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2" r:id="rId2"/>
  </p:sldMasterIdLst>
  <p:notesMasterIdLst>
    <p:notesMasterId r:id="rId124"/>
  </p:notesMasterIdLst>
  <p:sldIdLst>
    <p:sldId id="302" r:id="rId3"/>
    <p:sldId id="256" r:id="rId4"/>
    <p:sldId id="260" r:id="rId5"/>
    <p:sldId id="435" r:id="rId6"/>
    <p:sldId id="301" r:id="rId7"/>
    <p:sldId id="303" r:id="rId8"/>
    <p:sldId id="308" r:id="rId9"/>
    <p:sldId id="309" r:id="rId10"/>
    <p:sldId id="306" r:id="rId11"/>
    <p:sldId id="432" r:id="rId12"/>
    <p:sldId id="310" r:id="rId13"/>
    <p:sldId id="433" r:id="rId14"/>
    <p:sldId id="265" r:id="rId15"/>
    <p:sldId id="307" r:id="rId16"/>
    <p:sldId id="437" r:id="rId17"/>
    <p:sldId id="317" r:id="rId18"/>
    <p:sldId id="439" r:id="rId19"/>
    <p:sldId id="321" r:id="rId20"/>
    <p:sldId id="322" r:id="rId21"/>
    <p:sldId id="323" r:id="rId22"/>
    <p:sldId id="324" r:id="rId23"/>
    <p:sldId id="325" r:id="rId24"/>
    <p:sldId id="326" r:id="rId25"/>
    <p:sldId id="327" r:id="rId26"/>
    <p:sldId id="328" r:id="rId27"/>
    <p:sldId id="329" r:id="rId28"/>
    <p:sldId id="330" r:id="rId29"/>
    <p:sldId id="313" r:id="rId30"/>
    <p:sldId id="436" r:id="rId31"/>
    <p:sldId id="331" r:id="rId32"/>
    <p:sldId id="335" r:id="rId33"/>
    <p:sldId id="336" r:id="rId34"/>
    <p:sldId id="350" r:id="rId35"/>
    <p:sldId id="340" r:id="rId36"/>
    <p:sldId id="332" r:id="rId37"/>
    <p:sldId id="334" r:id="rId38"/>
    <p:sldId id="341" r:id="rId39"/>
    <p:sldId id="342" r:id="rId40"/>
    <p:sldId id="343" r:id="rId41"/>
    <p:sldId id="344" r:id="rId42"/>
    <p:sldId id="345" r:id="rId43"/>
    <p:sldId id="346" r:id="rId44"/>
    <p:sldId id="347" r:id="rId45"/>
    <p:sldId id="348" r:id="rId46"/>
    <p:sldId id="351" r:id="rId47"/>
    <p:sldId id="299" r:id="rId48"/>
    <p:sldId id="353" r:id="rId49"/>
    <p:sldId id="354" r:id="rId50"/>
    <p:sldId id="355" r:id="rId51"/>
    <p:sldId id="358" r:id="rId52"/>
    <p:sldId id="359" r:id="rId53"/>
    <p:sldId id="360" r:id="rId54"/>
    <p:sldId id="361" r:id="rId55"/>
    <p:sldId id="362" r:id="rId56"/>
    <p:sldId id="363" r:id="rId57"/>
    <p:sldId id="364" r:id="rId58"/>
    <p:sldId id="365" r:id="rId59"/>
    <p:sldId id="367" r:id="rId60"/>
    <p:sldId id="368" r:id="rId61"/>
    <p:sldId id="369" r:id="rId62"/>
    <p:sldId id="370" r:id="rId63"/>
    <p:sldId id="371" r:id="rId64"/>
    <p:sldId id="372" r:id="rId65"/>
    <p:sldId id="373" r:id="rId66"/>
    <p:sldId id="374" r:id="rId67"/>
    <p:sldId id="375" r:id="rId68"/>
    <p:sldId id="377" r:id="rId69"/>
    <p:sldId id="378" r:id="rId70"/>
    <p:sldId id="379" r:id="rId71"/>
    <p:sldId id="297" r:id="rId72"/>
    <p:sldId id="380" r:id="rId73"/>
    <p:sldId id="381" r:id="rId74"/>
    <p:sldId id="382" r:id="rId75"/>
    <p:sldId id="383" r:id="rId76"/>
    <p:sldId id="384" r:id="rId77"/>
    <p:sldId id="385" r:id="rId78"/>
    <p:sldId id="258" r:id="rId79"/>
    <p:sldId id="386" r:id="rId80"/>
    <p:sldId id="387" r:id="rId81"/>
    <p:sldId id="388" r:id="rId82"/>
    <p:sldId id="389" r:id="rId83"/>
    <p:sldId id="390" r:id="rId84"/>
    <p:sldId id="391" r:id="rId85"/>
    <p:sldId id="393" r:id="rId86"/>
    <p:sldId id="392" r:id="rId87"/>
    <p:sldId id="394" r:id="rId88"/>
    <p:sldId id="395" r:id="rId89"/>
    <p:sldId id="396" r:id="rId90"/>
    <p:sldId id="400" r:id="rId91"/>
    <p:sldId id="401" r:id="rId92"/>
    <p:sldId id="397" r:id="rId93"/>
    <p:sldId id="398" r:id="rId94"/>
    <p:sldId id="402" r:id="rId95"/>
    <p:sldId id="403" r:id="rId96"/>
    <p:sldId id="300" r:id="rId97"/>
    <p:sldId id="405" r:id="rId98"/>
    <p:sldId id="406" r:id="rId99"/>
    <p:sldId id="407" r:id="rId100"/>
    <p:sldId id="409" r:id="rId101"/>
    <p:sldId id="408" r:id="rId102"/>
    <p:sldId id="410" r:id="rId103"/>
    <p:sldId id="413" r:id="rId104"/>
    <p:sldId id="414" r:id="rId105"/>
    <p:sldId id="412" r:id="rId106"/>
    <p:sldId id="415" r:id="rId107"/>
    <p:sldId id="416" r:id="rId108"/>
    <p:sldId id="417" r:id="rId109"/>
    <p:sldId id="418" r:id="rId110"/>
    <p:sldId id="419" r:id="rId111"/>
    <p:sldId id="420" r:id="rId112"/>
    <p:sldId id="424" r:id="rId113"/>
    <p:sldId id="425" r:id="rId114"/>
    <p:sldId id="422" r:id="rId115"/>
    <p:sldId id="423" r:id="rId116"/>
    <p:sldId id="426" r:id="rId117"/>
    <p:sldId id="427" r:id="rId118"/>
    <p:sldId id="428" r:id="rId119"/>
    <p:sldId id="429" r:id="rId120"/>
    <p:sldId id="431" r:id="rId121"/>
    <p:sldId id="411" r:id="rId122"/>
    <p:sldId id="278" r:id="rId123"/>
  </p:sldIdLst>
  <p:sldSz cx="9144000" cy="5143500" type="screen16x9"/>
  <p:notesSz cx="6858000" cy="9144000"/>
  <p:embeddedFontLst>
    <p:embeddedFont>
      <p:font typeface="Bebas Neue" panose="020B0606020202050201" pitchFamily="34" charset="0"/>
      <p:regular r:id="rId125"/>
    </p:embeddedFont>
    <p:embeddedFont>
      <p:font typeface="Roboto" panose="02000000000000000000" pitchFamily="2" charset="0"/>
      <p:regular r:id="rId126"/>
      <p:bold r:id="rId127"/>
      <p:italic r:id="rId128"/>
      <p:boldItalic r:id="rId129"/>
    </p:embeddedFont>
    <p:embeddedFont>
      <p:font typeface="Roboto Slab" pitchFamily="2" charset="0"/>
      <p:regular r:id="rId130"/>
      <p:bold r:id="rId131"/>
    </p:embeddedFont>
    <p:embeddedFont>
      <p:font typeface="Roboto Slab ExtraBold" pitchFamily="2" charset="0"/>
      <p:bold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3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E37142-83BB-4D4A-8030-270B127CF55E}">
  <a:tblStyle styleId="{9BE37142-83BB-4D4A-8030-270B127CF5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A8C408D-113C-455A-8848-7B062B4CB2D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p:cViewPr varScale="1">
        <p:scale>
          <a:sx n="78" d="100"/>
          <a:sy n="78" d="100"/>
        </p:scale>
        <p:origin x="9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font" Target="fonts/font4.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notesMaster" Target="notesMasters/notesMaster1.xml"/><Relationship Id="rId129" Type="http://schemas.openxmlformats.org/officeDocument/2006/relationships/font" Target="fonts/font5.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6.fntdata"/><Relationship Id="rId135"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font" Target="fonts/font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7.fntdata"/><Relationship Id="rId136"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8.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4d01c46007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24d01c46007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579846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09546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177260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191074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1db965480e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6" name="Google Shape;2166;g1db965480e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fc5f5d8f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fc5f5d8f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003bd6ff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003bd6ff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a:extLst>
            <a:ext uri="{FF2B5EF4-FFF2-40B4-BE49-F238E27FC236}">
              <a16:creationId xmlns:a16="http://schemas.microsoft.com/office/drawing/2014/main" id="{4EDFAEDC-4E11-0418-123C-268745C8C1A8}"/>
            </a:ext>
          </a:extLst>
        </p:cNvPr>
        <p:cNvGrpSpPr/>
        <p:nvPr/>
      </p:nvGrpSpPr>
      <p:grpSpPr>
        <a:xfrm>
          <a:off x="0" y="0"/>
          <a:ext cx="0" cy="0"/>
          <a:chOff x="0" y="0"/>
          <a:chExt cx="0" cy="0"/>
        </a:xfrm>
      </p:grpSpPr>
      <p:sp>
        <p:nvSpPr>
          <p:cNvPr id="519" name="Google Shape;519;g1fc5f5d8f8c_1_23:notes">
            <a:extLst>
              <a:ext uri="{FF2B5EF4-FFF2-40B4-BE49-F238E27FC236}">
                <a16:creationId xmlns:a16="http://schemas.microsoft.com/office/drawing/2014/main" id="{1A4F7E14-0E1F-1008-3760-89A0A007EF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fc5f5d8f8c_1_23:notes">
            <a:extLst>
              <a:ext uri="{FF2B5EF4-FFF2-40B4-BE49-F238E27FC236}">
                <a16:creationId xmlns:a16="http://schemas.microsoft.com/office/drawing/2014/main" id="{BB3D7EF7-4A13-988D-DDBF-0845085879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3597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1db965480e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6" name="Google Shape;2166;g1db965480e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0055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880198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1003bd6ff0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1003bd6ff0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07789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22b2ce30217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22b2ce30217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375" y="539500"/>
            <a:ext cx="4921200" cy="22941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375" y="2864038"/>
            <a:ext cx="4921200" cy="3363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512876" y="229000"/>
            <a:ext cx="1503053" cy="405345"/>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3" name="Google Shape;113;p13"/>
          <p:cNvSpPr txBox="1">
            <a:spLocks noGrp="1"/>
          </p:cNvSpPr>
          <p:nvPr>
            <p:ph type="subTitle" idx="1"/>
          </p:nvPr>
        </p:nvSpPr>
        <p:spPr>
          <a:xfrm>
            <a:off x="5964530" y="1523875"/>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4" name="Google Shape;114;p13"/>
          <p:cNvSpPr txBox="1">
            <a:spLocks noGrp="1"/>
          </p:cNvSpPr>
          <p:nvPr>
            <p:ph type="subTitle" idx="2"/>
          </p:nvPr>
        </p:nvSpPr>
        <p:spPr>
          <a:xfrm>
            <a:off x="5964513" y="192212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5" name="Google Shape;115;p13"/>
          <p:cNvSpPr txBox="1">
            <a:spLocks noGrp="1"/>
          </p:cNvSpPr>
          <p:nvPr>
            <p:ph type="subTitle" idx="3"/>
          </p:nvPr>
        </p:nvSpPr>
        <p:spPr>
          <a:xfrm>
            <a:off x="2393925" y="1523875"/>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6" name="Google Shape;116;p13"/>
          <p:cNvSpPr txBox="1">
            <a:spLocks noGrp="1"/>
          </p:cNvSpPr>
          <p:nvPr>
            <p:ph type="subTitle" idx="4"/>
          </p:nvPr>
        </p:nvSpPr>
        <p:spPr>
          <a:xfrm>
            <a:off x="2393913" y="192212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7" name="Google Shape;117;p13"/>
          <p:cNvSpPr txBox="1">
            <a:spLocks noGrp="1"/>
          </p:cNvSpPr>
          <p:nvPr>
            <p:ph type="subTitle" idx="5"/>
          </p:nvPr>
        </p:nvSpPr>
        <p:spPr>
          <a:xfrm>
            <a:off x="5964530" y="2759350"/>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8" name="Google Shape;118;p13"/>
          <p:cNvSpPr txBox="1">
            <a:spLocks noGrp="1"/>
          </p:cNvSpPr>
          <p:nvPr>
            <p:ph type="subTitle" idx="6"/>
          </p:nvPr>
        </p:nvSpPr>
        <p:spPr>
          <a:xfrm>
            <a:off x="5964513" y="3157650"/>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9" name="Google Shape;119;p13"/>
          <p:cNvSpPr txBox="1">
            <a:spLocks noGrp="1"/>
          </p:cNvSpPr>
          <p:nvPr>
            <p:ph type="subTitle" idx="7"/>
          </p:nvPr>
        </p:nvSpPr>
        <p:spPr>
          <a:xfrm>
            <a:off x="2393925" y="2759350"/>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20" name="Google Shape;120;p13"/>
          <p:cNvSpPr txBox="1">
            <a:spLocks noGrp="1"/>
          </p:cNvSpPr>
          <p:nvPr>
            <p:ph type="subTitle" idx="8"/>
          </p:nvPr>
        </p:nvSpPr>
        <p:spPr>
          <a:xfrm>
            <a:off x="2393913" y="3157650"/>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21" name="Google Shape;121;p13"/>
          <p:cNvSpPr txBox="1">
            <a:spLocks noGrp="1"/>
          </p:cNvSpPr>
          <p:nvPr>
            <p:ph type="title" idx="9" hasCustomPrompt="1"/>
          </p:nvPr>
        </p:nvSpPr>
        <p:spPr>
          <a:xfrm>
            <a:off x="1354713" y="14830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2" name="Google Shape;122;p13"/>
          <p:cNvSpPr txBox="1">
            <a:spLocks noGrp="1"/>
          </p:cNvSpPr>
          <p:nvPr>
            <p:ph type="title" idx="13" hasCustomPrompt="1"/>
          </p:nvPr>
        </p:nvSpPr>
        <p:spPr>
          <a:xfrm>
            <a:off x="4925313" y="14830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3" name="Google Shape;123;p13"/>
          <p:cNvSpPr txBox="1">
            <a:spLocks noGrp="1"/>
          </p:cNvSpPr>
          <p:nvPr>
            <p:ph type="title" idx="14" hasCustomPrompt="1"/>
          </p:nvPr>
        </p:nvSpPr>
        <p:spPr>
          <a:xfrm>
            <a:off x="1354713" y="2718550"/>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4" name="Google Shape;124;p13"/>
          <p:cNvSpPr txBox="1">
            <a:spLocks noGrp="1"/>
          </p:cNvSpPr>
          <p:nvPr>
            <p:ph type="title" idx="15" hasCustomPrompt="1"/>
          </p:nvPr>
        </p:nvSpPr>
        <p:spPr>
          <a:xfrm>
            <a:off x="4925313" y="2718561"/>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5" name="Google Shape;125;p13"/>
          <p:cNvSpPr/>
          <p:nvPr/>
        </p:nvSpPr>
        <p:spPr>
          <a:xfrm>
            <a:off x="7839031" y="9879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13"/>
          <p:cNvSpPr/>
          <p:nvPr/>
        </p:nvSpPr>
        <p:spPr>
          <a:xfrm>
            <a:off x="8254671" y="288851"/>
            <a:ext cx="1469895" cy="501306"/>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96"/>
        <p:cNvGrpSpPr/>
        <p:nvPr/>
      </p:nvGrpSpPr>
      <p:grpSpPr>
        <a:xfrm>
          <a:off x="0" y="0"/>
          <a:ext cx="0" cy="0"/>
          <a:chOff x="0" y="0"/>
          <a:chExt cx="0" cy="0"/>
        </a:xfrm>
      </p:grpSpPr>
      <p:sp>
        <p:nvSpPr>
          <p:cNvPr id="197" name="Google Shape;197;p17"/>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8" name="Google Shape;198;p17"/>
          <p:cNvGrpSpPr/>
          <p:nvPr/>
        </p:nvGrpSpPr>
        <p:grpSpPr>
          <a:xfrm flipH="1">
            <a:off x="-147354" y="4641477"/>
            <a:ext cx="6478500" cy="1980080"/>
            <a:chOff x="-763126" y="923231"/>
            <a:chExt cx="4698992" cy="2509925"/>
          </a:xfrm>
        </p:grpSpPr>
        <p:sp>
          <p:nvSpPr>
            <p:cNvPr id="199" name="Google Shape;199;p17"/>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200;p17"/>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201;p17"/>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02;p17"/>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203;p17"/>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04;p17"/>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205;p17"/>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206;p17"/>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7" name="Google Shape;207;p17"/>
          <p:cNvSpPr/>
          <p:nvPr/>
        </p:nvSpPr>
        <p:spPr>
          <a:xfrm>
            <a:off x="7973903" y="1509743"/>
            <a:ext cx="1741981" cy="594077"/>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08;p17"/>
          <p:cNvSpPr/>
          <p:nvPr/>
        </p:nvSpPr>
        <p:spPr>
          <a:xfrm flipH="1">
            <a:off x="8635431" y="25070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3">
    <p:spTree>
      <p:nvGrpSpPr>
        <p:cNvPr id="1" name="Shape 217"/>
        <p:cNvGrpSpPr/>
        <p:nvPr/>
      </p:nvGrpSpPr>
      <p:grpSpPr>
        <a:xfrm>
          <a:off x="0" y="0"/>
          <a:ext cx="0" cy="0"/>
          <a:chOff x="0" y="0"/>
          <a:chExt cx="0" cy="0"/>
        </a:xfrm>
      </p:grpSpPr>
      <p:grpSp>
        <p:nvGrpSpPr>
          <p:cNvPr id="218" name="Google Shape;218;p19"/>
          <p:cNvGrpSpPr/>
          <p:nvPr/>
        </p:nvGrpSpPr>
        <p:grpSpPr>
          <a:xfrm>
            <a:off x="-99183" y="3718409"/>
            <a:ext cx="5447634" cy="1780329"/>
            <a:chOff x="737" y="3718405"/>
            <a:chExt cx="4418911" cy="1780329"/>
          </a:xfrm>
        </p:grpSpPr>
        <p:sp>
          <p:nvSpPr>
            <p:cNvPr id="219" name="Google Shape;219;p19"/>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0;p19"/>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221;p19"/>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222;p19"/>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23;p19"/>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224;p19"/>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5" name="Google Shape;225;p19"/>
          <p:cNvSpPr/>
          <p:nvPr/>
        </p:nvSpPr>
        <p:spPr>
          <a:xfrm>
            <a:off x="6700106" y="156497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19"/>
          <p:cNvSpPr/>
          <p:nvPr/>
        </p:nvSpPr>
        <p:spPr>
          <a:xfrm flipH="1">
            <a:off x="7082141" y="1837137"/>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3_1">
    <p:spTree>
      <p:nvGrpSpPr>
        <p:cNvPr id="1" name="Shape 227"/>
        <p:cNvGrpSpPr/>
        <p:nvPr/>
      </p:nvGrpSpPr>
      <p:grpSpPr>
        <a:xfrm>
          <a:off x="0" y="0"/>
          <a:ext cx="0" cy="0"/>
          <a:chOff x="0" y="0"/>
          <a:chExt cx="0" cy="0"/>
        </a:xfrm>
      </p:grpSpPr>
      <p:grpSp>
        <p:nvGrpSpPr>
          <p:cNvPr id="228" name="Google Shape;228;p20"/>
          <p:cNvGrpSpPr/>
          <p:nvPr/>
        </p:nvGrpSpPr>
        <p:grpSpPr>
          <a:xfrm flipH="1">
            <a:off x="5969698" y="4170255"/>
            <a:ext cx="3250551" cy="1309610"/>
            <a:chOff x="737" y="3718405"/>
            <a:chExt cx="4418911" cy="1780329"/>
          </a:xfrm>
        </p:grpSpPr>
        <p:sp>
          <p:nvSpPr>
            <p:cNvPr id="229" name="Google Shape;229;p20"/>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230;p20"/>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p20"/>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32;p20"/>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233;p20"/>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234;p20"/>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5" name="Google Shape;235;p20"/>
          <p:cNvSpPr/>
          <p:nvPr/>
        </p:nvSpPr>
        <p:spPr>
          <a:xfrm>
            <a:off x="2550271" y="5395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236;p20"/>
          <p:cNvSpPr/>
          <p:nvPr/>
        </p:nvSpPr>
        <p:spPr>
          <a:xfrm>
            <a:off x="456913" y="1170524"/>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3_1_1">
    <p:spTree>
      <p:nvGrpSpPr>
        <p:cNvPr id="1" name="Shape 237"/>
        <p:cNvGrpSpPr/>
        <p:nvPr/>
      </p:nvGrpSpPr>
      <p:grpSpPr>
        <a:xfrm>
          <a:off x="0" y="0"/>
          <a:ext cx="0" cy="0"/>
          <a:chOff x="0" y="0"/>
          <a:chExt cx="0" cy="0"/>
        </a:xfrm>
      </p:grpSpPr>
      <p:grpSp>
        <p:nvGrpSpPr>
          <p:cNvPr id="238" name="Google Shape;238;p21"/>
          <p:cNvGrpSpPr/>
          <p:nvPr/>
        </p:nvGrpSpPr>
        <p:grpSpPr>
          <a:xfrm>
            <a:off x="-147375" y="3163424"/>
            <a:ext cx="9401272" cy="1980080"/>
            <a:chOff x="-763126" y="923231"/>
            <a:chExt cx="4698992" cy="2509925"/>
          </a:xfrm>
        </p:grpSpPr>
        <p:sp>
          <p:nvSpPr>
            <p:cNvPr id="239" name="Google Shape;239;p21"/>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240;p21"/>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241;p21"/>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242;p21"/>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243;p21"/>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244;p21"/>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245;p21"/>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46;p21"/>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47" name="Google Shape;247;p21"/>
          <p:cNvSpPr/>
          <p:nvPr/>
        </p:nvSpPr>
        <p:spPr>
          <a:xfrm flipH="1">
            <a:off x="192699" y="5395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48;p21"/>
          <p:cNvSpPr/>
          <p:nvPr/>
        </p:nvSpPr>
        <p:spPr>
          <a:xfrm flipH="1">
            <a:off x="1031181" y="919124"/>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21"/>
          <p:cNvSpPr/>
          <p:nvPr/>
        </p:nvSpPr>
        <p:spPr>
          <a:xfrm flipH="1">
            <a:off x="1369265" y="2382800"/>
            <a:ext cx="735899" cy="237447"/>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0" y="3405525"/>
            <a:ext cx="9144090" cy="935011"/>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a:off x="-810750" y="3091463"/>
            <a:ext cx="2125923" cy="1028332"/>
          </a:xfrm>
          <a:custGeom>
            <a:avLst/>
            <a:gdLst/>
            <a:ahLst/>
            <a:cxnLst/>
            <a:rect l="l" t="t" r="r" b="b"/>
            <a:pathLst>
              <a:path w="19338" h="9354" extrusionOk="0">
                <a:moveTo>
                  <a:pt x="0" y="9165"/>
                </a:moveTo>
                <a:cubicBezTo>
                  <a:pt x="21" y="8526"/>
                  <a:pt x="399" y="8020"/>
                  <a:pt x="892" y="7880"/>
                </a:cubicBezTo>
                <a:cubicBezTo>
                  <a:pt x="639" y="7250"/>
                  <a:pt x="587" y="6524"/>
                  <a:pt x="805" y="6067"/>
                </a:cubicBezTo>
                <a:cubicBezTo>
                  <a:pt x="1031" y="5588"/>
                  <a:pt x="1480" y="5538"/>
                  <a:pt x="1909" y="5877"/>
                </a:cubicBezTo>
                <a:cubicBezTo>
                  <a:pt x="1973" y="5660"/>
                  <a:pt x="2067" y="5501"/>
                  <a:pt x="2191" y="5428"/>
                </a:cubicBezTo>
                <a:cubicBezTo>
                  <a:pt x="2468" y="5277"/>
                  <a:pt x="2779" y="5625"/>
                  <a:pt x="2954" y="6226"/>
                </a:cubicBezTo>
                <a:cubicBezTo>
                  <a:pt x="3048" y="6154"/>
                  <a:pt x="3142" y="6111"/>
                  <a:pt x="3251" y="6081"/>
                </a:cubicBezTo>
                <a:cubicBezTo>
                  <a:pt x="3338" y="6052"/>
                  <a:pt x="3426" y="6045"/>
                  <a:pt x="3513" y="6060"/>
                </a:cubicBezTo>
                <a:cubicBezTo>
                  <a:pt x="3453" y="5515"/>
                  <a:pt x="3504" y="5007"/>
                  <a:pt x="3687" y="4624"/>
                </a:cubicBezTo>
                <a:cubicBezTo>
                  <a:pt x="4012" y="3934"/>
                  <a:pt x="4658" y="3854"/>
                  <a:pt x="5275" y="4347"/>
                </a:cubicBezTo>
                <a:cubicBezTo>
                  <a:pt x="5369" y="4035"/>
                  <a:pt x="5507" y="3803"/>
                  <a:pt x="5681" y="3701"/>
                </a:cubicBezTo>
                <a:cubicBezTo>
                  <a:pt x="5965" y="3549"/>
                  <a:pt x="6283" y="3767"/>
                  <a:pt x="6538" y="4223"/>
                </a:cubicBezTo>
                <a:cubicBezTo>
                  <a:pt x="6146" y="2795"/>
                  <a:pt x="6240" y="653"/>
                  <a:pt x="7589" y="843"/>
                </a:cubicBezTo>
                <a:cubicBezTo>
                  <a:pt x="7770" y="871"/>
                  <a:pt x="7945" y="967"/>
                  <a:pt x="8098" y="1111"/>
                </a:cubicBezTo>
                <a:cubicBezTo>
                  <a:pt x="8359" y="385"/>
                  <a:pt x="8772" y="0"/>
                  <a:pt x="9120" y="226"/>
                </a:cubicBezTo>
                <a:cubicBezTo>
                  <a:pt x="9505" y="472"/>
                  <a:pt x="9665" y="1393"/>
                  <a:pt x="9505" y="2344"/>
                </a:cubicBezTo>
                <a:cubicBezTo>
                  <a:pt x="9643" y="2280"/>
                  <a:pt x="9782" y="2257"/>
                  <a:pt x="9933" y="2280"/>
                </a:cubicBezTo>
                <a:cubicBezTo>
                  <a:pt x="10435" y="2351"/>
                  <a:pt x="10855" y="2933"/>
                  <a:pt x="11088" y="3767"/>
                </a:cubicBezTo>
                <a:cubicBezTo>
                  <a:pt x="11145" y="3709"/>
                  <a:pt x="11210" y="3657"/>
                  <a:pt x="11283" y="3614"/>
                </a:cubicBezTo>
                <a:cubicBezTo>
                  <a:pt x="11879" y="3215"/>
                  <a:pt x="12488" y="3469"/>
                  <a:pt x="12647" y="4173"/>
                </a:cubicBezTo>
                <a:cubicBezTo>
                  <a:pt x="12706" y="4441"/>
                  <a:pt x="12699" y="4732"/>
                  <a:pt x="12626" y="5015"/>
                </a:cubicBezTo>
                <a:cubicBezTo>
                  <a:pt x="13054" y="4956"/>
                  <a:pt x="13423" y="5224"/>
                  <a:pt x="13540" y="5756"/>
                </a:cubicBezTo>
                <a:cubicBezTo>
                  <a:pt x="13547" y="5776"/>
                  <a:pt x="13554" y="5806"/>
                  <a:pt x="13554" y="5834"/>
                </a:cubicBezTo>
                <a:cubicBezTo>
                  <a:pt x="13620" y="5843"/>
                  <a:pt x="13685" y="5850"/>
                  <a:pt x="13751" y="5857"/>
                </a:cubicBezTo>
                <a:cubicBezTo>
                  <a:pt x="13874" y="5204"/>
                  <a:pt x="14404" y="4812"/>
                  <a:pt x="14984" y="4963"/>
                </a:cubicBezTo>
                <a:cubicBezTo>
                  <a:pt x="15128" y="5007"/>
                  <a:pt x="15259" y="5073"/>
                  <a:pt x="15376" y="5160"/>
                </a:cubicBezTo>
                <a:cubicBezTo>
                  <a:pt x="15616" y="4362"/>
                  <a:pt x="16036" y="3897"/>
                  <a:pt x="16400" y="4101"/>
                </a:cubicBezTo>
                <a:cubicBezTo>
                  <a:pt x="16565" y="4188"/>
                  <a:pt x="16696" y="4406"/>
                  <a:pt x="16776" y="4695"/>
                </a:cubicBezTo>
                <a:cubicBezTo>
                  <a:pt x="17357" y="4239"/>
                  <a:pt x="17958" y="4310"/>
                  <a:pt x="18256" y="4949"/>
                </a:cubicBezTo>
                <a:cubicBezTo>
                  <a:pt x="18554" y="5566"/>
                  <a:pt x="18489" y="6539"/>
                  <a:pt x="18141" y="7387"/>
                </a:cubicBezTo>
                <a:cubicBezTo>
                  <a:pt x="18808" y="7561"/>
                  <a:pt x="19308" y="8244"/>
                  <a:pt x="19337" y="9108"/>
                </a:cubicBezTo>
                <a:cubicBezTo>
                  <a:pt x="19337" y="9186"/>
                  <a:pt x="19337" y="9266"/>
                  <a:pt x="19330" y="9353"/>
                </a:cubicBezTo>
                <a:lnTo>
                  <a:pt x="16290" y="9353"/>
                </a:lnTo>
                <a:lnTo>
                  <a:pt x="12546" y="9353"/>
                </a:lnTo>
                <a:lnTo>
                  <a:pt x="9556" y="9353"/>
                </a:lnTo>
                <a:lnTo>
                  <a:pt x="2532" y="9353"/>
                </a:lnTo>
                <a:lnTo>
                  <a:pt x="2278" y="9353"/>
                </a:lnTo>
                <a:lnTo>
                  <a:pt x="7" y="9353"/>
                </a:lnTo>
                <a:cubicBezTo>
                  <a:pt x="0" y="9289"/>
                  <a:pt x="0" y="9230"/>
                  <a:pt x="0" y="91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11;p2"/>
          <p:cNvGrpSpPr/>
          <p:nvPr/>
        </p:nvGrpSpPr>
        <p:grpSpPr>
          <a:xfrm>
            <a:off x="7883200" y="3031638"/>
            <a:ext cx="1656290" cy="934964"/>
            <a:chOff x="7011225" y="3497875"/>
            <a:chExt cx="1656290" cy="934964"/>
          </a:xfrm>
        </p:grpSpPr>
        <p:sp>
          <p:nvSpPr>
            <p:cNvPr id="12" name="Google Shape;12;p2"/>
            <p:cNvSpPr/>
            <p:nvPr/>
          </p:nvSpPr>
          <p:spPr>
            <a:xfrm>
              <a:off x="7011225" y="3497875"/>
              <a:ext cx="1656290" cy="934964"/>
            </a:xfrm>
            <a:custGeom>
              <a:avLst/>
              <a:gdLst/>
              <a:ahLst/>
              <a:cxnLst/>
              <a:rect l="l" t="t" r="r" b="b"/>
              <a:pathLst>
                <a:path w="28011" h="15812" extrusionOk="0">
                  <a:moveTo>
                    <a:pt x="9" y="15397"/>
                  </a:moveTo>
                  <a:cubicBezTo>
                    <a:pt x="53" y="13940"/>
                    <a:pt x="894" y="12785"/>
                    <a:pt x="1996" y="12487"/>
                  </a:cubicBezTo>
                  <a:cubicBezTo>
                    <a:pt x="1430" y="11050"/>
                    <a:pt x="1315" y="9419"/>
                    <a:pt x="1801" y="8374"/>
                  </a:cubicBezTo>
                  <a:cubicBezTo>
                    <a:pt x="2308" y="7292"/>
                    <a:pt x="3309" y="7169"/>
                    <a:pt x="4267" y="7938"/>
                  </a:cubicBezTo>
                  <a:cubicBezTo>
                    <a:pt x="4406" y="7453"/>
                    <a:pt x="4624" y="7082"/>
                    <a:pt x="4899" y="6930"/>
                  </a:cubicBezTo>
                  <a:cubicBezTo>
                    <a:pt x="5509" y="6589"/>
                    <a:pt x="6212" y="7372"/>
                    <a:pt x="6604" y="8729"/>
                  </a:cubicBezTo>
                  <a:cubicBezTo>
                    <a:pt x="6801" y="8578"/>
                    <a:pt x="7018" y="8468"/>
                    <a:pt x="7257" y="8403"/>
                  </a:cubicBezTo>
                  <a:cubicBezTo>
                    <a:pt x="8229" y="8142"/>
                    <a:pt x="9108" y="8802"/>
                    <a:pt x="9317" y="9905"/>
                  </a:cubicBezTo>
                  <a:cubicBezTo>
                    <a:pt x="9427" y="9891"/>
                    <a:pt x="9528" y="9875"/>
                    <a:pt x="9638" y="9868"/>
                  </a:cubicBezTo>
                  <a:cubicBezTo>
                    <a:pt x="9645" y="9818"/>
                    <a:pt x="9652" y="9774"/>
                    <a:pt x="9659" y="9730"/>
                  </a:cubicBezTo>
                  <a:cubicBezTo>
                    <a:pt x="9862" y="8839"/>
                    <a:pt x="10479" y="8381"/>
                    <a:pt x="11189" y="8482"/>
                  </a:cubicBezTo>
                  <a:cubicBezTo>
                    <a:pt x="11074" y="8003"/>
                    <a:pt x="11052" y="7503"/>
                    <a:pt x="11154" y="7054"/>
                  </a:cubicBezTo>
                  <a:cubicBezTo>
                    <a:pt x="11423" y="5863"/>
                    <a:pt x="12438" y="5434"/>
                    <a:pt x="13425" y="6110"/>
                  </a:cubicBezTo>
                  <a:cubicBezTo>
                    <a:pt x="13540" y="6183"/>
                    <a:pt x="13650" y="6277"/>
                    <a:pt x="13751" y="6371"/>
                  </a:cubicBezTo>
                  <a:cubicBezTo>
                    <a:pt x="14136" y="4964"/>
                    <a:pt x="14832" y="3977"/>
                    <a:pt x="15674" y="3853"/>
                  </a:cubicBezTo>
                  <a:cubicBezTo>
                    <a:pt x="15921" y="3816"/>
                    <a:pt x="16161" y="3860"/>
                    <a:pt x="16386" y="3970"/>
                  </a:cubicBezTo>
                  <a:cubicBezTo>
                    <a:pt x="16118" y="2359"/>
                    <a:pt x="16386" y="798"/>
                    <a:pt x="17023" y="377"/>
                  </a:cubicBezTo>
                  <a:cubicBezTo>
                    <a:pt x="17605" y="1"/>
                    <a:pt x="18294" y="654"/>
                    <a:pt x="18730" y="1880"/>
                  </a:cubicBezTo>
                  <a:cubicBezTo>
                    <a:pt x="18982" y="1633"/>
                    <a:pt x="19266" y="1472"/>
                    <a:pt x="19571" y="1429"/>
                  </a:cubicBezTo>
                  <a:cubicBezTo>
                    <a:pt x="21828" y="1110"/>
                    <a:pt x="21986" y="4731"/>
                    <a:pt x="21333" y="7148"/>
                  </a:cubicBezTo>
                  <a:cubicBezTo>
                    <a:pt x="21748" y="6364"/>
                    <a:pt x="22277" y="5993"/>
                    <a:pt x="22749" y="6261"/>
                  </a:cubicBezTo>
                  <a:cubicBezTo>
                    <a:pt x="23047" y="6429"/>
                    <a:pt x="23279" y="6820"/>
                    <a:pt x="23423" y="7350"/>
                  </a:cubicBezTo>
                  <a:cubicBezTo>
                    <a:pt x="24461" y="6523"/>
                    <a:pt x="25536" y="6646"/>
                    <a:pt x="26079" y="7815"/>
                  </a:cubicBezTo>
                  <a:cubicBezTo>
                    <a:pt x="26601" y="8940"/>
                    <a:pt x="26479" y="10695"/>
                    <a:pt x="25870" y="12242"/>
                  </a:cubicBezTo>
                  <a:cubicBezTo>
                    <a:pt x="27059" y="12560"/>
                    <a:pt x="27960" y="13802"/>
                    <a:pt x="28010" y="15369"/>
                  </a:cubicBezTo>
                  <a:cubicBezTo>
                    <a:pt x="28010" y="15514"/>
                    <a:pt x="28010" y="15665"/>
                    <a:pt x="27995" y="15812"/>
                  </a:cubicBezTo>
                  <a:lnTo>
                    <a:pt x="21333" y="15812"/>
                  </a:lnTo>
                  <a:lnTo>
                    <a:pt x="5080" y="15812"/>
                  </a:lnTo>
                  <a:lnTo>
                    <a:pt x="16" y="15812"/>
                  </a:lnTo>
                  <a:cubicBezTo>
                    <a:pt x="9" y="15674"/>
                    <a:pt x="0" y="15535"/>
                    <a:pt x="9" y="153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a:off x="7290553" y="3806825"/>
              <a:ext cx="1282116" cy="626009"/>
            </a:xfrm>
            <a:custGeom>
              <a:avLst/>
              <a:gdLst/>
              <a:ahLst/>
              <a:cxnLst/>
              <a:rect l="l" t="t" r="r" b="b"/>
              <a:pathLst>
                <a:path w="21683" h="10587" extrusionOk="0">
                  <a:moveTo>
                    <a:pt x="8" y="10310"/>
                  </a:moveTo>
                  <a:cubicBezTo>
                    <a:pt x="44" y="9338"/>
                    <a:pt x="691" y="8561"/>
                    <a:pt x="1546" y="8366"/>
                  </a:cubicBezTo>
                  <a:cubicBezTo>
                    <a:pt x="1103" y="7402"/>
                    <a:pt x="1016" y="6304"/>
                    <a:pt x="1394" y="5608"/>
                  </a:cubicBezTo>
                  <a:cubicBezTo>
                    <a:pt x="1786" y="4883"/>
                    <a:pt x="2563" y="4803"/>
                    <a:pt x="3303" y="5319"/>
                  </a:cubicBezTo>
                  <a:cubicBezTo>
                    <a:pt x="3411" y="4984"/>
                    <a:pt x="3578" y="4746"/>
                    <a:pt x="3789" y="4643"/>
                  </a:cubicBezTo>
                  <a:cubicBezTo>
                    <a:pt x="4261" y="4411"/>
                    <a:pt x="4804" y="4934"/>
                    <a:pt x="5109" y="5848"/>
                  </a:cubicBezTo>
                  <a:cubicBezTo>
                    <a:pt x="5262" y="5747"/>
                    <a:pt x="5436" y="5667"/>
                    <a:pt x="5617" y="5623"/>
                  </a:cubicBezTo>
                  <a:cubicBezTo>
                    <a:pt x="6364" y="5449"/>
                    <a:pt x="7047" y="5892"/>
                    <a:pt x="7214" y="6632"/>
                  </a:cubicBezTo>
                  <a:cubicBezTo>
                    <a:pt x="7292" y="6625"/>
                    <a:pt x="7373" y="6609"/>
                    <a:pt x="7460" y="6609"/>
                  </a:cubicBezTo>
                  <a:cubicBezTo>
                    <a:pt x="7467" y="6574"/>
                    <a:pt x="7467" y="6545"/>
                    <a:pt x="7475" y="6515"/>
                  </a:cubicBezTo>
                  <a:cubicBezTo>
                    <a:pt x="7634" y="5921"/>
                    <a:pt x="8106" y="5608"/>
                    <a:pt x="8658" y="5681"/>
                  </a:cubicBezTo>
                  <a:cubicBezTo>
                    <a:pt x="8571" y="5355"/>
                    <a:pt x="8555" y="5028"/>
                    <a:pt x="8628" y="4723"/>
                  </a:cubicBezTo>
                  <a:cubicBezTo>
                    <a:pt x="8839" y="3926"/>
                    <a:pt x="9630" y="3642"/>
                    <a:pt x="10392" y="4093"/>
                  </a:cubicBezTo>
                  <a:cubicBezTo>
                    <a:pt x="10479" y="4143"/>
                    <a:pt x="10566" y="4201"/>
                    <a:pt x="10645" y="4267"/>
                  </a:cubicBezTo>
                  <a:cubicBezTo>
                    <a:pt x="10943" y="3323"/>
                    <a:pt x="11481" y="2663"/>
                    <a:pt x="12134" y="2583"/>
                  </a:cubicBezTo>
                  <a:cubicBezTo>
                    <a:pt x="12322" y="2560"/>
                    <a:pt x="12503" y="2583"/>
                    <a:pt x="12684" y="2656"/>
                  </a:cubicBezTo>
                  <a:cubicBezTo>
                    <a:pt x="12473" y="1582"/>
                    <a:pt x="12684" y="537"/>
                    <a:pt x="13179" y="253"/>
                  </a:cubicBezTo>
                  <a:cubicBezTo>
                    <a:pt x="13621" y="0"/>
                    <a:pt x="14157" y="443"/>
                    <a:pt x="14492" y="1263"/>
                  </a:cubicBezTo>
                  <a:cubicBezTo>
                    <a:pt x="14694" y="1096"/>
                    <a:pt x="14911" y="986"/>
                    <a:pt x="15152" y="958"/>
                  </a:cubicBezTo>
                  <a:cubicBezTo>
                    <a:pt x="16893" y="740"/>
                    <a:pt x="17017" y="3170"/>
                    <a:pt x="16508" y="4781"/>
                  </a:cubicBezTo>
                  <a:cubicBezTo>
                    <a:pt x="16836" y="4267"/>
                    <a:pt x="17242" y="4013"/>
                    <a:pt x="17611" y="4194"/>
                  </a:cubicBezTo>
                  <a:cubicBezTo>
                    <a:pt x="17837" y="4302"/>
                    <a:pt x="18018" y="4572"/>
                    <a:pt x="18133" y="4920"/>
                  </a:cubicBezTo>
                  <a:cubicBezTo>
                    <a:pt x="18932" y="4368"/>
                    <a:pt x="19760" y="4455"/>
                    <a:pt x="20179" y="5232"/>
                  </a:cubicBezTo>
                  <a:cubicBezTo>
                    <a:pt x="20587" y="5986"/>
                    <a:pt x="20500" y="7161"/>
                    <a:pt x="20021" y="8199"/>
                  </a:cubicBezTo>
                  <a:cubicBezTo>
                    <a:pt x="20942" y="8410"/>
                    <a:pt x="21639" y="9244"/>
                    <a:pt x="21675" y="10289"/>
                  </a:cubicBezTo>
                  <a:cubicBezTo>
                    <a:pt x="21682" y="10390"/>
                    <a:pt x="21675" y="10493"/>
                    <a:pt x="21668" y="10587"/>
                  </a:cubicBezTo>
                  <a:lnTo>
                    <a:pt x="16508" y="10587"/>
                  </a:lnTo>
                  <a:lnTo>
                    <a:pt x="3933" y="10587"/>
                  </a:lnTo>
                  <a:lnTo>
                    <a:pt x="15" y="10587"/>
                  </a:lnTo>
                  <a:cubicBezTo>
                    <a:pt x="1" y="10500"/>
                    <a:pt x="1" y="10406"/>
                    <a:pt x="8" y="10310"/>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4;p2"/>
          <p:cNvGrpSpPr/>
          <p:nvPr/>
        </p:nvGrpSpPr>
        <p:grpSpPr>
          <a:xfrm>
            <a:off x="0" y="-44252"/>
            <a:ext cx="9144090" cy="1713058"/>
            <a:chOff x="1" y="-29750"/>
            <a:chExt cx="9144090" cy="1698619"/>
          </a:xfrm>
        </p:grpSpPr>
        <p:sp>
          <p:nvSpPr>
            <p:cNvPr id="15" name="Google Shape;15;p2"/>
            <p:cNvSpPr/>
            <p:nvPr/>
          </p:nvSpPr>
          <p:spPr>
            <a:xfrm>
              <a:off x="1" y="716673"/>
              <a:ext cx="9144090" cy="952197"/>
            </a:xfrm>
            <a:custGeom>
              <a:avLst/>
              <a:gdLst/>
              <a:ahLst/>
              <a:cxnLst/>
              <a:rect l="l" t="t" r="r" b="b"/>
              <a:pathLst>
                <a:path w="100956" h="11116" extrusionOk="0">
                  <a:moveTo>
                    <a:pt x="1" y="1"/>
                  </a:moveTo>
                  <a:lnTo>
                    <a:pt x="1" y="3470"/>
                  </a:lnTo>
                  <a:lnTo>
                    <a:pt x="30094" y="3520"/>
                  </a:lnTo>
                  <a:cubicBezTo>
                    <a:pt x="32140" y="3520"/>
                    <a:pt x="39700" y="3557"/>
                    <a:pt x="34709" y="5044"/>
                  </a:cubicBezTo>
                  <a:cubicBezTo>
                    <a:pt x="31879" y="5892"/>
                    <a:pt x="21270" y="6422"/>
                    <a:pt x="17903" y="6575"/>
                  </a:cubicBezTo>
                  <a:cubicBezTo>
                    <a:pt x="13651" y="6763"/>
                    <a:pt x="81263" y="6880"/>
                    <a:pt x="48370" y="9565"/>
                  </a:cubicBezTo>
                  <a:cubicBezTo>
                    <a:pt x="38405" y="10381"/>
                    <a:pt x="57506" y="11096"/>
                    <a:pt x="59472" y="11096"/>
                  </a:cubicBezTo>
                  <a:cubicBezTo>
                    <a:pt x="59500" y="11096"/>
                    <a:pt x="59525" y="11096"/>
                    <a:pt x="59545" y="11096"/>
                  </a:cubicBezTo>
                  <a:cubicBezTo>
                    <a:pt x="65938" y="10984"/>
                    <a:pt x="71518" y="10946"/>
                    <a:pt x="76382" y="10946"/>
                  </a:cubicBezTo>
                  <a:cubicBezTo>
                    <a:pt x="86658" y="10946"/>
                    <a:pt x="93736" y="11115"/>
                    <a:pt x="98522" y="11115"/>
                  </a:cubicBezTo>
                  <a:cubicBezTo>
                    <a:pt x="99410" y="11115"/>
                    <a:pt x="100220" y="11110"/>
                    <a:pt x="100956" y="11096"/>
                  </a:cubicBezTo>
                  <a:lnTo>
                    <a:pt x="100956" y="5835"/>
                  </a:lnTo>
                  <a:cubicBezTo>
                    <a:pt x="100296" y="5821"/>
                    <a:pt x="99599" y="5805"/>
                    <a:pt x="98882" y="5805"/>
                  </a:cubicBezTo>
                  <a:cubicBezTo>
                    <a:pt x="98858" y="5805"/>
                    <a:pt x="98826" y="5805"/>
                    <a:pt x="98787" y="5805"/>
                  </a:cubicBezTo>
                  <a:cubicBezTo>
                    <a:pt x="97634" y="5805"/>
                    <a:pt x="90155" y="5799"/>
                    <a:pt x="91124" y="5399"/>
                  </a:cubicBezTo>
                  <a:cubicBezTo>
                    <a:pt x="91552" y="5218"/>
                    <a:pt x="98351" y="4499"/>
                    <a:pt x="96015" y="4107"/>
                  </a:cubicBezTo>
                  <a:cubicBezTo>
                    <a:pt x="93822" y="3736"/>
                    <a:pt x="91326" y="3662"/>
                    <a:pt x="88840" y="3662"/>
                  </a:cubicBezTo>
                  <a:cubicBezTo>
                    <a:pt x="87197" y="3662"/>
                    <a:pt x="85558" y="3694"/>
                    <a:pt x="84013" y="3694"/>
                  </a:cubicBezTo>
                  <a:cubicBezTo>
                    <a:pt x="77824" y="3694"/>
                    <a:pt x="72128" y="2700"/>
                    <a:pt x="66193" y="2700"/>
                  </a:cubicBezTo>
                  <a:cubicBezTo>
                    <a:pt x="65728" y="2700"/>
                    <a:pt x="63406" y="2664"/>
                    <a:pt x="63608" y="2460"/>
                  </a:cubicBezTo>
                  <a:cubicBezTo>
                    <a:pt x="64043" y="2021"/>
                    <a:pt x="66948" y="1890"/>
                    <a:pt x="69423" y="1890"/>
                  </a:cubicBezTo>
                  <a:cubicBezTo>
                    <a:pt x="70877" y="1890"/>
                    <a:pt x="72182" y="1935"/>
                    <a:pt x="72751" y="1990"/>
                  </a:cubicBezTo>
                  <a:cubicBezTo>
                    <a:pt x="75941" y="2303"/>
                    <a:pt x="79190" y="2417"/>
                    <a:pt x="82461" y="2417"/>
                  </a:cubicBezTo>
                  <a:cubicBezTo>
                    <a:pt x="88627" y="2417"/>
                    <a:pt x="94873" y="2013"/>
                    <a:pt x="100956" y="1786"/>
                  </a:cubicBezTo>
                  <a:lnTo>
                    <a:pt x="100956" y="1"/>
                  </a:ln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1" y="-29750"/>
              <a:ext cx="9144090" cy="746527"/>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 name="Google Shape;17;p2"/>
          <p:cNvGrpSpPr/>
          <p:nvPr/>
        </p:nvGrpSpPr>
        <p:grpSpPr>
          <a:xfrm>
            <a:off x="-6975" y="3220275"/>
            <a:ext cx="9159954" cy="1932884"/>
            <a:chOff x="-6975" y="4185888"/>
            <a:chExt cx="9159954" cy="966490"/>
          </a:xfrm>
        </p:grpSpPr>
        <p:sp>
          <p:nvSpPr>
            <p:cNvPr id="18" name="Google Shape;18;p2"/>
            <p:cNvSpPr/>
            <p:nvPr/>
          </p:nvSpPr>
          <p:spPr>
            <a:xfrm>
              <a:off x="-6975" y="4437025"/>
              <a:ext cx="9159954" cy="715353"/>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1" y="4603925"/>
              <a:ext cx="1503225" cy="339792"/>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p:nvPr/>
          </p:nvSpPr>
          <p:spPr>
            <a:xfrm>
              <a:off x="1344477" y="4530725"/>
              <a:ext cx="7808275" cy="62164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nvSpPr>
          <p:spPr>
            <a:xfrm>
              <a:off x="1824696" y="4576386"/>
              <a:ext cx="7328060" cy="575981"/>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a:off x="1887994" y="4582846"/>
              <a:ext cx="7264763" cy="569522"/>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6975" y="4185888"/>
              <a:ext cx="9159914" cy="357763"/>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2837946" y="4806110"/>
              <a:ext cx="2893439" cy="70880"/>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a:off x="3205350" y="4769653"/>
              <a:ext cx="5947617" cy="3827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1" y="5019996"/>
              <a:ext cx="855230" cy="132377"/>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7" name="Google Shape;27;p2"/>
            <p:cNvGrpSpPr/>
            <p:nvPr/>
          </p:nvGrpSpPr>
          <p:grpSpPr>
            <a:xfrm>
              <a:off x="7373718" y="4890825"/>
              <a:ext cx="1154024" cy="98401"/>
              <a:chOff x="7499743" y="4792750"/>
              <a:chExt cx="1154024" cy="98401"/>
            </a:xfrm>
          </p:grpSpPr>
          <p:sp>
            <p:nvSpPr>
              <p:cNvPr id="28" name="Google Shape;28;p2"/>
              <p:cNvSpPr/>
              <p:nvPr/>
            </p:nvSpPr>
            <p:spPr>
              <a:xfrm>
                <a:off x="8056531" y="4812572"/>
                <a:ext cx="597236" cy="78579"/>
              </a:xfrm>
              <a:custGeom>
                <a:avLst/>
                <a:gdLst/>
                <a:ahLst/>
                <a:cxnLst/>
                <a:rect l="l" t="t" r="r" b="b"/>
                <a:pathLst>
                  <a:path w="6749" h="888" extrusionOk="0">
                    <a:moveTo>
                      <a:pt x="1" y="887"/>
                    </a:moveTo>
                    <a:lnTo>
                      <a:pt x="297" y="887"/>
                    </a:lnTo>
                    <a:cubicBezTo>
                      <a:pt x="3860" y="887"/>
                      <a:pt x="6749" y="684"/>
                      <a:pt x="6749" y="436"/>
                    </a:cubicBezTo>
                    <a:cubicBezTo>
                      <a:pt x="6749" y="226"/>
                      <a:pt x="4709" y="51"/>
                      <a:pt x="1944" y="1"/>
                    </a:cubicBezTo>
                    <a:cubicBezTo>
                      <a:pt x="3919" y="88"/>
                      <a:pt x="5225" y="241"/>
                      <a:pt x="5225" y="415"/>
                    </a:cubicBezTo>
                    <a:cubicBezTo>
                      <a:pt x="5225" y="640"/>
                      <a:pt x="3005" y="828"/>
                      <a:pt x="1" y="8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a:off x="7499743" y="4792750"/>
                <a:ext cx="596616" cy="78314"/>
              </a:xfrm>
              <a:custGeom>
                <a:avLst/>
                <a:gdLst/>
                <a:ahLst/>
                <a:cxnLst/>
                <a:rect l="l" t="t" r="r" b="b"/>
                <a:pathLst>
                  <a:path w="6742" h="885" extrusionOk="0">
                    <a:moveTo>
                      <a:pt x="6742" y="0"/>
                    </a:moveTo>
                    <a:lnTo>
                      <a:pt x="6444" y="0"/>
                    </a:lnTo>
                    <a:cubicBezTo>
                      <a:pt x="2881" y="0"/>
                      <a:pt x="1" y="204"/>
                      <a:pt x="1" y="450"/>
                    </a:cubicBezTo>
                    <a:cubicBezTo>
                      <a:pt x="1" y="660"/>
                      <a:pt x="2033" y="834"/>
                      <a:pt x="4797" y="885"/>
                    </a:cubicBezTo>
                    <a:cubicBezTo>
                      <a:pt x="2823" y="807"/>
                      <a:pt x="1517" y="646"/>
                      <a:pt x="1517" y="472"/>
                    </a:cubicBezTo>
                    <a:cubicBezTo>
                      <a:pt x="1517" y="248"/>
                      <a:pt x="3738" y="58"/>
                      <a:pt x="67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30" name="Google Shape;30;p2"/>
          <p:cNvSpPr txBox="1">
            <a:spLocks noGrp="1"/>
          </p:cNvSpPr>
          <p:nvPr>
            <p:ph type="ctrTitle"/>
          </p:nvPr>
        </p:nvSpPr>
        <p:spPr>
          <a:xfrm>
            <a:off x="1262800" y="697038"/>
            <a:ext cx="6620400" cy="15969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600">
                <a:latin typeface="Bevan"/>
                <a:ea typeface="Bevan"/>
                <a:cs typeface="Bevan"/>
                <a:sym typeface="Bevan"/>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1" name="Google Shape;31;p2"/>
          <p:cNvSpPr txBox="1">
            <a:spLocks noGrp="1"/>
          </p:cNvSpPr>
          <p:nvPr>
            <p:ph type="subTitle" idx="1"/>
          </p:nvPr>
        </p:nvSpPr>
        <p:spPr>
          <a:xfrm>
            <a:off x="3118450" y="2375963"/>
            <a:ext cx="2909100" cy="71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Urbanist"/>
              <a:buNone/>
              <a:defRPr sz="1600" b="1">
                <a:latin typeface="Urbanist"/>
                <a:ea typeface="Urbanist"/>
                <a:cs typeface="Urbanist"/>
                <a:sym typeface="Urbanist"/>
              </a:defRPr>
            </a:lvl1pPr>
            <a:lvl2pPr lvl="1" algn="ctr">
              <a:lnSpc>
                <a:spcPct val="100000"/>
              </a:lnSpc>
              <a:spcBef>
                <a:spcPts val="0"/>
              </a:spcBef>
              <a:spcAft>
                <a:spcPts val="0"/>
              </a:spcAft>
              <a:buSzPts val="1800"/>
              <a:buFont typeface="Urbanist"/>
              <a:buNone/>
              <a:defRPr sz="1800" b="1">
                <a:latin typeface="Urbanist"/>
                <a:ea typeface="Urbanist"/>
                <a:cs typeface="Urbanist"/>
                <a:sym typeface="Urbanist"/>
              </a:defRPr>
            </a:lvl2pPr>
            <a:lvl3pPr lvl="2" algn="ctr">
              <a:lnSpc>
                <a:spcPct val="100000"/>
              </a:lnSpc>
              <a:spcBef>
                <a:spcPts val="0"/>
              </a:spcBef>
              <a:spcAft>
                <a:spcPts val="0"/>
              </a:spcAft>
              <a:buSzPts val="1800"/>
              <a:buFont typeface="Urbanist"/>
              <a:buNone/>
              <a:defRPr sz="1800" b="1">
                <a:latin typeface="Urbanist"/>
                <a:ea typeface="Urbanist"/>
                <a:cs typeface="Urbanist"/>
                <a:sym typeface="Urbanist"/>
              </a:defRPr>
            </a:lvl3pPr>
            <a:lvl4pPr lvl="3" algn="ctr">
              <a:lnSpc>
                <a:spcPct val="100000"/>
              </a:lnSpc>
              <a:spcBef>
                <a:spcPts val="0"/>
              </a:spcBef>
              <a:spcAft>
                <a:spcPts val="0"/>
              </a:spcAft>
              <a:buSzPts val="1800"/>
              <a:buFont typeface="Urbanist"/>
              <a:buNone/>
              <a:defRPr sz="1800" b="1">
                <a:latin typeface="Urbanist"/>
                <a:ea typeface="Urbanist"/>
                <a:cs typeface="Urbanist"/>
                <a:sym typeface="Urbanist"/>
              </a:defRPr>
            </a:lvl4pPr>
            <a:lvl5pPr lvl="4" algn="ctr">
              <a:lnSpc>
                <a:spcPct val="100000"/>
              </a:lnSpc>
              <a:spcBef>
                <a:spcPts val="0"/>
              </a:spcBef>
              <a:spcAft>
                <a:spcPts val="0"/>
              </a:spcAft>
              <a:buSzPts val="1800"/>
              <a:buFont typeface="Urbanist"/>
              <a:buNone/>
              <a:defRPr sz="1800" b="1">
                <a:latin typeface="Urbanist"/>
                <a:ea typeface="Urbanist"/>
                <a:cs typeface="Urbanist"/>
                <a:sym typeface="Urbanist"/>
              </a:defRPr>
            </a:lvl5pPr>
            <a:lvl6pPr lvl="5" algn="ctr">
              <a:lnSpc>
                <a:spcPct val="100000"/>
              </a:lnSpc>
              <a:spcBef>
                <a:spcPts val="0"/>
              </a:spcBef>
              <a:spcAft>
                <a:spcPts val="0"/>
              </a:spcAft>
              <a:buSzPts val="1800"/>
              <a:buFont typeface="Urbanist"/>
              <a:buNone/>
              <a:defRPr sz="1800" b="1">
                <a:latin typeface="Urbanist"/>
                <a:ea typeface="Urbanist"/>
                <a:cs typeface="Urbanist"/>
                <a:sym typeface="Urbanist"/>
              </a:defRPr>
            </a:lvl6pPr>
            <a:lvl7pPr lvl="6" algn="ctr">
              <a:lnSpc>
                <a:spcPct val="100000"/>
              </a:lnSpc>
              <a:spcBef>
                <a:spcPts val="0"/>
              </a:spcBef>
              <a:spcAft>
                <a:spcPts val="0"/>
              </a:spcAft>
              <a:buSzPts val="1800"/>
              <a:buFont typeface="Urbanist"/>
              <a:buNone/>
              <a:defRPr sz="1800" b="1">
                <a:latin typeface="Urbanist"/>
                <a:ea typeface="Urbanist"/>
                <a:cs typeface="Urbanist"/>
                <a:sym typeface="Urbanist"/>
              </a:defRPr>
            </a:lvl7pPr>
            <a:lvl8pPr lvl="7" algn="ctr">
              <a:lnSpc>
                <a:spcPct val="100000"/>
              </a:lnSpc>
              <a:spcBef>
                <a:spcPts val="0"/>
              </a:spcBef>
              <a:spcAft>
                <a:spcPts val="0"/>
              </a:spcAft>
              <a:buSzPts val="1800"/>
              <a:buFont typeface="Urbanist"/>
              <a:buNone/>
              <a:defRPr sz="1800" b="1">
                <a:latin typeface="Urbanist"/>
                <a:ea typeface="Urbanist"/>
                <a:cs typeface="Urbanist"/>
                <a:sym typeface="Urbanist"/>
              </a:defRPr>
            </a:lvl8pPr>
            <a:lvl9pPr lvl="8" algn="ctr">
              <a:lnSpc>
                <a:spcPct val="100000"/>
              </a:lnSpc>
              <a:spcBef>
                <a:spcPts val="0"/>
              </a:spcBef>
              <a:spcAft>
                <a:spcPts val="0"/>
              </a:spcAft>
              <a:buSzPts val="1800"/>
              <a:buFont typeface="Urbanist"/>
              <a:buNone/>
              <a:defRPr sz="1800" b="1">
                <a:latin typeface="Urbanist"/>
                <a:ea typeface="Urbanist"/>
                <a:cs typeface="Urbanist"/>
                <a:sym typeface="Urbanist"/>
              </a:defRPr>
            </a:lvl9pPr>
          </a:lstStyle>
          <a:p>
            <a:endParaRPr/>
          </a:p>
        </p:txBody>
      </p:sp>
    </p:spTree>
    <p:extLst>
      <p:ext uri="{BB962C8B-B14F-4D97-AF65-F5344CB8AC3E}">
        <p14:creationId xmlns:p14="http://schemas.microsoft.com/office/powerpoint/2010/main" val="2130539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grpSp>
        <p:nvGrpSpPr>
          <p:cNvPr id="33" name="Google Shape;33;p3"/>
          <p:cNvGrpSpPr/>
          <p:nvPr/>
        </p:nvGrpSpPr>
        <p:grpSpPr>
          <a:xfrm flipH="1">
            <a:off x="0" y="-44250"/>
            <a:ext cx="9144090" cy="2054820"/>
            <a:chOff x="1" y="-29750"/>
            <a:chExt cx="9144090" cy="1698619"/>
          </a:xfrm>
        </p:grpSpPr>
        <p:sp>
          <p:nvSpPr>
            <p:cNvPr id="34" name="Google Shape;34;p3"/>
            <p:cNvSpPr/>
            <p:nvPr/>
          </p:nvSpPr>
          <p:spPr>
            <a:xfrm>
              <a:off x="1" y="716673"/>
              <a:ext cx="9144090" cy="952197"/>
            </a:xfrm>
            <a:custGeom>
              <a:avLst/>
              <a:gdLst/>
              <a:ahLst/>
              <a:cxnLst/>
              <a:rect l="l" t="t" r="r" b="b"/>
              <a:pathLst>
                <a:path w="100956" h="11116" extrusionOk="0">
                  <a:moveTo>
                    <a:pt x="1" y="1"/>
                  </a:moveTo>
                  <a:lnTo>
                    <a:pt x="1" y="3470"/>
                  </a:lnTo>
                  <a:lnTo>
                    <a:pt x="30094" y="3520"/>
                  </a:lnTo>
                  <a:cubicBezTo>
                    <a:pt x="32140" y="3520"/>
                    <a:pt x="39700" y="3557"/>
                    <a:pt x="34709" y="5044"/>
                  </a:cubicBezTo>
                  <a:cubicBezTo>
                    <a:pt x="31879" y="5892"/>
                    <a:pt x="21270" y="6422"/>
                    <a:pt x="17903" y="6575"/>
                  </a:cubicBezTo>
                  <a:cubicBezTo>
                    <a:pt x="13651" y="6763"/>
                    <a:pt x="81263" y="6880"/>
                    <a:pt x="48370" y="9565"/>
                  </a:cubicBezTo>
                  <a:cubicBezTo>
                    <a:pt x="38405" y="10381"/>
                    <a:pt x="57506" y="11096"/>
                    <a:pt x="59472" y="11096"/>
                  </a:cubicBezTo>
                  <a:cubicBezTo>
                    <a:pt x="59500" y="11096"/>
                    <a:pt x="59525" y="11096"/>
                    <a:pt x="59545" y="11096"/>
                  </a:cubicBezTo>
                  <a:cubicBezTo>
                    <a:pt x="65938" y="10984"/>
                    <a:pt x="71518" y="10946"/>
                    <a:pt x="76382" y="10946"/>
                  </a:cubicBezTo>
                  <a:cubicBezTo>
                    <a:pt x="86658" y="10946"/>
                    <a:pt x="93736" y="11115"/>
                    <a:pt x="98522" y="11115"/>
                  </a:cubicBezTo>
                  <a:cubicBezTo>
                    <a:pt x="99410" y="11115"/>
                    <a:pt x="100220" y="11110"/>
                    <a:pt x="100956" y="11096"/>
                  </a:cubicBezTo>
                  <a:lnTo>
                    <a:pt x="100956" y="5835"/>
                  </a:lnTo>
                  <a:cubicBezTo>
                    <a:pt x="100296" y="5821"/>
                    <a:pt x="99599" y="5805"/>
                    <a:pt x="98882" y="5805"/>
                  </a:cubicBezTo>
                  <a:cubicBezTo>
                    <a:pt x="98858" y="5805"/>
                    <a:pt x="98826" y="5805"/>
                    <a:pt x="98787" y="5805"/>
                  </a:cubicBezTo>
                  <a:cubicBezTo>
                    <a:pt x="97634" y="5805"/>
                    <a:pt x="90155" y="5799"/>
                    <a:pt x="91124" y="5399"/>
                  </a:cubicBezTo>
                  <a:cubicBezTo>
                    <a:pt x="91552" y="5218"/>
                    <a:pt x="98351" y="4499"/>
                    <a:pt x="96015" y="4107"/>
                  </a:cubicBezTo>
                  <a:cubicBezTo>
                    <a:pt x="93822" y="3736"/>
                    <a:pt x="91326" y="3662"/>
                    <a:pt x="88840" y="3662"/>
                  </a:cubicBezTo>
                  <a:cubicBezTo>
                    <a:pt x="87197" y="3662"/>
                    <a:pt x="85558" y="3694"/>
                    <a:pt x="84013" y="3694"/>
                  </a:cubicBezTo>
                  <a:cubicBezTo>
                    <a:pt x="77824" y="3694"/>
                    <a:pt x="72128" y="2700"/>
                    <a:pt x="66193" y="2700"/>
                  </a:cubicBezTo>
                  <a:cubicBezTo>
                    <a:pt x="65728" y="2700"/>
                    <a:pt x="63406" y="2664"/>
                    <a:pt x="63608" y="2460"/>
                  </a:cubicBezTo>
                  <a:cubicBezTo>
                    <a:pt x="64043" y="2021"/>
                    <a:pt x="66948" y="1890"/>
                    <a:pt x="69423" y="1890"/>
                  </a:cubicBezTo>
                  <a:cubicBezTo>
                    <a:pt x="70877" y="1890"/>
                    <a:pt x="72182" y="1935"/>
                    <a:pt x="72751" y="1990"/>
                  </a:cubicBezTo>
                  <a:cubicBezTo>
                    <a:pt x="75941" y="2303"/>
                    <a:pt x="79190" y="2417"/>
                    <a:pt x="82461" y="2417"/>
                  </a:cubicBezTo>
                  <a:cubicBezTo>
                    <a:pt x="88627" y="2417"/>
                    <a:pt x="94873" y="2013"/>
                    <a:pt x="100956" y="1786"/>
                  </a:cubicBezTo>
                  <a:lnTo>
                    <a:pt x="100956" y="1"/>
                  </a:ln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3"/>
            <p:cNvSpPr/>
            <p:nvPr/>
          </p:nvSpPr>
          <p:spPr>
            <a:xfrm>
              <a:off x="1" y="-29750"/>
              <a:ext cx="9144090" cy="746527"/>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6" name="Google Shape;36;p3"/>
          <p:cNvGrpSpPr/>
          <p:nvPr/>
        </p:nvGrpSpPr>
        <p:grpSpPr>
          <a:xfrm flipH="1">
            <a:off x="8225150" y="3199650"/>
            <a:ext cx="1656290" cy="934964"/>
            <a:chOff x="7011225" y="3497875"/>
            <a:chExt cx="1656290" cy="934964"/>
          </a:xfrm>
        </p:grpSpPr>
        <p:sp>
          <p:nvSpPr>
            <p:cNvPr id="37" name="Google Shape;37;p3"/>
            <p:cNvSpPr/>
            <p:nvPr/>
          </p:nvSpPr>
          <p:spPr>
            <a:xfrm>
              <a:off x="7011225" y="3497875"/>
              <a:ext cx="1656290" cy="934964"/>
            </a:xfrm>
            <a:custGeom>
              <a:avLst/>
              <a:gdLst/>
              <a:ahLst/>
              <a:cxnLst/>
              <a:rect l="l" t="t" r="r" b="b"/>
              <a:pathLst>
                <a:path w="28011" h="15812" extrusionOk="0">
                  <a:moveTo>
                    <a:pt x="9" y="15397"/>
                  </a:moveTo>
                  <a:cubicBezTo>
                    <a:pt x="53" y="13940"/>
                    <a:pt x="894" y="12785"/>
                    <a:pt x="1996" y="12487"/>
                  </a:cubicBezTo>
                  <a:cubicBezTo>
                    <a:pt x="1430" y="11050"/>
                    <a:pt x="1315" y="9419"/>
                    <a:pt x="1801" y="8374"/>
                  </a:cubicBezTo>
                  <a:cubicBezTo>
                    <a:pt x="2308" y="7292"/>
                    <a:pt x="3309" y="7169"/>
                    <a:pt x="4267" y="7938"/>
                  </a:cubicBezTo>
                  <a:cubicBezTo>
                    <a:pt x="4406" y="7453"/>
                    <a:pt x="4624" y="7082"/>
                    <a:pt x="4899" y="6930"/>
                  </a:cubicBezTo>
                  <a:cubicBezTo>
                    <a:pt x="5509" y="6589"/>
                    <a:pt x="6212" y="7372"/>
                    <a:pt x="6604" y="8729"/>
                  </a:cubicBezTo>
                  <a:cubicBezTo>
                    <a:pt x="6801" y="8578"/>
                    <a:pt x="7018" y="8468"/>
                    <a:pt x="7257" y="8403"/>
                  </a:cubicBezTo>
                  <a:cubicBezTo>
                    <a:pt x="8229" y="8142"/>
                    <a:pt x="9108" y="8802"/>
                    <a:pt x="9317" y="9905"/>
                  </a:cubicBezTo>
                  <a:cubicBezTo>
                    <a:pt x="9427" y="9891"/>
                    <a:pt x="9528" y="9875"/>
                    <a:pt x="9638" y="9868"/>
                  </a:cubicBezTo>
                  <a:cubicBezTo>
                    <a:pt x="9645" y="9818"/>
                    <a:pt x="9652" y="9774"/>
                    <a:pt x="9659" y="9730"/>
                  </a:cubicBezTo>
                  <a:cubicBezTo>
                    <a:pt x="9862" y="8839"/>
                    <a:pt x="10479" y="8381"/>
                    <a:pt x="11189" y="8482"/>
                  </a:cubicBezTo>
                  <a:cubicBezTo>
                    <a:pt x="11074" y="8003"/>
                    <a:pt x="11052" y="7503"/>
                    <a:pt x="11154" y="7054"/>
                  </a:cubicBezTo>
                  <a:cubicBezTo>
                    <a:pt x="11423" y="5863"/>
                    <a:pt x="12438" y="5434"/>
                    <a:pt x="13425" y="6110"/>
                  </a:cubicBezTo>
                  <a:cubicBezTo>
                    <a:pt x="13540" y="6183"/>
                    <a:pt x="13650" y="6277"/>
                    <a:pt x="13751" y="6371"/>
                  </a:cubicBezTo>
                  <a:cubicBezTo>
                    <a:pt x="14136" y="4964"/>
                    <a:pt x="14832" y="3977"/>
                    <a:pt x="15674" y="3853"/>
                  </a:cubicBezTo>
                  <a:cubicBezTo>
                    <a:pt x="15921" y="3816"/>
                    <a:pt x="16161" y="3860"/>
                    <a:pt x="16386" y="3970"/>
                  </a:cubicBezTo>
                  <a:cubicBezTo>
                    <a:pt x="16118" y="2359"/>
                    <a:pt x="16386" y="798"/>
                    <a:pt x="17023" y="377"/>
                  </a:cubicBezTo>
                  <a:cubicBezTo>
                    <a:pt x="17605" y="1"/>
                    <a:pt x="18294" y="654"/>
                    <a:pt x="18730" y="1880"/>
                  </a:cubicBezTo>
                  <a:cubicBezTo>
                    <a:pt x="18982" y="1633"/>
                    <a:pt x="19266" y="1472"/>
                    <a:pt x="19571" y="1429"/>
                  </a:cubicBezTo>
                  <a:cubicBezTo>
                    <a:pt x="21828" y="1110"/>
                    <a:pt x="21986" y="4731"/>
                    <a:pt x="21333" y="7148"/>
                  </a:cubicBezTo>
                  <a:cubicBezTo>
                    <a:pt x="21748" y="6364"/>
                    <a:pt x="22277" y="5993"/>
                    <a:pt x="22749" y="6261"/>
                  </a:cubicBezTo>
                  <a:cubicBezTo>
                    <a:pt x="23047" y="6429"/>
                    <a:pt x="23279" y="6820"/>
                    <a:pt x="23423" y="7350"/>
                  </a:cubicBezTo>
                  <a:cubicBezTo>
                    <a:pt x="24461" y="6523"/>
                    <a:pt x="25536" y="6646"/>
                    <a:pt x="26079" y="7815"/>
                  </a:cubicBezTo>
                  <a:cubicBezTo>
                    <a:pt x="26601" y="8940"/>
                    <a:pt x="26479" y="10695"/>
                    <a:pt x="25870" y="12242"/>
                  </a:cubicBezTo>
                  <a:cubicBezTo>
                    <a:pt x="27059" y="12560"/>
                    <a:pt x="27960" y="13802"/>
                    <a:pt x="28010" y="15369"/>
                  </a:cubicBezTo>
                  <a:cubicBezTo>
                    <a:pt x="28010" y="15514"/>
                    <a:pt x="28010" y="15665"/>
                    <a:pt x="27995" y="15812"/>
                  </a:cubicBezTo>
                  <a:lnTo>
                    <a:pt x="21333" y="15812"/>
                  </a:lnTo>
                  <a:lnTo>
                    <a:pt x="5080" y="15812"/>
                  </a:lnTo>
                  <a:lnTo>
                    <a:pt x="16" y="15812"/>
                  </a:lnTo>
                  <a:cubicBezTo>
                    <a:pt x="9" y="15674"/>
                    <a:pt x="0" y="15535"/>
                    <a:pt x="9" y="153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3"/>
            <p:cNvSpPr/>
            <p:nvPr/>
          </p:nvSpPr>
          <p:spPr>
            <a:xfrm>
              <a:off x="7290553" y="3806825"/>
              <a:ext cx="1282116" cy="626009"/>
            </a:xfrm>
            <a:custGeom>
              <a:avLst/>
              <a:gdLst/>
              <a:ahLst/>
              <a:cxnLst/>
              <a:rect l="l" t="t" r="r" b="b"/>
              <a:pathLst>
                <a:path w="21683" h="10587" extrusionOk="0">
                  <a:moveTo>
                    <a:pt x="8" y="10310"/>
                  </a:moveTo>
                  <a:cubicBezTo>
                    <a:pt x="44" y="9338"/>
                    <a:pt x="691" y="8561"/>
                    <a:pt x="1546" y="8366"/>
                  </a:cubicBezTo>
                  <a:cubicBezTo>
                    <a:pt x="1103" y="7402"/>
                    <a:pt x="1016" y="6304"/>
                    <a:pt x="1394" y="5608"/>
                  </a:cubicBezTo>
                  <a:cubicBezTo>
                    <a:pt x="1786" y="4883"/>
                    <a:pt x="2563" y="4803"/>
                    <a:pt x="3303" y="5319"/>
                  </a:cubicBezTo>
                  <a:cubicBezTo>
                    <a:pt x="3411" y="4984"/>
                    <a:pt x="3578" y="4746"/>
                    <a:pt x="3789" y="4643"/>
                  </a:cubicBezTo>
                  <a:cubicBezTo>
                    <a:pt x="4261" y="4411"/>
                    <a:pt x="4804" y="4934"/>
                    <a:pt x="5109" y="5848"/>
                  </a:cubicBezTo>
                  <a:cubicBezTo>
                    <a:pt x="5262" y="5747"/>
                    <a:pt x="5436" y="5667"/>
                    <a:pt x="5617" y="5623"/>
                  </a:cubicBezTo>
                  <a:cubicBezTo>
                    <a:pt x="6364" y="5449"/>
                    <a:pt x="7047" y="5892"/>
                    <a:pt x="7214" y="6632"/>
                  </a:cubicBezTo>
                  <a:cubicBezTo>
                    <a:pt x="7292" y="6625"/>
                    <a:pt x="7373" y="6609"/>
                    <a:pt x="7460" y="6609"/>
                  </a:cubicBezTo>
                  <a:cubicBezTo>
                    <a:pt x="7467" y="6574"/>
                    <a:pt x="7467" y="6545"/>
                    <a:pt x="7475" y="6515"/>
                  </a:cubicBezTo>
                  <a:cubicBezTo>
                    <a:pt x="7634" y="5921"/>
                    <a:pt x="8106" y="5608"/>
                    <a:pt x="8658" y="5681"/>
                  </a:cubicBezTo>
                  <a:cubicBezTo>
                    <a:pt x="8571" y="5355"/>
                    <a:pt x="8555" y="5028"/>
                    <a:pt x="8628" y="4723"/>
                  </a:cubicBezTo>
                  <a:cubicBezTo>
                    <a:pt x="8839" y="3926"/>
                    <a:pt x="9630" y="3642"/>
                    <a:pt x="10392" y="4093"/>
                  </a:cubicBezTo>
                  <a:cubicBezTo>
                    <a:pt x="10479" y="4143"/>
                    <a:pt x="10566" y="4201"/>
                    <a:pt x="10645" y="4267"/>
                  </a:cubicBezTo>
                  <a:cubicBezTo>
                    <a:pt x="10943" y="3323"/>
                    <a:pt x="11481" y="2663"/>
                    <a:pt x="12134" y="2583"/>
                  </a:cubicBezTo>
                  <a:cubicBezTo>
                    <a:pt x="12322" y="2560"/>
                    <a:pt x="12503" y="2583"/>
                    <a:pt x="12684" y="2656"/>
                  </a:cubicBezTo>
                  <a:cubicBezTo>
                    <a:pt x="12473" y="1582"/>
                    <a:pt x="12684" y="537"/>
                    <a:pt x="13179" y="253"/>
                  </a:cubicBezTo>
                  <a:cubicBezTo>
                    <a:pt x="13621" y="0"/>
                    <a:pt x="14157" y="443"/>
                    <a:pt x="14492" y="1263"/>
                  </a:cubicBezTo>
                  <a:cubicBezTo>
                    <a:pt x="14694" y="1096"/>
                    <a:pt x="14911" y="986"/>
                    <a:pt x="15152" y="958"/>
                  </a:cubicBezTo>
                  <a:cubicBezTo>
                    <a:pt x="16893" y="740"/>
                    <a:pt x="17017" y="3170"/>
                    <a:pt x="16508" y="4781"/>
                  </a:cubicBezTo>
                  <a:cubicBezTo>
                    <a:pt x="16836" y="4267"/>
                    <a:pt x="17242" y="4013"/>
                    <a:pt x="17611" y="4194"/>
                  </a:cubicBezTo>
                  <a:cubicBezTo>
                    <a:pt x="17837" y="4302"/>
                    <a:pt x="18018" y="4572"/>
                    <a:pt x="18133" y="4920"/>
                  </a:cubicBezTo>
                  <a:cubicBezTo>
                    <a:pt x="18932" y="4368"/>
                    <a:pt x="19760" y="4455"/>
                    <a:pt x="20179" y="5232"/>
                  </a:cubicBezTo>
                  <a:cubicBezTo>
                    <a:pt x="20587" y="5986"/>
                    <a:pt x="20500" y="7161"/>
                    <a:pt x="20021" y="8199"/>
                  </a:cubicBezTo>
                  <a:cubicBezTo>
                    <a:pt x="20942" y="8410"/>
                    <a:pt x="21639" y="9244"/>
                    <a:pt x="21675" y="10289"/>
                  </a:cubicBezTo>
                  <a:cubicBezTo>
                    <a:pt x="21682" y="10390"/>
                    <a:pt x="21675" y="10493"/>
                    <a:pt x="21668" y="10587"/>
                  </a:cubicBezTo>
                  <a:lnTo>
                    <a:pt x="16508" y="10587"/>
                  </a:lnTo>
                  <a:lnTo>
                    <a:pt x="3933" y="10587"/>
                  </a:lnTo>
                  <a:lnTo>
                    <a:pt x="15" y="10587"/>
                  </a:lnTo>
                  <a:cubicBezTo>
                    <a:pt x="1" y="10500"/>
                    <a:pt x="1" y="10406"/>
                    <a:pt x="8" y="10310"/>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Google Shape;39;p3"/>
          <p:cNvSpPr/>
          <p:nvPr/>
        </p:nvSpPr>
        <p:spPr>
          <a:xfrm flipH="1">
            <a:off x="-6979" y="4134625"/>
            <a:ext cx="9159954" cy="1018523"/>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3"/>
          <p:cNvSpPr/>
          <p:nvPr/>
        </p:nvSpPr>
        <p:spPr>
          <a:xfrm flipH="1">
            <a:off x="-6823" y="4437650"/>
            <a:ext cx="7394797" cy="715496"/>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3"/>
          <p:cNvSpPr/>
          <p:nvPr/>
        </p:nvSpPr>
        <p:spPr>
          <a:xfrm flipH="1">
            <a:off x="-6824" y="4490205"/>
            <a:ext cx="6940011" cy="66294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3"/>
          <p:cNvSpPr/>
          <p:nvPr/>
        </p:nvSpPr>
        <p:spPr>
          <a:xfrm flipH="1">
            <a:off x="-6824" y="4497640"/>
            <a:ext cx="6880065" cy="655507"/>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3;p3"/>
          <p:cNvSpPr/>
          <p:nvPr/>
        </p:nvSpPr>
        <p:spPr>
          <a:xfrm>
            <a:off x="-6935" y="3509288"/>
            <a:ext cx="9159914" cy="715491"/>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3"/>
          <p:cNvSpPr/>
          <p:nvPr/>
        </p:nvSpPr>
        <p:spPr>
          <a:xfrm flipH="1">
            <a:off x="-7165" y="4712650"/>
            <a:ext cx="2974569" cy="440501"/>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5" name="Google Shape;45;p3"/>
          <p:cNvGrpSpPr/>
          <p:nvPr/>
        </p:nvGrpSpPr>
        <p:grpSpPr>
          <a:xfrm>
            <a:off x="2374168" y="4738695"/>
            <a:ext cx="973304" cy="165973"/>
            <a:chOff x="7499743" y="4792750"/>
            <a:chExt cx="1154024" cy="98401"/>
          </a:xfrm>
        </p:grpSpPr>
        <p:sp>
          <p:nvSpPr>
            <p:cNvPr id="46" name="Google Shape;46;p3"/>
            <p:cNvSpPr/>
            <p:nvPr/>
          </p:nvSpPr>
          <p:spPr>
            <a:xfrm>
              <a:off x="8056531" y="4812572"/>
              <a:ext cx="597236" cy="78579"/>
            </a:xfrm>
            <a:custGeom>
              <a:avLst/>
              <a:gdLst/>
              <a:ahLst/>
              <a:cxnLst/>
              <a:rect l="l" t="t" r="r" b="b"/>
              <a:pathLst>
                <a:path w="6749" h="888" extrusionOk="0">
                  <a:moveTo>
                    <a:pt x="1" y="887"/>
                  </a:moveTo>
                  <a:lnTo>
                    <a:pt x="297" y="887"/>
                  </a:lnTo>
                  <a:cubicBezTo>
                    <a:pt x="3860" y="887"/>
                    <a:pt x="6749" y="684"/>
                    <a:pt x="6749" y="436"/>
                  </a:cubicBezTo>
                  <a:cubicBezTo>
                    <a:pt x="6749" y="226"/>
                    <a:pt x="4709" y="51"/>
                    <a:pt x="1944" y="1"/>
                  </a:cubicBezTo>
                  <a:cubicBezTo>
                    <a:pt x="3919" y="88"/>
                    <a:pt x="5225" y="241"/>
                    <a:pt x="5225" y="415"/>
                  </a:cubicBezTo>
                  <a:cubicBezTo>
                    <a:pt x="5225" y="640"/>
                    <a:pt x="3005" y="828"/>
                    <a:pt x="1" y="8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3"/>
            <p:cNvSpPr/>
            <p:nvPr/>
          </p:nvSpPr>
          <p:spPr>
            <a:xfrm>
              <a:off x="7499743" y="4792750"/>
              <a:ext cx="596616" cy="78314"/>
            </a:xfrm>
            <a:custGeom>
              <a:avLst/>
              <a:gdLst/>
              <a:ahLst/>
              <a:cxnLst/>
              <a:rect l="l" t="t" r="r" b="b"/>
              <a:pathLst>
                <a:path w="6742" h="885" extrusionOk="0">
                  <a:moveTo>
                    <a:pt x="6742" y="0"/>
                  </a:moveTo>
                  <a:lnTo>
                    <a:pt x="6444" y="0"/>
                  </a:lnTo>
                  <a:cubicBezTo>
                    <a:pt x="2881" y="0"/>
                    <a:pt x="1" y="204"/>
                    <a:pt x="1" y="450"/>
                  </a:cubicBezTo>
                  <a:cubicBezTo>
                    <a:pt x="1" y="660"/>
                    <a:pt x="2033" y="834"/>
                    <a:pt x="4797" y="885"/>
                  </a:cubicBezTo>
                  <a:cubicBezTo>
                    <a:pt x="2823" y="807"/>
                    <a:pt x="1517" y="646"/>
                    <a:pt x="1517" y="472"/>
                  </a:cubicBezTo>
                  <a:cubicBezTo>
                    <a:pt x="1517" y="248"/>
                    <a:pt x="3738" y="58"/>
                    <a:pt x="67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8" name="Google Shape;48;p3"/>
          <p:cNvSpPr txBox="1">
            <a:spLocks noGrp="1"/>
          </p:cNvSpPr>
          <p:nvPr>
            <p:ph type="title"/>
          </p:nvPr>
        </p:nvSpPr>
        <p:spPr>
          <a:xfrm>
            <a:off x="3564600" y="1385150"/>
            <a:ext cx="47112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3"/>
          <p:cNvSpPr txBox="1">
            <a:spLocks noGrp="1"/>
          </p:cNvSpPr>
          <p:nvPr>
            <p:ph type="title" idx="2" hasCustomPrompt="1"/>
          </p:nvPr>
        </p:nvSpPr>
        <p:spPr>
          <a:xfrm>
            <a:off x="884125" y="678575"/>
            <a:ext cx="215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0" name="Google Shape;50;p3"/>
          <p:cNvSpPr txBox="1">
            <a:spLocks noGrp="1"/>
          </p:cNvSpPr>
          <p:nvPr>
            <p:ph type="subTitle" idx="1"/>
          </p:nvPr>
        </p:nvSpPr>
        <p:spPr>
          <a:xfrm>
            <a:off x="4605600" y="2416750"/>
            <a:ext cx="2629200" cy="71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1">
                <a:latin typeface="Urbanist"/>
                <a:ea typeface="Urbanist"/>
                <a:cs typeface="Urbanist"/>
                <a:sym typeface="Urbanis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49964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1"/>
        <p:cNvGrpSpPr/>
        <p:nvPr/>
      </p:nvGrpSpPr>
      <p:grpSpPr>
        <a:xfrm>
          <a:off x="0" y="0"/>
          <a:ext cx="0" cy="0"/>
          <a:chOff x="0" y="0"/>
          <a:chExt cx="0" cy="0"/>
        </a:xfrm>
      </p:grpSpPr>
      <p:sp>
        <p:nvSpPr>
          <p:cNvPr id="52" name="Google Shape;52;p4"/>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4"/>
          <p:cNvSpPr/>
          <p:nvPr/>
        </p:nvSpPr>
        <p:spPr>
          <a:xfrm>
            <a:off x="8374675" y="4095698"/>
            <a:ext cx="1289603" cy="623795"/>
          </a:xfrm>
          <a:custGeom>
            <a:avLst/>
            <a:gdLst/>
            <a:ahLst/>
            <a:cxnLst/>
            <a:rect l="l" t="t" r="r" b="b"/>
            <a:pathLst>
              <a:path w="19338" h="9354" extrusionOk="0">
                <a:moveTo>
                  <a:pt x="0" y="9165"/>
                </a:moveTo>
                <a:cubicBezTo>
                  <a:pt x="21" y="8526"/>
                  <a:pt x="399" y="8020"/>
                  <a:pt x="892" y="7880"/>
                </a:cubicBezTo>
                <a:cubicBezTo>
                  <a:pt x="639" y="7250"/>
                  <a:pt x="587" y="6524"/>
                  <a:pt x="805" y="6067"/>
                </a:cubicBezTo>
                <a:cubicBezTo>
                  <a:pt x="1031" y="5588"/>
                  <a:pt x="1480" y="5538"/>
                  <a:pt x="1909" y="5877"/>
                </a:cubicBezTo>
                <a:cubicBezTo>
                  <a:pt x="1973" y="5660"/>
                  <a:pt x="2067" y="5501"/>
                  <a:pt x="2191" y="5428"/>
                </a:cubicBezTo>
                <a:cubicBezTo>
                  <a:pt x="2468" y="5277"/>
                  <a:pt x="2779" y="5625"/>
                  <a:pt x="2954" y="6226"/>
                </a:cubicBezTo>
                <a:cubicBezTo>
                  <a:pt x="3048" y="6154"/>
                  <a:pt x="3142" y="6111"/>
                  <a:pt x="3251" y="6081"/>
                </a:cubicBezTo>
                <a:cubicBezTo>
                  <a:pt x="3338" y="6052"/>
                  <a:pt x="3426" y="6045"/>
                  <a:pt x="3513" y="6060"/>
                </a:cubicBezTo>
                <a:cubicBezTo>
                  <a:pt x="3453" y="5515"/>
                  <a:pt x="3504" y="5007"/>
                  <a:pt x="3687" y="4624"/>
                </a:cubicBezTo>
                <a:cubicBezTo>
                  <a:pt x="4012" y="3934"/>
                  <a:pt x="4658" y="3854"/>
                  <a:pt x="5275" y="4347"/>
                </a:cubicBezTo>
                <a:cubicBezTo>
                  <a:pt x="5369" y="4035"/>
                  <a:pt x="5507" y="3803"/>
                  <a:pt x="5681" y="3701"/>
                </a:cubicBezTo>
                <a:cubicBezTo>
                  <a:pt x="5965" y="3549"/>
                  <a:pt x="6283" y="3767"/>
                  <a:pt x="6538" y="4223"/>
                </a:cubicBezTo>
                <a:cubicBezTo>
                  <a:pt x="6146" y="2795"/>
                  <a:pt x="6240" y="653"/>
                  <a:pt x="7589" y="843"/>
                </a:cubicBezTo>
                <a:cubicBezTo>
                  <a:pt x="7770" y="871"/>
                  <a:pt x="7945" y="967"/>
                  <a:pt x="8098" y="1111"/>
                </a:cubicBezTo>
                <a:cubicBezTo>
                  <a:pt x="8359" y="385"/>
                  <a:pt x="8772" y="0"/>
                  <a:pt x="9120" y="226"/>
                </a:cubicBezTo>
                <a:cubicBezTo>
                  <a:pt x="9505" y="472"/>
                  <a:pt x="9665" y="1393"/>
                  <a:pt x="9505" y="2344"/>
                </a:cubicBezTo>
                <a:cubicBezTo>
                  <a:pt x="9643" y="2280"/>
                  <a:pt x="9782" y="2257"/>
                  <a:pt x="9933" y="2280"/>
                </a:cubicBezTo>
                <a:cubicBezTo>
                  <a:pt x="10435" y="2351"/>
                  <a:pt x="10855" y="2933"/>
                  <a:pt x="11088" y="3767"/>
                </a:cubicBezTo>
                <a:cubicBezTo>
                  <a:pt x="11145" y="3709"/>
                  <a:pt x="11210" y="3657"/>
                  <a:pt x="11283" y="3614"/>
                </a:cubicBezTo>
                <a:cubicBezTo>
                  <a:pt x="11879" y="3215"/>
                  <a:pt x="12488" y="3469"/>
                  <a:pt x="12647" y="4173"/>
                </a:cubicBezTo>
                <a:cubicBezTo>
                  <a:pt x="12706" y="4441"/>
                  <a:pt x="12699" y="4732"/>
                  <a:pt x="12626" y="5015"/>
                </a:cubicBezTo>
                <a:cubicBezTo>
                  <a:pt x="13054" y="4956"/>
                  <a:pt x="13423" y="5224"/>
                  <a:pt x="13540" y="5756"/>
                </a:cubicBezTo>
                <a:cubicBezTo>
                  <a:pt x="13547" y="5776"/>
                  <a:pt x="13554" y="5806"/>
                  <a:pt x="13554" y="5834"/>
                </a:cubicBezTo>
                <a:cubicBezTo>
                  <a:pt x="13620" y="5843"/>
                  <a:pt x="13685" y="5850"/>
                  <a:pt x="13751" y="5857"/>
                </a:cubicBezTo>
                <a:cubicBezTo>
                  <a:pt x="13874" y="5204"/>
                  <a:pt x="14404" y="4812"/>
                  <a:pt x="14984" y="4963"/>
                </a:cubicBezTo>
                <a:cubicBezTo>
                  <a:pt x="15128" y="5007"/>
                  <a:pt x="15259" y="5073"/>
                  <a:pt x="15376" y="5160"/>
                </a:cubicBezTo>
                <a:cubicBezTo>
                  <a:pt x="15616" y="4362"/>
                  <a:pt x="16036" y="3897"/>
                  <a:pt x="16400" y="4101"/>
                </a:cubicBezTo>
                <a:cubicBezTo>
                  <a:pt x="16565" y="4188"/>
                  <a:pt x="16696" y="4406"/>
                  <a:pt x="16776" y="4695"/>
                </a:cubicBezTo>
                <a:cubicBezTo>
                  <a:pt x="17357" y="4239"/>
                  <a:pt x="17958" y="4310"/>
                  <a:pt x="18256" y="4949"/>
                </a:cubicBezTo>
                <a:cubicBezTo>
                  <a:pt x="18554" y="5566"/>
                  <a:pt x="18489" y="6539"/>
                  <a:pt x="18141" y="7387"/>
                </a:cubicBezTo>
                <a:cubicBezTo>
                  <a:pt x="18808" y="7561"/>
                  <a:pt x="19308" y="8244"/>
                  <a:pt x="19337" y="9108"/>
                </a:cubicBezTo>
                <a:cubicBezTo>
                  <a:pt x="19337" y="9186"/>
                  <a:pt x="19337" y="9266"/>
                  <a:pt x="19330" y="9353"/>
                </a:cubicBezTo>
                <a:lnTo>
                  <a:pt x="16290" y="9353"/>
                </a:lnTo>
                <a:lnTo>
                  <a:pt x="12546" y="9353"/>
                </a:lnTo>
                <a:lnTo>
                  <a:pt x="9556" y="9353"/>
                </a:lnTo>
                <a:lnTo>
                  <a:pt x="2532" y="9353"/>
                </a:lnTo>
                <a:lnTo>
                  <a:pt x="2278" y="9353"/>
                </a:lnTo>
                <a:lnTo>
                  <a:pt x="7" y="9353"/>
                </a:lnTo>
                <a:cubicBezTo>
                  <a:pt x="0" y="9289"/>
                  <a:pt x="0" y="9230"/>
                  <a:pt x="0" y="91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4" name="Google Shape;54;p4"/>
          <p:cNvGrpSpPr/>
          <p:nvPr/>
        </p:nvGrpSpPr>
        <p:grpSpPr>
          <a:xfrm>
            <a:off x="-6975" y="4378387"/>
            <a:ext cx="9160004" cy="774587"/>
            <a:chOff x="-6975" y="4378387"/>
            <a:chExt cx="9160004" cy="774587"/>
          </a:xfrm>
        </p:grpSpPr>
        <p:sp>
          <p:nvSpPr>
            <p:cNvPr id="55" name="Google Shape;55;p4"/>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4"/>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p4"/>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4"/>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4"/>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4"/>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4"/>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4"/>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4"/>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4" name="Google Shape;64;p4"/>
          <p:cNvSpPr txBox="1">
            <a:spLocks noGrp="1"/>
          </p:cNvSpPr>
          <p:nvPr>
            <p:ph type="title"/>
          </p:nvPr>
        </p:nvSpPr>
        <p:spPr>
          <a:xfrm>
            <a:off x="721025" y="445025"/>
            <a:ext cx="77040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720000" y="1152475"/>
            <a:ext cx="7704000" cy="3936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302529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6"/>
        <p:cNvGrpSpPr/>
        <p:nvPr/>
      </p:nvGrpSpPr>
      <p:grpSpPr>
        <a:xfrm>
          <a:off x="0" y="0"/>
          <a:ext cx="0" cy="0"/>
          <a:chOff x="0" y="0"/>
          <a:chExt cx="0" cy="0"/>
        </a:xfrm>
      </p:grpSpPr>
      <p:sp>
        <p:nvSpPr>
          <p:cNvPr id="67" name="Google Shape;67;p5"/>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8" name="Google Shape;68;p5"/>
          <p:cNvGrpSpPr/>
          <p:nvPr/>
        </p:nvGrpSpPr>
        <p:grpSpPr>
          <a:xfrm>
            <a:off x="-6975" y="4378387"/>
            <a:ext cx="9160004" cy="774587"/>
            <a:chOff x="-6975" y="4378387"/>
            <a:chExt cx="9160004" cy="774587"/>
          </a:xfrm>
        </p:grpSpPr>
        <p:sp>
          <p:nvSpPr>
            <p:cNvPr id="69" name="Google Shape;69;p5"/>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5"/>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5"/>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2;p5"/>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73;p5"/>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5"/>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75;p5"/>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5"/>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5"/>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8" name="Google Shape;78;p5"/>
          <p:cNvSpPr txBox="1">
            <a:spLocks noGrp="1"/>
          </p:cNvSpPr>
          <p:nvPr>
            <p:ph type="title"/>
          </p:nvPr>
        </p:nvSpPr>
        <p:spPr>
          <a:xfrm>
            <a:off x="720000" y="445025"/>
            <a:ext cx="77040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5"/>
          <p:cNvSpPr txBox="1">
            <a:spLocks noGrp="1"/>
          </p:cNvSpPr>
          <p:nvPr>
            <p:ph type="subTitle" idx="1"/>
          </p:nvPr>
        </p:nvSpPr>
        <p:spPr>
          <a:xfrm>
            <a:off x="4635238" y="3481049"/>
            <a:ext cx="3236100" cy="828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2"/>
          </p:nvPr>
        </p:nvSpPr>
        <p:spPr>
          <a:xfrm>
            <a:off x="4635238" y="3045725"/>
            <a:ext cx="3236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 name="Google Shape;81;p5"/>
          <p:cNvSpPr txBox="1">
            <a:spLocks noGrp="1"/>
          </p:cNvSpPr>
          <p:nvPr>
            <p:ph type="subTitle" idx="3"/>
          </p:nvPr>
        </p:nvSpPr>
        <p:spPr>
          <a:xfrm>
            <a:off x="4635238" y="1955500"/>
            <a:ext cx="3236100" cy="828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 name="Google Shape;82;p5"/>
          <p:cNvSpPr txBox="1">
            <a:spLocks noGrp="1"/>
          </p:cNvSpPr>
          <p:nvPr>
            <p:ph type="subTitle" idx="4"/>
          </p:nvPr>
        </p:nvSpPr>
        <p:spPr>
          <a:xfrm>
            <a:off x="4635238" y="1520175"/>
            <a:ext cx="3236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596096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3"/>
        <p:cNvGrpSpPr/>
        <p:nvPr/>
      </p:nvGrpSpPr>
      <p:grpSpPr>
        <a:xfrm>
          <a:off x="0" y="0"/>
          <a:ext cx="0" cy="0"/>
          <a:chOff x="0" y="0"/>
          <a:chExt cx="0" cy="0"/>
        </a:xfrm>
      </p:grpSpPr>
      <p:sp>
        <p:nvSpPr>
          <p:cNvPr id="84" name="Google Shape;84;p6"/>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5" name="Google Shape;85;p6"/>
          <p:cNvGrpSpPr/>
          <p:nvPr/>
        </p:nvGrpSpPr>
        <p:grpSpPr>
          <a:xfrm>
            <a:off x="-6975" y="4378387"/>
            <a:ext cx="9160078" cy="774593"/>
            <a:chOff x="-6975" y="4378387"/>
            <a:chExt cx="9160078" cy="774593"/>
          </a:xfrm>
        </p:grpSpPr>
        <p:sp>
          <p:nvSpPr>
            <p:cNvPr id="86" name="Google Shape;86;p6"/>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6"/>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6"/>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89;p6"/>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6"/>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91;p6"/>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92;p6"/>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3;p6"/>
            <p:cNvSpPr/>
            <p:nvPr/>
          </p:nvSpPr>
          <p:spPr>
            <a:xfrm>
              <a:off x="6960328" y="4872850"/>
              <a:ext cx="2192775" cy="280130"/>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94;p6"/>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5" name="Google Shape;95;p6"/>
          <p:cNvSpPr txBox="1">
            <a:spLocks noGrp="1"/>
          </p:cNvSpPr>
          <p:nvPr>
            <p:ph type="title"/>
          </p:nvPr>
        </p:nvSpPr>
        <p:spPr>
          <a:xfrm>
            <a:off x="720000" y="445025"/>
            <a:ext cx="7704000" cy="70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1033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024106" y="2455675"/>
            <a:ext cx="44988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5477756" y="902434"/>
            <a:ext cx="1591500" cy="136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4024106" y="3335898"/>
            <a:ext cx="4498800" cy="346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 name="Google Shape;16;p3"/>
          <p:cNvSpPr/>
          <p:nvPr/>
        </p:nvSpPr>
        <p:spPr>
          <a:xfrm flipH="1">
            <a:off x="8781970" y="3737287"/>
            <a:ext cx="375762" cy="475531"/>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3"/>
          <p:cNvSpPr/>
          <p:nvPr/>
        </p:nvSpPr>
        <p:spPr>
          <a:xfrm flipH="1">
            <a:off x="8502401" y="3874142"/>
            <a:ext cx="329239" cy="417296"/>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 name="Google Shape;18;p3"/>
          <p:cNvGrpSpPr/>
          <p:nvPr/>
        </p:nvGrpSpPr>
        <p:grpSpPr>
          <a:xfrm flipH="1">
            <a:off x="5969698" y="4170255"/>
            <a:ext cx="3250551" cy="1309610"/>
            <a:chOff x="737" y="3718405"/>
            <a:chExt cx="4418911" cy="1780329"/>
          </a:xfrm>
        </p:grpSpPr>
        <p:sp>
          <p:nvSpPr>
            <p:cNvPr id="19" name="Google Shape;19;p3"/>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3"/>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3"/>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3"/>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3"/>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3"/>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5" name="Google Shape;25;p3"/>
          <p:cNvGrpSpPr/>
          <p:nvPr/>
        </p:nvGrpSpPr>
        <p:grpSpPr>
          <a:xfrm>
            <a:off x="-89891" y="3843950"/>
            <a:ext cx="5981390" cy="2285640"/>
            <a:chOff x="-89891" y="3786800"/>
            <a:chExt cx="5981390" cy="2285640"/>
          </a:xfrm>
        </p:grpSpPr>
        <p:sp>
          <p:nvSpPr>
            <p:cNvPr id="26" name="Google Shape;26;p3"/>
            <p:cNvSpPr/>
            <p:nvPr/>
          </p:nvSpPr>
          <p:spPr>
            <a:xfrm flipH="1">
              <a:off x="-89891" y="3786800"/>
              <a:ext cx="5981390" cy="2285629"/>
            </a:xfrm>
            <a:custGeom>
              <a:avLst/>
              <a:gdLst/>
              <a:ahLst/>
              <a:cxnLst/>
              <a:rect l="l" t="t" r="r" b="b"/>
              <a:pathLst>
                <a:path w="41957" h="23912" extrusionOk="0">
                  <a:moveTo>
                    <a:pt x="41957" y="0"/>
                  </a:moveTo>
                  <a:cubicBezTo>
                    <a:pt x="41957" y="0"/>
                    <a:pt x="37875" y="134"/>
                    <a:pt x="32069" y="1014"/>
                  </a:cubicBezTo>
                  <a:cubicBezTo>
                    <a:pt x="28316" y="1578"/>
                    <a:pt x="23852" y="2457"/>
                    <a:pt x="19307" y="3820"/>
                  </a:cubicBezTo>
                  <a:cubicBezTo>
                    <a:pt x="15716" y="4887"/>
                    <a:pt x="12077" y="6256"/>
                    <a:pt x="8694" y="8009"/>
                  </a:cubicBezTo>
                  <a:cubicBezTo>
                    <a:pt x="6539" y="9103"/>
                    <a:pt x="4492" y="10398"/>
                    <a:pt x="2572" y="11875"/>
                  </a:cubicBezTo>
                  <a:cubicBezTo>
                    <a:pt x="1672" y="12573"/>
                    <a:pt x="813" y="13318"/>
                    <a:pt x="1" y="14111"/>
                  </a:cubicBezTo>
                  <a:lnTo>
                    <a:pt x="1" y="23911"/>
                  </a:lnTo>
                  <a:lnTo>
                    <a:pt x="41957" y="23911"/>
                  </a:lnTo>
                  <a:lnTo>
                    <a:pt x="419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3"/>
            <p:cNvSpPr/>
            <p:nvPr/>
          </p:nvSpPr>
          <p:spPr>
            <a:xfrm flipH="1">
              <a:off x="4363969" y="4921884"/>
              <a:ext cx="1527530" cy="1150557"/>
            </a:xfrm>
            <a:custGeom>
              <a:avLst/>
              <a:gdLst/>
              <a:ahLst/>
              <a:cxnLst/>
              <a:rect l="l" t="t" r="r" b="b"/>
              <a:pathLst>
                <a:path w="10715" h="12037" extrusionOk="0">
                  <a:moveTo>
                    <a:pt x="2572" y="0"/>
                  </a:moveTo>
                  <a:cubicBezTo>
                    <a:pt x="1672" y="698"/>
                    <a:pt x="813" y="1443"/>
                    <a:pt x="1" y="2236"/>
                  </a:cubicBezTo>
                  <a:lnTo>
                    <a:pt x="1" y="12036"/>
                  </a:lnTo>
                  <a:lnTo>
                    <a:pt x="10715" y="12036"/>
                  </a:lnTo>
                  <a:cubicBezTo>
                    <a:pt x="7560" y="4511"/>
                    <a:pt x="4364" y="1303"/>
                    <a:pt x="2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3"/>
            <p:cNvSpPr/>
            <p:nvPr/>
          </p:nvSpPr>
          <p:spPr>
            <a:xfrm flipH="1">
              <a:off x="343645" y="4151843"/>
              <a:ext cx="4308448" cy="1920589"/>
            </a:xfrm>
            <a:custGeom>
              <a:avLst/>
              <a:gdLst/>
              <a:ahLst/>
              <a:cxnLst/>
              <a:rect l="l" t="t" r="r" b="b"/>
              <a:pathLst>
                <a:path w="30222" h="20093" extrusionOk="0">
                  <a:moveTo>
                    <a:pt x="10613" y="1"/>
                  </a:moveTo>
                  <a:cubicBezTo>
                    <a:pt x="7022" y="1068"/>
                    <a:pt x="3383" y="2437"/>
                    <a:pt x="0" y="4190"/>
                  </a:cubicBezTo>
                  <a:cubicBezTo>
                    <a:pt x="3847" y="6479"/>
                    <a:pt x="12453" y="12272"/>
                    <a:pt x="16178" y="20092"/>
                  </a:cubicBezTo>
                  <a:lnTo>
                    <a:pt x="30222" y="20092"/>
                  </a:lnTo>
                  <a:cubicBezTo>
                    <a:pt x="28268" y="15642"/>
                    <a:pt x="23274" y="8002"/>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3"/>
            <p:cNvSpPr/>
            <p:nvPr/>
          </p:nvSpPr>
          <p:spPr>
            <a:xfrm flipH="1">
              <a:off x="-89850" y="3786800"/>
              <a:ext cx="1409776" cy="1211540"/>
            </a:xfrm>
            <a:custGeom>
              <a:avLst/>
              <a:gdLst/>
              <a:ahLst/>
              <a:cxnLst/>
              <a:rect l="l" t="t" r="r" b="b"/>
              <a:pathLst>
                <a:path w="9889" h="12675" extrusionOk="0">
                  <a:moveTo>
                    <a:pt x="9889" y="0"/>
                  </a:moveTo>
                  <a:cubicBezTo>
                    <a:pt x="9889" y="0"/>
                    <a:pt x="5807" y="134"/>
                    <a:pt x="1" y="1014"/>
                  </a:cubicBezTo>
                  <a:cubicBezTo>
                    <a:pt x="2632" y="3041"/>
                    <a:pt x="7157" y="7096"/>
                    <a:pt x="9889" y="12674"/>
                  </a:cubicBezTo>
                  <a:lnTo>
                    <a:pt x="98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 name="Google Shape;30;p3"/>
          <p:cNvSpPr/>
          <p:nvPr/>
        </p:nvSpPr>
        <p:spPr>
          <a:xfrm>
            <a:off x="-9"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3"/>
          <p:cNvSpPr/>
          <p:nvPr/>
        </p:nvSpPr>
        <p:spPr>
          <a:xfrm>
            <a:off x="3009352" y="-476489"/>
            <a:ext cx="2468407" cy="841799"/>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6"/>
        <p:cNvGrpSpPr/>
        <p:nvPr/>
      </p:nvGrpSpPr>
      <p:grpSpPr>
        <a:xfrm>
          <a:off x="0" y="0"/>
          <a:ext cx="0" cy="0"/>
          <a:chOff x="0" y="0"/>
          <a:chExt cx="0" cy="0"/>
        </a:xfrm>
      </p:grpSpPr>
      <p:sp>
        <p:nvSpPr>
          <p:cNvPr id="97" name="Google Shape;97;p7"/>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8" name="Google Shape;98;p7"/>
          <p:cNvGrpSpPr/>
          <p:nvPr/>
        </p:nvGrpSpPr>
        <p:grpSpPr>
          <a:xfrm>
            <a:off x="-6975" y="4378387"/>
            <a:ext cx="9160004" cy="774587"/>
            <a:chOff x="-6975" y="4378387"/>
            <a:chExt cx="9160004" cy="774587"/>
          </a:xfrm>
        </p:grpSpPr>
        <p:sp>
          <p:nvSpPr>
            <p:cNvPr id="99" name="Google Shape;99;p7"/>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7"/>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01;p7"/>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2;p7"/>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3;p7"/>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p7"/>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5;p7"/>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7"/>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7;p7"/>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8" name="Google Shape;108;p7"/>
          <p:cNvSpPr txBox="1">
            <a:spLocks noGrp="1"/>
          </p:cNvSpPr>
          <p:nvPr>
            <p:ph type="title"/>
          </p:nvPr>
        </p:nvSpPr>
        <p:spPr>
          <a:xfrm>
            <a:off x="720000" y="445025"/>
            <a:ext cx="7704000" cy="6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7"/>
          <p:cNvSpPr txBox="1">
            <a:spLocks noGrp="1"/>
          </p:cNvSpPr>
          <p:nvPr>
            <p:ph type="body" idx="1"/>
          </p:nvPr>
        </p:nvSpPr>
        <p:spPr>
          <a:xfrm>
            <a:off x="2629350" y="1598850"/>
            <a:ext cx="3885300" cy="1945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5"/>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101277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0"/>
        <p:cNvGrpSpPr/>
        <p:nvPr/>
      </p:nvGrpSpPr>
      <p:grpSpPr>
        <a:xfrm>
          <a:off x="0" y="0"/>
          <a:ext cx="0" cy="0"/>
          <a:chOff x="0" y="0"/>
          <a:chExt cx="0" cy="0"/>
        </a:xfrm>
      </p:grpSpPr>
      <p:grpSp>
        <p:nvGrpSpPr>
          <p:cNvPr id="111" name="Google Shape;111;p8"/>
          <p:cNvGrpSpPr/>
          <p:nvPr/>
        </p:nvGrpSpPr>
        <p:grpSpPr>
          <a:xfrm>
            <a:off x="0" y="-44248"/>
            <a:ext cx="9144090" cy="2755161"/>
            <a:chOff x="1" y="-29750"/>
            <a:chExt cx="9144090" cy="1698619"/>
          </a:xfrm>
        </p:grpSpPr>
        <p:sp>
          <p:nvSpPr>
            <p:cNvPr id="112" name="Google Shape;112;p8"/>
            <p:cNvSpPr/>
            <p:nvPr/>
          </p:nvSpPr>
          <p:spPr>
            <a:xfrm>
              <a:off x="1" y="716673"/>
              <a:ext cx="9144090" cy="952197"/>
            </a:xfrm>
            <a:custGeom>
              <a:avLst/>
              <a:gdLst/>
              <a:ahLst/>
              <a:cxnLst/>
              <a:rect l="l" t="t" r="r" b="b"/>
              <a:pathLst>
                <a:path w="100956" h="11116" extrusionOk="0">
                  <a:moveTo>
                    <a:pt x="1" y="1"/>
                  </a:moveTo>
                  <a:lnTo>
                    <a:pt x="1" y="3470"/>
                  </a:lnTo>
                  <a:lnTo>
                    <a:pt x="30094" y="3520"/>
                  </a:lnTo>
                  <a:cubicBezTo>
                    <a:pt x="32140" y="3520"/>
                    <a:pt x="39700" y="3557"/>
                    <a:pt x="34709" y="5044"/>
                  </a:cubicBezTo>
                  <a:cubicBezTo>
                    <a:pt x="31879" y="5892"/>
                    <a:pt x="21270" y="6422"/>
                    <a:pt x="17903" y="6575"/>
                  </a:cubicBezTo>
                  <a:cubicBezTo>
                    <a:pt x="13651" y="6763"/>
                    <a:pt x="81263" y="6880"/>
                    <a:pt x="48370" y="9565"/>
                  </a:cubicBezTo>
                  <a:cubicBezTo>
                    <a:pt x="38405" y="10381"/>
                    <a:pt x="57506" y="11096"/>
                    <a:pt x="59472" y="11096"/>
                  </a:cubicBezTo>
                  <a:cubicBezTo>
                    <a:pt x="59500" y="11096"/>
                    <a:pt x="59525" y="11096"/>
                    <a:pt x="59545" y="11096"/>
                  </a:cubicBezTo>
                  <a:cubicBezTo>
                    <a:pt x="65938" y="10984"/>
                    <a:pt x="71518" y="10946"/>
                    <a:pt x="76382" y="10946"/>
                  </a:cubicBezTo>
                  <a:cubicBezTo>
                    <a:pt x="86658" y="10946"/>
                    <a:pt x="93736" y="11115"/>
                    <a:pt x="98522" y="11115"/>
                  </a:cubicBezTo>
                  <a:cubicBezTo>
                    <a:pt x="99410" y="11115"/>
                    <a:pt x="100220" y="11110"/>
                    <a:pt x="100956" y="11096"/>
                  </a:cubicBezTo>
                  <a:lnTo>
                    <a:pt x="100956" y="5835"/>
                  </a:lnTo>
                  <a:cubicBezTo>
                    <a:pt x="100296" y="5821"/>
                    <a:pt x="99599" y="5805"/>
                    <a:pt x="98882" y="5805"/>
                  </a:cubicBezTo>
                  <a:cubicBezTo>
                    <a:pt x="98858" y="5805"/>
                    <a:pt x="98826" y="5805"/>
                    <a:pt x="98787" y="5805"/>
                  </a:cubicBezTo>
                  <a:cubicBezTo>
                    <a:pt x="97634" y="5805"/>
                    <a:pt x="90155" y="5799"/>
                    <a:pt x="91124" y="5399"/>
                  </a:cubicBezTo>
                  <a:cubicBezTo>
                    <a:pt x="91552" y="5218"/>
                    <a:pt x="98351" y="4499"/>
                    <a:pt x="96015" y="4107"/>
                  </a:cubicBezTo>
                  <a:cubicBezTo>
                    <a:pt x="93822" y="3736"/>
                    <a:pt x="91326" y="3662"/>
                    <a:pt x="88840" y="3662"/>
                  </a:cubicBezTo>
                  <a:cubicBezTo>
                    <a:pt x="87197" y="3662"/>
                    <a:pt x="85558" y="3694"/>
                    <a:pt x="84013" y="3694"/>
                  </a:cubicBezTo>
                  <a:cubicBezTo>
                    <a:pt x="77824" y="3694"/>
                    <a:pt x="72128" y="2700"/>
                    <a:pt x="66193" y="2700"/>
                  </a:cubicBezTo>
                  <a:cubicBezTo>
                    <a:pt x="65728" y="2700"/>
                    <a:pt x="63406" y="2664"/>
                    <a:pt x="63608" y="2460"/>
                  </a:cubicBezTo>
                  <a:cubicBezTo>
                    <a:pt x="64043" y="2021"/>
                    <a:pt x="66948" y="1890"/>
                    <a:pt x="69423" y="1890"/>
                  </a:cubicBezTo>
                  <a:cubicBezTo>
                    <a:pt x="70877" y="1890"/>
                    <a:pt x="72182" y="1935"/>
                    <a:pt x="72751" y="1990"/>
                  </a:cubicBezTo>
                  <a:cubicBezTo>
                    <a:pt x="75941" y="2303"/>
                    <a:pt x="79190" y="2417"/>
                    <a:pt x="82461" y="2417"/>
                  </a:cubicBezTo>
                  <a:cubicBezTo>
                    <a:pt x="88627" y="2417"/>
                    <a:pt x="94873" y="2013"/>
                    <a:pt x="100956" y="1786"/>
                  </a:cubicBezTo>
                  <a:lnTo>
                    <a:pt x="100956" y="1"/>
                  </a:ln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13;p8"/>
            <p:cNvSpPr/>
            <p:nvPr/>
          </p:nvSpPr>
          <p:spPr>
            <a:xfrm>
              <a:off x="1" y="-29750"/>
              <a:ext cx="9144090" cy="746527"/>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4" name="Google Shape;114;p8"/>
          <p:cNvSpPr txBox="1">
            <a:spLocks noGrp="1"/>
          </p:cNvSpPr>
          <p:nvPr>
            <p:ph type="title"/>
          </p:nvPr>
        </p:nvSpPr>
        <p:spPr>
          <a:xfrm>
            <a:off x="1388100" y="1032275"/>
            <a:ext cx="6367800" cy="9891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53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115" name="Google Shape;115;p8"/>
          <p:cNvGrpSpPr/>
          <p:nvPr/>
        </p:nvGrpSpPr>
        <p:grpSpPr>
          <a:xfrm>
            <a:off x="-6975" y="3639076"/>
            <a:ext cx="9159954" cy="1514075"/>
            <a:chOff x="-6975" y="3639076"/>
            <a:chExt cx="9159954" cy="1514075"/>
          </a:xfrm>
        </p:grpSpPr>
        <p:sp>
          <p:nvSpPr>
            <p:cNvPr id="116" name="Google Shape;116;p8"/>
            <p:cNvSpPr/>
            <p:nvPr/>
          </p:nvSpPr>
          <p:spPr>
            <a:xfrm>
              <a:off x="-6975" y="3909924"/>
              <a:ext cx="9159954" cy="1243218"/>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17;p8"/>
            <p:cNvSpPr/>
            <p:nvPr/>
          </p:nvSpPr>
          <p:spPr>
            <a:xfrm>
              <a:off x="0" y="4318628"/>
              <a:ext cx="1503225" cy="417226"/>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18;p8"/>
            <p:cNvSpPr/>
            <p:nvPr/>
          </p:nvSpPr>
          <p:spPr>
            <a:xfrm>
              <a:off x="-6975" y="3639076"/>
              <a:ext cx="9159914" cy="417217"/>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9" name="Google Shape;119;p8"/>
            <p:cNvGrpSpPr/>
            <p:nvPr/>
          </p:nvGrpSpPr>
          <p:grpSpPr>
            <a:xfrm>
              <a:off x="2942892" y="3909925"/>
              <a:ext cx="6209724" cy="1243225"/>
              <a:chOff x="2674325" y="3909925"/>
              <a:chExt cx="6478585" cy="1243225"/>
            </a:xfrm>
          </p:grpSpPr>
          <p:sp>
            <p:nvSpPr>
              <p:cNvPr id="120" name="Google Shape;120;p8"/>
              <p:cNvSpPr/>
              <p:nvPr/>
            </p:nvSpPr>
            <p:spPr>
              <a:xfrm>
                <a:off x="2674325" y="3909925"/>
                <a:ext cx="6478315" cy="1243214"/>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21;p8"/>
              <p:cNvSpPr/>
              <p:nvPr/>
            </p:nvSpPr>
            <p:spPr>
              <a:xfrm>
                <a:off x="3072759" y="4001243"/>
                <a:ext cx="6079893" cy="1151898"/>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22;p8"/>
              <p:cNvSpPr/>
              <p:nvPr/>
            </p:nvSpPr>
            <p:spPr>
              <a:xfrm>
                <a:off x="3125277" y="4014162"/>
                <a:ext cx="6027377" cy="1138979"/>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23;p8"/>
              <p:cNvSpPr/>
              <p:nvPr/>
            </p:nvSpPr>
            <p:spPr>
              <a:xfrm>
                <a:off x="3913445" y="4460664"/>
                <a:ext cx="2400695" cy="141753"/>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24;p8"/>
              <p:cNvSpPr/>
              <p:nvPr/>
            </p:nvSpPr>
            <p:spPr>
              <a:xfrm>
                <a:off x="4218278" y="4387755"/>
                <a:ext cx="4934631" cy="765395"/>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5" name="Google Shape;125;p8"/>
            <p:cNvSpPr/>
            <p:nvPr/>
          </p:nvSpPr>
          <p:spPr>
            <a:xfrm>
              <a:off x="0" y="4888400"/>
              <a:ext cx="1587489" cy="264751"/>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418435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6"/>
        <p:cNvGrpSpPr/>
        <p:nvPr/>
      </p:nvGrpSpPr>
      <p:grpSpPr>
        <a:xfrm>
          <a:off x="0" y="0"/>
          <a:ext cx="0" cy="0"/>
          <a:chOff x="0" y="0"/>
          <a:chExt cx="0" cy="0"/>
        </a:xfrm>
      </p:grpSpPr>
      <p:grpSp>
        <p:nvGrpSpPr>
          <p:cNvPr id="127" name="Google Shape;127;p9"/>
          <p:cNvGrpSpPr/>
          <p:nvPr/>
        </p:nvGrpSpPr>
        <p:grpSpPr>
          <a:xfrm>
            <a:off x="0" y="-44250"/>
            <a:ext cx="9144090" cy="2054820"/>
            <a:chOff x="1" y="-29750"/>
            <a:chExt cx="9144090" cy="1698619"/>
          </a:xfrm>
        </p:grpSpPr>
        <p:sp>
          <p:nvSpPr>
            <p:cNvPr id="128" name="Google Shape;128;p9"/>
            <p:cNvSpPr/>
            <p:nvPr/>
          </p:nvSpPr>
          <p:spPr>
            <a:xfrm>
              <a:off x="1" y="716673"/>
              <a:ext cx="9144090" cy="952197"/>
            </a:xfrm>
            <a:custGeom>
              <a:avLst/>
              <a:gdLst/>
              <a:ahLst/>
              <a:cxnLst/>
              <a:rect l="l" t="t" r="r" b="b"/>
              <a:pathLst>
                <a:path w="100956" h="11116" extrusionOk="0">
                  <a:moveTo>
                    <a:pt x="1" y="1"/>
                  </a:moveTo>
                  <a:lnTo>
                    <a:pt x="1" y="3470"/>
                  </a:lnTo>
                  <a:lnTo>
                    <a:pt x="30094" y="3520"/>
                  </a:lnTo>
                  <a:cubicBezTo>
                    <a:pt x="32140" y="3520"/>
                    <a:pt x="39700" y="3557"/>
                    <a:pt x="34709" y="5044"/>
                  </a:cubicBezTo>
                  <a:cubicBezTo>
                    <a:pt x="31879" y="5892"/>
                    <a:pt x="21270" y="6422"/>
                    <a:pt x="17903" y="6575"/>
                  </a:cubicBezTo>
                  <a:cubicBezTo>
                    <a:pt x="13651" y="6763"/>
                    <a:pt x="81263" y="6880"/>
                    <a:pt x="48370" y="9565"/>
                  </a:cubicBezTo>
                  <a:cubicBezTo>
                    <a:pt x="38405" y="10381"/>
                    <a:pt x="57506" y="11096"/>
                    <a:pt x="59472" y="11096"/>
                  </a:cubicBezTo>
                  <a:cubicBezTo>
                    <a:pt x="59500" y="11096"/>
                    <a:pt x="59525" y="11096"/>
                    <a:pt x="59545" y="11096"/>
                  </a:cubicBezTo>
                  <a:cubicBezTo>
                    <a:pt x="65938" y="10984"/>
                    <a:pt x="71518" y="10946"/>
                    <a:pt x="76382" y="10946"/>
                  </a:cubicBezTo>
                  <a:cubicBezTo>
                    <a:pt x="86658" y="10946"/>
                    <a:pt x="93736" y="11115"/>
                    <a:pt x="98522" y="11115"/>
                  </a:cubicBezTo>
                  <a:cubicBezTo>
                    <a:pt x="99410" y="11115"/>
                    <a:pt x="100220" y="11110"/>
                    <a:pt x="100956" y="11096"/>
                  </a:cubicBezTo>
                  <a:lnTo>
                    <a:pt x="100956" y="5835"/>
                  </a:lnTo>
                  <a:cubicBezTo>
                    <a:pt x="100296" y="5821"/>
                    <a:pt x="99599" y="5805"/>
                    <a:pt x="98882" y="5805"/>
                  </a:cubicBezTo>
                  <a:cubicBezTo>
                    <a:pt x="98858" y="5805"/>
                    <a:pt x="98826" y="5805"/>
                    <a:pt x="98787" y="5805"/>
                  </a:cubicBezTo>
                  <a:cubicBezTo>
                    <a:pt x="97634" y="5805"/>
                    <a:pt x="90155" y="5799"/>
                    <a:pt x="91124" y="5399"/>
                  </a:cubicBezTo>
                  <a:cubicBezTo>
                    <a:pt x="91552" y="5218"/>
                    <a:pt x="98351" y="4499"/>
                    <a:pt x="96015" y="4107"/>
                  </a:cubicBezTo>
                  <a:cubicBezTo>
                    <a:pt x="93822" y="3736"/>
                    <a:pt x="91326" y="3662"/>
                    <a:pt x="88840" y="3662"/>
                  </a:cubicBezTo>
                  <a:cubicBezTo>
                    <a:pt x="87197" y="3662"/>
                    <a:pt x="85558" y="3694"/>
                    <a:pt x="84013" y="3694"/>
                  </a:cubicBezTo>
                  <a:cubicBezTo>
                    <a:pt x="77824" y="3694"/>
                    <a:pt x="72128" y="2700"/>
                    <a:pt x="66193" y="2700"/>
                  </a:cubicBezTo>
                  <a:cubicBezTo>
                    <a:pt x="65728" y="2700"/>
                    <a:pt x="63406" y="2664"/>
                    <a:pt x="63608" y="2460"/>
                  </a:cubicBezTo>
                  <a:cubicBezTo>
                    <a:pt x="64043" y="2021"/>
                    <a:pt x="66948" y="1890"/>
                    <a:pt x="69423" y="1890"/>
                  </a:cubicBezTo>
                  <a:cubicBezTo>
                    <a:pt x="70877" y="1890"/>
                    <a:pt x="72182" y="1935"/>
                    <a:pt x="72751" y="1990"/>
                  </a:cubicBezTo>
                  <a:cubicBezTo>
                    <a:pt x="75941" y="2303"/>
                    <a:pt x="79190" y="2417"/>
                    <a:pt x="82461" y="2417"/>
                  </a:cubicBezTo>
                  <a:cubicBezTo>
                    <a:pt x="88627" y="2417"/>
                    <a:pt x="94873" y="2013"/>
                    <a:pt x="100956" y="1786"/>
                  </a:cubicBezTo>
                  <a:lnTo>
                    <a:pt x="100956" y="1"/>
                  </a:ln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9"/>
            <p:cNvSpPr/>
            <p:nvPr/>
          </p:nvSpPr>
          <p:spPr>
            <a:xfrm>
              <a:off x="1" y="-29750"/>
              <a:ext cx="9144090" cy="746527"/>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0" name="Google Shape;130;p9"/>
          <p:cNvGrpSpPr/>
          <p:nvPr/>
        </p:nvGrpSpPr>
        <p:grpSpPr>
          <a:xfrm flipH="1">
            <a:off x="-416925" y="2881638"/>
            <a:ext cx="1656290" cy="934964"/>
            <a:chOff x="7011225" y="3497875"/>
            <a:chExt cx="1656290" cy="934964"/>
          </a:xfrm>
        </p:grpSpPr>
        <p:sp>
          <p:nvSpPr>
            <p:cNvPr id="131" name="Google Shape;131;p9"/>
            <p:cNvSpPr/>
            <p:nvPr/>
          </p:nvSpPr>
          <p:spPr>
            <a:xfrm>
              <a:off x="7011225" y="3497875"/>
              <a:ext cx="1656290" cy="934964"/>
            </a:xfrm>
            <a:custGeom>
              <a:avLst/>
              <a:gdLst/>
              <a:ahLst/>
              <a:cxnLst/>
              <a:rect l="l" t="t" r="r" b="b"/>
              <a:pathLst>
                <a:path w="28011" h="15812" extrusionOk="0">
                  <a:moveTo>
                    <a:pt x="9" y="15397"/>
                  </a:moveTo>
                  <a:cubicBezTo>
                    <a:pt x="53" y="13940"/>
                    <a:pt x="894" y="12785"/>
                    <a:pt x="1996" y="12487"/>
                  </a:cubicBezTo>
                  <a:cubicBezTo>
                    <a:pt x="1430" y="11050"/>
                    <a:pt x="1315" y="9419"/>
                    <a:pt x="1801" y="8374"/>
                  </a:cubicBezTo>
                  <a:cubicBezTo>
                    <a:pt x="2308" y="7292"/>
                    <a:pt x="3309" y="7169"/>
                    <a:pt x="4267" y="7938"/>
                  </a:cubicBezTo>
                  <a:cubicBezTo>
                    <a:pt x="4406" y="7453"/>
                    <a:pt x="4624" y="7082"/>
                    <a:pt x="4899" y="6930"/>
                  </a:cubicBezTo>
                  <a:cubicBezTo>
                    <a:pt x="5509" y="6589"/>
                    <a:pt x="6212" y="7372"/>
                    <a:pt x="6604" y="8729"/>
                  </a:cubicBezTo>
                  <a:cubicBezTo>
                    <a:pt x="6801" y="8578"/>
                    <a:pt x="7018" y="8468"/>
                    <a:pt x="7257" y="8403"/>
                  </a:cubicBezTo>
                  <a:cubicBezTo>
                    <a:pt x="8229" y="8142"/>
                    <a:pt x="9108" y="8802"/>
                    <a:pt x="9317" y="9905"/>
                  </a:cubicBezTo>
                  <a:cubicBezTo>
                    <a:pt x="9427" y="9891"/>
                    <a:pt x="9528" y="9875"/>
                    <a:pt x="9638" y="9868"/>
                  </a:cubicBezTo>
                  <a:cubicBezTo>
                    <a:pt x="9645" y="9818"/>
                    <a:pt x="9652" y="9774"/>
                    <a:pt x="9659" y="9730"/>
                  </a:cubicBezTo>
                  <a:cubicBezTo>
                    <a:pt x="9862" y="8839"/>
                    <a:pt x="10479" y="8381"/>
                    <a:pt x="11189" y="8482"/>
                  </a:cubicBezTo>
                  <a:cubicBezTo>
                    <a:pt x="11074" y="8003"/>
                    <a:pt x="11052" y="7503"/>
                    <a:pt x="11154" y="7054"/>
                  </a:cubicBezTo>
                  <a:cubicBezTo>
                    <a:pt x="11423" y="5863"/>
                    <a:pt x="12438" y="5434"/>
                    <a:pt x="13425" y="6110"/>
                  </a:cubicBezTo>
                  <a:cubicBezTo>
                    <a:pt x="13540" y="6183"/>
                    <a:pt x="13650" y="6277"/>
                    <a:pt x="13751" y="6371"/>
                  </a:cubicBezTo>
                  <a:cubicBezTo>
                    <a:pt x="14136" y="4964"/>
                    <a:pt x="14832" y="3977"/>
                    <a:pt x="15674" y="3853"/>
                  </a:cubicBezTo>
                  <a:cubicBezTo>
                    <a:pt x="15921" y="3816"/>
                    <a:pt x="16161" y="3860"/>
                    <a:pt x="16386" y="3970"/>
                  </a:cubicBezTo>
                  <a:cubicBezTo>
                    <a:pt x="16118" y="2359"/>
                    <a:pt x="16386" y="798"/>
                    <a:pt x="17023" y="377"/>
                  </a:cubicBezTo>
                  <a:cubicBezTo>
                    <a:pt x="17605" y="1"/>
                    <a:pt x="18294" y="654"/>
                    <a:pt x="18730" y="1880"/>
                  </a:cubicBezTo>
                  <a:cubicBezTo>
                    <a:pt x="18982" y="1633"/>
                    <a:pt x="19266" y="1472"/>
                    <a:pt x="19571" y="1429"/>
                  </a:cubicBezTo>
                  <a:cubicBezTo>
                    <a:pt x="21828" y="1110"/>
                    <a:pt x="21986" y="4731"/>
                    <a:pt x="21333" y="7148"/>
                  </a:cubicBezTo>
                  <a:cubicBezTo>
                    <a:pt x="21748" y="6364"/>
                    <a:pt x="22277" y="5993"/>
                    <a:pt x="22749" y="6261"/>
                  </a:cubicBezTo>
                  <a:cubicBezTo>
                    <a:pt x="23047" y="6429"/>
                    <a:pt x="23279" y="6820"/>
                    <a:pt x="23423" y="7350"/>
                  </a:cubicBezTo>
                  <a:cubicBezTo>
                    <a:pt x="24461" y="6523"/>
                    <a:pt x="25536" y="6646"/>
                    <a:pt x="26079" y="7815"/>
                  </a:cubicBezTo>
                  <a:cubicBezTo>
                    <a:pt x="26601" y="8940"/>
                    <a:pt x="26479" y="10695"/>
                    <a:pt x="25870" y="12242"/>
                  </a:cubicBezTo>
                  <a:cubicBezTo>
                    <a:pt x="27059" y="12560"/>
                    <a:pt x="27960" y="13802"/>
                    <a:pt x="28010" y="15369"/>
                  </a:cubicBezTo>
                  <a:cubicBezTo>
                    <a:pt x="28010" y="15514"/>
                    <a:pt x="28010" y="15665"/>
                    <a:pt x="27995" y="15812"/>
                  </a:cubicBezTo>
                  <a:lnTo>
                    <a:pt x="21333" y="15812"/>
                  </a:lnTo>
                  <a:lnTo>
                    <a:pt x="5080" y="15812"/>
                  </a:lnTo>
                  <a:lnTo>
                    <a:pt x="16" y="15812"/>
                  </a:lnTo>
                  <a:cubicBezTo>
                    <a:pt x="9" y="15674"/>
                    <a:pt x="0" y="15535"/>
                    <a:pt x="9" y="153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2;p9"/>
            <p:cNvSpPr/>
            <p:nvPr/>
          </p:nvSpPr>
          <p:spPr>
            <a:xfrm>
              <a:off x="7290553" y="3806825"/>
              <a:ext cx="1282116" cy="626009"/>
            </a:xfrm>
            <a:custGeom>
              <a:avLst/>
              <a:gdLst/>
              <a:ahLst/>
              <a:cxnLst/>
              <a:rect l="l" t="t" r="r" b="b"/>
              <a:pathLst>
                <a:path w="21683" h="10587" extrusionOk="0">
                  <a:moveTo>
                    <a:pt x="8" y="10310"/>
                  </a:moveTo>
                  <a:cubicBezTo>
                    <a:pt x="44" y="9338"/>
                    <a:pt x="691" y="8561"/>
                    <a:pt x="1546" y="8366"/>
                  </a:cubicBezTo>
                  <a:cubicBezTo>
                    <a:pt x="1103" y="7402"/>
                    <a:pt x="1016" y="6304"/>
                    <a:pt x="1394" y="5608"/>
                  </a:cubicBezTo>
                  <a:cubicBezTo>
                    <a:pt x="1786" y="4883"/>
                    <a:pt x="2563" y="4803"/>
                    <a:pt x="3303" y="5319"/>
                  </a:cubicBezTo>
                  <a:cubicBezTo>
                    <a:pt x="3411" y="4984"/>
                    <a:pt x="3578" y="4746"/>
                    <a:pt x="3789" y="4643"/>
                  </a:cubicBezTo>
                  <a:cubicBezTo>
                    <a:pt x="4261" y="4411"/>
                    <a:pt x="4804" y="4934"/>
                    <a:pt x="5109" y="5848"/>
                  </a:cubicBezTo>
                  <a:cubicBezTo>
                    <a:pt x="5262" y="5747"/>
                    <a:pt x="5436" y="5667"/>
                    <a:pt x="5617" y="5623"/>
                  </a:cubicBezTo>
                  <a:cubicBezTo>
                    <a:pt x="6364" y="5449"/>
                    <a:pt x="7047" y="5892"/>
                    <a:pt x="7214" y="6632"/>
                  </a:cubicBezTo>
                  <a:cubicBezTo>
                    <a:pt x="7292" y="6625"/>
                    <a:pt x="7373" y="6609"/>
                    <a:pt x="7460" y="6609"/>
                  </a:cubicBezTo>
                  <a:cubicBezTo>
                    <a:pt x="7467" y="6574"/>
                    <a:pt x="7467" y="6545"/>
                    <a:pt x="7475" y="6515"/>
                  </a:cubicBezTo>
                  <a:cubicBezTo>
                    <a:pt x="7634" y="5921"/>
                    <a:pt x="8106" y="5608"/>
                    <a:pt x="8658" y="5681"/>
                  </a:cubicBezTo>
                  <a:cubicBezTo>
                    <a:pt x="8571" y="5355"/>
                    <a:pt x="8555" y="5028"/>
                    <a:pt x="8628" y="4723"/>
                  </a:cubicBezTo>
                  <a:cubicBezTo>
                    <a:pt x="8839" y="3926"/>
                    <a:pt x="9630" y="3642"/>
                    <a:pt x="10392" y="4093"/>
                  </a:cubicBezTo>
                  <a:cubicBezTo>
                    <a:pt x="10479" y="4143"/>
                    <a:pt x="10566" y="4201"/>
                    <a:pt x="10645" y="4267"/>
                  </a:cubicBezTo>
                  <a:cubicBezTo>
                    <a:pt x="10943" y="3323"/>
                    <a:pt x="11481" y="2663"/>
                    <a:pt x="12134" y="2583"/>
                  </a:cubicBezTo>
                  <a:cubicBezTo>
                    <a:pt x="12322" y="2560"/>
                    <a:pt x="12503" y="2583"/>
                    <a:pt x="12684" y="2656"/>
                  </a:cubicBezTo>
                  <a:cubicBezTo>
                    <a:pt x="12473" y="1582"/>
                    <a:pt x="12684" y="537"/>
                    <a:pt x="13179" y="253"/>
                  </a:cubicBezTo>
                  <a:cubicBezTo>
                    <a:pt x="13621" y="0"/>
                    <a:pt x="14157" y="443"/>
                    <a:pt x="14492" y="1263"/>
                  </a:cubicBezTo>
                  <a:cubicBezTo>
                    <a:pt x="14694" y="1096"/>
                    <a:pt x="14911" y="986"/>
                    <a:pt x="15152" y="958"/>
                  </a:cubicBezTo>
                  <a:cubicBezTo>
                    <a:pt x="16893" y="740"/>
                    <a:pt x="17017" y="3170"/>
                    <a:pt x="16508" y="4781"/>
                  </a:cubicBezTo>
                  <a:cubicBezTo>
                    <a:pt x="16836" y="4267"/>
                    <a:pt x="17242" y="4013"/>
                    <a:pt x="17611" y="4194"/>
                  </a:cubicBezTo>
                  <a:cubicBezTo>
                    <a:pt x="17837" y="4302"/>
                    <a:pt x="18018" y="4572"/>
                    <a:pt x="18133" y="4920"/>
                  </a:cubicBezTo>
                  <a:cubicBezTo>
                    <a:pt x="18932" y="4368"/>
                    <a:pt x="19760" y="4455"/>
                    <a:pt x="20179" y="5232"/>
                  </a:cubicBezTo>
                  <a:cubicBezTo>
                    <a:pt x="20587" y="5986"/>
                    <a:pt x="20500" y="7161"/>
                    <a:pt x="20021" y="8199"/>
                  </a:cubicBezTo>
                  <a:cubicBezTo>
                    <a:pt x="20942" y="8410"/>
                    <a:pt x="21639" y="9244"/>
                    <a:pt x="21675" y="10289"/>
                  </a:cubicBezTo>
                  <a:cubicBezTo>
                    <a:pt x="21682" y="10390"/>
                    <a:pt x="21675" y="10493"/>
                    <a:pt x="21668" y="10587"/>
                  </a:cubicBezTo>
                  <a:lnTo>
                    <a:pt x="16508" y="10587"/>
                  </a:lnTo>
                  <a:lnTo>
                    <a:pt x="3933" y="10587"/>
                  </a:lnTo>
                  <a:lnTo>
                    <a:pt x="15" y="10587"/>
                  </a:lnTo>
                  <a:cubicBezTo>
                    <a:pt x="1" y="10500"/>
                    <a:pt x="1" y="10406"/>
                    <a:pt x="8" y="10310"/>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3" name="Google Shape;133;p9"/>
          <p:cNvSpPr/>
          <p:nvPr/>
        </p:nvSpPr>
        <p:spPr>
          <a:xfrm flipH="1">
            <a:off x="-6975" y="3722525"/>
            <a:ext cx="9159954" cy="1430625"/>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9"/>
          <p:cNvSpPr/>
          <p:nvPr/>
        </p:nvSpPr>
        <p:spPr>
          <a:xfrm flipH="1">
            <a:off x="-6488" y="3909925"/>
            <a:ext cx="10272313" cy="1243214"/>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35;p9"/>
          <p:cNvSpPr/>
          <p:nvPr/>
        </p:nvSpPr>
        <p:spPr>
          <a:xfrm flipH="1">
            <a:off x="-6506" y="4001243"/>
            <a:ext cx="9640558" cy="1151898"/>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6;p9"/>
          <p:cNvSpPr/>
          <p:nvPr/>
        </p:nvSpPr>
        <p:spPr>
          <a:xfrm flipH="1">
            <a:off x="-6508" y="4014162"/>
            <a:ext cx="9557286" cy="1138979"/>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9"/>
          <p:cNvSpPr/>
          <p:nvPr/>
        </p:nvSpPr>
        <p:spPr>
          <a:xfrm flipH="1">
            <a:off x="-6935" y="3220275"/>
            <a:ext cx="9159914" cy="715491"/>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8;p9"/>
          <p:cNvSpPr/>
          <p:nvPr/>
        </p:nvSpPr>
        <p:spPr>
          <a:xfrm flipH="1">
            <a:off x="-7025" y="4387755"/>
            <a:ext cx="7824700" cy="765395"/>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39;p9"/>
          <p:cNvSpPr txBox="1">
            <a:spLocks noGrp="1"/>
          </p:cNvSpPr>
          <p:nvPr>
            <p:ph type="title"/>
          </p:nvPr>
        </p:nvSpPr>
        <p:spPr>
          <a:xfrm>
            <a:off x="1020825" y="738200"/>
            <a:ext cx="4016400" cy="120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0" name="Google Shape;140;p9"/>
          <p:cNvSpPr txBox="1">
            <a:spLocks noGrp="1"/>
          </p:cNvSpPr>
          <p:nvPr>
            <p:ph type="subTitle" idx="1"/>
          </p:nvPr>
        </p:nvSpPr>
        <p:spPr>
          <a:xfrm>
            <a:off x="1298175" y="2010550"/>
            <a:ext cx="3461700" cy="95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1">
                <a:latin typeface="Urbanist"/>
                <a:ea typeface="Urbanist"/>
                <a:cs typeface="Urbanist"/>
                <a:sym typeface="Urbanis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15159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1"/>
        <p:cNvGrpSpPr/>
        <p:nvPr/>
      </p:nvGrpSpPr>
      <p:grpSpPr>
        <a:xfrm>
          <a:off x="0" y="0"/>
          <a:ext cx="0" cy="0"/>
          <a:chOff x="0" y="0"/>
          <a:chExt cx="0" cy="0"/>
        </a:xfrm>
      </p:grpSpPr>
      <p:sp>
        <p:nvSpPr>
          <p:cNvPr id="142" name="Google Shape;142;p10"/>
          <p:cNvSpPr txBox="1">
            <a:spLocks noGrp="1"/>
          </p:cNvSpPr>
          <p:nvPr>
            <p:ph type="title"/>
          </p:nvPr>
        </p:nvSpPr>
        <p:spPr>
          <a:xfrm>
            <a:off x="715100" y="3091875"/>
            <a:ext cx="4717500" cy="12369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82645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3"/>
        <p:cNvGrpSpPr/>
        <p:nvPr/>
      </p:nvGrpSpPr>
      <p:grpSpPr>
        <a:xfrm>
          <a:off x="0" y="0"/>
          <a:ext cx="0" cy="0"/>
          <a:chOff x="0" y="0"/>
          <a:chExt cx="0" cy="0"/>
        </a:xfrm>
      </p:grpSpPr>
      <p:grpSp>
        <p:nvGrpSpPr>
          <p:cNvPr id="144" name="Google Shape;144;p11"/>
          <p:cNvGrpSpPr/>
          <p:nvPr/>
        </p:nvGrpSpPr>
        <p:grpSpPr>
          <a:xfrm flipH="1">
            <a:off x="10" y="-44250"/>
            <a:ext cx="9144090" cy="2366856"/>
            <a:chOff x="1" y="-29750"/>
            <a:chExt cx="9144090" cy="1698619"/>
          </a:xfrm>
        </p:grpSpPr>
        <p:sp>
          <p:nvSpPr>
            <p:cNvPr id="145" name="Google Shape;145;p11"/>
            <p:cNvSpPr/>
            <p:nvPr/>
          </p:nvSpPr>
          <p:spPr>
            <a:xfrm>
              <a:off x="1" y="716673"/>
              <a:ext cx="9144090" cy="952197"/>
            </a:xfrm>
            <a:custGeom>
              <a:avLst/>
              <a:gdLst/>
              <a:ahLst/>
              <a:cxnLst/>
              <a:rect l="l" t="t" r="r" b="b"/>
              <a:pathLst>
                <a:path w="100956" h="11116" extrusionOk="0">
                  <a:moveTo>
                    <a:pt x="1" y="1"/>
                  </a:moveTo>
                  <a:lnTo>
                    <a:pt x="1" y="3470"/>
                  </a:lnTo>
                  <a:lnTo>
                    <a:pt x="30094" y="3520"/>
                  </a:lnTo>
                  <a:cubicBezTo>
                    <a:pt x="32140" y="3520"/>
                    <a:pt x="39700" y="3557"/>
                    <a:pt x="34709" y="5044"/>
                  </a:cubicBezTo>
                  <a:cubicBezTo>
                    <a:pt x="31879" y="5892"/>
                    <a:pt x="21270" y="6422"/>
                    <a:pt x="17903" y="6575"/>
                  </a:cubicBezTo>
                  <a:cubicBezTo>
                    <a:pt x="13651" y="6763"/>
                    <a:pt x="81263" y="6880"/>
                    <a:pt x="48370" y="9565"/>
                  </a:cubicBezTo>
                  <a:cubicBezTo>
                    <a:pt x="38405" y="10381"/>
                    <a:pt x="57506" y="11096"/>
                    <a:pt x="59472" y="11096"/>
                  </a:cubicBezTo>
                  <a:cubicBezTo>
                    <a:pt x="59500" y="11096"/>
                    <a:pt x="59525" y="11096"/>
                    <a:pt x="59545" y="11096"/>
                  </a:cubicBezTo>
                  <a:cubicBezTo>
                    <a:pt x="65938" y="10984"/>
                    <a:pt x="71518" y="10946"/>
                    <a:pt x="76382" y="10946"/>
                  </a:cubicBezTo>
                  <a:cubicBezTo>
                    <a:pt x="86658" y="10946"/>
                    <a:pt x="93736" y="11115"/>
                    <a:pt x="98522" y="11115"/>
                  </a:cubicBezTo>
                  <a:cubicBezTo>
                    <a:pt x="99410" y="11115"/>
                    <a:pt x="100220" y="11110"/>
                    <a:pt x="100956" y="11096"/>
                  </a:cubicBezTo>
                  <a:lnTo>
                    <a:pt x="100956" y="5835"/>
                  </a:lnTo>
                  <a:cubicBezTo>
                    <a:pt x="100296" y="5821"/>
                    <a:pt x="99599" y="5805"/>
                    <a:pt x="98882" y="5805"/>
                  </a:cubicBezTo>
                  <a:cubicBezTo>
                    <a:pt x="98858" y="5805"/>
                    <a:pt x="98826" y="5805"/>
                    <a:pt x="98787" y="5805"/>
                  </a:cubicBezTo>
                  <a:cubicBezTo>
                    <a:pt x="97634" y="5805"/>
                    <a:pt x="90155" y="5799"/>
                    <a:pt x="91124" y="5399"/>
                  </a:cubicBezTo>
                  <a:cubicBezTo>
                    <a:pt x="91552" y="5218"/>
                    <a:pt x="98351" y="4499"/>
                    <a:pt x="96015" y="4107"/>
                  </a:cubicBezTo>
                  <a:cubicBezTo>
                    <a:pt x="93822" y="3736"/>
                    <a:pt x="91326" y="3662"/>
                    <a:pt x="88840" y="3662"/>
                  </a:cubicBezTo>
                  <a:cubicBezTo>
                    <a:pt x="87197" y="3662"/>
                    <a:pt x="85558" y="3694"/>
                    <a:pt x="84013" y="3694"/>
                  </a:cubicBezTo>
                  <a:cubicBezTo>
                    <a:pt x="77824" y="3694"/>
                    <a:pt x="72128" y="2700"/>
                    <a:pt x="66193" y="2700"/>
                  </a:cubicBezTo>
                  <a:cubicBezTo>
                    <a:pt x="65728" y="2700"/>
                    <a:pt x="63406" y="2664"/>
                    <a:pt x="63608" y="2460"/>
                  </a:cubicBezTo>
                  <a:cubicBezTo>
                    <a:pt x="64043" y="2021"/>
                    <a:pt x="66948" y="1890"/>
                    <a:pt x="69423" y="1890"/>
                  </a:cubicBezTo>
                  <a:cubicBezTo>
                    <a:pt x="70877" y="1890"/>
                    <a:pt x="72182" y="1935"/>
                    <a:pt x="72751" y="1990"/>
                  </a:cubicBezTo>
                  <a:cubicBezTo>
                    <a:pt x="75941" y="2303"/>
                    <a:pt x="79190" y="2417"/>
                    <a:pt x="82461" y="2417"/>
                  </a:cubicBezTo>
                  <a:cubicBezTo>
                    <a:pt x="88627" y="2417"/>
                    <a:pt x="94873" y="2013"/>
                    <a:pt x="100956" y="1786"/>
                  </a:cubicBezTo>
                  <a:lnTo>
                    <a:pt x="100956" y="1"/>
                  </a:ln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11"/>
            <p:cNvSpPr/>
            <p:nvPr/>
          </p:nvSpPr>
          <p:spPr>
            <a:xfrm>
              <a:off x="1" y="-29750"/>
              <a:ext cx="9144090" cy="746527"/>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7" name="Google Shape;147;p11"/>
          <p:cNvGrpSpPr/>
          <p:nvPr/>
        </p:nvGrpSpPr>
        <p:grpSpPr>
          <a:xfrm>
            <a:off x="-6975" y="3639076"/>
            <a:ext cx="9159984" cy="1514476"/>
            <a:chOff x="-6975" y="3639076"/>
            <a:chExt cx="9159984" cy="1514476"/>
          </a:xfrm>
        </p:grpSpPr>
        <p:sp>
          <p:nvSpPr>
            <p:cNvPr id="148" name="Google Shape;148;p11"/>
            <p:cNvSpPr/>
            <p:nvPr/>
          </p:nvSpPr>
          <p:spPr>
            <a:xfrm>
              <a:off x="-6975" y="3909924"/>
              <a:ext cx="9159954" cy="1243218"/>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49;p11"/>
            <p:cNvSpPr/>
            <p:nvPr/>
          </p:nvSpPr>
          <p:spPr>
            <a:xfrm>
              <a:off x="0" y="4318628"/>
              <a:ext cx="1503225" cy="417226"/>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11"/>
            <p:cNvSpPr/>
            <p:nvPr/>
          </p:nvSpPr>
          <p:spPr>
            <a:xfrm>
              <a:off x="-6975" y="3639076"/>
              <a:ext cx="9159914" cy="417217"/>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1" name="Google Shape;151;p11"/>
            <p:cNvGrpSpPr/>
            <p:nvPr/>
          </p:nvGrpSpPr>
          <p:grpSpPr>
            <a:xfrm>
              <a:off x="2344664" y="4176502"/>
              <a:ext cx="6808345" cy="977050"/>
              <a:chOff x="2674325" y="3909925"/>
              <a:chExt cx="6478585" cy="1243225"/>
            </a:xfrm>
          </p:grpSpPr>
          <p:sp>
            <p:nvSpPr>
              <p:cNvPr id="152" name="Google Shape;152;p11"/>
              <p:cNvSpPr/>
              <p:nvPr/>
            </p:nvSpPr>
            <p:spPr>
              <a:xfrm>
                <a:off x="2674325" y="3909925"/>
                <a:ext cx="6478315" cy="1243214"/>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11"/>
              <p:cNvSpPr/>
              <p:nvPr/>
            </p:nvSpPr>
            <p:spPr>
              <a:xfrm>
                <a:off x="3072759" y="4001243"/>
                <a:ext cx="6079893" cy="1151898"/>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11"/>
              <p:cNvSpPr/>
              <p:nvPr/>
            </p:nvSpPr>
            <p:spPr>
              <a:xfrm>
                <a:off x="3125277" y="4014162"/>
                <a:ext cx="6027377" cy="1138979"/>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11"/>
              <p:cNvSpPr/>
              <p:nvPr/>
            </p:nvSpPr>
            <p:spPr>
              <a:xfrm>
                <a:off x="3913445" y="4460664"/>
                <a:ext cx="2400695" cy="141753"/>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11"/>
              <p:cNvSpPr/>
              <p:nvPr/>
            </p:nvSpPr>
            <p:spPr>
              <a:xfrm>
                <a:off x="4218278" y="4387755"/>
                <a:ext cx="4934631" cy="765395"/>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7" name="Google Shape;157;p11"/>
            <p:cNvSpPr/>
            <p:nvPr/>
          </p:nvSpPr>
          <p:spPr>
            <a:xfrm>
              <a:off x="0" y="4888400"/>
              <a:ext cx="1587489" cy="264751"/>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8" name="Google Shape;158;p11"/>
          <p:cNvSpPr txBox="1">
            <a:spLocks noGrp="1"/>
          </p:cNvSpPr>
          <p:nvPr>
            <p:ph type="title" hasCustomPrompt="1"/>
          </p:nvPr>
        </p:nvSpPr>
        <p:spPr>
          <a:xfrm>
            <a:off x="1284000" y="811450"/>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59" name="Google Shape;159;p11"/>
          <p:cNvSpPr txBox="1">
            <a:spLocks noGrp="1"/>
          </p:cNvSpPr>
          <p:nvPr>
            <p:ph type="subTitle" idx="1"/>
          </p:nvPr>
        </p:nvSpPr>
        <p:spPr>
          <a:xfrm>
            <a:off x="3171900" y="2322600"/>
            <a:ext cx="280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b="1">
                <a:latin typeface="Urbanist"/>
                <a:ea typeface="Urbanist"/>
                <a:cs typeface="Urbanist"/>
                <a:sym typeface="Urbanis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627330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2490475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1"/>
        <p:cNvGrpSpPr/>
        <p:nvPr/>
      </p:nvGrpSpPr>
      <p:grpSpPr>
        <a:xfrm>
          <a:off x="0" y="0"/>
          <a:ext cx="0" cy="0"/>
          <a:chOff x="0" y="0"/>
          <a:chExt cx="0" cy="0"/>
        </a:xfrm>
      </p:grpSpPr>
      <p:sp>
        <p:nvSpPr>
          <p:cNvPr id="162" name="Google Shape;162;p13"/>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3" name="Google Shape;163;p13"/>
          <p:cNvGrpSpPr/>
          <p:nvPr/>
        </p:nvGrpSpPr>
        <p:grpSpPr>
          <a:xfrm>
            <a:off x="-6975" y="4378387"/>
            <a:ext cx="9160004" cy="774587"/>
            <a:chOff x="-6975" y="4378387"/>
            <a:chExt cx="9160004" cy="774587"/>
          </a:xfrm>
        </p:grpSpPr>
        <p:sp>
          <p:nvSpPr>
            <p:cNvPr id="164" name="Google Shape;164;p13"/>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13"/>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13"/>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13"/>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68;p13"/>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13"/>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13"/>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13"/>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72;p13"/>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3" name="Google Shape;173;p13"/>
          <p:cNvSpPr txBox="1">
            <a:spLocks noGrp="1"/>
          </p:cNvSpPr>
          <p:nvPr>
            <p:ph type="title" hasCustomPrompt="1"/>
          </p:nvPr>
        </p:nvSpPr>
        <p:spPr>
          <a:xfrm>
            <a:off x="1077900" y="1573850"/>
            <a:ext cx="982800" cy="59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4" name="Google Shape;174;p13"/>
          <p:cNvSpPr txBox="1">
            <a:spLocks noGrp="1"/>
          </p:cNvSpPr>
          <p:nvPr>
            <p:ph type="subTitle" idx="1"/>
          </p:nvPr>
        </p:nvSpPr>
        <p:spPr>
          <a:xfrm>
            <a:off x="2060775" y="2009173"/>
            <a:ext cx="233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13"/>
          <p:cNvSpPr txBox="1">
            <a:spLocks noGrp="1"/>
          </p:cNvSpPr>
          <p:nvPr>
            <p:ph type="title" idx="2"/>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13"/>
          <p:cNvSpPr txBox="1">
            <a:spLocks noGrp="1"/>
          </p:cNvSpPr>
          <p:nvPr>
            <p:ph type="subTitle" idx="3"/>
          </p:nvPr>
        </p:nvSpPr>
        <p:spPr>
          <a:xfrm>
            <a:off x="2060775" y="1573850"/>
            <a:ext cx="23364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7" name="Google Shape;177;p13"/>
          <p:cNvSpPr txBox="1">
            <a:spLocks noGrp="1"/>
          </p:cNvSpPr>
          <p:nvPr>
            <p:ph type="title" idx="4" hasCustomPrompt="1"/>
          </p:nvPr>
        </p:nvSpPr>
        <p:spPr>
          <a:xfrm>
            <a:off x="1077900" y="2890875"/>
            <a:ext cx="982800" cy="59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8" name="Google Shape;178;p13"/>
          <p:cNvSpPr txBox="1">
            <a:spLocks noGrp="1"/>
          </p:cNvSpPr>
          <p:nvPr>
            <p:ph type="subTitle" idx="5"/>
          </p:nvPr>
        </p:nvSpPr>
        <p:spPr>
          <a:xfrm>
            <a:off x="2060775" y="3326198"/>
            <a:ext cx="233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subTitle" idx="6"/>
          </p:nvPr>
        </p:nvSpPr>
        <p:spPr>
          <a:xfrm>
            <a:off x="2060775" y="2890875"/>
            <a:ext cx="23364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0" name="Google Shape;180;p13"/>
          <p:cNvSpPr txBox="1">
            <a:spLocks noGrp="1"/>
          </p:cNvSpPr>
          <p:nvPr>
            <p:ph type="title" idx="7" hasCustomPrompt="1"/>
          </p:nvPr>
        </p:nvSpPr>
        <p:spPr>
          <a:xfrm>
            <a:off x="4746800" y="1573850"/>
            <a:ext cx="982800" cy="59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3"/>
          <p:cNvSpPr txBox="1">
            <a:spLocks noGrp="1"/>
          </p:cNvSpPr>
          <p:nvPr>
            <p:ph type="subTitle" idx="8"/>
          </p:nvPr>
        </p:nvSpPr>
        <p:spPr>
          <a:xfrm>
            <a:off x="5729675" y="2009173"/>
            <a:ext cx="233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subTitle" idx="9"/>
          </p:nvPr>
        </p:nvSpPr>
        <p:spPr>
          <a:xfrm>
            <a:off x="5729675" y="1573850"/>
            <a:ext cx="23364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3" name="Google Shape;183;p13"/>
          <p:cNvSpPr txBox="1">
            <a:spLocks noGrp="1"/>
          </p:cNvSpPr>
          <p:nvPr>
            <p:ph type="title" idx="13" hasCustomPrompt="1"/>
          </p:nvPr>
        </p:nvSpPr>
        <p:spPr>
          <a:xfrm>
            <a:off x="4746800" y="2890875"/>
            <a:ext cx="982800" cy="59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4" name="Google Shape;184;p13"/>
          <p:cNvSpPr txBox="1">
            <a:spLocks noGrp="1"/>
          </p:cNvSpPr>
          <p:nvPr>
            <p:ph type="subTitle" idx="14"/>
          </p:nvPr>
        </p:nvSpPr>
        <p:spPr>
          <a:xfrm>
            <a:off x="5729675" y="3326198"/>
            <a:ext cx="2336400" cy="59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5" name="Google Shape;185;p13"/>
          <p:cNvSpPr txBox="1">
            <a:spLocks noGrp="1"/>
          </p:cNvSpPr>
          <p:nvPr>
            <p:ph type="subTitle" idx="15"/>
          </p:nvPr>
        </p:nvSpPr>
        <p:spPr>
          <a:xfrm>
            <a:off x="5729675" y="2890875"/>
            <a:ext cx="23364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744424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86"/>
        <p:cNvGrpSpPr/>
        <p:nvPr/>
      </p:nvGrpSpPr>
      <p:grpSpPr>
        <a:xfrm>
          <a:off x="0" y="0"/>
          <a:ext cx="0" cy="0"/>
          <a:chOff x="0" y="0"/>
          <a:chExt cx="0" cy="0"/>
        </a:xfrm>
      </p:grpSpPr>
      <p:sp>
        <p:nvSpPr>
          <p:cNvPr id="187" name="Google Shape;187;p14"/>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8" name="Google Shape;188;p14"/>
          <p:cNvGrpSpPr/>
          <p:nvPr/>
        </p:nvGrpSpPr>
        <p:grpSpPr>
          <a:xfrm>
            <a:off x="-6975" y="4378387"/>
            <a:ext cx="9160004" cy="774587"/>
            <a:chOff x="-6975" y="4378387"/>
            <a:chExt cx="9160004" cy="774587"/>
          </a:xfrm>
        </p:grpSpPr>
        <p:sp>
          <p:nvSpPr>
            <p:cNvPr id="189" name="Google Shape;189;p14"/>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190;p14"/>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91;p14"/>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192;p14"/>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93;p14"/>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94;p14"/>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14"/>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14"/>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14"/>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98" name="Google Shape;198;p14"/>
          <p:cNvSpPr txBox="1">
            <a:spLocks noGrp="1"/>
          </p:cNvSpPr>
          <p:nvPr>
            <p:ph type="title"/>
          </p:nvPr>
        </p:nvSpPr>
        <p:spPr>
          <a:xfrm>
            <a:off x="720000" y="445025"/>
            <a:ext cx="7704000" cy="70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98966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9"/>
        <p:cNvGrpSpPr/>
        <p:nvPr/>
      </p:nvGrpSpPr>
      <p:grpSpPr>
        <a:xfrm>
          <a:off x="0" y="0"/>
          <a:ext cx="0" cy="0"/>
          <a:chOff x="0" y="0"/>
          <a:chExt cx="0" cy="0"/>
        </a:xfrm>
      </p:grpSpPr>
      <p:sp>
        <p:nvSpPr>
          <p:cNvPr id="200" name="Google Shape;200;p15"/>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1" name="Google Shape;201;p15"/>
          <p:cNvGrpSpPr/>
          <p:nvPr/>
        </p:nvGrpSpPr>
        <p:grpSpPr>
          <a:xfrm>
            <a:off x="-6975" y="4378387"/>
            <a:ext cx="9160004" cy="774587"/>
            <a:chOff x="-6975" y="4378387"/>
            <a:chExt cx="9160004" cy="774587"/>
          </a:xfrm>
        </p:grpSpPr>
        <p:sp>
          <p:nvSpPr>
            <p:cNvPr id="202" name="Google Shape;202;p15"/>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203;p15"/>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04;p15"/>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205;p15"/>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206;p15"/>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07;p15"/>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08;p15"/>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09;p15"/>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15"/>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1" name="Google Shape;211;p15"/>
          <p:cNvSpPr txBox="1">
            <a:spLocks noGrp="1"/>
          </p:cNvSpPr>
          <p:nvPr>
            <p:ph type="title"/>
          </p:nvPr>
        </p:nvSpPr>
        <p:spPr>
          <a:xfrm>
            <a:off x="720000" y="445025"/>
            <a:ext cx="7704000" cy="70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1162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12"/>
        <p:cNvGrpSpPr/>
        <p:nvPr/>
      </p:nvGrpSpPr>
      <p:grpSpPr>
        <a:xfrm>
          <a:off x="0" y="0"/>
          <a:ext cx="0" cy="0"/>
          <a:chOff x="0" y="0"/>
          <a:chExt cx="0" cy="0"/>
        </a:xfrm>
      </p:grpSpPr>
      <p:sp>
        <p:nvSpPr>
          <p:cNvPr id="213" name="Google Shape;213;p16"/>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14" name="Google Shape;214;p16"/>
          <p:cNvGrpSpPr/>
          <p:nvPr/>
        </p:nvGrpSpPr>
        <p:grpSpPr>
          <a:xfrm>
            <a:off x="-6975" y="3931975"/>
            <a:ext cx="9160002" cy="1221001"/>
            <a:chOff x="-6975" y="3931975"/>
            <a:chExt cx="9160002" cy="1221001"/>
          </a:xfrm>
        </p:grpSpPr>
        <p:sp>
          <p:nvSpPr>
            <p:cNvPr id="215" name="Google Shape;215;p16"/>
            <p:cNvSpPr/>
            <p:nvPr/>
          </p:nvSpPr>
          <p:spPr>
            <a:xfrm>
              <a:off x="-6975" y="3931975"/>
              <a:ext cx="9159914" cy="517342"/>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216;p16"/>
            <p:cNvSpPr/>
            <p:nvPr/>
          </p:nvSpPr>
          <p:spPr>
            <a:xfrm>
              <a:off x="-6975" y="4293076"/>
              <a:ext cx="9159954" cy="859895"/>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217;p16"/>
            <p:cNvSpPr/>
            <p:nvPr/>
          </p:nvSpPr>
          <p:spPr>
            <a:xfrm>
              <a:off x="0" y="4546943"/>
              <a:ext cx="893990" cy="375466"/>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18;p16"/>
            <p:cNvSpPr/>
            <p:nvPr/>
          </p:nvSpPr>
          <p:spPr>
            <a:xfrm>
              <a:off x="1306622" y="4312617"/>
              <a:ext cx="7846086" cy="840331"/>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219;p16"/>
            <p:cNvSpPr/>
            <p:nvPr/>
          </p:nvSpPr>
          <p:spPr>
            <a:xfrm>
              <a:off x="1789168" y="4374343"/>
              <a:ext cx="7363546" cy="778607"/>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0;p16"/>
            <p:cNvSpPr/>
            <p:nvPr/>
          </p:nvSpPr>
          <p:spPr>
            <a:xfrm>
              <a:off x="1852773" y="4383076"/>
              <a:ext cx="7299941" cy="76987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221;p16"/>
            <p:cNvSpPr/>
            <p:nvPr/>
          </p:nvSpPr>
          <p:spPr>
            <a:xfrm>
              <a:off x="2770702" y="4762623"/>
              <a:ext cx="2907417" cy="95816"/>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222;p16"/>
            <p:cNvSpPr/>
            <p:nvPr/>
          </p:nvSpPr>
          <p:spPr>
            <a:xfrm>
              <a:off x="3176511" y="4635603"/>
              <a:ext cx="5976516" cy="517357"/>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23;p16"/>
            <p:cNvSpPr/>
            <p:nvPr/>
          </p:nvSpPr>
          <p:spPr>
            <a:xfrm>
              <a:off x="-1" y="5006701"/>
              <a:ext cx="855230" cy="146275"/>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4" name="Google Shape;224;p16"/>
          <p:cNvSpPr txBox="1">
            <a:spLocks noGrp="1"/>
          </p:cNvSpPr>
          <p:nvPr>
            <p:ph type="title"/>
          </p:nvPr>
        </p:nvSpPr>
        <p:spPr>
          <a:xfrm>
            <a:off x="720000" y="445025"/>
            <a:ext cx="7704000" cy="70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1147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 name="Google Shape;34;p4"/>
          <p:cNvSpPr txBox="1">
            <a:spLocks noGrp="1"/>
          </p:cNvSpPr>
          <p:nvPr>
            <p:ph type="body" idx="1"/>
          </p:nvPr>
        </p:nvSpPr>
        <p:spPr>
          <a:xfrm>
            <a:off x="621100" y="1152475"/>
            <a:ext cx="7901700" cy="34560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
        <p:nvSpPr>
          <p:cNvPr id="35" name="Google Shape;35;p4"/>
          <p:cNvSpPr/>
          <p:nvPr/>
        </p:nvSpPr>
        <p:spPr>
          <a:xfrm flipH="1">
            <a:off x="4518407" y="4352250"/>
            <a:ext cx="4699918" cy="1327273"/>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4"/>
          <p:cNvSpPr/>
          <p:nvPr/>
        </p:nvSpPr>
        <p:spPr>
          <a:xfrm flipH="1">
            <a:off x="6303518" y="4791551"/>
            <a:ext cx="2914807" cy="887973"/>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4"/>
          <p:cNvSpPr/>
          <p:nvPr/>
        </p:nvSpPr>
        <p:spPr>
          <a:xfrm flipH="1">
            <a:off x="4802596" y="4566869"/>
            <a:ext cx="4415730" cy="1112655"/>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4"/>
          <p:cNvSpPr/>
          <p:nvPr/>
        </p:nvSpPr>
        <p:spPr>
          <a:xfrm flipH="1">
            <a:off x="4518407" y="4353803"/>
            <a:ext cx="4699918" cy="1089077"/>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25"/>
        <p:cNvGrpSpPr/>
        <p:nvPr/>
      </p:nvGrpSpPr>
      <p:grpSpPr>
        <a:xfrm>
          <a:off x="0" y="0"/>
          <a:ext cx="0" cy="0"/>
          <a:chOff x="0" y="0"/>
          <a:chExt cx="0" cy="0"/>
        </a:xfrm>
      </p:grpSpPr>
      <p:sp>
        <p:nvSpPr>
          <p:cNvPr id="226" name="Google Shape;226;p17"/>
          <p:cNvSpPr/>
          <p:nvPr/>
        </p:nvSpPr>
        <p:spPr>
          <a:xfrm>
            <a:off x="0" y="-44250"/>
            <a:ext cx="9144090" cy="1306161"/>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227;p17"/>
          <p:cNvSpPr/>
          <p:nvPr/>
        </p:nvSpPr>
        <p:spPr>
          <a:xfrm flipH="1">
            <a:off x="-6979" y="4286250"/>
            <a:ext cx="9159954" cy="866908"/>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17"/>
          <p:cNvSpPr/>
          <p:nvPr/>
        </p:nvSpPr>
        <p:spPr>
          <a:xfrm flipH="1">
            <a:off x="-6823" y="4437650"/>
            <a:ext cx="7394797" cy="715496"/>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229;p17"/>
          <p:cNvSpPr/>
          <p:nvPr/>
        </p:nvSpPr>
        <p:spPr>
          <a:xfrm flipH="1">
            <a:off x="-6824" y="4490205"/>
            <a:ext cx="6940011" cy="66294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230;p17"/>
          <p:cNvSpPr/>
          <p:nvPr/>
        </p:nvSpPr>
        <p:spPr>
          <a:xfrm flipH="1">
            <a:off x="-6824" y="4497640"/>
            <a:ext cx="6880065" cy="655507"/>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p17"/>
          <p:cNvSpPr/>
          <p:nvPr/>
        </p:nvSpPr>
        <p:spPr>
          <a:xfrm>
            <a:off x="-6925" y="3692875"/>
            <a:ext cx="9159914" cy="662957"/>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32;p17"/>
          <p:cNvSpPr/>
          <p:nvPr/>
        </p:nvSpPr>
        <p:spPr>
          <a:xfrm>
            <a:off x="3788690" y="4805914"/>
            <a:ext cx="2301051" cy="141753"/>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233;p17"/>
          <p:cNvSpPr txBox="1">
            <a:spLocks noGrp="1"/>
          </p:cNvSpPr>
          <p:nvPr>
            <p:ph type="title"/>
          </p:nvPr>
        </p:nvSpPr>
        <p:spPr>
          <a:xfrm>
            <a:off x="3898600" y="2583825"/>
            <a:ext cx="45303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34" name="Google Shape;234;p17"/>
          <p:cNvSpPr txBox="1">
            <a:spLocks noGrp="1"/>
          </p:cNvSpPr>
          <p:nvPr>
            <p:ph type="subTitle" idx="1"/>
          </p:nvPr>
        </p:nvSpPr>
        <p:spPr>
          <a:xfrm>
            <a:off x="3898600" y="734925"/>
            <a:ext cx="4530300" cy="184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066446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35"/>
        <p:cNvGrpSpPr/>
        <p:nvPr/>
      </p:nvGrpSpPr>
      <p:grpSpPr>
        <a:xfrm>
          <a:off x="0" y="0"/>
          <a:ext cx="0" cy="0"/>
          <a:chOff x="0" y="0"/>
          <a:chExt cx="0" cy="0"/>
        </a:xfrm>
      </p:grpSpPr>
      <p:sp>
        <p:nvSpPr>
          <p:cNvPr id="236" name="Google Shape;236;p18"/>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37" name="Google Shape;237;p18"/>
          <p:cNvGrpSpPr/>
          <p:nvPr/>
        </p:nvGrpSpPr>
        <p:grpSpPr>
          <a:xfrm>
            <a:off x="-6975" y="4378387"/>
            <a:ext cx="9160004" cy="774587"/>
            <a:chOff x="-6975" y="4378387"/>
            <a:chExt cx="9160004" cy="774587"/>
          </a:xfrm>
        </p:grpSpPr>
        <p:sp>
          <p:nvSpPr>
            <p:cNvPr id="238" name="Google Shape;238;p18"/>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239;p18"/>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240;p18"/>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241;p18"/>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242;p18"/>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243;p18"/>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244;p18"/>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245;p18"/>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46;p18"/>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47" name="Google Shape;247;p18"/>
          <p:cNvSpPr txBox="1">
            <a:spLocks noGrp="1"/>
          </p:cNvSpPr>
          <p:nvPr>
            <p:ph type="subTitle" idx="1"/>
          </p:nvPr>
        </p:nvSpPr>
        <p:spPr>
          <a:xfrm>
            <a:off x="3980800" y="2922213"/>
            <a:ext cx="2807100" cy="107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18"/>
          <p:cNvSpPr txBox="1">
            <a:spLocks noGrp="1"/>
          </p:cNvSpPr>
          <p:nvPr>
            <p:ph type="title"/>
          </p:nvPr>
        </p:nvSpPr>
        <p:spPr>
          <a:xfrm>
            <a:off x="3980800" y="979038"/>
            <a:ext cx="4448100" cy="17961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9" name="Google Shape;249;p18"/>
          <p:cNvSpPr>
            <a:spLocks noGrp="1"/>
          </p:cNvSpPr>
          <p:nvPr>
            <p:ph type="pic" idx="2"/>
          </p:nvPr>
        </p:nvSpPr>
        <p:spPr>
          <a:xfrm>
            <a:off x="994025" y="764350"/>
            <a:ext cx="2662200" cy="3425100"/>
          </a:xfrm>
          <a:prstGeom prst="roundRect">
            <a:avLst>
              <a:gd name="adj" fmla="val 6422"/>
            </a:avLst>
          </a:prstGeom>
          <a:noFill/>
          <a:ln>
            <a:noFill/>
          </a:ln>
        </p:spPr>
      </p:sp>
    </p:spTree>
    <p:extLst>
      <p:ext uri="{BB962C8B-B14F-4D97-AF65-F5344CB8AC3E}">
        <p14:creationId xmlns:p14="http://schemas.microsoft.com/office/powerpoint/2010/main" val="3898262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50"/>
        <p:cNvGrpSpPr/>
        <p:nvPr/>
      </p:nvGrpSpPr>
      <p:grpSpPr>
        <a:xfrm>
          <a:off x="0" y="0"/>
          <a:ext cx="0" cy="0"/>
          <a:chOff x="0" y="0"/>
          <a:chExt cx="0" cy="0"/>
        </a:xfrm>
      </p:grpSpPr>
      <p:sp>
        <p:nvSpPr>
          <p:cNvPr id="251" name="Google Shape;251;p19"/>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2" name="Google Shape;252;p19"/>
          <p:cNvGrpSpPr/>
          <p:nvPr/>
        </p:nvGrpSpPr>
        <p:grpSpPr>
          <a:xfrm>
            <a:off x="-6975" y="4378387"/>
            <a:ext cx="9160004" cy="774587"/>
            <a:chOff x="-6975" y="4378387"/>
            <a:chExt cx="9160004" cy="774587"/>
          </a:xfrm>
        </p:grpSpPr>
        <p:sp>
          <p:nvSpPr>
            <p:cNvPr id="253" name="Google Shape;253;p19"/>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54;p19"/>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255;p19"/>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56;p19"/>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19"/>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258;p19"/>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19"/>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19"/>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19"/>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2" name="Google Shape;262;p19"/>
          <p:cNvSpPr txBox="1">
            <a:spLocks noGrp="1"/>
          </p:cNvSpPr>
          <p:nvPr>
            <p:ph type="subTitle" idx="1"/>
          </p:nvPr>
        </p:nvSpPr>
        <p:spPr>
          <a:xfrm>
            <a:off x="891637" y="2694450"/>
            <a:ext cx="2955000" cy="107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19"/>
          <p:cNvSpPr txBox="1">
            <a:spLocks noGrp="1"/>
          </p:cNvSpPr>
          <p:nvPr>
            <p:ph type="title"/>
          </p:nvPr>
        </p:nvSpPr>
        <p:spPr>
          <a:xfrm>
            <a:off x="891450" y="1377750"/>
            <a:ext cx="2955000" cy="124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12776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4"/>
        <p:cNvGrpSpPr/>
        <p:nvPr/>
      </p:nvGrpSpPr>
      <p:grpSpPr>
        <a:xfrm>
          <a:off x="0" y="0"/>
          <a:ext cx="0" cy="0"/>
          <a:chOff x="0" y="0"/>
          <a:chExt cx="0" cy="0"/>
        </a:xfrm>
      </p:grpSpPr>
      <p:sp>
        <p:nvSpPr>
          <p:cNvPr id="265" name="Google Shape;265;p20"/>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6" name="Google Shape;266;p20"/>
          <p:cNvGrpSpPr/>
          <p:nvPr/>
        </p:nvGrpSpPr>
        <p:grpSpPr>
          <a:xfrm>
            <a:off x="-6975" y="4378387"/>
            <a:ext cx="9160004" cy="774587"/>
            <a:chOff x="-6975" y="4378387"/>
            <a:chExt cx="9160004" cy="774587"/>
          </a:xfrm>
        </p:grpSpPr>
        <p:sp>
          <p:nvSpPr>
            <p:cNvPr id="267" name="Google Shape;267;p20"/>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20"/>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20"/>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20"/>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20"/>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20"/>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20"/>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20"/>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20"/>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76" name="Google Shape;276;p20"/>
          <p:cNvSpPr txBox="1">
            <a:spLocks noGrp="1"/>
          </p:cNvSpPr>
          <p:nvPr>
            <p:ph type="subTitle" idx="1"/>
          </p:nvPr>
        </p:nvSpPr>
        <p:spPr>
          <a:xfrm>
            <a:off x="5567700" y="2607663"/>
            <a:ext cx="2807100" cy="107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0"/>
          <p:cNvSpPr txBox="1">
            <a:spLocks noGrp="1"/>
          </p:cNvSpPr>
          <p:nvPr>
            <p:ph type="title"/>
          </p:nvPr>
        </p:nvSpPr>
        <p:spPr>
          <a:xfrm>
            <a:off x="5567550" y="1290975"/>
            <a:ext cx="2807100" cy="124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48792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8"/>
        <p:cNvGrpSpPr/>
        <p:nvPr/>
      </p:nvGrpSpPr>
      <p:grpSpPr>
        <a:xfrm>
          <a:off x="0" y="0"/>
          <a:ext cx="0" cy="0"/>
          <a:chOff x="0" y="0"/>
          <a:chExt cx="0" cy="0"/>
        </a:xfrm>
      </p:grpSpPr>
      <p:sp>
        <p:nvSpPr>
          <p:cNvPr id="279" name="Google Shape;279;p21"/>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80" name="Google Shape;280;p21"/>
          <p:cNvGrpSpPr/>
          <p:nvPr/>
        </p:nvGrpSpPr>
        <p:grpSpPr>
          <a:xfrm>
            <a:off x="-6975" y="4378387"/>
            <a:ext cx="9160004" cy="774587"/>
            <a:chOff x="-6975" y="4378387"/>
            <a:chExt cx="9160004" cy="774587"/>
          </a:xfrm>
        </p:grpSpPr>
        <p:sp>
          <p:nvSpPr>
            <p:cNvPr id="281" name="Google Shape;281;p21"/>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282;p21"/>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21"/>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21"/>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21"/>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21"/>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21"/>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21"/>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21"/>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0" name="Google Shape;290;p21"/>
          <p:cNvSpPr txBox="1">
            <a:spLocks noGrp="1"/>
          </p:cNvSpPr>
          <p:nvPr>
            <p:ph type="subTitle" idx="1"/>
          </p:nvPr>
        </p:nvSpPr>
        <p:spPr>
          <a:xfrm>
            <a:off x="1650563" y="2694438"/>
            <a:ext cx="2807100" cy="107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 name="Google Shape;291;p21"/>
          <p:cNvSpPr txBox="1">
            <a:spLocks noGrp="1"/>
          </p:cNvSpPr>
          <p:nvPr>
            <p:ph type="title"/>
          </p:nvPr>
        </p:nvSpPr>
        <p:spPr>
          <a:xfrm>
            <a:off x="1650713" y="1377750"/>
            <a:ext cx="2807100" cy="124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1818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92"/>
        <p:cNvGrpSpPr/>
        <p:nvPr/>
      </p:nvGrpSpPr>
      <p:grpSpPr>
        <a:xfrm>
          <a:off x="0" y="0"/>
          <a:ext cx="0" cy="0"/>
          <a:chOff x="0" y="0"/>
          <a:chExt cx="0" cy="0"/>
        </a:xfrm>
      </p:grpSpPr>
      <p:sp>
        <p:nvSpPr>
          <p:cNvPr id="293" name="Google Shape;293;p22"/>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4" name="Google Shape;294;p22"/>
          <p:cNvGrpSpPr/>
          <p:nvPr/>
        </p:nvGrpSpPr>
        <p:grpSpPr>
          <a:xfrm>
            <a:off x="-6975" y="4378387"/>
            <a:ext cx="9160004" cy="774587"/>
            <a:chOff x="-6975" y="4378387"/>
            <a:chExt cx="9160004" cy="774587"/>
          </a:xfrm>
        </p:grpSpPr>
        <p:sp>
          <p:nvSpPr>
            <p:cNvPr id="295" name="Google Shape;295;p22"/>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22"/>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22"/>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22"/>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22"/>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22"/>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22"/>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22"/>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22"/>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4" name="Google Shape;304;p22"/>
          <p:cNvSpPr txBox="1">
            <a:spLocks noGrp="1"/>
          </p:cNvSpPr>
          <p:nvPr>
            <p:ph type="subTitle" idx="1"/>
          </p:nvPr>
        </p:nvSpPr>
        <p:spPr>
          <a:xfrm>
            <a:off x="720000" y="1253500"/>
            <a:ext cx="7704000" cy="8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5"/>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05" name="Google Shape;305;p22"/>
          <p:cNvSpPr txBox="1">
            <a:spLocks noGrp="1"/>
          </p:cNvSpPr>
          <p:nvPr>
            <p:ph type="title"/>
          </p:nvPr>
        </p:nvSpPr>
        <p:spPr>
          <a:xfrm>
            <a:off x="720000" y="445025"/>
            <a:ext cx="7704000" cy="6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68801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06"/>
        <p:cNvGrpSpPr/>
        <p:nvPr/>
      </p:nvGrpSpPr>
      <p:grpSpPr>
        <a:xfrm>
          <a:off x="0" y="0"/>
          <a:ext cx="0" cy="0"/>
          <a:chOff x="0" y="0"/>
          <a:chExt cx="0" cy="0"/>
        </a:xfrm>
      </p:grpSpPr>
      <p:sp>
        <p:nvSpPr>
          <p:cNvPr id="307" name="Google Shape;307;p23"/>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08" name="Google Shape;308;p23"/>
          <p:cNvGrpSpPr/>
          <p:nvPr/>
        </p:nvGrpSpPr>
        <p:grpSpPr>
          <a:xfrm>
            <a:off x="-6975" y="4378387"/>
            <a:ext cx="9160004" cy="774587"/>
            <a:chOff x="-6975" y="4378387"/>
            <a:chExt cx="9160004" cy="774587"/>
          </a:xfrm>
        </p:grpSpPr>
        <p:sp>
          <p:nvSpPr>
            <p:cNvPr id="309" name="Google Shape;309;p23"/>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23"/>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23"/>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23"/>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23"/>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23"/>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15;p23"/>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23"/>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317;p23"/>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18" name="Google Shape;318;p23"/>
          <p:cNvSpPr txBox="1">
            <a:spLocks noGrp="1"/>
          </p:cNvSpPr>
          <p:nvPr>
            <p:ph type="subTitle" idx="1"/>
          </p:nvPr>
        </p:nvSpPr>
        <p:spPr>
          <a:xfrm>
            <a:off x="720050" y="1258625"/>
            <a:ext cx="3776400" cy="28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3"/>
          <p:cNvSpPr txBox="1">
            <a:spLocks noGrp="1"/>
          </p:cNvSpPr>
          <p:nvPr>
            <p:ph type="subTitle" idx="2"/>
          </p:nvPr>
        </p:nvSpPr>
        <p:spPr>
          <a:xfrm>
            <a:off x="4647580" y="1258653"/>
            <a:ext cx="3776400" cy="139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23"/>
          <p:cNvSpPr txBox="1">
            <a:spLocks noGrp="1"/>
          </p:cNvSpPr>
          <p:nvPr>
            <p:ph type="subTitle" idx="3"/>
          </p:nvPr>
        </p:nvSpPr>
        <p:spPr>
          <a:xfrm>
            <a:off x="4647580" y="2747544"/>
            <a:ext cx="3776400" cy="139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23"/>
          <p:cNvSpPr txBox="1">
            <a:spLocks noGrp="1"/>
          </p:cNvSpPr>
          <p:nvPr>
            <p:ph type="title"/>
          </p:nvPr>
        </p:nvSpPr>
        <p:spPr>
          <a:xfrm>
            <a:off x="720000" y="445025"/>
            <a:ext cx="7704000" cy="6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23"/>
          <p:cNvSpPr/>
          <p:nvPr/>
        </p:nvSpPr>
        <p:spPr>
          <a:xfrm>
            <a:off x="8423975" y="4236448"/>
            <a:ext cx="970623" cy="469524"/>
          </a:xfrm>
          <a:custGeom>
            <a:avLst/>
            <a:gdLst/>
            <a:ahLst/>
            <a:cxnLst/>
            <a:rect l="l" t="t" r="r" b="b"/>
            <a:pathLst>
              <a:path w="19338" h="9354" extrusionOk="0">
                <a:moveTo>
                  <a:pt x="0" y="9165"/>
                </a:moveTo>
                <a:cubicBezTo>
                  <a:pt x="21" y="8526"/>
                  <a:pt x="399" y="8020"/>
                  <a:pt x="892" y="7880"/>
                </a:cubicBezTo>
                <a:cubicBezTo>
                  <a:pt x="639" y="7250"/>
                  <a:pt x="587" y="6524"/>
                  <a:pt x="805" y="6067"/>
                </a:cubicBezTo>
                <a:cubicBezTo>
                  <a:pt x="1031" y="5588"/>
                  <a:pt x="1480" y="5538"/>
                  <a:pt x="1909" y="5877"/>
                </a:cubicBezTo>
                <a:cubicBezTo>
                  <a:pt x="1973" y="5660"/>
                  <a:pt x="2067" y="5501"/>
                  <a:pt x="2191" y="5428"/>
                </a:cubicBezTo>
                <a:cubicBezTo>
                  <a:pt x="2468" y="5277"/>
                  <a:pt x="2779" y="5625"/>
                  <a:pt x="2954" y="6226"/>
                </a:cubicBezTo>
                <a:cubicBezTo>
                  <a:pt x="3048" y="6154"/>
                  <a:pt x="3142" y="6111"/>
                  <a:pt x="3251" y="6081"/>
                </a:cubicBezTo>
                <a:cubicBezTo>
                  <a:pt x="3338" y="6052"/>
                  <a:pt x="3426" y="6045"/>
                  <a:pt x="3513" y="6060"/>
                </a:cubicBezTo>
                <a:cubicBezTo>
                  <a:pt x="3453" y="5515"/>
                  <a:pt x="3504" y="5007"/>
                  <a:pt x="3687" y="4624"/>
                </a:cubicBezTo>
                <a:cubicBezTo>
                  <a:pt x="4012" y="3934"/>
                  <a:pt x="4658" y="3854"/>
                  <a:pt x="5275" y="4347"/>
                </a:cubicBezTo>
                <a:cubicBezTo>
                  <a:pt x="5369" y="4035"/>
                  <a:pt x="5507" y="3803"/>
                  <a:pt x="5681" y="3701"/>
                </a:cubicBezTo>
                <a:cubicBezTo>
                  <a:pt x="5965" y="3549"/>
                  <a:pt x="6283" y="3767"/>
                  <a:pt x="6538" y="4223"/>
                </a:cubicBezTo>
                <a:cubicBezTo>
                  <a:pt x="6146" y="2795"/>
                  <a:pt x="6240" y="653"/>
                  <a:pt x="7589" y="843"/>
                </a:cubicBezTo>
                <a:cubicBezTo>
                  <a:pt x="7770" y="871"/>
                  <a:pt x="7945" y="967"/>
                  <a:pt x="8098" y="1111"/>
                </a:cubicBezTo>
                <a:cubicBezTo>
                  <a:pt x="8359" y="385"/>
                  <a:pt x="8772" y="0"/>
                  <a:pt x="9120" y="226"/>
                </a:cubicBezTo>
                <a:cubicBezTo>
                  <a:pt x="9505" y="472"/>
                  <a:pt x="9665" y="1393"/>
                  <a:pt x="9505" y="2344"/>
                </a:cubicBezTo>
                <a:cubicBezTo>
                  <a:pt x="9643" y="2280"/>
                  <a:pt x="9782" y="2257"/>
                  <a:pt x="9933" y="2280"/>
                </a:cubicBezTo>
                <a:cubicBezTo>
                  <a:pt x="10435" y="2351"/>
                  <a:pt x="10855" y="2933"/>
                  <a:pt x="11088" y="3767"/>
                </a:cubicBezTo>
                <a:cubicBezTo>
                  <a:pt x="11145" y="3709"/>
                  <a:pt x="11210" y="3657"/>
                  <a:pt x="11283" y="3614"/>
                </a:cubicBezTo>
                <a:cubicBezTo>
                  <a:pt x="11879" y="3215"/>
                  <a:pt x="12488" y="3469"/>
                  <a:pt x="12647" y="4173"/>
                </a:cubicBezTo>
                <a:cubicBezTo>
                  <a:pt x="12706" y="4441"/>
                  <a:pt x="12699" y="4732"/>
                  <a:pt x="12626" y="5015"/>
                </a:cubicBezTo>
                <a:cubicBezTo>
                  <a:pt x="13054" y="4956"/>
                  <a:pt x="13423" y="5224"/>
                  <a:pt x="13540" y="5756"/>
                </a:cubicBezTo>
                <a:cubicBezTo>
                  <a:pt x="13547" y="5776"/>
                  <a:pt x="13554" y="5806"/>
                  <a:pt x="13554" y="5834"/>
                </a:cubicBezTo>
                <a:cubicBezTo>
                  <a:pt x="13620" y="5843"/>
                  <a:pt x="13685" y="5850"/>
                  <a:pt x="13751" y="5857"/>
                </a:cubicBezTo>
                <a:cubicBezTo>
                  <a:pt x="13874" y="5204"/>
                  <a:pt x="14404" y="4812"/>
                  <a:pt x="14984" y="4963"/>
                </a:cubicBezTo>
                <a:cubicBezTo>
                  <a:pt x="15128" y="5007"/>
                  <a:pt x="15259" y="5073"/>
                  <a:pt x="15376" y="5160"/>
                </a:cubicBezTo>
                <a:cubicBezTo>
                  <a:pt x="15616" y="4362"/>
                  <a:pt x="16036" y="3897"/>
                  <a:pt x="16400" y="4101"/>
                </a:cubicBezTo>
                <a:cubicBezTo>
                  <a:pt x="16565" y="4188"/>
                  <a:pt x="16696" y="4406"/>
                  <a:pt x="16776" y="4695"/>
                </a:cubicBezTo>
                <a:cubicBezTo>
                  <a:pt x="17357" y="4239"/>
                  <a:pt x="17958" y="4310"/>
                  <a:pt x="18256" y="4949"/>
                </a:cubicBezTo>
                <a:cubicBezTo>
                  <a:pt x="18554" y="5566"/>
                  <a:pt x="18489" y="6539"/>
                  <a:pt x="18141" y="7387"/>
                </a:cubicBezTo>
                <a:cubicBezTo>
                  <a:pt x="18808" y="7561"/>
                  <a:pt x="19308" y="8244"/>
                  <a:pt x="19337" y="9108"/>
                </a:cubicBezTo>
                <a:cubicBezTo>
                  <a:pt x="19337" y="9186"/>
                  <a:pt x="19337" y="9266"/>
                  <a:pt x="19330" y="9353"/>
                </a:cubicBezTo>
                <a:lnTo>
                  <a:pt x="16290" y="9353"/>
                </a:lnTo>
                <a:lnTo>
                  <a:pt x="12546" y="9353"/>
                </a:lnTo>
                <a:lnTo>
                  <a:pt x="9556" y="9353"/>
                </a:lnTo>
                <a:lnTo>
                  <a:pt x="2532" y="9353"/>
                </a:lnTo>
                <a:lnTo>
                  <a:pt x="2278" y="9353"/>
                </a:lnTo>
                <a:lnTo>
                  <a:pt x="7" y="9353"/>
                </a:lnTo>
                <a:cubicBezTo>
                  <a:pt x="0" y="9289"/>
                  <a:pt x="0" y="9230"/>
                  <a:pt x="0" y="91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6362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23"/>
        <p:cNvGrpSpPr/>
        <p:nvPr/>
      </p:nvGrpSpPr>
      <p:grpSpPr>
        <a:xfrm>
          <a:off x="0" y="0"/>
          <a:ext cx="0" cy="0"/>
          <a:chOff x="0" y="0"/>
          <a:chExt cx="0" cy="0"/>
        </a:xfrm>
      </p:grpSpPr>
      <p:sp>
        <p:nvSpPr>
          <p:cNvPr id="324" name="Google Shape;324;p24"/>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25" name="Google Shape;325;p24"/>
          <p:cNvGrpSpPr/>
          <p:nvPr/>
        </p:nvGrpSpPr>
        <p:grpSpPr>
          <a:xfrm>
            <a:off x="-6975" y="4378387"/>
            <a:ext cx="9160004" cy="774587"/>
            <a:chOff x="-6975" y="4378387"/>
            <a:chExt cx="9160004" cy="774587"/>
          </a:xfrm>
        </p:grpSpPr>
        <p:sp>
          <p:nvSpPr>
            <p:cNvPr id="326" name="Google Shape;326;p24"/>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24"/>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24"/>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24"/>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p24"/>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24"/>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24"/>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333;p24"/>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 name="Google Shape;334;p24"/>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35" name="Google Shape;335;p24"/>
          <p:cNvSpPr txBox="1">
            <a:spLocks noGrp="1"/>
          </p:cNvSpPr>
          <p:nvPr>
            <p:ph type="title"/>
          </p:nvPr>
        </p:nvSpPr>
        <p:spPr>
          <a:xfrm>
            <a:off x="720000" y="445025"/>
            <a:ext cx="77040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6" name="Google Shape;336;p24"/>
          <p:cNvSpPr txBox="1">
            <a:spLocks noGrp="1"/>
          </p:cNvSpPr>
          <p:nvPr>
            <p:ph type="subTitle" idx="1"/>
          </p:nvPr>
        </p:nvSpPr>
        <p:spPr>
          <a:xfrm>
            <a:off x="1610125" y="2065387"/>
            <a:ext cx="2478300" cy="10482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7" name="Google Shape;337;p24"/>
          <p:cNvSpPr txBox="1">
            <a:spLocks noGrp="1"/>
          </p:cNvSpPr>
          <p:nvPr>
            <p:ph type="subTitle" idx="2"/>
          </p:nvPr>
        </p:nvSpPr>
        <p:spPr>
          <a:xfrm>
            <a:off x="1610125" y="1630063"/>
            <a:ext cx="2478300" cy="4848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38" name="Google Shape;338;p24"/>
          <p:cNvSpPr txBox="1">
            <a:spLocks noGrp="1"/>
          </p:cNvSpPr>
          <p:nvPr>
            <p:ph type="subTitle" idx="3"/>
          </p:nvPr>
        </p:nvSpPr>
        <p:spPr>
          <a:xfrm>
            <a:off x="5055575" y="2065400"/>
            <a:ext cx="2478300" cy="1048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9" name="Google Shape;339;p24"/>
          <p:cNvSpPr txBox="1">
            <a:spLocks noGrp="1"/>
          </p:cNvSpPr>
          <p:nvPr>
            <p:ph type="subTitle" idx="4"/>
          </p:nvPr>
        </p:nvSpPr>
        <p:spPr>
          <a:xfrm>
            <a:off x="5055575" y="1630075"/>
            <a:ext cx="24783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133588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40"/>
        <p:cNvGrpSpPr/>
        <p:nvPr/>
      </p:nvGrpSpPr>
      <p:grpSpPr>
        <a:xfrm>
          <a:off x="0" y="0"/>
          <a:ext cx="0" cy="0"/>
          <a:chOff x="0" y="0"/>
          <a:chExt cx="0" cy="0"/>
        </a:xfrm>
      </p:grpSpPr>
      <p:sp>
        <p:nvSpPr>
          <p:cNvPr id="341" name="Google Shape;341;p25"/>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42" name="Google Shape;342;p25"/>
          <p:cNvGrpSpPr/>
          <p:nvPr/>
        </p:nvGrpSpPr>
        <p:grpSpPr>
          <a:xfrm>
            <a:off x="-6975" y="4378387"/>
            <a:ext cx="9160004" cy="774587"/>
            <a:chOff x="-6975" y="4378387"/>
            <a:chExt cx="9160004" cy="774587"/>
          </a:xfrm>
        </p:grpSpPr>
        <p:sp>
          <p:nvSpPr>
            <p:cNvPr id="343" name="Google Shape;343;p25"/>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344;p25"/>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p25"/>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25"/>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47;p25"/>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25"/>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25"/>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25"/>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 name="Google Shape;351;p25"/>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52" name="Google Shape;352;p25"/>
          <p:cNvSpPr txBox="1">
            <a:spLocks noGrp="1"/>
          </p:cNvSpPr>
          <p:nvPr>
            <p:ph type="title"/>
          </p:nvPr>
        </p:nvSpPr>
        <p:spPr>
          <a:xfrm>
            <a:off x="720000" y="445025"/>
            <a:ext cx="77040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3" name="Google Shape;353;p25"/>
          <p:cNvSpPr txBox="1">
            <a:spLocks noGrp="1"/>
          </p:cNvSpPr>
          <p:nvPr>
            <p:ph type="subTitle" idx="1"/>
          </p:nvPr>
        </p:nvSpPr>
        <p:spPr>
          <a:xfrm>
            <a:off x="720000" y="1245575"/>
            <a:ext cx="3774000" cy="3199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5"/>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54" name="Google Shape;354;p25"/>
          <p:cNvSpPr txBox="1">
            <a:spLocks noGrp="1"/>
          </p:cNvSpPr>
          <p:nvPr>
            <p:ph type="subTitle" idx="2"/>
          </p:nvPr>
        </p:nvSpPr>
        <p:spPr>
          <a:xfrm>
            <a:off x="4654950" y="1245625"/>
            <a:ext cx="3774000" cy="3199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5"/>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491895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55"/>
        <p:cNvGrpSpPr/>
        <p:nvPr/>
      </p:nvGrpSpPr>
      <p:grpSpPr>
        <a:xfrm>
          <a:off x="0" y="0"/>
          <a:ext cx="0" cy="0"/>
          <a:chOff x="0" y="0"/>
          <a:chExt cx="0" cy="0"/>
        </a:xfrm>
      </p:grpSpPr>
      <p:sp>
        <p:nvSpPr>
          <p:cNvPr id="356" name="Google Shape;356;p26"/>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57" name="Google Shape;357;p26"/>
          <p:cNvGrpSpPr/>
          <p:nvPr/>
        </p:nvGrpSpPr>
        <p:grpSpPr>
          <a:xfrm>
            <a:off x="-6975" y="4378387"/>
            <a:ext cx="9160004" cy="774587"/>
            <a:chOff x="-6975" y="4378387"/>
            <a:chExt cx="9160004" cy="774587"/>
          </a:xfrm>
        </p:grpSpPr>
        <p:sp>
          <p:nvSpPr>
            <p:cNvPr id="358" name="Google Shape;358;p26"/>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59;p26"/>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p26"/>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p26"/>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p26"/>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363;p26"/>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26"/>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26"/>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26"/>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7" name="Google Shape;367;p26"/>
          <p:cNvSpPr txBox="1">
            <a:spLocks noGrp="1"/>
          </p:cNvSpPr>
          <p:nvPr>
            <p:ph type="title"/>
          </p:nvPr>
        </p:nvSpPr>
        <p:spPr>
          <a:xfrm>
            <a:off x="720000" y="445025"/>
            <a:ext cx="7704000" cy="6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8" name="Google Shape;368;p26"/>
          <p:cNvSpPr txBox="1">
            <a:spLocks noGrp="1"/>
          </p:cNvSpPr>
          <p:nvPr>
            <p:ph type="subTitle" idx="1"/>
          </p:nvPr>
        </p:nvSpPr>
        <p:spPr>
          <a:xfrm>
            <a:off x="720000" y="2949551"/>
            <a:ext cx="2336400" cy="793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9" name="Google Shape;369;p26"/>
          <p:cNvSpPr txBox="1">
            <a:spLocks noGrp="1"/>
          </p:cNvSpPr>
          <p:nvPr>
            <p:ph type="subTitle" idx="2"/>
          </p:nvPr>
        </p:nvSpPr>
        <p:spPr>
          <a:xfrm>
            <a:off x="720000" y="2514225"/>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70" name="Google Shape;370;p26"/>
          <p:cNvSpPr txBox="1">
            <a:spLocks noGrp="1"/>
          </p:cNvSpPr>
          <p:nvPr>
            <p:ph type="subTitle" idx="3"/>
          </p:nvPr>
        </p:nvSpPr>
        <p:spPr>
          <a:xfrm>
            <a:off x="3403800" y="1835476"/>
            <a:ext cx="2336400" cy="793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1" name="Google Shape;371;p26"/>
          <p:cNvSpPr txBox="1">
            <a:spLocks noGrp="1"/>
          </p:cNvSpPr>
          <p:nvPr>
            <p:ph type="subTitle" idx="4"/>
          </p:nvPr>
        </p:nvSpPr>
        <p:spPr>
          <a:xfrm>
            <a:off x="3403800" y="1400150"/>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72" name="Google Shape;372;p26"/>
          <p:cNvSpPr txBox="1">
            <a:spLocks noGrp="1"/>
          </p:cNvSpPr>
          <p:nvPr>
            <p:ph type="subTitle" idx="5"/>
          </p:nvPr>
        </p:nvSpPr>
        <p:spPr>
          <a:xfrm>
            <a:off x="6087600" y="2949551"/>
            <a:ext cx="2336400" cy="793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26"/>
          <p:cNvSpPr txBox="1">
            <a:spLocks noGrp="1"/>
          </p:cNvSpPr>
          <p:nvPr>
            <p:ph type="subTitle" idx="6"/>
          </p:nvPr>
        </p:nvSpPr>
        <p:spPr>
          <a:xfrm>
            <a:off x="6087600" y="2514225"/>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0326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1" name="Google Shape;41;p5"/>
          <p:cNvSpPr txBox="1">
            <a:spLocks noGrp="1"/>
          </p:cNvSpPr>
          <p:nvPr>
            <p:ph type="subTitle" idx="1"/>
          </p:nvPr>
        </p:nvSpPr>
        <p:spPr>
          <a:xfrm>
            <a:off x="3880715" y="1951750"/>
            <a:ext cx="23643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9pPr>
          </a:lstStyle>
          <a:p>
            <a:endParaRPr/>
          </a:p>
        </p:txBody>
      </p:sp>
      <p:sp>
        <p:nvSpPr>
          <p:cNvPr id="42" name="Google Shape;42;p5"/>
          <p:cNvSpPr txBox="1">
            <a:spLocks noGrp="1"/>
          </p:cNvSpPr>
          <p:nvPr>
            <p:ph type="subTitle" idx="2"/>
          </p:nvPr>
        </p:nvSpPr>
        <p:spPr>
          <a:xfrm>
            <a:off x="3880701" y="2330550"/>
            <a:ext cx="2364300" cy="16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43" name="Google Shape;43;p5"/>
          <p:cNvSpPr txBox="1">
            <a:spLocks noGrp="1"/>
          </p:cNvSpPr>
          <p:nvPr>
            <p:ph type="subTitle" idx="3"/>
          </p:nvPr>
        </p:nvSpPr>
        <p:spPr>
          <a:xfrm>
            <a:off x="1033575" y="1951750"/>
            <a:ext cx="23643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9pPr>
          </a:lstStyle>
          <a:p>
            <a:endParaRPr/>
          </a:p>
        </p:txBody>
      </p:sp>
      <p:sp>
        <p:nvSpPr>
          <p:cNvPr id="44" name="Google Shape;44;p5"/>
          <p:cNvSpPr txBox="1">
            <a:spLocks noGrp="1"/>
          </p:cNvSpPr>
          <p:nvPr>
            <p:ph type="subTitle" idx="4"/>
          </p:nvPr>
        </p:nvSpPr>
        <p:spPr>
          <a:xfrm>
            <a:off x="1033600" y="2330550"/>
            <a:ext cx="2364300" cy="16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45" name="Google Shape;45;p5"/>
          <p:cNvGrpSpPr/>
          <p:nvPr/>
        </p:nvGrpSpPr>
        <p:grpSpPr>
          <a:xfrm flipH="1">
            <a:off x="3696367" y="3744709"/>
            <a:ext cx="5447634" cy="1780329"/>
            <a:chOff x="737" y="3718405"/>
            <a:chExt cx="4418911" cy="1780329"/>
          </a:xfrm>
        </p:grpSpPr>
        <p:sp>
          <p:nvSpPr>
            <p:cNvPr id="46" name="Google Shape;46;p5"/>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5"/>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5"/>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5"/>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5"/>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5"/>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52;p5"/>
          <p:cNvSpPr/>
          <p:nvPr/>
        </p:nvSpPr>
        <p:spPr>
          <a:xfrm>
            <a:off x="6700106" y="156497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5"/>
          <p:cNvSpPr/>
          <p:nvPr/>
        </p:nvSpPr>
        <p:spPr>
          <a:xfrm flipH="1">
            <a:off x="7082141" y="1837137"/>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4"/>
        <p:cNvGrpSpPr/>
        <p:nvPr/>
      </p:nvGrpSpPr>
      <p:grpSpPr>
        <a:xfrm>
          <a:off x="0" y="0"/>
          <a:ext cx="0" cy="0"/>
          <a:chOff x="0" y="0"/>
          <a:chExt cx="0" cy="0"/>
        </a:xfrm>
      </p:grpSpPr>
      <p:sp>
        <p:nvSpPr>
          <p:cNvPr id="375" name="Google Shape;375;p27"/>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76" name="Google Shape;376;p27"/>
          <p:cNvGrpSpPr/>
          <p:nvPr/>
        </p:nvGrpSpPr>
        <p:grpSpPr>
          <a:xfrm>
            <a:off x="-6975" y="4378387"/>
            <a:ext cx="9160004" cy="774587"/>
            <a:chOff x="-6975" y="4378387"/>
            <a:chExt cx="9160004" cy="774587"/>
          </a:xfrm>
        </p:grpSpPr>
        <p:sp>
          <p:nvSpPr>
            <p:cNvPr id="377" name="Google Shape;377;p27"/>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27"/>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27"/>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27"/>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27"/>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27"/>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27"/>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27"/>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27"/>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86" name="Google Shape;386;p27"/>
          <p:cNvSpPr txBox="1">
            <a:spLocks noGrp="1"/>
          </p:cNvSpPr>
          <p:nvPr>
            <p:ph type="title"/>
          </p:nvPr>
        </p:nvSpPr>
        <p:spPr>
          <a:xfrm>
            <a:off x="720000" y="445025"/>
            <a:ext cx="7704000" cy="6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7" name="Google Shape;387;p27"/>
          <p:cNvSpPr txBox="1">
            <a:spLocks noGrp="1"/>
          </p:cNvSpPr>
          <p:nvPr>
            <p:ph type="subTitle" idx="1"/>
          </p:nvPr>
        </p:nvSpPr>
        <p:spPr>
          <a:xfrm>
            <a:off x="720000" y="3558250"/>
            <a:ext cx="2430600" cy="60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 name="Google Shape;388;p27"/>
          <p:cNvSpPr txBox="1">
            <a:spLocks noGrp="1"/>
          </p:cNvSpPr>
          <p:nvPr>
            <p:ph type="subTitle" idx="2"/>
          </p:nvPr>
        </p:nvSpPr>
        <p:spPr>
          <a:xfrm>
            <a:off x="720000" y="3122925"/>
            <a:ext cx="24306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89" name="Google Shape;389;p27"/>
          <p:cNvSpPr txBox="1">
            <a:spLocks noGrp="1"/>
          </p:cNvSpPr>
          <p:nvPr>
            <p:ph type="subTitle" idx="3"/>
          </p:nvPr>
        </p:nvSpPr>
        <p:spPr>
          <a:xfrm>
            <a:off x="3356700" y="3558250"/>
            <a:ext cx="2430600" cy="60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0" name="Google Shape;390;p27"/>
          <p:cNvSpPr txBox="1">
            <a:spLocks noGrp="1"/>
          </p:cNvSpPr>
          <p:nvPr>
            <p:ph type="subTitle" idx="4"/>
          </p:nvPr>
        </p:nvSpPr>
        <p:spPr>
          <a:xfrm>
            <a:off x="3356700" y="3122925"/>
            <a:ext cx="24306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91" name="Google Shape;391;p27"/>
          <p:cNvSpPr txBox="1">
            <a:spLocks noGrp="1"/>
          </p:cNvSpPr>
          <p:nvPr>
            <p:ph type="subTitle" idx="5"/>
          </p:nvPr>
        </p:nvSpPr>
        <p:spPr>
          <a:xfrm>
            <a:off x="5993400" y="3558250"/>
            <a:ext cx="2430600" cy="60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27"/>
          <p:cNvSpPr txBox="1">
            <a:spLocks noGrp="1"/>
          </p:cNvSpPr>
          <p:nvPr>
            <p:ph type="subTitle" idx="6"/>
          </p:nvPr>
        </p:nvSpPr>
        <p:spPr>
          <a:xfrm>
            <a:off x="5993400" y="3122925"/>
            <a:ext cx="24306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93" name="Google Shape;393;p27"/>
          <p:cNvSpPr>
            <a:spLocks noGrp="1"/>
          </p:cNvSpPr>
          <p:nvPr>
            <p:ph type="pic" idx="7"/>
          </p:nvPr>
        </p:nvSpPr>
        <p:spPr>
          <a:xfrm>
            <a:off x="1135350" y="1411525"/>
            <a:ext cx="1599900" cy="1426500"/>
          </a:xfrm>
          <a:prstGeom prst="roundRect">
            <a:avLst>
              <a:gd name="adj" fmla="val 11984"/>
            </a:avLst>
          </a:prstGeom>
          <a:noFill/>
          <a:ln>
            <a:noFill/>
          </a:ln>
        </p:spPr>
      </p:sp>
      <p:sp>
        <p:nvSpPr>
          <p:cNvPr id="394" name="Google Shape;394;p27"/>
          <p:cNvSpPr>
            <a:spLocks noGrp="1"/>
          </p:cNvSpPr>
          <p:nvPr>
            <p:ph type="pic" idx="8"/>
          </p:nvPr>
        </p:nvSpPr>
        <p:spPr>
          <a:xfrm>
            <a:off x="3772050" y="1411525"/>
            <a:ext cx="1599900" cy="1426500"/>
          </a:xfrm>
          <a:prstGeom prst="roundRect">
            <a:avLst>
              <a:gd name="adj" fmla="val 11984"/>
            </a:avLst>
          </a:prstGeom>
          <a:noFill/>
          <a:ln>
            <a:noFill/>
          </a:ln>
        </p:spPr>
      </p:sp>
      <p:sp>
        <p:nvSpPr>
          <p:cNvPr id="395" name="Google Shape;395;p27"/>
          <p:cNvSpPr>
            <a:spLocks noGrp="1"/>
          </p:cNvSpPr>
          <p:nvPr>
            <p:ph type="pic" idx="9"/>
          </p:nvPr>
        </p:nvSpPr>
        <p:spPr>
          <a:xfrm>
            <a:off x="6408750" y="1411525"/>
            <a:ext cx="1599900" cy="1426500"/>
          </a:xfrm>
          <a:prstGeom prst="roundRect">
            <a:avLst>
              <a:gd name="adj" fmla="val 11984"/>
            </a:avLst>
          </a:prstGeom>
          <a:noFill/>
          <a:ln>
            <a:noFill/>
          </a:ln>
        </p:spPr>
      </p:sp>
    </p:spTree>
    <p:extLst>
      <p:ext uri="{BB962C8B-B14F-4D97-AF65-F5344CB8AC3E}">
        <p14:creationId xmlns:p14="http://schemas.microsoft.com/office/powerpoint/2010/main" val="28678384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96"/>
        <p:cNvGrpSpPr/>
        <p:nvPr/>
      </p:nvGrpSpPr>
      <p:grpSpPr>
        <a:xfrm>
          <a:off x="0" y="0"/>
          <a:ext cx="0" cy="0"/>
          <a:chOff x="0" y="0"/>
          <a:chExt cx="0" cy="0"/>
        </a:xfrm>
      </p:grpSpPr>
      <p:sp>
        <p:nvSpPr>
          <p:cNvPr id="397" name="Google Shape;397;p28"/>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28"/>
          <p:cNvSpPr/>
          <p:nvPr/>
        </p:nvSpPr>
        <p:spPr>
          <a:xfrm flipH="1">
            <a:off x="7810159" y="1812094"/>
            <a:ext cx="2205464" cy="484800"/>
          </a:xfrm>
          <a:custGeom>
            <a:avLst/>
            <a:gdLst/>
            <a:ahLst/>
            <a:cxnLst/>
            <a:rect l="l" t="t" r="r" b="b"/>
            <a:pathLst>
              <a:path w="30273" h="6655" extrusionOk="0">
                <a:moveTo>
                  <a:pt x="1" y="6655"/>
                </a:moveTo>
                <a:cubicBezTo>
                  <a:pt x="507" y="6125"/>
                  <a:pt x="1568" y="5754"/>
                  <a:pt x="2794" y="5754"/>
                </a:cubicBezTo>
                <a:cubicBezTo>
                  <a:pt x="3410" y="5754"/>
                  <a:pt x="3990" y="5850"/>
                  <a:pt x="4476" y="6016"/>
                </a:cubicBezTo>
                <a:cubicBezTo>
                  <a:pt x="4804" y="4675"/>
                  <a:pt x="5972" y="3665"/>
                  <a:pt x="7386" y="3593"/>
                </a:cubicBezTo>
                <a:cubicBezTo>
                  <a:pt x="7794" y="1540"/>
                  <a:pt x="9593" y="0"/>
                  <a:pt x="11740" y="0"/>
                </a:cubicBezTo>
                <a:cubicBezTo>
                  <a:pt x="13584" y="0"/>
                  <a:pt x="15158" y="1125"/>
                  <a:pt x="15832" y="2729"/>
                </a:cubicBezTo>
                <a:cubicBezTo>
                  <a:pt x="16073" y="2700"/>
                  <a:pt x="16318" y="2686"/>
                  <a:pt x="16566" y="2686"/>
                </a:cubicBezTo>
                <a:cubicBezTo>
                  <a:pt x="18706" y="2686"/>
                  <a:pt x="20520" y="3614"/>
                  <a:pt x="21151" y="4892"/>
                </a:cubicBezTo>
                <a:cubicBezTo>
                  <a:pt x="21543" y="4333"/>
                  <a:pt x="22182" y="3969"/>
                  <a:pt x="22915" y="3969"/>
                </a:cubicBezTo>
                <a:cubicBezTo>
                  <a:pt x="23843" y="3962"/>
                  <a:pt x="24634" y="4565"/>
                  <a:pt x="24939" y="5392"/>
                </a:cubicBezTo>
                <a:cubicBezTo>
                  <a:pt x="27610" y="5502"/>
                  <a:pt x="29736" y="6002"/>
                  <a:pt x="30273" y="6655"/>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28"/>
          <p:cNvSpPr/>
          <p:nvPr/>
        </p:nvSpPr>
        <p:spPr>
          <a:xfrm>
            <a:off x="-499125" y="2161838"/>
            <a:ext cx="1512666" cy="332550"/>
          </a:xfrm>
          <a:custGeom>
            <a:avLst/>
            <a:gdLst/>
            <a:ahLst/>
            <a:cxnLst/>
            <a:rect l="l" t="t" r="r" b="b"/>
            <a:pathLst>
              <a:path w="30273" h="6655" extrusionOk="0">
                <a:moveTo>
                  <a:pt x="1" y="6655"/>
                </a:moveTo>
                <a:cubicBezTo>
                  <a:pt x="507" y="6125"/>
                  <a:pt x="1568" y="5754"/>
                  <a:pt x="2794" y="5754"/>
                </a:cubicBezTo>
                <a:cubicBezTo>
                  <a:pt x="3410" y="5754"/>
                  <a:pt x="3990" y="5850"/>
                  <a:pt x="4476" y="6016"/>
                </a:cubicBezTo>
                <a:cubicBezTo>
                  <a:pt x="4804" y="4675"/>
                  <a:pt x="5972" y="3665"/>
                  <a:pt x="7386" y="3593"/>
                </a:cubicBezTo>
                <a:cubicBezTo>
                  <a:pt x="7794" y="1540"/>
                  <a:pt x="9593" y="0"/>
                  <a:pt x="11740" y="0"/>
                </a:cubicBezTo>
                <a:cubicBezTo>
                  <a:pt x="13584" y="0"/>
                  <a:pt x="15158" y="1125"/>
                  <a:pt x="15832" y="2729"/>
                </a:cubicBezTo>
                <a:cubicBezTo>
                  <a:pt x="16073" y="2700"/>
                  <a:pt x="16318" y="2686"/>
                  <a:pt x="16566" y="2686"/>
                </a:cubicBezTo>
                <a:cubicBezTo>
                  <a:pt x="18706" y="2686"/>
                  <a:pt x="20520" y="3614"/>
                  <a:pt x="21151" y="4892"/>
                </a:cubicBezTo>
                <a:cubicBezTo>
                  <a:pt x="21543" y="4333"/>
                  <a:pt x="22182" y="3969"/>
                  <a:pt x="22915" y="3969"/>
                </a:cubicBezTo>
                <a:cubicBezTo>
                  <a:pt x="23843" y="3962"/>
                  <a:pt x="24634" y="4565"/>
                  <a:pt x="24939" y="5392"/>
                </a:cubicBezTo>
                <a:cubicBezTo>
                  <a:pt x="27610" y="5502"/>
                  <a:pt x="29736" y="6002"/>
                  <a:pt x="30273" y="6655"/>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00" name="Google Shape;400;p28"/>
          <p:cNvGrpSpPr/>
          <p:nvPr/>
        </p:nvGrpSpPr>
        <p:grpSpPr>
          <a:xfrm>
            <a:off x="-6975" y="4378387"/>
            <a:ext cx="9160004" cy="774587"/>
            <a:chOff x="-6975" y="4378387"/>
            <a:chExt cx="9160004" cy="774587"/>
          </a:xfrm>
        </p:grpSpPr>
        <p:sp>
          <p:nvSpPr>
            <p:cNvPr id="401" name="Google Shape;401;p28"/>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28"/>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28"/>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28"/>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28"/>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28"/>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28"/>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28"/>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28"/>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10" name="Google Shape;410;p28"/>
          <p:cNvSpPr txBox="1">
            <a:spLocks noGrp="1"/>
          </p:cNvSpPr>
          <p:nvPr>
            <p:ph type="title"/>
          </p:nvPr>
        </p:nvSpPr>
        <p:spPr>
          <a:xfrm>
            <a:off x="720000" y="445025"/>
            <a:ext cx="7704000" cy="65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1" name="Google Shape;411;p28"/>
          <p:cNvSpPr txBox="1">
            <a:spLocks noGrp="1"/>
          </p:cNvSpPr>
          <p:nvPr>
            <p:ph type="subTitle" idx="1"/>
          </p:nvPr>
        </p:nvSpPr>
        <p:spPr>
          <a:xfrm>
            <a:off x="2163675" y="1871588"/>
            <a:ext cx="2202300" cy="62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28"/>
          <p:cNvSpPr txBox="1">
            <a:spLocks noGrp="1"/>
          </p:cNvSpPr>
          <p:nvPr>
            <p:ph type="subTitle" idx="2"/>
          </p:nvPr>
        </p:nvSpPr>
        <p:spPr>
          <a:xfrm>
            <a:off x="2163675" y="1436263"/>
            <a:ext cx="22023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13" name="Google Shape;413;p28"/>
          <p:cNvSpPr txBox="1">
            <a:spLocks noGrp="1"/>
          </p:cNvSpPr>
          <p:nvPr>
            <p:ph type="subTitle" idx="3"/>
          </p:nvPr>
        </p:nvSpPr>
        <p:spPr>
          <a:xfrm>
            <a:off x="720000" y="3145638"/>
            <a:ext cx="2202300" cy="62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8"/>
          <p:cNvSpPr txBox="1">
            <a:spLocks noGrp="1"/>
          </p:cNvSpPr>
          <p:nvPr>
            <p:ph type="subTitle" idx="4"/>
          </p:nvPr>
        </p:nvSpPr>
        <p:spPr>
          <a:xfrm>
            <a:off x="720000" y="2710312"/>
            <a:ext cx="22023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15" name="Google Shape;415;p28"/>
          <p:cNvSpPr txBox="1">
            <a:spLocks noGrp="1"/>
          </p:cNvSpPr>
          <p:nvPr>
            <p:ph type="subTitle" idx="5"/>
          </p:nvPr>
        </p:nvSpPr>
        <p:spPr>
          <a:xfrm>
            <a:off x="4778022" y="1871588"/>
            <a:ext cx="2202300" cy="62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28"/>
          <p:cNvSpPr txBox="1">
            <a:spLocks noGrp="1"/>
          </p:cNvSpPr>
          <p:nvPr>
            <p:ph type="subTitle" idx="6"/>
          </p:nvPr>
        </p:nvSpPr>
        <p:spPr>
          <a:xfrm>
            <a:off x="4778022" y="1436263"/>
            <a:ext cx="22023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17" name="Google Shape;417;p28"/>
          <p:cNvSpPr txBox="1">
            <a:spLocks noGrp="1"/>
          </p:cNvSpPr>
          <p:nvPr>
            <p:ph type="subTitle" idx="7"/>
          </p:nvPr>
        </p:nvSpPr>
        <p:spPr>
          <a:xfrm>
            <a:off x="6226597" y="3145638"/>
            <a:ext cx="2202300" cy="62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8" name="Google Shape;418;p28"/>
          <p:cNvSpPr txBox="1">
            <a:spLocks noGrp="1"/>
          </p:cNvSpPr>
          <p:nvPr>
            <p:ph type="subTitle" idx="8"/>
          </p:nvPr>
        </p:nvSpPr>
        <p:spPr>
          <a:xfrm>
            <a:off x="6226597" y="2710312"/>
            <a:ext cx="22023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724962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9"/>
        <p:cNvGrpSpPr/>
        <p:nvPr/>
      </p:nvGrpSpPr>
      <p:grpSpPr>
        <a:xfrm>
          <a:off x="0" y="0"/>
          <a:ext cx="0" cy="0"/>
          <a:chOff x="0" y="0"/>
          <a:chExt cx="0" cy="0"/>
        </a:xfrm>
      </p:grpSpPr>
      <p:sp>
        <p:nvSpPr>
          <p:cNvPr id="420" name="Google Shape;420;p29"/>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21" name="Google Shape;421;p29"/>
          <p:cNvGrpSpPr/>
          <p:nvPr/>
        </p:nvGrpSpPr>
        <p:grpSpPr>
          <a:xfrm>
            <a:off x="-6975" y="4378387"/>
            <a:ext cx="9160004" cy="774587"/>
            <a:chOff x="-6975" y="4378387"/>
            <a:chExt cx="9160004" cy="774587"/>
          </a:xfrm>
        </p:grpSpPr>
        <p:sp>
          <p:nvSpPr>
            <p:cNvPr id="422" name="Google Shape;422;p29"/>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29"/>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29"/>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29"/>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29"/>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29"/>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29"/>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29"/>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29"/>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31" name="Google Shape;431;p29"/>
          <p:cNvSpPr txBox="1">
            <a:spLocks noGrp="1"/>
          </p:cNvSpPr>
          <p:nvPr>
            <p:ph type="title"/>
          </p:nvPr>
        </p:nvSpPr>
        <p:spPr>
          <a:xfrm>
            <a:off x="720000" y="445025"/>
            <a:ext cx="7704000" cy="65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2" name="Google Shape;432;p29"/>
          <p:cNvSpPr txBox="1">
            <a:spLocks noGrp="1"/>
          </p:cNvSpPr>
          <p:nvPr>
            <p:ph type="subTitle" idx="1"/>
          </p:nvPr>
        </p:nvSpPr>
        <p:spPr>
          <a:xfrm>
            <a:off x="720000" y="1591150"/>
            <a:ext cx="2495700" cy="572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33" name="Google Shape;433;p29"/>
          <p:cNvSpPr txBox="1">
            <a:spLocks noGrp="1"/>
          </p:cNvSpPr>
          <p:nvPr>
            <p:ph type="subTitle" idx="2"/>
          </p:nvPr>
        </p:nvSpPr>
        <p:spPr>
          <a:xfrm>
            <a:off x="720000" y="1155825"/>
            <a:ext cx="2495700" cy="4848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4" name="Google Shape;434;p29"/>
          <p:cNvSpPr txBox="1">
            <a:spLocks noGrp="1"/>
          </p:cNvSpPr>
          <p:nvPr>
            <p:ph type="subTitle" idx="3"/>
          </p:nvPr>
        </p:nvSpPr>
        <p:spPr>
          <a:xfrm>
            <a:off x="720000" y="2699363"/>
            <a:ext cx="2495700" cy="572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35" name="Google Shape;435;p29"/>
          <p:cNvSpPr txBox="1">
            <a:spLocks noGrp="1"/>
          </p:cNvSpPr>
          <p:nvPr>
            <p:ph type="subTitle" idx="4"/>
          </p:nvPr>
        </p:nvSpPr>
        <p:spPr>
          <a:xfrm>
            <a:off x="720000" y="2264046"/>
            <a:ext cx="2495700" cy="4848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6" name="Google Shape;436;p29"/>
          <p:cNvSpPr txBox="1">
            <a:spLocks noGrp="1"/>
          </p:cNvSpPr>
          <p:nvPr>
            <p:ph type="subTitle" idx="5"/>
          </p:nvPr>
        </p:nvSpPr>
        <p:spPr>
          <a:xfrm>
            <a:off x="720000" y="3807600"/>
            <a:ext cx="2495700" cy="572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37" name="Google Shape;437;p29"/>
          <p:cNvSpPr txBox="1">
            <a:spLocks noGrp="1"/>
          </p:cNvSpPr>
          <p:nvPr>
            <p:ph type="subTitle" idx="6"/>
          </p:nvPr>
        </p:nvSpPr>
        <p:spPr>
          <a:xfrm>
            <a:off x="720000" y="3372267"/>
            <a:ext cx="2495700" cy="4848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8" name="Google Shape;438;p29"/>
          <p:cNvSpPr txBox="1">
            <a:spLocks noGrp="1"/>
          </p:cNvSpPr>
          <p:nvPr>
            <p:ph type="subTitle" idx="7"/>
          </p:nvPr>
        </p:nvSpPr>
        <p:spPr>
          <a:xfrm>
            <a:off x="5933400" y="1591151"/>
            <a:ext cx="24957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39" name="Google Shape;439;p29"/>
          <p:cNvSpPr txBox="1">
            <a:spLocks noGrp="1"/>
          </p:cNvSpPr>
          <p:nvPr>
            <p:ph type="subTitle" idx="8"/>
          </p:nvPr>
        </p:nvSpPr>
        <p:spPr>
          <a:xfrm>
            <a:off x="5933400" y="1155825"/>
            <a:ext cx="2495700" cy="484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40" name="Google Shape;440;p29"/>
          <p:cNvSpPr txBox="1">
            <a:spLocks noGrp="1"/>
          </p:cNvSpPr>
          <p:nvPr>
            <p:ph type="subTitle" idx="9"/>
          </p:nvPr>
        </p:nvSpPr>
        <p:spPr>
          <a:xfrm>
            <a:off x="5933400" y="2699366"/>
            <a:ext cx="24957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1" name="Google Shape;441;p29"/>
          <p:cNvSpPr txBox="1">
            <a:spLocks noGrp="1"/>
          </p:cNvSpPr>
          <p:nvPr>
            <p:ph type="subTitle" idx="13"/>
          </p:nvPr>
        </p:nvSpPr>
        <p:spPr>
          <a:xfrm>
            <a:off x="5933400" y="2264048"/>
            <a:ext cx="24957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42" name="Google Shape;442;p29"/>
          <p:cNvSpPr txBox="1">
            <a:spLocks noGrp="1"/>
          </p:cNvSpPr>
          <p:nvPr>
            <p:ph type="subTitle" idx="14"/>
          </p:nvPr>
        </p:nvSpPr>
        <p:spPr>
          <a:xfrm>
            <a:off x="5933400" y="3807604"/>
            <a:ext cx="24957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3" name="Google Shape;443;p29"/>
          <p:cNvSpPr txBox="1">
            <a:spLocks noGrp="1"/>
          </p:cNvSpPr>
          <p:nvPr>
            <p:ph type="subTitle" idx="15"/>
          </p:nvPr>
        </p:nvSpPr>
        <p:spPr>
          <a:xfrm>
            <a:off x="5933400" y="3372271"/>
            <a:ext cx="24957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703956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44"/>
        <p:cNvGrpSpPr/>
        <p:nvPr/>
      </p:nvGrpSpPr>
      <p:grpSpPr>
        <a:xfrm>
          <a:off x="0" y="0"/>
          <a:ext cx="0" cy="0"/>
          <a:chOff x="0" y="0"/>
          <a:chExt cx="0" cy="0"/>
        </a:xfrm>
      </p:grpSpPr>
      <p:grpSp>
        <p:nvGrpSpPr>
          <p:cNvPr id="445" name="Google Shape;445;p30"/>
          <p:cNvGrpSpPr/>
          <p:nvPr/>
        </p:nvGrpSpPr>
        <p:grpSpPr>
          <a:xfrm>
            <a:off x="0" y="1"/>
            <a:ext cx="9144090" cy="3907709"/>
            <a:chOff x="0" y="1"/>
            <a:chExt cx="9144090" cy="3907709"/>
          </a:xfrm>
        </p:grpSpPr>
        <p:sp>
          <p:nvSpPr>
            <p:cNvPr id="446" name="Google Shape;446;p30"/>
            <p:cNvSpPr/>
            <p:nvPr/>
          </p:nvSpPr>
          <p:spPr>
            <a:xfrm>
              <a:off x="0" y="1"/>
              <a:ext cx="9144090" cy="1953859"/>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447;p30"/>
            <p:cNvSpPr/>
            <p:nvPr/>
          </p:nvSpPr>
          <p:spPr>
            <a:xfrm>
              <a:off x="0" y="1953851"/>
              <a:ext cx="9144090" cy="1953859"/>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8" name="Google Shape;448;p30"/>
          <p:cNvGrpSpPr/>
          <p:nvPr/>
        </p:nvGrpSpPr>
        <p:grpSpPr>
          <a:xfrm>
            <a:off x="-6975" y="4378387"/>
            <a:ext cx="9160004" cy="774587"/>
            <a:chOff x="-6975" y="4378387"/>
            <a:chExt cx="9160004" cy="774587"/>
          </a:xfrm>
        </p:grpSpPr>
        <p:sp>
          <p:nvSpPr>
            <p:cNvPr id="449" name="Google Shape;449;p30"/>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30"/>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451;p30"/>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452;p30"/>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453;p30"/>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 name="Google Shape;454;p30"/>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 name="Google Shape;455;p30"/>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 name="Google Shape;456;p30"/>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 name="Google Shape;457;p30"/>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58" name="Google Shape;458;p30"/>
          <p:cNvSpPr txBox="1">
            <a:spLocks noGrp="1"/>
          </p:cNvSpPr>
          <p:nvPr>
            <p:ph type="title" hasCustomPrompt="1"/>
          </p:nvPr>
        </p:nvSpPr>
        <p:spPr>
          <a:xfrm>
            <a:off x="1327612" y="724475"/>
            <a:ext cx="2897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59" name="Google Shape;459;p30"/>
          <p:cNvSpPr txBox="1">
            <a:spLocks noGrp="1"/>
          </p:cNvSpPr>
          <p:nvPr>
            <p:ph type="subTitle" idx="1"/>
          </p:nvPr>
        </p:nvSpPr>
        <p:spPr>
          <a:xfrm>
            <a:off x="1327612" y="1552775"/>
            <a:ext cx="2897700" cy="5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0" name="Google Shape;460;p30"/>
          <p:cNvSpPr txBox="1">
            <a:spLocks noGrp="1"/>
          </p:cNvSpPr>
          <p:nvPr>
            <p:ph type="title" idx="2" hasCustomPrompt="1"/>
          </p:nvPr>
        </p:nvSpPr>
        <p:spPr>
          <a:xfrm>
            <a:off x="4918676" y="724475"/>
            <a:ext cx="2897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61" name="Google Shape;461;p30"/>
          <p:cNvSpPr txBox="1">
            <a:spLocks noGrp="1"/>
          </p:cNvSpPr>
          <p:nvPr>
            <p:ph type="subTitle" idx="3"/>
          </p:nvPr>
        </p:nvSpPr>
        <p:spPr>
          <a:xfrm>
            <a:off x="4918676" y="1552775"/>
            <a:ext cx="2897700" cy="5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2" name="Google Shape;462;p30"/>
          <p:cNvSpPr txBox="1">
            <a:spLocks noGrp="1"/>
          </p:cNvSpPr>
          <p:nvPr>
            <p:ph type="title" idx="4" hasCustomPrompt="1"/>
          </p:nvPr>
        </p:nvSpPr>
        <p:spPr>
          <a:xfrm>
            <a:off x="1327612" y="2346000"/>
            <a:ext cx="2897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63" name="Google Shape;463;p30"/>
          <p:cNvSpPr txBox="1">
            <a:spLocks noGrp="1"/>
          </p:cNvSpPr>
          <p:nvPr>
            <p:ph type="subTitle" idx="5"/>
          </p:nvPr>
        </p:nvSpPr>
        <p:spPr>
          <a:xfrm>
            <a:off x="1327612" y="3174300"/>
            <a:ext cx="2897700" cy="5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4" name="Google Shape;464;p30"/>
          <p:cNvSpPr txBox="1">
            <a:spLocks noGrp="1"/>
          </p:cNvSpPr>
          <p:nvPr>
            <p:ph type="title" idx="6" hasCustomPrompt="1"/>
          </p:nvPr>
        </p:nvSpPr>
        <p:spPr>
          <a:xfrm>
            <a:off x="4918676" y="2346000"/>
            <a:ext cx="2897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65" name="Google Shape;465;p30"/>
          <p:cNvSpPr txBox="1">
            <a:spLocks noGrp="1"/>
          </p:cNvSpPr>
          <p:nvPr>
            <p:ph type="subTitle" idx="7"/>
          </p:nvPr>
        </p:nvSpPr>
        <p:spPr>
          <a:xfrm>
            <a:off x="4918676" y="3174300"/>
            <a:ext cx="2897700" cy="5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4571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66"/>
        <p:cNvGrpSpPr/>
        <p:nvPr/>
      </p:nvGrpSpPr>
      <p:grpSpPr>
        <a:xfrm>
          <a:off x="0" y="0"/>
          <a:ext cx="0" cy="0"/>
          <a:chOff x="0" y="0"/>
          <a:chExt cx="0" cy="0"/>
        </a:xfrm>
      </p:grpSpPr>
      <p:sp>
        <p:nvSpPr>
          <p:cNvPr id="467" name="Google Shape;467;p31"/>
          <p:cNvSpPr/>
          <p:nvPr/>
        </p:nvSpPr>
        <p:spPr>
          <a:xfrm>
            <a:off x="0" y="-44249"/>
            <a:ext cx="9144090" cy="1196722"/>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68" name="Google Shape;468;p31"/>
          <p:cNvGrpSpPr/>
          <p:nvPr/>
        </p:nvGrpSpPr>
        <p:grpSpPr>
          <a:xfrm>
            <a:off x="-6975" y="4378387"/>
            <a:ext cx="9160004" cy="774587"/>
            <a:chOff x="-6975" y="4378387"/>
            <a:chExt cx="9160004" cy="774587"/>
          </a:xfrm>
        </p:grpSpPr>
        <p:sp>
          <p:nvSpPr>
            <p:cNvPr id="469" name="Google Shape;469;p31"/>
            <p:cNvSpPr/>
            <p:nvPr/>
          </p:nvSpPr>
          <p:spPr>
            <a:xfrm>
              <a:off x="-697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31"/>
            <p:cNvSpPr/>
            <p:nvPr/>
          </p:nvSpPr>
          <p:spPr>
            <a:xfrm>
              <a:off x="-697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31"/>
            <p:cNvSpPr/>
            <p:nvPr/>
          </p:nvSpPr>
          <p:spPr>
            <a:xfrm>
              <a:off x="0"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31"/>
            <p:cNvSpPr/>
            <p:nvPr/>
          </p:nvSpPr>
          <p:spPr>
            <a:xfrm>
              <a:off x="352775" y="4697975"/>
              <a:ext cx="8799892"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 name="Google Shape;473;p31"/>
            <p:cNvSpPr/>
            <p:nvPr/>
          </p:nvSpPr>
          <p:spPr>
            <a:xfrm>
              <a:off x="893982" y="4731396"/>
              <a:ext cx="8258691"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474;p31"/>
            <p:cNvSpPr/>
            <p:nvPr/>
          </p:nvSpPr>
          <p:spPr>
            <a:xfrm>
              <a:off x="965320" y="4736124"/>
              <a:ext cx="8187355"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31"/>
            <p:cNvSpPr/>
            <p:nvPr/>
          </p:nvSpPr>
          <p:spPr>
            <a:xfrm>
              <a:off x="2035917" y="4899538"/>
              <a:ext cx="3260872"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31"/>
            <p:cNvSpPr/>
            <p:nvPr/>
          </p:nvSpPr>
          <p:spPr>
            <a:xfrm>
              <a:off x="2449982" y="4872855"/>
              <a:ext cx="6703047"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477;p31"/>
            <p:cNvSpPr/>
            <p:nvPr/>
          </p:nvSpPr>
          <p:spPr>
            <a:xfrm>
              <a:off x="-1"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8" name="Google Shape;478;p31"/>
          <p:cNvSpPr txBox="1">
            <a:spLocks noGrp="1"/>
          </p:cNvSpPr>
          <p:nvPr>
            <p:ph type="title"/>
          </p:nvPr>
        </p:nvSpPr>
        <p:spPr>
          <a:xfrm>
            <a:off x="720000" y="445025"/>
            <a:ext cx="7704000" cy="65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9" name="Google Shape;479;p31"/>
          <p:cNvSpPr txBox="1">
            <a:spLocks noGrp="1"/>
          </p:cNvSpPr>
          <p:nvPr>
            <p:ph type="subTitle" idx="1"/>
          </p:nvPr>
        </p:nvSpPr>
        <p:spPr>
          <a:xfrm>
            <a:off x="3953775" y="1584050"/>
            <a:ext cx="3257100" cy="590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0" name="Google Shape;480;p31"/>
          <p:cNvSpPr txBox="1">
            <a:spLocks noGrp="1"/>
          </p:cNvSpPr>
          <p:nvPr>
            <p:ph type="subTitle" idx="2"/>
          </p:nvPr>
        </p:nvSpPr>
        <p:spPr>
          <a:xfrm>
            <a:off x="3953775" y="1148725"/>
            <a:ext cx="325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81" name="Google Shape;481;p31"/>
          <p:cNvSpPr txBox="1">
            <a:spLocks noGrp="1"/>
          </p:cNvSpPr>
          <p:nvPr>
            <p:ph type="title" idx="3" hasCustomPrompt="1"/>
          </p:nvPr>
        </p:nvSpPr>
        <p:spPr>
          <a:xfrm>
            <a:off x="1933125" y="1148725"/>
            <a:ext cx="2020800" cy="74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200">
                <a:solidFill>
                  <a:schemeClr val="accent5"/>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82" name="Google Shape;482;p31"/>
          <p:cNvSpPr txBox="1">
            <a:spLocks noGrp="1"/>
          </p:cNvSpPr>
          <p:nvPr>
            <p:ph type="subTitle" idx="4"/>
          </p:nvPr>
        </p:nvSpPr>
        <p:spPr>
          <a:xfrm>
            <a:off x="3953775" y="2731925"/>
            <a:ext cx="3257100" cy="590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1"/>
          <p:cNvSpPr txBox="1">
            <a:spLocks noGrp="1"/>
          </p:cNvSpPr>
          <p:nvPr>
            <p:ph type="subTitle" idx="5"/>
          </p:nvPr>
        </p:nvSpPr>
        <p:spPr>
          <a:xfrm>
            <a:off x="3953775" y="2296600"/>
            <a:ext cx="325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84" name="Google Shape;484;p31"/>
          <p:cNvSpPr txBox="1">
            <a:spLocks noGrp="1"/>
          </p:cNvSpPr>
          <p:nvPr>
            <p:ph type="title" idx="6" hasCustomPrompt="1"/>
          </p:nvPr>
        </p:nvSpPr>
        <p:spPr>
          <a:xfrm>
            <a:off x="1933125" y="2296600"/>
            <a:ext cx="2020800" cy="74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200">
                <a:solidFill>
                  <a:schemeClr val="accent5"/>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85" name="Google Shape;485;p31"/>
          <p:cNvSpPr txBox="1">
            <a:spLocks noGrp="1"/>
          </p:cNvSpPr>
          <p:nvPr>
            <p:ph type="subTitle" idx="7"/>
          </p:nvPr>
        </p:nvSpPr>
        <p:spPr>
          <a:xfrm>
            <a:off x="3953775" y="3879800"/>
            <a:ext cx="3257100" cy="590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6" name="Google Shape;486;p31"/>
          <p:cNvSpPr txBox="1">
            <a:spLocks noGrp="1"/>
          </p:cNvSpPr>
          <p:nvPr>
            <p:ph type="subTitle" idx="8"/>
          </p:nvPr>
        </p:nvSpPr>
        <p:spPr>
          <a:xfrm>
            <a:off x="3953775" y="3444475"/>
            <a:ext cx="325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87" name="Google Shape;487;p31"/>
          <p:cNvSpPr txBox="1">
            <a:spLocks noGrp="1"/>
          </p:cNvSpPr>
          <p:nvPr>
            <p:ph type="title" idx="9" hasCustomPrompt="1"/>
          </p:nvPr>
        </p:nvSpPr>
        <p:spPr>
          <a:xfrm>
            <a:off x="1933125" y="3444475"/>
            <a:ext cx="2020800" cy="74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200">
                <a:solidFill>
                  <a:schemeClr val="accent5"/>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Tree>
    <p:extLst>
      <p:ext uri="{BB962C8B-B14F-4D97-AF65-F5344CB8AC3E}">
        <p14:creationId xmlns:p14="http://schemas.microsoft.com/office/powerpoint/2010/main" val="1968616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88"/>
        <p:cNvGrpSpPr/>
        <p:nvPr/>
      </p:nvGrpSpPr>
      <p:grpSpPr>
        <a:xfrm>
          <a:off x="0" y="0"/>
          <a:ext cx="0" cy="0"/>
          <a:chOff x="0" y="0"/>
          <a:chExt cx="0" cy="0"/>
        </a:xfrm>
      </p:grpSpPr>
      <p:grpSp>
        <p:nvGrpSpPr>
          <p:cNvPr id="489" name="Google Shape;489;p32"/>
          <p:cNvGrpSpPr/>
          <p:nvPr/>
        </p:nvGrpSpPr>
        <p:grpSpPr>
          <a:xfrm>
            <a:off x="0" y="-44249"/>
            <a:ext cx="9144090" cy="2873385"/>
            <a:chOff x="1" y="-29750"/>
            <a:chExt cx="9144090" cy="1698619"/>
          </a:xfrm>
        </p:grpSpPr>
        <p:sp>
          <p:nvSpPr>
            <p:cNvPr id="490" name="Google Shape;490;p32"/>
            <p:cNvSpPr/>
            <p:nvPr/>
          </p:nvSpPr>
          <p:spPr>
            <a:xfrm>
              <a:off x="1" y="716673"/>
              <a:ext cx="9144090" cy="952197"/>
            </a:xfrm>
            <a:custGeom>
              <a:avLst/>
              <a:gdLst/>
              <a:ahLst/>
              <a:cxnLst/>
              <a:rect l="l" t="t" r="r" b="b"/>
              <a:pathLst>
                <a:path w="100956" h="11116" extrusionOk="0">
                  <a:moveTo>
                    <a:pt x="1" y="1"/>
                  </a:moveTo>
                  <a:lnTo>
                    <a:pt x="1" y="3470"/>
                  </a:lnTo>
                  <a:lnTo>
                    <a:pt x="30094" y="3520"/>
                  </a:lnTo>
                  <a:cubicBezTo>
                    <a:pt x="32140" y="3520"/>
                    <a:pt x="39700" y="3557"/>
                    <a:pt x="34709" y="5044"/>
                  </a:cubicBezTo>
                  <a:cubicBezTo>
                    <a:pt x="31879" y="5892"/>
                    <a:pt x="21270" y="6422"/>
                    <a:pt x="17903" y="6575"/>
                  </a:cubicBezTo>
                  <a:cubicBezTo>
                    <a:pt x="13651" y="6763"/>
                    <a:pt x="81263" y="6880"/>
                    <a:pt x="48370" y="9565"/>
                  </a:cubicBezTo>
                  <a:cubicBezTo>
                    <a:pt x="38405" y="10381"/>
                    <a:pt x="57506" y="11096"/>
                    <a:pt x="59472" y="11096"/>
                  </a:cubicBezTo>
                  <a:cubicBezTo>
                    <a:pt x="59500" y="11096"/>
                    <a:pt x="59525" y="11096"/>
                    <a:pt x="59545" y="11096"/>
                  </a:cubicBezTo>
                  <a:cubicBezTo>
                    <a:pt x="65938" y="10984"/>
                    <a:pt x="71518" y="10946"/>
                    <a:pt x="76382" y="10946"/>
                  </a:cubicBezTo>
                  <a:cubicBezTo>
                    <a:pt x="86658" y="10946"/>
                    <a:pt x="93736" y="11115"/>
                    <a:pt x="98522" y="11115"/>
                  </a:cubicBezTo>
                  <a:cubicBezTo>
                    <a:pt x="99410" y="11115"/>
                    <a:pt x="100220" y="11110"/>
                    <a:pt x="100956" y="11096"/>
                  </a:cubicBezTo>
                  <a:lnTo>
                    <a:pt x="100956" y="5835"/>
                  </a:lnTo>
                  <a:cubicBezTo>
                    <a:pt x="100296" y="5821"/>
                    <a:pt x="99599" y="5805"/>
                    <a:pt x="98882" y="5805"/>
                  </a:cubicBezTo>
                  <a:cubicBezTo>
                    <a:pt x="98858" y="5805"/>
                    <a:pt x="98826" y="5805"/>
                    <a:pt x="98787" y="5805"/>
                  </a:cubicBezTo>
                  <a:cubicBezTo>
                    <a:pt x="97634" y="5805"/>
                    <a:pt x="90155" y="5799"/>
                    <a:pt x="91124" y="5399"/>
                  </a:cubicBezTo>
                  <a:cubicBezTo>
                    <a:pt x="91552" y="5218"/>
                    <a:pt x="98351" y="4499"/>
                    <a:pt x="96015" y="4107"/>
                  </a:cubicBezTo>
                  <a:cubicBezTo>
                    <a:pt x="93822" y="3736"/>
                    <a:pt x="91326" y="3662"/>
                    <a:pt x="88840" y="3662"/>
                  </a:cubicBezTo>
                  <a:cubicBezTo>
                    <a:pt x="87197" y="3662"/>
                    <a:pt x="85558" y="3694"/>
                    <a:pt x="84013" y="3694"/>
                  </a:cubicBezTo>
                  <a:cubicBezTo>
                    <a:pt x="77824" y="3694"/>
                    <a:pt x="72128" y="2700"/>
                    <a:pt x="66193" y="2700"/>
                  </a:cubicBezTo>
                  <a:cubicBezTo>
                    <a:pt x="65728" y="2700"/>
                    <a:pt x="63406" y="2664"/>
                    <a:pt x="63608" y="2460"/>
                  </a:cubicBezTo>
                  <a:cubicBezTo>
                    <a:pt x="64043" y="2021"/>
                    <a:pt x="66948" y="1890"/>
                    <a:pt x="69423" y="1890"/>
                  </a:cubicBezTo>
                  <a:cubicBezTo>
                    <a:pt x="70877" y="1890"/>
                    <a:pt x="72182" y="1935"/>
                    <a:pt x="72751" y="1990"/>
                  </a:cubicBezTo>
                  <a:cubicBezTo>
                    <a:pt x="75941" y="2303"/>
                    <a:pt x="79190" y="2417"/>
                    <a:pt x="82461" y="2417"/>
                  </a:cubicBezTo>
                  <a:cubicBezTo>
                    <a:pt x="88627" y="2417"/>
                    <a:pt x="94873" y="2013"/>
                    <a:pt x="100956" y="1786"/>
                  </a:cubicBezTo>
                  <a:lnTo>
                    <a:pt x="100956" y="1"/>
                  </a:ln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p32"/>
            <p:cNvSpPr/>
            <p:nvPr/>
          </p:nvSpPr>
          <p:spPr>
            <a:xfrm>
              <a:off x="1" y="-29750"/>
              <a:ext cx="9144090" cy="746527"/>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2" name="Google Shape;492;p32"/>
          <p:cNvGrpSpPr/>
          <p:nvPr/>
        </p:nvGrpSpPr>
        <p:grpSpPr>
          <a:xfrm>
            <a:off x="-6925" y="4378387"/>
            <a:ext cx="9159954" cy="774588"/>
            <a:chOff x="-6925" y="4378387"/>
            <a:chExt cx="9159954" cy="774588"/>
          </a:xfrm>
        </p:grpSpPr>
        <p:sp>
          <p:nvSpPr>
            <p:cNvPr id="493" name="Google Shape;493;p32"/>
            <p:cNvSpPr/>
            <p:nvPr/>
          </p:nvSpPr>
          <p:spPr>
            <a:xfrm flipH="1">
              <a:off x="-688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 name="Google Shape;494;p32"/>
            <p:cNvSpPr/>
            <p:nvPr/>
          </p:nvSpPr>
          <p:spPr>
            <a:xfrm flipH="1">
              <a:off x="-692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 name="Google Shape;495;p32"/>
            <p:cNvSpPr/>
            <p:nvPr/>
          </p:nvSpPr>
          <p:spPr>
            <a:xfrm flipH="1">
              <a:off x="8252064" y="4751550"/>
              <a:ext cx="893990"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496;p32"/>
            <p:cNvSpPr/>
            <p:nvPr/>
          </p:nvSpPr>
          <p:spPr>
            <a:xfrm flipH="1">
              <a:off x="-6698" y="4697975"/>
              <a:ext cx="7492373"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 name="Google Shape;497;p32"/>
            <p:cNvSpPr/>
            <p:nvPr/>
          </p:nvSpPr>
          <p:spPr>
            <a:xfrm flipH="1">
              <a:off x="-6703" y="4731396"/>
              <a:ext cx="7031586"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 name="Google Shape;498;p32"/>
            <p:cNvSpPr/>
            <p:nvPr/>
          </p:nvSpPr>
          <p:spPr>
            <a:xfrm flipH="1">
              <a:off x="-6704" y="4736125"/>
              <a:ext cx="6970849"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 name="Google Shape;499;p32"/>
            <p:cNvSpPr/>
            <p:nvPr/>
          </p:nvSpPr>
          <p:spPr>
            <a:xfrm flipH="1">
              <a:off x="3276241" y="4899539"/>
              <a:ext cx="2776384"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 name="Google Shape;500;p32"/>
            <p:cNvSpPr/>
            <p:nvPr/>
          </p:nvSpPr>
          <p:spPr>
            <a:xfrm flipH="1">
              <a:off x="-6878" y="4872855"/>
              <a:ext cx="5706961"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 name="Google Shape;501;p32"/>
            <p:cNvSpPr/>
            <p:nvPr/>
          </p:nvSpPr>
          <p:spPr>
            <a:xfrm flipH="1">
              <a:off x="8290824"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02" name="Google Shape;502;p32"/>
          <p:cNvSpPr txBox="1">
            <a:spLocks noGrp="1"/>
          </p:cNvSpPr>
          <p:nvPr>
            <p:ph type="ctrTitle"/>
          </p:nvPr>
        </p:nvSpPr>
        <p:spPr>
          <a:xfrm>
            <a:off x="1044825" y="1052225"/>
            <a:ext cx="5152800" cy="119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03" name="Google Shape;503;p32"/>
          <p:cNvSpPr txBox="1">
            <a:spLocks noGrp="1"/>
          </p:cNvSpPr>
          <p:nvPr>
            <p:ph type="subTitle" idx="1"/>
          </p:nvPr>
        </p:nvSpPr>
        <p:spPr>
          <a:xfrm>
            <a:off x="1044825" y="2779700"/>
            <a:ext cx="5152800" cy="809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4" name="Google Shape;504;p32"/>
          <p:cNvSpPr txBox="1">
            <a:spLocks noGrp="1"/>
          </p:cNvSpPr>
          <p:nvPr>
            <p:ph type="subTitle" idx="2"/>
          </p:nvPr>
        </p:nvSpPr>
        <p:spPr>
          <a:xfrm>
            <a:off x="1044825" y="2319188"/>
            <a:ext cx="5152800" cy="510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accent2"/>
                </a:solidFill>
                <a:latin typeface="Bevan"/>
                <a:ea typeface="Bevan"/>
                <a:cs typeface="Bevan"/>
                <a:sym typeface="Beva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05" name="Google Shape;505;p32"/>
          <p:cNvSpPr txBox="1"/>
          <p:nvPr/>
        </p:nvSpPr>
        <p:spPr>
          <a:xfrm>
            <a:off x="1127925" y="3589100"/>
            <a:ext cx="4986600" cy="510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100" b="1">
                <a:solidFill>
                  <a:schemeClr val="dk2"/>
                </a:solidFill>
                <a:latin typeface="Urbanist"/>
                <a:ea typeface="Urbanist"/>
                <a:cs typeface="Urbanist"/>
                <a:sym typeface="Urbanist"/>
              </a:rPr>
              <a:t>CREDITS: </a:t>
            </a:r>
            <a:r>
              <a:rPr lang="en" sz="1100">
                <a:solidFill>
                  <a:schemeClr val="dk2"/>
                </a:solidFill>
                <a:latin typeface="Urbanist SemiBold"/>
                <a:ea typeface="Urbanist SemiBold"/>
                <a:cs typeface="Urbanist SemiBold"/>
                <a:sym typeface="Urbanist SemiBold"/>
              </a:rPr>
              <a:t>This presentation template was created by </a:t>
            </a:r>
            <a:r>
              <a:rPr lang="en" sz="1100" b="1">
                <a:solidFill>
                  <a:schemeClr val="dk2"/>
                </a:solidFill>
                <a:uFill>
                  <a:noFill/>
                </a:uFill>
                <a:latin typeface="Urbanist"/>
                <a:ea typeface="Urbanist"/>
                <a:cs typeface="Urbanist"/>
                <a:sym typeface="Urbanist"/>
                <a:hlinkClick r:id="rId2">
                  <a:extLst>
                    <a:ext uri="{A12FA001-AC4F-418D-AE19-62706E023703}">
                      <ahyp:hlinkClr xmlns:ahyp="http://schemas.microsoft.com/office/drawing/2018/hyperlinkcolor" val="tx"/>
                    </a:ext>
                  </a:extLst>
                </a:hlinkClick>
              </a:rPr>
              <a:t>Slidesgo</a:t>
            </a:r>
            <a:r>
              <a:rPr lang="en" sz="1100">
                <a:solidFill>
                  <a:schemeClr val="dk2"/>
                </a:solidFill>
                <a:latin typeface="Urbanist SemiBold"/>
                <a:ea typeface="Urbanist SemiBold"/>
                <a:cs typeface="Urbanist SemiBold"/>
                <a:sym typeface="Urbanist SemiBold"/>
              </a:rPr>
              <a:t>, including icons by </a:t>
            </a:r>
            <a:r>
              <a:rPr lang="en" sz="1100" b="1">
                <a:solidFill>
                  <a:schemeClr val="dk2"/>
                </a:solidFill>
                <a:uFill>
                  <a:noFill/>
                </a:uFill>
                <a:latin typeface="Urbanist"/>
                <a:ea typeface="Urbanist"/>
                <a:cs typeface="Urbanist"/>
                <a:sym typeface="Urbanist"/>
                <a:hlinkClick r:id="rId3">
                  <a:extLst>
                    <a:ext uri="{A12FA001-AC4F-418D-AE19-62706E023703}">
                      <ahyp:hlinkClr xmlns:ahyp="http://schemas.microsoft.com/office/drawing/2018/hyperlinkcolor" val="tx"/>
                    </a:ext>
                  </a:extLst>
                </a:hlinkClick>
              </a:rPr>
              <a:t>Flaticon</a:t>
            </a:r>
            <a:r>
              <a:rPr lang="en" sz="1100">
                <a:solidFill>
                  <a:schemeClr val="dk2"/>
                </a:solidFill>
                <a:latin typeface="Urbanist SemiBold"/>
                <a:ea typeface="Urbanist SemiBold"/>
                <a:cs typeface="Urbanist SemiBold"/>
                <a:sym typeface="Urbanist SemiBold"/>
              </a:rPr>
              <a:t> and infographics &amp; images by </a:t>
            </a:r>
            <a:r>
              <a:rPr lang="en" sz="1100" b="1">
                <a:solidFill>
                  <a:schemeClr val="dk2"/>
                </a:solidFill>
                <a:uFill>
                  <a:noFill/>
                </a:uFill>
                <a:latin typeface="Urbanist"/>
                <a:ea typeface="Urbanist"/>
                <a:cs typeface="Urbanist"/>
                <a:sym typeface="Urbanist"/>
                <a:hlinkClick r:id="rId4">
                  <a:extLst>
                    <a:ext uri="{A12FA001-AC4F-418D-AE19-62706E023703}">
                      <ahyp:hlinkClr xmlns:ahyp="http://schemas.microsoft.com/office/drawing/2018/hyperlinkcolor" val="tx"/>
                    </a:ext>
                  </a:extLst>
                </a:hlinkClick>
              </a:rPr>
              <a:t>Freepik</a:t>
            </a:r>
            <a:endParaRPr sz="1100" b="1" dirty="0">
              <a:solidFill>
                <a:schemeClr val="dk2"/>
              </a:solidFill>
              <a:latin typeface="Urbanist"/>
              <a:ea typeface="Urbanist"/>
              <a:cs typeface="Urbanist"/>
              <a:sym typeface="Urbanist"/>
            </a:endParaRPr>
          </a:p>
        </p:txBody>
      </p:sp>
    </p:spTree>
    <p:extLst>
      <p:ext uri="{BB962C8B-B14F-4D97-AF65-F5344CB8AC3E}">
        <p14:creationId xmlns:p14="http://schemas.microsoft.com/office/powerpoint/2010/main" val="56047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06"/>
        <p:cNvGrpSpPr/>
        <p:nvPr/>
      </p:nvGrpSpPr>
      <p:grpSpPr>
        <a:xfrm>
          <a:off x="0" y="0"/>
          <a:ext cx="0" cy="0"/>
          <a:chOff x="0" y="0"/>
          <a:chExt cx="0" cy="0"/>
        </a:xfrm>
      </p:grpSpPr>
      <p:sp>
        <p:nvSpPr>
          <p:cNvPr id="507" name="Google Shape;507;p33"/>
          <p:cNvSpPr/>
          <p:nvPr/>
        </p:nvSpPr>
        <p:spPr>
          <a:xfrm>
            <a:off x="0" y="-44250"/>
            <a:ext cx="9144090" cy="1766073"/>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508;p33"/>
          <p:cNvSpPr/>
          <p:nvPr/>
        </p:nvSpPr>
        <p:spPr>
          <a:xfrm flipH="1">
            <a:off x="-688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509;p33"/>
          <p:cNvSpPr/>
          <p:nvPr/>
        </p:nvSpPr>
        <p:spPr>
          <a:xfrm flipH="1">
            <a:off x="-692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510;p33"/>
          <p:cNvSpPr/>
          <p:nvPr/>
        </p:nvSpPr>
        <p:spPr>
          <a:xfrm flipH="1">
            <a:off x="7812165" y="4751550"/>
            <a:ext cx="1333883" cy="248698"/>
          </a:xfrm>
          <a:custGeom>
            <a:avLst/>
            <a:gdLst/>
            <a:ahLst/>
            <a:cxnLst/>
            <a:rect l="l" t="t" r="r" b="b"/>
            <a:pathLst>
              <a:path w="17271" h="3840" extrusionOk="0">
                <a:moveTo>
                  <a:pt x="0" y="132"/>
                </a:moveTo>
                <a:cubicBezTo>
                  <a:pt x="857" y="111"/>
                  <a:pt x="1799" y="276"/>
                  <a:pt x="3084" y="95"/>
                </a:cubicBezTo>
                <a:cubicBezTo>
                  <a:pt x="3410" y="51"/>
                  <a:pt x="4267" y="255"/>
                  <a:pt x="4565" y="349"/>
                </a:cubicBezTo>
                <a:cubicBezTo>
                  <a:pt x="4862" y="450"/>
                  <a:pt x="4899" y="58"/>
                  <a:pt x="6074" y="1"/>
                </a:cubicBezTo>
                <a:cubicBezTo>
                  <a:pt x="9200" y="24"/>
                  <a:pt x="11290" y="189"/>
                  <a:pt x="13228" y="189"/>
                </a:cubicBezTo>
                <a:cubicBezTo>
                  <a:pt x="17270" y="182"/>
                  <a:pt x="12271" y="1250"/>
                  <a:pt x="7677" y="945"/>
                </a:cubicBezTo>
                <a:cubicBezTo>
                  <a:pt x="6822" y="886"/>
                  <a:pt x="3758" y="872"/>
                  <a:pt x="3969" y="1264"/>
                </a:cubicBezTo>
                <a:cubicBezTo>
                  <a:pt x="5247" y="2932"/>
                  <a:pt x="9331" y="1234"/>
                  <a:pt x="11102" y="2519"/>
                </a:cubicBezTo>
                <a:cubicBezTo>
                  <a:pt x="12917" y="3839"/>
                  <a:pt x="10348" y="3230"/>
                  <a:pt x="9564" y="3172"/>
                </a:cubicBezTo>
                <a:cubicBezTo>
                  <a:pt x="7924" y="3062"/>
                  <a:pt x="6169" y="3397"/>
                  <a:pt x="4535" y="3426"/>
                </a:cubicBezTo>
                <a:cubicBezTo>
                  <a:pt x="2990" y="3454"/>
                  <a:pt x="1503" y="3426"/>
                  <a:pt x="0" y="3527"/>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 name="Google Shape;511;p33"/>
          <p:cNvSpPr/>
          <p:nvPr/>
        </p:nvSpPr>
        <p:spPr>
          <a:xfrm flipH="1">
            <a:off x="-6691" y="4697975"/>
            <a:ext cx="6881791"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 name="Google Shape;512;p33"/>
          <p:cNvSpPr/>
          <p:nvPr/>
        </p:nvSpPr>
        <p:spPr>
          <a:xfrm flipH="1">
            <a:off x="-6697" y="4731396"/>
            <a:ext cx="6458556"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 name="Google Shape;513;p33"/>
          <p:cNvSpPr/>
          <p:nvPr/>
        </p:nvSpPr>
        <p:spPr>
          <a:xfrm flipH="1">
            <a:off x="-6698" y="4736125"/>
            <a:ext cx="6402769"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 name="Google Shape;514;p33"/>
          <p:cNvSpPr/>
          <p:nvPr/>
        </p:nvSpPr>
        <p:spPr>
          <a:xfrm flipH="1">
            <a:off x="3008708" y="4899539"/>
            <a:ext cx="2550121"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 name="Google Shape;515;p33"/>
          <p:cNvSpPr/>
          <p:nvPr/>
        </p:nvSpPr>
        <p:spPr>
          <a:xfrm flipH="1">
            <a:off x="-7026" y="4872855"/>
            <a:ext cx="5242042"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 name="Google Shape;516;p33"/>
          <p:cNvSpPr/>
          <p:nvPr/>
        </p:nvSpPr>
        <p:spPr>
          <a:xfrm flipH="1">
            <a:off x="8290824" y="5056084"/>
            <a:ext cx="855230" cy="96888"/>
          </a:xfrm>
          <a:custGeom>
            <a:avLst/>
            <a:gdLst/>
            <a:ahLst/>
            <a:cxnLst/>
            <a:rect l="l" t="t" r="r" b="b"/>
            <a:pathLst>
              <a:path w="9826" h="1496" extrusionOk="0">
                <a:moveTo>
                  <a:pt x="0" y="407"/>
                </a:moveTo>
                <a:cubicBezTo>
                  <a:pt x="784" y="473"/>
                  <a:pt x="1799" y="393"/>
                  <a:pt x="2438" y="306"/>
                </a:cubicBezTo>
                <a:cubicBezTo>
                  <a:pt x="3098" y="212"/>
                  <a:pt x="3838" y="1"/>
                  <a:pt x="4514" y="74"/>
                </a:cubicBezTo>
                <a:cubicBezTo>
                  <a:pt x="5254" y="154"/>
                  <a:pt x="4253" y="509"/>
                  <a:pt x="4079" y="581"/>
                </a:cubicBezTo>
                <a:cubicBezTo>
                  <a:pt x="3621" y="771"/>
                  <a:pt x="4237" y="973"/>
                  <a:pt x="4478" y="973"/>
                </a:cubicBezTo>
                <a:cubicBezTo>
                  <a:pt x="5747" y="973"/>
                  <a:pt x="7750" y="328"/>
                  <a:pt x="8939" y="901"/>
                </a:cubicBezTo>
                <a:cubicBezTo>
                  <a:pt x="9099" y="981"/>
                  <a:pt x="9549" y="1250"/>
                  <a:pt x="9826" y="1495"/>
                </a:cubicBezTo>
                <a:lnTo>
                  <a:pt x="0" y="1495"/>
                </a:ln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17" name="Google Shape;517;p33"/>
          <p:cNvGrpSpPr/>
          <p:nvPr/>
        </p:nvGrpSpPr>
        <p:grpSpPr>
          <a:xfrm>
            <a:off x="7890288" y="3760763"/>
            <a:ext cx="1656290" cy="934964"/>
            <a:chOff x="7011225" y="3497875"/>
            <a:chExt cx="1656290" cy="934964"/>
          </a:xfrm>
        </p:grpSpPr>
        <p:sp>
          <p:nvSpPr>
            <p:cNvPr id="518" name="Google Shape;518;p33"/>
            <p:cNvSpPr/>
            <p:nvPr/>
          </p:nvSpPr>
          <p:spPr>
            <a:xfrm>
              <a:off x="7011225" y="3497875"/>
              <a:ext cx="1656290" cy="934964"/>
            </a:xfrm>
            <a:custGeom>
              <a:avLst/>
              <a:gdLst/>
              <a:ahLst/>
              <a:cxnLst/>
              <a:rect l="l" t="t" r="r" b="b"/>
              <a:pathLst>
                <a:path w="28011" h="15812" extrusionOk="0">
                  <a:moveTo>
                    <a:pt x="9" y="15397"/>
                  </a:moveTo>
                  <a:cubicBezTo>
                    <a:pt x="53" y="13940"/>
                    <a:pt x="894" y="12785"/>
                    <a:pt x="1996" y="12487"/>
                  </a:cubicBezTo>
                  <a:cubicBezTo>
                    <a:pt x="1430" y="11050"/>
                    <a:pt x="1315" y="9419"/>
                    <a:pt x="1801" y="8374"/>
                  </a:cubicBezTo>
                  <a:cubicBezTo>
                    <a:pt x="2308" y="7292"/>
                    <a:pt x="3309" y="7169"/>
                    <a:pt x="4267" y="7938"/>
                  </a:cubicBezTo>
                  <a:cubicBezTo>
                    <a:pt x="4406" y="7453"/>
                    <a:pt x="4624" y="7082"/>
                    <a:pt x="4899" y="6930"/>
                  </a:cubicBezTo>
                  <a:cubicBezTo>
                    <a:pt x="5509" y="6589"/>
                    <a:pt x="6212" y="7372"/>
                    <a:pt x="6604" y="8729"/>
                  </a:cubicBezTo>
                  <a:cubicBezTo>
                    <a:pt x="6801" y="8578"/>
                    <a:pt x="7018" y="8468"/>
                    <a:pt x="7257" y="8403"/>
                  </a:cubicBezTo>
                  <a:cubicBezTo>
                    <a:pt x="8229" y="8142"/>
                    <a:pt x="9108" y="8802"/>
                    <a:pt x="9317" y="9905"/>
                  </a:cubicBezTo>
                  <a:cubicBezTo>
                    <a:pt x="9427" y="9891"/>
                    <a:pt x="9528" y="9875"/>
                    <a:pt x="9638" y="9868"/>
                  </a:cubicBezTo>
                  <a:cubicBezTo>
                    <a:pt x="9645" y="9818"/>
                    <a:pt x="9652" y="9774"/>
                    <a:pt x="9659" y="9730"/>
                  </a:cubicBezTo>
                  <a:cubicBezTo>
                    <a:pt x="9862" y="8839"/>
                    <a:pt x="10479" y="8381"/>
                    <a:pt x="11189" y="8482"/>
                  </a:cubicBezTo>
                  <a:cubicBezTo>
                    <a:pt x="11074" y="8003"/>
                    <a:pt x="11052" y="7503"/>
                    <a:pt x="11154" y="7054"/>
                  </a:cubicBezTo>
                  <a:cubicBezTo>
                    <a:pt x="11423" y="5863"/>
                    <a:pt x="12438" y="5434"/>
                    <a:pt x="13425" y="6110"/>
                  </a:cubicBezTo>
                  <a:cubicBezTo>
                    <a:pt x="13540" y="6183"/>
                    <a:pt x="13650" y="6277"/>
                    <a:pt x="13751" y="6371"/>
                  </a:cubicBezTo>
                  <a:cubicBezTo>
                    <a:pt x="14136" y="4964"/>
                    <a:pt x="14832" y="3977"/>
                    <a:pt x="15674" y="3853"/>
                  </a:cubicBezTo>
                  <a:cubicBezTo>
                    <a:pt x="15921" y="3816"/>
                    <a:pt x="16161" y="3860"/>
                    <a:pt x="16386" y="3970"/>
                  </a:cubicBezTo>
                  <a:cubicBezTo>
                    <a:pt x="16118" y="2359"/>
                    <a:pt x="16386" y="798"/>
                    <a:pt x="17023" y="377"/>
                  </a:cubicBezTo>
                  <a:cubicBezTo>
                    <a:pt x="17605" y="1"/>
                    <a:pt x="18294" y="654"/>
                    <a:pt x="18730" y="1880"/>
                  </a:cubicBezTo>
                  <a:cubicBezTo>
                    <a:pt x="18982" y="1633"/>
                    <a:pt x="19266" y="1472"/>
                    <a:pt x="19571" y="1429"/>
                  </a:cubicBezTo>
                  <a:cubicBezTo>
                    <a:pt x="21828" y="1110"/>
                    <a:pt x="21986" y="4731"/>
                    <a:pt x="21333" y="7148"/>
                  </a:cubicBezTo>
                  <a:cubicBezTo>
                    <a:pt x="21748" y="6364"/>
                    <a:pt x="22277" y="5993"/>
                    <a:pt x="22749" y="6261"/>
                  </a:cubicBezTo>
                  <a:cubicBezTo>
                    <a:pt x="23047" y="6429"/>
                    <a:pt x="23279" y="6820"/>
                    <a:pt x="23423" y="7350"/>
                  </a:cubicBezTo>
                  <a:cubicBezTo>
                    <a:pt x="24461" y="6523"/>
                    <a:pt x="25536" y="6646"/>
                    <a:pt x="26079" y="7815"/>
                  </a:cubicBezTo>
                  <a:cubicBezTo>
                    <a:pt x="26601" y="8940"/>
                    <a:pt x="26479" y="10695"/>
                    <a:pt x="25870" y="12242"/>
                  </a:cubicBezTo>
                  <a:cubicBezTo>
                    <a:pt x="27059" y="12560"/>
                    <a:pt x="27960" y="13802"/>
                    <a:pt x="28010" y="15369"/>
                  </a:cubicBezTo>
                  <a:cubicBezTo>
                    <a:pt x="28010" y="15514"/>
                    <a:pt x="28010" y="15665"/>
                    <a:pt x="27995" y="15812"/>
                  </a:cubicBezTo>
                  <a:lnTo>
                    <a:pt x="21333" y="15812"/>
                  </a:lnTo>
                  <a:lnTo>
                    <a:pt x="5080" y="15812"/>
                  </a:lnTo>
                  <a:lnTo>
                    <a:pt x="16" y="15812"/>
                  </a:lnTo>
                  <a:cubicBezTo>
                    <a:pt x="9" y="15674"/>
                    <a:pt x="0" y="15535"/>
                    <a:pt x="9" y="1539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 name="Google Shape;519;p33"/>
            <p:cNvSpPr/>
            <p:nvPr/>
          </p:nvSpPr>
          <p:spPr>
            <a:xfrm>
              <a:off x="7290553" y="3806825"/>
              <a:ext cx="1282116" cy="626009"/>
            </a:xfrm>
            <a:custGeom>
              <a:avLst/>
              <a:gdLst/>
              <a:ahLst/>
              <a:cxnLst/>
              <a:rect l="l" t="t" r="r" b="b"/>
              <a:pathLst>
                <a:path w="21683" h="10587" extrusionOk="0">
                  <a:moveTo>
                    <a:pt x="8" y="10310"/>
                  </a:moveTo>
                  <a:cubicBezTo>
                    <a:pt x="44" y="9338"/>
                    <a:pt x="691" y="8561"/>
                    <a:pt x="1546" y="8366"/>
                  </a:cubicBezTo>
                  <a:cubicBezTo>
                    <a:pt x="1103" y="7402"/>
                    <a:pt x="1016" y="6304"/>
                    <a:pt x="1394" y="5608"/>
                  </a:cubicBezTo>
                  <a:cubicBezTo>
                    <a:pt x="1786" y="4883"/>
                    <a:pt x="2563" y="4803"/>
                    <a:pt x="3303" y="5319"/>
                  </a:cubicBezTo>
                  <a:cubicBezTo>
                    <a:pt x="3411" y="4984"/>
                    <a:pt x="3578" y="4746"/>
                    <a:pt x="3789" y="4643"/>
                  </a:cubicBezTo>
                  <a:cubicBezTo>
                    <a:pt x="4261" y="4411"/>
                    <a:pt x="4804" y="4934"/>
                    <a:pt x="5109" y="5848"/>
                  </a:cubicBezTo>
                  <a:cubicBezTo>
                    <a:pt x="5262" y="5747"/>
                    <a:pt x="5436" y="5667"/>
                    <a:pt x="5617" y="5623"/>
                  </a:cubicBezTo>
                  <a:cubicBezTo>
                    <a:pt x="6364" y="5449"/>
                    <a:pt x="7047" y="5892"/>
                    <a:pt x="7214" y="6632"/>
                  </a:cubicBezTo>
                  <a:cubicBezTo>
                    <a:pt x="7292" y="6625"/>
                    <a:pt x="7373" y="6609"/>
                    <a:pt x="7460" y="6609"/>
                  </a:cubicBezTo>
                  <a:cubicBezTo>
                    <a:pt x="7467" y="6574"/>
                    <a:pt x="7467" y="6545"/>
                    <a:pt x="7475" y="6515"/>
                  </a:cubicBezTo>
                  <a:cubicBezTo>
                    <a:pt x="7634" y="5921"/>
                    <a:pt x="8106" y="5608"/>
                    <a:pt x="8658" y="5681"/>
                  </a:cubicBezTo>
                  <a:cubicBezTo>
                    <a:pt x="8571" y="5355"/>
                    <a:pt x="8555" y="5028"/>
                    <a:pt x="8628" y="4723"/>
                  </a:cubicBezTo>
                  <a:cubicBezTo>
                    <a:pt x="8839" y="3926"/>
                    <a:pt x="9630" y="3642"/>
                    <a:pt x="10392" y="4093"/>
                  </a:cubicBezTo>
                  <a:cubicBezTo>
                    <a:pt x="10479" y="4143"/>
                    <a:pt x="10566" y="4201"/>
                    <a:pt x="10645" y="4267"/>
                  </a:cubicBezTo>
                  <a:cubicBezTo>
                    <a:pt x="10943" y="3323"/>
                    <a:pt x="11481" y="2663"/>
                    <a:pt x="12134" y="2583"/>
                  </a:cubicBezTo>
                  <a:cubicBezTo>
                    <a:pt x="12322" y="2560"/>
                    <a:pt x="12503" y="2583"/>
                    <a:pt x="12684" y="2656"/>
                  </a:cubicBezTo>
                  <a:cubicBezTo>
                    <a:pt x="12473" y="1582"/>
                    <a:pt x="12684" y="537"/>
                    <a:pt x="13179" y="253"/>
                  </a:cubicBezTo>
                  <a:cubicBezTo>
                    <a:pt x="13621" y="0"/>
                    <a:pt x="14157" y="443"/>
                    <a:pt x="14492" y="1263"/>
                  </a:cubicBezTo>
                  <a:cubicBezTo>
                    <a:pt x="14694" y="1096"/>
                    <a:pt x="14911" y="986"/>
                    <a:pt x="15152" y="958"/>
                  </a:cubicBezTo>
                  <a:cubicBezTo>
                    <a:pt x="16893" y="740"/>
                    <a:pt x="17017" y="3170"/>
                    <a:pt x="16508" y="4781"/>
                  </a:cubicBezTo>
                  <a:cubicBezTo>
                    <a:pt x="16836" y="4267"/>
                    <a:pt x="17242" y="4013"/>
                    <a:pt x="17611" y="4194"/>
                  </a:cubicBezTo>
                  <a:cubicBezTo>
                    <a:pt x="17837" y="4302"/>
                    <a:pt x="18018" y="4572"/>
                    <a:pt x="18133" y="4920"/>
                  </a:cubicBezTo>
                  <a:cubicBezTo>
                    <a:pt x="18932" y="4368"/>
                    <a:pt x="19760" y="4455"/>
                    <a:pt x="20179" y="5232"/>
                  </a:cubicBezTo>
                  <a:cubicBezTo>
                    <a:pt x="20587" y="5986"/>
                    <a:pt x="20500" y="7161"/>
                    <a:pt x="20021" y="8199"/>
                  </a:cubicBezTo>
                  <a:cubicBezTo>
                    <a:pt x="20942" y="8410"/>
                    <a:pt x="21639" y="9244"/>
                    <a:pt x="21675" y="10289"/>
                  </a:cubicBezTo>
                  <a:cubicBezTo>
                    <a:pt x="21682" y="10390"/>
                    <a:pt x="21675" y="10493"/>
                    <a:pt x="21668" y="10587"/>
                  </a:cubicBezTo>
                  <a:lnTo>
                    <a:pt x="16508" y="10587"/>
                  </a:lnTo>
                  <a:lnTo>
                    <a:pt x="3933" y="10587"/>
                  </a:lnTo>
                  <a:lnTo>
                    <a:pt x="15" y="10587"/>
                  </a:lnTo>
                  <a:cubicBezTo>
                    <a:pt x="1" y="10500"/>
                    <a:pt x="1" y="10406"/>
                    <a:pt x="8" y="10310"/>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20" name="Google Shape;520;p33"/>
          <p:cNvGrpSpPr/>
          <p:nvPr/>
        </p:nvGrpSpPr>
        <p:grpSpPr>
          <a:xfrm>
            <a:off x="115176" y="3985888"/>
            <a:ext cx="640166" cy="1146098"/>
            <a:chOff x="3329450" y="5464453"/>
            <a:chExt cx="606333" cy="1085320"/>
          </a:xfrm>
        </p:grpSpPr>
        <p:sp>
          <p:nvSpPr>
            <p:cNvPr id="521" name="Google Shape;521;p33"/>
            <p:cNvSpPr/>
            <p:nvPr/>
          </p:nvSpPr>
          <p:spPr>
            <a:xfrm>
              <a:off x="3780822" y="5588072"/>
              <a:ext cx="154961" cy="947495"/>
            </a:xfrm>
            <a:custGeom>
              <a:avLst/>
              <a:gdLst/>
              <a:ahLst/>
              <a:cxnLst/>
              <a:rect l="l" t="t" r="r" b="b"/>
              <a:pathLst>
                <a:path w="1582" h="9673" extrusionOk="0">
                  <a:moveTo>
                    <a:pt x="711" y="9673"/>
                  </a:moveTo>
                  <a:cubicBezTo>
                    <a:pt x="0" y="5072"/>
                    <a:pt x="1059" y="2031"/>
                    <a:pt x="1581" y="1"/>
                  </a:cubicBezTo>
                  <a:cubicBezTo>
                    <a:pt x="1285" y="2301"/>
                    <a:pt x="458" y="4957"/>
                    <a:pt x="951" y="9659"/>
                  </a:cubicBezTo>
                  <a:cubicBezTo>
                    <a:pt x="871" y="9666"/>
                    <a:pt x="791" y="9673"/>
                    <a:pt x="711" y="96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 name="Google Shape;522;p33"/>
            <p:cNvSpPr/>
            <p:nvPr/>
          </p:nvSpPr>
          <p:spPr>
            <a:xfrm>
              <a:off x="3714801" y="5845986"/>
              <a:ext cx="134979" cy="693210"/>
            </a:xfrm>
            <a:custGeom>
              <a:avLst/>
              <a:gdLst/>
              <a:ahLst/>
              <a:cxnLst/>
              <a:rect l="l" t="t" r="r" b="b"/>
              <a:pathLst>
                <a:path w="1378" h="7077" extrusionOk="0">
                  <a:moveTo>
                    <a:pt x="1378" y="7061"/>
                  </a:moveTo>
                  <a:cubicBezTo>
                    <a:pt x="1022" y="4144"/>
                    <a:pt x="594" y="1619"/>
                    <a:pt x="0" y="1"/>
                  </a:cubicBezTo>
                  <a:cubicBezTo>
                    <a:pt x="369" y="2150"/>
                    <a:pt x="768" y="4565"/>
                    <a:pt x="1183" y="7076"/>
                  </a:cubicBezTo>
                  <a:cubicBezTo>
                    <a:pt x="1247" y="7070"/>
                    <a:pt x="1313" y="7061"/>
                    <a:pt x="1378" y="70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p33"/>
            <p:cNvSpPr/>
            <p:nvPr/>
          </p:nvSpPr>
          <p:spPr>
            <a:xfrm>
              <a:off x="3600293" y="5464453"/>
              <a:ext cx="184836" cy="1079632"/>
            </a:xfrm>
            <a:custGeom>
              <a:avLst/>
              <a:gdLst/>
              <a:ahLst/>
              <a:cxnLst/>
              <a:rect l="l" t="t" r="r" b="b"/>
              <a:pathLst>
                <a:path w="1887" h="11022" extrusionOk="0">
                  <a:moveTo>
                    <a:pt x="29" y="0"/>
                  </a:moveTo>
                  <a:cubicBezTo>
                    <a:pt x="15" y="7"/>
                    <a:pt x="1" y="28"/>
                    <a:pt x="8" y="44"/>
                  </a:cubicBezTo>
                  <a:cubicBezTo>
                    <a:pt x="849" y="3346"/>
                    <a:pt x="1568" y="8149"/>
                    <a:pt x="1814" y="10985"/>
                  </a:cubicBezTo>
                  <a:cubicBezTo>
                    <a:pt x="1814" y="11008"/>
                    <a:pt x="1836" y="11022"/>
                    <a:pt x="1850" y="11022"/>
                  </a:cubicBezTo>
                  <a:lnTo>
                    <a:pt x="1857" y="11022"/>
                  </a:lnTo>
                  <a:cubicBezTo>
                    <a:pt x="1873" y="11015"/>
                    <a:pt x="1887" y="10999"/>
                    <a:pt x="1887" y="10978"/>
                  </a:cubicBezTo>
                  <a:cubicBezTo>
                    <a:pt x="1639" y="8135"/>
                    <a:pt x="922" y="3330"/>
                    <a:pt x="72" y="28"/>
                  </a:cubicBezTo>
                  <a:cubicBezTo>
                    <a:pt x="72" y="7"/>
                    <a:pt x="51" y="0"/>
                    <a:pt x="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 name="Google Shape;524;p33"/>
            <p:cNvSpPr/>
            <p:nvPr/>
          </p:nvSpPr>
          <p:spPr>
            <a:xfrm>
              <a:off x="3601664" y="5507064"/>
              <a:ext cx="70526" cy="212655"/>
            </a:xfrm>
            <a:custGeom>
              <a:avLst/>
              <a:gdLst/>
              <a:ahLst/>
              <a:cxnLst/>
              <a:rect l="l" t="t" r="r" b="b"/>
              <a:pathLst>
                <a:path w="720" h="2171" extrusionOk="0">
                  <a:moveTo>
                    <a:pt x="131" y="21"/>
                  </a:moveTo>
                  <a:lnTo>
                    <a:pt x="131" y="21"/>
                  </a:lnTo>
                  <a:cubicBezTo>
                    <a:pt x="51" y="37"/>
                    <a:pt x="1" y="116"/>
                    <a:pt x="15" y="196"/>
                  </a:cubicBezTo>
                  <a:lnTo>
                    <a:pt x="415" y="2040"/>
                  </a:lnTo>
                  <a:cubicBezTo>
                    <a:pt x="429" y="2118"/>
                    <a:pt x="509" y="2170"/>
                    <a:pt x="589" y="2155"/>
                  </a:cubicBezTo>
                  <a:lnTo>
                    <a:pt x="589" y="2155"/>
                  </a:lnTo>
                  <a:cubicBezTo>
                    <a:pt x="668" y="2134"/>
                    <a:pt x="720" y="2054"/>
                    <a:pt x="704" y="1974"/>
                  </a:cubicBezTo>
                  <a:lnTo>
                    <a:pt x="305" y="138"/>
                  </a:lnTo>
                  <a:cubicBezTo>
                    <a:pt x="291" y="58"/>
                    <a:pt x="211" y="1"/>
                    <a:pt x="131"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5" name="Google Shape;525;p33"/>
            <p:cNvSpPr/>
            <p:nvPr/>
          </p:nvSpPr>
          <p:spPr>
            <a:xfrm>
              <a:off x="3618708" y="5773304"/>
              <a:ext cx="149378" cy="776469"/>
            </a:xfrm>
            <a:custGeom>
              <a:avLst/>
              <a:gdLst/>
              <a:ahLst/>
              <a:cxnLst/>
              <a:rect l="l" t="t" r="r" b="b"/>
              <a:pathLst>
                <a:path w="1525" h="7927" extrusionOk="0">
                  <a:moveTo>
                    <a:pt x="46" y="1"/>
                  </a:moveTo>
                  <a:cubicBezTo>
                    <a:pt x="43" y="1"/>
                    <a:pt x="40" y="1"/>
                    <a:pt x="37" y="3"/>
                  </a:cubicBezTo>
                  <a:cubicBezTo>
                    <a:pt x="15" y="3"/>
                    <a:pt x="1" y="25"/>
                    <a:pt x="8" y="46"/>
                  </a:cubicBezTo>
                  <a:cubicBezTo>
                    <a:pt x="697" y="2739"/>
                    <a:pt x="966" y="4574"/>
                    <a:pt x="1249" y="6519"/>
                  </a:cubicBezTo>
                  <a:cubicBezTo>
                    <a:pt x="1314" y="6969"/>
                    <a:pt x="1380" y="7427"/>
                    <a:pt x="1451" y="7899"/>
                  </a:cubicBezTo>
                  <a:cubicBezTo>
                    <a:pt x="1460" y="7913"/>
                    <a:pt x="1474" y="7926"/>
                    <a:pt x="1488" y="7926"/>
                  </a:cubicBezTo>
                  <a:lnTo>
                    <a:pt x="1495" y="7926"/>
                  </a:lnTo>
                  <a:cubicBezTo>
                    <a:pt x="1518" y="7919"/>
                    <a:pt x="1525" y="7906"/>
                    <a:pt x="1525" y="7883"/>
                  </a:cubicBezTo>
                  <a:cubicBezTo>
                    <a:pt x="1451" y="7411"/>
                    <a:pt x="1387" y="6962"/>
                    <a:pt x="1321" y="6505"/>
                  </a:cubicBezTo>
                  <a:cubicBezTo>
                    <a:pt x="1039" y="4567"/>
                    <a:pt x="770" y="2725"/>
                    <a:pt x="81" y="25"/>
                  </a:cubicBezTo>
                  <a:cubicBezTo>
                    <a:pt x="75" y="13"/>
                    <a:pt x="59"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526;p33"/>
            <p:cNvSpPr/>
            <p:nvPr/>
          </p:nvSpPr>
          <p:spPr>
            <a:xfrm>
              <a:off x="3620080" y="5816208"/>
              <a:ext cx="70526" cy="212557"/>
            </a:xfrm>
            <a:custGeom>
              <a:avLst/>
              <a:gdLst/>
              <a:ahLst/>
              <a:cxnLst/>
              <a:rect l="l" t="t" r="r" b="b"/>
              <a:pathLst>
                <a:path w="720" h="2170" extrusionOk="0">
                  <a:moveTo>
                    <a:pt x="131" y="16"/>
                  </a:moveTo>
                  <a:lnTo>
                    <a:pt x="131" y="16"/>
                  </a:lnTo>
                  <a:cubicBezTo>
                    <a:pt x="53" y="37"/>
                    <a:pt x="1" y="117"/>
                    <a:pt x="16" y="197"/>
                  </a:cubicBezTo>
                  <a:lnTo>
                    <a:pt x="415" y="2039"/>
                  </a:lnTo>
                  <a:cubicBezTo>
                    <a:pt x="436" y="2119"/>
                    <a:pt x="509" y="2170"/>
                    <a:pt x="589" y="2149"/>
                  </a:cubicBezTo>
                  <a:lnTo>
                    <a:pt x="589" y="2149"/>
                  </a:lnTo>
                  <a:cubicBezTo>
                    <a:pt x="669" y="2133"/>
                    <a:pt x="720" y="2053"/>
                    <a:pt x="706" y="1975"/>
                  </a:cubicBezTo>
                  <a:lnTo>
                    <a:pt x="305" y="131"/>
                  </a:lnTo>
                  <a:cubicBezTo>
                    <a:pt x="292" y="51"/>
                    <a:pt x="211" y="0"/>
                    <a:pt x="131"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33"/>
            <p:cNvSpPr/>
            <p:nvPr/>
          </p:nvSpPr>
          <p:spPr>
            <a:xfrm>
              <a:off x="3534076" y="5668492"/>
              <a:ext cx="209814" cy="876283"/>
            </a:xfrm>
            <a:custGeom>
              <a:avLst/>
              <a:gdLst/>
              <a:ahLst/>
              <a:cxnLst/>
              <a:rect l="l" t="t" r="r" b="b"/>
              <a:pathLst>
                <a:path w="2142" h="8946" extrusionOk="0">
                  <a:moveTo>
                    <a:pt x="2141" y="8909"/>
                  </a:moveTo>
                  <a:cubicBezTo>
                    <a:pt x="1525" y="5224"/>
                    <a:pt x="844" y="2024"/>
                    <a:pt x="1" y="0"/>
                  </a:cubicBezTo>
                  <a:cubicBezTo>
                    <a:pt x="590" y="2713"/>
                    <a:pt x="1236" y="5775"/>
                    <a:pt x="1896" y="8946"/>
                  </a:cubicBezTo>
                  <a:cubicBezTo>
                    <a:pt x="1976" y="8932"/>
                    <a:pt x="2063" y="8925"/>
                    <a:pt x="2141" y="89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528;p33"/>
            <p:cNvSpPr/>
            <p:nvPr/>
          </p:nvSpPr>
          <p:spPr>
            <a:xfrm>
              <a:off x="3775141" y="5915827"/>
              <a:ext cx="30659" cy="626994"/>
            </a:xfrm>
            <a:custGeom>
              <a:avLst/>
              <a:gdLst/>
              <a:ahLst/>
              <a:cxnLst/>
              <a:rect l="l" t="t" r="r" b="b"/>
              <a:pathLst>
                <a:path w="313" h="6401" extrusionOk="0">
                  <a:moveTo>
                    <a:pt x="218" y="6400"/>
                  </a:moveTo>
                  <a:cubicBezTo>
                    <a:pt x="312" y="3788"/>
                    <a:pt x="290" y="1501"/>
                    <a:pt x="1" y="0"/>
                  </a:cubicBezTo>
                  <a:cubicBezTo>
                    <a:pt x="22" y="1937"/>
                    <a:pt x="37" y="4120"/>
                    <a:pt x="44" y="6384"/>
                  </a:cubicBezTo>
                  <a:cubicBezTo>
                    <a:pt x="102" y="6391"/>
                    <a:pt x="159" y="6391"/>
                    <a:pt x="218" y="64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529;p33"/>
            <p:cNvSpPr/>
            <p:nvPr/>
          </p:nvSpPr>
          <p:spPr>
            <a:xfrm>
              <a:off x="3487254" y="6031609"/>
              <a:ext cx="204035" cy="511214"/>
            </a:xfrm>
            <a:custGeom>
              <a:avLst/>
              <a:gdLst/>
              <a:ahLst/>
              <a:cxnLst/>
              <a:rect l="l" t="t" r="r" b="b"/>
              <a:pathLst>
                <a:path w="2083" h="5219" extrusionOk="0">
                  <a:moveTo>
                    <a:pt x="2083" y="5218"/>
                  </a:moveTo>
                  <a:cubicBezTo>
                    <a:pt x="1670" y="2439"/>
                    <a:pt x="690" y="1227"/>
                    <a:pt x="0" y="1"/>
                  </a:cubicBezTo>
                  <a:cubicBezTo>
                    <a:pt x="596" y="1582"/>
                    <a:pt x="1372" y="2938"/>
                    <a:pt x="1931" y="5202"/>
                  </a:cubicBezTo>
                  <a:cubicBezTo>
                    <a:pt x="1982" y="5209"/>
                    <a:pt x="2032" y="5209"/>
                    <a:pt x="2083" y="52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530;p33"/>
            <p:cNvSpPr/>
            <p:nvPr/>
          </p:nvSpPr>
          <p:spPr>
            <a:xfrm>
              <a:off x="3732531" y="5507064"/>
              <a:ext cx="169164" cy="1027816"/>
            </a:xfrm>
            <a:custGeom>
              <a:avLst/>
              <a:gdLst/>
              <a:ahLst/>
              <a:cxnLst/>
              <a:rect l="l" t="t" r="r" b="b"/>
              <a:pathLst>
                <a:path w="1727" h="10493" extrusionOk="0">
                  <a:moveTo>
                    <a:pt x="1726" y="10470"/>
                  </a:moveTo>
                  <a:cubicBezTo>
                    <a:pt x="1327" y="6160"/>
                    <a:pt x="805" y="2409"/>
                    <a:pt x="0" y="1"/>
                  </a:cubicBezTo>
                  <a:cubicBezTo>
                    <a:pt x="457" y="3186"/>
                    <a:pt x="935" y="6770"/>
                    <a:pt x="1437" y="10493"/>
                  </a:cubicBezTo>
                  <a:cubicBezTo>
                    <a:pt x="1531" y="10486"/>
                    <a:pt x="1632" y="10477"/>
                    <a:pt x="1726" y="104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531;p33"/>
            <p:cNvSpPr/>
            <p:nvPr/>
          </p:nvSpPr>
          <p:spPr>
            <a:xfrm>
              <a:off x="3329450" y="5844614"/>
              <a:ext cx="493387" cy="694581"/>
            </a:xfrm>
            <a:custGeom>
              <a:avLst/>
              <a:gdLst/>
              <a:ahLst/>
              <a:cxnLst/>
              <a:rect l="l" t="t" r="r" b="b"/>
              <a:pathLst>
                <a:path w="5037" h="7091" extrusionOk="0">
                  <a:moveTo>
                    <a:pt x="40" y="0"/>
                  </a:moveTo>
                  <a:cubicBezTo>
                    <a:pt x="30" y="0"/>
                    <a:pt x="20" y="6"/>
                    <a:pt x="16" y="15"/>
                  </a:cubicBezTo>
                  <a:cubicBezTo>
                    <a:pt x="0" y="38"/>
                    <a:pt x="7" y="58"/>
                    <a:pt x="23" y="65"/>
                  </a:cubicBezTo>
                  <a:cubicBezTo>
                    <a:pt x="3563" y="2352"/>
                    <a:pt x="4173" y="4405"/>
                    <a:pt x="4819" y="6575"/>
                  </a:cubicBezTo>
                  <a:cubicBezTo>
                    <a:pt x="4869" y="6735"/>
                    <a:pt x="4913" y="6901"/>
                    <a:pt x="4963" y="7061"/>
                  </a:cubicBezTo>
                  <a:cubicBezTo>
                    <a:pt x="4970" y="7084"/>
                    <a:pt x="4986" y="7090"/>
                    <a:pt x="5000" y="7090"/>
                  </a:cubicBezTo>
                  <a:lnTo>
                    <a:pt x="5007" y="7090"/>
                  </a:lnTo>
                  <a:cubicBezTo>
                    <a:pt x="5030" y="7084"/>
                    <a:pt x="5037" y="7061"/>
                    <a:pt x="5037" y="7047"/>
                  </a:cubicBezTo>
                  <a:cubicBezTo>
                    <a:pt x="4986" y="6880"/>
                    <a:pt x="4936" y="6713"/>
                    <a:pt x="4883" y="6552"/>
                  </a:cubicBezTo>
                  <a:cubicBezTo>
                    <a:pt x="4239" y="4369"/>
                    <a:pt x="3621" y="2308"/>
                    <a:pt x="59" y="8"/>
                  </a:cubicBezTo>
                  <a:cubicBezTo>
                    <a:pt x="53" y="3"/>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532;p33"/>
            <p:cNvSpPr/>
            <p:nvPr/>
          </p:nvSpPr>
          <p:spPr>
            <a:xfrm>
              <a:off x="3366477" y="5863716"/>
              <a:ext cx="174257" cy="148692"/>
            </a:xfrm>
            <a:custGeom>
              <a:avLst/>
              <a:gdLst/>
              <a:ahLst/>
              <a:cxnLst/>
              <a:rect l="l" t="t" r="r" b="b"/>
              <a:pathLst>
                <a:path w="1779" h="1518" extrusionOk="0">
                  <a:moveTo>
                    <a:pt x="51" y="74"/>
                  </a:moveTo>
                  <a:lnTo>
                    <a:pt x="51" y="74"/>
                  </a:lnTo>
                  <a:cubicBezTo>
                    <a:pt x="0" y="140"/>
                    <a:pt x="7" y="234"/>
                    <a:pt x="73" y="285"/>
                  </a:cubicBezTo>
                  <a:lnTo>
                    <a:pt x="1517" y="1467"/>
                  </a:lnTo>
                  <a:cubicBezTo>
                    <a:pt x="1581" y="1518"/>
                    <a:pt x="1675" y="1504"/>
                    <a:pt x="1728" y="1446"/>
                  </a:cubicBezTo>
                  <a:lnTo>
                    <a:pt x="1728" y="1446"/>
                  </a:lnTo>
                  <a:cubicBezTo>
                    <a:pt x="1778" y="1380"/>
                    <a:pt x="1771" y="1286"/>
                    <a:pt x="1705" y="1236"/>
                  </a:cubicBezTo>
                  <a:lnTo>
                    <a:pt x="261" y="53"/>
                  </a:lnTo>
                  <a:cubicBezTo>
                    <a:pt x="195" y="1"/>
                    <a:pt x="101" y="10"/>
                    <a:pt x="51"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33" name="Google Shape;533;p33"/>
          <p:cNvGrpSpPr/>
          <p:nvPr/>
        </p:nvGrpSpPr>
        <p:grpSpPr>
          <a:xfrm>
            <a:off x="4650504" y="4044786"/>
            <a:ext cx="784123" cy="1028323"/>
            <a:chOff x="3063375" y="5157050"/>
            <a:chExt cx="242350" cy="317825"/>
          </a:xfrm>
        </p:grpSpPr>
        <p:sp>
          <p:nvSpPr>
            <p:cNvPr id="534" name="Google Shape;534;p33"/>
            <p:cNvSpPr/>
            <p:nvPr/>
          </p:nvSpPr>
          <p:spPr>
            <a:xfrm>
              <a:off x="3164050" y="5188600"/>
              <a:ext cx="39600" cy="242050"/>
            </a:xfrm>
            <a:custGeom>
              <a:avLst/>
              <a:gdLst/>
              <a:ahLst/>
              <a:cxnLst/>
              <a:rect l="l" t="t" r="r" b="b"/>
              <a:pathLst>
                <a:path w="1584" h="9682" extrusionOk="0">
                  <a:moveTo>
                    <a:pt x="871" y="9682"/>
                  </a:moveTo>
                  <a:cubicBezTo>
                    <a:pt x="1583" y="5081"/>
                    <a:pt x="523" y="2033"/>
                    <a:pt x="0" y="1"/>
                  </a:cubicBezTo>
                  <a:cubicBezTo>
                    <a:pt x="298" y="2301"/>
                    <a:pt x="1125" y="4964"/>
                    <a:pt x="632" y="9659"/>
                  </a:cubicBezTo>
                  <a:cubicBezTo>
                    <a:pt x="712" y="9666"/>
                    <a:pt x="791" y="9675"/>
                    <a:pt x="871" y="96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5" name="Google Shape;535;p33"/>
            <p:cNvSpPr/>
            <p:nvPr/>
          </p:nvSpPr>
          <p:spPr>
            <a:xfrm>
              <a:off x="3185975" y="5254650"/>
              <a:ext cx="34525" cy="176700"/>
            </a:xfrm>
            <a:custGeom>
              <a:avLst/>
              <a:gdLst/>
              <a:ahLst/>
              <a:cxnLst/>
              <a:rect l="l" t="t" r="r" b="b"/>
              <a:pathLst>
                <a:path w="1381" h="7068" extrusionOk="0">
                  <a:moveTo>
                    <a:pt x="1" y="7053"/>
                  </a:moveTo>
                  <a:cubicBezTo>
                    <a:pt x="358" y="4143"/>
                    <a:pt x="784" y="1611"/>
                    <a:pt x="1380" y="1"/>
                  </a:cubicBezTo>
                  <a:cubicBezTo>
                    <a:pt x="1011" y="2141"/>
                    <a:pt x="610" y="4565"/>
                    <a:pt x="198" y="7067"/>
                  </a:cubicBezTo>
                  <a:cubicBezTo>
                    <a:pt x="131" y="7067"/>
                    <a:pt x="67" y="7060"/>
                    <a:pt x="1" y="705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6" name="Google Shape;536;p33"/>
            <p:cNvSpPr/>
            <p:nvPr/>
          </p:nvSpPr>
          <p:spPr>
            <a:xfrm>
              <a:off x="3202525" y="5157050"/>
              <a:ext cx="47175" cy="275600"/>
            </a:xfrm>
            <a:custGeom>
              <a:avLst/>
              <a:gdLst/>
              <a:ahLst/>
              <a:cxnLst/>
              <a:rect l="l" t="t" r="r" b="b"/>
              <a:pathLst>
                <a:path w="1887" h="11024" extrusionOk="0">
                  <a:moveTo>
                    <a:pt x="1857" y="0"/>
                  </a:moveTo>
                  <a:cubicBezTo>
                    <a:pt x="1836" y="0"/>
                    <a:pt x="1813" y="9"/>
                    <a:pt x="1813" y="30"/>
                  </a:cubicBezTo>
                  <a:cubicBezTo>
                    <a:pt x="965" y="3332"/>
                    <a:pt x="246" y="8142"/>
                    <a:pt x="1" y="10980"/>
                  </a:cubicBezTo>
                  <a:cubicBezTo>
                    <a:pt x="1" y="11001"/>
                    <a:pt x="15" y="11024"/>
                    <a:pt x="28" y="11024"/>
                  </a:cubicBezTo>
                  <a:lnTo>
                    <a:pt x="35" y="11024"/>
                  </a:lnTo>
                  <a:cubicBezTo>
                    <a:pt x="51" y="11024"/>
                    <a:pt x="72" y="11008"/>
                    <a:pt x="72" y="10987"/>
                  </a:cubicBezTo>
                  <a:cubicBezTo>
                    <a:pt x="319" y="8150"/>
                    <a:pt x="1037" y="3346"/>
                    <a:pt x="1880" y="52"/>
                  </a:cubicBezTo>
                  <a:cubicBezTo>
                    <a:pt x="1887" y="30"/>
                    <a:pt x="1873" y="9"/>
                    <a:pt x="1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7" name="Google Shape;537;p33"/>
            <p:cNvSpPr/>
            <p:nvPr/>
          </p:nvSpPr>
          <p:spPr>
            <a:xfrm>
              <a:off x="3231350" y="5168150"/>
              <a:ext cx="18000" cy="54225"/>
            </a:xfrm>
            <a:custGeom>
              <a:avLst/>
              <a:gdLst/>
              <a:ahLst/>
              <a:cxnLst/>
              <a:rect l="l" t="t" r="r" b="b"/>
              <a:pathLst>
                <a:path w="720" h="2169" extrusionOk="0">
                  <a:moveTo>
                    <a:pt x="589" y="14"/>
                  </a:moveTo>
                  <a:lnTo>
                    <a:pt x="589" y="14"/>
                  </a:lnTo>
                  <a:cubicBezTo>
                    <a:pt x="667" y="35"/>
                    <a:pt x="720" y="108"/>
                    <a:pt x="704" y="195"/>
                  </a:cubicBezTo>
                  <a:lnTo>
                    <a:pt x="305" y="2031"/>
                  </a:lnTo>
                  <a:cubicBezTo>
                    <a:pt x="291" y="2111"/>
                    <a:pt x="211" y="2168"/>
                    <a:pt x="131" y="2147"/>
                  </a:cubicBezTo>
                  <a:lnTo>
                    <a:pt x="131" y="2147"/>
                  </a:lnTo>
                  <a:cubicBezTo>
                    <a:pt x="51" y="2134"/>
                    <a:pt x="0" y="2053"/>
                    <a:pt x="14" y="1973"/>
                  </a:cubicBezTo>
                  <a:lnTo>
                    <a:pt x="415" y="131"/>
                  </a:lnTo>
                  <a:cubicBezTo>
                    <a:pt x="429" y="51"/>
                    <a:pt x="509" y="0"/>
                    <a:pt x="589"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8" name="Google Shape;538;p33"/>
            <p:cNvSpPr/>
            <p:nvPr/>
          </p:nvSpPr>
          <p:spPr>
            <a:xfrm>
              <a:off x="3206875" y="5235925"/>
              <a:ext cx="38125" cy="198175"/>
            </a:xfrm>
            <a:custGeom>
              <a:avLst/>
              <a:gdLst/>
              <a:ahLst/>
              <a:cxnLst/>
              <a:rect l="l" t="t" r="r" b="b"/>
              <a:pathLst>
                <a:path w="1525" h="7927" extrusionOk="0">
                  <a:moveTo>
                    <a:pt x="1479" y="1"/>
                  </a:moveTo>
                  <a:cubicBezTo>
                    <a:pt x="1465" y="1"/>
                    <a:pt x="1450" y="13"/>
                    <a:pt x="1444" y="32"/>
                  </a:cubicBezTo>
                  <a:cubicBezTo>
                    <a:pt x="755" y="2731"/>
                    <a:pt x="487" y="4567"/>
                    <a:pt x="203" y="6510"/>
                  </a:cubicBezTo>
                  <a:cubicBezTo>
                    <a:pt x="138" y="6961"/>
                    <a:pt x="72" y="7418"/>
                    <a:pt x="1" y="7883"/>
                  </a:cubicBezTo>
                  <a:cubicBezTo>
                    <a:pt x="1" y="7903"/>
                    <a:pt x="8" y="7926"/>
                    <a:pt x="29" y="7926"/>
                  </a:cubicBezTo>
                  <a:lnTo>
                    <a:pt x="36" y="7926"/>
                  </a:lnTo>
                  <a:cubicBezTo>
                    <a:pt x="51" y="7926"/>
                    <a:pt x="65" y="7912"/>
                    <a:pt x="72" y="7897"/>
                  </a:cubicBezTo>
                  <a:cubicBezTo>
                    <a:pt x="145" y="7425"/>
                    <a:pt x="210" y="6968"/>
                    <a:pt x="276" y="6519"/>
                  </a:cubicBezTo>
                  <a:cubicBezTo>
                    <a:pt x="558" y="4581"/>
                    <a:pt x="828" y="2745"/>
                    <a:pt x="1516" y="46"/>
                  </a:cubicBezTo>
                  <a:cubicBezTo>
                    <a:pt x="1525" y="23"/>
                    <a:pt x="1509" y="9"/>
                    <a:pt x="1488" y="2"/>
                  </a:cubicBezTo>
                  <a:cubicBezTo>
                    <a:pt x="1485" y="1"/>
                    <a:pt x="1482" y="1"/>
                    <a:pt x="1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9" name="Google Shape;539;p33"/>
            <p:cNvSpPr/>
            <p:nvPr/>
          </p:nvSpPr>
          <p:spPr>
            <a:xfrm>
              <a:off x="3226650" y="5246850"/>
              <a:ext cx="17950" cy="54275"/>
            </a:xfrm>
            <a:custGeom>
              <a:avLst/>
              <a:gdLst/>
              <a:ahLst/>
              <a:cxnLst/>
              <a:rect l="l" t="t" r="r" b="b"/>
              <a:pathLst>
                <a:path w="718" h="2171" extrusionOk="0">
                  <a:moveTo>
                    <a:pt x="587" y="22"/>
                  </a:moveTo>
                  <a:lnTo>
                    <a:pt x="587" y="22"/>
                  </a:lnTo>
                  <a:cubicBezTo>
                    <a:pt x="667" y="37"/>
                    <a:pt x="718" y="117"/>
                    <a:pt x="704" y="196"/>
                  </a:cubicBezTo>
                  <a:lnTo>
                    <a:pt x="305" y="2040"/>
                  </a:lnTo>
                  <a:cubicBezTo>
                    <a:pt x="282" y="2120"/>
                    <a:pt x="211" y="2171"/>
                    <a:pt x="131" y="2155"/>
                  </a:cubicBezTo>
                  <a:lnTo>
                    <a:pt x="131" y="2155"/>
                  </a:lnTo>
                  <a:cubicBezTo>
                    <a:pt x="51" y="2134"/>
                    <a:pt x="0" y="2054"/>
                    <a:pt x="14" y="1974"/>
                  </a:cubicBezTo>
                  <a:lnTo>
                    <a:pt x="413" y="131"/>
                  </a:lnTo>
                  <a:cubicBezTo>
                    <a:pt x="429" y="51"/>
                    <a:pt x="507" y="1"/>
                    <a:pt x="587" y="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540;p33"/>
            <p:cNvSpPr/>
            <p:nvPr/>
          </p:nvSpPr>
          <p:spPr>
            <a:xfrm>
              <a:off x="3213025" y="5209100"/>
              <a:ext cx="53525" cy="223725"/>
            </a:xfrm>
            <a:custGeom>
              <a:avLst/>
              <a:gdLst/>
              <a:ahLst/>
              <a:cxnLst/>
              <a:rect l="l" t="t" r="r" b="b"/>
              <a:pathLst>
                <a:path w="2141" h="8949" extrusionOk="0">
                  <a:moveTo>
                    <a:pt x="0" y="8912"/>
                  </a:moveTo>
                  <a:cubicBezTo>
                    <a:pt x="617" y="5225"/>
                    <a:pt x="1299" y="2026"/>
                    <a:pt x="2141" y="1"/>
                  </a:cubicBezTo>
                  <a:cubicBezTo>
                    <a:pt x="1554" y="2716"/>
                    <a:pt x="908" y="5777"/>
                    <a:pt x="248" y="8949"/>
                  </a:cubicBezTo>
                  <a:cubicBezTo>
                    <a:pt x="167" y="8942"/>
                    <a:pt x="80" y="8926"/>
                    <a:pt x="0" y="89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541;p33"/>
            <p:cNvSpPr/>
            <p:nvPr/>
          </p:nvSpPr>
          <p:spPr>
            <a:xfrm>
              <a:off x="3197250" y="5272425"/>
              <a:ext cx="7825" cy="159825"/>
            </a:xfrm>
            <a:custGeom>
              <a:avLst/>
              <a:gdLst/>
              <a:ahLst/>
              <a:cxnLst/>
              <a:rect l="l" t="t" r="r" b="b"/>
              <a:pathLst>
                <a:path w="313" h="6393" extrusionOk="0">
                  <a:moveTo>
                    <a:pt x="95" y="6393"/>
                  </a:moveTo>
                  <a:cubicBezTo>
                    <a:pt x="1" y="3781"/>
                    <a:pt x="22" y="1503"/>
                    <a:pt x="313" y="0"/>
                  </a:cubicBezTo>
                  <a:cubicBezTo>
                    <a:pt x="290" y="1938"/>
                    <a:pt x="276" y="4122"/>
                    <a:pt x="269" y="6379"/>
                  </a:cubicBezTo>
                  <a:cubicBezTo>
                    <a:pt x="212" y="6386"/>
                    <a:pt x="152" y="6393"/>
                    <a:pt x="95" y="639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2" name="Google Shape;542;p33"/>
            <p:cNvSpPr/>
            <p:nvPr/>
          </p:nvSpPr>
          <p:spPr>
            <a:xfrm>
              <a:off x="3226475" y="5301800"/>
              <a:ext cx="52050" cy="130450"/>
            </a:xfrm>
            <a:custGeom>
              <a:avLst/>
              <a:gdLst/>
              <a:ahLst/>
              <a:cxnLst/>
              <a:rect l="l" t="t" r="r" b="b"/>
              <a:pathLst>
                <a:path w="2082" h="5218" extrusionOk="0">
                  <a:moveTo>
                    <a:pt x="0" y="5218"/>
                  </a:moveTo>
                  <a:cubicBezTo>
                    <a:pt x="413" y="2439"/>
                    <a:pt x="1394" y="1228"/>
                    <a:pt x="2081" y="1"/>
                  </a:cubicBezTo>
                  <a:cubicBezTo>
                    <a:pt x="1488" y="1584"/>
                    <a:pt x="711" y="2947"/>
                    <a:pt x="152" y="5211"/>
                  </a:cubicBezTo>
                  <a:cubicBezTo>
                    <a:pt x="101" y="5211"/>
                    <a:pt x="51" y="5218"/>
                    <a:pt x="0" y="52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3" name="Google Shape;543;p33"/>
            <p:cNvSpPr/>
            <p:nvPr/>
          </p:nvSpPr>
          <p:spPr>
            <a:xfrm>
              <a:off x="3172750" y="5167925"/>
              <a:ext cx="43200" cy="262325"/>
            </a:xfrm>
            <a:custGeom>
              <a:avLst/>
              <a:gdLst/>
              <a:ahLst/>
              <a:cxnLst/>
              <a:rect l="l" t="t" r="r" b="b"/>
              <a:pathLst>
                <a:path w="1728" h="10493" extrusionOk="0">
                  <a:moveTo>
                    <a:pt x="0" y="10479"/>
                  </a:moveTo>
                  <a:cubicBezTo>
                    <a:pt x="399" y="6162"/>
                    <a:pt x="922" y="2411"/>
                    <a:pt x="1728" y="0"/>
                  </a:cubicBezTo>
                  <a:cubicBezTo>
                    <a:pt x="1270" y="3187"/>
                    <a:pt x="791" y="6771"/>
                    <a:pt x="291" y="10493"/>
                  </a:cubicBezTo>
                  <a:cubicBezTo>
                    <a:pt x="197" y="10486"/>
                    <a:pt x="94" y="10479"/>
                    <a:pt x="0" y="104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544;p33"/>
            <p:cNvSpPr/>
            <p:nvPr/>
          </p:nvSpPr>
          <p:spPr>
            <a:xfrm>
              <a:off x="3138100" y="5224175"/>
              <a:ext cx="39600" cy="241825"/>
            </a:xfrm>
            <a:custGeom>
              <a:avLst/>
              <a:gdLst/>
              <a:ahLst/>
              <a:cxnLst/>
              <a:rect l="l" t="t" r="r" b="b"/>
              <a:pathLst>
                <a:path w="1584" h="9673" extrusionOk="0">
                  <a:moveTo>
                    <a:pt x="712" y="9673"/>
                  </a:moveTo>
                  <a:cubicBezTo>
                    <a:pt x="0" y="5073"/>
                    <a:pt x="1068" y="2033"/>
                    <a:pt x="1583" y="0"/>
                  </a:cubicBezTo>
                  <a:cubicBezTo>
                    <a:pt x="1285" y="2301"/>
                    <a:pt x="458" y="4964"/>
                    <a:pt x="951" y="9659"/>
                  </a:cubicBezTo>
                  <a:cubicBezTo>
                    <a:pt x="871" y="9666"/>
                    <a:pt x="793" y="9673"/>
                    <a:pt x="712" y="96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5" name="Google Shape;545;p33"/>
            <p:cNvSpPr/>
            <p:nvPr/>
          </p:nvSpPr>
          <p:spPr>
            <a:xfrm>
              <a:off x="3121425" y="5290050"/>
              <a:ext cx="34500" cy="176875"/>
            </a:xfrm>
            <a:custGeom>
              <a:avLst/>
              <a:gdLst/>
              <a:ahLst/>
              <a:cxnLst/>
              <a:rect l="l" t="t" r="r" b="b"/>
              <a:pathLst>
                <a:path w="1380" h="7075" extrusionOk="0">
                  <a:moveTo>
                    <a:pt x="1379" y="7060"/>
                  </a:moveTo>
                  <a:cubicBezTo>
                    <a:pt x="1015" y="4143"/>
                    <a:pt x="589" y="1618"/>
                    <a:pt x="0" y="0"/>
                  </a:cubicBezTo>
                  <a:cubicBezTo>
                    <a:pt x="362" y="2148"/>
                    <a:pt x="770" y="4563"/>
                    <a:pt x="1176" y="7074"/>
                  </a:cubicBezTo>
                  <a:cubicBezTo>
                    <a:pt x="1242" y="7067"/>
                    <a:pt x="1306" y="7060"/>
                    <a:pt x="1379" y="70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6" name="Google Shape;546;p33"/>
            <p:cNvSpPr/>
            <p:nvPr/>
          </p:nvSpPr>
          <p:spPr>
            <a:xfrm>
              <a:off x="3092025" y="5192600"/>
              <a:ext cx="47400" cy="275575"/>
            </a:xfrm>
            <a:custGeom>
              <a:avLst/>
              <a:gdLst/>
              <a:ahLst/>
              <a:cxnLst/>
              <a:rect l="l" t="t" r="r" b="b"/>
              <a:pathLst>
                <a:path w="1896" h="11023" extrusionOk="0">
                  <a:moveTo>
                    <a:pt x="30" y="1"/>
                  </a:moveTo>
                  <a:cubicBezTo>
                    <a:pt x="15" y="8"/>
                    <a:pt x="1" y="31"/>
                    <a:pt x="8" y="44"/>
                  </a:cubicBezTo>
                  <a:cubicBezTo>
                    <a:pt x="858" y="3346"/>
                    <a:pt x="1575" y="8149"/>
                    <a:pt x="1815" y="10986"/>
                  </a:cubicBezTo>
                  <a:cubicBezTo>
                    <a:pt x="1822" y="11009"/>
                    <a:pt x="1836" y="11023"/>
                    <a:pt x="1852" y="11023"/>
                  </a:cubicBezTo>
                  <a:lnTo>
                    <a:pt x="1859" y="11023"/>
                  </a:lnTo>
                  <a:cubicBezTo>
                    <a:pt x="1880" y="11016"/>
                    <a:pt x="1895" y="11002"/>
                    <a:pt x="1887" y="10979"/>
                  </a:cubicBezTo>
                  <a:cubicBezTo>
                    <a:pt x="1641" y="8135"/>
                    <a:pt x="922" y="3332"/>
                    <a:pt x="74" y="31"/>
                  </a:cubicBezTo>
                  <a:cubicBezTo>
                    <a:pt x="74" y="8"/>
                    <a:pt x="51" y="1"/>
                    <a:pt x="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547;p33"/>
            <p:cNvSpPr/>
            <p:nvPr/>
          </p:nvSpPr>
          <p:spPr>
            <a:xfrm>
              <a:off x="3092375" y="5203500"/>
              <a:ext cx="18000" cy="54275"/>
            </a:xfrm>
            <a:custGeom>
              <a:avLst/>
              <a:gdLst/>
              <a:ahLst/>
              <a:cxnLst/>
              <a:rect l="l" t="t" r="r" b="b"/>
              <a:pathLst>
                <a:path w="720" h="2171" extrusionOk="0">
                  <a:moveTo>
                    <a:pt x="131" y="23"/>
                  </a:moveTo>
                  <a:lnTo>
                    <a:pt x="131" y="23"/>
                  </a:lnTo>
                  <a:cubicBezTo>
                    <a:pt x="53" y="37"/>
                    <a:pt x="1" y="117"/>
                    <a:pt x="16" y="197"/>
                  </a:cubicBezTo>
                  <a:lnTo>
                    <a:pt x="415" y="2040"/>
                  </a:lnTo>
                  <a:cubicBezTo>
                    <a:pt x="436" y="2120"/>
                    <a:pt x="509" y="2170"/>
                    <a:pt x="589" y="2156"/>
                  </a:cubicBezTo>
                  <a:lnTo>
                    <a:pt x="589" y="2156"/>
                  </a:lnTo>
                  <a:cubicBezTo>
                    <a:pt x="669" y="2134"/>
                    <a:pt x="720" y="2053"/>
                    <a:pt x="706" y="1973"/>
                  </a:cubicBezTo>
                  <a:lnTo>
                    <a:pt x="305" y="138"/>
                  </a:lnTo>
                  <a:cubicBezTo>
                    <a:pt x="291" y="58"/>
                    <a:pt x="211" y="0"/>
                    <a:pt x="131" y="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548;p33"/>
            <p:cNvSpPr/>
            <p:nvPr/>
          </p:nvSpPr>
          <p:spPr>
            <a:xfrm>
              <a:off x="3096725" y="5271475"/>
              <a:ext cx="38350" cy="198175"/>
            </a:xfrm>
            <a:custGeom>
              <a:avLst/>
              <a:gdLst/>
              <a:ahLst/>
              <a:cxnLst/>
              <a:rect l="l" t="t" r="r" b="b"/>
              <a:pathLst>
                <a:path w="1534" h="7927" extrusionOk="0">
                  <a:moveTo>
                    <a:pt x="47" y="1"/>
                  </a:moveTo>
                  <a:cubicBezTo>
                    <a:pt x="44" y="1"/>
                    <a:pt x="40" y="1"/>
                    <a:pt x="37" y="3"/>
                  </a:cubicBezTo>
                  <a:cubicBezTo>
                    <a:pt x="16" y="3"/>
                    <a:pt x="1" y="24"/>
                    <a:pt x="9" y="47"/>
                  </a:cubicBezTo>
                  <a:cubicBezTo>
                    <a:pt x="697" y="2737"/>
                    <a:pt x="967" y="4575"/>
                    <a:pt x="1249" y="6518"/>
                  </a:cubicBezTo>
                  <a:cubicBezTo>
                    <a:pt x="1316" y="6969"/>
                    <a:pt x="1387" y="7425"/>
                    <a:pt x="1460" y="7897"/>
                  </a:cubicBezTo>
                  <a:cubicBezTo>
                    <a:pt x="1460" y="7911"/>
                    <a:pt x="1474" y="7927"/>
                    <a:pt x="1490" y="7927"/>
                  </a:cubicBezTo>
                  <a:lnTo>
                    <a:pt x="1497" y="7927"/>
                  </a:lnTo>
                  <a:cubicBezTo>
                    <a:pt x="1518" y="7918"/>
                    <a:pt x="1533" y="7904"/>
                    <a:pt x="1525" y="7883"/>
                  </a:cubicBezTo>
                  <a:cubicBezTo>
                    <a:pt x="1453" y="7411"/>
                    <a:pt x="1387" y="6960"/>
                    <a:pt x="1323" y="6511"/>
                  </a:cubicBezTo>
                  <a:cubicBezTo>
                    <a:pt x="1039" y="4566"/>
                    <a:pt x="771" y="2723"/>
                    <a:pt x="81" y="24"/>
                  </a:cubicBezTo>
                  <a:cubicBezTo>
                    <a:pt x="75" y="13"/>
                    <a:pt x="61" y="1"/>
                    <a:pt x="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549;p33"/>
            <p:cNvSpPr/>
            <p:nvPr/>
          </p:nvSpPr>
          <p:spPr>
            <a:xfrm>
              <a:off x="3097125" y="5282425"/>
              <a:ext cx="18125" cy="54225"/>
            </a:xfrm>
            <a:custGeom>
              <a:avLst/>
              <a:gdLst/>
              <a:ahLst/>
              <a:cxnLst/>
              <a:rect l="l" t="t" r="r" b="b"/>
              <a:pathLst>
                <a:path w="725" h="2169" extrusionOk="0">
                  <a:moveTo>
                    <a:pt x="131" y="15"/>
                  </a:moveTo>
                  <a:lnTo>
                    <a:pt x="131" y="15"/>
                  </a:lnTo>
                  <a:cubicBezTo>
                    <a:pt x="51" y="35"/>
                    <a:pt x="0" y="116"/>
                    <a:pt x="21" y="196"/>
                  </a:cubicBezTo>
                  <a:lnTo>
                    <a:pt x="413" y="2038"/>
                  </a:lnTo>
                  <a:cubicBezTo>
                    <a:pt x="436" y="2118"/>
                    <a:pt x="516" y="2169"/>
                    <a:pt x="594" y="2148"/>
                  </a:cubicBezTo>
                  <a:lnTo>
                    <a:pt x="594" y="2148"/>
                  </a:lnTo>
                  <a:cubicBezTo>
                    <a:pt x="674" y="2134"/>
                    <a:pt x="725" y="2054"/>
                    <a:pt x="704" y="1974"/>
                  </a:cubicBezTo>
                  <a:lnTo>
                    <a:pt x="312" y="131"/>
                  </a:lnTo>
                  <a:cubicBezTo>
                    <a:pt x="290" y="51"/>
                    <a:pt x="211" y="1"/>
                    <a:pt x="13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0" name="Google Shape;550;p33"/>
            <p:cNvSpPr/>
            <p:nvPr/>
          </p:nvSpPr>
          <p:spPr>
            <a:xfrm>
              <a:off x="3075175" y="5244675"/>
              <a:ext cx="53700" cy="223675"/>
            </a:xfrm>
            <a:custGeom>
              <a:avLst/>
              <a:gdLst/>
              <a:ahLst/>
              <a:cxnLst/>
              <a:rect l="l" t="t" r="r" b="b"/>
              <a:pathLst>
                <a:path w="2148" h="8947" extrusionOk="0">
                  <a:moveTo>
                    <a:pt x="2148" y="8912"/>
                  </a:moveTo>
                  <a:cubicBezTo>
                    <a:pt x="1525" y="5225"/>
                    <a:pt x="842" y="2024"/>
                    <a:pt x="1" y="1"/>
                  </a:cubicBezTo>
                  <a:cubicBezTo>
                    <a:pt x="588" y="2714"/>
                    <a:pt x="1234" y="5777"/>
                    <a:pt x="1894" y="8947"/>
                  </a:cubicBezTo>
                  <a:cubicBezTo>
                    <a:pt x="1974" y="8933"/>
                    <a:pt x="2061" y="8926"/>
                    <a:pt x="2148" y="89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1" name="Google Shape;551;p33"/>
            <p:cNvSpPr/>
            <p:nvPr/>
          </p:nvSpPr>
          <p:spPr>
            <a:xfrm>
              <a:off x="3136650" y="5307800"/>
              <a:ext cx="7825" cy="160025"/>
            </a:xfrm>
            <a:custGeom>
              <a:avLst/>
              <a:gdLst/>
              <a:ahLst/>
              <a:cxnLst/>
              <a:rect l="l" t="t" r="r" b="b"/>
              <a:pathLst>
                <a:path w="313" h="6401" extrusionOk="0">
                  <a:moveTo>
                    <a:pt x="225" y="6401"/>
                  </a:moveTo>
                  <a:cubicBezTo>
                    <a:pt x="312" y="3789"/>
                    <a:pt x="292" y="1502"/>
                    <a:pt x="1" y="1"/>
                  </a:cubicBezTo>
                  <a:cubicBezTo>
                    <a:pt x="23" y="1937"/>
                    <a:pt x="37" y="4123"/>
                    <a:pt x="44" y="6387"/>
                  </a:cubicBezTo>
                  <a:cubicBezTo>
                    <a:pt x="102" y="6394"/>
                    <a:pt x="161" y="6394"/>
                    <a:pt x="225" y="64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552;p33"/>
            <p:cNvSpPr/>
            <p:nvPr/>
          </p:nvSpPr>
          <p:spPr>
            <a:xfrm>
              <a:off x="3063375" y="5337375"/>
              <a:ext cx="51875" cy="130450"/>
            </a:xfrm>
            <a:custGeom>
              <a:avLst/>
              <a:gdLst/>
              <a:ahLst/>
              <a:cxnLst/>
              <a:rect l="l" t="t" r="r" b="b"/>
              <a:pathLst>
                <a:path w="2075" h="5218" extrusionOk="0">
                  <a:moveTo>
                    <a:pt x="2075" y="5218"/>
                  </a:moveTo>
                  <a:cubicBezTo>
                    <a:pt x="1662" y="2438"/>
                    <a:pt x="682" y="1226"/>
                    <a:pt x="1" y="0"/>
                  </a:cubicBezTo>
                  <a:cubicBezTo>
                    <a:pt x="588" y="1582"/>
                    <a:pt x="1364" y="2947"/>
                    <a:pt x="1930" y="5211"/>
                  </a:cubicBezTo>
                  <a:cubicBezTo>
                    <a:pt x="1974" y="5211"/>
                    <a:pt x="2024" y="5211"/>
                    <a:pt x="2075" y="52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553;p33"/>
            <p:cNvSpPr/>
            <p:nvPr/>
          </p:nvSpPr>
          <p:spPr>
            <a:xfrm>
              <a:off x="3125950" y="5203500"/>
              <a:ext cx="43025" cy="262325"/>
            </a:xfrm>
            <a:custGeom>
              <a:avLst/>
              <a:gdLst/>
              <a:ahLst/>
              <a:cxnLst/>
              <a:rect l="l" t="t" r="r" b="b"/>
              <a:pathLst>
                <a:path w="1721" h="10493" extrusionOk="0">
                  <a:moveTo>
                    <a:pt x="1721" y="10472"/>
                  </a:moveTo>
                  <a:cubicBezTo>
                    <a:pt x="1322" y="6162"/>
                    <a:pt x="800" y="2409"/>
                    <a:pt x="0" y="0"/>
                  </a:cubicBezTo>
                  <a:cubicBezTo>
                    <a:pt x="451" y="3185"/>
                    <a:pt x="937" y="6771"/>
                    <a:pt x="1430" y="10493"/>
                  </a:cubicBezTo>
                  <a:cubicBezTo>
                    <a:pt x="1524" y="10486"/>
                    <a:pt x="1627" y="10479"/>
                    <a:pt x="1721" y="104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554;p33"/>
            <p:cNvSpPr/>
            <p:nvPr/>
          </p:nvSpPr>
          <p:spPr>
            <a:xfrm>
              <a:off x="3179850" y="5293100"/>
              <a:ext cx="125875" cy="177250"/>
            </a:xfrm>
            <a:custGeom>
              <a:avLst/>
              <a:gdLst/>
              <a:ahLst/>
              <a:cxnLst/>
              <a:rect l="l" t="t" r="r" b="b"/>
              <a:pathLst>
                <a:path w="5035" h="7090" extrusionOk="0">
                  <a:moveTo>
                    <a:pt x="4997" y="0"/>
                  </a:moveTo>
                  <a:cubicBezTo>
                    <a:pt x="4990" y="0"/>
                    <a:pt x="4983" y="3"/>
                    <a:pt x="4977" y="9"/>
                  </a:cubicBezTo>
                  <a:cubicBezTo>
                    <a:pt x="1414" y="2308"/>
                    <a:pt x="798" y="4370"/>
                    <a:pt x="152" y="6553"/>
                  </a:cubicBezTo>
                  <a:cubicBezTo>
                    <a:pt x="101" y="6714"/>
                    <a:pt x="58" y="6879"/>
                    <a:pt x="7" y="7046"/>
                  </a:cubicBezTo>
                  <a:cubicBezTo>
                    <a:pt x="0" y="7062"/>
                    <a:pt x="7" y="7083"/>
                    <a:pt x="28" y="7090"/>
                  </a:cubicBezTo>
                  <a:lnTo>
                    <a:pt x="37" y="7090"/>
                  </a:lnTo>
                  <a:cubicBezTo>
                    <a:pt x="51" y="7090"/>
                    <a:pt x="65" y="7083"/>
                    <a:pt x="72" y="7062"/>
                  </a:cubicBezTo>
                  <a:cubicBezTo>
                    <a:pt x="124" y="6902"/>
                    <a:pt x="174" y="6735"/>
                    <a:pt x="218" y="6574"/>
                  </a:cubicBezTo>
                  <a:cubicBezTo>
                    <a:pt x="864" y="4406"/>
                    <a:pt x="1474" y="2351"/>
                    <a:pt x="5014" y="66"/>
                  </a:cubicBezTo>
                  <a:cubicBezTo>
                    <a:pt x="5035" y="59"/>
                    <a:pt x="5035" y="37"/>
                    <a:pt x="5028" y="16"/>
                  </a:cubicBezTo>
                  <a:cubicBezTo>
                    <a:pt x="5019" y="6"/>
                    <a:pt x="5008" y="0"/>
                    <a:pt x="4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 name="Google Shape;555;p33"/>
            <p:cNvSpPr/>
            <p:nvPr/>
          </p:nvSpPr>
          <p:spPr>
            <a:xfrm>
              <a:off x="3251850" y="5298025"/>
              <a:ext cx="44475" cy="37925"/>
            </a:xfrm>
            <a:custGeom>
              <a:avLst/>
              <a:gdLst/>
              <a:ahLst/>
              <a:cxnLst/>
              <a:rect l="l" t="t" r="r" b="b"/>
              <a:pathLst>
                <a:path w="1779" h="1517" extrusionOk="0">
                  <a:moveTo>
                    <a:pt x="1728" y="73"/>
                  </a:moveTo>
                  <a:lnTo>
                    <a:pt x="1728" y="73"/>
                  </a:lnTo>
                  <a:cubicBezTo>
                    <a:pt x="1779" y="138"/>
                    <a:pt x="1772" y="232"/>
                    <a:pt x="1706" y="282"/>
                  </a:cubicBezTo>
                  <a:lnTo>
                    <a:pt x="262" y="1466"/>
                  </a:lnTo>
                  <a:cubicBezTo>
                    <a:pt x="196" y="1517"/>
                    <a:pt x="102" y="1501"/>
                    <a:pt x="51" y="1444"/>
                  </a:cubicBezTo>
                  <a:lnTo>
                    <a:pt x="51" y="1444"/>
                  </a:lnTo>
                  <a:cubicBezTo>
                    <a:pt x="1" y="1379"/>
                    <a:pt x="15" y="1283"/>
                    <a:pt x="74" y="1233"/>
                  </a:cubicBezTo>
                  <a:lnTo>
                    <a:pt x="1524" y="51"/>
                  </a:lnTo>
                  <a:cubicBezTo>
                    <a:pt x="1582" y="0"/>
                    <a:pt x="1676" y="7"/>
                    <a:pt x="1728" y="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 name="Google Shape;556;p33"/>
            <p:cNvSpPr/>
            <p:nvPr/>
          </p:nvSpPr>
          <p:spPr>
            <a:xfrm>
              <a:off x="3108525" y="5200525"/>
              <a:ext cx="47225" cy="274350"/>
            </a:xfrm>
            <a:custGeom>
              <a:avLst/>
              <a:gdLst/>
              <a:ahLst/>
              <a:cxnLst/>
              <a:rect l="l" t="t" r="r" b="b"/>
              <a:pathLst>
                <a:path w="1889" h="10974" extrusionOk="0">
                  <a:moveTo>
                    <a:pt x="1844" y="1"/>
                  </a:moveTo>
                  <a:cubicBezTo>
                    <a:pt x="1830" y="1"/>
                    <a:pt x="1814" y="15"/>
                    <a:pt x="1808" y="32"/>
                  </a:cubicBezTo>
                  <a:cubicBezTo>
                    <a:pt x="966" y="3320"/>
                    <a:pt x="255" y="8109"/>
                    <a:pt x="8" y="10939"/>
                  </a:cubicBezTo>
                  <a:cubicBezTo>
                    <a:pt x="1" y="10953"/>
                    <a:pt x="16" y="10974"/>
                    <a:pt x="37" y="10974"/>
                  </a:cubicBezTo>
                  <a:lnTo>
                    <a:pt x="44" y="10974"/>
                  </a:lnTo>
                  <a:cubicBezTo>
                    <a:pt x="60" y="10974"/>
                    <a:pt x="74" y="10960"/>
                    <a:pt x="74" y="10946"/>
                  </a:cubicBezTo>
                  <a:cubicBezTo>
                    <a:pt x="321" y="8116"/>
                    <a:pt x="1039" y="3334"/>
                    <a:pt x="1880" y="46"/>
                  </a:cubicBezTo>
                  <a:cubicBezTo>
                    <a:pt x="1888" y="32"/>
                    <a:pt x="1873" y="11"/>
                    <a:pt x="1852" y="3"/>
                  </a:cubicBezTo>
                  <a:cubicBezTo>
                    <a:pt x="1849" y="1"/>
                    <a:pt x="1847" y="1"/>
                    <a:pt x="18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 name="Google Shape;557;p33"/>
            <p:cNvSpPr/>
            <p:nvPr/>
          </p:nvSpPr>
          <p:spPr>
            <a:xfrm>
              <a:off x="3137400" y="5211450"/>
              <a:ext cx="17950" cy="54100"/>
            </a:xfrm>
            <a:custGeom>
              <a:avLst/>
              <a:gdLst/>
              <a:ahLst/>
              <a:cxnLst/>
              <a:rect l="l" t="t" r="r" b="b"/>
              <a:pathLst>
                <a:path w="718" h="2164" extrusionOk="0">
                  <a:moveTo>
                    <a:pt x="587" y="24"/>
                  </a:moveTo>
                  <a:lnTo>
                    <a:pt x="587" y="24"/>
                  </a:lnTo>
                  <a:cubicBezTo>
                    <a:pt x="667" y="38"/>
                    <a:pt x="718" y="118"/>
                    <a:pt x="697" y="198"/>
                  </a:cubicBezTo>
                  <a:lnTo>
                    <a:pt x="305" y="2033"/>
                  </a:lnTo>
                  <a:cubicBezTo>
                    <a:pt x="289" y="2113"/>
                    <a:pt x="211" y="2164"/>
                    <a:pt x="131" y="2143"/>
                  </a:cubicBezTo>
                  <a:lnTo>
                    <a:pt x="131" y="2143"/>
                  </a:lnTo>
                  <a:cubicBezTo>
                    <a:pt x="51" y="2127"/>
                    <a:pt x="0" y="2047"/>
                    <a:pt x="14" y="1969"/>
                  </a:cubicBezTo>
                  <a:lnTo>
                    <a:pt x="413" y="132"/>
                  </a:lnTo>
                  <a:cubicBezTo>
                    <a:pt x="429" y="53"/>
                    <a:pt x="507" y="1"/>
                    <a:pt x="587" y="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58" name="Google Shape;558;p33"/>
          <p:cNvSpPr/>
          <p:nvPr/>
        </p:nvSpPr>
        <p:spPr>
          <a:xfrm>
            <a:off x="8428899" y="2849238"/>
            <a:ext cx="1268212" cy="278795"/>
          </a:xfrm>
          <a:custGeom>
            <a:avLst/>
            <a:gdLst/>
            <a:ahLst/>
            <a:cxnLst/>
            <a:rect l="l" t="t" r="r" b="b"/>
            <a:pathLst>
              <a:path w="30273" h="6655" extrusionOk="0">
                <a:moveTo>
                  <a:pt x="1" y="6655"/>
                </a:moveTo>
                <a:cubicBezTo>
                  <a:pt x="507" y="6125"/>
                  <a:pt x="1568" y="5754"/>
                  <a:pt x="2794" y="5754"/>
                </a:cubicBezTo>
                <a:cubicBezTo>
                  <a:pt x="3410" y="5754"/>
                  <a:pt x="3990" y="5850"/>
                  <a:pt x="4476" y="6016"/>
                </a:cubicBezTo>
                <a:cubicBezTo>
                  <a:pt x="4804" y="4675"/>
                  <a:pt x="5972" y="3665"/>
                  <a:pt x="7386" y="3593"/>
                </a:cubicBezTo>
                <a:cubicBezTo>
                  <a:pt x="7794" y="1540"/>
                  <a:pt x="9593" y="0"/>
                  <a:pt x="11740" y="0"/>
                </a:cubicBezTo>
                <a:cubicBezTo>
                  <a:pt x="13584" y="0"/>
                  <a:pt x="15158" y="1125"/>
                  <a:pt x="15832" y="2729"/>
                </a:cubicBezTo>
                <a:cubicBezTo>
                  <a:pt x="16073" y="2700"/>
                  <a:pt x="16318" y="2686"/>
                  <a:pt x="16566" y="2686"/>
                </a:cubicBezTo>
                <a:cubicBezTo>
                  <a:pt x="18706" y="2686"/>
                  <a:pt x="20520" y="3614"/>
                  <a:pt x="21151" y="4892"/>
                </a:cubicBezTo>
                <a:cubicBezTo>
                  <a:pt x="21543" y="4333"/>
                  <a:pt x="22182" y="3969"/>
                  <a:pt x="22915" y="3969"/>
                </a:cubicBezTo>
                <a:cubicBezTo>
                  <a:pt x="23843" y="3962"/>
                  <a:pt x="24634" y="4565"/>
                  <a:pt x="24939" y="5392"/>
                </a:cubicBezTo>
                <a:cubicBezTo>
                  <a:pt x="27610" y="5502"/>
                  <a:pt x="29736" y="6002"/>
                  <a:pt x="30273" y="6655"/>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 name="Google Shape;559;p33"/>
          <p:cNvSpPr/>
          <p:nvPr/>
        </p:nvSpPr>
        <p:spPr>
          <a:xfrm>
            <a:off x="-260025" y="2127138"/>
            <a:ext cx="1512666" cy="332550"/>
          </a:xfrm>
          <a:custGeom>
            <a:avLst/>
            <a:gdLst/>
            <a:ahLst/>
            <a:cxnLst/>
            <a:rect l="l" t="t" r="r" b="b"/>
            <a:pathLst>
              <a:path w="30273" h="6655" extrusionOk="0">
                <a:moveTo>
                  <a:pt x="1" y="6655"/>
                </a:moveTo>
                <a:cubicBezTo>
                  <a:pt x="507" y="6125"/>
                  <a:pt x="1568" y="5754"/>
                  <a:pt x="2794" y="5754"/>
                </a:cubicBezTo>
                <a:cubicBezTo>
                  <a:pt x="3410" y="5754"/>
                  <a:pt x="3990" y="5850"/>
                  <a:pt x="4476" y="6016"/>
                </a:cubicBezTo>
                <a:cubicBezTo>
                  <a:pt x="4804" y="4675"/>
                  <a:pt x="5972" y="3665"/>
                  <a:pt x="7386" y="3593"/>
                </a:cubicBezTo>
                <a:cubicBezTo>
                  <a:pt x="7794" y="1540"/>
                  <a:pt x="9593" y="0"/>
                  <a:pt x="11740" y="0"/>
                </a:cubicBezTo>
                <a:cubicBezTo>
                  <a:pt x="13584" y="0"/>
                  <a:pt x="15158" y="1125"/>
                  <a:pt x="15832" y="2729"/>
                </a:cubicBezTo>
                <a:cubicBezTo>
                  <a:pt x="16073" y="2700"/>
                  <a:pt x="16318" y="2686"/>
                  <a:pt x="16566" y="2686"/>
                </a:cubicBezTo>
                <a:cubicBezTo>
                  <a:pt x="18706" y="2686"/>
                  <a:pt x="20520" y="3614"/>
                  <a:pt x="21151" y="4892"/>
                </a:cubicBezTo>
                <a:cubicBezTo>
                  <a:pt x="21543" y="4333"/>
                  <a:pt x="22182" y="3969"/>
                  <a:pt x="22915" y="3969"/>
                </a:cubicBezTo>
                <a:cubicBezTo>
                  <a:pt x="23843" y="3962"/>
                  <a:pt x="24634" y="4565"/>
                  <a:pt x="24939" y="5392"/>
                </a:cubicBezTo>
                <a:cubicBezTo>
                  <a:pt x="27610" y="5502"/>
                  <a:pt x="29736" y="6002"/>
                  <a:pt x="30273" y="6655"/>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 name="Google Shape;560;p33"/>
          <p:cNvSpPr/>
          <p:nvPr/>
        </p:nvSpPr>
        <p:spPr>
          <a:xfrm>
            <a:off x="8117100" y="368663"/>
            <a:ext cx="1512666" cy="332550"/>
          </a:xfrm>
          <a:custGeom>
            <a:avLst/>
            <a:gdLst/>
            <a:ahLst/>
            <a:cxnLst/>
            <a:rect l="l" t="t" r="r" b="b"/>
            <a:pathLst>
              <a:path w="30273" h="6655" extrusionOk="0">
                <a:moveTo>
                  <a:pt x="1" y="6655"/>
                </a:moveTo>
                <a:cubicBezTo>
                  <a:pt x="507" y="6125"/>
                  <a:pt x="1568" y="5754"/>
                  <a:pt x="2794" y="5754"/>
                </a:cubicBezTo>
                <a:cubicBezTo>
                  <a:pt x="3410" y="5754"/>
                  <a:pt x="3990" y="5850"/>
                  <a:pt x="4476" y="6016"/>
                </a:cubicBezTo>
                <a:cubicBezTo>
                  <a:pt x="4804" y="4675"/>
                  <a:pt x="5972" y="3665"/>
                  <a:pt x="7386" y="3593"/>
                </a:cubicBezTo>
                <a:cubicBezTo>
                  <a:pt x="7794" y="1540"/>
                  <a:pt x="9593" y="0"/>
                  <a:pt x="11740" y="0"/>
                </a:cubicBezTo>
                <a:cubicBezTo>
                  <a:pt x="13584" y="0"/>
                  <a:pt x="15158" y="1125"/>
                  <a:pt x="15832" y="2729"/>
                </a:cubicBezTo>
                <a:cubicBezTo>
                  <a:pt x="16073" y="2700"/>
                  <a:pt x="16318" y="2686"/>
                  <a:pt x="16566" y="2686"/>
                </a:cubicBezTo>
                <a:cubicBezTo>
                  <a:pt x="18706" y="2686"/>
                  <a:pt x="20520" y="3614"/>
                  <a:pt x="21151" y="4892"/>
                </a:cubicBezTo>
                <a:cubicBezTo>
                  <a:pt x="21543" y="4333"/>
                  <a:pt x="22182" y="3969"/>
                  <a:pt x="22915" y="3969"/>
                </a:cubicBezTo>
                <a:cubicBezTo>
                  <a:pt x="23843" y="3962"/>
                  <a:pt x="24634" y="4565"/>
                  <a:pt x="24939" y="5392"/>
                </a:cubicBezTo>
                <a:cubicBezTo>
                  <a:pt x="27610" y="5502"/>
                  <a:pt x="29736" y="6002"/>
                  <a:pt x="30273" y="6655"/>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9552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1"/>
        <p:cNvGrpSpPr/>
        <p:nvPr/>
      </p:nvGrpSpPr>
      <p:grpSpPr>
        <a:xfrm>
          <a:off x="0" y="0"/>
          <a:ext cx="0" cy="0"/>
          <a:chOff x="0" y="0"/>
          <a:chExt cx="0" cy="0"/>
        </a:xfrm>
      </p:grpSpPr>
      <p:sp>
        <p:nvSpPr>
          <p:cNvPr id="562" name="Google Shape;562;p34"/>
          <p:cNvSpPr/>
          <p:nvPr/>
        </p:nvSpPr>
        <p:spPr>
          <a:xfrm flipH="1">
            <a:off x="-6885" y="4378387"/>
            <a:ext cx="9159914" cy="393598"/>
          </a:xfrm>
          <a:custGeom>
            <a:avLst/>
            <a:gdLst/>
            <a:ahLst/>
            <a:cxnLst/>
            <a:rect l="l" t="t" r="r" b="b"/>
            <a:pathLst>
              <a:path w="104613" h="7061" extrusionOk="0">
                <a:moveTo>
                  <a:pt x="102146" y="4333"/>
                </a:moveTo>
                <a:cubicBezTo>
                  <a:pt x="101668" y="4413"/>
                  <a:pt x="102066" y="4840"/>
                  <a:pt x="101849" y="4927"/>
                </a:cubicBezTo>
                <a:cubicBezTo>
                  <a:pt x="101702" y="4993"/>
                  <a:pt x="101326" y="4718"/>
                  <a:pt x="100840" y="4979"/>
                </a:cubicBezTo>
                <a:cubicBezTo>
                  <a:pt x="99947" y="5458"/>
                  <a:pt x="100462" y="5254"/>
                  <a:pt x="98627" y="5348"/>
                </a:cubicBezTo>
                <a:cubicBezTo>
                  <a:pt x="97683" y="5399"/>
                  <a:pt x="98939" y="5080"/>
                  <a:pt x="97821" y="4427"/>
                </a:cubicBezTo>
                <a:cubicBezTo>
                  <a:pt x="97117" y="4006"/>
                  <a:pt x="96400" y="4645"/>
                  <a:pt x="96210" y="4906"/>
                </a:cubicBezTo>
                <a:cubicBezTo>
                  <a:pt x="96116" y="5044"/>
                  <a:pt x="95100" y="4405"/>
                  <a:pt x="94200" y="4464"/>
                </a:cubicBezTo>
                <a:cubicBezTo>
                  <a:pt x="93416" y="4507"/>
                  <a:pt x="93460" y="5436"/>
                  <a:pt x="93199" y="5378"/>
                </a:cubicBezTo>
                <a:cubicBezTo>
                  <a:pt x="92525" y="5240"/>
                  <a:pt x="91879" y="4746"/>
                  <a:pt x="91182" y="5211"/>
                </a:cubicBezTo>
                <a:cubicBezTo>
                  <a:pt x="90087" y="5937"/>
                  <a:pt x="91414" y="4448"/>
                  <a:pt x="89374" y="4441"/>
                </a:cubicBezTo>
                <a:cubicBezTo>
                  <a:pt x="88432" y="4434"/>
                  <a:pt x="88366" y="5240"/>
                  <a:pt x="88366" y="4812"/>
                </a:cubicBezTo>
                <a:cubicBezTo>
                  <a:pt x="88366" y="3506"/>
                  <a:pt x="85305" y="3825"/>
                  <a:pt x="84549" y="4746"/>
                </a:cubicBezTo>
                <a:cubicBezTo>
                  <a:pt x="84361" y="4964"/>
                  <a:pt x="81538" y="4370"/>
                  <a:pt x="82997" y="5406"/>
                </a:cubicBezTo>
                <a:cubicBezTo>
                  <a:pt x="82321" y="5037"/>
                  <a:pt x="80406" y="3577"/>
                  <a:pt x="79115" y="3955"/>
                </a:cubicBezTo>
                <a:cubicBezTo>
                  <a:pt x="78781" y="4056"/>
                  <a:pt x="78440" y="4230"/>
                  <a:pt x="78410" y="4441"/>
                </a:cubicBezTo>
                <a:cubicBezTo>
                  <a:pt x="78389" y="4579"/>
                  <a:pt x="78396" y="4652"/>
                  <a:pt x="78410" y="4688"/>
                </a:cubicBezTo>
                <a:cubicBezTo>
                  <a:pt x="78433" y="4718"/>
                  <a:pt x="78419" y="4725"/>
                  <a:pt x="78410" y="4688"/>
                </a:cubicBezTo>
                <a:cubicBezTo>
                  <a:pt x="78375" y="4645"/>
                  <a:pt x="78280" y="4558"/>
                  <a:pt x="78011" y="4492"/>
                </a:cubicBezTo>
                <a:cubicBezTo>
                  <a:pt x="77409" y="4354"/>
                  <a:pt x="76306" y="4253"/>
                  <a:pt x="75894" y="4652"/>
                </a:cubicBezTo>
                <a:cubicBezTo>
                  <a:pt x="75067" y="5449"/>
                  <a:pt x="73882" y="4514"/>
                  <a:pt x="73882" y="5399"/>
                </a:cubicBezTo>
                <a:cubicBezTo>
                  <a:pt x="73882" y="2961"/>
                  <a:pt x="69246" y="4079"/>
                  <a:pt x="67947" y="4776"/>
                </a:cubicBezTo>
                <a:cubicBezTo>
                  <a:pt x="67853" y="4826"/>
                  <a:pt x="66105" y="3462"/>
                  <a:pt x="64936" y="3513"/>
                </a:cubicBezTo>
                <a:cubicBezTo>
                  <a:pt x="64313" y="3534"/>
                  <a:pt x="63623" y="4093"/>
                  <a:pt x="63623" y="4427"/>
                </a:cubicBezTo>
                <a:cubicBezTo>
                  <a:pt x="63623" y="4535"/>
                  <a:pt x="61511" y="3969"/>
                  <a:pt x="60706" y="4196"/>
                </a:cubicBezTo>
                <a:cubicBezTo>
                  <a:pt x="60140" y="4361"/>
                  <a:pt x="59856" y="5051"/>
                  <a:pt x="59806" y="5066"/>
                </a:cubicBezTo>
                <a:cubicBezTo>
                  <a:pt x="58275" y="5472"/>
                  <a:pt x="58928" y="4565"/>
                  <a:pt x="58399" y="3811"/>
                </a:cubicBezTo>
                <a:cubicBezTo>
                  <a:pt x="58152" y="3462"/>
                  <a:pt x="57680" y="3948"/>
                  <a:pt x="57492" y="4072"/>
                </a:cubicBezTo>
                <a:cubicBezTo>
                  <a:pt x="56424" y="4796"/>
                  <a:pt x="57361" y="4333"/>
                  <a:pt x="56185" y="3962"/>
                </a:cubicBezTo>
                <a:cubicBezTo>
                  <a:pt x="54364" y="3389"/>
                  <a:pt x="54240" y="4514"/>
                  <a:pt x="53566" y="4927"/>
                </a:cubicBezTo>
                <a:cubicBezTo>
                  <a:pt x="53261" y="5110"/>
                  <a:pt x="51658" y="3447"/>
                  <a:pt x="51252" y="4317"/>
                </a:cubicBezTo>
                <a:cubicBezTo>
                  <a:pt x="50425" y="3657"/>
                  <a:pt x="49458" y="3078"/>
                  <a:pt x="47833" y="3215"/>
                </a:cubicBezTo>
                <a:cubicBezTo>
                  <a:pt x="47710" y="3222"/>
                  <a:pt x="47398" y="3483"/>
                  <a:pt x="47334" y="3543"/>
                </a:cubicBezTo>
                <a:cubicBezTo>
                  <a:pt x="46745" y="3999"/>
                  <a:pt x="44721" y="2940"/>
                  <a:pt x="44009" y="4173"/>
                </a:cubicBezTo>
                <a:cubicBezTo>
                  <a:pt x="43225" y="5552"/>
                  <a:pt x="43966" y="4645"/>
                  <a:pt x="42100" y="3731"/>
                </a:cubicBezTo>
                <a:cubicBezTo>
                  <a:pt x="40897" y="3142"/>
                  <a:pt x="40157" y="3637"/>
                  <a:pt x="39990" y="4317"/>
                </a:cubicBezTo>
                <a:cubicBezTo>
                  <a:pt x="39960" y="4441"/>
                  <a:pt x="37588" y="4622"/>
                  <a:pt x="37073" y="5174"/>
                </a:cubicBezTo>
                <a:cubicBezTo>
                  <a:pt x="37007" y="5247"/>
                  <a:pt x="37130" y="5312"/>
                  <a:pt x="37277" y="5355"/>
                </a:cubicBezTo>
                <a:cubicBezTo>
                  <a:pt x="37863" y="5472"/>
                  <a:pt x="37538" y="5442"/>
                  <a:pt x="37277" y="5355"/>
                </a:cubicBezTo>
                <a:cubicBezTo>
                  <a:pt x="37116" y="5328"/>
                  <a:pt x="36892" y="5284"/>
                  <a:pt x="36571" y="5225"/>
                </a:cubicBezTo>
                <a:cubicBezTo>
                  <a:pt x="35918" y="5117"/>
                  <a:pt x="33706" y="4746"/>
                  <a:pt x="33349" y="5051"/>
                </a:cubicBezTo>
                <a:cubicBezTo>
                  <a:pt x="33147" y="5225"/>
                  <a:pt x="33242" y="4065"/>
                  <a:pt x="33053" y="3745"/>
                </a:cubicBezTo>
                <a:cubicBezTo>
                  <a:pt x="32733" y="3208"/>
                  <a:pt x="31138" y="2910"/>
                  <a:pt x="31138" y="3630"/>
                </a:cubicBezTo>
                <a:cubicBezTo>
                  <a:pt x="31138" y="3708"/>
                  <a:pt x="29598" y="2308"/>
                  <a:pt x="27923" y="2576"/>
                </a:cubicBezTo>
                <a:cubicBezTo>
                  <a:pt x="27314" y="2679"/>
                  <a:pt x="27263" y="3419"/>
                  <a:pt x="27314" y="3717"/>
                </a:cubicBezTo>
                <a:cubicBezTo>
                  <a:pt x="27401" y="4143"/>
                  <a:pt x="25731" y="3064"/>
                  <a:pt x="25405" y="3818"/>
                </a:cubicBezTo>
                <a:cubicBezTo>
                  <a:pt x="25274" y="4129"/>
                  <a:pt x="25462" y="4913"/>
                  <a:pt x="24889" y="4152"/>
                </a:cubicBezTo>
                <a:cubicBezTo>
                  <a:pt x="25071" y="3680"/>
                  <a:pt x="20950" y="1503"/>
                  <a:pt x="21386" y="3309"/>
                </a:cubicBezTo>
                <a:cubicBezTo>
                  <a:pt x="21413" y="3433"/>
                  <a:pt x="18570" y="3332"/>
                  <a:pt x="17763" y="3563"/>
                </a:cubicBezTo>
                <a:cubicBezTo>
                  <a:pt x="17096" y="3760"/>
                  <a:pt x="16959" y="4180"/>
                  <a:pt x="17459" y="4434"/>
                </a:cubicBezTo>
                <a:cubicBezTo>
                  <a:pt x="17633" y="4521"/>
                  <a:pt x="15884" y="4122"/>
                  <a:pt x="14042" y="4143"/>
                </a:cubicBezTo>
                <a:cubicBezTo>
                  <a:pt x="13948" y="4143"/>
                  <a:pt x="13868" y="4152"/>
                  <a:pt x="13794" y="4152"/>
                </a:cubicBezTo>
                <a:cubicBezTo>
                  <a:pt x="13519" y="4370"/>
                  <a:pt x="13033" y="4196"/>
                  <a:pt x="13794" y="4152"/>
                </a:cubicBezTo>
                <a:cubicBezTo>
                  <a:pt x="13984" y="4013"/>
                  <a:pt x="14071" y="3694"/>
                  <a:pt x="13636" y="3055"/>
                </a:cubicBezTo>
                <a:cubicBezTo>
                  <a:pt x="12800" y="1822"/>
                  <a:pt x="12330" y="3339"/>
                  <a:pt x="12330" y="3266"/>
                </a:cubicBezTo>
                <a:cubicBezTo>
                  <a:pt x="12330" y="0"/>
                  <a:pt x="5190" y="2411"/>
                  <a:pt x="6698" y="3135"/>
                </a:cubicBezTo>
                <a:cubicBezTo>
                  <a:pt x="7032" y="3295"/>
                  <a:pt x="2200" y="2766"/>
                  <a:pt x="4283" y="4427"/>
                </a:cubicBezTo>
                <a:cubicBezTo>
                  <a:pt x="5582" y="5465"/>
                  <a:pt x="4688" y="4311"/>
                  <a:pt x="2874" y="4695"/>
                </a:cubicBezTo>
                <a:cubicBezTo>
                  <a:pt x="2649" y="4739"/>
                  <a:pt x="2504" y="4789"/>
                  <a:pt x="2403" y="4840"/>
                </a:cubicBezTo>
                <a:cubicBezTo>
                  <a:pt x="2395" y="5174"/>
                  <a:pt x="2033" y="5030"/>
                  <a:pt x="2403" y="4840"/>
                </a:cubicBezTo>
                <a:cubicBezTo>
                  <a:pt x="2410" y="4732"/>
                  <a:pt x="2374" y="4579"/>
                  <a:pt x="2273" y="4361"/>
                </a:cubicBezTo>
                <a:cubicBezTo>
                  <a:pt x="1764" y="3273"/>
                  <a:pt x="850" y="3238"/>
                  <a:pt x="0" y="3637"/>
                </a:cubicBezTo>
                <a:lnTo>
                  <a:pt x="0" y="5124"/>
                </a:lnTo>
                <a:lnTo>
                  <a:pt x="0" y="6350"/>
                </a:lnTo>
                <a:lnTo>
                  <a:pt x="0" y="6487"/>
                </a:lnTo>
                <a:cubicBezTo>
                  <a:pt x="7374" y="6517"/>
                  <a:pt x="14745" y="6444"/>
                  <a:pt x="22103" y="6590"/>
                </a:cubicBezTo>
                <a:cubicBezTo>
                  <a:pt x="28104" y="6705"/>
                  <a:pt x="34156" y="6778"/>
                  <a:pt x="40881" y="6677"/>
                </a:cubicBezTo>
                <a:cubicBezTo>
                  <a:pt x="45104" y="6611"/>
                  <a:pt x="49836" y="6597"/>
                  <a:pt x="53594" y="6735"/>
                </a:cubicBezTo>
                <a:cubicBezTo>
                  <a:pt x="59270" y="6938"/>
                  <a:pt x="62911" y="6778"/>
                  <a:pt x="67569" y="6799"/>
                </a:cubicBezTo>
                <a:cubicBezTo>
                  <a:pt x="78680" y="6677"/>
                  <a:pt x="83339" y="7003"/>
                  <a:pt x="91849" y="7046"/>
                </a:cubicBezTo>
                <a:cubicBezTo>
                  <a:pt x="95680" y="7060"/>
                  <a:pt x="100781" y="6952"/>
                  <a:pt x="104612" y="6966"/>
                </a:cubicBezTo>
                <a:lnTo>
                  <a:pt x="104612" y="6829"/>
                </a:lnTo>
                <a:lnTo>
                  <a:pt x="104612" y="6075"/>
                </a:lnTo>
                <a:lnTo>
                  <a:pt x="104612" y="5051"/>
                </a:lnTo>
                <a:cubicBezTo>
                  <a:pt x="104330" y="4769"/>
                  <a:pt x="103002" y="4203"/>
                  <a:pt x="102146" y="43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 name="Google Shape;563;p34"/>
          <p:cNvSpPr/>
          <p:nvPr/>
        </p:nvSpPr>
        <p:spPr>
          <a:xfrm flipH="1">
            <a:off x="-6925" y="4629407"/>
            <a:ext cx="9159954" cy="523560"/>
          </a:xfrm>
          <a:custGeom>
            <a:avLst/>
            <a:gdLst/>
            <a:ahLst/>
            <a:cxnLst/>
            <a:rect l="l" t="t" r="r" b="b"/>
            <a:pathLst>
              <a:path w="103772" h="8084" extrusionOk="0">
                <a:moveTo>
                  <a:pt x="0" y="8083"/>
                </a:moveTo>
                <a:lnTo>
                  <a:pt x="103771" y="8083"/>
                </a:lnTo>
                <a:lnTo>
                  <a:pt x="10377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64" name="Google Shape;564;p34"/>
          <p:cNvGrpSpPr/>
          <p:nvPr/>
        </p:nvGrpSpPr>
        <p:grpSpPr>
          <a:xfrm>
            <a:off x="-7025" y="4697971"/>
            <a:ext cx="10020376" cy="455000"/>
            <a:chOff x="-7026" y="4697975"/>
            <a:chExt cx="6882126" cy="455000"/>
          </a:xfrm>
        </p:grpSpPr>
        <p:sp>
          <p:nvSpPr>
            <p:cNvPr id="565" name="Google Shape;565;p34"/>
            <p:cNvSpPr/>
            <p:nvPr/>
          </p:nvSpPr>
          <p:spPr>
            <a:xfrm flipH="1">
              <a:off x="-6691" y="4697975"/>
              <a:ext cx="6881791" cy="454992"/>
            </a:xfrm>
            <a:custGeom>
              <a:avLst/>
              <a:gdLst/>
              <a:ahLst/>
              <a:cxnLst/>
              <a:rect l="l" t="t" r="r" b="b"/>
              <a:pathLst>
                <a:path w="97576" h="7025" extrusionOk="0">
                  <a:moveTo>
                    <a:pt x="97575" y="647"/>
                  </a:moveTo>
                  <a:cubicBezTo>
                    <a:pt x="80828" y="546"/>
                    <a:pt x="17438" y="1"/>
                    <a:pt x="6554" y="1990"/>
                  </a:cubicBezTo>
                  <a:cubicBezTo>
                    <a:pt x="1" y="3193"/>
                    <a:pt x="15385" y="3541"/>
                    <a:pt x="9122" y="4551"/>
                  </a:cubicBezTo>
                  <a:cubicBezTo>
                    <a:pt x="6437" y="4987"/>
                    <a:pt x="3985" y="5784"/>
                    <a:pt x="6002" y="7024"/>
                  </a:cubicBezTo>
                  <a:lnTo>
                    <a:pt x="97575" y="702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 name="Google Shape;566;p34"/>
            <p:cNvSpPr/>
            <p:nvPr/>
          </p:nvSpPr>
          <p:spPr>
            <a:xfrm flipH="1">
              <a:off x="-6697" y="4731396"/>
              <a:ext cx="6458556" cy="421572"/>
            </a:xfrm>
            <a:custGeom>
              <a:avLst/>
              <a:gdLst/>
              <a:ahLst/>
              <a:cxnLst/>
              <a:rect l="l" t="t" r="r" b="b"/>
              <a:pathLst>
                <a:path w="91575" h="6509" extrusionOk="0">
                  <a:moveTo>
                    <a:pt x="91574" y="639"/>
                  </a:moveTo>
                  <a:cubicBezTo>
                    <a:pt x="74254" y="486"/>
                    <a:pt x="17147" y="0"/>
                    <a:pt x="6705" y="1909"/>
                  </a:cubicBezTo>
                  <a:cubicBezTo>
                    <a:pt x="154" y="3105"/>
                    <a:pt x="10108" y="4006"/>
                    <a:pt x="3855" y="5021"/>
                  </a:cubicBezTo>
                  <a:cubicBezTo>
                    <a:pt x="1953" y="5326"/>
                    <a:pt x="175" y="5812"/>
                    <a:pt x="1" y="6508"/>
                  </a:cubicBezTo>
                  <a:lnTo>
                    <a:pt x="91574" y="650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 name="Google Shape;567;p34"/>
            <p:cNvSpPr/>
            <p:nvPr/>
          </p:nvSpPr>
          <p:spPr>
            <a:xfrm flipH="1">
              <a:off x="-6698" y="4736125"/>
              <a:ext cx="6402769" cy="416844"/>
            </a:xfrm>
            <a:custGeom>
              <a:avLst/>
              <a:gdLst/>
              <a:ahLst/>
              <a:cxnLst/>
              <a:rect l="l" t="t" r="r" b="b"/>
              <a:pathLst>
                <a:path w="90784" h="6436" extrusionOk="0">
                  <a:moveTo>
                    <a:pt x="90783" y="761"/>
                  </a:moveTo>
                  <a:cubicBezTo>
                    <a:pt x="72984" y="558"/>
                    <a:pt x="20827" y="0"/>
                    <a:pt x="6524" y="2663"/>
                  </a:cubicBezTo>
                  <a:cubicBezTo>
                    <a:pt x="0" y="3882"/>
                    <a:pt x="23684" y="3969"/>
                    <a:pt x="3309" y="5225"/>
                  </a:cubicBezTo>
                  <a:cubicBezTo>
                    <a:pt x="1533" y="5333"/>
                    <a:pt x="1228" y="5855"/>
                    <a:pt x="3760" y="6435"/>
                  </a:cubicBezTo>
                  <a:lnTo>
                    <a:pt x="90783" y="643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 name="Google Shape;568;p34"/>
            <p:cNvSpPr/>
            <p:nvPr/>
          </p:nvSpPr>
          <p:spPr>
            <a:xfrm flipH="1">
              <a:off x="3008708" y="4899539"/>
              <a:ext cx="2550121" cy="51879"/>
            </a:xfrm>
            <a:custGeom>
              <a:avLst/>
              <a:gdLst/>
              <a:ahLst/>
              <a:cxnLst/>
              <a:rect l="l" t="t" r="r" b="b"/>
              <a:pathLst>
                <a:path w="32697" h="801" extrusionOk="0">
                  <a:moveTo>
                    <a:pt x="3644" y="104"/>
                  </a:moveTo>
                  <a:lnTo>
                    <a:pt x="15449" y="60"/>
                  </a:lnTo>
                  <a:cubicBezTo>
                    <a:pt x="32697" y="1"/>
                    <a:pt x="21029" y="800"/>
                    <a:pt x="5625" y="582"/>
                  </a:cubicBezTo>
                  <a:cubicBezTo>
                    <a:pt x="1758" y="532"/>
                    <a:pt x="0" y="111"/>
                    <a:pt x="3644" y="10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 name="Google Shape;569;p34"/>
            <p:cNvSpPr/>
            <p:nvPr/>
          </p:nvSpPr>
          <p:spPr>
            <a:xfrm flipH="1">
              <a:off x="-7026" y="4872855"/>
              <a:ext cx="5242042" cy="280119"/>
            </a:xfrm>
            <a:custGeom>
              <a:avLst/>
              <a:gdLst/>
              <a:ahLst/>
              <a:cxnLst/>
              <a:rect l="l" t="t" r="r" b="b"/>
              <a:pathLst>
                <a:path w="67600" h="4325" extrusionOk="0">
                  <a:moveTo>
                    <a:pt x="67599" y="0"/>
                  </a:moveTo>
                  <a:lnTo>
                    <a:pt x="35643" y="145"/>
                  </a:lnTo>
                  <a:cubicBezTo>
                    <a:pt x="34700" y="145"/>
                    <a:pt x="29461" y="355"/>
                    <a:pt x="32058" y="850"/>
                  </a:cubicBezTo>
                  <a:cubicBezTo>
                    <a:pt x="32754" y="981"/>
                    <a:pt x="45815" y="1771"/>
                    <a:pt x="42296" y="1879"/>
                  </a:cubicBezTo>
                  <a:cubicBezTo>
                    <a:pt x="38865" y="1996"/>
                    <a:pt x="12416" y="2039"/>
                    <a:pt x="27908" y="3657"/>
                  </a:cubicBezTo>
                  <a:cubicBezTo>
                    <a:pt x="31150" y="3992"/>
                    <a:pt x="1" y="4115"/>
                    <a:pt x="2416" y="4324"/>
                  </a:cubicBezTo>
                  <a:lnTo>
                    <a:pt x="64064" y="4324"/>
                  </a:lnTo>
                  <a:cubicBezTo>
                    <a:pt x="63986" y="4180"/>
                    <a:pt x="52332" y="3854"/>
                    <a:pt x="50946" y="3767"/>
                  </a:cubicBezTo>
                  <a:cubicBezTo>
                    <a:pt x="34496" y="2779"/>
                    <a:pt x="62657" y="2539"/>
                    <a:pt x="66023" y="2699"/>
                  </a:cubicBezTo>
                  <a:cubicBezTo>
                    <a:pt x="66656" y="2729"/>
                    <a:pt x="67171" y="2729"/>
                    <a:pt x="67599" y="2706"/>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70" name="Google Shape;570;p34"/>
          <p:cNvGrpSpPr/>
          <p:nvPr/>
        </p:nvGrpSpPr>
        <p:grpSpPr>
          <a:xfrm>
            <a:off x="8108814" y="4035450"/>
            <a:ext cx="640166" cy="1146098"/>
            <a:chOff x="3329450" y="5464453"/>
            <a:chExt cx="606333" cy="1085320"/>
          </a:xfrm>
        </p:grpSpPr>
        <p:sp>
          <p:nvSpPr>
            <p:cNvPr id="571" name="Google Shape;571;p34"/>
            <p:cNvSpPr/>
            <p:nvPr/>
          </p:nvSpPr>
          <p:spPr>
            <a:xfrm>
              <a:off x="3780822" y="5588072"/>
              <a:ext cx="154961" cy="947495"/>
            </a:xfrm>
            <a:custGeom>
              <a:avLst/>
              <a:gdLst/>
              <a:ahLst/>
              <a:cxnLst/>
              <a:rect l="l" t="t" r="r" b="b"/>
              <a:pathLst>
                <a:path w="1582" h="9673" extrusionOk="0">
                  <a:moveTo>
                    <a:pt x="711" y="9673"/>
                  </a:moveTo>
                  <a:cubicBezTo>
                    <a:pt x="0" y="5072"/>
                    <a:pt x="1059" y="2031"/>
                    <a:pt x="1581" y="1"/>
                  </a:cubicBezTo>
                  <a:cubicBezTo>
                    <a:pt x="1285" y="2301"/>
                    <a:pt x="458" y="4957"/>
                    <a:pt x="951" y="9659"/>
                  </a:cubicBezTo>
                  <a:cubicBezTo>
                    <a:pt x="871" y="9666"/>
                    <a:pt x="791" y="9673"/>
                    <a:pt x="711" y="96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 name="Google Shape;572;p34"/>
            <p:cNvSpPr/>
            <p:nvPr/>
          </p:nvSpPr>
          <p:spPr>
            <a:xfrm>
              <a:off x="3714801" y="5845986"/>
              <a:ext cx="134979" cy="693210"/>
            </a:xfrm>
            <a:custGeom>
              <a:avLst/>
              <a:gdLst/>
              <a:ahLst/>
              <a:cxnLst/>
              <a:rect l="l" t="t" r="r" b="b"/>
              <a:pathLst>
                <a:path w="1378" h="7077" extrusionOk="0">
                  <a:moveTo>
                    <a:pt x="1378" y="7061"/>
                  </a:moveTo>
                  <a:cubicBezTo>
                    <a:pt x="1022" y="4144"/>
                    <a:pt x="594" y="1619"/>
                    <a:pt x="0" y="1"/>
                  </a:cubicBezTo>
                  <a:cubicBezTo>
                    <a:pt x="369" y="2150"/>
                    <a:pt x="768" y="4565"/>
                    <a:pt x="1183" y="7076"/>
                  </a:cubicBezTo>
                  <a:cubicBezTo>
                    <a:pt x="1247" y="7070"/>
                    <a:pt x="1313" y="7061"/>
                    <a:pt x="1378" y="70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 name="Google Shape;573;p34"/>
            <p:cNvSpPr/>
            <p:nvPr/>
          </p:nvSpPr>
          <p:spPr>
            <a:xfrm>
              <a:off x="3600293" y="5464453"/>
              <a:ext cx="184836" cy="1079632"/>
            </a:xfrm>
            <a:custGeom>
              <a:avLst/>
              <a:gdLst/>
              <a:ahLst/>
              <a:cxnLst/>
              <a:rect l="l" t="t" r="r" b="b"/>
              <a:pathLst>
                <a:path w="1887" h="11022" extrusionOk="0">
                  <a:moveTo>
                    <a:pt x="29" y="0"/>
                  </a:moveTo>
                  <a:cubicBezTo>
                    <a:pt x="15" y="7"/>
                    <a:pt x="1" y="28"/>
                    <a:pt x="8" y="44"/>
                  </a:cubicBezTo>
                  <a:cubicBezTo>
                    <a:pt x="849" y="3346"/>
                    <a:pt x="1568" y="8149"/>
                    <a:pt x="1814" y="10985"/>
                  </a:cubicBezTo>
                  <a:cubicBezTo>
                    <a:pt x="1814" y="11008"/>
                    <a:pt x="1836" y="11022"/>
                    <a:pt x="1850" y="11022"/>
                  </a:cubicBezTo>
                  <a:lnTo>
                    <a:pt x="1857" y="11022"/>
                  </a:lnTo>
                  <a:cubicBezTo>
                    <a:pt x="1873" y="11015"/>
                    <a:pt x="1887" y="10999"/>
                    <a:pt x="1887" y="10978"/>
                  </a:cubicBezTo>
                  <a:cubicBezTo>
                    <a:pt x="1639" y="8135"/>
                    <a:pt x="922" y="3330"/>
                    <a:pt x="72" y="28"/>
                  </a:cubicBezTo>
                  <a:cubicBezTo>
                    <a:pt x="72" y="7"/>
                    <a:pt x="51" y="0"/>
                    <a:pt x="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 name="Google Shape;574;p34"/>
            <p:cNvSpPr/>
            <p:nvPr/>
          </p:nvSpPr>
          <p:spPr>
            <a:xfrm>
              <a:off x="3601664" y="5507064"/>
              <a:ext cx="70526" cy="212655"/>
            </a:xfrm>
            <a:custGeom>
              <a:avLst/>
              <a:gdLst/>
              <a:ahLst/>
              <a:cxnLst/>
              <a:rect l="l" t="t" r="r" b="b"/>
              <a:pathLst>
                <a:path w="720" h="2171" extrusionOk="0">
                  <a:moveTo>
                    <a:pt x="131" y="21"/>
                  </a:moveTo>
                  <a:lnTo>
                    <a:pt x="131" y="21"/>
                  </a:lnTo>
                  <a:cubicBezTo>
                    <a:pt x="51" y="37"/>
                    <a:pt x="1" y="116"/>
                    <a:pt x="15" y="196"/>
                  </a:cubicBezTo>
                  <a:lnTo>
                    <a:pt x="415" y="2040"/>
                  </a:lnTo>
                  <a:cubicBezTo>
                    <a:pt x="429" y="2118"/>
                    <a:pt x="509" y="2170"/>
                    <a:pt x="589" y="2155"/>
                  </a:cubicBezTo>
                  <a:lnTo>
                    <a:pt x="589" y="2155"/>
                  </a:lnTo>
                  <a:cubicBezTo>
                    <a:pt x="668" y="2134"/>
                    <a:pt x="720" y="2054"/>
                    <a:pt x="704" y="1974"/>
                  </a:cubicBezTo>
                  <a:lnTo>
                    <a:pt x="305" y="138"/>
                  </a:lnTo>
                  <a:cubicBezTo>
                    <a:pt x="291" y="58"/>
                    <a:pt x="211" y="1"/>
                    <a:pt x="131"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p34"/>
            <p:cNvSpPr/>
            <p:nvPr/>
          </p:nvSpPr>
          <p:spPr>
            <a:xfrm>
              <a:off x="3618708" y="5773304"/>
              <a:ext cx="149378" cy="776469"/>
            </a:xfrm>
            <a:custGeom>
              <a:avLst/>
              <a:gdLst/>
              <a:ahLst/>
              <a:cxnLst/>
              <a:rect l="l" t="t" r="r" b="b"/>
              <a:pathLst>
                <a:path w="1525" h="7927" extrusionOk="0">
                  <a:moveTo>
                    <a:pt x="46" y="1"/>
                  </a:moveTo>
                  <a:cubicBezTo>
                    <a:pt x="43" y="1"/>
                    <a:pt x="40" y="1"/>
                    <a:pt x="37" y="3"/>
                  </a:cubicBezTo>
                  <a:cubicBezTo>
                    <a:pt x="15" y="3"/>
                    <a:pt x="1" y="25"/>
                    <a:pt x="8" y="46"/>
                  </a:cubicBezTo>
                  <a:cubicBezTo>
                    <a:pt x="697" y="2739"/>
                    <a:pt x="966" y="4574"/>
                    <a:pt x="1249" y="6519"/>
                  </a:cubicBezTo>
                  <a:cubicBezTo>
                    <a:pt x="1314" y="6969"/>
                    <a:pt x="1380" y="7427"/>
                    <a:pt x="1451" y="7899"/>
                  </a:cubicBezTo>
                  <a:cubicBezTo>
                    <a:pt x="1460" y="7913"/>
                    <a:pt x="1474" y="7926"/>
                    <a:pt x="1488" y="7926"/>
                  </a:cubicBezTo>
                  <a:lnTo>
                    <a:pt x="1495" y="7926"/>
                  </a:lnTo>
                  <a:cubicBezTo>
                    <a:pt x="1518" y="7919"/>
                    <a:pt x="1525" y="7906"/>
                    <a:pt x="1525" y="7883"/>
                  </a:cubicBezTo>
                  <a:cubicBezTo>
                    <a:pt x="1451" y="7411"/>
                    <a:pt x="1387" y="6962"/>
                    <a:pt x="1321" y="6505"/>
                  </a:cubicBezTo>
                  <a:cubicBezTo>
                    <a:pt x="1039" y="4567"/>
                    <a:pt x="770" y="2725"/>
                    <a:pt x="81" y="25"/>
                  </a:cubicBezTo>
                  <a:cubicBezTo>
                    <a:pt x="75" y="13"/>
                    <a:pt x="59"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34"/>
            <p:cNvSpPr/>
            <p:nvPr/>
          </p:nvSpPr>
          <p:spPr>
            <a:xfrm>
              <a:off x="3620080" y="5816208"/>
              <a:ext cx="70526" cy="212557"/>
            </a:xfrm>
            <a:custGeom>
              <a:avLst/>
              <a:gdLst/>
              <a:ahLst/>
              <a:cxnLst/>
              <a:rect l="l" t="t" r="r" b="b"/>
              <a:pathLst>
                <a:path w="720" h="2170" extrusionOk="0">
                  <a:moveTo>
                    <a:pt x="131" y="16"/>
                  </a:moveTo>
                  <a:lnTo>
                    <a:pt x="131" y="16"/>
                  </a:lnTo>
                  <a:cubicBezTo>
                    <a:pt x="53" y="37"/>
                    <a:pt x="1" y="117"/>
                    <a:pt x="16" y="197"/>
                  </a:cubicBezTo>
                  <a:lnTo>
                    <a:pt x="415" y="2039"/>
                  </a:lnTo>
                  <a:cubicBezTo>
                    <a:pt x="436" y="2119"/>
                    <a:pt x="509" y="2170"/>
                    <a:pt x="589" y="2149"/>
                  </a:cubicBezTo>
                  <a:lnTo>
                    <a:pt x="589" y="2149"/>
                  </a:lnTo>
                  <a:cubicBezTo>
                    <a:pt x="669" y="2133"/>
                    <a:pt x="720" y="2053"/>
                    <a:pt x="706" y="1975"/>
                  </a:cubicBezTo>
                  <a:lnTo>
                    <a:pt x="305" y="131"/>
                  </a:lnTo>
                  <a:cubicBezTo>
                    <a:pt x="292" y="51"/>
                    <a:pt x="211" y="0"/>
                    <a:pt x="131"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577;p34"/>
            <p:cNvSpPr/>
            <p:nvPr/>
          </p:nvSpPr>
          <p:spPr>
            <a:xfrm>
              <a:off x="3534076" y="5668492"/>
              <a:ext cx="209814" cy="876283"/>
            </a:xfrm>
            <a:custGeom>
              <a:avLst/>
              <a:gdLst/>
              <a:ahLst/>
              <a:cxnLst/>
              <a:rect l="l" t="t" r="r" b="b"/>
              <a:pathLst>
                <a:path w="2142" h="8946" extrusionOk="0">
                  <a:moveTo>
                    <a:pt x="2141" y="8909"/>
                  </a:moveTo>
                  <a:cubicBezTo>
                    <a:pt x="1525" y="5224"/>
                    <a:pt x="844" y="2024"/>
                    <a:pt x="1" y="0"/>
                  </a:cubicBezTo>
                  <a:cubicBezTo>
                    <a:pt x="590" y="2713"/>
                    <a:pt x="1236" y="5775"/>
                    <a:pt x="1896" y="8946"/>
                  </a:cubicBezTo>
                  <a:cubicBezTo>
                    <a:pt x="1976" y="8932"/>
                    <a:pt x="2063" y="8925"/>
                    <a:pt x="2141" y="89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34"/>
            <p:cNvSpPr/>
            <p:nvPr/>
          </p:nvSpPr>
          <p:spPr>
            <a:xfrm>
              <a:off x="3775141" y="5915827"/>
              <a:ext cx="30659" cy="626994"/>
            </a:xfrm>
            <a:custGeom>
              <a:avLst/>
              <a:gdLst/>
              <a:ahLst/>
              <a:cxnLst/>
              <a:rect l="l" t="t" r="r" b="b"/>
              <a:pathLst>
                <a:path w="313" h="6401" extrusionOk="0">
                  <a:moveTo>
                    <a:pt x="218" y="6400"/>
                  </a:moveTo>
                  <a:cubicBezTo>
                    <a:pt x="312" y="3788"/>
                    <a:pt x="290" y="1501"/>
                    <a:pt x="1" y="0"/>
                  </a:cubicBezTo>
                  <a:cubicBezTo>
                    <a:pt x="22" y="1937"/>
                    <a:pt x="37" y="4120"/>
                    <a:pt x="44" y="6384"/>
                  </a:cubicBezTo>
                  <a:cubicBezTo>
                    <a:pt x="102" y="6391"/>
                    <a:pt x="159" y="6391"/>
                    <a:pt x="218" y="64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p34"/>
            <p:cNvSpPr/>
            <p:nvPr/>
          </p:nvSpPr>
          <p:spPr>
            <a:xfrm>
              <a:off x="3487254" y="6031609"/>
              <a:ext cx="204035" cy="511214"/>
            </a:xfrm>
            <a:custGeom>
              <a:avLst/>
              <a:gdLst/>
              <a:ahLst/>
              <a:cxnLst/>
              <a:rect l="l" t="t" r="r" b="b"/>
              <a:pathLst>
                <a:path w="2083" h="5219" extrusionOk="0">
                  <a:moveTo>
                    <a:pt x="2083" y="5218"/>
                  </a:moveTo>
                  <a:cubicBezTo>
                    <a:pt x="1670" y="2439"/>
                    <a:pt x="690" y="1227"/>
                    <a:pt x="0" y="1"/>
                  </a:cubicBezTo>
                  <a:cubicBezTo>
                    <a:pt x="596" y="1582"/>
                    <a:pt x="1372" y="2938"/>
                    <a:pt x="1931" y="5202"/>
                  </a:cubicBezTo>
                  <a:cubicBezTo>
                    <a:pt x="1982" y="5209"/>
                    <a:pt x="2032" y="5209"/>
                    <a:pt x="2083" y="52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34"/>
            <p:cNvSpPr/>
            <p:nvPr/>
          </p:nvSpPr>
          <p:spPr>
            <a:xfrm>
              <a:off x="3732531" y="5507064"/>
              <a:ext cx="169164" cy="1027816"/>
            </a:xfrm>
            <a:custGeom>
              <a:avLst/>
              <a:gdLst/>
              <a:ahLst/>
              <a:cxnLst/>
              <a:rect l="l" t="t" r="r" b="b"/>
              <a:pathLst>
                <a:path w="1727" h="10493" extrusionOk="0">
                  <a:moveTo>
                    <a:pt x="1726" y="10470"/>
                  </a:moveTo>
                  <a:cubicBezTo>
                    <a:pt x="1327" y="6160"/>
                    <a:pt x="805" y="2409"/>
                    <a:pt x="0" y="1"/>
                  </a:cubicBezTo>
                  <a:cubicBezTo>
                    <a:pt x="457" y="3186"/>
                    <a:pt x="935" y="6770"/>
                    <a:pt x="1437" y="10493"/>
                  </a:cubicBezTo>
                  <a:cubicBezTo>
                    <a:pt x="1531" y="10486"/>
                    <a:pt x="1632" y="10477"/>
                    <a:pt x="1726" y="104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581;p34"/>
            <p:cNvSpPr/>
            <p:nvPr/>
          </p:nvSpPr>
          <p:spPr>
            <a:xfrm>
              <a:off x="3329450" y="5844614"/>
              <a:ext cx="493387" cy="694581"/>
            </a:xfrm>
            <a:custGeom>
              <a:avLst/>
              <a:gdLst/>
              <a:ahLst/>
              <a:cxnLst/>
              <a:rect l="l" t="t" r="r" b="b"/>
              <a:pathLst>
                <a:path w="5037" h="7091" extrusionOk="0">
                  <a:moveTo>
                    <a:pt x="40" y="0"/>
                  </a:moveTo>
                  <a:cubicBezTo>
                    <a:pt x="30" y="0"/>
                    <a:pt x="20" y="6"/>
                    <a:pt x="16" y="15"/>
                  </a:cubicBezTo>
                  <a:cubicBezTo>
                    <a:pt x="0" y="38"/>
                    <a:pt x="7" y="58"/>
                    <a:pt x="23" y="65"/>
                  </a:cubicBezTo>
                  <a:cubicBezTo>
                    <a:pt x="3563" y="2352"/>
                    <a:pt x="4173" y="4405"/>
                    <a:pt x="4819" y="6575"/>
                  </a:cubicBezTo>
                  <a:cubicBezTo>
                    <a:pt x="4869" y="6735"/>
                    <a:pt x="4913" y="6901"/>
                    <a:pt x="4963" y="7061"/>
                  </a:cubicBezTo>
                  <a:cubicBezTo>
                    <a:pt x="4970" y="7084"/>
                    <a:pt x="4986" y="7090"/>
                    <a:pt x="5000" y="7090"/>
                  </a:cubicBezTo>
                  <a:lnTo>
                    <a:pt x="5007" y="7090"/>
                  </a:lnTo>
                  <a:cubicBezTo>
                    <a:pt x="5030" y="7084"/>
                    <a:pt x="5037" y="7061"/>
                    <a:pt x="5037" y="7047"/>
                  </a:cubicBezTo>
                  <a:cubicBezTo>
                    <a:pt x="4986" y="6880"/>
                    <a:pt x="4936" y="6713"/>
                    <a:pt x="4883" y="6552"/>
                  </a:cubicBezTo>
                  <a:cubicBezTo>
                    <a:pt x="4239" y="4369"/>
                    <a:pt x="3621" y="2308"/>
                    <a:pt x="59" y="8"/>
                  </a:cubicBezTo>
                  <a:cubicBezTo>
                    <a:pt x="53" y="3"/>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34"/>
            <p:cNvSpPr/>
            <p:nvPr/>
          </p:nvSpPr>
          <p:spPr>
            <a:xfrm>
              <a:off x="3366477" y="5863716"/>
              <a:ext cx="174257" cy="148692"/>
            </a:xfrm>
            <a:custGeom>
              <a:avLst/>
              <a:gdLst/>
              <a:ahLst/>
              <a:cxnLst/>
              <a:rect l="l" t="t" r="r" b="b"/>
              <a:pathLst>
                <a:path w="1779" h="1518" extrusionOk="0">
                  <a:moveTo>
                    <a:pt x="51" y="74"/>
                  </a:moveTo>
                  <a:lnTo>
                    <a:pt x="51" y="74"/>
                  </a:lnTo>
                  <a:cubicBezTo>
                    <a:pt x="0" y="140"/>
                    <a:pt x="7" y="234"/>
                    <a:pt x="73" y="285"/>
                  </a:cubicBezTo>
                  <a:lnTo>
                    <a:pt x="1517" y="1467"/>
                  </a:lnTo>
                  <a:cubicBezTo>
                    <a:pt x="1581" y="1518"/>
                    <a:pt x="1675" y="1504"/>
                    <a:pt x="1728" y="1446"/>
                  </a:cubicBezTo>
                  <a:lnTo>
                    <a:pt x="1728" y="1446"/>
                  </a:lnTo>
                  <a:cubicBezTo>
                    <a:pt x="1778" y="1380"/>
                    <a:pt x="1771" y="1286"/>
                    <a:pt x="1705" y="1236"/>
                  </a:cubicBezTo>
                  <a:lnTo>
                    <a:pt x="261" y="53"/>
                  </a:lnTo>
                  <a:cubicBezTo>
                    <a:pt x="195" y="1"/>
                    <a:pt x="101" y="10"/>
                    <a:pt x="51"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83" name="Google Shape;583;p34"/>
          <p:cNvSpPr/>
          <p:nvPr/>
        </p:nvSpPr>
        <p:spPr>
          <a:xfrm>
            <a:off x="-687151" y="3069063"/>
            <a:ext cx="1268212" cy="278795"/>
          </a:xfrm>
          <a:custGeom>
            <a:avLst/>
            <a:gdLst/>
            <a:ahLst/>
            <a:cxnLst/>
            <a:rect l="l" t="t" r="r" b="b"/>
            <a:pathLst>
              <a:path w="30273" h="6655" extrusionOk="0">
                <a:moveTo>
                  <a:pt x="1" y="6655"/>
                </a:moveTo>
                <a:cubicBezTo>
                  <a:pt x="507" y="6125"/>
                  <a:pt x="1568" y="5754"/>
                  <a:pt x="2794" y="5754"/>
                </a:cubicBezTo>
                <a:cubicBezTo>
                  <a:pt x="3410" y="5754"/>
                  <a:pt x="3990" y="5850"/>
                  <a:pt x="4476" y="6016"/>
                </a:cubicBezTo>
                <a:cubicBezTo>
                  <a:pt x="4804" y="4675"/>
                  <a:pt x="5972" y="3665"/>
                  <a:pt x="7386" y="3593"/>
                </a:cubicBezTo>
                <a:cubicBezTo>
                  <a:pt x="7794" y="1540"/>
                  <a:pt x="9593" y="0"/>
                  <a:pt x="11740" y="0"/>
                </a:cubicBezTo>
                <a:cubicBezTo>
                  <a:pt x="13584" y="0"/>
                  <a:pt x="15158" y="1125"/>
                  <a:pt x="15832" y="2729"/>
                </a:cubicBezTo>
                <a:cubicBezTo>
                  <a:pt x="16073" y="2700"/>
                  <a:pt x="16318" y="2686"/>
                  <a:pt x="16566" y="2686"/>
                </a:cubicBezTo>
                <a:cubicBezTo>
                  <a:pt x="18706" y="2686"/>
                  <a:pt x="20520" y="3614"/>
                  <a:pt x="21151" y="4892"/>
                </a:cubicBezTo>
                <a:cubicBezTo>
                  <a:pt x="21543" y="4333"/>
                  <a:pt x="22182" y="3969"/>
                  <a:pt x="22915" y="3969"/>
                </a:cubicBezTo>
                <a:cubicBezTo>
                  <a:pt x="23843" y="3962"/>
                  <a:pt x="24634" y="4565"/>
                  <a:pt x="24939" y="5392"/>
                </a:cubicBezTo>
                <a:cubicBezTo>
                  <a:pt x="27610" y="5502"/>
                  <a:pt x="29736" y="6002"/>
                  <a:pt x="30273" y="6655"/>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34"/>
          <p:cNvSpPr/>
          <p:nvPr/>
        </p:nvSpPr>
        <p:spPr>
          <a:xfrm>
            <a:off x="-463754" y="4172219"/>
            <a:ext cx="1268186" cy="457177"/>
          </a:xfrm>
          <a:custGeom>
            <a:avLst/>
            <a:gdLst/>
            <a:ahLst/>
            <a:cxnLst/>
            <a:rect l="l" t="t" r="r" b="b"/>
            <a:pathLst>
              <a:path w="19338" h="9354" extrusionOk="0">
                <a:moveTo>
                  <a:pt x="0" y="9165"/>
                </a:moveTo>
                <a:cubicBezTo>
                  <a:pt x="21" y="8526"/>
                  <a:pt x="399" y="8020"/>
                  <a:pt x="892" y="7880"/>
                </a:cubicBezTo>
                <a:cubicBezTo>
                  <a:pt x="639" y="7250"/>
                  <a:pt x="587" y="6524"/>
                  <a:pt x="805" y="6067"/>
                </a:cubicBezTo>
                <a:cubicBezTo>
                  <a:pt x="1031" y="5588"/>
                  <a:pt x="1480" y="5538"/>
                  <a:pt x="1909" y="5877"/>
                </a:cubicBezTo>
                <a:cubicBezTo>
                  <a:pt x="1973" y="5660"/>
                  <a:pt x="2067" y="5501"/>
                  <a:pt x="2191" y="5428"/>
                </a:cubicBezTo>
                <a:cubicBezTo>
                  <a:pt x="2468" y="5277"/>
                  <a:pt x="2779" y="5625"/>
                  <a:pt x="2954" y="6226"/>
                </a:cubicBezTo>
                <a:cubicBezTo>
                  <a:pt x="3048" y="6154"/>
                  <a:pt x="3142" y="6111"/>
                  <a:pt x="3251" y="6081"/>
                </a:cubicBezTo>
                <a:cubicBezTo>
                  <a:pt x="3338" y="6052"/>
                  <a:pt x="3426" y="6045"/>
                  <a:pt x="3513" y="6060"/>
                </a:cubicBezTo>
                <a:cubicBezTo>
                  <a:pt x="3453" y="5515"/>
                  <a:pt x="3504" y="5007"/>
                  <a:pt x="3687" y="4624"/>
                </a:cubicBezTo>
                <a:cubicBezTo>
                  <a:pt x="4012" y="3934"/>
                  <a:pt x="4658" y="3854"/>
                  <a:pt x="5275" y="4347"/>
                </a:cubicBezTo>
                <a:cubicBezTo>
                  <a:pt x="5369" y="4035"/>
                  <a:pt x="5507" y="3803"/>
                  <a:pt x="5681" y="3701"/>
                </a:cubicBezTo>
                <a:cubicBezTo>
                  <a:pt x="5965" y="3549"/>
                  <a:pt x="6283" y="3767"/>
                  <a:pt x="6538" y="4223"/>
                </a:cubicBezTo>
                <a:cubicBezTo>
                  <a:pt x="6146" y="2795"/>
                  <a:pt x="6240" y="653"/>
                  <a:pt x="7589" y="843"/>
                </a:cubicBezTo>
                <a:cubicBezTo>
                  <a:pt x="7770" y="871"/>
                  <a:pt x="7945" y="967"/>
                  <a:pt x="8098" y="1111"/>
                </a:cubicBezTo>
                <a:cubicBezTo>
                  <a:pt x="8359" y="385"/>
                  <a:pt x="8772" y="0"/>
                  <a:pt x="9120" y="226"/>
                </a:cubicBezTo>
                <a:cubicBezTo>
                  <a:pt x="9505" y="472"/>
                  <a:pt x="9665" y="1393"/>
                  <a:pt x="9505" y="2344"/>
                </a:cubicBezTo>
                <a:cubicBezTo>
                  <a:pt x="9643" y="2280"/>
                  <a:pt x="9782" y="2257"/>
                  <a:pt x="9933" y="2280"/>
                </a:cubicBezTo>
                <a:cubicBezTo>
                  <a:pt x="10435" y="2351"/>
                  <a:pt x="10855" y="2933"/>
                  <a:pt x="11088" y="3767"/>
                </a:cubicBezTo>
                <a:cubicBezTo>
                  <a:pt x="11145" y="3709"/>
                  <a:pt x="11210" y="3657"/>
                  <a:pt x="11283" y="3614"/>
                </a:cubicBezTo>
                <a:cubicBezTo>
                  <a:pt x="11879" y="3215"/>
                  <a:pt x="12488" y="3469"/>
                  <a:pt x="12647" y="4173"/>
                </a:cubicBezTo>
                <a:cubicBezTo>
                  <a:pt x="12706" y="4441"/>
                  <a:pt x="12699" y="4732"/>
                  <a:pt x="12626" y="5015"/>
                </a:cubicBezTo>
                <a:cubicBezTo>
                  <a:pt x="13054" y="4956"/>
                  <a:pt x="13423" y="5224"/>
                  <a:pt x="13540" y="5756"/>
                </a:cubicBezTo>
                <a:cubicBezTo>
                  <a:pt x="13547" y="5776"/>
                  <a:pt x="13554" y="5806"/>
                  <a:pt x="13554" y="5834"/>
                </a:cubicBezTo>
                <a:cubicBezTo>
                  <a:pt x="13620" y="5843"/>
                  <a:pt x="13685" y="5850"/>
                  <a:pt x="13751" y="5857"/>
                </a:cubicBezTo>
                <a:cubicBezTo>
                  <a:pt x="13874" y="5204"/>
                  <a:pt x="14404" y="4812"/>
                  <a:pt x="14984" y="4963"/>
                </a:cubicBezTo>
                <a:cubicBezTo>
                  <a:pt x="15128" y="5007"/>
                  <a:pt x="15259" y="5073"/>
                  <a:pt x="15376" y="5160"/>
                </a:cubicBezTo>
                <a:cubicBezTo>
                  <a:pt x="15616" y="4362"/>
                  <a:pt x="16036" y="3897"/>
                  <a:pt x="16400" y="4101"/>
                </a:cubicBezTo>
                <a:cubicBezTo>
                  <a:pt x="16565" y="4188"/>
                  <a:pt x="16696" y="4406"/>
                  <a:pt x="16776" y="4695"/>
                </a:cubicBezTo>
                <a:cubicBezTo>
                  <a:pt x="17357" y="4239"/>
                  <a:pt x="17958" y="4310"/>
                  <a:pt x="18256" y="4949"/>
                </a:cubicBezTo>
                <a:cubicBezTo>
                  <a:pt x="18554" y="5566"/>
                  <a:pt x="18489" y="6539"/>
                  <a:pt x="18141" y="7387"/>
                </a:cubicBezTo>
                <a:cubicBezTo>
                  <a:pt x="18808" y="7561"/>
                  <a:pt x="19308" y="8244"/>
                  <a:pt x="19337" y="9108"/>
                </a:cubicBezTo>
                <a:cubicBezTo>
                  <a:pt x="19337" y="9186"/>
                  <a:pt x="19337" y="9266"/>
                  <a:pt x="19330" y="9353"/>
                </a:cubicBezTo>
                <a:lnTo>
                  <a:pt x="16290" y="9353"/>
                </a:lnTo>
                <a:lnTo>
                  <a:pt x="12546" y="9353"/>
                </a:lnTo>
                <a:lnTo>
                  <a:pt x="9556" y="9353"/>
                </a:lnTo>
                <a:lnTo>
                  <a:pt x="2532" y="9353"/>
                </a:lnTo>
                <a:lnTo>
                  <a:pt x="2278" y="9353"/>
                </a:lnTo>
                <a:lnTo>
                  <a:pt x="7" y="9353"/>
                </a:lnTo>
                <a:cubicBezTo>
                  <a:pt x="0" y="9289"/>
                  <a:pt x="0" y="9230"/>
                  <a:pt x="0" y="91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585;p34"/>
          <p:cNvSpPr/>
          <p:nvPr/>
        </p:nvSpPr>
        <p:spPr>
          <a:xfrm>
            <a:off x="8108825" y="1675263"/>
            <a:ext cx="1512666" cy="332550"/>
          </a:xfrm>
          <a:custGeom>
            <a:avLst/>
            <a:gdLst/>
            <a:ahLst/>
            <a:cxnLst/>
            <a:rect l="l" t="t" r="r" b="b"/>
            <a:pathLst>
              <a:path w="30273" h="6655" extrusionOk="0">
                <a:moveTo>
                  <a:pt x="1" y="6655"/>
                </a:moveTo>
                <a:cubicBezTo>
                  <a:pt x="507" y="6125"/>
                  <a:pt x="1568" y="5754"/>
                  <a:pt x="2794" y="5754"/>
                </a:cubicBezTo>
                <a:cubicBezTo>
                  <a:pt x="3410" y="5754"/>
                  <a:pt x="3990" y="5850"/>
                  <a:pt x="4476" y="6016"/>
                </a:cubicBezTo>
                <a:cubicBezTo>
                  <a:pt x="4804" y="4675"/>
                  <a:pt x="5972" y="3665"/>
                  <a:pt x="7386" y="3593"/>
                </a:cubicBezTo>
                <a:cubicBezTo>
                  <a:pt x="7794" y="1540"/>
                  <a:pt x="9593" y="0"/>
                  <a:pt x="11740" y="0"/>
                </a:cubicBezTo>
                <a:cubicBezTo>
                  <a:pt x="13584" y="0"/>
                  <a:pt x="15158" y="1125"/>
                  <a:pt x="15832" y="2729"/>
                </a:cubicBezTo>
                <a:cubicBezTo>
                  <a:pt x="16073" y="2700"/>
                  <a:pt x="16318" y="2686"/>
                  <a:pt x="16566" y="2686"/>
                </a:cubicBezTo>
                <a:cubicBezTo>
                  <a:pt x="18706" y="2686"/>
                  <a:pt x="20520" y="3614"/>
                  <a:pt x="21151" y="4892"/>
                </a:cubicBezTo>
                <a:cubicBezTo>
                  <a:pt x="21543" y="4333"/>
                  <a:pt x="22182" y="3969"/>
                  <a:pt x="22915" y="3969"/>
                </a:cubicBezTo>
                <a:cubicBezTo>
                  <a:pt x="23843" y="3962"/>
                  <a:pt x="24634" y="4565"/>
                  <a:pt x="24939" y="5392"/>
                </a:cubicBezTo>
                <a:cubicBezTo>
                  <a:pt x="27610" y="5502"/>
                  <a:pt x="29736" y="6002"/>
                  <a:pt x="30273" y="6655"/>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86" name="Google Shape;586;p34"/>
          <p:cNvGrpSpPr/>
          <p:nvPr/>
        </p:nvGrpSpPr>
        <p:grpSpPr>
          <a:xfrm>
            <a:off x="0" y="-44250"/>
            <a:ext cx="9144090" cy="2917920"/>
            <a:chOff x="0" y="-44250"/>
            <a:chExt cx="9144090" cy="2917920"/>
          </a:xfrm>
        </p:grpSpPr>
        <p:sp>
          <p:nvSpPr>
            <p:cNvPr id="587" name="Google Shape;587;p34"/>
            <p:cNvSpPr/>
            <p:nvPr/>
          </p:nvSpPr>
          <p:spPr>
            <a:xfrm>
              <a:off x="0" y="-44250"/>
              <a:ext cx="9144090" cy="1458956"/>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588;p34"/>
            <p:cNvSpPr/>
            <p:nvPr/>
          </p:nvSpPr>
          <p:spPr>
            <a:xfrm>
              <a:off x="0" y="1414713"/>
              <a:ext cx="9144090" cy="1458956"/>
            </a:xfrm>
            <a:custGeom>
              <a:avLst/>
              <a:gdLst/>
              <a:ahLst/>
              <a:cxnLst/>
              <a:rect l="l" t="t" r="r" b="b"/>
              <a:pathLst>
                <a:path w="100956" h="8715" extrusionOk="0">
                  <a:moveTo>
                    <a:pt x="1" y="0"/>
                  </a:moveTo>
                  <a:lnTo>
                    <a:pt x="1" y="2808"/>
                  </a:lnTo>
                  <a:cubicBezTo>
                    <a:pt x="88" y="2807"/>
                    <a:pt x="176" y="2807"/>
                    <a:pt x="265" y="2807"/>
                  </a:cubicBezTo>
                  <a:cubicBezTo>
                    <a:pt x="1758" y="2807"/>
                    <a:pt x="3587" y="2910"/>
                    <a:pt x="5661" y="2910"/>
                  </a:cubicBezTo>
                  <a:cubicBezTo>
                    <a:pt x="5690" y="2910"/>
                    <a:pt x="5731" y="2910"/>
                    <a:pt x="5783" y="2910"/>
                  </a:cubicBezTo>
                  <a:cubicBezTo>
                    <a:pt x="7020" y="2910"/>
                    <a:pt x="14380" y="2918"/>
                    <a:pt x="13419" y="3316"/>
                  </a:cubicBezTo>
                  <a:cubicBezTo>
                    <a:pt x="12991" y="3497"/>
                    <a:pt x="6192" y="4217"/>
                    <a:pt x="8527" y="4608"/>
                  </a:cubicBezTo>
                  <a:cubicBezTo>
                    <a:pt x="10721" y="4980"/>
                    <a:pt x="13216" y="5053"/>
                    <a:pt x="15702" y="5053"/>
                  </a:cubicBezTo>
                  <a:cubicBezTo>
                    <a:pt x="17346" y="5053"/>
                    <a:pt x="18985" y="5021"/>
                    <a:pt x="20529" y="5021"/>
                  </a:cubicBezTo>
                  <a:cubicBezTo>
                    <a:pt x="26712" y="5021"/>
                    <a:pt x="32415" y="6022"/>
                    <a:pt x="38350" y="6022"/>
                  </a:cubicBezTo>
                  <a:cubicBezTo>
                    <a:pt x="38808" y="6022"/>
                    <a:pt x="41129" y="6052"/>
                    <a:pt x="40934" y="6254"/>
                  </a:cubicBezTo>
                  <a:cubicBezTo>
                    <a:pt x="40502" y="6696"/>
                    <a:pt x="37624" y="6827"/>
                    <a:pt x="35157" y="6827"/>
                  </a:cubicBezTo>
                  <a:cubicBezTo>
                    <a:pt x="33688" y="6827"/>
                    <a:pt x="32365" y="6781"/>
                    <a:pt x="31792" y="6726"/>
                  </a:cubicBezTo>
                  <a:cubicBezTo>
                    <a:pt x="28613" y="6415"/>
                    <a:pt x="25375" y="6303"/>
                    <a:pt x="22115" y="6303"/>
                  </a:cubicBezTo>
                  <a:cubicBezTo>
                    <a:pt x="14717" y="6303"/>
                    <a:pt x="7204" y="6882"/>
                    <a:pt x="1" y="7038"/>
                  </a:cubicBezTo>
                  <a:lnTo>
                    <a:pt x="1" y="8715"/>
                  </a:lnTo>
                  <a:lnTo>
                    <a:pt x="100956" y="8715"/>
                  </a:lnTo>
                  <a:lnTo>
                    <a:pt x="100956" y="5246"/>
                  </a:lnTo>
                  <a:lnTo>
                    <a:pt x="74449" y="5195"/>
                  </a:lnTo>
                  <a:cubicBezTo>
                    <a:pt x="72403" y="5195"/>
                    <a:pt x="64843" y="5159"/>
                    <a:pt x="69834" y="3671"/>
                  </a:cubicBezTo>
                  <a:cubicBezTo>
                    <a:pt x="72664" y="2830"/>
                    <a:pt x="83273" y="2301"/>
                    <a:pt x="86632" y="2148"/>
                  </a:cubicBezTo>
                  <a:cubicBezTo>
                    <a:pt x="90384" y="1974"/>
                    <a:pt x="38322" y="1866"/>
                    <a:pt x="48437" y="0"/>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89" name="Google Shape;589;p34"/>
          <p:cNvGrpSpPr/>
          <p:nvPr/>
        </p:nvGrpSpPr>
        <p:grpSpPr>
          <a:xfrm>
            <a:off x="323042" y="3996349"/>
            <a:ext cx="784123" cy="1028323"/>
            <a:chOff x="3063375" y="5157050"/>
            <a:chExt cx="242350" cy="317825"/>
          </a:xfrm>
        </p:grpSpPr>
        <p:sp>
          <p:nvSpPr>
            <p:cNvPr id="590" name="Google Shape;590;p34"/>
            <p:cNvSpPr/>
            <p:nvPr/>
          </p:nvSpPr>
          <p:spPr>
            <a:xfrm>
              <a:off x="3164050" y="5188600"/>
              <a:ext cx="39600" cy="242050"/>
            </a:xfrm>
            <a:custGeom>
              <a:avLst/>
              <a:gdLst/>
              <a:ahLst/>
              <a:cxnLst/>
              <a:rect l="l" t="t" r="r" b="b"/>
              <a:pathLst>
                <a:path w="1584" h="9682" extrusionOk="0">
                  <a:moveTo>
                    <a:pt x="871" y="9682"/>
                  </a:moveTo>
                  <a:cubicBezTo>
                    <a:pt x="1583" y="5081"/>
                    <a:pt x="523" y="2033"/>
                    <a:pt x="0" y="1"/>
                  </a:cubicBezTo>
                  <a:cubicBezTo>
                    <a:pt x="298" y="2301"/>
                    <a:pt x="1125" y="4964"/>
                    <a:pt x="632" y="9659"/>
                  </a:cubicBezTo>
                  <a:cubicBezTo>
                    <a:pt x="712" y="9666"/>
                    <a:pt x="791" y="9675"/>
                    <a:pt x="871" y="96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591;p34"/>
            <p:cNvSpPr/>
            <p:nvPr/>
          </p:nvSpPr>
          <p:spPr>
            <a:xfrm>
              <a:off x="3185975" y="5254650"/>
              <a:ext cx="34525" cy="176700"/>
            </a:xfrm>
            <a:custGeom>
              <a:avLst/>
              <a:gdLst/>
              <a:ahLst/>
              <a:cxnLst/>
              <a:rect l="l" t="t" r="r" b="b"/>
              <a:pathLst>
                <a:path w="1381" h="7068" extrusionOk="0">
                  <a:moveTo>
                    <a:pt x="1" y="7053"/>
                  </a:moveTo>
                  <a:cubicBezTo>
                    <a:pt x="358" y="4143"/>
                    <a:pt x="784" y="1611"/>
                    <a:pt x="1380" y="1"/>
                  </a:cubicBezTo>
                  <a:cubicBezTo>
                    <a:pt x="1011" y="2141"/>
                    <a:pt x="610" y="4565"/>
                    <a:pt x="198" y="7067"/>
                  </a:cubicBezTo>
                  <a:cubicBezTo>
                    <a:pt x="131" y="7067"/>
                    <a:pt x="67" y="7060"/>
                    <a:pt x="1" y="705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34"/>
            <p:cNvSpPr/>
            <p:nvPr/>
          </p:nvSpPr>
          <p:spPr>
            <a:xfrm>
              <a:off x="3202525" y="5157050"/>
              <a:ext cx="47175" cy="275600"/>
            </a:xfrm>
            <a:custGeom>
              <a:avLst/>
              <a:gdLst/>
              <a:ahLst/>
              <a:cxnLst/>
              <a:rect l="l" t="t" r="r" b="b"/>
              <a:pathLst>
                <a:path w="1887" h="11024" extrusionOk="0">
                  <a:moveTo>
                    <a:pt x="1857" y="0"/>
                  </a:moveTo>
                  <a:cubicBezTo>
                    <a:pt x="1836" y="0"/>
                    <a:pt x="1813" y="9"/>
                    <a:pt x="1813" y="30"/>
                  </a:cubicBezTo>
                  <a:cubicBezTo>
                    <a:pt x="965" y="3332"/>
                    <a:pt x="246" y="8142"/>
                    <a:pt x="1" y="10980"/>
                  </a:cubicBezTo>
                  <a:cubicBezTo>
                    <a:pt x="1" y="11001"/>
                    <a:pt x="15" y="11024"/>
                    <a:pt x="28" y="11024"/>
                  </a:cubicBezTo>
                  <a:lnTo>
                    <a:pt x="35" y="11024"/>
                  </a:lnTo>
                  <a:cubicBezTo>
                    <a:pt x="51" y="11024"/>
                    <a:pt x="72" y="11008"/>
                    <a:pt x="72" y="10987"/>
                  </a:cubicBezTo>
                  <a:cubicBezTo>
                    <a:pt x="319" y="8150"/>
                    <a:pt x="1037" y="3346"/>
                    <a:pt x="1880" y="52"/>
                  </a:cubicBezTo>
                  <a:cubicBezTo>
                    <a:pt x="1887" y="30"/>
                    <a:pt x="1873" y="9"/>
                    <a:pt x="1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34"/>
            <p:cNvSpPr/>
            <p:nvPr/>
          </p:nvSpPr>
          <p:spPr>
            <a:xfrm>
              <a:off x="3231350" y="5168150"/>
              <a:ext cx="18000" cy="54225"/>
            </a:xfrm>
            <a:custGeom>
              <a:avLst/>
              <a:gdLst/>
              <a:ahLst/>
              <a:cxnLst/>
              <a:rect l="l" t="t" r="r" b="b"/>
              <a:pathLst>
                <a:path w="720" h="2169" extrusionOk="0">
                  <a:moveTo>
                    <a:pt x="589" y="14"/>
                  </a:moveTo>
                  <a:lnTo>
                    <a:pt x="589" y="14"/>
                  </a:lnTo>
                  <a:cubicBezTo>
                    <a:pt x="667" y="35"/>
                    <a:pt x="720" y="108"/>
                    <a:pt x="704" y="195"/>
                  </a:cubicBezTo>
                  <a:lnTo>
                    <a:pt x="305" y="2031"/>
                  </a:lnTo>
                  <a:cubicBezTo>
                    <a:pt x="291" y="2111"/>
                    <a:pt x="211" y="2168"/>
                    <a:pt x="131" y="2147"/>
                  </a:cubicBezTo>
                  <a:lnTo>
                    <a:pt x="131" y="2147"/>
                  </a:lnTo>
                  <a:cubicBezTo>
                    <a:pt x="51" y="2134"/>
                    <a:pt x="0" y="2053"/>
                    <a:pt x="14" y="1973"/>
                  </a:cubicBezTo>
                  <a:lnTo>
                    <a:pt x="415" y="131"/>
                  </a:lnTo>
                  <a:cubicBezTo>
                    <a:pt x="429" y="51"/>
                    <a:pt x="509" y="0"/>
                    <a:pt x="589"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34"/>
            <p:cNvSpPr/>
            <p:nvPr/>
          </p:nvSpPr>
          <p:spPr>
            <a:xfrm>
              <a:off x="3206875" y="5235925"/>
              <a:ext cx="38125" cy="198175"/>
            </a:xfrm>
            <a:custGeom>
              <a:avLst/>
              <a:gdLst/>
              <a:ahLst/>
              <a:cxnLst/>
              <a:rect l="l" t="t" r="r" b="b"/>
              <a:pathLst>
                <a:path w="1525" h="7927" extrusionOk="0">
                  <a:moveTo>
                    <a:pt x="1479" y="1"/>
                  </a:moveTo>
                  <a:cubicBezTo>
                    <a:pt x="1465" y="1"/>
                    <a:pt x="1450" y="13"/>
                    <a:pt x="1444" y="32"/>
                  </a:cubicBezTo>
                  <a:cubicBezTo>
                    <a:pt x="755" y="2731"/>
                    <a:pt x="487" y="4567"/>
                    <a:pt x="203" y="6510"/>
                  </a:cubicBezTo>
                  <a:cubicBezTo>
                    <a:pt x="138" y="6961"/>
                    <a:pt x="72" y="7418"/>
                    <a:pt x="1" y="7883"/>
                  </a:cubicBezTo>
                  <a:cubicBezTo>
                    <a:pt x="1" y="7903"/>
                    <a:pt x="8" y="7926"/>
                    <a:pt x="29" y="7926"/>
                  </a:cubicBezTo>
                  <a:lnTo>
                    <a:pt x="36" y="7926"/>
                  </a:lnTo>
                  <a:cubicBezTo>
                    <a:pt x="51" y="7926"/>
                    <a:pt x="65" y="7912"/>
                    <a:pt x="72" y="7897"/>
                  </a:cubicBezTo>
                  <a:cubicBezTo>
                    <a:pt x="145" y="7425"/>
                    <a:pt x="210" y="6968"/>
                    <a:pt x="276" y="6519"/>
                  </a:cubicBezTo>
                  <a:cubicBezTo>
                    <a:pt x="558" y="4581"/>
                    <a:pt x="828" y="2745"/>
                    <a:pt x="1516" y="46"/>
                  </a:cubicBezTo>
                  <a:cubicBezTo>
                    <a:pt x="1525" y="23"/>
                    <a:pt x="1509" y="9"/>
                    <a:pt x="1488" y="2"/>
                  </a:cubicBezTo>
                  <a:cubicBezTo>
                    <a:pt x="1485" y="1"/>
                    <a:pt x="1482" y="1"/>
                    <a:pt x="1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595;p34"/>
            <p:cNvSpPr/>
            <p:nvPr/>
          </p:nvSpPr>
          <p:spPr>
            <a:xfrm>
              <a:off x="3226650" y="5246850"/>
              <a:ext cx="17950" cy="54275"/>
            </a:xfrm>
            <a:custGeom>
              <a:avLst/>
              <a:gdLst/>
              <a:ahLst/>
              <a:cxnLst/>
              <a:rect l="l" t="t" r="r" b="b"/>
              <a:pathLst>
                <a:path w="718" h="2171" extrusionOk="0">
                  <a:moveTo>
                    <a:pt x="587" y="22"/>
                  </a:moveTo>
                  <a:lnTo>
                    <a:pt x="587" y="22"/>
                  </a:lnTo>
                  <a:cubicBezTo>
                    <a:pt x="667" y="37"/>
                    <a:pt x="718" y="117"/>
                    <a:pt x="704" y="196"/>
                  </a:cubicBezTo>
                  <a:lnTo>
                    <a:pt x="305" y="2040"/>
                  </a:lnTo>
                  <a:cubicBezTo>
                    <a:pt x="282" y="2120"/>
                    <a:pt x="211" y="2171"/>
                    <a:pt x="131" y="2155"/>
                  </a:cubicBezTo>
                  <a:lnTo>
                    <a:pt x="131" y="2155"/>
                  </a:lnTo>
                  <a:cubicBezTo>
                    <a:pt x="51" y="2134"/>
                    <a:pt x="0" y="2054"/>
                    <a:pt x="14" y="1974"/>
                  </a:cubicBezTo>
                  <a:lnTo>
                    <a:pt x="413" y="131"/>
                  </a:lnTo>
                  <a:cubicBezTo>
                    <a:pt x="429" y="51"/>
                    <a:pt x="507" y="1"/>
                    <a:pt x="587" y="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596;p34"/>
            <p:cNvSpPr/>
            <p:nvPr/>
          </p:nvSpPr>
          <p:spPr>
            <a:xfrm>
              <a:off x="3213025" y="5209100"/>
              <a:ext cx="53525" cy="223725"/>
            </a:xfrm>
            <a:custGeom>
              <a:avLst/>
              <a:gdLst/>
              <a:ahLst/>
              <a:cxnLst/>
              <a:rect l="l" t="t" r="r" b="b"/>
              <a:pathLst>
                <a:path w="2141" h="8949" extrusionOk="0">
                  <a:moveTo>
                    <a:pt x="0" y="8912"/>
                  </a:moveTo>
                  <a:cubicBezTo>
                    <a:pt x="617" y="5225"/>
                    <a:pt x="1299" y="2026"/>
                    <a:pt x="2141" y="1"/>
                  </a:cubicBezTo>
                  <a:cubicBezTo>
                    <a:pt x="1554" y="2716"/>
                    <a:pt x="908" y="5777"/>
                    <a:pt x="248" y="8949"/>
                  </a:cubicBezTo>
                  <a:cubicBezTo>
                    <a:pt x="167" y="8942"/>
                    <a:pt x="80" y="8926"/>
                    <a:pt x="0" y="89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597;p34"/>
            <p:cNvSpPr/>
            <p:nvPr/>
          </p:nvSpPr>
          <p:spPr>
            <a:xfrm>
              <a:off x="3197250" y="5272425"/>
              <a:ext cx="7825" cy="159825"/>
            </a:xfrm>
            <a:custGeom>
              <a:avLst/>
              <a:gdLst/>
              <a:ahLst/>
              <a:cxnLst/>
              <a:rect l="l" t="t" r="r" b="b"/>
              <a:pathLst>
                <a:path w="313" h="6393" extrusionOk="0">
                  <a:moveTo>
                    <a:pt x="95" y="6393"/>
                  </a:moveTo>
                  <a:cubicBezTo>
                    <a:pt x="1" y="3781"/>
                    <a:pt x="22" y="1503"/>
                    <a:pt x="313" y="0"/>
                  </a:cubicBezTo>
                  <a:cubicBezTo>
                    <a:pt x="290" y="1938"/>
                    <a:pt x="276" y="4122"/>
                    <a:pt x="269" y="6379"/>
                  </a:cubicBezTo>
                  <a:cubicBezTo>
                    <a:pt x="212" y="6386"/>
                    <a:pt x="152" y="6393"/>
                    <a:pt x="95" y="639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598;p34"/>
            <p:cNvSpPr/>
            <p:nvPr/>
          </p:nvSpPr>
          <p:spPr>
            <a:xfrm>
              <a:off x="3226475" y="5301800"/>
              <a:ext cx="52050" cy="130450"/>
            </a:xfrm>
            <a:custGeom>
              <a:avLst/>
              <a:gdLst/>
              <a:ahLst/>
              <a:cxnLst/>
              <a:rect l="l" t="t" r="r" b="b"/>
              <a:pathLst>
                <a:path w="2082" h="5218" extrusionOk="0">
                  <a:moveTo>
                    <a:pt x="0" y="5218"/>
                  </a:moveTo>
                  <a:cubicBezTo>
                    <a:pt x="413" y="2439"/>
                    <a:pt x="1394" y="1228"/>
                    <a:pt x="2081" y="1"/>
                  </a:cubicBezTo>
                  <a:cubicBezTo>
                    <a:pt x="1488" y="1584"/>
                    <a:pt x="711" y="2947"/>
                    <a:pt x="152" y="5211"/>
                  </a:cubicBezTo>
                  <a:cubicBezTo>
                    <a:pt x="101" y="5211"/>
                    <a:pt x="51" y="5218"/>
                    <a:pt x="0" y="52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9" name="Google Shape;599;p34"/>
            <p:cNvSpPr/>
            <p:nvPr/>
          </p:nvSpPr>
          <p:spPr>
            <a:xfrm>
              <a:off x="3172750" y="5167925"/>
              <a:ext cx="43200" cy="262325"/>
            </a:xfrm>
            <a:custGeom>
              <a:avLst/>
              <a:gdLst/>
              <a:ahLst/>
              <a:cxnLst/>
              <a:rect l="l" t="t" r="r" b="b"/>
              <a:pathLst>
                <a:path w="1728" h="10493" extrusionOk="0">
                  <a:moveTo>
                    <a:pt x="0" y="10479"/>
                  </a:moveTo>
                  <a:cubicBezTo>
                    <a:pt x="399" y="6162"/>
                    <a:pt x="922" y="2411"/>
                    <a:pt x="1728" y="0"/>
                  </a:cubicBezTo>
                  <a:cubicBezTo>
                    <a:pt x="1270" y="3187"/>
                    <a:pt x="791" y="6771"/>
                    <a:pt x="291" y="10493"/>
                  </a:cubicBezTo>
                  <a:cubicBezTo>
                    <a:pt x="197" y="10486"/>
                    <a:pt x="94" y="10479"/>
                    <a:pt x="0" y="104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600;p34"/>
            <p:cNvSpPr/>
            <p:nvPr/>
          </p:nvSpPr>
          <p:spPr>
            <a:xfrm>
              <a:off x="3138100" y="5224175"/>
              <a:ext cx="39600" cy="241825"/>
            </a:xfrm>
            <a:custGeom>
              <a:avLst/>
              <a:gdLst/>
              <a:ahLst/>
              <a:cxnLst/>
              <a:rect l="l" t="t" r="r" b="b"/>
              <a:pathLst>
                <a:path w="1584" h="9673" extrusionOk="0">
                  <a:moveTo>
                    <a:pt x="712" y="9673"/>
                  </a:moveTo>
                  <a:cubicBezTo>
                    <a:pt x="0" y="5073"/>
                    <a:pt x="1068" y="2033"/>
                    <a:pt x="1583" y="0"/>
                  </a:cubicBezTo>
                  <a:cubicBezTo>
                    <a:pt x="1285" y="2301"/>
                    <a:pt x="458" y="4964"/>
                    <a:pt x="951" y="9659"/>
                  </a:cubicBezTo>
                  <a:cubicBezTo>
                    <a:pt x="871" y="9666"/>
                    <a:pt x="793" y="9673"/>
                    <a:pt x="712" y="96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601;p34"/>
            <p:cNvSpPr/>
            <p:nvPr/>
          </p:nvSpPr>
          <p:spPr>
            <a:xfrm>
              <a:off x="3121425" y="5290050"/>
              <a:ext cx="34500" cy="176875"/>
            </a:xfrm>
            <a:custGeom>
              <a:avLst/>
              <a:gdLst/>
              <a:ahLst/>
              <a:cxnLst/>
              <a:rect l="l" t="t" r="r" b="b"/>
              <a:pathLst>
                <a:path w="1380" h="7075" extrusionOk="0">
                  <a:moveTo>
                    <a:pt x="1379" y="7060"/>
                  </a:moveTo>
                  <a:cubicBezTo>
                    <a:pt x="1015" y="4143"/>
                    <a:pt x="589" y="1618"/>
                    <a:pt x="0" y="0"/>
                  </a:cubicBezTo>
                  <a:cubicBezTo>
                    <a:pt x="362" y="2148"/>
                    <a:pt x="770" y="4563"/>
                    <a:pt x="1176" y="7074"/>
                  </a:cubicBezTo>
                  <a:cubicBezTo>
                    <a:pt x="1242" y="7067"/>
                    <a:pt x="1306" y="7060"/>
                    <a:pt x="1379" y="70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602;p34"/>
            <p:cNvSpPr/>
            <p:nvPr/>
          </p:nvSpPr>
          <p:spPr>
            <a:xfrm>
              <a:off x="3092025" y="5192600"/>
              <a:ext cx="47400" cy="275575"/>
            </a:xfrm>
            <a:custGeom>
              <a:avLst/>
              <a:gdLst/>
              <a:ahLst/>
              <a:cxnLst/>
              <a:rect l="l" t="t" r="r" b="b"/>
              <a:pathLst>
                <a:path w="1896" h="11023" extrusionOk="0">
                  <a:moveTo>
                    <a:pt x="30" y="1"/>
                  </a:moveTo>
                  <a:cubicBezTo>
                    <a:pt x="15" y="8"/>
                    <a:pt x="1" y="31"/>
                    <a:pt x="8" y="44"/>
                  </a:cubicBezTo>
                  <a:cubicBezTo>
                    <a:pt x="858" y="3346"/>
                    <a:pt x="1575" y="8149"/>
                    <a:pt x="1815" y="10986"/>
                  </a:cubicBezTo>
                  <a:cubicBezTo>
                    <a:pt x="1822" y="11009"/>
                    <a:pt x="1836" y="11023"/>
                    <a:pt x="1852" y="11023"/>
                  </a:cubicBezTo>
                  <a:lnTo>
                    <a:pt x="1859" y="11023"/>
                  </a:lnTo>
                  <a:cubicBezTo>
                    <a:pt x="1880" y="11016"/>
                    <a:pt x="1895" y="11002"/>
                    <a:pt x="1887" y="10979"/>
                  </a:cubicBezTo>
                  <a:cubicBezTo>
                    <a:pt x="1641" y="8135"/>
                    <a:pt x="922" y="3332"/>
                    <a:pt x="74" y="31"/>
                  </a:cubicBezTo>
                  <a:cubicBezTo>
                    <a:pt x="74" y="8"/>
                    <a:pt x="51" y="1"/>
                    <a:pt x="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603;p34"/>
            <p:cNvSpPr/>
            <p:nvPr/>
          </p:nvSpPr>
          <p:spPr>
            <a:xfrm>
              <a:off x="3092375" y="5203500"/>
              <a:ext cx="18000" cy="54275"/>
            </a:xfrm>
            <a:custGeom>
              <a:avLst/>
              <a:gdLst/>
              <a:ahLst/>
              <a:cxnLst/>
              <a:rect l="l" t="t" r="r" b="b"/>
              <a:pathLst>
                <a:path w="720" h="2171" extrusionOk="0">
                  <a:moveTo>
                    <a:pt x="131" y="23"/>
                  </a:moveTo>
                  <a:lnTo>
                    <a:pt x="131" y="23"/>
                  </a:lnTo>
                  <a:cubicBezTo>
                    <a:pt x="53" y="37"/>
                    <a:pt x="1" y="117"/>
                    <a:pt x="16" y="197"/>
                  </a:cubicBezTo>
                  <a:lnTo>
                    <a:pt x="415" y="2040"/>
                  </a:lnTo>
                  <a:cubicBezTo>
                    <a:pt x="436" y="2120"/>
                    <a:pt x="509" y="2170"/>
                    <a:pt x="589" y="2156"/>
                  </a:cubicBezTo>
                  <a:lnTo>
                    <a:pt x="589" y="2156"/>
                  </a:lnTo>
                  <a:cubicBezTo>
                    <a:pt x="669" y="2134"/>
                    <a:pt x="720" y="2053"/>
                    <a:pt x="706" y="1973"/>
                  </a:cubicBezTo>
                  <a:lnTo>
                    <a:pt x="305" y="138"/>
                  </a:lnTo>
                  <a:cubicBezTo>
                    <a:pt x="291" y="58"/>
                    <a:pt x="211" y="0"/>
                    <a:pt x="131" y="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604;p34"/>
            <p:cNvSpPr/>
            <p:nvPr/>
          </p:nvSpPr>
          <p:spPr>
            <a:xfrm>
              <a:off x="3096725" y="5271475"/>
              <a:ext cx="38350" cy="198175"/>
            </a:xfrm>
            <a:custGeom>
              <a:avLst/>
              <a:gdLst/>
              <a:ahLst/>
              <a:cxnLst/>
              <a:rect l="l" t="t" r="r" b="b"/>
              <a:pathLst>
                <a:path w="1534" h="7927" extrusionOk="0">
                  <a:moveTo>
                    <a:pt x="47" y="1"/>
                  </a:moveTo>
                  <a:cubicBezTo>
                    <a:pt x="44" y="1"/>
                    <a:pt x="40" y="1"/>
                    <a:pt x="37" y="3"/>
                  </a:cubicBezTo>
                  <a:cubicBezTo>
                    <a:pt x="16" y="3"/>
                    <a:pt x="1" y="24"/>
                    <a:pt x="9" y="47"/>
                  </a:cubicBezTo>
                  <a:cubicBezTo>
                    <a:pt x="697" y="2737"/>
                    <a:pt x="967" y="4575"/>
                    <a:pt x="1249" y="6518"/>
                  </a:cubicBezTo>
                  <a:cubicBezTo>
                    <a:pt x="1316" y="6969"/>
                    <a:pt x="1387" y="7425"/>
                    <a:pt x="1460" y="7897"/>
                  </a:cubicBezTo>
                  <a:cubicBezTo>
                    <a:pt x="1460" y="7911"/>
                    <a:pt x="1474" y="7927"/>
                    <a:pt x="1490" y="7927"/>
                  </a:cubicBezTo>
                  <a:lnTo>
                    <a:pt x="1497" y="7927"/>
                  </a:lnTo>
                  <a:cubicBezTo>
                    <a:pt x="1518" y="7918"/>
                    <a:pt x="1533" y="7904"/>
                    <a:pt x="1525" y="7883"/>
                  </a:cubicBezTo>
                  <a:cubicBezTo>
                    <a:pt x="1453" y="7411"/>
                    <a:pt x="1387" y="6960"/>
                    <a:pt x="1323" y="6511"/>
                  </a:cubicBezTo>
                  <a:cubicBezTo>
                    <a:pt x="1039" y="4566"/>
                    <a:pt x="771" y="2723"/>
                    <a:pt x="81" y="24"/>
                  </a:cubicBezTo>
                  <a:cubicBezTo>
                    <a:pt x="75" y="13"/>
                    <a:pt x="61" y="1"/>
                    <a:pt x="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605;p34"/>
            <p:cNvSpPr/>
            <p:nvPr/>
          </p:nvSpPr>
          <p:spPr>
            <a:xfrm>
              <a:off x="3097125" y="5282425"/>
              <a:ext cx="18125" cy="54225"/>
            </a:xfrm>
            <a:custGeom>
              <a:avLst/>
              <a:gdLst/>
              <a:ahLst/>
              <a:cxnLst/>
              <a:rect l="l" t="t" r="r" b="b"/>
              <a:pathLst>
                <a:path w="725" h="2169" extrusionOk="0">
                  <a:moveTo>
                    <a:pt x="131" y="15"/>
                  </a:moveTo>
                  <a:lnTo>
                    <a:pt x="131" y="15"/>
                  </a:lnTo>
                  <a:cubicBezTo>
                    <a:pt x="51" y="35"/>
                    <a:pt x="0" y="116"/>
                    <a:pt x="21" y="196"/>
                  </a:cubicBezTo>
                  <a:lnTo>
                    <a:pt x="413" y="2038"/>
                  </a:lnTo>
                  <a:cubicBezTo>
                    <a:pt x="436" y="2118"/>
                    <a:pt x="516" y="2169"/>
                    <a:pt x="594" y="2148"/>
                  </a:cubicBezTo>
                  <a:lnTo>
                    <a:pt x="594" y="2148"/>
                  </a:lnTo>
                  <a:cubicBezTo>
                    <a:pt x="674" y="2134"/>
                    <a:pt x="725" y="2054"/>
                    <a:pt x="704" y="1974"/>
                  </a:cubicBezTo>
                  <a:lnTo>
                    <a:pt x="312" y="131"/>
                  </a:lnTo>
                  <a:cubicBezTo>
                    <a:pt x="290" y="51"/>
                    <a:pt x="211" y="1"/>
                    <a:pt x="13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606;p34"/>
            <p:cNvSpPr/>
            <p:nvPr/>
          </p:nvSpPr>
          <p:spPr>
            <a:xfrm>
              <a:off x="3075175" y="5244675"/>
              <a:ext cx="53700" cy="223675"/>
            </a:xfrm>
            <a:custGeom>
              <a:avLst/>
              <a:gdLst/>
              <a:ahLst/>
              <a:cxnLst/>
              <a:rect l="l" t="t" r="r" b="b"/>
              <a:pathLst>
                <a:path w="2148" h="8947" extrusionOk="0">
                  <a:moveTo>
                    <a:pt x="2148" y="8912"/>
                  </a:moveTo>
                  <a:cubicBezTo>
                    <a:pt x="1525" y="5225"/>
                    <a:pt x="842" y="2024"/>
                    <a:pt x="1" y="1"/>
                  </a:cubicBezTo>
                  <a:cubicBezTo>
                    <a:pt x="588" y="2714"/>
                    <a:pt x="1234" y="5777"/>
                    <a:pt x="1894" y="8947"/>
                  </a:cubicBezTo>
                  <a:cubicBezTo>
                    <a:pt x="1974" y="8933"/>
                    <a:pt x="2061" y="8926"/>
                    <a:pt x="2148" y="89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7" name="Google Shape;607;p34"/>
            <p:cNvSpPr/>
            <p:nvPr/>
          </p:nvSpPr>
          <p:spPr>
            <a:xfrm>
              <a:off x="3136650" y="5307800"/>
              <a:ext cx="7825" cy="160025"/>
            </a:xfrm>
            <a:custGeom>
              <a:avLst/>
              <a:gdLst/>
              <a:ahLst/>
              <a:cxnLst/>
              <a:rect l="l" t="t" r="r" b="b"/>
              <a:pathLst>
                <a:path w="313" h="6401" extrusionOk="0">
                  <a:moveTo>
                    <a:pt x="225" y="6401"/>
                  </a:moveTo>
                  <a:cubicBezTo>
                    <a:pt x="312" y="3789"/>
                    <a:pt x="292" y="1502"/>
                    <a:pt x="1" y="1"/>
                  </a:cubicBezTo>
                  <a:cubicBezTo>
                    <a:pt x="23" y="1937"/>
                    <a:pt x="37" y="4123"/>
                    <a:pt x="44" y="6387"/>
                  </a:cubicBezTo>
                  <a:cubicBezTo>
                    <a:pt x="102" y="6394"/>
                    <a:pt x="161" y="6394"/>
                    <a:pt x="225" y="64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608;p34"/>
            <p:cNvSpPr/>
            <p:nvPr/>
          </p:nvSpPr>
          <p:spPr>
            <a:xfrm>
              <a:off x="3063375" y="5337375"/>
              <a:ext cx="51875" cy="130450"/>
            </a:xfrm>
            <a:custGeom>
              <a:avLst/>
              <a:gdLst/>
              <a:ahLst/>
              <a:cxnLst/>
              <a:rect l="l" t="t" r="r" b="b"/>
              <a:pathLst>
                <a:path w="2075" h="5218" extrusionOk="0">
                  <a:moveTo>
                    <a:pt x="2075" y="5218"/>
                  </a:moveTo>
                  <a:cubicBezTo>
                    <a:pt x="1662" y="2438"/>
                    <a:pt x="682" y="1226"/>
                    <a:pt x="1" y="0"/>
                  </a:cubicBezTo>
                  <a:cubicBezTo>
                    <a:pt x="588" y="1582"/>
                    <a:pt x="1364" y="2947"/>
                    <a:pt x="1930" y="5211"/>
                  </a:cubicBezTo>
                  <a:cubicBezTo>
                    <a:pt x="1974" y="5211"/>
                    <a:pt x="2024" y="5211"/>
                    <a:pt x="2075" y="52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9" name="Google Shape;609;p34"/>
            <p:cNvSpPr/>
            <p:nvPr/>
          </p:nvSpPr>
          <p:spPr>
            <a:xfrm>
              <a:off x="3125950" y="5203500"/>
              <a:ext cx="43025" cy="262325"/>
            </a:xfrm>
            <a:custGeom>
              <a:avLst/>
              <a:gdLst/>
              <a:ahLst/>
              <a:cxnLst/>
              <a:rect l="l" t="t" r="r" b="b"/>
              <a:pathLst>
                <a:path w="1721" h="10493" extrusionOk="0">
                  <a:moveTo>
                    <a:pt x="1721" y="10472"/>
                  </a:moveTo>
                  <a:cubicBezTo>
                    <a:pt x="1322" y="6162"/>
                    <a:pt x="800" y="2409"/>
                    <a:pt x="0" y="0"/>
                  </a:cubicBezTo>
                  <a:cubicBezTo>
                    <a:pt x="451" y="3185"/>
                    <a:pt x="937" y="6771"/>
                    <a:pt x="1430" y="10493"/>
                  </a:cubicBezTo>
                  <a:cubicBezTo>
                    <a:pt x="1524" y="10486"/>
                    <a:pt x="1627" y="10479"/>
                    <a:pt x="1721" y="104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0" name="Google Shape;610;p34"/>
            <p:cNvSpPr/>
            <p:nvPr/>
          </p:nvSpPr>
          <p:spPr>
            <a:xfrm>
              <a:off x="3179850" y="5293100"/>
              <a:ext cx="125875" cy="177250"/>
            </a:xfrm>
            <a:custGeom>
              <a:avLst/>
              <a:gdLst/>
              <a:ahLst/>
              <a:cxnLst/>
              <a:rect l="l" t="t" r="r" b="b"/>
              <a:pathLst>
                <a:path w="5035" h="7090" extrusionOk="0">
                  <a:moveTo>
                    <a:pt x="4997" y="0"/>
                  </a:moveTo>
                  <a:cubicBezTo>
                    <a:pt x="4990" y="0"/>
                    <a:pt x="4983" y="3"/>
                    <a:pt x="4977" y="9"/>
                  </a:cubicBezTo>
                  <a:cubicBezTo>
                    <a:pt x="1414" y="2308"/>
                    <a:pt x="798" y="4370"/>
                    <a:pt x="152" y="6553"/>
                  </a:cubicBezTo>
                  <a:cubicBezTo>
                    <a:pt x="101" y="6714"/>
                    <a:pt x="58" y="6879"/>
                    <a:pt x="7" y="7046"/>
                  </a:cubicBezTo>
                  <a:cubicBezTo>
                    <a:pt x="0" y="7062"/>
                    <a:pt x="7" y="7083"/>
                    <a:pt x="28" y="7090"/>
                  </a:cubicBezTo>
                  <a:lnTo>
                    <a:pt x="37" y="7090"/>
                  </a:lnTo>
                  <a:cubicBezTo>
                    <a:pt x="51" y="7090"/>
                    <a:pt x="65" y="7083"/>
                    <a:pt x="72" y="7062"/>
                  </a:cubicBezTo>
                  <a:cubicBezTo>
                    <a:pt x="124" y="6902"/>
                    <a:pt x="174" y="6735"/>
                    <a:pt x="218" y="6574"/>
                  </a:cubicBezTo>
                  <a:cubicBezTo>
                    <a:pt x="864" y="4406"/>
                    <a:pt x="1474" y="2351"/>
                    <a:pt x="5014" y="66"/>
                  </a:cubicBezTo>
                  <a:cubicBezTo>
                    <a:pt x="5035" y="59"/>
                    <a:pt x="5035" y="37"/>
                    <a:pt x="5028" y="16"/>
                  </a:cubicBezTo>
                  <a:cubicBezTo>
                    <a:pt x="5019" y="6"/>
                    <a:pt x="5008" y="0"/>
                    <a:pt x="4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1" name="Google Shape;611;p34"/>
            <p:cNvSpPr/>
            <p:nvPr/>
          </p:nvSpPr>
          <p:spPr>
            <a:xfrm>
              <a:off x="3251850" y="5298025"/>
              <a:ext cx="44475" cy="37925"/>
            </a:xfrm>
            <a:custGeom>
              <a:avLst/>
              <a:gdLst/>
              <a:ahLst/>
              <a:cxnLst/>
              <a:rect l="l" t="t" r="r" b="b"/>
              <a:pathLst>
                <a:path w="1779" h="1517" extrusionOk="0">
                  <a:moveTo>
                    <a:pt x="1728" y="73"/>
                  </a:moveTo>
                  <a:lnTo>
                    <a:pt x="1728" y="73"/>
                  </a:lnTo>
                  <a:cubicBezTo>
                    <a:pt x="1779" y="138"/>
                    <a:pt x="1772" y="232"/>
                    <a:pt x="1706" y="282"/>
                  </a:cubicBezTo>
                  <a:lnTo>
                    <a:pt x="262" y="1466"/>
                  </a:lnTo>
                  <a:cubicBezTo>
                    <a:pt x="196" y="1517"/>
                    <a:pt x="102" y="1501"/>
                    <a:pt x="51" y="1444"/>
                  </a:cubicBezTo>
                  <a:lnTo>
                    <a:pt x="51" y="1444"/>
                  </a:lnTo>
                  <a:cubicBezTo>
                    <a:pt x="1" y="1379"/>
                    <a:pt x="15" y="1283"/>
                    <a:pt x="74" y="1233"/>
                  </a:cubicBezTo>
                  <a:lnTo>
                    <a:pt x="1524" y="51"/>
                  </a:lnTo>
                  <a:cubicBezTo>
                    <a:pt x="1582" y="0"/>
                    <a:pt x="1676" y="7"/>
                    <a:pt x="1728" y="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2" name="Google Shape;612;p34"/>
            <p:cNvSpPr/>
            <p:nvPr/>
          </p:nvSpPr>
          <p:spPr>
            <a:xfrm>
              <a:off x="3108525" y="5200525"/>
              <a:ext cx="47225" cy="274350"/>
            </a:xfrm>
            <a:custGeom>
              <a:avLst/>
              <a:gdLst/>
              <a:ahLst/>
              <a:cxnLst/>
              <a:rect l="l" t="t" r="r" b="b"/>
              <a:pathLst>
                <a:path w="1889" h="10974" extrusionOk="0">
                  <a:moveTo>
                    <a:pt x="1844" y="1"/>
                  </a:moveTo>
                  <a:cubicBezTo>
                    <a:pt x="1830" y="1"/>
                    <a:pt x="1814" y="15"/>
                    <a:pt x="1808" y="32"/>
                  </a:cubicBezTo>
                  <a:cubicBezTo>
                    <a:pt x="966" y="3320"/>
                    <a:pt x="255" y="8109"/>
                    <a:pt x="8" y="10939"/>
                  </a:cubicBezTo>
                  <a:cubicBezTo>
                    <a:pt x="1" y="10953"/>
                    <a:pt x="16" y="10974"/>
                    <a:pt x="37" y="10974"/>
                  </a:cubicBezTo>
                  <a:lnTo>
                    <a:pt x="44" y="10974"/>
                  </a:lnTo>
                  <a:cubicBezTo>
                    <a:pt x="60" y="10974"/>
                    <a:pt x="74" y="10960"/>
                    <a:pt x="74" y="10946"/>
                  </a:cubicBezTo>
                  <a:cubicBezTo>
                    <a:pt x="321" y="8116"/>
                    <a:pt x="1039" y="3334"/>
                    <a:pt x="1880" y="46"/>
                  </a:cubicBezTo>
                  <a:cubicBezTo>
                    <a:pt x="1888" y="32"/>
                    <a:pt x="1873" y="11"/>
                    <a:pt x="1852" y="3"/>
                  </a:cubicBezTo>
                  <a:cubicBezTo>
                    <a:pt x="1849" y="1"/>
                    <a:pt x="1847" y="1"/>
                    <a:pt x="18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3" name="Google Shape;613;p34"/>
            <p:cNvSpPr/>
            <p:nvPr/>
          </p:nvSpPr>
          <p:spPr>
            <a:xfrm>
              <a:off x="3137400" y="5211450"/>
              <a:ext cx="17950" cy="54100"/>
            </a:xfrm>
            <a:custGeom>
              <a:avLst/>
              <a:gdLst/>
              <a:ahLst/>
              <a:cxnLst/>
              <a:rect l="l" t="t" r="r" b="b"/>
              <a:pathLst>
                <a:path w="718" h="2164" extrusionOk="0">
                  <a:moveTo>
                    <a:pt x="587" y="24"/>
                  </a:moveTo>
                  <a:lnTo>
                    <a:pt x="587" y="24"/>
                  </a:lnTo>
                  <a:cubicBezTo>
                    <a:pt x="667" y="38"/>
                    <a:pt x="718" y="118"/>
                    <a:pt x="697" y="198"/>
                  </a:cubicBezTo>
                  <a:lnTo>
                    <a:pt x="305" y="2033"/>
                  </a:lnTo>
                  <a:cubicBezTo>
                    <a:pt x="289" y="2113"/>
                    <a:pt x="211" y="2164"/>
                    <a:pt x="131" y="2143"/>
                  </a:cubicBezTo>
                  <a:lnTo>
                    <a:pt x="131" y="2143"/>
                  </a:lnTo>
                  <a:cubicBezTo>
                    <a:pt x="51" y="2127"/>
                    <a:pt x="0" y="2047"/>
                    <a:pt x="14" y="1969"/>
                  </a:cubicBezTo>
                  <a:lnTo>
                    <a:pt x="413" y="132"/>
                  </a:lnTo>
                  <a:cubicBezTo>
                    <a:pt x="429" y="53"/>
                    <a:pt x="507" y="1"/>
                    <a:pt x="587" y="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393334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56" name="Google Shape;56;p6"/>
          <p:cNvGrpSpPr/>
          <p:nvPr/>
        </p:nvGrpSpPr>
        <p:grpSpPr>
          <a:xfrm>
            <a:off x="-147375" y="4742924"/>
            <a:ext cx="9401272" cy="1980080"/>
            <a:chOff x="-763126" y="923231"/>
            <a:chExt cx="4698992" cy="2509925"/>
          </a:xfrm>
        </p:grpSpPr>
        <p:sp>
          <p:nvSpPr>
            <p:cNvPr id="57" name="Google Shape;57;p6"/>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6"/>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6"/>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6"/>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6"/>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6"/>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6"/>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6"/>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5" name="Google Shape;65;p6"/>
          <p:cNvSpPr/>
          <p:nvPr/>
        </p:nvSpPr>
        <p:spPr>
          <a:xfrm>
            <a:off x="-591451" y="3879691"/>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6;p6"/>
          <p:cNvSpPr/>
          <p:nvPr/>
        </p:nvSpPr>
        <p:spPr>
          <a:xfrm>
            <a:off x="8736881" y="22534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sp>
        <p:nvSpPr>
          <p:cNvPr id="68" name="Google Shape;68;p7"/>
          <p:cNvSpPr txBox="1">
            <a:spLocks noGrp="1"/>
          </p:cNvSpPr>
          <p:nvPr>
            <p:ph type="body" idx="1"/>
          </p:nvPr>
        </p:nvSpPr>
        <p:spPr>
          <a:xfrm>
            <a:off x="4790500" y="2594325"/>
            <a:ext cx="3326100" cy="1767600"/>
          </a:xfrm>
          <a:prstGeom prst="rect">
            <a:avLst/>
          </a:prstGeom>
          <a:noFill/>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atin typeface="Roboto"/>
                <a:ea typeface="Roboto"/>
                <a:cs typeface="Roboto"/>
                <a:sym typeface="Roboto"/>
              </a:defRPr>
            </a:lvl1pPr>
            <a:lvl2pPr marL="914400" lvl="1" indent="-304800" rtl="0">
              <a:spcBef>
                <a:spcPts val="0"/>
              </a:spcBef>
              <a:spcAft>
                <a:spcPts val="0"/>
              </a:spcAft>
              <a:buSzPts val="12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304800" rtl="0">
              <a:spcBef>
                <a:spcPts val="0"/>
              </a:spcBef>
              <a:spcAft>
                <a:spcPts val="0"/>
              </a:spcAft>
              <a:buSzPts val="12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
        <p:nvSpPr>
          <p:cNvPr id="69" name="Google Shape;69;p7"/>
          <p:cNvSpPr txBox="1">
            <a:spLocks noGrp="1"/>
          </p:cNvSpPr>
          <p:nvPr>
            <p:ph type="title"/>
          </p:nvPr>
        </p:nvSpPr>
        <p:spPr>
          <a:xfrm>
            <a:off x="4790525" y="781575"/>
            <a:ext cx="3326100" cy="1736100"/>
          </a:xfrm>
          <a:prstGeom prst="rect">
            <a:avLst/>
          </a:prstGeom>
          <a:noFill/>
        </p:spPr>
        <p:txBody>
          <a:bodyPr spcFirstLastPara="1" wrap="square" lIns="91425" tIns="91425" rIns="91425" bIns="91425" anchor="t" anchorCtr="0">
            <a:noAutofit/>
          </a:bodyPr>
          <a:lstStyle>
            <a:lvl1pPr marR="38100"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 name="Google Shape;70;p7"/>
          <p:cNvSpPr>
            <a:spLocks noGrp="1"/>
          </p:cNvSpPr>
          <p:nvPr>
            <p:ph type="pic" idx="2"/>
          </p:nvPr>
        </p:nvSpPr>
        <p:spPr>
          <a:xfrm>
            <a:off x="876151" y="872850"/>
            <a:ext cx="3549000" cy="3549000"/>
          </a:xfrm>
          <a:prstGeom prst="ellipse">
            <a:avLst/>
          </a:prstGeom>
          <a:noFill/>
          <a:ln>
            <a:noFill/>
          </a:ln>
        </p:spPr>
      </p:sp>
      <p:sp>
        <p:nvSpPr>
          <p:cNvPr id="71" name="Google Shape;71;p7"/>
          <p:cNvSpPr/>
          <p:nvPr/>
        </p:nvSpPr>
        <p:spPr>
          <a:xfrm>
            <a:off x="7645456" y="36180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2;p7"/>
          <p:cNvSpPr/>
          <p:nvPr/>
        </p:nvSpPr>
        <p:spPr>
          <a:xfrm>
            <a:off x="2635917" y="189532"/>
            <a:ext cx="1789119" cy="610153"/>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73;p7"/>
          <p:cNvSpPr/>
          <p:nvPr/>
        </p:nvSpPr>
        <p:spPr>
          <a:xfrm>
            <a:off x="957456" y="4477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4"/>
        <p:cNvGrpSpPr/>
        <p:nvPr/>
      </p:nvGrpSpPr>
      <p:grpSpPr>
        <a:xfrm>
          <a:off x="0" y="0"/>
          <a:ext cx="0" cy="0"/>
          <a:chOff x="0" y="0"/>
          <a:chExt cx="0" cy="0"/>
        </a:xfrm>
      </p:grpSpPr>
      <p:sp>
        <p:nvSpPr>
          <p:cNvPr id="75" name="Google Shape;7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5"/>
        <p:cNvGrpSpPr/>
        <p:nvPr/>
      </p:nvGrpSpPr>
      <p:grpSpPr>
        <a:xfrm>
          <a:off x="0" y="0"/>
          <a:ext cx="0" cy="0"/>
          <a:chOff x="0" y="0"/>
          <a:chExt cx="0" cy="0"/>
        </a:xfrm>
      </p:grpSpPr>
      <p:sp>
        <p:nvSpPr>
          <p:cNvPr id="96" name="Google Shape;96;p11"/>
          <p:cNvSpPr txBox="1">
            <a:spLocks noGrp="1"/>
          </p:cNvSpPr>
          <p:nvPr>
            <p:ph type="title" hasCustomPrompt="1"/>
          </p:nvPr>
        </p:nvSpPr>
        <p:spPr>
          <a:xfrm>
            <a:off x="621100" y="539500"/>
            <a:ext cx="4689300" cy="1370700"/>
          </a:xfrm>
          <a:prstGeom prst="rect">
            <a:avLst/>
          </a:prstGeom>
        </p:spPr>
        <p:txBody>
          <a:bodyPr spcFirstLastPara="1" wrap="square" lIns="91425" tIns="91425" rIns="91425" bIns="91425" anchor="ctr" anchorCtr="0">
            <a:noAutofit/>
          </a:bodyPr>
          <a:lstStyle>
            <a:lvl1pPr lvl="0">
              <a:spcBef>
                <a:spcPts val="0"/>
              </a:spcBef>
              <a:spcAft>
                <a:spcPts val="0"/>
              </a:spcAft>
              <a:buSzPts val="12000"/>
              <a:buNone/>
              <a:defRPr sz="8000">
                <a:solidFill>
                  <a:schemeClr val="l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7" name="Google Shape;97;p11"/>
          <p:cNvSpPr txBox="1">
            <a:spLocks noGrp="1"/>
          </p:cNvSpPr>
          <p:nvPr>
            <p:ph type="subTitle" idx="1"/>
          </p:nvPr>
        </p:nvSpPr>
        <p:spPr>
          <a:xfrm>
            <a:off x="621100" y="1910205"/>
            <a:ext cx="4689300" cy="4281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400">
                <a:latin typeface="Roboto"/>
                <a:ea typeface="Roboto"/>
                <a:cs typeface="Roboto"/>
                <a:sym typeface="Roboto"/>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grpSp>
        <p:nvGrpSpPr>
          <p:cNvPr id="98" name="Google Shape;98;p11"/>
          <p:cNvGrpSpPr/>
          <p:nvPr/>
        </p:nvGrpSpPr>
        <p:grpSpPr>
          <a:xfrm>
            <a:off x="-147375" y="3163424"/>
            <a:ext cx="9401272" cy="1980080"/>
            <a:chOff x="-763126" y="923231"/>
            <a:chExt cx="4698992" cy="2509925"/>
          </a:xfrm>
        </p:grpSpPr>
        <p:sp>
          <p:nvSpPr>
            <p:cNvPr id="99" name="Google Shape;99;p11"/>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11"/>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01;p11"/>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2;p11"/>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3;p11"/>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p11"/>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5;p11"/>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11"/>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7" name="Google Shape;107;p11"/>
          <p:cNvSpPr/>
          <p:nvPr/>
        </p:nvSpPr>
        <p:spPr>
          <a:xfrm flipH="1">
            <a:off x="7082141" y="-28826"/>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p11"/>
          <p:cNvSpPr/>
          <p:nvPr/>
        </p:nvSpPr>
        <p:spPr>
          <a:xfrm>
            <a:off x="8406306" y="117395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9;p11"/>
          <p:cNvSpPr/>
          <p:nvPr/>
        </p:nvSpPr>
        <p:spPr>
          <a:xfrm>
            <a:off x="5114974" y="189516"/>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1100" y="521225"/>
            <a:ext cx="7901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1pPr>
            <a:lvl2pPr lvl="1">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2pPr>
            <a:lvl3pPr lvl="2">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3pPr>
            <a:lvl4pPr lvl="3">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4pPr>
            <a:lvl5pPr lvl="4">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5pPr>
            <a:lvl6pPr lvl="5">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6pPr>
            <a:lvl7pPr lvl="6">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7pPr>
            <a:lvl8pPr lvl="7">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8pPr>
            <a:lvl9pPr lvl="8">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9pPr>
          </a:lstStyle>
          <a:p>
            <a:endParaRPr/>
          </a:p>
        </p:txBody>
      </p:sp>
      <p:sp>
        <p:nvSpPr>
          <p:cNvPr id="7" name="Google Shape;7;p1"/>
          <p:cNvSpPr txBox="1">
            <a:spLocks noGrp="1"/>
          </p:cNvSpPr>
          <p:nvPr>
            <p:ph type="body" idx="1"/>
          </p:nvPr>
        </p:nvSpPr>
        <p:spPr>
          <a:xfrm>
            <a:off x="621100" y="1152475"/>
            <a:ext cx="7901700" cy="34560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1pPr>
            <a:lvl2pPr marL="914400" lvl="1"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2pPr>
            <a:lvl3pPr marL="1371600" lvl="2"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3pPr>
            <a:lvl4pPr marL="1828800" lvl="3"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4pPr>
            <a:lvl5pPr marL="2286000" lvl="4"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5pPr>
            <a:lvl6pPr marL="2743200" lvl="5"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6pPr>
            <a:lvl7pPr marL="3200400" lvl="6"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7pPr>
            <a:lvl8pPr marL="3657600" lvl="7"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8pPr>
            <a:lvl9pPr marL="4114800" lvl="8"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7" r:id="rId8"/>
    <p:sldLayoutId id="2147483658" r:id="rId9"/>
    <p:sldLayoutId id="2147483659" r:id="rId10"/>
    <p:sldLayoutId id="2147483663" r:id="rId11"/>
    <p:sldLayoutId id="2147483665" r:id="rId12"/>
    <p:sldLayoutId id="2147483666" r:id="rId13"/>
    <p:sldLayoutId id="214748366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evan"/>
              <a:buNone/>
              <a:defRPr sz="3500">
                <a:solidFill>
                  <a:schemeClr val="dk1"/>
                </a:solidFill>
                <a:latin typeface="Bevan"/>
                <a:ea typeface="Bevan"/>
                <a:cs typeface="Bevan"/>
                <a:sym typeface="Bevan"/>
              </a:defRPr>
            </a:lvl1pPr>
            <a:lvl2pPr lvl="1" rtl="0">
              <a:spcBef>
                <a:spcPts val="0"/>
              </a:spcBef>
              <a:spcAft>
                <a:spcPts val="0"/>
              </a:spcAft>
              <a:buClr>
                <a:schemeClr val="dk1"/>
              </a:buClr>
              <a:buSzPts val="3500"/>
              <a:buFont typeface="Bevan"/>
              <a:buNone/>
              <a:defRPr sz="3500">
                <a:solidFill>
                  <a:schemeClr val="dk1"/>
                </a:solidFill>
                <a:latin typeface="Bevan"/>
                <a:ea typeface="Bevan"/>
                <a:cs typeface="Bevan"/>
                <a:sym typeface="Bevan"/>
              </a:defRPr>
            </a:lvl2pPr>
            <a:lvl3pPr lvl="2" rtl="0">
              <a:spcBef>
                <a:spcPts val="0"/>
              </a:spcBef>
              <a:spcAft>
                <a:spcPts val="0"/>
              </a:spcAft>
              <a:buClr>
                <a:schemeClr val="dk1"/>
              </a:buClr>
              <a:buSzPts val="3500"/>
              <a:buFont typeface="Bevan"/>
              <a:buNone/>
              <a:defRPr sz="3500">
                <a:solidFill>
                  <a:schemeClr val="dk1"/>
                </a:solidFill>
                <a:latin typeface="Bevan"/>
                <a:ea typeface="Bevan"/>
                <a:cs typeface="Bevan"/>
                <a:sym typeface="Bevan"/>
              </a:defRPr>
            </a:lvl3pPr>
            <a:lvl4pPr lvl="3" rtl="0">
              <a:spcBef>
                <a:spcPts val="0"/>
              </a:spcBef>
              <a:spcAft>
                <a:spcPts val="0"/>
              </a:spcAft>
              <a:buClr>
                <a:schemeClr val="dk1"/>
              </a:buClr>
              <a:buSzPts val="3500"/>
              <a:buFont typeface="Bevan"/>
              <a:buNone/>
              <a:defRPr sz="3500">
                <a:solidFill>
                  <a:schemeClr val="dk1"/>
                </a:solidFill>
                <a:latin typeface="Bevan"/>
                <a:ea typeface="Bevan"/>
                <a:cs typeface="Bevan"/>
                <a:sym typeface="Bevan"/>
              </a:defRPr>
            </a:lvl4pPr>
            <a:lvl5pPr lvl="4" rtl="0">
              <a:spcBef>
                <a:spcPts val="0"/>
              </a:spcBef>
              <a:spcAft>
                <a:spcPts val="0"/>
              </a:spcAft>
              <a:buClr>
                <a:schemeClr val="dk1"/>
              </a:buClr>
              <a:buSzPts val="3500"/>
              <a:buFont typeface="Bevan"/>
              <a:buNone/>
              <a:defRPr sz="3500">
                <a:solidFill>
                  <a:schemeClr val="dk1"/>
                </a:solidFill>
                <a:latin typeface="Bevan"/>
                <a:ea typeface="Bevan"/>
                <a:cs typeface="Bevan"/>
                <a:sym typeface="Bevan"/>
              </a:defRPr>
            </a:lvl5pPr>
            <a:lvl6pPr lvl="5" rtl="0">
              <a:spcBef>
                <a:spcPts val="0"/>
              </a:spcBef>
              <a:spcAft>
                <a:spcPts val="0"/>
              </a:spcAft>
              <a:buClr>
                <a:schemeClr val="dk1"/>
              </a:buClr>
              <a:buSzPts val="3500"/>
              <a:buFont typeface="Bevan"/>
              <a:buNone/>
              <a:defRPr sz="3500">
                <a:solidFill>
                  <a:schemeClr val="dk1"/>
                </a:solidFill>
                <a:latin typeface="Bevan"/>
                <a:ea typeface="Bevan"/>
                <a:cs typeface="Bevan"/>
                <a:sym typeface="Bevan"/>
              </a:defRPr>
            </a:lvl6pPr>
            <a:lvl7pPr lvl="6" rtl="0">
              <a:spcBef>
                <a:spcPts val="0"/>
              </a:spcBef>
              <a:spcAft>
                <a:spcPts val="0"/>
              </a:spcAft>
              <a:buClr>
                <a:schemeClr val="dk1"/>
              </a:buClr>
              <a:buSzPts val="3500"/>
              <a:buFont typeface="Bevan"/>
              <a:buNone/>
              <a:defRPr sz="3500">
                <a:solidFill>
                  <a:schemeClr val="dk1"/>
                </a:solidFill>
                <a:latin typeface="Bevan"/>
                <a:ea typeface="Bevan"/>
                <a:cs typeface="Bevan"/>
                <a:sym typeface="Bevan"/>
              </a:defRPr>
            </a:lvl7pPr>
            <a:lvl8pPr lvl="7" rtl="0">
              <a:spcBef>
                <a:spcPts val="0"/>
              </a:spcBef>
              <a:spcAft>
                <a:spcPts val="0"/>
              </a:spcAft>
              <a:buClr>
                <a:schemeClr val="dk1"/>
              </a:buClr>
              <a:buSzPts val="3500"/>
              <a:buFont typeface="Bevan"/>
              <a:buNone/>
              <a:defRPr sz="3500">
                <a:solidFill>
                  <a:schemeClr val="dk1"/>
                </a:solidFill>
                <a:latin typeface="Bevan"/>
                <a:ea typeface="Bevan"/>
                <a:cs typeface="Bevan"/>
                <a:sym typeface="Bevan"/>
              </a:defRPr>
            </a:lvl8pPr>
            <a:lvl9pPr lvl="8" rtl="0">
              <a:spcBef>
                <a:spcPts val="0"/>
              </a:spcBef>
              <a:spcAft>
                <a:spcPts val="0"/>
              </a:spcAft>
              <a:buClr>
                <a:schemeClr val="dk1"/>
              </a:buClr>
              <a:buSzPts val="3500"/>
              <a:buFont typeface="Bevan"/>
              <a:buNone/>
              <a:defRPr sz="3500">
                <a:solidFill>
                  <a:schemeClr val="dk1"/>
                </a:solidFill>
                <a:latin typeface="Bevan"/>
                <a:ea typeface="Bevan"/>
                <a:cs typeface="Bevan"/>
                <a:sym typeface="Beva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Urbanist SemiBold"/>
              <a:buChar char="●"/>
              <a:defRPr>
                <a:solidFill>
                  <a:schemeClr val="dk2"/>
                </a:solidFill>
                <a:latin typeface="Urbanist SemiBold"/>
                <a:ea typeface="Urbanist SemiBold"/>
                <a:cs typeface="Urbanist SemiBold"/>
                <a:sym typeface="Urbanist SemiBold"/>
              </a:defRPr>
            </a:lvl1pPr>
            <a:lvl2pPr marL="914400" lvl="1" indent="-317500">
              <a:lnSpc>
                <a:spcPct val="100000"/>
              </a:lnSpc>
              <a:spcBef>
                <a:spcPts val="0"/>
              </a:spcBef>
              <a:spcAft>
                <a:spcPts val="0"/>
              </a:spcAft>
              <a:buClr>
                <a:schemeClr val="dk2"/>
              </a:buClr>
              <a:buSzPts val="1400"/>
              <a:buFont typeface="Urbanist SemiBold"/>
              <a:buChar char="○"/>
              <a:defRPr>
                <a:solidFill>
                  <a:schemeClr val="dk2"/>
                </a:solidFill>
                <a:latin typeface="Urbanist SemiBold"/>
                <a:ea typeface="Urbanist SemiBold"/>
                <a:cs typeface="Urbanist SemiBold"/>
                <a:sym typeface="Urbanist SemiBold"/>
              </a:defRPr>
            </a:lvl2pPr>
            <a:lvl3pPr marL="1371600" lvl="2" indent="-317500">
              <a:lnSpc>
                <a:spcPct val="100000"/>
              </a:lnSpc>
              <a:spcBef>
                <a:spcPts val="0"/>
              </a:spcBef>
              <a:spcAft>
                <a:spcPts val="0"/>
              </a:spcAft>
              <a:buClr>
                <a:schemeClr val="dk2"/>
              </a:buClr>
              <a:buSzPts val="1400"/>
              <a:buFont typeface="Urbanist SemiBold"/>
              <a:buChar char="■"/>
              <a:defRPr>
                <a:solidFill>
                  <a:schemeClr val="dk2"/>
                </a:solidFill>
                <a:latin typeface="Urbanist SemiBold"/>
                <a:ea typeface="Urbanist SemiBold"/>
                <a:cs typeface="Urbanist SemiBold"/>
                <a:sym typeface="Urbanist SemiBold"/>
              </a:defRPr>
            </a:lvl3pPr>
            <a:lvl4pPr marL="1828800" lvl="3" indent="-317500">
              <a:lnSpc>
                <a:spcPct val="100000"/>
              </a:lnSpc>
              <a:spcBef>
                <a:spcPts val="0"/>
              </a:spcBef>
              <a:spcAft>
                <a:spcPts val="0"/>
              </a:spcAft>
              <a:buClr>
                <a:schemeClr val="dk2"/>
              </a:buClr>
              <a:buSzPts val="1400"/>
              <a:buFont typeface="Urbanist SemiBold"/>
              <a:buChar char="●"/>
              <a:defRPr>
                <a:solidFill>
                  <a:schemeClr val="dk2"/>
                </a:solidFill>
                <a:latin typeface="Urbanist SemiBold"/>
                <a:ea typeface="Urbanist SemiBold"/>
                <a:cs typeface="Urbanist SemiBold"/>
                <a:sym typeface="Urbanist SemiBold"/>
              </a:defRPr>
            </a:lvl4pPr>
            <a:lvl5pPr marL="2286000" lvl="4" indent="-317500">
              <a:lnSpc>
                <a:spcPct val="100000"/>
              </a:lnSpc>
              <a:spcBef>
                <a:spcPts val="0"/>
              </a:spcBef>
              <a:spcAft>
                <a:spcPts val="0"/>
              </a:spcAft>
              <a:buClr>
                <a:schemeClr val="dk2"/>
              </a:buClr>
              <a:buSzPts val="1400"/>
              <a:buFont typeface="Urbanist SemiBold"/>
              <a:buChar char="○"/>
              <a:defRPr>
                <a:solidFill>
                  <a:schemeClr val="dk2"/>
                </a:solidFill>
                <a:latin typeface="Urbanist SemiBold"/>
                <a:ea typeface="Urbanist SemiBold"/>
                <a:cs typeface="Urbanist SemiBold"/>
                <a:sym typeface="Urbanist SemiBold"/>
              </a:defRPr>
            </a:lvl5pPr>
            <a:lvl6pPr marL="2743200" lvl="5" indent="-317500">
              <a:lnSpc>
                <a:spcPct val="100000"/>
              </a:lnSpc>
              <a:spcBef>
                <a:spcPts val="0"/>
              </a:spcBef>
              <a:spcAft>
                <a:spcPts val="0"/>
              </a:spcAft>
              <a:buClr>
                <a:schemeClr val="dk2"/>
              </a:buClr>
              <a:buSzPts val="1400"/>
              <a:buFont typeface="Urbanist SemiBold"/>
              <a:buChar char="■"/>
              <a:defRPr>
                <a:solidFill>
                  <a:schemeClr val="dk2"/>
                </a:solidFill>
                <a:latin typeface="Urbanist SemiBold"/>
                <a:ea typeface="Urbanist SemiBold"/>
                <a:cs typeface="Urbanist SemiBold"/>
                <a:sym typeface="Urbanist SemiBold"/>
              </a:defRPr>
            </a:lvl6pPr>
            <a:lvl7pPr marL="3200400" lvl="6" indent="-317500">
              <a:lnSpc>
                <a:spcPct val="100000"/>
              </a:lnSpc>
              <a:spcBef>
                <a:spcPts val="0"/>
              </a:spcBef>
              <a:spcAft>
                <a:spcPts val="0"/>
              </a:spcAft>
              <a:buClr>
                <a:schemeClr val="dk2"/>
              </a:buClr>
              <a:buSzPts val="1400"/>
              <a:buFont typeface="Urbanist SemiBold"/>
              <a:buChar char="●"/>
              <a:defRPr>
                <a:solidFill>
                  <a:schemeClr val="dk2"/>
                </a:solidFill>
                <a:latin typeface="Urbanist SemiBold"/>
                <a:ea typeface="Urbanist SemiBold"/>
                <a:cs typeface="Urbanist SemiBold"/>
                <a:sym typeface="Urbanist SemiBold"/>
              </a:defRPr>
            </a:lvl7pPr>
            <a:lvl8pPr marL="3657600" lvl="7" indent="-317500">
              <a:lnSpc>
                <a:spcPct val="100000"/>
              </a:lnSpc>
              <a:spcBef>
                <a:spcPts val="0"/>
              </a:spcBef>
              <a:spcAft>
                <a:spcPts val="0"/>
              </a:spcAft>
              <a:buClr>
                <a:schemeClr val="dk2"/>
              </a:buClr>
              <a:buSzPts val="1400"/>
              <a:buFont typeface="Urbanist SemiBold"/>
              <a:buChar char="○"/>
              <a:defRPr>
                <a:solidFill>
                  <a:schemeClr val="dk2"/>
                </a:solidFill>
                <a:latin typeface="Urbanist SemiBold"/>
                <a:ea typeface="Urbanist SemiBold"/>
                <a:cs typeface="Urbanist SemiBold"/>
                <a:sym typeface="Urbanist SemiBold"/>
              </a:defRPr>
            </a:lvl8pPr>
            <a:lvl9pPr marL="4114800" lvl="8" indent="-317500">
              <a:lnSpc>
                <a:spcPct val="100000"/>
              </a:lnSpc>
              <a:spcBef>
                <a:spcPts val="0"/>
              </a:spcBef>
              <a:spcAft>
                <a:spcPts val="0"/>
              </a:spcAft>
              <a:buClr>
                <a:schemeClr val="dk2"/>
              </a:buClr>
              <a:buSzPts val="1400"/>
              <a:buFont typeface="Urbanist SemiBold"/>
              <a:buChar char="■"/>
              <a:defRPr>
                <a:solidFill>
                  <a:schemeClr val="dk2"/>
                </a:solidFill>
                <a:latin typeface="Urbanist SemiBold"/>
                <a:ea typeface="Urbanist SemiBold"/>
                <a:cs typeface="Urbanist SemiBold"/>
                <a:sym typeface="Urbanist SemiBold"/>
              </a:defRPr>
            </a:lvl9pPr>
          </a:lstStyle>
          <a:p>
            <a:endParaRPr/>
          </a:p>
        </p:txBody>
      </p:sp>
    </p:spTree>
    <p:extLst>
      <p:ext uri="{BB962C8B-B14F-4D97-AF65-F5344CB8AC3E}">
        <p14:creationId xmlns:p14="http://schemas.microsoft.com/office/powerpoint/2010/main" val="277759368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76.png"/><Relationship Id="rId1" Type="http://schemas.openxmlformats.org/officeDocument/2006/relationships/slideLayout" Target="../slideLayouts/slideLayout6.xml"/><Relationship Id="rId4" Type="http://schemas.openxmlformats.org/officeDocument/2006/relationships/image" Target="../media/image181.png"/></Relationships>
</file>

<file path=ppt/slides/_rels/slide1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76.png"/><Relationship Id="rId1" Type="http://schemas.openxmlformats.org/officeDocument/2006/relationships/slideLayout" Target="../slideLayouts/slideLayout6.xml"/><Relationship Id="rId5" Type="http://schemas.openxmlformats.org/officeDocument/2006/relationships/image" Target="../media/image184.png"/><Relationship Id="rId4" Type="http://schemas.openxmlformats.org/officeDocument/2006/relationships/image" Target="../media/image183.png"/></Relationships>
</file>

<file path=ppt/slides/_rels/slide10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hyperlink" Target="mailto:atencionalciudadano@minagricultura.gov.co" TargetMode="External"/><Relationship Id="rId2" Type="http://schemas.openxmlformats.org/officeDocument/2006/relationships/hyperlink" Target="https://www.urt.gov.co/documents/20124/0/Dir_SEDES_2023+5+DE+JUNIO+2023+%281%29.pdf/ea2be197-f8e5-43be-977a-983926226bff?t=1685970199636" TargetMode="External"/><Relationship Id="rId1" Type="http://schemas.openxmlformats.org/officeDocument/2006/relationships/slideLayout" Target="../slideLayouts/slideLayout3.xml"/><Relationship Id="rId6" Type="http://schemas.openxmlformats.org/officeDocument/2006/relationships/hyperlink" Target="mailto:juventudes.rurales@minagricultura.gov.co" TargetMode="External"/><Relationship Id="rId5" Type="http://schemas.openxmlformats.org/officeDocument/2006/relationships/hyperlink" Target="mailto:mujer.rural@minagricultura.gov.co" TargetMode="External"/><Relationship Id="rId4" Type="http://schemas.openxmlformats.org/officeDocument/2006/relationships/hyperlink" Target="mailto:capacidades.productivas@minagricultura.gov.co" TargetMode="External"/></Relationships>
</file>

<file path=ppt/slides/_rels/slide10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5.png"/><Relationship Id="rId7"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1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6.png"/><Relationship Id="rId1" Type="http://schemas.openxmlformats.org/officeDocument/2006/relationships/slideLayout" Target="../slideLayouts/slideLayout6.xml"/><Relationship Id="rId5" Type="http://schemas.openxmlformats.org/officeDocument/2006/relationships/image" Target="../media/image188.png"/><Relationship Id="rId4" Type="http://schemas.openxmlformats.org/officeDocument/2006/relationships/image" Target="../media/image187.png"/></Relationships>
</file>

<file path=ppt/slides/_rels/slide10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s://aulafinanciera.bancoagrario.gov.co/" TargetMode="Externa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86.png"/><Relationship Id="rId4" Type="http://schemas.openxmlformats.org/officeDocument/2006/relationships/image" Target="../media/image190.png"/></Relationships>
</file>

<file path=ppt/slides/_rels/slide10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6.xml"/><Relationship Id="rId5" Type="http://schemas.openxmlformats.org/officeDocument/2006/relationships/image" Target="../media/image186.png"/><Relationship Id="rId4" Type="http://schemas.openxmlformats.org/officeDocument/2006/relationships/image" Target="../media/image193.png"/></Relationships>
</file>

<file path=ppt/slides/_rels/slide107.xml.rels><?xml version="1.0" encoding="UTF-8" standalone="yes"?>
<Relationships xmlns="http://schemas.openxmlformats.org/package/2006/relationships"><Relationship Id="rId3" Type="http://schemas.openxmlformats.org/officeDocument/2006/relationships/hyperlink" Target="mailto:notificacionesjudiciales@bancoagrario.gov.co" TargetMode="External"/><Relationship Id="rId7" Type="http://schemas.openxmlformats.org/officeDocument/2006/relationships/image" Target="../media/image161.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68.png"/><Relationship Id="rId5" Type="http://schemas.openxmlformats.org/officeDocument/2006/relationships/hyperlink" Target="https://www.bancoagrario.gov.co/servicio%20al%20cliente" TargetMode="External"/><Relationship Id="rId4" Type="http://schemas.openxmlformats.org/officeDocument/2006/relationships/hyperlink" Target="mailto:contactenoseef@bancoagrario.gov.co" TargetMode="External"/></Relationships>
</file>

<file path=ppt/slides/_rels/slide10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1.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 Id="rId9" Type="http://schemas.microsoft.com/office/2007/relationships/hdphoto" Target="../media/hdphoto1.wdp"/></Relationships>
</file>

<file path=ppt/slides/_rels/slide10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urt.gov.co/documents/20124/0/Dir_SEDES_2023+5+DE+JUNIO+2023+%281%29.pdf/ea2be197-f8e5-43be-977a-983926226bff?t=1685970199636"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6.xml"/><Relationship Id="rId5" Type="http://schemas.openxmlformats.org/officeDocument/2006/relationships/image" Target="../media/image199.png"/><Relationship Id="rId4" Type="http://schemas.openxmlformats.org/officeDocument/2006/relationships/image" Target="../media/image198.png"/></Relationships>
</file>

<file path=ppt/slides/_rels/slide11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202.png"/></Relationships>
</file>

<file path=ppt/slides/_rels/slide11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6.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1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7.png"/><Relationship Id="rId7" Type="http://schemas.openxmlformats.org/officeDocument/2006/relationships/image" Target="../media/image157.png"/><Relationship Id="rId2" Type="http://schemas.openxmlformats.org/officeDocument/2006/relationships/hyperlink" Target="https://www.finagro.com.co/atencion-servicios-ciudadania/canales-atencion-nacional" TargetMode="External"/><Relationship Id="rId1" Type="http://schemas.openxmlformats.org/officeDocument/2006/relationships/slideLayout" Target="../slideLayouts/slideLayout3.xml"/><Relationship Id="rId6" Type="http://schemas.openxmlformats.org/officeDocument/2006/relationships/hyperlink" Target="https://www.finagro.com.co/" TargetMode="External"/><Relationship Id="rId5" Type="http://schemas.openxmlformats.org/officeDocument/2006/relationships/hyperlink" Target="mailto:finagro@finagro.com.co" TargetMode="External"/><Relationship Id="rId4" Type="http://schemas.openxmlformats.org/officeDocument/2006/relationships/hyperlink" Target="mailto:acarreno@finagro.gov.co"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9.png"/><Relationship Id="rId7" Type="http://schemas.openxmlformats.org/officeDocument/2006/relationships/image" Target="../media/image8.png"/><Relationship Id="rId2" Type="http://schemas.openxmlformats.org/officeDocument/2006/relationships/image" Target="../media/image158.png"/><Relationship Id="rId1" Type="http://schemas.openxmlformats.org/officeDocument/2006/relationships/slideLayout" Target="../slideLayouts/slideLayout3.xml"/><Relationship Id="rId6" Type="http://schemas.openxmlformats.org/officeDocument/2006/relationships/image" Target="../media/image160.png"/><Relationship Id="rId11" Type="http://schemas.microsoft.com/office/2007/relationships/hdphoto" Target="../media/hdphoto1.wdp"/><Relationship Id="rId5" Type="http://schemas.openxmlformats.org/officeDocument/2006/relationships/image" Target="../media/image139.png"/><Relationship Id="rId10" Type="http://schemas.openxmlformats.org/officeDocument/2006/relationships/image" Target="../media/image11.png"/><Relationship Id="rId4" Type="http://schemas.openxmlformats.org/officeDocument/2006/relationships/image" Target="../media/image67.png"/><Relationship Id="rId9" Type="http://schemas.openxmlformats.org/officeDocument/2006/relationships/image" Target="../media/image10.png"/></Relationships>
</file>

<file path=ppt/slides/_rels/slide11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10.png"/></Relationships>
</file>

<file path=ppt/slides/_rels/slide11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6.xml"/><Relationship Id="rId4" Type="http://schemas.openxmlformats.org/officeDocument/2006/relationships/image" Target="../media/image213.png"/></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hyperlink" Target="https://www.urt.gov.co/documents/20124/0/Dir_SEDES_2023+5+DE+JUNIO+2023+%281%29.pdf/ea2be197-f8e5-43be-977a-983926226bff?t=1685970199636" TargetMode="External"/><Relationship Id="rId2" Type="http://schemas.openxmlformats.org/officeDocument/2006/relationships/hyperlink" Target="https://www.adr.gov.co/la-agencia/unidades-tecnicas-territoriales/"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7.png"/></Relationships>
</file>

<file path=ppt/slides/_rels/slide1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4.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urt.gov.co/documents/20124/0/Dir_SEDES_2023+5+DE+JUNIO+2023+%281%29.pdf/ea2be197-f8e5-43be-977a-983926226bff?t=1685970199636" TargetMode="External"/><Relationship Id="rId2" Type="http://schemas.openxmlformats.org/officeDocument/2006/relationships/hyperlink" Target="https://www.adr.gov.co/la-agencia/unidades-tecnicas-territoriales/"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hyperlink" Target="https://www.urt.gov.co/documents/20124/0/Dir_SEDES_2023+5+DE+JUNIO+2023+%281%29.pdf/ea2be197-f8e5-43be-977a-983926226bff?t=1685970199636" TargetMode="Externa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hyperlink" Target="mailto:atencionalciudadano@aunap.gov.co" TargetMode="External"/><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hyperlink" Target="mailto:atencionalciudadano@minagricultura.gov.co" TargetMode="External"/><Relationship Id="rId2" Type="http://schemas.openxmlformats.org/officeDocument/2006/relationships/hyperlink" Target="https://www.urt.gov.co/documents/20124/0/Dir_SEDES_2023+5+DE+JUNIO+2023+%281%29.pdf/ea2be197-f8e5-43be-977a-983926226bff?t=1685970199636" TargetMode="External"/><Relationship Id="rId1" Type="http://schemas.openxmlformats.org/officeDocument/2006/relationships/slideLayout" Target="../slideLayouts/slideLayout3.xml"/><Relationship Id="rId6" Type="http://schemas.openxmlformats.org/officeDocument/2006/relationships/hyperlink" Target="mailto:juventudes.rurales@minagricultura.gov.co" TargetMode="External"/><Relationship Id="rId5" Type="http://schemas.openxmlformats.org/officeDocument/2006/relationships/hyperlink" Target="mailto:mujer.rural@minagricultura.gov.co" TargetMode="External"/><Relationship Id="rId4" Type="http://schemas.openxmlformats.org/officeDocument/2006/relationships/hyperlink" Target="mailto:capacidades.productivas@minagricultura.gov.co"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elcampoinnova.minagricultura.gov.co/"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54.pn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hyperlink" Target="mailto:contactenos@ica.gov.co" TargetMode="External"/><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www.ica.gov.co/"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9.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62.png"/><Relationship Id="rId11" Type="http://schemas.microsoft.com/office/2007/relationships/hdphoto" Target="../media/hdphoto1.wdp"/><Relationship Id="rId5" Type="http://schemas.openxmlformats.org/officeDocument/2006/relationships/image" Target="../media/image61.png"/><Relationship Id="rId10" Type="http://schemas.openxmlformats.org/officeDocument/2006/relationships/image" Target="../media/image11.png"/><Relationship Id="rId4" Type="http://schemas.openxmlformats.org/officeDocument/2006/relationships/image" Target="../media/image60.png"/><Relationship Id="rId9"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43.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6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58.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9.png"/><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103.png"/><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29.png"/><Relationship Id="rId2" Type="http://schemas.openxmlformats.org/officeDocument/2006/relationships/image" Target="../media/image104.png"/><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4.png"/><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grosavia.co/nosotros/sedes" TargetMode="Externa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hyperlink" Target="https://www.agrosavia.co/atenci%C3%B3n-al-usuario"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7.png"/><Relationship Id="rId7" Type="http://schemas.openxmlformats.org/officeDocument/2006/relationships/image" Target="../media/image10.png"/><Relationship Id="rId2" Type="http://schemas.openxmlformats.org/officeDocument/2006/relationships/image" Target="../media/image112.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98.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nt.gov.co/puntos-de-atencion-al-ciudadano"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7.png"/><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8.png"/><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6.png"/><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23.png"/><Relationship Id="rId4" Type="http://schemas.openxmlformats.org/officeDocument/2006/relationships/image" Target="../media/image118.png"/></Relationships>
</file>

<file path=ppt/slides/_rels/slide7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34.png"/><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135.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36.png"/><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23.pn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8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42.png"/><Relationship Id="rId7" Type="http://schemas.openxmlformats.org/officeDocument/2006/relationships/image" Target="../media/image143.png"/><Relationship Id="rId2" Type="http://schemas.openxmlformats.org/officeDocument/2006/relationships/image" Target="../media/image134.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123.png"/><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7.png"/><Relationship Id="rId2"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46.png"/><Relationship Id="rId5" Type="http://schemas.openxmlformats.org/officeDocument/2006/relationships/image" Target="../media/image47.png"/><Relationship Id="rId4" Type="http://schemas.openxmlformats.org/officeDocument/2006/relationships/image" Target="../media/image125.png"/></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7.png"/><Relationship Id="rId1" Type="http://schemas.openxmlformats.org/officeDocument/2006/relationships/slideLayout" Target="../slideLayouts/slideLayout5.xml"/><Relationship Id="rId4" Type="http://schemas.openxmlformats.org/officeDocument/2006/relationships/image" Target="../media/image148.png"/></Relationships>
</file>

<file path=ppt/slides/_rels/slide8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1.png"/><Relationship Id="rId1" Type="http://schemas.openxmlformats.org/officeDocument/2006/relationships/slideLayout" Target="../slideLayouts/slideLayout6.xml"/><Relationship Id="rId4" Type="http://schemas.openxmlformats.org/officeDocument/2006/relationships/image" Target="../media/image156.png"/></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8.png"/><Relationship Id="rId2" Type="http://schemas.openxmlformats.org/officeDocument/2006/relationships/hyperlink" Target="https://www.finagro.com.co/atencion-servicios-ciudadania/canales-atencion-nacional" TargetMode="External"/><Relationship Id="rId1" Type="http://schemas.openxmlformats.org/officeDocument/2006/relationships/slideLayout" Target="../slideLayouts/slideLayout3.xml"/><Relationship Id="rId6" Type="http://schemas.openxmlformats.org/officeDocument/2006/relationships/image" Target="../media/image157.png"/><Relationship Id="rId5" Type="http://schemas.openxmlformats.org/officeDocument/2006/relationships/hyperlink" Target="mailto:finagro@finagro.com.co" TargetMode="External"/><Relationship Id="rId4" Type="http://schemas.openxmlformats.org/officeDocument/2006/relationships/hyperlink" Target="mailto:acarreno@finagro.gov.c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9.png"/><Relationship Id="rId7" Type="http://schemas.openxmlformats.org/officeDocument/2006/relationships/image" Target="../media/image8.png"/><Relationship Id="rId2" Type="http://schemas.openxmlformats.org/officeDocument/2006/relationships/image" Target="../media/image158.png"/><Relationship Id="rId1" Type="http://schemas.openxmlformats.org/officeDocument/2006/relationships/slideLayout" Target="../slideLayouts/slideLayout3.xml"/><Relationship Id="rId6" Type="http://schemas.openxmlformats.org/officeDocument/2006/relationships/image" Target="../media/image160.png"/><Relationship Id="rId11" Type="http://schemas.microsoft.com/office/2007/relationships/hdphoto" Target="../media/hdphoto1.wdp"/><Relationship Id="rId5" Type="http://schemas.openxmlformats.org/officeDocument/2006/relationships/image" Target="../media/image139.png"/><Relationship Id="rId10" Type="http://schemas.openxmlformats.org/officeDocument/2006/relationships/image" Target="../media/image11.png"/><Relationship Id="rId4" Type="http://schemas.openxmlformats.org/officeDocument/2006/relationships/image" Target="../media/image67.png"/><Relationship Id="rId9"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1.png"/><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92.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28.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93.xml.rels><?xml version="1.0" encoding="UTF-8" standalone="yes"?>
<Relationships xmlns="http://schemas.openxmlformats.org/package/2006/relationships"><Relationship Id="rId3" Type="http://schemas.openxmlformats.org/officeDocument/2006/relationships/hyperlink" Target="https://www.bancoagrario.gov.co/servicio%20al%20cliente" TargetMode="External"/><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61.png"/><Relationship Id="rId4" Type="http://schemas.openxmlformats.org/officeDocument/2006/relationships/image" Target="../media/image168.png"/></Relationships>
</file>

<file path=ppt/slides/_rels/slide9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161.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 Id="rId4" Type="http://schemas.openxmlformats.org/officeDocument/2006/relationships/image" Target="../media/image171.png"/></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72.png"/><Relationship Id="rId1" Type="http://schemas.openxmlformats.org/officeDocument/2006/relationships/slideLayout" Target="../slideLayouts/slideLayout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9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9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6.png"/><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32.png"/><Relationship Id="rId4" Type="http://schemas.openxmlformats.org/officeDocument/2006/relationships/image" Target="../media/image1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grpSp>
        <p:nvGrpSpPr>
          <p:cNvPr id="999" name="Google Shape;999;p27"/>
          <p:cNvGrpSpPr/>
          <p:nvPr/>
        </p:nvGrpSpPr>
        <p:grpSpPr>
          <a:xfrm>
            <a:off x="131200" y="445104"/>
            <a:ext cx="1164056" cy="188782"/>
            <a:chOff x="490250" y="465854"/>
            <a:chExt cx="1164056" cy="188782"/>
          </a:xfrm>
        </p:grpSpPr>
        <p:sp>
          <p:nvSpPr>
            <p:cNvPr id="1000" name="Google Shape;1000;p27"/>
            <p:cNvSpPr/>
            <p:nvPr/>
          </p:nvSpPr>
          <p:spPr>
            <a:xfrm>
              <a:off x="490250" y="465854"/>
              <a:ext cx="1164056" cy="188782"/>
            </a:xfrm>
            <a:custGeom>
              <a:avLst/>
              <a:gdLst/>
              <a:ahLst/>
              <a:cxnLst/>
              <a:rect l="l" t="t" r="r" b="b"/>
              <a:pathLst>
                <a:path w="36337" h="5893" extrusionOk="0">
                  <a:moveTo>
                    <a:pt x="14298" y="1"/>
                  </a:moveTo>
                  <a:cubicBezTo>
                    <a:pt x="12019" y="1"/>
                    <a:pt x="9835" y="1244"/>
                    <a:pt x="9336" y="3377"/>
                  </a:cubicBezTo>
                  <a:cubicBezTo>
                    <a:pt x="9286" y="3621"/>
                    <a:pt x="9137" y="3744"/>
                    <a:pt x="8937" y="3744"/>
                  </a:cubicBezTo>
                  <a:cubicBezTo>
                    <a:pt x="8846" y="3744"/>
                    <a:pt x="8744" y="3719"/>
                    <a:pt x="8637" y="3668"/>
                  </a:cubicBezTo>
                  <a:cubicBezTo>
                    <a:pt x="8232" y="3472"/>
                    <a:pt x="7785" y="3360"/>
                    <a:pt x="7340" y="3360"/>
                  </a:cubicBezTo>
                  <a:cubicBezTo>
                    <a:pt x="7166" y="3360"/>
                    <a:pt x="6992" y="3377"/>
                    <a:pt x="6820" y="3413"/>
                  </a:cubicBezTo>
                  <a:cubicBezTo>
                    <a:pt x="6339" y="3504"/>
                    <a:pt x="5949" y="3776"/>
                    <a:pt x="5585" y="4085"/>
                  </a:cubicBezTo>
                  <a:cubicBezTo>
                    <a:pt x="5131" y="4471"/>
                    <a:pt x="4557" y="4725"/>
                    <a:pt x="3963" y="4725"/>
                  </a:cubicBezTo>
                  <a:cubicBezTo>
                    <a:pt x="3844" y="4725"/>
                    <a:pt x="3725" y="4715"/>
                    <a:pt x="3605" y="4694"/>
                  </a:cubicBezTo>
                  <a:cubicBezTo>
                    <a:pt x="3316" y="4649"/>
                    <a:pt x="3033" y="4605"/>
                    <a:pt x="2746" y="4605"/>
                  </a:cubicBezTo>
                  <a:cubicBezTo>
                    <a:pt x="2682" y="4605"/>
                    <a:pt x="2617" y="4607"/>
                    <a:pt x="2552" y="4612"/>
                  </a:cubicBezTo>
                  <a:cubicBezTo>
                    <a:pt x="1916" y="4657"/>
                    <a:pt x="1362" y="4939"/>
                    <a:pt x="845" y="5293"/>
                  </a:cubicBezTo>
                  <a:cubicBezTo>
                    <a:pt x="554" y="5484"/>
                    <a:pt x="282" y="5693"/>
                    <a:pt x="0" y="5893"/>
                  </a:cubicBezTo>
                  <a:lnTo>
                    <a:pt x="36336" y="5893"/>
                  </a:lnTo>
                  <a:cubicBezTo>
                    <a:pt x="35539" y="4712"/>
                    <a:pt x="34769" y="4553"/>
                    <a:pt x="33980" y="4553"/>
                  </a:cubicBezTo>
                  <a:cubicBezTo>
                    <a:pt x="33691" y="4553"/>
                    <a:pt x="33398" y="4575"/>
                    <a:pt x="33101" y="4575"/>
                  </a:cubicBezTo>
                  <a:cubicBezTo>
                    <a:pt x="32733" y="4575"/>
                    <a:pt x="32356" y="4542"/>
                    <a:pt x="31968" y="4394"/>
                  </a:cubicBezTo>
                  <a:cubicBezTo>
                    <a:pt x="30792" y="3940"/>
                    <a:pt x="30429" y="2361"/>
                    <a:pt x="28620" y="2361"/>
                  </a:cubicBezTo>
                  <a:cubicBezTo>
                    <a:pt x="28293" y="2361"/>
                    <a:pt x="27918" y="2412"/>
                    <a:pt x="27482" y="2532"/>
                  </a:cubicBezTo>
                  <a:cubicBezTo>
                    <a:pt x="27360" y="2564"/>
                    <a:pt x="27233" y="2581"/>
                    <a:pt x="27106" y="2581"/>
                  </a:cubicBezTo>
                  <a:cubicBezTo>
                    <a:pt x="26797" y="2581"/>
                    <a:pt x="26490" y="2480"/>
                    <a:pt x="26265" y="2242"/>
                  </a:cubicBezTo>
                  <a:cubicBezTo>
                    <a:pt x="25325" y="1179"/>
                    <a:pt x="23966" y="623"/>
                    <a:pt x="22675" y="623"/>
                  </a:cubicBezTo>
                  <a:cubicBezTo>
                    <a:pt x="21484" y="623"/>
                    <a:pt x="20351" y="1097"/>
                    <a:pt x="19662" y="2087"/>
                  </a:cubicBezTo>
                  <a:cubicBezTo>
                    <a:pt x="19545" y="2246"/>
                    <a:pt x="19387" y="2326"/>
                    <a:pt x="19229" y="2326"/>
                  </a:cubicBezTo>
                  <a:cubicBezTo>
                    <a:pt x="19081" y="2326"/>
                    <a:pt x="18932" y="2255"/>
                    <a:pt x="18818" y="2115"/>
                  </a:cubicBezTo>
                  <a:cubicBezTo>
                    <a:pt x="17669" y="660"/>
                    <a:pt x="15958" y="1"/>
                    <a:pt x="14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27"/>
            <p:cNvSpPr/>
            <p:nvPr/>
          </p:nvSpPr>
          <p:spPr>
            <a:xfrm>
              <a:off x="490250" y="478891"/>
              <a:ext cx="1164056" cy="175744"/>
            </a:xfrm>
            <a:custGeom>
              <a:avLst/>
              <a:gdLst/>
              <a:ahLst/>
              <a:cxnLst/>
              <a:rect l="l" t="t" r="r" b="b"/>
              <a:pathLst>
                <a:path w="36337" h="5486" extrusionOk="0">
                  <a:moveTo>
                    <a:pt x="12097" y="0"/>
                  </a:moveTo>
                  <a:lnTo>
                    <a:pt x="12097" y="0"/>
                  </a:lnTo>
                  <a:cubicBezTo>
                    <a:pt x="10744" y="527"/>
                    <a:pt x="9672" y="1553"/>
                    <a:pt x="9336" y="2970"/>
                  </a:cubicBezTo>
                  <a:cubicBezTo>
                    <a:pt x="9286" y="3214"/>
                    <a:pt x="9137" y="3337"/>
                    <a:pt x="8937" y="3337"/>
                  </a:cubicBezTo>
                  <a:cubicBezTo>
                    <a:pt x="8846" y="3337"/>
                    <a:pt x="8744" y="3312"/>
                    <a:pt x="8637" y="3261"/>
                  </a:cubicBezTo>
                  <a:cubicBezTo>
                    <a:pt x="8232" y="3065"/>
                    <a:pt x="7785" y="2953"/>
                    <a:pt x="7340" y="2953"/>
                  </a:cubicBezTo>
                  <a:cubicBezTo>
                    <a:pt x="7166" y="2953"/>
                    <a:pt x="6992" y="2970"/>
                    <a:pt x="6820" y="3006"/>
                  </a:cubicBezTo>
                  <a:cubicBezTo>
                    <a:pt x="6339" y="3097"/>
                    <a:pt x="5949" y="3369"/>
                    <a:pt x="5585" y="3678"/>
                  </a:cubicBezTo>
                  <a:cubicBezTo>
                    <a:pt x="5131" y="4064"/>
                    <a:pt x="4557" y="4318"/>
                    <a:pt x="3963" y="4318"/>
                  </a:cubicBezTo>
                  <a:cubicBezTo>
                    <a:pt x="3844" y="4318"/>
                    <a:pt x="3725" y="4308"/>
                    <a:pt x="3605" y="4287"/>
                  </a:cubicBezTo>
                  <a:cubicBezTo>
                    <a:pt x="3316" y="4242"/>
                    <a:pt x="3033" y="4198"/>
                    <a:pt x="2746" y="4198"/>
                  </a:cubicBezTo>
                  <a:cubicBezTo>
                    <a:pt x="2682" y="4198"/>
                    <a:pt x="2617" y="4200"/>
                    <a:pt x="2552" y="4205"/>
                  </a:cubicBezTo>
                  <a:cubicBezTo>
                    <a:pt x="1916" y="4250"/>
                    <a:pt x="1362" y="4532"/>
                    <a:pt x="845" y="4886"/>
                  </a:cubicBezTo>
                  <a:cubicBezTo>
                    <a:pt x="554" y="5077"/>
                    <a:pt x="282" y="5286"/>
                    <a:pt x="0" y="5486"/>
                  </a:cubicBezTo>
                  <a:lnTo>
                    <a:pt x="36336" y="5486"/>
                  </a:lnTo>
                  <a:cubicBezTo>
                    <a:pt x="35873" y="4795"/>
                    <a:pt x="35419" y="4459"/>
                    <a:pt x="34965" y="4287"/>
                  </a:cubicBezTo>
                  <a:cubicBezTo>
                    <a:pt x="34729" y="4541"/>
                    <a:pt x="34456" y="4777"/>
                    <a:pt x="34120" y="4886"/>
                  </a:cubicBezTo>
                  <a:cubicBezTo>
                    <a:pt x="33886" y="4972"/>
                    <a:pt x="33637" y="4995"/>
                    <a:pt x="33386" y="4995"/>
                  </a:cubicBezTo>
                  <a:cubicBezTo>
                    <a:pt x="33160" y="4995"/>
                    <a:pt x="32932" y="4976"/>
                    <a:pt x="32713" y="4968"/>
                  </a:cubicBezTo>
                  <a:cubicBezTo>
                    <a:pt x="32556" y="4961"/>
                    <a:pt x="32400" y="4958"/>
                    <a:pt x="32244" y="4958"/>
                  </a:cubicBezTo>
                  <a:cubicBezTo>
                    <a:pt x="32040" y="4958"/>
                    <a:pt x="31836" y="4962"/>
                    <a:pt x="31631" y="4962"/>
                  </a:cubicBezTo>
                  <a:cubicBezTo>
                    <a:pt x="31411" y="4962"/>
                    <a:pt x="31190" y="4958"/>
                    <a:pt x="30969" y="4941"/>
                  </a:cubicBezTo>
                  <a:cubicBezTo>
                    <a:pt x="30479" y="4904"/>
                    <a:pt x="29988" y="4804"/>
                    <a:pt x="29525" y="4650"/>
                  </a:cubicBezTo>
                  <a:cubicBezTo>
                    <a:pt x="29089" y="4505"/>
                    <a:pt x="28662" y="4314"/>
                    <a:pt x="28235" y="4151"/>
                  </a:cubicBezTo>
                  <a:cubicBezTo>
                    <a:pt x="27818" y="3978"/>
                    <a:pt x="27391" y="3833"/>
                    <a:pt x="26937" y="3787"/>
                  </a:cubicBezTo>
                  <a:cubicBezTo>
                    <a:pt x="26843" y="3780"/>
                    <a:pt x="26749" y="3775"/>
                    <a:pt x="26655" y="3775"/>
                  </a:cubicBezTo>
                  <a:cubicBezTo>
                    <a:pt x="26522" y="3775"/>
                    <a:pt x="26389" y="3784"/>
                    <a:pt x="26256" y="3805"/>
                  </a:cubicBezTo>
                  <a:cubicBezTo>
                    <a:pt x="26001" y="3842"/>
                    <a:pt x="25765" y="3923"/>
                    <a:pt x="25520" y="4005"/>
                  </a:cubicBezTo>
                  <a:cubicBezTo>
                    <a:pt x="24941" y="4205"/>
                    <a:pt x="24327" y="4295"/>
                    <a:pt x="23710" y="4295"/>
                  </a:cubicBezTo>
                  <a:cubicBezTo>
                    <a:pt x="23262" y="4295"/>
                    <a:pt x="22813" y="4248"/>
                    <a:pt x="22378" y="4160"/>
                  </a:cubicBezTo>
                  <a:cubicBezTo>
                    <a:pt x="21851" y="4051"/>
                    <a:pt x="21342" y="3842"/>
                    <a:pt x="20816" y="3724"/>
                  </a:cubicBezTo>
                  <a:cubicBezTo>
                    <a:pt x="20568" y="3670"/>
                    <a:pt x="20325" y="3645"/>
                    <a:pt x="20081" y="3645"/>
                  </a:cubicBezTo>
                  <a:cubicBezTo>
                    <a:pt x="19789" y="3645"/>
                    <a:pt x="19497" y="3681"/>
                    <a:pt x="19199" y="3751"/>
                  </a:cubicBezTo>
                  <a:cubicBezTo>
                    <a:pt x="18681" y="3878"/>
                    <a:pt x="18164" y="4051"/>
                    <a:pt x="17628" y="4078"/>
                  </a:cubicBezTo>
                  <a:cubicBezTo>
                    <a:pt x="17553" y="4082"/>
                    <a:pt x="17478" y="4084"/>
                    <a:pt x="17403" y="4084"/>
                  </a:cubicBezTo>
                  <a:cubicBezTo>
                    <a:pt x="16954" y="4084"/>
                    <a:pt x="16492" y="4018"/>
                    <a:pt x="16057" y="3933"/>
                  </a:cubicBezTo>
                  <a:cubicBezTo>
                    <a:pt x="15067" y="3733"/>
                    <a:pt x="14159" y="3306"/>
                    <a:pt x="13378" y="2661"/>
                  </a:cubicBezTo>
                  <a:cubicBezTo>
                    <a:pt x="12696" y="2116"/>
                    <a:pt x="12061" y="1353"/>
                    <a:pt x="12061" y="436"/>
                  </a:cubicBezTo>
                  <a:cubicBezTo>
                    <a:pt x="12061" y="291"/>
                    <a:pt x="12070" y="145"/>
                    <a:pt x="12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02" name="Google Shape;1002;p27"/>
          <p:cNvGrpSpPr/>
          <p:nvPr/>
        </p:nvGrpSpPr>
        <p:grpSpPr>
          <a:xfrm>
            <a:off x="7985355" y="1924179"/>
            <a:ext cx="890852" cy="144475"/>
            <a:chOff x="490250" y="465854"/>
            <a:chExt cx="1164056" cy="188782"/>
          </a:xfrm>
        </p:grpSpPr>
        <p:sp>
          <p:nvSpPr>
            <p:cNvPr id="1003" name="Google Shape;1003;p27"/>
            <p:cNvSpPr/>
            <p:nvPr/>
          </p:nvSpPr>
          <p:spPr>
            <a:xfrm>
              <a:off x="490250" y="465854"/>
              <a:ext cx="1164056" cy="188782"/>
            </a:xfrm>
            <a:custGeom>
              <a:avLst/>
              <a:gdLst/>
              <a:ahLst/>
              <a:cxnLst/>
              <a:rect l="l" t="t" r="r" b="b"/>
              <a:pathLst>
                <a:path w="36337" h="5893" extrusionOk="0">
                  <a:moveTo>
                    <a:pt x="14298" y="1"/>
                  </a:moveTo>
                  <a:cubicBezTo>
                    <a:pt x="12019" y="1"/>
                    <a:pt x="9835" y="1244"/>
                    <a:pt x="9336" y="3377"/>
                  </a:cubicBezTo>
                  <a:cubicBezTo>
                    <a:pt x="9286" y="3621"/>
                    <a:pt x="9137" y="3744"/>
                    <a:pt x="8937" y="3744"/>
                  </a:cubicBezTo>
                  <a:cubicBezTo>
                    <a:pt x="8846" y="3744"/>
                    <a:pt x="8744" y="3719"/>
                    <a:pt x="8637" y="3668"/>
                  </a:cubicBezTo>
                  <a:cubicBezTo>
                    <a:pt x="8232" y="3472"/>
                    <a:pt x="7785" y="3360"/>
                    <a:pt x="7340" y="3360"/>
                  </a:cubicBezTo>
                  <a:cubicBezTo>
                    <a:pt x="7166" y="3360"/>
                    <a:pt x="6992" y="3377"/>
                    <a:pt x="6820" y="3413"/>
                  </a:cubicBezTo>
                  <a:cubicBezTo>
                    <a:pt x="6339" y="3504"/>
                    <a:pt x="5949" y="3776"/>
                    <a:pt x="5585" y="4085"/>
                  </a:cubicBezTo>
                  <a:cubicBezTo>
                    <a:pt x="5131" y="4471"/>
                    <a:pt x="4557" y="4725"/>
                    <a:pt x="3963" y="4725"/>
                  </a:cubicBezTo>
                  <a:cubicBezTo>
                    <a:pt x="3844" y="4725"/>
                    <a:pt x="3725" y="4715"/>
                    <a:pt x="3605" y="4694"/>
                  </a:cubicBezTo>
                  <a:cubicBezTo>
                    <a:pt x="3316" y="4649"/>
                    <a:pt x="3033" y="4605"/>
                    <a:pt x="2746" y="4605"/>
                  </a:cubicBezTo>
                  <a:cubicBezTo>
                    <a:pt x="2682" y="4605"/>
                    <a:pt x="2617" y="4607"/>
                    <a:pt x="2552" y="4612"/>
                  </a:cubicBezTo>
                  <a:cubicBezTo>
                    <a:pt x="1916" y="4657"/>
                    <a:pt x="1362" y="4939"/>
                    <a:pt x="845" y="5293"/>
                  </a:cubicBezTo>
                  <a:cubicBezTo>
                    <a:pt x="554" y="5484"/>
                    <a:pt x="282" y="5693"/>
                    <a:pt x="0" y="5893"/>
                  </a:cubicBezTo>
                  <a:lnTo>
                    <a:pt x="36336" y="5893"/>
                  </a:lnTo>
                  <a:cubicBezTo>
                    <a:pt x="35539" y="4712"/>
                    <a:pt x="34769" y="4553"/>
                    <a:pt x="33980" y="4553"/>
                  </a:cubicBezTo>
                  <a:cubicBezTo>
                    <a:pt x="33691" y="4553"/>
                    <a:pt x="33398" y="4575"/>
                    <a:pt x="33101" y="4575"/>
                  </a:cubicBezTo>
                  <a:cubicBezTo>
                    <a:pt x="32733" y="4575"/>
                    <a:pt x="32356" y="4542"/>
                    <a:pt x="31968" y="4394"/>
                  </a:cubicBezTo>
                  <a:cubicBezTo>
                    <a:pt x="30792" y="3940"/>
                    <a:pt x="30429" y="2361"/>
                    <a:pt x="28620" y="2361"/>
                  </a:cubicBezTo>
                  <a:cubicBezTo>
                    <a:pt x="28293" y="2361"/>
                    <a:pt x="27918" y="2412"/>
                    <a:pt x="27482" y="2532"/>
                  </a:cubicBezTo>
                  <a:cubicBezTo>
                    <a:pt x="27360" y="2564"/>
                    <a:pt x="27233" y="2581"/>
                    <a:pt x="27106" y="2581"/>
                  </a:cubicBezTo>
                  <a:cubicBezTo>
                    <a:pt x="26797" y="2581"/>
                    <a:pt x="26490" y="2480"/>
                    <a:pt x="26265" y="2242"/>
                  </a:cubicBezTo>
                  <a:cubicBezTo>
                    <a:pt x="25325" y="1179"/>
                    <a:pt x="23966" y="623"/>
                    <a:pt x="22675" y="623"/>
                  </a:cubicBezTo>
                  <a:cubicBezTo>
                    <a:pt x="21484" y="623"/>
                    <a:pt x="20351" y="1097"/>
                    <a:pt x="19662" y="2087"/>
                  </a:cubicBezTo>
                  <a:cubicBezTo>
                    <a:pt x="19545" y="2246"/>
                    <a:pt x="19387" y="2326"/>
                    <a:pt x="19229" y="2326"/>
                  </a:cubicBezTo>
                  <a:cubicBezTo>
                    <a:pt x="19081" y="2326"/>
                    <a:pt x="18932" y="2255"/>
                    <a:pt x="18818" y="2115"/>
                  </a:cubicBezTo>
                  <a:cubicBezTo>
                    <a:pt x="17669" y="660"/>
                    <a:pt x="15958" y="1"/>
                    <a:pt x="14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4" name="Google Shape;1004;p27"/>
            <p:cNvSpPr/>
            <p:nvPr/>
          </p:nvSpPr>
          <p:spPr>
            <a:xfrm>
              <a:off x="490250" y="478891"/>
              <a:ext cx="1164056" cy="175744"/>
            </a:xfrm>
            <a:custGeom>
              <a:avLst/>
              <a:gdLst/>
              <a:ahLst/>
              <a:cxnLst/>
              <a:rect l="l" t="t" r="r" b="b"/>
              <a:pathLst>
                <a:path w="36337" h="5486" extrusionOk="0">
                  <a:moveTo>
                    <a:pt x="12097" y="0"/>
                  </a:moveTo>
                  <a:lnTo>
                    <a:pt x="12097" y="0"/>
                  </a:lnTo>
                  <a:cubicBezTo>
                    <a:pt x="10744" y="527"/>
                    <a:pt x="9672" y="1553"/>
                    <a:pt x="9336" y="2970"/>
                  </a:cubicBezTo>
                  <a:cubicBezTo>
                    <a:pt x="9286" y="3214"/>
                    <a:pt x="9137" y="3337"/>
                    <a:pt x="8937" y="3337"/>
                  </a:cubicBezTo>
                  <a:cubicBezTo>
                    <a:pt x="8846" y="3337"/>
                    <a:pt x="8744" y="3312"/>
                    <a:pt x="8637" y="3261"/>
                  </a:cubicBezTo>
                  <a:cubicBezTo>
                    <a:pt x="8232" y="3065"/>
                    <a:pt x="7785" y="2953"/>
                    <a:pt x="7340" y="2953"/>
                  </a:cubicBezTo>
                  <a:cubicBezTo>
                    <a:pt x="7166" y="2953"/>
                    <a:pt x="6992" y="2970"/>
                    <a:pt x="6820" y="3006"/>
                  </a:cubicBezTo>
                  <a:cubicBezTo>
                    <a:pt x="6339" y="3097"/>
                    <a:pt x="5949" y="3369"/>
                    <a:pt x="5585" y="3678"/>
                  </a:cubicBezTo>
                  <a:cubicBezTo>
                    <a:pt x="5131" y="4064"/>
                    <a:pt x="4557" y="4318"/>
                    <a:pt x="3963" y="4318"/>
                  </a:cubicBezTo>
                  <a:cubicBezTo>
                    <a:pt x="3844" y="4318"/>
                    <a:pt x="3725" y="4308"/>
                    <a:pt x="3605" y="4287"/>
                  </a:cubicBezTo>
                  <a:cubicBezTo>
                    <a:pt x="3316" y="4242"/>
                    <a:pt x="3033" y="4198"/>
                    <a:pt x="2746" y="4198"/>
                  </a:cubicBezTo>
                  <a:cubicBezTo>
                    <a:pt x="2682" y="4198"/>
                    <a:pt x="2617" y="4200"/>
                    <a:pt x="2552" y="4205"/>
                  </a:cubicBezTo>
                  <a:cubicBezTo>
                    <a:pt x="1916" y="4250"/>
                    <a:pt x="1362" y="4532"/>
                    <a:pt x="845" y="4886"/>
                  </a:cubicBezTo>
                  <a:cubicBezTo>
                    <a:pt x="554" y="5077"/>
                    <a:pt x="282" y="5286"/>
                    <a:pt x="0" y="5486"/>
                  </a:cubicBezTo>
                  <a:lnTo>
                    <a:pt x="36336" y="5486"/>
                  </a:lnTo>
                  <a:cubicBezTo>
                    <a:pt x="35873" y="4795"/>
                    <a:pt x="35419" y="4459"/>
                    <a:pt x="34965" y="4287"/>
                  </a:cubicBezTo>
                  <a:cubicBezTo>
                    <a:pt x="34729" y="4541"/>
                    <a:pt x="34456" y="4777"/>
                    <a:pt x="34120" y="4886"/>
                  </a:cubicBezTo>
                  <a:cubicBezTo>
                    <a:pt x="33886" y="4972"/>
                    <a:pt x="33637" y="4995"/>
                    <a:pt x="33386" y="4995"/>
                  </a:cubicBezTo>
                  <a:cubicBezTo>
                    <a:pt x="33160" y="4995"/>
                    <a:pt x="32932" y="4976"/>
                    <a:pt x="32713" y="4968"/>
                  </a:cubicBezTo>
                  <a:cubicBezTo>
                    <a:pt x="32556" y="4961"/>
                    <a:pt x="32400" y="4958"/>
                    <a:pt x="32244" y="4958"/>
                  </a:cubicBezTo>
                  <a:cubicBezTo>
                    <a:pt x="32040" y="4958"/>
                    <a:pt x="31836" y="4962"/>
                    <a:pt x="31631" y="4962"/>
                  </a:cubicBezTo>
                  <a:cubicBezTo>
                    <a:pt x="31411" y="4962"/>
                    <a:pt x="31190" y="4958"/>
                    <a:pt x="30969" y="4941"/>
                  </a:cubicBezTo>
                  <a:cubicBezTo>
                    <a:pt x="30479" y="4904"/>
                    <a:pt x="29988" y="4804"/>
                    <a:pt x="29525" y="4650"/>
                  </a:cubicBezTo>
                  <a:cubicBezTo>
                    <a:pt x="29089" y="4505"/>
                    <a:pt x="28662" y="4314"/>
                    <a:pt x="28235" y="4151"/>
                  </a:cubicBezTo>
                  <a:cubicBezTo>
                    <a:pt x="27818" y="3978"/>
                    <a:pt x="27391" y="3833"/>
                    <a:pt x="26937" y="3787"/>
                  </a:cubicBezTo>
                  <a:cubicBezTo>
                    <a:pt x="26843" y="3780"/>
                    <a:pt x="26749" y="3775"/>
                    <a:pt x="26655" y="3775"/>
                  </a:cubicBezTo>
                  <a:cubicBezTo>
                    <a:pt x="26522" y="3775"/>
                    <a:pt x="26389" y="3784"/>
                    <a:pt x="26256" y="3805"/>
                  </a:cubicBezTo>
                  <a:cubicBezTo>
                    <a:pt x="26001" y="3842"/>
                    <a:pt x="25765" y="3923"/>
                    <a:pt x="25520" y="4005"/>
                  </a:cubicBezTo>
                  <a:cubicBezTo>
                    <a:pt x="24941" y="4205"/>
                    <a:pt x="24327" y="4295"/>
                    <a:pt x="23710" y="4295"/>
                  </a:cubicBezTo>
                  <a:cubicBezTo>
                    <a:pt x="23262" y="4295"/>
                    <a:pt x="22813" y="4248"/>
                    <a:pt x="22378" y="4160"/>
                  </a:cubicBezTo>
                  <a:cubicBezTo>
                    <a:pt x="21851" y="4051"/>
                    <a:pt x="21342" y="3842"/>
                    <a:pt x="20816" y="3724"/>
                  </a:cubicBezTo>
                  <a:cubicBezTo>
                    <a:pt x="20568" y="3670"/>
                    <a:pt x="20325" y="3645"/>
                    <a:pt x="20081" y="3645"/>
                  </a:cubicBezTo>
                  <a:cubicBezTo>
                    <a:pt x="19789" y="3645"/>
                    <a:pt x="19497" y="3681"/>
                    <a:pt x="19199" y="3751"/>
                  </a:cubicBezTo>
                  <a:cubicBezTo>
                    <a:pt x="18681" y="3878"/>
                    <a:pt x="18164" y="4051"/>
                    <a:pt x="17628" y="4078"/>
                  </a:cubicBezTo>
                  <a:cubicBezTo>
                    <a:pt x="17553" y="4082"/>
                    <a:pt x="17478" y="4084"/>
                    <a:pt x="17403" y="4084"/>
                  </a:cubicBezTo>
                  <a:cubicBezTo>
                    <a:pt x="16954" y="4084"/>
                    <a:pt x="16492" y="4018"/>
                    <a:pt x="16057" y="3933"/>
                  </a:cubicBezTo>
                  <a:cubicBezTo>
                    <a:pt x="15067" y="3733"/>
                    <a:pt x="14159" y="3306"/>
                    <a:pt x="13378" y="2661"/>
                  </a:cubicBezTo>
                  <a:cubicBezTo>
                    <a:pt x="12696" y="2116"/>
                    <a:pt x="12061" y="1353"/>
                    <a:pt x="12061" y="436"/>
                  </a:cubicBezTo>
                  <a:cubicBezTo>
                    <a:pt x="12061" y="291"/>
                    <a:pt x="12070" y="145"/>
                    <a:pt x="12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05" name="Google Shape;1005;p27"/>
          <p:cNvGrpSpPr/>
          <p:nvPr/>
        </p:nvGrpSpPr>
        <p:grpSpPr>
          <a:xfrm>
            <a:off x="2457542" y="3449424"/>
            <a:ext cx="751514" cy="121859"/>
            <a:chOff x="490250" y="465854"/>
            <a:chExt cx="1164056" cy="188782"/>
          </a:xfrm>
        </p:grpSpPr>
        <p:sp>
          <p:nvSpPr>
            <p:cNvPr id="1006" name="Google Shape;1006;p27"/>
            <p:cNvSpPr/>
            <p:nvPr/>
          </p:nvSpPr>
          <p:spPr>
            <a:xfrm>
              <a:off x="490250" y="465854"/>
              <a:ext cx="1164056" cy="188782"/>
            </a:xfrm>
            <a:custGeom>
              <a:avLst/>
              <a:gdLst/>
              <a:ahLst/>
              <a:cxnLst/>
              <a:rect l="l" t="t" r="r" b="b"/>
              <a:pathLst>
                <a:path w="36337" h="5893" extrusionOk="0">
                  <a:moveTo>
                    <a:pt x="14298" y="1"/>
                  </a:moveTo>
                  <a:cubicBezTo>
                    <a:pt x="12019" y="1"/>
                    <a:pt x="9835" y="1244"/>
                    <a:pt x="9336" y="3377"/>
                  </a:cubicBezTo>
                  <a:cubicBezTo>
                    <a:pt x="9286" y="3621"/>
                    <a:pt x="9137" y="3744"/>
                    <a:pt x="8937" y="3744"/>
                  </a:cubicBezTo>
                  <a:cubicBezTo>
                    <a:pt x="8846" y="3744"/>
                    <a:pt x="8744" y="3719"/>
                    <a:pt x="8637" y="3668"/>
                  </a:cubicBezTo>
                  <a:cubicBezTo>
                    <a:pt x="8232" y="3472"/>
                    <a:pt x="7785" y="3360"/>
                    <a:pt x="7340" y="3360"/>
                  </a:cubicBezTo>
                  <a:cubicBezTo>
                    <a:pt x="7166" y="3360"/>
                    <a:pt x="6992" y="3377"/>
                    <a:pt x="6820" y="3413"/>
                  </a:cubicBezTo>
                  <a:cubicBezTo>
                    <a:pt x="6339" y="3504"/>
                    <a:pt x="5949" y="3776"/>
                    <a:pt x="5585" y="4085"/>
                  </a:cubicBezTo>
                  <a:cubicBezTo>
                    <a:pt x="5131" y="4471"/>
                    <a:pt x="4557" y="4725"/>
                    <a:pt x="3963" y="4725"/>
                  </a:cubicBezTo>
                  <a:cubicBezTo>
                    <a:pt x="3844" y="4725"/>
                    <a:pt x="3725" y="4715"/>
                    <a:pt x="3605" y="4694"/>
                  </a:cubicBezTo>
                  <a:cubicBezTo>
                    <a:pt x="3316" y="4649"/>
                    <a:pt x="3033" y="4605"/>
                    <a:pt x="2746" y="4605"/>
                  </a:cubicBezTo>
                  <a:cubicBezTo>
                    <a:pt x="2682" y="4605"/>
                    <a:pt x="2617" y="4607"/>
                    <a:pt x="2552" y="4612"/>
                  </a:cubicBezTo>
                  <a:cubicBezTo>
                    <a:pt x="1916" y="4657"/>
                    <a:pt x="1362" y="4939"/>
                    <a:pt x="845" y="5293"/>
                  </a:cubicBezTo>
                  <a:cubicBezTo>
                    <a:pt x="554" y="5484"/>
                    <a:pt x="282" y="5693"/>
                    <a:pt x="0" y="5893"/>
                  </a:cubicBezTo>
                  <a:lnTo>
                    <a:pt x="36336" y="5893"/>
                  </a:lnTo>
                  <a:cubicBezTo>
                    <a:pt x="35539" y="4712"/>
                    <a:pt x="34769" y="4553"/>
                    <a:pt x="33980" y="4553"/>
                  </a:cubicBezTo>
                  <a:cubicBezTo>
                    <a:pt x="33691" y="4553"/>
                    <a:pt x="33398" y="4575"/>
                    <a:pt x="33101" y="4575"/>
                  </a:cubicBezTo>
                  <a:cubicBezTo>
                    <a:pt x="32733" y="4575"/>
                    <a:pt x="32356" y="4542"/>
                    <a:pt x="31968" y="4394"/>
                  </a:cubicBezTo>
                  <a:cubicBezTo>
                    <a:pt x="30792" y="3940"/>
                    <a:pt x="30429" y="2361"/>
                    <a:pt x="28620" y="2361"/>
                  </a:cubicBezTo>
                  <a:cubicBezTo>
                    <a:pt x="28293" y="2361"/>
                    <a:pt x="27918" y="2412"/>
                    <a:pt x="27482" y="2532"/>
                  </a:cubicBezTo>
                  <a:cubicBezTo>
                    <a:pt x="27360" y="2564"/>
                    <a:pt x="27233" y="2581"/>
                    <a:pt x="27106" y="2581"/>
                  </a:cubicBezTo>
                  <a:cubicBezTo>
                    <a:pt x="26797" y="2581"/>
                    <a:pt x="26490" y="2480"/>
                    <a:pt x="26265" y="2242"/>
                  </a:cubicBezTo>
                  <a:cubicBezTo>
                    <a:pt x="25325" y="1179"/>
                    <a:pt x="23966" y="623"/>
                    <a:pt x="22675" y="623"/>
                  </a:cubicBezTo>
                  <a:cubicBezTo>
                    <a:pt x="21484" y="623"/>
                    <a:pt x="20351" y="1097"/>
                    <a:pt x="19662" y="2087"/>
                  </a:cubicBezTo>
                  <a:cubicBezTo>
                    <a:pt x="19545" y="2246"/>
                    <a:pt x="19387" y="2326"/>
                    <a:pt x="19229" y="2326"/>
                  </a:cubicBezTo>
                  <a:cubicBezTo>
                    <a:pt x="19081" y="2326"/>
                    <a:pt x="18932" y="2255"/>
                    <a:pt x="18818" y="2115"/>
                  </a:cubicBezTo>
                  <a:cubicBezTo>
                    <a:pt x="17669" y="660"/>
                    <a:pt x="15958" y="1"/>
                    <a:pt x="14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7" name="Google Shape;1007;p27"/>
            <p:cNvSpPr/>
            <p:nvPr/>
          </p:nvSpPr>
          <p:spPr>
            <a:xfrm>
              <a:off x="490250" y="478891"/>
              <a:ext cx="1164056" cy="175744"/>
            </a:xfrm>
            <a:custGeom>
              <a:avLst/>
              <a:gdLst/>
              <a:ahLst/>
              <a:cxnLst/>
              <a:rect l="l" t="t" r="r" b="b"/>
              <a:pathLst>
                <a:path w="36337" h="5486" extrusionOk="0">
                  <a:moveTo>
                    <a:pt x="12097" y="0"/>
                  </a:moveTo>
                  <a:lnTo>
                    <a:pt x="12097" y="0"/>
                  </a:lnTo>
                  <a:cubicBezTo>
                    <a:pt x="10744" y="527"/>
                    <a:pt x="9672" y="1553"/>
                    <a:pt x="9336" y="2970"/>
                  </a:cubicBezTo>
                  <a:cubicBezTo>
                    <a:pt x="9286" y="3214"/>
                    <a:pt x="9137" y="3337"/>
                    <a:pt x="8937" y="3337"/>
                  </a:cubicBezTo>
                  <a:cubicBezTo>
                    <a:pt x="8846" y="3337"/>
                    <a:pt x="8744" y="3312"/>
                    <a:pt x="8637" y="3261"/>
                  </a:cubicBezTo>
                  <a:cubicBezTo>
                    <a:pt x="8232" y="3065"/>
                    <a:pt x="7785" y="2953"/>
                    <a:pt x="7340" y="2953"/>
                  </a:cubicBezTo>
                  <a:cubicBezTo>
                    <a:pt x="7166" y="2953"/>
                    <a:pt x="6992" y="2970"/>
                    <a:pt x="6820" y="3006"/>
                  </a:cubicBezTo>
                  <a:cubicBezTo>
                    <a:pt x="6339" y="3097"/>
                    <a:pt x="5949" y="3369"/>
                    <a:pt x="5585" y="3678"/>
                  </a:cubicBezTo>
                  <a:cubicBezTo>
                    <a:pt x="5131" y="4064"/>
                    <a:pt x="4557" y="4318"/>
                    <a:pt x="3963" y="4318"/>
                  </a:cubicBezTo>
                  <a:cubicBezTo>
                    <a:pt x="3844" y="4318"/>
                    <a:pt x="3725" y="4308"/>
                    <a:pt x="3605" y="4287"/>
                  </a:cubicBezTo>
                  <a:cubicBezTo>
                    <a:pt x="3316" y="4242"/>
                    <a:pt x="3033" y="4198"/>
                    <a:pt x="2746" y="4198"/>
                  </a:cubicBezTo>
                  <a:cubicBezTo>
                    <a:pt x="2682" y="4198"/>
                    <a:pt x="2617" y="4200"/>
                    <a:pt x="2552" y="4205"/>
                  </a:cubicBezTo>
                  <a:cubicBezTo>
                    <a:pt x="1916" y="4250"/>
                    <a:pt x="1362" y="4532"/>
                    <a:pt x="845" y="4886"/>
                  </a:cubicBezTo>
                  <a:cubicBezTo>
                    <a:pt x="554" y="5077"/>
                    <a:pt x="282" y="5286"/>
                    <a:pt x="0" y="5486"/>
                  </a:cubicBezTo>
                  <a:lnTo>
                    <a:pt x="36336" y="5486"/>
                  </a:lnTo>
                  <a:cubicBezTo>
                    <a:pt x="35873" y="4795"/>
                    <a:pt x="35419" y="4459"/>
                    <a:pt x="34965" y="4287"/>
                  </a:cubicBezTo>
                  <a:cubicBezTo>
                    <a:pt x="34729" y="4541"/>
                    <a:pt x="34456" y="4777"/>
                    <a:pt x="34120" y="4886"/>
                  </a:cubicBezTo>
                  <a:cubicBezTo>
                    <a:pt x="33886" y="4972"/>
                    <a:pt x="33637" y="4995"/>
                    <a:pt x="33386" y="4995"/>
                  </a:cubicBezTo>
                  <a:cubicBezTo>
                    <a:pt x="33160" y="4995"/>
                    <a:pt x="32932" y="4976"/>
                    <a:pt x="32713" y="4968"/>
                  </a:cubicBezTo>
                  <a:cubicBezTo>
                    <a:pt x="32556" y="4961"/>
                    <a:pt x="32400" y="4958"/>
                    <a:pt x="32244" y="4958"/>
                  </a:cubicBezTo>
                  <a:cubicBezTo>
                    <a:pt x="32040" y="4958"/>
                    <a:pt x="31836" y="4962"/>
                    <a:pt x="31631" y="4962"/>
                  </a:cubicBezTo>
                  <a:cubicBezTo>
                    <a:pt x="31411" y="4962"/>
                    <a:pt x="31190" y="4958"/>
                    <a:pt x="30969" y="4941"/>
                  </a:cubicBezTo>
                  <a:cubicBezTo>
                    <a:pt x="30479" y="4904"/>
                    <a:pt x="29988" y="4804"/>
                    <a:pt x="29525" y="4650"/>
                  </a:cubicBezTo>
                  <a:cubicBezTo>
                    <a:pt x="29089" y="4505"/>
                    <a:pt x="28662" y="4314"/>
                    <a:pt x="28235" y="4151"/>
                  </a:cubicBezTo>
                  <a:cubicBezTo>
                    <a:pt x="27818" y="3978"/>
                    <a:pt x="27391" y="3833"/>
                    <a:pt x="26937" y="3787"/>
                  </a:cubicBezTo>
                  <a:cubicBezTo>
                    <a:pt x="26843" y="3780"/>
                    <a:pt x="26749" y="3775"/>
                    <a:pt x="26655" y="3775"/>
                  </a:cubicBezTo>
                  <a:cubicBezTo>
                    <a:pt x="26522" y="3775"/>
                    <a:pt x="26389" y="3784"/>
                    <a:pt x="26256" y="3805"/>
                  </a:cubicBezTo>
                  <a:cubicBezTo>
                    <a:pt x="26001" y="3842"/>
                    <a:pt x="25765" y="3923"/>
                    <a:pt x="25520" y="4005"/>
                  </a:cubicBezTo>
                  <a:cubicBezTo>
                    <a:pt x="24941" y="4205"/>
                    <a:pt x="24327" y="4295"/>
                    <a:pt x="23710" y="4295"/>
                  </a:cubicBezTo>
                  <a:cubicBezTo>
                    <a:pt x="23262" y="4295"/>
                    <a:pt x="22813" y="4248"/>
                    <a:pt x="22378" y="4160"/>
                  </a:cubicBezTo>
                  <a:cubicBezTo>
                    <a:pt x="21851" y="4051"/>
                    <a:pt x="21342" y="3842"/>
                    <a:pt x="20816" y="3724"/>
                  </a:cubicBezTo>
                  <a:cubicBezTo>
                    <a:pt x="20568" y="3670"/>
                    <a:pt x="20325" y="3645"/>
                    <a:pt x="20081" y="3645"/>
                  </a:cubicBezTo>
                  <a:cubicBezTo>
                    <a:pt x="19789" y="3645"/>
                    <a:pt x="19497" y="3681"/>
                    <a:pt x="19199" y="3751"/>
                  </a:cubicBezTo>
                  <a:cubicBezTo>
                    <a:pt x="18681" y="3878"/>
                    <a:pt x="18164" y="4051"/>
                    <a:pt x="17628" y="4078"/>
                  </a:cubicBezTo>
                  <a:cubicBezTo>
                    <a:pt x="17553" y="4082"/>
                    <a:pt x="17478" y="4084"/>
                    <a:pt x="17403" y="4084"/>
                  </a:cubicBezTo>
                  <a:cubicBezTo>
                    <a:pt x="16954" y="4084"/>
                    <a:pt x="16492" y="4018"/>
                    <a:pt x="16057" y="3933"/>
                  </a:cubicBezTo>
                  <a:cubicBezTo>
                    <a:pt x="15067" y="3733"/>
                    <a:pt x="14159" y="3306"/>
                    <a:pt x="13378" y="2661"/>
                  </a:cubicBezTo>
                  <a:cubicBezTo>
                    <a:pt x="12696" y="2116"/>
                    <a:pt x="12061" y="1353"/>
                    <a:pt x="12061" y="436"/>
                  </a:cubicBezTo>
                  <a:cubicBezTo>
                    <a:pt x="12061" y="291"/>
                    <a:pt x="12070" y="145"/>
                    <a:pt x="12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08" name="Google Shape;1008;p27"/>
          <p:cNvGrpSpPr/>
          <p:nvPr/>
        </p:nvGrpSpPr>
        <p:grpSpPr>
          <a:xfrm>
            <a:off x="6123838" y="3963327"/>
            <a:ext cx="358878" cy="58202"/>
            <a:chOff x="490250" y="465854"/>
            <a:chExt cx="1164056" cy="188782"/>
          </a:xfrm>
        </p:grpSpPr>
        <p:sp>
          <p:nvSpPr>
            <p:cNvPr id="1009" name="Google Shape;1009;p27"/>
            <p:cNvSpPr/>
            <p:nvPr/>
          </p:nvSpPr>
          <p:spPr>
            <a:xfrm>
              <a:off x="490250" y="465854"/>
              <a:ext cx="1164056" cy="188782"/>
            </a:xfrm>
            <a:custGeom>
              <a:avLst/>
              <a:gdLst/>
              <a:ahLst/>
              <a:cxnLst/>
              <a:rect l="l" t="t" r="r" b="b"/>
              <a:pathLst>
                <a:path w="36337" h="5893" extrusionOk="0">
                  <a:moveTo>
                    <a:pt x="14298" y="1"/>
                  </a:moveTo>
                  <a:cubicBezTo>
                    <a:pt x="12019" y="1"/>
                    <a:pt x="9835" y="1244"/>
                    <a:pt x="9336" y="3377"/>
                  </a:cubicBezTo>
                  <a:cubicBezTo>
                    <a:pt x="9286" y="3621"/>
                    <a:pt x="9137" y="3744"/>
                    <a:pt x="8937" y="3744"/>
                  </a:cubicBezTo>
                  <a:cubicBezTo>
                    <a:pt x="8846" y="3744"/>
                    <a:pt x="8744" y="3719"/>
                    <a:pt x="8637" y="3668"/>
                  </a:cubicBezTo>
                  <a:cubicBezTo>
                    <a:pt x="8232" y="3472"/>
                    <a:pt x="7785" y="3360"/>
                    <a:pt x="7340" y="3360"/>
                  </a:cubicBezTo>
                  <a:cubicBezTo>
                    <a:pt x="7166" y="3360"/>
                    <a:pt x="6992" y="3377"/>
                    <a:pt x="6820" y="3413"/>
                  </a:cubicBezTo>
                  <a:cubicBezTo>
                    <a:pt x="6339" y="3504"/>
                    <a:pt x="5949" y="3776"/>
                    <a:pt x="5585" y="4085"/>
                  </a:cubicBezTo>
                  <a:cubicBezTo>
                    <a:pt x="5131" y="4471"/>
                    <a:pt x="4557" y="4725"/>
                    <a:pt x="3963" y="4725"/>
                  </a:cubicBezTo>
                  <a:cubicBezTo>
                    <a:pt x="3844" y="4725"/>
                    <a:pt x="3725" y="4715"/>
                    <a:pt x="3605" y="4694"/>
                  </a:cubicBezTo>
                  <a:cubicBezTo>
                    <a:pt x="3316" y="4649"/>
                    <a:pt x="3033" y="4605"/>
                    <a:pt x="2746" y="4605"/>
                  </a:cubicBezTo>
                  <a:cubicBezTo>
                    <a:pt x="2682" y="4605"/>
                    <a:pt x="2617" y="4607"/>
                    <a:pt x="2552" y="4612"/>
                  </a:cubicBezTo>
                  <a:cubicBezTo>
                    <a:pt x="1916" y="4657"/>
                    <a:pt x="1362" y="4939"/>
                    <a:pt x="845" y="5293"/>
                  </a:cubicBezTo>
                  <a:cubicBezTo>
                    <a:pt x="554" y="5484"/>
                    <a:pt x="282" y="5693"/>
                    <a:pt x="0" y="5893"/>
                  </a:cubicBezTo>
                  <a:lnTo>
                    <a:pt x="36336" y="5893"/>
                  </a:lnTo>
                  <a:cubicBezTo>
                    <a:pt x="35539" y="4712"/>
                    <a:pt x="34769" y="4553"/>
                    <a:pt x="33980" y="4553"/>
                  </a:cubicBezTo>
                  <a:cubicBezTo>
                    <a:pt x="33691" y="4553"/>
                    <a:pt x="33398" y="4575"/>
                    <a:pt x="33101" y="4575"/>
                  </a:cubicBezTo>
                  <a:cubicBezTo>
                    <a:pt x="32733" y="4575"/>
                    <a:pt x="32356" y="4542"/>
                    <a:pt x="31968" y="4394"/>
                  </a:cubicBezTo>
                  <a:cubicBezTo>
                    <a:pt x="30792" y="3940"/>
                    <a:pt x="30429" y="2361"/>
                    <a:pt x="28620" y="2361"/>
                  </a:cubicBezTo>
                  <a:cubicBezTo>
                    <a:pt x="28293" y="2361"/>
                    <a:pt x="27918" y="2412"/>
                    <a:pt x="27482" y="2532"/>
                  </a:cubicBezTo>
                  <a:cubicBezTo>
                    <a:pt x="27360" y="2564"/>
                    <a:pt x="27233" y="2581"/>
                    <a:pt x="27106" y="2581"/>
                  </a:cubicBezTo>
                  <a:cubicBezTo>
                    <a:pt x="26797" y="2581"/>
                    <a:pt x="26490" y="2480"/>
                    <a:pt x="26265" y="2242"/>
                  </a:cubicBezTo>
                  <a:cubicBezTo>
                    <a:pt x="25325" y="1179"/>
                    <a:pt x="23966" y="623"/>
                    <a:pt x="22675" y="623"/>
                  </a:cubicBezTo>
                  <a:cubicBezTo>
                    <a:pt x="21484" y="623"/>
                    <a:pt x="20351" y="1097"/>
                    <a:pt x="19662" y="2087"/>
                  </a:cubicBezTo>
                  <a:cubicBezTo>
                    <a:pt x="19545" y="2246"/>
                    <a:pt x="19387" y="2326"/>
                    <a:pt x="19229" y="2326"/>
                  </a:cubicBezTo>
                  <a:cubicBezTo>
                    <a:pt x="19081" y="2326"/>
                    <a:pt x="18932" y="2255"/>
                    <a:pt x="18818" y="2115"/>
                  </a:cubicBezTo>
                  <a:cubicBezTo>
                    <a:pt x="17669" y="660"/>
                    <a:pt x="15958" y="1"/>
                    <a:pt x="14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0" name="Google Shape;1010;p27"/>
            <p:cNvSpPr/>
            <p:nvPr/>
          </p:nvSpPr>
          <p:spPr>
            <a:xfrm>
              <a:off x="490250" y="478891"/>
              <a:ext cx="1164056" cy="175744"/>
            </a:xfrm>
            <a:custGeom>
              <a:avLst/>
              <a:gdLst/>
              <a:ahLst/>
              <a:cxnLst/>
              <a:rect l="l" t="t" r="r" b="b"/>
              <a:pathLst>
                <a:path w="36337" h="5486" extrusionOk="0">
                  <a:moveTo>
                    <a:pt x="12097" y="0"/>
                  </a:moveTo>
                  <a:lnTo>
                    <a:pt x="12097" y="0"/>
                  </a:lnTo>
                  <a:cubicBezTo>
                    <a:pt x="10744" y="527"/>
                    <a:pt x="9672" y="1553"/>
                    <a:pt x="9336" y="2970"/>
                  </a:cubicBezTo>
                  <a:cubicBezTo>
                    <a:pt x="9286" y="3214"/>
                    <a:pt x="9137" y="3337"/>
                    <a:pt x="8937" y="3337"/>
                  </a:cubicBezTo>
                  <a:cubicBezTo>
                    <a:pt x="8846" y="3337"/>
                    <a:pt x="8744" y="3312"/>
                    <a:pt x="8637" y="3261"/>
                  </a:cubicBezTo>
                  <a:cubicBezTo>
                    <a:pt x="8232" y="3065"/>
                    <a:pt x="7785" y="2953"/>
                    <a:pt x="7340" y="2953"/>
                  </a:cubicBezTo>
                  <a:cubicBezTo>
                    <a:pt x="7166" y="2953"/>
                    <a:pt x="6992" y="2970"/>
                    <a:pt x="6820" y="3006"/>
                  </a:cubicBezTo>
                  <a:cubicBezTo>
                    <a:pt x="6339" y="3097"/>
                    <a:pt x="5949" y="3369"/>
                    <a:pt x="5585" y="3678"/>
                  </a:cubicBezTo>
                  <a:cubicBezTo>
                    <a:pt x="5131" y="4064"/>
                    <a:pt x="4557" y="4318"/>
                    <a:pt x="3963" y="4318"/>
                  </a:cubicBezTo>
                  <a:cubicBezTo>
                    <a:pt x="3844" y="4318"/>
                    <a:pt x="3725" y="4308"/>
                    <a:pt x="3605" y="4287"/>
                  </a:cubicBezTo>
                  <a:cubicBezTo>
                    <a:pt x="3316" y="4242"/>
                    <a:pt x="3033" y="4198"/>
                    <a:pt x="2746" y="4198"/>
                  </a:cubicBezTo>
                  <a:cubicBezTo>
                    <a:pt x="2682" y="4198"/>
                    <a:pt x="2617" y="4200"/>
                    <a:pt x="2552" y="4205"/>
                  </a:cubicBezTo>
                  <a:cubicBezTo>
                    <a:pt x="1916" y="4250"/>
                    <a:pt x="1362" y="4532"/>
                    <a:pt x="845" y="4886"/>
                  </a:cubicBezTo>
                  <a:cubicBezTo>
                    <a:pt x="554" y="5077"/>
                    <a:pt x="282" y="5286"/>
                    <a:pt x="0" y="5486"/>
                  </a:cubicBezTo>
                  <a:lnTo>
                    <a:pt x="36336" y="5486"/>
                  </a:lnTo>
                  <a:cubicBezTo>
                    <a:pt x="35873" y="4795"/>
                    <a:pt x="35419" y="4459"/>
                    <a:pt x="34965" y="4287"/>
                  </a:cubicBezTo>
                  <a:cubicBezTo>
                    <a:pt x="34729" y="4541"/>
                    <a:pt x="34456" y="4777"/>
                    <a:pt x="34120" y="4886"/>
                  </a:cubicBezTo>
                  <a:cubicBezTo>
                    <a:pt x="33886" y="4972"/>
                    <a:pt x="33637" y="4995"/>
                    <a:pt x="33386" y="4995"/>
                  </a:cubicBezTo>
                  <a:cubicBezTo>
                    <a:pt x="33160" y="4995"/>
                    <a:pt x="32932" y="4976"/>
                    <a:pt x="32713" y="4968"/>
                  </a:cubicBezTo>
                  <a:cubicBezTo>
                    <a:pt x="32556" y="4961"/>
                    <a:pt x="32400" y="4958"/>
                    <a:pt x="32244" y="4958"/>
                  </a:cubicBezTo>
                  <a:cubicBezTo>
                    <a:pt x="32040" y="4958"/>
                    <a:pt x="31836" y="4962"/>
                    <a:pt x="31631" y="4962"/>
                  </a:cubicBezTo>
                  <a:cubicBezTo>
                    <a:pt x="31411" y="4962"/>
                    <a:pt x="31190" y="4958"/>
                    <a:pt x="30969" y="4941"/>
                  </a:cubicBezTo>
                  <a:cubicBezTo>
                    <a:pt x="30479" y="4904"/>
                    <a:pt x="29988" y="4804"/>
                    <a:pt x="29525" y="4650"/>
                  </a:cubicBezTo>
                  <a:cubicBezTo>
                    <a:pt x="29089" y="4505"/>
                    <a:pt x="28662" y="4314"/>
                    <a:pt x="28235" y="4151"/>
                  </a:cubicBezTo>
                  <a:cubicBezTo>
                    <a:pt x="27818" y="3978"/>
                    <a:pt x="27391" y="3833"/>
                    <a:pt x="26937" y="3787"/>
                  </a:cubicBezTo>
                  <a:cubicBezTo>
                    <a:pt x="26843" y="3780"/>
                    <a:pt x="26749" y="3775"/>
                    <a:pt x="26655" y="3775"/>
                  </a:cubicBezTo>
                  <a:cubicBezTo>
                    <a:pt x="26522" y="3775"/>
                    <a:pt x="26389" y="3784"/>
                    <a:pt x="26256" y="3805"/>
                  </a:cubicBezTo>
                  <a:cubicBezTo>
                    <a:pt x="26001" y="3842"/>
                    <a:pt x="25765" y="3923"/>
                    <a:pt x="25520" y="4005"/>
                  </a:cubicBezTo>
                  <a:cubicBezTo>
                    <a:pt x="24941" y="4205"/>
                    <a:pt x="24327" y="4295"/>
                    <a:pt x="23710" y="4295"/>
                  </a:cubicBezTo>
                  <a:cubicBezTo>
                    <a:pt x="23262" y="4295"/>
                    <a:pt x="22813" y="4248"/>
                    <a:pt x="22378" y="4160"/>
                  </a:cubicBezTo>
                  <a:cubicBezTo>
                    <a:pt x="21851" y="4051"/>
                    <a:pt x="21342" y="3842"/>
                    <a:pt x="20816" y="3724"/>
                  </a:cubicBezTo>
                  <a:cubicBezTo>
                    <a:pt x="20568" y="3670"/>
                    <a:pt x="20325" y="3645"/>
                    <a:pt x="20081" y="3645"/>
                  </a:cubicBezTo>
                  <a:cubicBezTo>
                    <a:pt x="19789" y="3645"/>
                    <a:pt x="19497" y="3681"/>
                    <a:pt x="19199" y="3751"/>
                  </a:cubicBezTo>
                  <a:cubicBezTo>
                    <a:pt x="18681" y="3878"/>
                    <a:pt x="18164" y="4051"/>
                    <a:pt x="17628" y="4078"/>
                  </a:cubicBezTo>
                  <a:cubicBezTo>
                    <a:pt x="17553" y="4082"/>
                    <a:pt x="17478" y="4084"/>
                    <a:pt x="17403" y="4084"/>
                  </a:cubicBezTo>
                  <a:cubicBezTo>
                    <a:pt x="16954" y="4084"/>
                    <a:pt x="16492" y="4018"/>
                    <a:pt x="16057" y="3933"/>
                  </a:cubicBezTo>
                  <a:cubicBezTo>
                    <a:pt x="15067" y="3733"/>
                    <a:pt x="14159" y="3306"/>
                    <a:pt x="13378" y="2661"/>
                  </a:cubicBezTo>
                  <a:cubicBezTo>
                    <a:pt x="12696" y="2116"/>
                    <a:pt x="12061" y="1353"/>
                    <a:pt x="12061" y="436"/>
                  </a:cubicBezTo>
                  <a:cubicBezTo>
                    <a:pt x="12061" y="291"/>
                    <a:pt x="12070" y="145"/>
                    <a:pt x="12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11" name="Google Shape;1011;p27"/>
          <p:cNvGrpSpPr/>
          <p:nvPr/>
        </p:nvGrpSpPr>
        <p:grpSpPr>
          <a:xfrm>
            <a:off x="-460167" y="2999039"/>
            <a:ext cx="11330001" cy="2983838"/>
            <a:chOff x="-334806" y="3043285"/>
            <a:chExt cx="11330001" cy="2983838"/>
          </a:xfrm>
        </p:grpSpPr>
        <p:sp>
          <p:nvSpPr>
            <p:cNvPr id="1012" name="Google Shape;1012;p27"/>
            <p:cNvSpPr/>
            <p:nvPr/>
          </p:nvSpPr>
          <p:spPr>
            <a:xfrm>
              <a:off x="3547350" y="3449425"/>
              <a:ext cx="2049300" cy="2042570"/>
            </a:xfrm>
            <a:custGeom>
              <a:avLst/>
              <a:gdLst/>
              <a:ahLst/>
              <a:cxnLst/>
              <a:rect l="l" t="t" r="r" b="b"/>
              <a:pathLst>
                <a:path w="5786" h="5767" extrusionOk="0">
                  <a:moveTo>
                    <a:pt x="2897" y="0"/>
                  </a:moveTo>
                  <a:cubicBezTo>
                    <a:pt x="1299" y="0"/>
                    <a:pt x="0" y="1290"/>
                    <a:pt x="0" y="2888"/>
                  </a:cubicBezTo>
                  <a:cubicBezTo>
                    <a:pt x="0" y="4477"/>
                    <a:pt x="1299" y="5767"/>
                    <a:pt x="2897" y="5767"/>
                  </a:cubicBezTo>
                  <a:cubicBezTo>
                    <a:pt x="4487" y="5767"/>
                    <a:pt x="5785" y="4477"/>
                    <a:pt x="5785" y="2888"/>
                  </a:cubicBezTo>
                  <a:cubicBezTo>
                    <a:pt x="5785" y="1290"/>
                    <a:pt x="4487" y="0"/>
                    <a:pt x="2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13" name="Google Shape;1013;p27"/>
            <p:cNvGrpSpPr/>
            <p:nvPr/>
          </p:nvGrpSpPr>
          <p:grpSpPr>
            <a:xfrm>
              <a:off x="-334806" y="3363231"/>
              <a:ext cx="10426567" cy="1965710"/>
              <a:chOff x="-334806" y="3363231"/>
              <a:chExt cx="10426567" cy="1965710"/>
            </a:xfrm>
          </p:grpSpPr>
          <p:grpSp>
            <p:nvGrpSpPr>
              <p:cNvPr id="1014" name="Google Shape;1014;p27"/>
              <p:cNvGrpSpPr/>
              <p:nvPr/>
            </p:nvGrpSpPr>
            <p:grpSpPr>
              <a:xfrm rot="-757176" flipH="1">
                <a:off x="7973449" y="3723991"/>
                <a:ext cx="1998557" cy="1317260"/>
                <a:chOff x="1508763" y="1394150"/>
                <a:chExt cx="1631075" cy="1075050"/>
              </a:xfrm>
            </p:grpSpPr>
            <p:sp>
              <p:nvSpPr>
                <p:cNvPr id="1015" name="Google Shape;1015;p27"/>
                <p:cNvSpPr/>
                <p:nvPr/>
              </p:nvSpPr>
              <p:spPr>
                <a:xfrm>
                  <a:off x="1508763" y="1394150"/>
                  <a:ext cx="1631075" cy="1065450"/>
                </a:xfrm>
                <a:custGeom>
                  <a:avLst/>
                  <a:gdLst/>
                  <a:ahLst/>
                  <a:cxnLst/>
                  <a:rect l="l" t="t" r="r" b="b"/>
                  <a:pathLst>
                    <a:path w="65243" h="42618" extrusionOk="0">
                      <a:moveTo>
                        <a:pt x="65243" y="35662"/>
                      </a:moveTo>
                      <a:cubicBezTo>
                        <a:pt x="58693" y="39513"/>
                        <a:pt x="49167" y="41540"/>
                        <a:pt x="37454" y="41871"/>
                      </a:cubicBezTo>
                      <a:cubicBezTo>
                        <a:pt x="10177" y="42617"/>
                        <a:pt x="0" y="14146"/>
                        <a:pt x="3115" y="15874"/>
                      </a:cubicBezTo>
                      <a:cubicBezTo>
                        <a:pt x="13143" y="21442"/>
                        <a:pt x="33390" y="9858"/>
                        <a:pt x="43033" y="4492"/>
                      </a:cubicBezTo>
                      <a:cubicBezTo>
                        <a:pt x="50820" y="161"/>
                        <a:pt x="53445" y="1"/>
                        <a:pt x="65243" y="6060"/>
                      </a:cubicBezTo>
                      <a:lnTo>
                        <a:pt x="65243" y="35662"/>
                      </a:lnTo>
                      <a:close/>
                    </a:path>
                  </a:pathLst>
                </a:custGeom>
                <a:solidFill>
                  <a:srgbClr val="E9D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6" name="Google Shape;1016;p27"/>
                <p:cNvSpPr/>
                <p:nvPr/>
              </p:nvSpPr>
              <p:spPr>
                <a:xfrm>
                  <a:off x="1620238" y="1451775"/>
                  <a:ext cx="1519600" cy="1017425"/>
                </a:xfrm>
                <a:custGeom>
                  <a:avLst/>
                  <a:gdLst/>
                  <a:ahLst/>
                  <a:cxnLst/>
                  <a:rect l="l" t="t" r="r" b="b"/>
                  <a:pathLst>
                    <a:path w="60784" h="40697" extrusionOk="0">
                      <a:moveTo>
                        <a:pt x="60784" y="33923"/>
                      </a:moveTo>
                      <a:cubicBezTo>
                        <a:pt x="54373" y="37763"/>
                        <a:pt x="45039" y="39800"/>
                        <a:pt x="33560" y="40131"/>
                      </a:cubicBezTo>
                      <a:cubicBezTo>
                        <a:pt x="13153" y="40696"/>
                        <a:pt x="2518" y="24215"/>
                        <a:pt x="0" y="17175"/>
                      </a:cubicBezTo>
                      <a:cubicBezTo>
                        <a:pt x="11137" y="18764"/>
                        <a:pt x="28525" y="9227"/>
                        <a:pt x="37358" y="4502"/>
                      </a:cubicBezTo>
                      <a:cubicBezTo>
                        <a:pt x="45529" y="128"/>
                        <a:pt x="48228" y="0"/>
                        <a:pt x="60784" y="6230"/>
                      </a:cubicBezTo>
                      <a:lnTo>
                        <a:pt x="60784" y="33923"/>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17" name="Google Shape;1017;p27"/>
              <p:cNvGrpSpPr/>
              <p:nvPr/>
            </p:nvGrpSpPr>
            <p:grpSpPr>
              <a:xfrm rot="-158294" flipH="1">
                <a:off x="5130797" y="3949704"/>
                <a:ext cx="2723349" cy="1317257"/>
                <a:chOff x="917238" y="1394150"/>
                <a:chExt cx="2222600" cy="1075050"/>
              </a:xfrm>
            </p:grpSpPr>
            <p:sp>
              <p:nvSpPr>
                <p:cNvPr id="1018" name="Google Shape;1018;p27"/>
                <p:cNvSpPr/>
                <p:nvPr/>
              </p:nvSpPr>
              <p:spPr>
                <a:xfrm>
                  <a:off x="1508763" y="1394150"/>
                  <a:ext cx="1631075" cy="1065450"/>
                </a:xfrm>
                <a:custGeom>
                  <a:avLst/>
                  <a:gdLst/>
                  <a:ahLst/>
                  <a:cxnLst/>
                  <a:rect l="l" t="t" r="r" b="b"/>
                  <a:pathLst>
                    <a:path w="65243" h="42618" extrusionOk="0">
                      <a:moveTo>
                        <a:pt x="65243" y="35662"/>
                      </a:moveTo>
                      <a:cubicBezTo>
                        <a:pt x="58693" y="39513"/>
                        <a:pt x="49167" y="41540"/>
                        <a:pt x="37454" y="41871"/>
                      </a:cubicBezTo>
                      <a:cubicBezTo>
                        <a:pt x="10177" y="42617"/>
                        <a:pt x="0" y="14146"/>
                        <a:pt x="3115" y="15874"/>
                      </a:cubicBezTo>
                      <a:cubicBezTo>
                        <a:pt x="13143" y="21442"/>
                        <a:pt x="33390" y="9858"/>
                        <a:pt x="43033" y="4492"/>
                      </a:cubicBezTo>
                      <a:cubicBezTo>
                        <a:pt x="50820" y="161"/>
                        <a:pt x="53445" y="1"/>
                        <a:pt x="65243" y="6060"/>
                      </a:cubicBezTo>
                      <a:lnTo>
                        <a:pt x="65243" y="35662"/>
                      </a:lnTo>
                      <a:close/>
                    </a:path>
                  </a:pathLst>
                </a:custGeom>
                <a:solidFill>
                  <a:srgbClr val="E9D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9" name="Google Shape;1019;p27"/>
                <p:cNvSpPr/>
                <p:nvPr/>
              </p:nvSpPr>
              <p:spPr>
                <a:xfrm>
                  <a:off x="1620238" y="1451775"/>
                  <a:ext cx="1519600" cy="1017425"/>
                </a:xfrm>
                <a:custGeom>
                  <a:avLst/>
                  <a:gdLst/>
                  <a:ahLst/>
                  <a:cxnLst/>
                  <a:rect l="l" t="t" r="r" b="b"/>
                  <a:pathLst>
                    <a:path w="60784" h="40697" extrusionOk="0">
                      <a:moveTo>
                        <a:pt x="60784" y="33923"/>
                      </a:moveTo>
                      <a:cubicBezTo>
                        <a:pt x="54373" y="37763"/>
                        <a:pt x="45039" y="39800"/>
                        <a:pt x="33560" y="40131"/>
                      </a:cubicBezTo>
                      <a:cubicBezTo>
                        <a:pt x="13153" y="40696"/>
                        <a:pt x="2518" y="24215"/>
                        <a:pt x="0" y="17175"/>
                      </a:cubicBezTo>
                      <a:cubicBezTo>
                        <a:pt x="11137" y="18764"/>
                        <a:pt x="28525" y="9227"/>
                        <a:pt x="37358" y="4502"/>
                      </a:cubicBezTo>
                      <a:cubicBezTo>
                        <a:pt x="45529" y="128"/>
                        <a:pt x="48228" y="0"/>
                        <a:pt x="60784" y="6230"/>
                      </a:cubicBezTo>
                      <a:lnTo>
                        <a:pt x="60784" y="33923"/>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0" name="Google Shape;1020;p27"/>
                <p:cNvSpPr/>
                <p:nvPr/>
              </p:nvSpPr>
              <p:spPr>
                <a:xfrm>
                  <a:off x="917238" y="1421625"/>
                  <a:ext cx="1770050" cy="1001175"/>
                </a:xfrm>
                <a:custGeom>
                  <a:avLst/>
                  <a:gdLst/>
                  <a:ahLst/>
                  <a:cxnLst/>
                  <a:rect l="l" t="t" r="r" b="b"/>
                  <a:pathLst>
                    <a:path w="70802" h="40047" extrusionOk="0">
                      <a:moveTo>
                        <a:pt x="1" y="8780"/>
                      </a:moveTo>
                      <a:lnTo>
                        <a:pt x="1" y="29400"/>
                      </a:lnTo>
                      <a:cubicBezTo>
                        <a:pt x="5943" y="35705"/>
                        <a:pt x="17698" y="38947"/>
                        <a:pt x="33347" y="39353"/>
                      </a:cubicBezTo>
                      <a:cubicBezTo>
                        <a:pt x="60614" y="40046"/>
                        <a:pt x="70801" y="13570"/>
                        <a:pt x="67686" y="15180"/>
                      </a:cubicBezTo>
                      <a:cubicBezTo>
                        <a:pt x="57659" y="20354"/>
                        <a:pt x="37401" y="9580"/>
                        <a:pt x="27768" y="4598"/>
                      </a:cubicBezTo>
                      <a:cubicBezTo>
                        <a:pt x="18882" y="1"/>
                        <a:pt x="16728" y="449"/>
                        <a:pt x="1" y="878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1" name="Google Shape;1021;p27"/>
                <p:cNvSpPr/>
                <p:nvPr/>
              </p:nvSpPr>
              <p:spPr>
                <a:xfrm>
                  <a:off x="917238" y="1471225"/>
                  <a:ext cx="1690300" cy="956375"/>
                </a:xfrm>
                <a:custGeom>
                  <a:avLst/>
                  <a:gdLst/>
                  <a:ahLst/>
                  <a:cxnLst/>
                  <a:rect l="l" t="t" r="r" b="b"/>
                  <a:pathLst>
                    <a:path w="67612" h="38255" extrusionOk="0">
                      <a:moveTo>
                        <a:pt x="1" y="8780"/>
                      </a:moveTo>
                      <a:lnTo>
                        <a:pt x="1" y="27779"/>
                      </a:lnTo>
                      <a:cubicBezTo>
                        <a:pt x="5943" y="34073"/>
                        <a:pt x="17698" y="37326"/>
                        <a:pt x="33347" y="37721"/>
                      </a:cubicBezTo>
                      <a:cubicBezTo>
                        <a:pt x="54181" y="38254"/>
                        <a:pt x="65041" y="22925"/>
                        <a:pt x="67611" y="16386"/>
                      </a:cubicBezTo>
                      <a:cubicBezTo>
                        <a:pt x="56240" y="17858"/>
                        <a:pt x="38489" y="8983"/>
                        <a:pt x="29475" y="4588"/>
                      </a:cubicBezTo>
                      <a:cubicBezTo>
                        <a:pt x="20045" y="1"/>
                        <a:pt x="17762" y="449"/>
                        <a:pt x="1" y="8780"/>
                      </a:cubicBezTo>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22" name="Google Shape;1022;p27"/>
              <p:cNvGrpSpPr/>
              <p:nvPr/>
            </p:nvGrpSpPr>
            <p:grpSpPr>
              <a:xfrm rot="158294">
                <a:off x="2385647" y="3949704"/>
                <a:ext cx="2723349" cy="1317257"/>
                <a:chOff x="917238" y="1394150"/>
                <a:chExt cx="2222600" cy="1075050"/>
              </a:xfrm>
            </p:grpSpPr>
            <p:sp>
              <p:nvSpPr>
                <p:cNvPr id="1023" name="Google Shape;1023;p27"/>
                <p:cNvSpPr/>
                <p:nvPr/>
              </p:nvSpPr>
              <p:spPr>
                <a:xfrm>
                  <a:off x="1508763" y="1394150"/>
                  <a:ext cx="1631075" cy="1065450"/>
                </a:xfrm>
                <a:custGeom>
                  <a:avLst/>
                  <a:gdLst/>
                  <a:ahLst/>
                  <a:cxnLst/>
                  <a:rect l="l" t="t" r="r" b="b"/>
                  <a:pathLst>
                    <a:path w="65243" h="42618" extrusionOk="0">
                      <a:moveTo>
                        <a:pt x="65243" y="35662"/>
                      </a:moveTo>
                      <a:cubicBezTo>
                        <a:pt x="58693" y="39513"/>
                        <a:pt x="49167" y="41540"/>
                        <a:pt x="37454" y="41871"/>
                      </a:cubicBezTo>
                      <a:cubicBezTo>
                        <a:pt x="10177" y="42617"/>
                        <a:pt x="0" y="14146"/>
                        <a:pt x="3115" y="15874"/>
                      </a:cubicBezTo>
                      <a:cubicBezTo>
                        <a:pt x="13143" y="21442"/>
                        <a:pt x="33390" y="9858"/>
                        <a:pt x="43033" y="4492"/>
                      </a:cubicBezTo>
                      <a:cubicBezTo>
                        <a:pt x="50820" y="161"/>
                        <a:pt x="53445" y="1"/>
                        <a:pt x="65243" y="6060"/>
                      </a:cubicBezTo>
                      <a:lnTo>
                        <a:pt x="65243" y="35662"/>
                      </a:lnTo>
                      <a:close/>
                    </a:path>
                  </a:pathLst>
                </a:custGeom>
                <a:solidFill>
                  <a:srgbClr val="E9D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4" name="Google Shape;1024;p27"/>
                <p:cNvSpPr/>
                <p:nvPr/>
              </p:nvSpPr>
              <p:spPr>
                <a:xfrm>
                  <a:off x="1620238" y="1451775"/>
                  <a:ext cx="1519600" cy="1017425"/>
                </a:xfrm>
                <a:custGeom>
                  <a:avLst/>
                  <a:gdLst/>
                  <a:ahLst/>
                  <a:cxnLst/>
                  <a:rect l="l" t="t" r="r" b="b"/>
                  <a:pathLst>
                    <a:path w="60784" h="40697" extrusionOk="0">
                      <a:moveTo>
                        <a:pt x="60784" y="33923"/>
                      </a:moveTo>
                      <a:cubicBezTo>
                        <a:pt x="54373" y="37763"/>
                        <a:pt x="45039" y="39800"/>
                        <a:pt x="33560" y="40131"/>
                      </a:cubicBezTo>
                      <a:cubicBezTo>
                        <a:pt x="13153" y="40696"/>
                        <a:pt x="2518" y="24215"/>
                        <a:pt x="0" y="17175"/>
                      </a:cubicBezTo>
                      <a:cubicBezTo>
                        <a:pt x="11137" y="18764"/>
                        <a:pt x="28525" y="9227"/>
                        <a:pt x="37358" y="4502"/>
                      </a:cubicBezTo>
                      <a:cubicBezTo>
                        <a:pt x="45529" y="128"/>
                        <a:pt x="48228" y="0"/>
                        <a:pt x="60784" y="6230"/>
                      </a:cubicBezTo>
                      <a:lnTo>
                        <a:pt x="60784" y="33923"/>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5" name="Google Shape;1025;p27"/>
                <p:cNvSpPr/>
                <p:nvPr/>
              </p:nvSpPr>
              <p:spPr>
                <a:xfrm>
                  <a:off x="917238" y="1421625"/>
                  <a:ext cx="1770050" cy="1001175"/>
                </a:xfrm>
                <a:custGeom>
                  <a:avLst/>
                  <a:gdLst/>
                  <a:ahLst/>
                  <a:cxnLst/>
                  <a:rect l="l" t="t" r="r" b="b"/>
                  <a:pathLst>
                    <a:path w="70802" h="40047" extrusionOk="0">
                      <a:moveTo>
                        <a:pt x="1" y="8780"/>
                      </a:moveTo>
                      <a:lnTo>
                        <a:pt x="1" y="29400"/>
                      </a:lnTo>
                      <a:cubicBezTo>
                        <a:pt x="5943" y="35705"/>
                        <a:pt x="17698" y="38947"/>
                        <a:pt x="33347" y="39353"/>
                      </a:cubicBezTo>
                      <a:cubicBezTo>
                        <a:pt x="60614" y="40046"/>
                        <a:pt x="70801" y="13570"/>
                        <a:pt x="67686" y="15180"/>
                      </a:cubicBezTo>
                      <a:cubicBezTo>
                        <a:pt x="57659" y="20354"/>
                        <a:pt x="37401" y="9580"/>
                        <a:pt x="27768" y="4598"/>
                      </a:cubicBezTo>
                      <a:cubicBezTo>
                        <a:pt x="18882" y="1"/>
                        <a:pt x="16728" y="449"/>
                        <a:pt x="1" y="878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6" name="Google Shape;1026;p27"/>
                <p:cNvSpPr/>
                <p:nvPr/>
              </p:nvSpPr>
              <p:spPr>
                <a:xfrm>
                  <a:off x="917238" y="1471225"/>
                  <a:ext cx="1690300" cy="956375"/>
                </a:xfrm>
                <a:custGeom>
                  <a:avLst/>
                  <a:gdLst/>
                  <a:ahLst/>
                  <a:cxnLst/>
                  <a:rect l="l" t="t" r="r" b="b"/>
                  <a:pathLst>
                    <a:path w="67612" h="38255" extrusionOk="0">
                      <a:moveTo>
                        <a:pt x="1" y="8780"/>
                      </a:moveTo>
                      <a:lnTo>
                        <a:pt x="1" y="27779"/>
                      </a:lnTo>
                      <a:cubicBezTo>
                        <a:pt x="5943" y="34073"/>
                        <a:pt x="17698" y="37326"/>
                        <a:pt x="33347" y="37721"/>
                      </a:cubicBezTo>
                      <a:cubicBezTo>
                        <a:pt x="54181" y="38254"/>
                        <a:pt x="65041" y="22925"/>
                        <a:pt x="67611" y="16386"/>
                      </a:cubicBezTo>
                      <a:cubicBezTo>
                        <a:pt x="56240" y="17858"/>
                        <a:pt x="38489" y="8983"/>
                        <a:pt x="29475" y="4588"/>
                      </a:cubicBezTo>
                      <a:cubicBezTo>
                        <a:pt x="20045" y="1"/>
                        <a:pt x="17762" y="449"/>
                        <a:pt x="1" y="8780"/>
                      </a:cubicBezTo>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27" name="Google Shape;1027;p27"/>
              <p:cNvGrpSpPr/>
              <p:nvPr/>
            </p:nvGrpSpPr>
            <p:grpSpPr>
              <a:xfrm rot="757176">
                <a:off x="-223806" y="3644815"/>
                <a:ext cx="2723353" cy="1317260"/>
                <a:chOff x="917238" y="1394150"/>
                <a:chExt cx="2222600" cy="1075050"/>
              </a:xfrm>
            </p:grpSpPr>
            <p:sp>
              <p:nvSpPr>
                <p:cNvPr id="1028" name="Google Shape;1028;p27"/>
                <p:cNvSpPr/>
                <p:nvPr/>
              </p:nvSpPr>
              <p:spPr>
                <a:xfrm>
                  <a:off x="1508763" y="1394150"/>
                  <a:ext cx="1631075" cy="1065450"/>
                </a:xfrm>
                <a:custGeom>
                  <a:avLst/>
                  <a:gdLst/>
                  <a:ahLst/>
                  <a:cxnLst/>
                  <a:rect l="l" t="t" r="r" b="b"/>
                  <a:pathLst>
                    <a:path w="65243" h="42618" extrusionOk="0">
                      <a:moveTo>
                        <a:pt x="65243" y="35662"/>
                      </a:moveTo>
                      <a:cubicBezTo>
                        <a:pt x="58693" y="39513"/>
                        <a:pt x="49167" y="41540"/>
                        <a:pt x="37454" y="41871"/>
                      </a:cubicBezTo>
                      <a:cubicBezTo>
                        <a:pt x="10177" y="42617"/>
                        <a:pt x="0" y="14146"/>
                        <a:pt x="3115" y="15874"/>
                      </a:cubicBezTo>
                      <a:cubicBezTo>
                        <a:pt x="13143" y="21442"/>
                        <a:pt x="33390" y="9858"/>
                        <a:pt x="43033" y="4492"/>
                      </a:cubicBezTo>
                      <a:cubicBezTo>
                        <a:pt x="50820" y="161"/>
                        <a:pt x="53445" y="1"/>
                        <a:pt x="65243" y="6060"/>
                      </a:cubicBezTo>
                      <a:lnTo>
                        <a:pt x="65243" y="35662"/>
                      </a:lnTo>
                      <a:close/>
                    </a:path>
                  </a:pathLst>
                </a:custGeom>
                <a:solidFill>
                  <a:srgbClr val="E9D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9" name="Google Shape;1029;p27"/>
                <p:cNvSpPr/>
                <p:nvPr/>
              </p:nvSpPr>
              <p:spPr>
                <a:xfrm>
                  <a:off x="1620238" y="1451775"/>
                  <a:ext cx="1519600" cy="1017425"/>
                </a:xfrm>
                <a:custGeom>
                  <a:avLst/>
                  <a:gdLst/>
                  <a:ahLst/>
                  <a:cxnLst/>
                  <a:rect l="l" t="t" r="r" b="b"/>
                  <a:pathLst>
                    <a:path w="60784" h="40697" extrusionOk="0">
                      <a:moveTo>
                        <a:pt x="60784" y="33923"/>
                      </a:moveTo>
                      <a:cubicBezTo>
                        <a:pt x="54373" y="37763"/>
                        <a:pt x="45039" y="39800"/>
                        <a:pt x="33560" y="40131"/>
                      </a:cubicBezTo>
                      <a:cubicBezTo>
                        <a:pt x="13153" y="40696"/>
                        <a:pt x="2518" y="24215"/>
                        <a:pt x="0" y="17175"/>
                      </a:cubicBezTo>
                      <a:cubicBezTo>
                        <a:pt x="11137" y="18764"/>
                        <a:pt x="28525" y="9227"/>
                        <a:pt x="37358" y="4502"/>
                      </a:cubicBezTo>
                      <a:cubicBezTo>
                        <a:pt x="45529" y="128"/>
                        <a:pt x="48228" y="0"/>
                        <a:pt x="60784" y="6230"/>
                      </a:cubicBezTo>
                      <a:lnTo>
                        <a:pt x="60784" y="33923"/>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0" name="Google Shape;1030;p27"/>
                <p:cNvSpPr/>
                <p:nvPr/>
              </p:nvSpPr>
              <p:spPr>
                <a:xfrm>
                  <a:off x="917238" y="1421625"/>
                  <a:ext cx="1770050" cy="1001175"/>
                </a:xfrm>
                <a:custGeom>
                  <a:avLst/>
                  <a:gdLst/>
                  <a:ahLst/>
                  <a:cxnLst/>
                  <a:rect l="l" t="t" r="r" b="b"/>
                  <a:pathLst>
                    <a:path w="70802" h="40047" extrusionOk="0">
                      <a:moveTo>
                        <a:pt x="1" y="8780"/>
                      </a:moveTo>
                      <a:lnTo>
                        <a:pt x="1" y="29400"/>
                      </a:lnTo>
                      <a:cubicBezTo>
                        <a:pt x="5943" y="35705"/>
                        <a:pt x="17698" y="38947"/>
                        <a:pt x="33347" y="39353"/>
                      </a:cubicBezTo>
                      <a:cubicBezTo>
                        <a:pt x="60614" y="40046"/>
                        <a:pt x="70801" y="13570"/>
                        <a:pt x="67686" y="15180"/>
                      </a:cubicBezTo>
                      <a:cubicBezTo>
                        <a:pt x="57659" y="20354"/>
                        <a:pt x="37401" y="9580"/>
                        <a:pt x="27768" y="4598"/>
                      </a:cubicBezTo>
                      <a:cubicBezTo>
                        <a:pt x="18882" y="1"/>
                        <a:pt x="16728" y="449"/>
                        <a:pt x="1" y="878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1031;p27"/>
                <p:cNvSpPr/>
                <p:nvPr/>
              </p:nvSpPr>
              <p:spPr>
                <a:xfrm>
                  <a:off x="917238" y="1471225"/>
                  <a:ext cx="1690300" cy="956375"/>
                </a:xfrm>
                <a:custGeom>
                  <a:avLst/>
                  <a:gdLst/>
                  <a:ahLst/>
                  <a:cxnLst/>
                  <a:rect l="l" t="t" r="r" b="b"/>
                  <a:pathLst>
                    <a:path w="67612" h="38255" extrusionOk="0">
                      <a:moveTo>
                        <a:pt x="1" y="8780"/>
                      </a:moveTo>
                      <a:lnTo>
                        <a:pt x="1" y="27779"/>
                      </a:lnTo>
                      <a:cubicBezTo>
                        <a:pt x="5943" y="34073"/>
                        <a:pt x="17698" y="37326"/>
                        <a:pt x="33347" y="37721"/>
                      </a:cubicBezTo>
                      <a:cubicBezTo>
                        <a:pt x="54181" y="38254"/>
                        <a:pt x="65041" y="22925"/>
                        <a:pt x="67611" y="16386"/>
                      </a:cubicBezTo>
                      <a:cubicBezTo>
                        <a:pt x="56240" y="17858"/>
                        <a:pt x="38489" y="8983"/>
                        <a:pt x="29475" y="4588"/>
                      </a:cubicBezTo>
                      <a:cubicBezTo>
                        <a:pt x="20045" y="1"/>
                        <a:pt x="17762" y="449"/>
                        <a:pt x="1" y="8780"/>
                      </a:cubicBezTo>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032" name="Google Shape;1032;p27"/>
            <p:cNvSpPr/>
            <p:nvPr/>
          </p:nvSpPr>
          <p:spPr>
            <a:xfrm>
              <a:off x="7009900" y="3955821"/>
              <a:ext cx="3985295" cy="1218592"/>
            </a:xfrm>
            <a:custGeom>
              <a:avLst/>
              <a:gdLst/>
              <a:ahLst/>
              <a:cxnLst/>
              <a:rect l="l" t="t" r="r" b="b"/>
              <a:pathLst>
                <a:path w="88893" h="27181" extrusionOk="0">
                  <a:moveTo>
                    <a:pt x="2891" y="2966"/>
                  </a:moveTo>
                  <a:cubicBezTo>
                    <a:pt x="3648" y="2966"/>
                    <a:pt x="4363" y="3126"/>
                    <a:pt x="5003" y="3424"/>
                  </a:cubicBezTo>
                  <a:cubicBezTo>
                    <a:pt x="5259" y="2784"/>
                    <a:pt x="5889" y="2326"/>
                    <a:pt x="6625" y="2326"/>
                  </a:cubicBezTo>
                  <a:cubicBezTo>
                    <a:pt x="7371" y="2326"/>
                    <a:pt x="8011" y="2795"/>
                    <a:pt x="8257" y="3467"/>
                  </a:cubicBezTo>
                  <a:cubicBezTo>
                    <a:pt x="8523" y="3307"/>
                    <a:pt x="8833" y="3211"/>
                    <a:pt x="9164" y="3211"/>
                  </a:cubicBezTo>
                  <a:cubicBezTo>
                    <a:pt x="10134" y="3211"/>
                    <a:pt x="10913" y="3990"/>
                    <a:pt x="10913" y="4950"/>
                  </a:cubicBezTo>
                  <a:cubicBezTo>
                    <a:pt x="10913" y="5078"/>
                    <a:pt x="10902" y="5195"/>
                    <a:pt x="10870" y="5312"/>
                  </a:cubicBezTo>
                  <a:cubicBezTo>
                    <a:pt x="11116" y="5419"/>
                    <a:pt x="11286" y="5654"/>
                    <a:pt x="11286" y="5942"/>
                  </a:cubicBezTo>
                  <a:cubicBezTo>
                    <a:pt x="11286" y="5963"/>
                    <a:pt x="11286" y="5995"/>
                    <a:pt x="11286" y="6016"/>
                  </a:cubicBezTo>
                  <a:cubicBezTo>
                    <a:pt x="11628" y="5942"/>
                    <a:pt x="11990" y="5899"/>
                    <a:pt x="12364" y="5899"/>
                  </a:cubicBezTo>
                  <a:cubicBezTo>
                    <a:pt x="12492" y="5899"/>
                    <a:pt x="12620" y="5899"/>
                    <a:pt x="12748" y="5910"/>
                  </a:cubicBezTo>
                  <a:cubicBezTo>
                    <a:pt x="12833" y="5632"/>
                    <a:pt x="13100" y="5430"/>
                    <a:pt x="13409" y="5430"/>
                  </a:cubicBezTo>
                  <a:cubicBezTo>
                    <a:pt x="13783" y="5430"/>
                    <a:pt x="14081" y="5718"/>
                    <a:pt x="14092" y="6091"/>
                  </a:cubicBezTo>
                  <a:cubicBezTo>
                    <a:pt x="14156" y="6080"/>
                    <a:pt x="14231" y="6080"/>
                    <a:pt x="14295" y="6080"/>
                  </a:cubicBezTo>
                  <a:cubicBezTo>
                    <a:pt x="14551" y="6080"/>
                    <a:pt x="14785" y="6134"/>
                    <a:pt x="14999" y="6230"/>
                  </a:cubicBezTo>
                  <a:cubicBezTo>
                    <a:pt x="15105" y="5974"/>
                    <a:pt x="15351" y="5803"/>
                    <a:pt x="15639" y="5803"/>
                  </a:cubicBezTo>
                  <a:cubicBezTo>
                    <a:pt x="15831" y="5803"/>
                    <a:pt x="16001" y="5888"/>
                    <a:pt x="16129" y="6016"/>
                  </a:cubicBezTo>
                  <a:cubicBezTo>
                    <a:pt x="16460" y="5462"/>
                    <a:pt x="17057" y="5099"/>
                    <a:pt x="17751" y="5099"/>
                  </a:cubicBezTo>
                  <a:cubicBezTo>
                    <a:pt x="18060" y="5099"/>
                    <a:pt x="18348" y="5174"/>
                    <a:pt x="18615" y="5302"/>
                  </a:cubicBezTo>
                  <a:cubicBezTo>
                    <a:pt x="19298" y="4843"/>
                    <a:pt x="20119" y="4576"/>
                    <a:pt x="21004" y="4576"/>
                  </a:cubicBezTo>
                  <a:cubicBezTo>
                    <a:pt x="21655" y="4576"/>
                    <a:pt x="22263" y="4715"/>
                    <a:pt x="22807" y="4971"/>
                  </a:cubicBezTo>
                  <a:cubicBezTo>
                    <a:pt x="23031" y="4416"/>
                    <a:pt x="23565" y="4032"/>
                    <a:pt x="24194" y="4032"/>
                  </a:cubicBezTo>
                  <a:cubicBezTo>
                    <a:pt x="24834" y="4032"/>
                    <a:pt x="25378" y="4438"/>
                    <a:pt x="25591" y="5003"/>
                  </a:cubicBezTo>
                  <a:cubicBezTo>
                    <a:pt x="25815" y="4864"/>
                    <a:pt x="26082" y="4779"/>
                    <a:pt x="26370" y="4779"/>
                  </a:cubicBezTo>
                  <a:cubicBezTo>
                    <a:pt x="27192" y="4779"/>
                    <a:pt x="27853" y="5451"/>
                    <a:pt x="27853" y="6272"/>
                  </a:cubicBezTo>
                  <a:cubicBezTo>
                    <a:pt x="27853" y="6379"/>
                    <a:pt x="27842" y="6475"/>
                    <a:pt x="27821" y="6571"/>
                  </a:cubicBezTo>
                  <a:cubicBezTo>
                    <a:pt x="28034" y="6667"/>
                    <a:pt x="28173" y="6870"/>
                    <a:pt x="28173" y="7115"/>
                  </a:cubicBezTo>
                  <a:cubicBezTo>
                    <a:pt x="28173" y="7137"/>
                    <a:pt x="28173" y="7158"/>
                    <a:pt x="28173" y="7179"/>
                  </a:cubicBezTo>
                  <a:cubicBezTo>
                    <a:pt x="28472" y="7115"/>
                    <a:pt x="28781" y="7083"/>
                    <a:pt x="29090" y="7083"/>
                  </a:cubicBezTo>
                  <a:cubicBezTo>
                    <a:pt x="29208" y="7083"/>
                    <a:pt x="29314" y="7083"/>
                    <a:pt x="29421" y="7094"/>
                  </a:cubicBezTo>
                  <a:cubicBezTo>
                    <a:pt x="29496" y="6849"/>
                    <a:pt x="29720" y="6678"/>
                    <a:pt x="29986" y="6678"/>
                  </a:cubicBezTo>
                  <a:cubicBezTo>
                    <a:pt x="30061" y="6678"/>
                    <a:pt x="30125" y="6689"/>
                    <a:pt x="30189" y="6710"/>
                  </a:cubicBezTo>
                  <a:lnTo>
                    <a:pt x="30189" y="5355"/>
                  </a:lnTo>
                  <a:cubicBezTo>
                    <a:pt x="31213" y="4864"/>
                    <a:pt x="32440" y="4822"/>
                    <a:pt x="33539" y="5344"/>
                  </a:cubicBezTo>
                  <a:cubicBezTo>
                    <a:pt x="34936" y="5995"/>
                    <a:pt x="35758" y="7350"/>
                    <a:pt x="35800" y="8790"/>
                  </a:cubicBezTo>
                  <a:cubicBezTo>
                    <a:pt x="35918" y="8801"/>
                    <a:pt x="36024" y="8833"/>
                    <a:pt x="36131" y="8875"/>
                  </a:cubicBezTo>
                  <a:cubicBezTo>
                    <a:pt x="36408" y="9003"/>
                    <a:pt x="36600" y="9249"/>
                    <a:pt x="36664" y="9526"/>
                  </a:cubicBezTo>
                  <a:cubicBezTo>
                    <a:pt x="36814" y="9537"/>
                    <a:pt x="36974" y="9579"/>
                    <a:pt x="37112" y="9654"/>
                  </a:cubicBezTo>
                  <a:cubicBezTo>
                    <a:pt x="37166" y="9675"/>
                    <a:pt x="37208" y="9697"/>
                    <a:pt x="37251" y="9729"/>
                  </a:cubicBezTo>
                  <a:cubicBezTo>
                    <a:pt x="37998" y="8769"/>
                    <a:pt x="39331" y="8417"/>
                    <a:pt x="40473" y="8961"/>
                  </a:cubicBezTo>
                  <a:cubicBezTo>
                    <a:pt x="40547" y="8993"/>
                    <a:pt x="40622" y="9035"/>
                    <a:pt x="40697" y="9078"/>
                  </a:cubicBezTo>
                  <a:cubicBezTo>
                    <a:pt x="40697" y="8950"/>
                    <a:pt x="40729" y="8822"/>
                    <a:pt x="40782" y="8694"/>
                  </a:cubicBezTo>
                  <a:cubicBezTo>
                    <a:pt x="41017" y="8214"/>
                    <a:pt x="41593" y="8011"/>
                    <a:pt x="42073" y="8235"/>
                  </a:cubicBezTo>
                  <a:cubicBezTo>
                    <a:pt x="42233" y="8310"/>
                    <a:pt x="42361" y="8417"/>
                    <a:pt x="42446" y="8555"/>
                  </a:cubicBezTo>
                  <a:cubicBezTo>
                    <a:pt x="43001" y="7979"/>
                    <a:pt x="43790" y="7681"/>
                    <a:pt x="44590" y="7755"/>
                  </a:cubicBezTo>
                  <a:cubicBezTo>
                    <a:pt x="44569" y="7585"/>
                    <a:pt x="44601" y="7403"/>
                    <a:pt x="44676" y="7243"/>
                  </a:cubicBezTo>
                  <a:cubicBezTo>
                    <a:pt x="44900" y="6753"/>
                    <a:pt x="45476" y="6550"/>
                    <a:pt x="45956" y="6774"/>
                  </a:cubicBezTo>
                  <a:cubicBezTo>
                    <a:pt x="46126" y="6859"/>
                    <a:pt x="46265" y="6977"/>
                    <a:pt x="46361" y="7115"/>
                  </a:cubicBezTo>
                  <a:cubicBezTo>
                    <a:pt x="46852" y="7009"/>
                    <a:pt x="47385" y="7041"/>
                    <a:pt x="47887" y="7233"/>
                  </a:cubicBezTo>
                  <a:cubicBezTo>
                    <a:pt x="47801" y="7009"/>
                    <a:pt x="47812" y="6753"/>
                    <a:pt x="47919" y="6518"/>
                  </a:cubicBezTo>
                  <a:cubicBezTo>
                    <a:pt x="48153" y="6027"/>
                    <a:pt x="48729" y="5824"/>
                    <a:pt x="49209" y="6048"/>
                  </a:cubicBezTo>
                  <a:cubicBezTo>
                    <a:pt x="49401" y="6144"/>
                    <a:pt x="49551" y="6294"/>
                    <a:pt x="49647" y="6464"/>
                  </a:cubicBezTo>
                  <a:cubicBezTo>
                    <a:pt x="50383" y="5430"/>
                    <a:pt x="51769" y="5035"/>
                    <a:pt x="52954" y="5590"/>
                  </a:cubicBezTo>
                  <a:cubicBezTo>
                    <a:pt x="53828" y="6006"/>
                    <a:pt x="54383" y="6838"/>
                    <a:pt x="54468" y="7734"/>
                  </a:cubicBezTo>
                  <a:cubicBezTo>
                    <a:pt x="54703" y="7649"/>
                    <a:pt x="54980" y="7649"/>
                    <a:pt x="55226" y="7766"/>
                  </a:cubicBezTo>
                  <a:cubicBezTo>
                    <a:pt x="55588" y="7937"/>
                    <a:pt x="55791" y="8299"/>
                    <a:pt x="55780" y="8673"/>
                  </a:cubicBezTo>
                  <a:cubicBezTo>
                    <a:pt x="56111" y="8683"/>
                    <a:pt x="56453" y="8758"/>
                    <a:pt x="56773" y="8907"/>
                  </a:cubicBezTo>
                  <a:cubicBezTo>
                    <a:pt x="56858" y="8950"/>
                    <a:pt x="56943" y="8993"/>
                    <a:pt x="57018" y="9046"/>
                  </a:cubicBezTo>
                  <a:cubicBezTo>
                    <a:pt x="57253" y="8577"/>
                    <a:pt x="57818" y="8385"/>
                    <a:pt x="58287" y="8609"/>
                  </a:cubicBezTo>
                  <a:cubicBezTo>
                    <a:pt x="58682" y="8790"/>
                    <a:pt x="58895" y="9217"/>
                    <a:pt x="58842" y="9622"/>
                  </a:cubicBezTo>
                  <a:cubicBezTo>
                    <a:pt x="59002" y="9686"/>
                    <a:pt x="59173" y="9761"/>
                    <a:pt x="59343" y="9835"/>
                  </a:cubicBezTo>
                  <a:cubicBezTo>
                    <a:pt x="59407" y="9867"/>
                    <a:pt x="59482" y="9910"/>
                    <a:pt x="59557" y="9942"/>
                  </a:cubicBezTo>
                  <a:lnTo>
                    <a:pt x="59557" y="9547"/>
                  </a:lnTo>
                  <a:cubicBezTo>
                    <a:pt x="59706" y="9387"/>
                    <a:pt x="59919" y="9291"/>
                    <a:pt x="60143" y="9291"/>
                  </a:cubicBezTo>
                  <a:cubicBezTo>
                    <a:pt x="60293" y="9291"/>
                    <a:pt x="60431" y="9334"/>
                    <a:pt x="60559" y="9398"/>
                  </a:cubicBezTo>
                  <a:cubicBezTo>
                    <a:pt x="60773" y="8758"/>
                    <a:pt x="61274" y="8246"/>
                    <a:pt x="61914" y="8011"/>
                  </a:cubicBezTo>
                  <a:cubicBezTo>
                    <a:pt x="61840" y="7883"/>
                    <a:pt x="61797" y="7745"/>
                    <a:pt x="61797" y="7585"/>
                  </a:cubicBezTo>
                  <a:cubicBezTo>
                    <a:pt x="61797" y="7126"/>
                    <a:pt x="62170" y="6763"/>
                    <a:pt x="62618" y="6763"/>
                  </a:cubicBezTo>
                  <a:cubicBezTo>
                    <a:pt x="62778" y="6763"/>
                    <a:pt x="62928" y="6806"/>
                    <a:pt x="63056" y="6881"/>
                  </a:cubicBezTo>
                  <a:cubicBezTo>
                    <a:pt x="63397" y="6614"/>
                    <a:pt x="63813" y="6454"/>
                    <a:pt x="64272" y="6422"/>
                  </a:cubicBezTo>
                  <a:cubicBezTo>
                    <a:pt x="64133" y="6272"/>
                    <a:pt x="64048" y="6070"/>
                    <a:pt x="64048" y="5846"/>
                  </a:cubicBezTo>
                  <a:cubicBezTo>
                    <a:pt x="64048" y="5398"/>
                    <a:pt x="64410" y="5024"/>
                    <a:pt x="64869" y="5024"/>
                  </a:cubicBezTo>
                  <a:cubicBezTo>
                    <a:pt x="65051" y="5024"/>
                    <a:pt x="65221" y="5088"/>
                    <a:pt x="65360" y="5184"/>
                  </a:cubicBezTo>
                  <a:cubicBezTo>
                    <a:pt x="65552" y="4128"/>
                    <a:pt x="66469" y="3318"/>
                    <a:pt x="67589" y="3318"/>
                  </a:cubicBezTo>
                  <a:cubicBezTo>
                    <a:pt x="68421" y="3318"/>
                    <a:pt x="69136" y="3766"/>
                    <a:pt x="69531" y="4427"/>
                  </a:cubicBezTo>
                  <a:cubicBezTo>
                    <a:pt x="69691" y="4267"/>
                    <a:pt x="69894" y="4171"/>
                    <a:pt x="70128" y="4171"/>
                  </a:cubicBezTo>
                  <a:cubicBezTo>
                    <a:pt x="70470" y="4171"/>
                    <a:pt x="70758" y="4384"/>
                    <a:pt x="70886" y="4683"/>
                  </a:cubicBezTo>
                  <a:cubicBezTo>
                    <a:pt x="71142" y="4566"/>
                    <a:pt x="71430" y="4502"/>
                    <a:pt x="71739" y="4502"/>
                  </a:cubicBezTo>
                  <a:cubicBezTo>
                    <a:pt x="71814" y="4502"/>
                    <a:pt x="71899" y="4502"/>
                    <a:pt x="71974" y="4512"/>
                  </a:cubicBezTo>
                  <a:cubicBezTo>
                    <a:pt x="71995" y="4075"/>
                    <a:pt x="72358" y="3723"/>
                    <a:pt x="72795" y="3723"/>
                  </a:cubicBezTo>
                  <a:cubicBezTo>
                    <a:pt x="73168" y="3723"/>
                    <a:pt x="73488" y="3968"/>
                    <a:pt x="73584" y="4310"/>
                  </a:cubicBezTo>
                  <a:cubicBezTo>
                    <a:pt x="73745" y="4288"/>
                    <a:pt x="73894" y="4288"/>
                    <a:pt x="74054" y="4288"/>
                  </a:cubicBezTo>
                  <a:cubicBezTo>
                    <a:pt x="74502" y="4288"/>
                    <a:pt x="74929" y="4331"/>
                    <a:pt x="75345" y="4427"/>
                  </a:cubicBezTo>
                  <a:cubicBezTo>
                    <a:pt x="75345" y="4395"/>
                    <a:pt x="75345" y="4363"/>
                    <a:pt x="75345" y="4342"/>
                  </a:cubicBezTo>
                  <a:cubicBezTo>
                    <a:pt x="75345" y="4000"/>
                    <a:pt x="75547" y="3702"/>
                    <a:pt x="75846" y="3584"/>
                  </a:cubicBezTo>
                  <a:cubicBezTo>
                    <a:pt x="75814" y="3446"/>
                    <a:pt x="75793" y="3296"/>
                    <a:pt x="75793" y="3147"/>
                  </a:cubicBezTo>
                  <a:cubicBezTo>
                    <a:pt x="75793" y="1995"/>
                    <a:pt x="76731" y="1056"/>
                    <a:pt x="77883" y="1056"/>
                  </a:cubicBezTo>
                  <a:cubicBezTo>
                    <a:pt x="78289" y="1056"/>
                    <a:pt x="78662" y="1173"/>
                    <a:pt x="78982" y="1365"/>
                  </a:cubicBezTo>
                  <a:cubicBezTo>
                    <a:pt x="79270" y="565"/>
                    <a:pt x="80038" y="0"/>
                    <a:pt x="80945" y="0"/>
                  </a:cubicBezTo>
                  <a:cubicBezTo>
                    <a:pt x="81830" y="0"/>
                    <a:pt x="82577" y="544"/>
                    <a:pt x="82887" y="1323"/>
                  </a:cubicBezTo>
                  <a:cubicBezTo>
                    <a:pt x="83655" y="960"/>
                    <a:pt x="84519" y="757"/>
                    <a:pt x="85425" y="757"/>
                  </a:cubicBezTo>
                  <a:cubicBezTo>
                    <a:pt x="86716" y="757"/>
                    <a:pt x="87911" y="1163"/>
                    <a:pt x="88892" y="1856"/>
                  </a:cubicBezTo>
                  <a:lnTo>
                    <a:pt x="88892" y="13953"/>
                  </a:lnTo>
                  <a:lnTo>
                    <a:pt x="61104" y="13953"/>
                  </a:lnTo>
                  <a:lnTo>
                    <a:pt x="54532" y="27181"/>
                  </a:lnTo>
                  <a:lnTo>
                    <a:pt x="30189" y="15126"/>
                  </a:lnTo>
                  <a:lnTo>
                    <a:pt x="30189" y="13953"/>
                  </a:lnTo>
                  <a:lnTo>
                    <a:pt x="0" y="13953"/>
                  </a:lnTo>
                  <a:lnTo>
                    <a:pt x="0" y="3872"/>
                  </a:lnTo>
                  <a:cubicBezTo>
                    <a:pt x="811" y="3296"/>
                    <a:pt x="1814" y="2966"/>
                    <a:pt x="2891" y="296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27"/>
            <p:cNvSpPr/>
            <p:nvPr/>
          </p:nvSpPr>
          <p:spPr>
            <a:xfrm>
              <a:off x="3135725" y="4108221"/>
              <a:ext cx="3985295" cy="1218592"/>
            </a:xfrm>
            <a:custGeom>
              <a:avLst/>
              <a:gdLst/>
              <a:ahLst/>
              <a:cxnLst/>
              <a:rect l="l" t="t" r="r" b="b"/>
              <a:pathLst>
                <a:path w="88893" h="27181" extrusionOk="0">
                  <a:moveTo>
                    <a:pt x="2891" y="2966"/>
                  </a:moveTo>
                  <a:cubicBezTo>
                    <a:pt x="3648" y="2966"/>
                    <a:pt x="4363" y="3126"/>
                    <a:pt x="5003" y="3424"/>
                  </a:cubicBezTo>
                  <a:cubicBezTo>
                    <a:pt x="5259" y="2784"/>
                    <a:pt x="5889" y="2326"/>
                    <a:pt x="6625" y="2326"/>
                  </a:cubicBezTo>
                  <a:cubicBezTo>
                    <a:pt x="7371" y="2326"/>
                    <a:pt x="8011" y="2795"/>
                    <a:pt x="8257" y="3467"/>
                  </a:cubicBezTo>
                  <a:cubicBezTo>
                    <a:pt x="8523" y="3307"/>
                    <a:pt x="8833" y="3211"/>
                    <a:pt x="9164" y="3211"/>
                  </a:cubicBezTo>
                  <a:cubicBezTo>
                    <a:pt x="10134" y="3211"/>
                    <a:pt x="10913" y="3990"/>
                    <a:pt x="10913" y="4950"/>
                  </a:cubicBezTo>
                  <a:cubicBezTo>
                    <a:pt x="10913" y="5078"/>
                    <a:pt x="10902" y="5195"/>
                    <a:pt x="10870" y="5312"/>
                  </a:cubicBezTo>
                  <a:cubicBezTo>
                    <a:pt x="11116" y="5419"/>
                    <a:pt x="11286" y="5654"/>
                    <a:pt x="11286" y="5942"/>
                  </a:cubicBezTo>
                  <a:cubicBezTo>
                    <a:pt x="11286" y="5963"/>
                    <a:pt x="11286" y="5995"/>
                    <a:pt x="11286" y="6016"/>
                  </a:cubicBezTo>
                  <a:cubicBezTo>
                    <a:pt x="11628" y="5942"/>
                    <a:pt x="11990" y="5899"/>
                    <a:pt x="12364" y="5899"/>
                  </a:cubicBezTo>
                  <a:cubicBezTo>
                    <a:pt x="12492" y="5899"/>
                    <a:pt x="12620" y="5899"/>
                    <a:pt x="12748" y="5910"/>
                  </a:cubicBezTo>
                  <a:cubicBezTo>
                    <a:pt x="12833" y="5632"/>
                    <a:pt x="13100" y="5430"/>
                    <a:pt x="13409" y="5430"/>
                  </a:cubicBezTo>
                  <a:cubicBezTo>
                    <a:pt x="13783" y="5430"/>
                    <a:pt x="14081" y="5718"/>
                    <a:pt x="14092" y="6091"/>
                  </a:cubicBezTo>
                  <a:cubicBezTo>
                    <a:pt x="14156" y="6080"/>
                    <a:pt x="14231" y="6080"/>
                    <a:pt x="14295" y="6080"/>
                  </a:cubicBezTo>
                  <a:cubicBezTo>
                    <a:pt x="14551" y="6080"/>
                    <a:pt x="14785" y="6134"/>
                    <a:pt x="14999" y="6230"/>
                  </a:cubicBezTo>
                  <a:cubicBezTo>
                    <a:pt x="15105" y="5974"/>
                    <a:pt x="15351" y="5803"/>
                    <a:pt x="15639" y="5803"/>
                  </a:cubicBezTo>
                  <a:cubicBezTo>
                    <a:pt x="15831" y="5803"/>
                    <a:pt x="16001" y="5888"/>
                    <a:pt x="16129" y="6016"/>
                  </a:cubicBezTo>
                  <a:cubicBezTo>
                    <a:pt x="16460" y="5462"/>
                    <a:pt x="17057" y="5099"/>
                    <a:pt x="17751" y="5099"/>
                  </a:cubicBezTo>
                  <a:cubicBezTo>
                    <a:pt x="18060" y="5099"/>
                    <a:pt x="18348" y="5174"/>
                    <a:pt x="18615" y="5302"/>
                  </a:cubicBezTo>
                  <a:cubicBezTo>
                    <a:pt x="19298" y="4843"/>
                    <a:pt x="20119" y="4576"/>
                    <a:pt x="21004" y="4576"/>
                  </a:cubicBezTo>
                  <a:cubicBezTo>
                    <a:pt x="21655" y="4576"/>
                    <a:pt x="22263" y="4715"/>
                    <a:pt x="22807" y="4971"/>
                  </a:cubicBezTo>
                  <a:cubicBezTo>
                    <a:pt x="23031" y="4416"/>
                    <a:pt x="23565" y="4032"/>
                    <a:pt x="24194" y="4032"/>
                  </a:cubicBezTo>
                  <a:cubicBezTo>
                    <a:pt x="24834" y="4032"/>
                    <a:pt x="25378" y="4438"/>
                    <a:pt x="25591" y="5003"/>
                  </a:cubicBezTo>
                  <a:cubicBezTo>
                    <a:pt x="25815" y="4864"/>
                    <a:pt x="26082" y="4779"/>
                    <a:pt x="26370" y="4779"/>
                  </a:cubicBezTo>
                  <a:cubicBezTo>
                    <a:pt x="27192" y="4779"/>
                    <a:pt x="27853" y="5451"/>
                    <a:pt x="27853" y="6272"/>
                  </a:cubicBezTo>
                  <a:cubicBezTo>
                    <a:pt x="27853" y="6379"/>
                    <a:pt x="27842" y="6475"/>
                    <a:pt x="27821" y="6571"/>
                  </a:cubicBezTo>
                  <a:cubicBezTo>
                    <a:pt x="28034" y="6667"/>
                    <a:pt x="28173" y="6870"/>
                    <a:pt x="28173" y="7115"/>
                  </a:cubicBezTo>
                  <a:cubicBezTo>
                    <a:pt x="28173" y="7137"/>
                    <a:pt x="28173" y="7158"/>
                    <a:pt x="28173" y="7179"/>
                  </a:cubicBezTo>
                  <a:cubicBezTo>
                    <a:pt x="28472" y="7115"/>
                    <a:pt x="28781" y="7083"/>
                    <a:pt x="29090" y="7083"/>
                  </a:cubicBezTo>
                  <a:cubicBezTo>
                    <a:pt x="29208" y="7083"/>
                    <a:pt x="29314" y="7083"/>
                    <a:pt x="29421" y="7094"/>
                  </a:cubicBezTo>
                  <a:cubicBezTo>
                    <a:pt x="29496" y="6849"/>
                    <a:pt x="29720" y="6678"/>
                    <a:pt x="29986" y="6678"/>
                  </a:cubicBezTo>
                  <a:cubicBezTo>
                    <a:pt x="30061" y="6678"/>
                    <a:pt x="30125" y="6689"/>
                    <a:pt x="30189" y="6710"/>
                  </a:cubicBezTo>
                  <a:lnTo>
                    <a:pt x="30189" y="5355"/>
                  </a:lnTo>
                  <a:cubicBezTo>
                    <a:pt x="31213" y="4864"/>
                    <a:pt x="32440" y="4822"/>
                    <a:pt x="33539" y="5344"/>
                  </a:cubicBezTo>
                  <a:cubicBezTo>
                    <a:pt x="34936" y="5995"/>
                    <a:pt x="35758" y="7350"/>
                    <a:pt x="35800" y="8790"/>
                  </a:cubicBezTo>
                  <a:cubicBezTo>
                    <a:pt x="35918" y="8801"/>
                    <a:pt x="36024" y="8833"/>
                    <a:pt x="36131" y="8875"/>
                  </a:cubicBezTo>
                  <a:cubicBezTo>
                    <a:pt x="36408" y="9003"/>
                    <a:pt x="36600" y="9249"/>
                    <a:pt x="36664" y="9526"/>
                  </a:cubicBezTo>
                  <a:cubicBezTo>
                    <a:pt x="36814" y="9537"/>
                    <a:pt x="36974" y="9579"/>
                    <a:pt x="37112" y="9654"/>
                  </a:cubicBezTo>
                  <a:cubicBezTo>
                    <a:pt x="37166" y="9675"/>
                    <a:pt x="37208" y="9697"/>
                    <a:pt x="37251" y="9729"/>
                  </a:cubicBezTo>
                  <a:cubicBezTo>
                    <a:pt x="37998" y="8769"/>
                    <a:pt x="39331" y="8417"/>
                    <a:pt x="40473" y="8961"/>
                  </a:cubicBezTo>
                  <a:cubicBezTo>
                    <a:pt x="40547" y="8993"/>
                    <a:pt x="40622" y="9035"/>
                    <a:pt x="40697" y="9078"/>
                  </a:cubicBezTo>
                  <a:cubicBezTo>
                    <a:pt x="40697" y="8950"/>
                    <a:pt x="40729" y="8822"/>
                    <a:pt x="40782" y="8694"/>
                  </a:cubicBezTo>
                  <a:cubicBezTo>
                    <a:pt x="41017" y="8214"/>
                    <a:pt x="41593" y="8011"/>
                    <a:pt x="42073" y="8235"/>
                  </a:cubicBezTo>
                  <a:cubicBezTo>
                    <a:pt x="42233" y="8310"/>
                    <a:pt x="42361" y="8417"/>
                    <a:pt x="42446" y="8555"/>
                  </a:cubicBezTo>
                  <a:cubicBezTo>
                    <a:pt x="43001" y="7979"/>
                    <a:pt x="43790" y="7681"/>
                    <a:pt x="44590" y="7755"/>
                  </a:cubicBezTo>
                  <a:cubicBezTo>
                    <a:pt x="44569" y="7585"/>
                    <a:pt x="44601" y="7403"/>
                    <a:pt x="44676" y="7243"/>
                  </a:cubicBezTo>
                  <a:cubicBezTo>
                    <a:pt x="44900" y="6753"/>
                    <a:pt x="45476" y="6550"/>
                    <a:pt x="45956" y="6774"/>
                  </a:cubicBezTo>
                  <a:cubicBezTo>
                    <a:pt x="46126" y="6859"/>
                    <a:pt x="46265" y="6977"/>
                    <a:pt x="46361" y="7115"/>
                  </a:cubicBezTo>
                  <a:cubicBezTo>
                    <a:pt x="46852" y="7009"/>
                    <a:pt x="47385" y="7041"/>
                    <a:pt x="47887" y="7233"/>
                  </a:cubicBezTo>
                  <a:cubicBezTo>
                    <a:pt x="47801" y="7009"/>
                    <a:pt x="47812" y="6753"/>
                    <a:pt x="47919" y="6518"/>
                  </a:cubicBezTo>
                  <a:cubicBezTo>
                    <a:pt x="48153" y="6027"/>
                    <a:pt x="48729" y="5824"/>
                    <a:pt x="49209" y="6048"/>
                  </a:cubicBezTo>
                  <a:cubicBezTo>
                    <a:pt x="49401" y="6144"/>
                    <a:pt x="49551" y="6294"/>
                    <a:pt x="49647" y="6464"/>
                  </a:cubicBezTo>
                  <a:cubicBezTo>
                    <a:pt x="50383" y="5430"/>
                    <a:pt x="51769" y="5035"/>
                    <a:pt x="52954" y="5590"/>
                  </a:cubicBezTo>
                  <a:cubicBezTo>
                    <a:pt x="53828" y="6006"/>
                    <a:pt x="54383" y="6838"/>
                    <a:pt x="54468" y="7734"/>
                  </a:cubicBezTo>
                  <a:cubicBezTo>
                    <a:pt x="54703" y="7649"/>
                    <a:pt x="54980" y="7649"/>
                    <a:pt x="55226" y="7766"/>
                  </a:cubicBezTo>
                  <a:cubicBezTo>
                    <a:pt x="55588" y="7937"/>
                    <a:pt x="55791" y="8299"/>
                    <a:pt x="55780" y="8673"/>
                  </a:cubicBezTo>
                  <a:cubicBezTo>
                    <a:pt x="56111" y="8683"/>
                    <a:pt x="56453" y="8758"/>
                    <a:pt x="56773" y="8907"/>
                  </a:cubicBezTo>
                  <a:cubicBezTo>
                    <a:pt x="56858" y="8950"/>
                    <a:pt x="56943" y="8993"/>
                    <a:pt x="57018" y="9046"/>
                  </a:cubicBezTo>
                  <a:cubicBezTo>
                    <a:pt x="57253" y="8577"/>
                    <a:pt x="57818" y="8385"/>
                    <a:pt x="58287" y="8609"/>
                  </a:cubicBezTo>
                  <a:cubicBezTo>
                    <a:pt x="58682" y="8790"/>
                    <a:pt x="58895" y="9217"/>
                    <a:pt x="58842" y="9622"/>
                  </a:cubicBezTo>
                  <a:cubicBezTo>
                    <a:pt x="59002" y="9686"/>
                    <a:pt x="59173" y="9761"/>
                    <a:pt x="59343" y="9835"/>
                  </a:cubicBezTo>
                  <a:cubicBezTo>
                    <a:pt x="59407" y="9867"/>
                    <a:pt x="59482" y="9910"/>
                    <a:pt x="59557" y="9942"/>
                  </a:cubicBezTo>
                  <a:lnTo>
                    <a:pt x="59557" y="9547"/>
                  </a:lnTo>
                  <a:cubicBezTo>
                    <a:pt x="59706" y="9387"/>
                    <a:pt x="59919" y="9291"/>
                    <a:pt x="60143" y="9291"/>
                  </a:cubicBezTo>
                  <a:cubicBezTo>
                    <a:pt x="60293" y="9291"/>
                    <a:pt x="60431" y="9334"/>
                    <a:pt x="60559" y="9398"/>
                  </a:cubicBezTo>
                  <a:cubicBezTo>
                    <a:pt x="60773" y="8758"/>
                    <a:pt x="61274" y="8246"/>
                    <a:pt x="61914" y="8011"/>
                  </a:cubicBezTo>
                  <a:cubicBezTo>
                    <a:pt x="61840" y="7883"/>
                    <a:pt x="61797" y="7745"/>
                    <a:pt x="61797" y="7585"/>
                  </a:cubicBezTo>
                  <a:cubicBezTo>
                    <a:pt x="61797" y="7126"/>
                    <a:pt x="62170" y="6763"/>
                    <a:pt x="62618" y="6763"/>
                  </a:cubicBezTo>
                  <a:cubicBezTo>
                    <a:pt x="62778" y="6763"/>
                    <a:pt x="62928" y="6806"/>
                    <a:pt x="63056" y="6881"/>
                  </a:cubicBezTo>
                  <a:cubicBezTo>
                    <a:pt x="63397" y="6614"/>
                    <a:pt x="63813" y="6454"/>
                    <a:pt x="64272" y="6422"/>
                  </a:cubicBezTo>
                  <a:cubicBezTo>
                    <a:pt x="64133" y="6272"/>
                    <a:pt x="64048" y="6070"/>
                    <a:pt x="64048" y="5846"/>
                  </a:cubicBezTo>
                  <a:cubicBezTo>
                    <a:pt x="64048" y="5398"/>
                    <a:pt x="64410" y="5024"/>
                    <a:pt x="64869" y="5024"/>
                  </a:cubicBezTo>
                  <a:cubicBezTo>
                    <a:pt x="65051" y="5024"/>
                    <a:pt x="65221" y="5088"/>
                    <a:pt x="65360" y="5184"/>
                  </a:cubicBezTo>
                  <a:cubicBezTo>
                    <a:pt x="65552" y="4128"/>
                    <a:pt x="66469" y="3318"/>
                    <a:pt x="67589" y="3318"/>
                  </a:cubicBezTo>
                  <a:cubicBezTo>
                    <a:pt x="68421" y="3318"/>
                    <a:pt x="69136" y="3766"/>
                    <a:pt x="69531" y="4427"/>
                  </a:cubicBezTo>
                  <a:cubicBezTo>
                    <a:pt x="69691" y="4267"/>
                    <a:pt x="69894" y="4171"/>
                    <a:pt x="70128" y="4171"/>
                  </a:cubicBezTo>
                  <a:cubicBezTo>
                    <a:pt x="70470" y="4171"/>
                    <a:pt x="70758" y="4384"/>
                    <a:pt x="70886" y="4683"/>
                  </a:cubicBezTo>
                  <a:cubicBezTo>
                    <a:pt x="71142" y="4566"/>
                    <a:pt x="71430" y="4502"/>
                    <a:pt x="71739" y="4502"/>
                  </a:cubicBezTo>
                  <a:cubicBezTo>
                    <a:pt x="71814" y="4502"/>
                    <a:pt x="71899" y="4502"/>
                    <a:pt x="71974" y="4512"/>
                  </a:cubicBezTo>
                  <a:cubicBezTo>
                    <a:pt x="71995" y="4075"/>
                    <a:pt x="72358" y="3723"/>
                    <a:pt x="72795" y="3723"/>
                  </a:cubicBezTo>
                  <a:cubicBezTo>
                    <a:pt x="73168" y="3723"/>
                    <a:pt x="73488" y="3968"/>
                    <a:pt x="73584" y="4310"/>
                  </a:cubicBezTo>
                  <a:cubicBezTo>
                    <a:pt x="73745" y="4288"/>
                    <a:pt x="73894" y="4288"/>
                    <a:pt x="74054" y="4288"/>
                  </a:cubicBezTo>
                  <a:cubicBezTo>
                    <a:pt x="74502" y="4288"/>
                    <a:pt x="74929" y="4331"/>
                    <a:pt x="75345" y="4427"/>
                  </a:cubicBezTo>
                  <a:cubicBezTo>
                    <a:pt x="75345" y="4395"/>
                    <a:pt x="75345" y="4363"/>
                    <a:pt x="75345" y="4342"/>
                  </a:cubicBezTo>
                  <a:cubicBezTo>
                    <a:pt x="75345" y="4000"/>
                    <a:pt x="75547" y="3702"/>
                    <a:pt x="75846" y="3584"/>
                  </a:cubicBezTo>
                  <a:cubicBezTo>
                    <a:pt x="75814" y="3446"/>
                    <a:pt x="75793" y="3296"/>
                    <a:pt x="75793" y="3147"/>
                  </a:cubicBezTo>
                  <a:cubicBezTo>
                    <a:pt x="75793" y="1995"/>
                    <a:pt x="76731" y="1056"/>
                    <a:pt x="77883" y="1056"/>
                  </a:cubicBezTo>
                  <a:cubicBezTo>
                    <a:pt x="78289" y="1056"/>
                    <a:pt x="78662" y="1173"/>
                    <a:pt x="78982" y="1365"/>
                  </a:cubicBezTo>
                  <a:cubicBezTo>
                    <a:pt x="79270" y="565"/>
                    <a:pt x="80038" y="0"/>
                    <a:pt x="80945" y="0"/>
                  </a:cubicBezTo>
                  <a:cubicBezTo>
                    <a:pt x="81830" y="0"/>
                    <a:pt x="82577" y="544"/>
                    <a:pt x="82887" y="1323"/>
                  </a:cubicBezTo>
                  <a:cubicBezTo>
                    <a:pt x="83655" y="960"/>
                    <a:pt x="84519" y="757"/>
                    <a:pt x="85425" y="757"/>
                  </a:cubicBezTo>
                  <a:cubicBezTo>
                    <a:pt x="86716" y="757"/>
                    <a:pt x="87911" y="1163"/>
                    <a:pt x="88892" y="1856"/>
                  </a:cubicBezTo>
                  <a:lnTo>
                    <a:pt x="88892" y="13953"/>
                  </a:lnTo>
                  <a:lnTo>
                    <a:pt x="61104" y="13953"/>
                  </a:lnTo>
                  <a:lnTo>
                    <a:pt x="54532" y="27181"/>
                  </a:lnTo>
                  <a:lnTo>
                    <a:pt x="30189" y="15126"/>
                  </a:lnTo>
                  <a:lnTo>
                    <a:pt x="30189" y="13953"/>
                  </a:lnTo>
                  <a:lnTo>
                    <a:pt x="0" y="13953"/>
                  </a:lnTo>
                  <a:lnTo>
                    <a:pt x="0" y="3872"/>
                  </a:lnTo>
                  <a:cubicBezTo>
                    <a:pt x="811" y="3296"/>
                    <a:pt x="1814" y="2966"/>
                    <a:pt x="2891" y="296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34" name="Google Shape;1034;p27"/>
            <p:cNvGrpSpPr/>
            <p:nvPr/>
          </p:nvGrpSpPr>
          <p:grpSpPr>
            <a:xfrm>
              <a:off x="-232774" y="3407925"/>
              <a:ext cx="9376973" cy="2619198"/>
              <a:chOff x="-232774" y="3407925"/>
              <a:chExt cx="9376973" cy="2619198"/>
            </a:xfrm>
          </p:grpSpPr>
          <p:grpSp>
            <p:nvGrpSpPr>
              <p:cNvPr id="1035" name="Google Shape;1035;p27"/>
              <p:cNvGrpSpPr/>
              <p:nvPr/>
            </p:nvGrpSpPr>
            <p:grpSpPr>
              <a:xfrm>
                <a:off x="4765567" y="3739529"/>
                <a:ext cx="4378632" cy="1478180"/>
                <a:chOff x="3635150" y="3150675"/>
                <a:chExt cx="1444950" cy="487800"/>
              </a:xfrm>
            </p:grpSpPr>
            <p:sp>
              <p:nvSpPr>
                <p:cNvPr id="1036" name="Google Shape;1036;p27"/>
                <p:cNvSpPr/>
                <p:nvPr/>
              </p:nvSpPr>
              <p:spPr>
                <a:xfrm>
                  <a:off x="3635150" y="3150675"/>
                  <a:ext cx="1444950" cy="487800"/>
                </a:xfrm>
                <a:custGeom>
                  <a:avLst/>
                  <a:gdLst/>
                  <a:ahLst/>
                  <a:cxnLst/>
                  <a:rect l="l" t="t" r="r" b="b"/>
                  <a:pathLst>
                    <a:path w="57798" h="19512" extrusionOk="0">
                      <a:moveTo>
                        <a:pt x="57797" y="8129"/>
                      </a:moveTo>
                      <a:cubicBezTo>
                        <a:pt x="39972" y="0"/>
                        <a:pt x="14071" y="16994"/>
                        <a:pt x="1" y="14871"/>
                      </a:cubicBezTo>
                      <a:lnTo>
                        <a:pt x="1" y="19511"/>
                      </a:lnTo>
                      <a:lnTo>
                        <a:pt x="57797" y="19511"/>
                      </a:lnTo>
                      <a:lnTo>
                        <a:pt x="57797" y="812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7" name="Google Shape;1037;p27"/>
                <p:cNvSpPr/>
                <p:nvPr/>
              </p:nvSpPr>
              <p:spPr>
                <a:xfrm>
                  <a:off x="3635150" y="3323225"/>
                  <a:ext cx="1444950" cy="315250"/>
                </a:xfrm>
                <a:custGeom>
                  <a:avLst/>
                  <a:gdLst/>
                  <a:ahLst/>
                  <a:cxnLst/>
                  <a:rect l="l" t="t" r="r" b="b"/>
                  <a:pathLst>
                    <a:path w="57798" h="12610" extrusionOk="0">
                      <a:moveTo>
                        <a:pt x="57797" y="1227"/>
                      </a:moveTo>
                      <a:cubicBezTo>
                        <a:pt x="56688" y="726"/>
                        <a:pt x="55557" y="320"/>
                        <a:pt x="54394" y="0"/>
                      </a:cubicBezTo>
                      <a:cubicBezTo>
                        <a:pt x="41711" y="12332"/>
                        <a:pt x="17666" y="10593"/>
                        <a:pt x="14914" y="8705"/>
                      </a:cubicBezTo>
                      <a:cubicBezTo>
                        <a:pt x="13900" y="8011"/>
                        <a:pt x="13538" y="7190"/>
                        <a:pt x="13495" y="6401"/>
                      </a:cubicBezTo>
                      <a:cubicBezTo>
                        <a:pt x="8396" y="7734"/>
                        <a:pt x="3777" y="8545"/>
                        <a:pt x="1" y="7969"/>
                      </a:cubicBezTo>
                      <a:lnTo>
                        <a:pt x="1" y="12609"/>
                      </a:lnTo>
                      <a:lnTo>
                        <a:pt x="57797" y="12609"/>
                      </a:lnTo>
                      <a:lnTo>
                        <a:pt x="57797" y="122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27"/>
                <p:cNvSpPr/>
                <p:nvPr/>
              </p:nvSpPr>
              <p:spPr>
                <a:xfrm>
                  <a:off x="3635150" y="3298425"/>
                  <a:ext cx="1444950" cy="340050"/>
                </a:xfrm>
                <a:custGeom>
                  <a:avLst/>
                  <a:gdLst/>
                  <a:ahLst/>
                  <a:cxnLst/>
                  <a:rect l="l" t="t" r="r" b="b"/>
                  <a:pathLst>
                    <a:path w="57798" h="13602" extrusionOk="0">
                      <a:moveTo>
                        <a:pt x="9633" y="8310"/>
                      </a:moveTo>
                      <a:cubicBezTo>
                        <a:pt x="7265" y="8801"/>
                        <a:pt x="5046" y="9110"/>
                        <a:pt x="2998" y="9142"/>
                      </a:cubicBezTo>
                      <a:cubicBezTo>
                        <a:pt x="1803" y="10156"/>
                        <a:pt x="822" y="11094"/>
                        <a:pt x="1" y="11948"/>
                      </a:cubicBezTo>
                      <a:lnTo>
                        <a:pt x="1" y="13601"/>
                      </a:lnTo>
                      <a:lnTo>
                        <a:pt x="7713" y="13601"/>
                      </a:lnTo>
                      <a:cubicBezTo>
                        <a:pt x="7969" y="11596"/>
                        <a:pt x="8737" y="9804"/>
                        <a:pt x="9633" y="8310"/>
                      </a:cubicBezTo>
                      <a:close/>
                      <a:moveTo>
                        <a:pt x="22242" y="4875"/>
                      </a:moveTo>
                      <a:cubicBezTo>
                        <a:pt x="20536" y="5387"/>
                        <a:pt x="18871" y="5889"/>
                        <a:pt x="17229" y="6369"/>
                      </a:cubicBezTo>
                      <a:cubicBezTo>
                        <a:pt x="15906" y="9067"/>
                        <a:pt x="15436" y="11606"/>
                        <a:pt x="15330" y="13601"/>
                      </a:cubicBezTo>
                      <a:lnTo>
                        <a:pt x="21730" y="13601"/>
                      </a:lnTo>
                      <a:cubicBezTo>
                        <a:pt x="21165" y="9462"/>
                        <a:pt x="21698" y="6561"/>
                        <a:pt x="22242" y="4875"/>
                      </a:cubicBezTo>
                      <a:close/>
                      <a:moveTo>
                        <a:pt x="33859" y="1686"/>
                      </a:moveTo>
                      <a:cubicBezTo>
                        <a:pt x="37006" y="4182"/>
                        <a:pt x="40740" y="8150"/>
                        <a:pt x="42159" y="13601"/>
                      </a:cubicBezTo>
                      <a:lnTo>
                        <a:pt x="32344" y="13601"/>
                      </a:lnTo>
                      <a:cubicBezTo>
                        <a:pt x="31587" y="10348"/>
                        <a:pt x="30339" y="6283"/>
                        <a:pt x="28429" y="3072"/>
                      </a:cubicBezTo>
                      <a:cubicBezTo>
                        <a:pt x="30232" y="2571"/>
                        <a:pt x="32046" y="2102"/>
                        <a:pt x="33859" y="1686"/>
                      </a:cubicBezTo>
                      <a:close/>
                      <a:moveTo>
                        <a:pt x="46372" y="0"/>
                      </a:moveTo>
                      <a:cubicBezTo>
                        <a:pt x="44324" y="11"/>
                        <a:pt x="42233" y="192"/>
                        <a:pt x="40121" y="491"/>
                      </a:cubicBezTo>
                      <a:cubicBezTo>
                        <a:pt x="46895" y="2742"/>
                        <a:pt x="51599" y="9964"/>
                        <a:pt x="53605" y="13601"/>
                      </a:cubicBezTo>
                      <a:lnTo>
                        <a:pt x="57797" y="13601"/>
                      </a:lnTo>
                      <a:lnTo>
                        <a:pt x="57797" y="7030"/>
                      </a:lnTo>
                      <a:cubicBezTo>
                        <a:pt x="54394" y="3264"/>
                        <a:pt x="50095" y="1174"/>
                        <a:pt x="46372" y="0"/>
                      </a:cubicBezTo>
                      <a:lnTo>
                        <a:pt x="46372" y="0"/>
                      </a:lnTo>
                      <a:close/>
                    </a:path>
                  </a:pathLst>
                </a:custGeom>
                <a:solidFill>
                  <a:srgbClr val="000000">
                    <a:alpha val="1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27"/>
                <p:cNvSpPr/>
                <p:nvPr/>
              </p:nvSpPr>
              <p:spPr>
                <a:xfrm>
                  <a:off x="3635150" y="3365625"/>
                  <a:ext cx="1444950" cy="272850"/>
                </a:xfrm>
                <a:custGeom>
                  <a:avLst/>
                  <a:gdLst/>
                  <a:ahLst/>
                  <a:cxnLst/>
                  <a:rect l="l" t="t" r="r" b="b"/>
                  <a:pathLst>
                    <a:path w="57798" h="10914" extrusionOk="0">
                      <a:moveTo>
                        <a:pt x="9633" y="5622"/>
                      </a:moveTo>
                      <a:cubicBezTo>
                        <a:pt x="7265" y="6113"/>
                        <a:pt x="5046" y="6422"/>
                        <a:pt x="2998" y="6454"/>
                      </a:cubicBezTo>
                      <a:cubicBezTo>
                        <a:pt x="1803" y="7468"/>
                        <a:pt x="822" y="8406"/>
                        <a:pt x="1" y="9260"/>
                      </a:cubicBezTo>
                      <a:lnTo>
                        <a:pt x="1" y="10913"/>
                      </a:lnTo>
                      <a:lnTo>
                        <a:pt x="7713" y="10913"/>
                      </a:lnTo>
                      <a:cubicBezTo>
                        <a:pt x="7969" y="8908"/>
                        <a:pt x="8737" y="7116"/>
                        <a:pt x="9633" y="5622"/>
                      </a:cubicBezTo>
                      <a:close/>
                      <a:moveTo>
                        <a:pt x="31555" y="7916"/>
                      </a:moveTo>
                      <a:cubicBezTo>
                        <a:pt x="34350" y="7574"/>
                        <a:pt x="37294" y="7020"/>
                        <a:pt x="40196" y="6155"/>
                      </a:cubicBezTo>
                      <a:cubicBezTo>
                        <a:pt x="41017" y="7596"/>
                        <a:pt x="41711" y="9174"/>
                        <a:pt x="42159" y="10913"/>
                      </a:cubicBezTo>
                      <a:lnTo>
                        <a:pt x="32344" y="10913"/>
                      </a:lnTo>
                      <a:cubicBezTo>
                        <a:pt x="32120" y="9964"/>
                        <a:pt x="31864" y="8950"/>
                        <a:pt x="31555" y="7916"/>
                      </a:cubicBezTo>
                      <a:close/>
                      <a:moveTo>
                        <a:pt x="15853" y="7414"/>
                      </a:moveTo>
                      <a:cubicBezTo>
                        <a:pt x="17026" y="7788"/>
                        <a:pt x="19010" y="8108"/>
                        <a:pt x="21496" y="8246"/>
                      </a:cubicBezTo>
                      <a:cubicBezTo>
                        <a:pt x="21528" y="9078"/>
                        <a:pt x="21602" y="9964"/>
                        <a:pt x="21730" y="10913"/>
                      </a:cubicBezTo>
                      <a:lnTo>
                        <a:pt x="15330" y="10913"/>
                      </a:lnTo>
                      <a:cubicBezTo>
                        <a:pt x="15383" y="9878"/>
                        <a:pt x="15532" y="8694"/>
                        <a:pt x="15853" y="7414"/>
                      </a:cubicBezTo>
                      <a:close/>
                      <a:moveTo>
                        <a:pt x="47898" y="3019"/>
                      </a:moveTo>
                      <a:cubicBezTo>
                        <a:pt x="50554" y="5782"/>
                        <a:pt x="52495" y="8897"/>
                        <a:pt x="53605" y="10913"/>
                      </a:cubicBezTo>
                      <a:lnTo>
                        <a:pt x="57797" y="10913"/>
                      </a:lnTo>
                      <a:lnTo>
                        <a:pt x="57797" y="4342"/>
                      </a:lnTo>
                      <a:cubicBezTo>
                        <a:pt x="56165" y="2539"/>
                        <a:pt x="54341" y="1120"/>
                        <a:pt x="52463" y="0"/>
                      </a:cubicBezTo>
                      <a:cubicBezTo>
                        <a:pt x="51034" y="1152"/>
                        <a:pt x="49498" y="2155"/>
                        <a:pt x="47898" y="3019"/>
                      </a:cubicBezTo>
                      <a:lnTo>
                        <a:pt x="47898" y="3019"/>
                      </a:lnTo>
                    </a:path>
                  </a:pathLst>
                </a:custGeom>
                <a:solidFill>
                  <a:srgbClr val="000000">
                    <a:alpha val="1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40" name="Google Shape;1040;p27"/>
              <p:cNvGrpSpPr/>
              <p:nvPr/>
            </p:nvGrpSpPr>
            <p:grpSpPr>
              <a:xfrm rot="169982">
                <a:off x="-220203" y="3985872"/>
                <a:ext cx="3197605" cy="587724"/>
                <a:chOff x="506125" y="3180038"/>
                <a:chExt cx="1350800" cy="248300"/>
              </a:xfrm>
            </p:grpSpPr>
            <p:sp>
              <p:nvSpPr>
                <p:cNvPr id="1041" name="Google Shape;1041;p27"/>
                <p:cNvSpPr/>
                <p:nvPr/>
              </p:nvSpPr>
              <p:spPr>
                <a:xfrm>
                  <a:off x="506125" y="3180038"/>
                  <a:ext cx="1350800" cy="248300"/>
                </a:xfrm>
                <a:custGeom>
                  <a:avLst/>
                  <a:gdLst/>
                  <a:ahLst/>
                  <a:cxnLst/>
                  <a:rect l="l" t="t" r="r" b="b"/>
                  <a:pathLst>
                    <a:path w="54032" h="9932" extrusionOk="0">
                      <a:moveTo>
                        <a:pt x="0" y="3424"/>
                      </a:moveTo>
                      <a:cubicBezTo>
                        <a:pt x="15361" y="0"/>
                        <a:pt x="41038" y="5643"/>
                        <a:pt x="52858" y="3787"/>
                      </a:cubicBezTo>
                      <a:lnTo>
                        <a:pt x="54031" y="6081"/>
                      </a:lnTo>
                      <a:lnTo>
                        <a:pt x="0" y="9932"/>
                      </a:lnTo>
                      <a:lnTo>
                        <a:pt x="0" y="342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1042;p27"/>
                <p:cNvSpPr/>
                <p:nvPr/>
              </p:nvSpPr>
              <p:spPr>
                <a:xfrm>
                  <a:off x="506125" y="3237363"/>
                  <a:ext cx="1350800" cy="190975"/>
                </a:xfrm>
                <a:custGeom>
                  <a:avLst/>
                  <a:gdLst/>
                  <a:ahLst/>
                  <a:cxnLst/>
                  <a:rect l="l" t="t" r="r" b="b"/>
                  <a:pathLst>
                    <a:path w="54032" h="7639" extrusionOk="0">
                      <a:moveTo>
                        <a:pt x="43630" y="1825"/>
                      </a:moveTo>
                      <a:cubicBezTo>
                        <a:pt x="45977" y="1899"/>
                        <a:pt x="48153" y="1910"/>
                        <a:pt x="50084" y="1782"/>
                      </a:cubicBezTo>
                      <a:cubicBezTo>
                        <a:pt x="51471" y="2209"/>
                        <a:pt x="52634" y="2604"/>
                        <a:pt x="53615" y="2966"/>
                      </a:cubicBezTo>
                      <a:lnTo>
                        <a:pt x="54031" y="3788"/>
                      </a:lnTo>
                      <a:lnTo>
                        <a:pt x="46777" y="4310"/>
                      </a:lnTo>
                      <a:cubicBezTo>
                        <a:pt x="46030" y="3329"/>
                        <a:pt x="44857" y="2497"/>
                        <a:pt x="43630" y="1825"/>
                      </a:cubicBezTo>
                      <a:close/>
                      <a:moveTo>
                        <a:pt x="30904" y="971"/>
                      </a:moveTo>
                      <a:cubicBezTo>
                        <a:pt x="32632" y="1110"/>
                        <a:pt x="34328" y="1249"/>
                        <a:pt x="35992" y="1366"/>
                      </a:cubicBezTo>
                      <a:cubicBezTo>
                        <a:pt x="37923" y="2614"/>
                        <a:pt x="39011" y="3841"/>
                        <a:pt x="39619" y="4822"/>
                      </a:cubicBezTo>
                      <a:lnTo>
                        <a:pt x="33592" y="5249"/>
                      </a:lnTo>
                      <a:cubicBezTo>
                        <a:pt x="33080" y="3169"/>
                        <a:pt x="31832" y="1771"/>
                        <a:pt x="30904" y="971"/>
                      </a:cubicBezTo>
                      <a:close/>
                      <a:moveTo>
                        <a:pt x="19159" y="171"/>
                      </a:moveTo>
                      <a:cubicBezTo>
                        <a:pt x="20972" y="257"/>
                        <a:pt x="22797" y="374"/>
                        <a:pt x="24621" y="491"/>
                      </a:cubicBezTo>
                      <a:cubicBezTo>
                        <a:pt x="23629" y="2209"/>
                        <a:pt x="23490" y="4300"/>
                        <a:pt x="23597" y="5964"/>
                      </a:cubicBezTo>
                      <a:lnTo>
                        <a:pt x="14359" y="6614"/>
                      </a:lnTo>
                      <a:cubicBezTo>
                        <a:pt x="14316" y="3830"/>
                        <a:pt x="16833" y="1611"/>
                        <a:pt x="19159" y="171"/>
                      </a:cubicBezTo>
                      <a:close/>
                      <a:moveTo>
                        <a:pt x="6955" y="182"/>
                      </a:moveTo>
                      <a:cubicBezTo>
                        <a:pt x="8886" y="54"/>
                        <a:pt x="10902" y="1"/>
                        <a:pt x="12961" y="1"/>
                      </a:cubicBezTo>
                      <a:cubicBezTo>
                        <a:pt x="7158" y="1569"/>
                        <a:pt x="4555" y="5452"/>
                        <a:pt x="3595" y="7383"/>
                      </a:cubicBezTo>
                      <a:lnTo>
                        <a:pt x="0" y="7639"/>
                      </a:lnTo>
                      <a:lnTo>
                        <a:pt x="0" y="2924"/>
                      </a:lnTo>
                      <a:cubicBezTo>
                        <a:pt x="2070" y="1665"/>
                        <a:pt x="4598" y="790"/>
                        <a:pt x="6955" y="182"/>
                      </a:cubicBezTo>
                      <a:lnTo>
                        <a:pt x="6955" y="182"/>
                      </a:lnTo>
                    </a:path>
                  </a:pathLst>
                </a:custGeom>
                <a:solidFill>
                  <a:srgbClr val="000000">
                    <a:alpha val="1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43" name="Google Shape;1043;p27"/>
              <p:cNvGrpSpPr/>
              <p:nvPr/>
            </p:nvGrpSpPr>
            <p:grpSpPr>
              <a:xfrm>
                <a:off x="637021" y="3407925"/>
                <a:ext cx="6484008" cy="2619198"/>
                <a:chOff x="664975" y="3743975"/>
                <a:chExt cx="3464605" cy="1399518"/>
              </a:xfrm>
            </p:grpSpPr>
            <p:sp>
              <p:nvSpPr>
                <p:cNvPr id="1044" name="Google Shape;1044;p27"/>
                <p:cNvSpPr/>
                <p:nvPr/>
              </p:nvSpPr>
              <p:spPr>
                <a:xfrm>
                  <a:off x="664975" y="3743975"/>
                  <a:ext cx="3464605" cy="1296386"/>
                </a:xfrm>
                <a:custGeom>
                  <a:avLst/>
                  <a:gdLst/>
                  <a:ahLst/>
                  <a:cxnLst/>
                  <a:rect l="l" t="t" r="r" b="b"/>
                  <a:pathLst>
                    <a:path w="88893" h="33262" extrusionOk="0">
                      <a:moveTo>
                        <a:pt x="1" y="13847"/>
                      </a:moveTo>
                      <a:cubicBezTo>
                        <a:pt x="27416" y="1"/>
                        <a:pt x="67259" y="28963"/>
                        <a:pt x="88893" y="25357"/>
                      </a:cubicBezTo>
                      <a:lnTo>
                        <a:pt x="88893" y="33262"/>
                      </a:lnTo>
                      <a:lnTo>
                        <a:pt x="1" y="33262"/>
                      </a:lnTo>
                      <a:lnTo>
                        <a:pt x="1" y="1384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27"/>
                <p:cNvSpPr/>
                <p:nvPr/>
              </p:nvSpPr>
              <p:spPr>
                <a:xfrm>
                  <a:off x="664975" y="4225437"/>
                  <a:ext cx="3464605" cy="918056"/>
                </a:xfrm>
                <a:custGeom>
                  <a:avLst/>
                  <a:gdLst/>
                  <a:ahLst/>
                  <a:cxnLst/>
                  <a:rect l="l" t="t" r="r" b="b"/>
                  <a:pathLst>
                    <a:path w="88893" h="23555" extrusionOk="0">
                      <a:moveTo>
                        <a:pt x="1" y="1494"/>
                      </a:moveTo>
                      <a:cubicBezTo>
                        <a:pt x="1131" y="918"/>
                        <a:pt x="2294" y="427"/>
                        <a:pt x="3478" y="0"/>
                      </a:cubicBezTo>
                      <a:cubicBezTo>
                        <a:pt x="3222" y="4918"/>
                        <a:pt x="7468" y="13836"/>
                        <a:pt x="42660" y="11905"/>
                      </a:cubicBezTo>
                      <a:cubicBezTo>
                        <a:pt x="42660" y="11905"/>
                        <a:pt x="72966" y="23554"/>
                        <a:pt x="88893" y="17346"/>
                      </a:cubicBezTo>
                      <a:lnTo>
                        <a:pt x="88893" y="20909"/>
                      </a:lnTo>
                      <a:lnTo>
                        <a:pt x="1" y="20909"/>
                      </a:lnTo>
                      <a:lnTo>
                        <a:pt x="1" y="149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27"/>
                <p:cNvSpPr/>
                <p:nvPr/>
              </p:nvSpPr>
              <p:spPr>
                <a:xfrm>
                  <a:off x="664975" y="4410453"/>
                  <a:ext cx="3464605" cy="629914"/>
                </a:xfrm>
                <a:custGeom>
                  <a:avLst/>
                  <a:gdLst/>
                  <a:ahLst/>
                  <a:cxnLst/>
                  <a:rect l="l" t="t" r="r" b="b"/>
                  <a:pathLst>
                    <a:path w="88893" h="16162" extrusionOk="0">
                      <a:moveTo>
                        <a:pt x="76764" y="14423"/>
                      </a:moveTo>
                      <a:cubicBezTo>
                        <a:pt x="80978" y="14465"/>
                        <a:pt x="84999" y="14017"/>
                        <a:pt x="88402" y="12780"/>
                      </a:cubicBezTo>
                      <a:cubicBezTo>
                        <a:pt x="88573" y="12972"/>
                        <a:pt x="88733" y="13153"/>
                        <a:pt x="88893" y="13335"/>
                      </a:cubicBezTo>
                      <a:lnTo>
                        <a:pt x="88893" y="16162"/>
                      </a:lnTo>
                      <a:lnTo>
                        <a:pt x="77031" y="16162"/>
                      </a:lnTo>
                      <a:cubicBezTo>
                        <a:pt x="76956" y="15564"/>
                        <a:pt x="76871" y="14988"/>
                        <a:pt x="76764" y="14423"/>
                      </a:cubicBezTo>
                      <a:close/>
                      <a:moveTo>
                        <a:pt x="55834" y="11255"/>
                      </a:moveTo>
                      <a:cubicBezTo>
                        <a:pt x="58683" y="11991"/>
                        <a:pt x="61819" y="12695"/>
                        <a:pt x="65062" y="13249"/>
                      </a:cubicBezTo>
                      <a:cubicBezTo>
                        <a:pt x="65190" y="14284"/>
                        <a:pt x="65275" y="15255"/>
                        <a:pt x="65318" y="16162"/>
                      </a:cubicBezTo>
                      <a:lnTo>
                        <a:pt x="55472" y="16162"/>
                      </a:lnTo>
                      <a:cubicBezTo>
                        <a:pt x="55685" y="14391"/>
                        <a:pt x="55802" y="12759"/>
                        <a:pt x="55834" y="11255"/>
                      </a:cubicBezTo>
                      <a:close/>
                      <a:moveTo>
                        <a:pt x="27480" y="7286"/>
                      </a:moveTo>
                      <a:cubicBezTo>
                        <a:pt x="31459" y="7489"/>
                        <a:pt x="36099" y="7478"/>
                        <a:pt x="41465" y="7222"/>
                      </a:cubicBezTo>
                      <a:cubicBezTo>
                        <a:pt x="40484" y="10305"/>
                        <a:pt x="39716" y="13399"/>
                        <a:pt x="39140" y="16162"/>
                      </a:cubicBezTo>
                      <a:lnTo>
                        <a:pt x="24035" y="16162"/>
                      </a:lnTo>
                      <a:cubicBezTo>
                        <a:pt x="24813" y="12887"/>
                        <a:pt x="26019" y="9932"/>
                        <a:pt x="27480" y="7286"/>
                      </a:cubicBezTo>
                      <a:close/>
                      <a:moveTo>
                        <a:pt x="13260" y="5110"/>
                      </a:moveTo>
                      <a:cubicBezTo>
                        <a:pt x="10167" y="9142"/>
                        <a:pt x="7863" y="13303"/>
                        <a:pt x="6433" y="16162"/>
                      </a:cubicBezTo>
                      <a:lnTo>
                        <a:pt x="1" y="16162"/>
                      </a:lnTo>
                      <a:lnTo>
                        <a:pt x="1" y="4950"/>
                      </a:lnTo>
                      <a:cubicBezTo>
                        <a:pt x="1526" y="3062"/>
                        <a:pt x="3190" y="1430"/>
                        <a:pt x="4908" y="0"/>
                      </a:cubicBezTo>
                      <a:cubicBezTo>
                        <a:pt x="6262" y="1867"/>
                        <a:pt x="8780" y="3723"/>
                        <a:pt x="13260" y="5110"/>
                      </a:cubicBezTo>
                      <a:lnTo>
                        <a:pt x="13260" y="5110"/>
                      </a:lnTo>
                      <a:close/>
                    </a:path>
                  </a:pathLst>
                </a:custGeom>
                <a:solidFill>
                  <a:srgbClr val="9AA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047;p27"/>
                <p:cNvSpPr/>
                <p:nvPr/>
              </p:nvSpPr>
              <p:spPr>
                <a:xfrm>
                  <a:off x="664975" y="4136885"/>
                  <a:ext cx="3464605" cy="903479"/>
                </a:xfrm>
                <a:custGeom>
                  <a:avLst/>
                  <a:gdLst/>
                  <a:ahLst/>
                  <a:cxnLst/>
                  <a:rect l="l" t="t" r="r" b="b"/>
                  <a:pathLst>
                    <a:path w="88893" h="23181" extrusionOk="0">
                      <a:moveTo>
                        <a:pt x="74076" y="14156"/>
                      </a:moveTo>
                      <a:cubicBezTo>
                        <a:pt x="77713" y="14988"/>
                        <a:pt x="81138" y="15521"/>
                        <a:pt x="84284" y="15575"/>
                      </a:cubicBezTo>
                      <a:cubicBezTo>
                        <a:pt x="86119" y="17303"/>
                        <a:pt x="87634" y="18914"/>
                        <a:pt x="88893" y="20354"/>
                      </a:cubicBezTo>
                      <a:lnTo>
                        <a:pt x="88893" y="23181"/>
                      </a:lnTo>
                      <a:lnTo>
                        <a:pt x="77031" y="23181"/>
                      </a:lnTo>
                      <a:cubicBezTo>
                        <a:pt x="76636" y="19756"/>
                        <a:pt x="75462" y="16695"/>
                        <a:pt x="74076" y="14156"/>
                      </a:cubicBezTo>
                      <a:close/>
                      <a:moveTo>
                        <a:pt x="54693" y="8310"/>
                      </a:moveTo>
                      <a:cubicBezTo>
                        <a:pt x="57296" y="9174"/>
                        <a:pt x="59877" y="10028"/>
                        <a:pt x="62395" y="10838"/>
                      </a:cubicBezTo>
                      <a:cubicBezTo>
                        <a:pt x="64432" y="15447"/>
                        <a:pt x="65158" y="19767"/>
                        <a:pt x="65318" y="23181"/>
                      </a:cubicBezTo>
                      <a:lnTo>
                        <a:pt x="55472" y="23181"/>
                      </a:lnTo>
                      <a:cubicBezTo>
                        <a:pt x="56346" y="16129"/>
                        <a:pt x="55514" y="11180"/>
                        <a:pt x="54693" y="8310"/>
                      </a:cubicBezTo>
                      <a:close/>
                      <a:moveTo>
                        <a:pt x="36814" y="2859"/>
                      </a:moveTo>
                      <a:cubicBezTo>
                        <a:pt x="31982" y="7115"/>
                        <a:pt x="26221" y="13879"/>
                        <a:pt x="24035" y="23181"/>
                      </a:cubicBezTo>
                      <a:lnTo>
                        <a:pt x="39140" y="23181"/>
                      </a:lnTo>
                      <a:cubicBezTo>
                        <a:pt x="40313" y="17623"/>
                        <a:pt x="42223" y="10710"/>
                        <a:pt x="45167" y="5227"/>
                      </a:cubicBezTo>
                      <a:cubicBezTo>
                        <a:pt x="42393" y="4374"/>
                        <a:pt x="39598" y="3574"/>
                        <a:pt x="36814" y="2859"/>
                      </a:cubicBezTo>
                      <a:close/>
                      <a:moveTo>
                        <a:pt x="17559" y="0"/>
                      </a:moveTo>
                      <a:cubicBezTo>
                        <a:pt x="20717" y="22"/>
                        <a:pt x="23928" y="320"/>
                        <a:pt x="27181" y="832"/>
                      </a:cubicBezTo>
                      <a:cubicBezTo>
                        <a:pt x="16759" y="4673"/>
                        <a:pt x="9516" y="16983"/>
                        <a:pt x="6433" y="23181"/>
                      </a:cubicBezTo>
                      <a:lnTo>
                        <a:pt x="1" y="23181"/>
                      </a:lnTo>
                      <a:lnTo>
                        <a:pt x="1" y="11969"/>
                      </a:lnTo>
                      <a:cubicBezTo>
                        <a:pt x="5217" y="5558"/>
                        <a:pt x="11842" y="1984"/>
                        <a:pt x="17559" y="0"/>
                      </a:cubicBezTo>
                      <a:lnTo>
                        <a:pt x="17559" y="0"/>
                      </a:lnTo>
                      <a:close/>
                    </a:path>
                  </a:pathLst>
                </a:custGeom>
                <a:solidFill>
                  <a:srgbClr val="000000">
                    <a:alpha val="1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048" name="Google Shape;1048;p27"/>
            <p:cNvGrpSpPr/>
            <p:nvPr/>
          </p:nvGrpSpPr>
          <p:grpSpPr>
            <a:xfrm>
              <a:off x="567250" y="3617167"/>
              <a:ext cx="1622700" cy="750508"/>
              <a:chOff x="689325" y="3583342"/>
              <a:chExt cx="1622700" cy="750508"/>
            </a:xfrm>
          </p:grpSpPr>
          <p:sp>
            <p:nvSpPr>
              <p:cNvPr id="1049" name="Google Shape;1049;p27"/>
              <p:cNvSpPr/>
              <p:nvPr/>
            </p:nvSpPr>
            <p:spPr>
              <a:xfrm>
                <a:off x="689325" y="4236350"/>
                <a:ext cx="1622700" cy="97500"/>
              </a:xfrm>
              <a:prstGeom prst="flowChartConnector">
                <a:avLst/>
              </a:pr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50" name="Google Shape;1050;p27"/>
              <p:cNvGrpSpPr/>
              <p:nvPr/>
            </p:nvGrpSpPr>
            <p:grpSpPr>
              <a:xfrm>
                <a:off x="773086" y="3583342"/>
                <a:ext cx="1455188" cy="694330"/>
                <a:chOff x="6405900" y="2674150"/>
                <a:chExt cx="859025" cy="409900"/>
              </a:xfrm>
            </p:grpSpPr>
            <p:sp>
              <p:nvSpPr>
                <p:cNvPr id="1051" name="Google Shape;1051;p27"/>
                <p:cNvSpPr/>
                <p:nvPr/>
              </p:nvSpPr>
              <p:spPr>
                <a:xfrm>
                  <a:off x="6459500" y="2674150"/>
                  <a:ext cx="656625" cy="397650"/>
                </a:xfrm>
                <a:custGeom>
                  <a:avLst/>
                  <a:gdLst/>
                  <a:ahLst/>
                  <a:cxnLst/>
                  <a:rect l="l" t="t" r="r" b="b"/>
                  <a:pathLst>
                    <a:path w="26265" h="15906" extrusionOk="0">
                      <a:moveTo>
                        <a:pt x="22371" y="15905"/>
                      </a:moveTo>
                      <a:lnTo>
                        <a:pt x="22371" y="6646"/>
                      </a:lnTo>
                      <a:lnTo>
                        <a:pt x="26264" y="0"/>
                      </a:lnTo>
                      <a:lnTo>
                        <a:pt x="4524" y="0"/>
                      </a:lnTo>
                      <a:lnTo>
                        <a:pt x="1" y="6646"/>
                      </a:lnTo>
                      <a:lnTo>
                        <a:pt x="1" y="15905"/>
                      </a:lnTo>
                      <a:lnTo>
                        <a:pt x="22371" y="1590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2" name="Google Shape;1052;p27"/>
                <p:cNvSpPr/>
                <p:nvPr/>
              </p:nvSpPr>
              <p:spPr>
                <a:xfrm>
                  <a:off x="6498725" y="2679750"/>
                  <a:ext cx="479250" cy="392050"/>
                </a:xfrm>
                <a:custGeom>
                  <a:avLst/>
                  <a:gdLst/>
                  <a:ahLst/>
                  <a:cxnLst/>
                  <a:rect l="l" t="t" r="r" b="b"/>
                  <a:pathLst>
                    <a:path w="19170" h="15682" extrusionOk="0">
                      <a:moveTo>
                        <a:pt x="19106" y="15681"/>
                      </a:moveTo>
                      <a:lnTo>
                        <a:pt x="19170" y="15681"/>
                      </a:lnTo>
                      <a:lnTo>
                        <a:pt x="19170" y="32"/>
                      </a:lnTo>
                      <a:cubicBezTo>
                        <a:pt x="19170" y="11"/>
                        <a:pt x="19159" y="0"/>
                        <a:pt x="19138" y="0"/>
                      </a:cubicBezTo>
                      <a:cubicBezTo>
                        <a:pt x="19116" y="0"/>
                        <a:pt x="19106" y="11"/>
                        <a:pt x="19106" y="32"/>
                      </a:cubicBezTo>
                      <a:close/>
                      <a:moveTo>
                        <a:pt x="17676" y="15681"/>
                      </a:moveTo>
                      <a:lnTo>
                        <a:pt x="17751" y="15681"/>
                      </a:lnTo>
                      <a:lnTo>
                        <a:pt x="17751" y="32"/>
                      </a:lnTo>
                      <a:cubicBezTo>
                        <a:pt x="17751" y="11"/>
                        <a:pt x="17729" y="0"/>
                        <a:pt x="17708" y="0"/>
                      </a:cubicBezTo>
                      <a:cubicBezTo>
                        <a:pt x="17697" y="0"/>
                        <a:pt x="17676" y="11"/>
                        <a:pt x="17676" y="32"/>
                      </a:cubicBezTo>
                      <a:close/>
                      <a:moveTo>
                        <a:pt x="16257" y="15681"/>
                      </a:moveTo>
                      <a:lnTo>
                        <a:pt x="16321" y="15681"/>
                      </a:lnTo>
                      <a:lnTo>
                        <a:pt x="16321" y="32"/>
                      </a:lnTo>
                      <a:cubicBezTo>
                        <a:pt x="16321" y="11"/>
                        <a:pt x="16311" y="0"/>
                        <a:pt x="16289" y="0"/>
                      </a:cubicBezTo>
                      <a:cubicBezTo>
                        <a:pt x="16268" y="0"/>
                        <a:pt x="16257" y="11"/>
                        <a:pt x="16257" y="32"/>
                      </a:cubicBezTo>
                      <a:close/>
                      <a:moveTo>
                        <a:pt x="14828" y="15681"/>
                      </a:moveTo>
                      <a:lnTo>
                        <a:pt x="14903" y="15681"/>
                      </a:lnTo>
                      <a:lnTo>
                        <a:pt x="14903" y="32"/>
                      </a:lnTo>
                      <a:cubicBezTo>
                        <a:pt x="14903" y="11"/>
                        <a:pt x="14881" y="0"/>
                        <a:pt x="14860" y="0"/>
                      </a:cubicBezTo>
                      <a:cubicBezTo>
                        <a:pt x="14849" y="0"/>
                        <a:pt x="14828" y="11"/>
                        <a:pt x="14828" y="32"/>
                      </a:cubicBezTo>
                      <a:close/>
                      <a:moveTo>
                        <a:pt x="13409" y="15681"/>
                      </a:moveTo>
                      <a:lnTo>
                        <a:pt x="13473" y="15681"/>
                      </a:lnTo>
                      <a:lnTo>
                        <a:pt x="13473" y="32"/>
                      </a:lnTo>
                      <a:cubicBezTo>
                        <a:pt x="13473" y="11"/>
                        <a:pt x="13462" y="0"/>
                        <a:pt x="13441" y="0"/>
                      </a:cubicBezTo>
                      <a:cubicBezTo>
                        <a:pt x="13420" y="0"/>
                        <a:pt x="13409" y="11"/>
                        <a:pt x="13409" y="32"/>
                      </a:cubicBezTo>
                      <a:close/>
                      <a:moveTo>
                        <a:pt x="11692" y="15681"/>
                      </a:moveTo>
                      <a:lnTo>
                        <a:pt x="11756" y="15681"/>
                      </a:lnTo>
                      <a:lnTo>
                        <a:pt x="11756" y="32"/>
                      </a:lnTo>
                      <a:cubicBezTo>
                        <a:pt x="11756" y="11"/>
                        <a:pt x="11745" y="0"/>
                        <a:pt x="11724" y="0"/>
                      </a:cubicBezTo>
                      <a:cubicBezTo>
                        <a:pt x="11702" y="0"/>
                        <a:pt x="11692" y="11"/>
                        <a:pt x="11692" y="32"/>
                      </a:cubicBezTo>
                      <a:close/>
                      <a:moveTo>
                        <a:pt x="10262" y="15681"/>
                      </a:moveTo>
                      <a:lnTo>
                        <a:pt x="10337" y="15681"/>
                      </a:lnTo>
                      <a:lnTo>
                        <a:pt x="10337" y="32"/>
                      </a:lnTo>
                      <a:cubicBezTo>
                        <a:pt x="10337" y="11"/>
                        <a:pt x="10316" y="0"/>
                        <a:pt x="10294" y="0"/>
                      </a:cubicBezTo>
                      <a:cubicBezTo>
                        <a:pt x="10284" y="0"/>
                        <a:pt x="10262" y="11"/>
                        <a:pt x="10262" y="32"/>
                      </a:cubicBezTo>
                      <a:close/>
                      <a:moveTo>
                        <a:pt x="8843" y="15681"/>
                      </a:moveTo>
                      <a:lnTo>
                        <a:pt x="8907" y="15681"/>
                      </a:lnTo>
                      <a:lnTo>
                        <a:pt x="8907" y="32"/>
                      </a:lnTo>
                      <a:cubicBezTo>
                        <a:pt x="8907" y="11"/>
                        <a:pt x="8897" y="0"/>
                        <a:pt x="8875" y="0"/>
                      </a:cubicBezTo>
                      <a:cubicBezTo>
                        <a:pt x="8854" y="0"/>
                        <a:pt x="8843" y="11"/>
                        <a:pt x="8843" y="32"/>
                      </a:cubicBezTo>
                      <a:close/>
                      <a:moveTo>
                        <a:pt x="7414" y="15681"/>
                      </a:moveTo>
                      <a:lnTo>
                        <a:pt x="7489" y="15681"/>
                      </a:lnTo>
                      <a:lnTo>
                        <a:pt x="7489" y="32"/>
                      </a:lnTo>
                      <a:cubicBezTo>
                        <a:pt x="7489" y="11"/>
                        <a:pt x="7467" y="0"/>
                        <a:pt x="7446" y="0"/>
                      </a:cubicBezTo>
                      <a:cubicBezTo>
                        <a:pt x="7435" y="0"/>
                        <a:pt x="7414" y="11"/>
                        <a:pt x="7414" y="32"/>
                      </a:cubicBezTo>
                      <a:close/>
                      <a:moveTo>
                        <a:pt x="5995" y="15681"/>
                      </a:moveTo>
                      <a:lnTo>
                        <a:pt x="6059" y="15681"/>
                      </a:lnTo>
                      <a:lnTo>
                        <a:pt x="6059" y="32"/>
                      </a:lnTo>
                      <a:cubicBezTo>
                        <a:pt x="6059" y="11"/>
                        <a:pt x="6049" y="0"/>
                        <a:pt x="6027" y="0"/>
                      </a:cubicBezTo>
                      <a:cubicBezTo>
                        <a:pt x="6006" y="0"/>
                        <a:pt x="5995" y="11"/>
                        <a:pt x="5995" y="32"/>
                      </a:cubicBezTo>
                      <a:close/>
                      <a:moveTo>
                        <a:pt x="4566" y="15681"/>
                      </a:moveTo>
                      <a:lnTo>
                        <a:pt x="4640" y="15681"/>
                      </a:lnTo>
                      <a:lnTo>
                        <a:pt x="4640" y="32"/>
                      </a:lnTo>
                      <a:cubicBezTo>
                        <a:pt x="4640" y="11"/>
                        <a:pt x="4619" y="0"/>
                        <a:pt x="4598" y="0"/>
                      </a:cubicBezTo>
                      <a:cubicBezTo>
                        <a:pt x="4587" y="0"/>
                        <a:pt x="4566" y="11"/>
                        <a:pt x="4566" y="32"/>
                      </a:cubicBezTo>
                      <a:close/>
                      <a:moveTo>
                        <a:pt x="75" y="4736"/>
                      </a:moveTo>
                      <a:lnTo>
                        <a:pt x="0" y="4843"/>
                      </a:lnTo>
                      <a:lnTo>
                        <a:pt x="0" y="15681"/>
                      </a:lnTo>
                      <a:lnTo>
                        <a:pt x="75" y="15681"/>
                      </a:lnTo>
                      <a:close/>
                      <a:moveTo>
                        <a:pt x="1494" y="2646"/>
                      </a:moveTo>
                      <a:lnTo>
                        <a:pt x="1430" y="2752"/>
                      </a:lnTo>
                      <a:lnTo>
                        <a:pt x="1430" y="15681"/>
                      </a:lnTo>
                      <a:lnTo>
                        <a:pt x="1494" y="15681"/>
                      </a:lnTo>
                      <a:close/>
                      <a:moveTo>
                        <a:pt x="2923" y="555"/>
                      </a:moveTo>
                      <a:lnTo>
                        <a:pt x="2848" y="661"/>
                      </a:lnTo>
                      <a:lnTo>
                        <a:pt x="2848" y="15681"/>
                      </a:lnTo>
                      <a:lnTo>
                        <a:pt x="2923" y="15681"/>
                      </a:lnTo>
                      <a:lnTo>
                        <a:pt x="2923" y="555"/>
                      </a:lnTo>
                      <a:lnTo>
                        <a:pt x="2923" y="555"/>
                      </a:lnTo>
                      <a:close/>
                    </a:path>
                  </a:pathLst>
                </a:custGeom>
                <a:solidFill>
                  <a:srgbClr val="000000">
                    <a:alpha val="1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3" name="Google Shape;1053;p27"/>
                <p:cNvSpPr/>
                <p:nvPr/>
              </p:nvSpPr>
              <p:spPr>
                <a:xfrm>
                  <a:off x="6566975" y="2674150"/>
                  <a:ext cx="697950" cy="180025"/>
                </a:xfrm>
                <a:custGeom>
                  <a:avLst/>
                  <a:gdLst/>
                  <a:ahLst/>
                  <a:cxnLst/>
                  <a:rect l="l" t="t" r="r" b="b"/>
                  <a:pathLst>
                    <a:path w="27918" h="7201" extrusionOk="0">
                      <a:moveTo>
                        <a:pt x="4897" y="7201"/>
                      </a:moveTo>
                      <a:lnTo>
                        <a:pt x="27918" y="7201"/>
                      </a:lnTo>
                      <a:lnTo>
                        <a:pt x="23021" y="0"/>
                      </a:lnTo>
                      <a:lnTo>
                        <a:pt x="1" y="0"/>
                      </a:lnTo>
                      <a:lnTo>
                        <a:pt x="4897" y="720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4" name="Google Shape;1054;p27"/>
                <p:cNvSpPr/>
                <p:nvPr/>
              </p:nvSpPr>
              <p:spPr>
                <a:xfrm>
                  <a:off x="7003025" y="2674150"/>
                  <a:ext cx="226175" cy="397650"/>
                </a:xfrm>
                <a:custGeom>
                  <a:avLst/>
                  <a:gdLst/>
                  <a:ahLst/>
                  <a:cxnLst/>
                  <a:rect l="l" t="t" r="r" b="b"/>
                  <a:pathLst>
                    <a:path w="9047" h="15906" extrusionOk="0">
                      <a:moveTo>
                        <a:pt x="4523" y="15905"/>
                      </a:moveTo>
                      <a:lnTo>
                        <a:pt x="9046" y="15905"/>
                      </a:lnTo>
                      <a:lnTo>
                        <a:pt x="9046" y="6646"/>
                      </a:lnTo>
                      <a:lnTo>
                        <a:pt x="4523" y="0"/>
                      </a:lnTo>
                      <a:lnTo>
                        <a:pt x="0" y="6646"/>
                      </a:lnTo>
                      <a:lnTo>
                        <a:pt x="0" y="15905"/>
                      </a:lnTo>
                      <a:lnTo>
                        <a:pt x="4523" y="1590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5" name="Google Shape;1055;p27"/>
                <p:cNvSpPr/>
                <p:nvPr/>
              </p:nvSpPr>
              <p:spPr>
                <a:xfrm>
                  <a:off x="7037425" y="2682675"/>
                  <a:ext cx="179775" cy="389125"/>
                </a:xfrm>
                <a:custGeom>
                  <a:avLst/>
                  <a:gdLst/>
                  <a:ahLst/>
                  <a:cxnLst/>
                  <a:rect l="l" t="t" r="r" b="b"/>
                  <a:pathLst>
                    <a:path w="7191" h="15565" extrusionOk="0">
                      <a:moveTo>
                        <a:pt x="75" y="4182"/>
                      </a:moveTo>
                      <a:lnTo>
                        <a:pt x="0" y="4289"/>
                      </a:lnTo>
                      <a:lnTo>
                        <a:pt x="0" y="15564"/>
                      </a:lnTo>
                      <a:lnTo>
                        <a:pt x="75" y="15564"/>
                      </a:lnTo>
                      <a:close/>
                      <a:moveTo>
                        <a:pt x="1494" y="2091"/>
                      </a:moveTo>
                      <a:lnTo>
                        <a:pt x="1430" y="2198"/>
                      </a:lnTo>
                      <a:lnTo>
                        <a:pt x="1430" y="15564"/>
                      </a:lnTo>
                      <a:lnTo>
                        <a:pt x="1494" y="15564"/>
                      </a:lnTo>
                      <a:close/>
                      <a:moveTo>
                        <a:pt x="2923" y="0"/>
                      </a:moveTo>
                      <a:lnTo>
                        <a:pt x="2849" y="107"/>
                      </a:lnTo>
                      <a:lnTo>
                        <a:pt x="2849" y="15564"/>
                      </a:lnTo>
                      <a:lnTo>
                        <a:pt x="2923" y="15564"/>
                      </a:lnTo>
                      <a:close/>
                      <a:moveTo>
                        <a:pt x="7126" y="15564"/>
                      </a:moveTo>
                      <a:lnTo>
                        <a:pt x="7190" y="15564"/>
                      </a:lnTo>
                      <a:lnTo>
                        <a:pt x="7190" y="5612"/>
                      </a:lnTo>
                      <a:lnTo>
                        <a:pt x="7126" y="5505"/>
                      </a:lnTo>
                      <a:close/>
                      <a:moveTo>
                        <a:pt x="5697" y="15564"/>
                      </a:moveTo>
                      <a:lnTo>
                        <a:pt x="5772" y="15564"/>
                      </a:lnTo>
                      <a:lnTo>
                        <a:pt x="5772" y="3510"/>
                      </a:lnTo>
                      <a:lnTo>
                        <a:pt x="5697" y="3403"/>
                      </a:lnTo>
                      <a:close/>
                      <a:moveTo>
                        <a:pt x="4278" y="15564"/>
                      </a:moveTo>
                      <a:lnTo>
                        <a:pt x="4342" y="15564"/>
                      </a:lnTo>
                      <a:lnTo>
                        <a:pt x="4342" y="1419"/>
                      </a:lnTo>
                      <a:lnTo>
                        <a:pt x="4278" y="1313"/>
                      </a:lnTo>
                      <a:lnTo>
                        <a:pt x="4278" y="15564"/>
                      </a:lnTo>
                      <a:lnTo>
                        <a:pt x="4278" y="15564"/>
                      </a:lnTo>
                      <a:close/>
                    </a:path>
                  </a:pathLst>
                </a:custGeom>
                <a:solidFill>
                  <a:srgbClr val="000000">
                    <a:alpha val="1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6" name="Google Shape;1056;p27"/>
                <p:cNvSpPr/>
                <p:nvPr/>
              </p:nvSpPr>
              <p:spPr>
                <a:xfrm>
                  <a:off x="6444575" y="2674150"/>
                  <a:ext cx="697950" cy="180025"/>
                </a:xfrm>
                <a:custGeom>
                  <a:avLst/>
                  <a:gdLst/>
                  <a:ahLst/>
                  <a:cxnLst/>
                  <a:rect l="l" t="t" r="r" b="b"/>
                  <a:pathLst>
                    <a:path w="27918" h="7201" extrusionOk="0">
                      <a:moveTo>
                        <a:pt x="23021" y="7201"/>
                      </a:moveTo>
                      <a:lnTo>
                        <a:pt x="1" y="7201"/>
                      </a:lnTo>
                      <a:lnTo>
                        <a:pt x="4897" y="0"/>
                      </a:lnTo>
                      <a:lnTo>
                        <a:pt x="27917" y="0"/>
                      </a:lnTo>
                      <a:lnTo>
                        <a:pt x="23021" y="720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7" name="Google Shape;1057;p27"/>
                <p:cNvSpPr/>
                <p:nvPr/>
              </p:nvSpPr>
              <p:spPr>
                <a:xfrm>
                  <a:off x="7129175" y="2905350"/>
                  <a:ext cx="59475" cy="163775"/>
                </a:xfrm>
                <a:custGeom>
                  <a:avLst/>
                  <a:gdLst/>
                  <a:ahLst/>
                  <a:cxnLst/>
                  <a:rect l="l" t="t" r="r" b="b"/>
                  <a:pathLst>
                    <a:path w="2379" h="6551" extrusionOk="0">
                      <a:moveTo>
                        <a:pt x="0" y="6551"/>
                      </a:moveTo>
                      <a:lnTo>
                        <a:pt x="2379" y="6551"/>
                      </a:lnTo>
                      <a:lnTo>
                        <a:pt x="2379" y="1"/>
                      </a:lnTo>
                      <a:lnTo>
                        <a:pt x="0" y="1"/>
                      </a:lnTo>
                      <a:lnTo>
                        <a:pt x="0" y="655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8" name="Google Shape;1058;p27"/>
                <p:cNvSpPr/>
                <p:nvPr/>
              </p:nvSpPr>
              <p:spPr>
                <a:xfrm>
                  <a:off x="7069950" y="2905350"/>
                  <a:ext cx="59250" cy="163775"/>
                </a:xfrm>
                <a:custGeom>
                  <a:avLst/>
                  <a:gdLst/>
                  <a:ahLst/>
                  <a:cxnLst/>
                  <a:rect l="l" t="t" r="r" b="b"/>
                  <a:pathLst>
                    <a:path w="2370" h="6551" extrusionOk="0">
                      <a:moveTo>
                        <a:pt x="1" y="6551"/>
                      </a:moveTo>
                      <a:lnTo>
                        <a:pt x="2369" y="6551"/>
                      </a:lnTo>
                      <a:lnTo>
                        <a:pt x="2369" y="1"/>
                      </a:lnTo>
                      <a:lnTo>
                        <a:pt x="1" y="1"/>
                      </a:lnTo>
                      <a:lnTo>
                        <a:pt x="1" y="655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9" name="Google Shape;1059;p27"/>
                <p:cNvSpPr/>
                <p:nvPr/>
              </p:nvSpPr>
              <p:spPr>
                <a:xfrm>
                  <a:off x="6505925" y="2674150"/>
                  <a:ext cx="636600" cy="90150"/>
                </a:xfrm>
                <a:custGeom>
                  <a:avLst/>
                  <a:gdLst/>
                  <a:ahLst/>
                  <a:cxnLst/>
                  <a:rect l="l" t="t" r="r" b="b"/>
                  <a:pathLst>
                    <a:path w="25464" h="3606" extrusionOk="0">
                      <a:moveTo>
                        <a:pt x="0" y="3606"/>
                      </a:moveTo>
                      <a:lnTo>
                        <a:pt x="2443" y="0"/>
                      </a:lnTo>
                      <a:lnTo>
                        <a:pt x="25463" y="0"/>
                      </a:lnTo>
                      <a:lnTo>
                        <a:pt x="23010" y="3606"/>
                      </a:lnTo>
                      <a:lnTo>
                        <a:pt x="0" y="3606"/>
                      </a:ln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0" name="Google Shape;1060;p27"/>
                <p:cNvSpPr/>
                <p:nvPr/>
              </p:nvSpPr>
              <p:spPr>
                <a:xfrm>
                  <a:off x="7126500" y="2902700"/>
                  <a:ext cx="64825" cy="169100"/>
                </a:xfrm>
                <a:custGeom>
                  <a:avLst/>
                  <a:gdLst/>
                  <a:ahLst/>
                  <a:cxnLst/>
                  <a:rect l="l" t="t" r="r" b="b"/>
                  <a:pathLst>
                    <a:path w="2593" h="6764" extrusionOk="0">
                      <a:moveTo>
                        <a:pt x="2379" y="213"/>
                      </a:moveTo>
                      <a:lnTo>
                        <a:pt x="214" y="213"/>
                      </a:lnTo>
                      <a:lnTo>
                        <a:pt x="214" y="6550"/>
                      </a:lnTo>
                      <a:lnTo>
                        <a:pt x="2379" y="6550"/>
                      </a:lnTo>
                      <a:close/>
                      <a:moveTo>
                        <a:pt x="107" y="0"/>
                      </a:moveTo>
                      <a:lnTo>
                        <a:pt x="2486" y="0"/>
                      </a:lnTo>
                      <a:cubicBezTo>
                        <a:pt x="2539" y="0"/>
                        <a:pt x="2593" y="43"/>
                        <a:pt x="2593" y="107"/>
                      </a:cubicBezTo>
                      <a:lnTo>
                        <a:pt x="2593" y="6657"/>
                      </a:lnTo>
                      <a:cubicBezTo>
                        <a:pt x="2593" y="6721"/>
                        <a:pt x="2539" y="6763"/>
                        <a:pt x="2486" y="6763"/>
                      </a:cubicBezTo>
                      <a:lnTo>
                        <a:pt x="107" y="6763"/>
                      </a:lnTo>
                      <a:cubicBezTo>
                        <a:pt x="54" y="6763"/>
                        <a:pt x="0" y="6721"/>
                        <a:pt x="0" y="6657"/>
                      </a:cubicBezTo>
                      <a:lnTo>
                        <a:pt x="0" y="107"/>
                      </a:lnTo>
                      <a:cubicBezTo>
                        <a:pt x="0" y="43"/>
                        <a:pt x="54" y="0"/>
                        <a:pt x="107" y="0"/>
                      </a:cubicBezTo>
                      <a:lnTo>
                        <a:pt x="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1" name="Google Shape;1061;p27"/>
                <p:cNvSpPr/>
                <p:nvPr/>
              </p:nvSpPr>
              <p:spPr>
                <a:xfrm>
                  <a:off x="7067300" y="2902700"/>
                  <a:ext cx="64550" cy="169100"/>
                </a:xfrm>
                <a:custGeom>
                  <a:avLst/>
                  <a:gdLst/>
                  <a:ahLst/>
                  <a:cxnLst/>
                  <a:rect l="l" t="t" r="r" b="b"/>
                  <a:pathLst>
                    <a:path w="2582" h="6764" extrusionOk="0">
                      <a:moveTo>
                        <a:pt x="107" y="0"/>
                      </a:moveTo>
                      <a:lnTo>
                        <a:pt x="2475" y="0"/>
                      </a:lnTo>
                      <a:cubicBezTo>
                        <a:pt x="2539" y="0"/>
                        <a:pt x="2582" y="43"/>
                        <a:pt x="2582" y="107"/>
                      </a:cubicBezTo>
                      <a:lnTo>
                        <a:pt x="2582" y="6657"/>
                      </a:lnTo>
                      <a:cubicBezTo>
                        <a:pt x="2582" y="6721"/>
                        <a:pt x="2539" y="6763"/>
                        <a:pt x="2475" y="6763"/>
                      </a:cubicBezTo>
                      <a:lnTo>
                        <a:pt x="107" y="6763"/>
                      </a:lnTo>
                      <a:cubicBezTo>
                        <a:pt x="43" y="6763"/>
                        <a:pt x="0" y="6721"/>
                        <a:pt x="0" y="6657"/>
                      </a:cubicBezTo>
                      <a:lnTo>
                        <a:pt x="0" y="107"/>
                      </a:lnTo>
                      <a:cubicBezTo>
                        <a:pt x="0" y="43"/>
                        <a:pt x="43" y="0"/>
                        <a:pt x="107" y="0"/>
                      </a:cubicBezTo>
                      <a:close/>
                      <a:moveTo>
                        <a:pt x="2368" y="213"/>
                      </a:moveTo>
                      <a:lnTo>
                        <a:pt x="214" y="213"/>
                      </a:lnTo>
                      <a:lnTo>
                        <a:pt x="214" y="6550"/>
                      </a:lnTo>
                      <a:lnTo>
                        <a:pt x="2368" y="6550"/>
                      </a:lnTo>
                      <a:lnTo>
                        <a:pt x="2368" y="213"/>
                      </a:lnTo>
                      <a:lnTo>
                        <a:pt x="2368"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2" name="Google Shape;1062;p27"/>
                <p:cNvSpPr/>
                <p:nvPr/>
              </p:nvSpPr>
              <p:spPr>
                <a:xfrm>
                  <a:off x="7127300" y="2903225"/>
                  <a:ext cx="63225" cy="168025"/>
                </a:xfrm>
                <a:custGeom>
                  <a:avLst/>
                  <a:gdLst/>
                  <a:ahLst/>
                  <a:cxnLst/>
                  <a:rect l="l" t="t" r="r" b="b"/>
                  <a:pathLst>
                    <a:path w="2529" h="6721" extrusionOk="0">
                      <a:moveTo>
                        <a:pt x="2379" y="54"/>
                      </a:moveTo>
                      <a:cubicBezTo>
                        <a:pt x="2401" y="22"/>
                        <a:pt x="2433" y="0"/>
                        <a:pt x="2475" y="11"/>
                      </a:cubicBezTo>
                      <a:cubicBezTo>
                        <a:pt x="2507" y="32"/>
                        <a:pt x="2529" y="75"/>
                        <a:pt x="2518" y="107"/>
                      </a:cubicBezTo>
                      <a:lnTo>
                        <a:pt x="150" y="6668"/>
                      </a:lnTo>
                      <a:cubicBezTo>
                        <a:pt x="128" y="6700"/>
                        <a:pt x="96" y="6721"/>
                        <a:pt x="54" y="6710"/>
                      </a:cubicBezTo>
                      <a:cubicBezTo>
                        <a:pt x="22" y="6689"/>
                        <a:pt x="0" y="6646"/>
                        <a:pt x="11" y="6614"/>
                      </a:cubicBezTo>
                      <a:lnTo>
                        <a:pt x="2379" y="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3" name="Google Shape;1063;p27"/>
                <p:cNvSpPr/>
                <p:nvPr/>
              </p:nvSpPr>
              <p:spPr>
                <a:xfrm>
                  <a:off x="7127300" y="2903225"/>
                  <a:ext cx="63225" cy="168025"/>
                </a:xfrm>
                <a:custGeom>
                  <a:avLst/>
                  <a:gdLst/>
                  <a:ahLst/>
                  <a:cxnLst/>
                  <a:rect l="l" t="t" r="r" b="b"/>
                  <a:pathLst>
                    <a:path w="2529" h="6721" extrusionOk="0">
                      <a:moveTo>
                        <a:pt x="11" y="107"/>
                      </a:moveTo>
                      <a:cubicBezTo>
                        <a:pt x="0" y="75"/>
                        <a:pt x="22" y="32"/>
                        <a:pt x="54" y="11"/>
                      </a:cubicBezTo>
                      <a:cubicBezTo>
                        <a:pt x="96" y="0"/>
                        <a:pt x="128" y="22"/>
                        <a:pt x="150" y="54"/>
                      </a:cubicBezTo>
                      <a:lnTo>
                        <a:pt x="2518" y="6614"/>
                      </a:lnTo>
                      <a:cubicBezTo>
                        <a:pt x="2529" y="6646"/>
                        <a:pt x="2507" y="6689"/>
                        <a:pt x="2475" y="6710"/>
                      </a:cubicBezTo>
                      <a:cubicBezTo>
                        <a:pt x="2433" y="6721"/>
                        <a:pt x="2401" y="6700"/>
                        <a:pt x="2379" y="6668"/>
                      </a:cubicBezTo>
                      <a:lnTo>
                        <a:pt x="11" y="1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4" name="Google Shape;1064;p27"/>
                <p:cNvSpPr/>
                <p:nvPr/>
              </p:nvSpPr>
              <p:spPr>
                <a:xfrm>
                  <a:off x="7067825" y="2903225"/>
                  <a:ext cx="63500" cy="168025"/>
                </a:xfrm>
                <a:custGeom>
                  <a:avLst/>
                  <a:gdLst/>
                  <a:ahLst/>
                  <a:cxnLst/>
                  <a:rect l="l" t="t" r="r" b="b"/>
                  <a:pathLst>
                    <a:path w="2540" h="6721" extrusionOk="0">
                      <a:moveTo>
                        <a:pt x="22" y="107"/>
                      </a:moveTo>
                      <a:cubicBezTo>
                        <a:pt x="1" y="75"/>
                        <a:pt x="22" y="32"/>
                        <a:pt x="65" y="11"/>
                      </a:cubicBezTo>
                      <a:cubicBezTo>
                        <a:pt x="97" y="0"/>
                        <a:pt x="139" y="22"/>
                        <a:pt x="150" y="54"/>
                      </a:cubicBezTo>
                      <a:lnTo>
                        <a:pt x="2529" y="6614"/>
                      </a:lnTo>
                      <a:cubicBezTo>
                        <a:pt x="2539" y="6646"/>
                        <a:pt x="2518" y="6689"/>
                        <a:pt x="2486" y="6710"/>
                      </a:cubicBezTo>
                      <a:cubicBezTo>
                        <a:pt x="2443" y="6721"/>
                        <a:pt x="2401" y="6700"/>
                        <a:pt x="2390" y="6668"/>
                      </a:cubicBezTo>
                      <a:lnTo>
                        <a:pt x="22" y="1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1065;p27"/>
                <p:cNvSpPr/>
                <p:nvPr/>
              </p:nvSpPr>
              <p:spPr>
                <a:xfrm>
                  <a:off x="7067825" y="2903225"/>
                  <a:ext cx="63500" cy="168025"/>
                </a:xfrm>
                <a:custGeom>
                  <a:avLst/>
                  <a:gdLst/>
                  <a:ahLst/>
                  <a:cxnLst/>
                  <a:rect l="l" t="t" r="r" b="b"/>
                  <a:pathLst>
                    <a:path w="2540" h="6721" extrusionOk="0">
                      <a:moveTo>
                        <a:pt x="2390" y="54"/>
                      </a:moveTo>
                      <a:cubicBezTo>
                        <a:pt x="2401" y="22"/>
                        <a:pt x="2443" y="0"/>
                        <a:pt x="2486" y="11"/>
                      </a:cubicBezTo>
                      <a:cubicBezTo>
                        <a:pt x="2518" y="32"/>
                        <a:pt x="2539" y="75"/>
                        <a:pt x="2529" y="107"/>
                      </a:cubicBezTo>
                      <a:lnTo>
                        <a:pt x="150" y="6668"/>
                      </a:lnTo>
                      <a:cubicBezTo>
                        <a:pt x="139" y="6700"/>
                        <a:pt x="97" y="6721"/>
                        <a:pt x="65" y="6710"/>
                      </a:cubicBezTo>
                      <a:cubicBezTo>
                        <a:pt x="22" y="6689"/>
                        <a:pt x="1" y="6646"/>
                        <a:pt x="22" y="6614"/>
                      </a:cubicBezTo>
                      <a:lnTo>
                        <a:pt x="2390" y="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6" name="Google Shape;1066;p27"/>
                <p:cNvSpPr/>
                <p:nvPr/>
              </p:nvSpPr>
              <p:spPr>
                <a:xfrm>
                  <a:off x="6712075" y="2941100"/>
                  <a:ext cx="82700" cy="128025"/>
                </a:xfrm>
                <a:custGeom>
                  <a:avLst/>
                  <a:gdLst/>
                  <a:ahLst/>
                  <a:cxnLst/>
                  <a:rect l="l" t="t" r="r" b="b"/>
                  <a:pathLst>
                    <a:path w="3308" h="5121" extrusionOk="0">
                      <a:moveTo>
                        <a:pt x="0" y="5121"/>
                      </a:moveTo>
                      <a:lnTo>
                        <a:pt x="3307" y="5121"/>
                      </a:lnTo>
                      <a:lnTo>
                        <a:pt x="3307" y="0"/>
                      </a:lnTo>
                      <a:lnTo>
                        <a:pt x="0" y="0"/>
                      </a:lnTo>
                      <a:lnTo>
                        <a:pt x="0" y="512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1067;p27"/>
                <p:cNvSpPr/>
                <p:nvPr/>
              </p:nvSpPr>
              <p:spPr>
                <a:xfrm>
                  <a:off x="6709125" y="2938425"/>
                  <a:ext cx="88300" cy="133375"/>
                </a:xfrm>
                <a:custGeom>
                  <a:avLst/>
                  <a:gdLst/>
                  <a:ahLst/>
                  <a:cxnLst/>
                  <a:rect l="l" t="t" r="r" b="b"/>
                  <a:pathLst>
                    <a:path w="3532" h="5335" extrusionOk="0">
                      <a:moveTo>
                        <a:pt x="1772" y="2539"/>
                      </a:moveTo>
                      <a:lnTo>
                        <a:pt x="3265" y="214"/>
                      </a:lnTo>
                      <a:lnTo>
                        <a:pt x="267" y="214"/>
                      </a:lnTo>
                      <a:close/>
                      <a:moveTo>
                        <a:pt x="225" y="4929"/>
                      </a:moveTo>
                      <a:lnTo>
                        <a:pt x="1686" y="2667"/>
                      </a:lnTo>
                      <a:lnTo>
                        <a:pt x="225" y="406"/>
                      </a:lnTo>
                      <a:close/>
                      <a:moveTo>
                        <a:pt x="1772" y="2795"/>
                      </a:moveTo>
                      <a:lnTo>
                        <a:pt x="267" y="5121"/>
                      </a:lnTo>
                      <a:lnTo>
                        <a:pt x="3265" y="5121"/>
                      </a:lnTo>
                      <a:close/>
                      <a:moveTo>
                        <a:pt x="3318" y="406"/>
                      </a:moveTo>
                      <a:lnTo>
                        <a:pt x="1857" y="2667"/>
                      </a:lnTo>
                      <a:lnTo>
                        <a:pt x="3318" y="4929"/>
                      </a:lnTo>
                      <a:close/>
                      <a:moveTo>
                        <a:pt x="118" y="1"/>
                      </a:moveTo>
                      <a:lnTo>
                        <a:pt x="3425" y="1"/>
                      </a:lnTo>
                      <a:cubicBezTo>
                        <a:pt x="3478" y="1"/>
                        <a:pt x="3532" y="43"/>
                        <a:pt x="3532" y="107"/>
                      </a:cubicBezTo>
                      <a:lnTo>
                        <a:pt x="3532" y="5228"/>
                      </a:lnTo>
                      <a:cubicBezTo>
                        <a:pt x="3532" y="5292"/>
                        <a:pt x="3478" y="5334"/>
                        <a:pt x="3425" y="5334"/>
                      </a:cubicBezTo>
                      <a:lnTo>
                        <a:pt x="118" y="5334"/>
                      </a:lnTo>
                      <a:cubicBezTo>
                        <a:pt x="54" y="5334"/>
                        <a:pt x="1" y="5292"/>
                        <a:pt x="1" y="5228"/>
                      </a:cubicBezTo>
                      <a:lnTo>
                        <a:pt x="1" y="107"/>
                      </a:lnTo>
                      <a:cubicBezTo>
                        <a:pt x="1" y="43"/>
                        <a:pt x="54" y="1"/>
                        <a:pt x="118" y="1"/>
                      </a:cubicBezTo>
                      <a:lnTo>
                        <a:pt x="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068;p27"/>
                <p:cNvSpPr/>
                <p:nvPr/>
              </p:nvSpPr>
              <p:spPr>
                <a:xfrm>
                  <a:off x="6629125" y="2941100"/>
                  <a:ext cx="82975" cy="128025"/>
                </a:xfrm>
                <a:custGeom>
                  <a:avLst/>
                  <a:gdLst/>
                  <a:ahLst/>
                  <a:cxnLst/>
                  <a:rect l="l" t="t" r="r" b="b"/>
                  <a:pathLst>
                    <a:path w="3319" h="5121" extrusionOk="0">
                      <a:moveTo>
                        <a:pt x="0" y="5121"/>
                      </a:moveTo>
                      <a:lnTo>
                        <a:pt x="3318" y="5121"/>
                      </a:lnTo>
                      <a:lnTo>
                        <a:pt x="3318" y="0"/>
                      </a:lnTo>
                      <a:lnTo>
                        <a:pt x="0" y="0"/>
                      </a:lnTo>
                      <a:lnTo>
                        <a:pt x="0" y="512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9" name="Google Shape;1069;p27"/>
                <p:cNvSpPr/>
                <p:nvPr/>
              </p:nvSpPr>
              <p:spPr>
                <a:xfrm>
                  <a:off x="6626450" y="2938425"/>
                  <a:ext cx="88300" cy="133375"/>
                </a:xfrm>
                <a:custGeom>
                  <a:avLst/>
                  <a:gdLst/>
                  <a:ahLst/>
                  <a:cxnLst/>
                  <a:rect l="l" t="t" r="r" b="b"/>
                  <a:pathLst>
                    <a:path w="3532" h="5335" extrusionOk="0">
                      <a:moveTo>
                        <a:pt x="107" y="1"/>
                      </a:moveTo>
                      <a:lnTo>
                        <a:pt x="3425" y="1"/>
                      </a:lnTo>
                      <a:cubicBezTo>
                        <a:pt x="3478" y="1"/>
                        <a:pt x="3532" y="43"/>
                        <a:pt x="3532" y="107"/>
                      </a:cubicBezTo>
                      <a:lnTo>
                        <a:pt x="3532" y="5228"/>
                      </a:lnTo>
                      <a:cubicBezTo>
                        <a:pt x="3532" y="5292"/>
                        <a:pt x="3478" y="5334"/>
                        <a:pt x="3425" y="5334"/>
                      </a:cubicBezTo>
                      <a:lnTo>
                        <a:pt x="107" y="5334"/>
                      </a:lnTo>
                      <a:cubicBezTo>
                        <a:pt x="54" y="5334"/>
                        <a:pt x="1" y="5292"/>
                        <a:pt x="1" y="5228"/>
                      </a:cubicBezTo>
                      <a:lnTo>
                        <a:pt x="1" y="107"/>
                      </a:lnTo>
                      <a:cubicBezTo>
                        <a:pt x="1" y="43"/>
                        <a:pt x="54" y="1"/>
                        <a:pt x="107" y="1"/>
                      </a:cubicBezTo>
                      <a:close/>
                      <a:moveTo>
                        <a:pt x="214" y="4929"/>
                      </a:moveTo>
                      <a:lnTo>
                        <a:pt x="214" y="406"/>
                      </a:lnTo>
                      <a:lnTo>
                        <a:pt x="1676" y="2667"/>
                      </a:lnTo>
                      <a:close/>
                      <a:moveTo>
                        <a:pt x="1761" y="2795"/>
                      </a:moveTo>
                      <a:lnTo>
                        <a:pt x="268" y="5121"/>
                      </a:lnTo>
                      <a:lnTo>
                        <a:pt x="3265" y="5121"/>
                      </a:lnTo>
                      <a:close/>
                      <a:moveTo>
                        <a:pt x="1846" y="2667"/>
                      </a:moveTo>
                      <a:lnTo>
                        <a:pt x="3308" y="406"/>
                      </a:lnTo>
                      <a:lnTo>
                        <a:pt x="3308" y="4929"/>
                      </a:lnTo>
                      <a:close/>
                      <a:moveTo>
                        <a:pt x="3265" y="214"/>
                      </a:moveTo>
                      <a:lnTo>
                        <a:pt x="268" y="214"/>
                      </a:lnTo>
                      <a:lnTo>
                        <a:pt x="1761" y="2539"/>
                      </a:lnTo>
                      <a:lnTo>
                        <a:pt x="3265" y="214"/>
                      </a:lnTo>
                      <a:lnTo>
                        <a:pt x="3265" y="2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0" name="Google Shape;1070;p27"/>
                <p:cNvSpPr/>
                <p:nvPr/>
              </p:nvSpPr>
              <p:spPr>
                <a:xfrm>
                  <a:off x="6839550" y="2892825"/>
                  <a:ext cx="117900" cy="61100"/>
                </a:xfrm>
                <a:custGeom>
                  <a:avLst/>
                  <a:gdLst/>
                  <a:ahLst/>
                  <a:cxnLst/>
                  <a:rect l="l" t="t" r="r" b="b"/>
                  <a:pathLst>
                    <a:path w="4716" h="2444" extrusionOk="0">
                      <a:moveTo>
                        <a:pt x="224" y="0"/>
                      </a:moveTo>
                      <a:lnTo>
                        <a:pt x="4491" y="0"/>
                      </a:lnTo>
                      <a:cubicBezTo>
                        <a:pt x="4619" y="0"/>
                        <a:pt x="4715" y="107"/>
                        <a:pt x="4715" y="224"/>
                      </a:cubicBezTo>
                      <a:lnTo>
                        <a:pt x="4715" y="2219"/>
                      </a:lnTo>
                      <a:cubicBezTo>
                        <a:pt x="4715" y="2347"/>
                        <a:pt x="4619" y="2443"/>
                        <a:pt x="4491" y="2443"/>
                      </a:cubicBezTo>
                      <a:lnTo>
                        <a:pt x="224" y="2443"/>
                      </a:lnTo>
                      <a:cubicBezTo>
                        <a:pt x="96" y="2443"/>
                        <a:pt x="0" y="2347"/>
                        <a:pt x="0" y="2219"/>
                      </a:cubicBezTo>
                      <a:lnTo>
                        <a:pt x="0" y="224"/>
                      </a:lnTo>
                      <a:cubicBezTo>
                        <a:pt x="0" y="107"/>
                        <a:pt x="96" y="0"/>
                        <a:pt x="224" y="0"/>
                      </a:cubicBez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27"/>
                <p:cNvSpPr/>
                <p:nvPr/>
              </p:nvSpPr>
              <p:spPr>
                <a:xfrm>
                  <a:off x="6844600" y="2897900"/>
                  <a:ext cx="107775" cy="50950"/>
                </a:xfrm>
                <a:custGeom>
                  <a:avLst/>
                  <a:gdLst/>
                  <a:ahLst/>
                  <a:cxnLst/>
                  <a:rect l="l" t="t" r="r" b="b"/>
                  <a:pathLst>
                    <a:path w="4311" h="2038" extrusionOk="0">
                      <a:moveTo>
                        <a:pt x="22" y="0"/>
                      </a:moveTo>
                      <a:lnTo>
                        <a:pt x="4289" y="0"/>
                      </a:lnTo>
                      <a:cubicBezTo>
                        <a:pt x="4300" y="0"/>
                        <a:pt x="4310" y="11"/>
                        <a:pt x="4310" y="21"/>
                      </a:cubicBezTo>
                      <a:lnTo>
                        <a:pt x="4310" y="2016"/>
                      </a:lnTo>
                      <a:cubicBezTo>
                        <a:pt x="4310" y="2027"/>
                        <a:pt x="4300" y="2038"/>
                        <a:pt x="4289" y="2038"/>
                      </a:cubicBezTo>
                      <a:lnTo>
                        <a:pt x="22" y="2038"/>
                      </a:lnTo>
                      <a:cubicBezTo>
                        <a:pt x="11" y="2038"/>
                        <a:pt x="1" y="2027"/>
                        <a:pt x="1" y="2016"/>
                      </a:cubicBezTo>
                      <a:lnTo>
                        <a:pt x="1" y="21"/>
                      </a:lnTo>
                      <a:cubicBezTo>
                        <a:pt x="1" y="11"/>
                        <a:pt x="11"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2" name="Google Shape;1072;p27"/>
                <p:cNvSpPr/>
                <p:nvPr/>
              </p:nvSpPr>
              <p:spPr>
                <a:xfrm>
                  <a:off x="6483525" y="2892825"/>
                  <a:ext cx="117900" cy="61100"/>
                </a:xfrm>
                <a:custGeom>
                  <a:avLst/>
                  <a:gdLst/>
                  <a:ahLst/>
                  <a:cxnLst/>
                  <a:rect l="l" t="t" r="r" b="b"/>
                  <a:pathLst>
                    <a:path w="4716" h="2444" extrusionOk="0">
                      <a:moveTo>
                        <a:pt x="224" y="0"/>
                      </a:moveTo>
                      <a:lnTo>
                        <a:pt x="4491" y="0"/>
                      </a:lnTo>
                      <a:cubicBezTo>
                        <a:pt x="4619" y="0"/>
                        <a:pt x="4715" y="107"/>
                        <a:pt x="4715" y="224"/>
                      </a:cubicBezTo>
                      <a:lnTo>
                        <a:pt x="4715" y="2219"/>
                      </a:lnTo>
                      <a:cubicBezTo>
                        <a:pt x="4715" y="2347"/>
                        <a:pt x="4619" y="2443"/>
                        <a:pt x="4491" y="2443"/>
                      </a:cubicBezTo>
                      <a:lnTo>
                        <a:pt x="224" y="2443"/>
                      </a:lnTo>
                      <a:cubicBezTo>
                        <a:pt x="96" y="2443"/>
                        <a:pt x="0" y="2347"/>
                        <a:pt x="0" y="2219"/>
                      </a:cubicBezTo>
                      <a:lnTo>
                        <a:pt x="0" y="224"/>
                      </a:lnTo>
                      <a:cubicBezTo>
                        <a:pt x="0" y="107"/>
                        <a:pt x="96" y="0"/>
                        <a:pt x="224" y="0"/>
                      </a:cubicBez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3" name="Google Shape;1073;p27"/>
                <p:cNvSpPr/>
                <p:nvPr/>
              </p:nvSpPr>
              <p:spPr>
                <a:xfrm>
                  <a:off x="6488575" y="2897900"/>
                  <a:ext cx="107775" cy="50950"/>
                </a:xfrm>
                <a:custGeom>
                  <a:avLst/>
                  <a:gdLst/>
                  <a:ahLst/>
                  <a:cxnLst/>
                  <a:rect l="l" t="t" r="r" b="b"/>
                  <a:pathLst>
                    <a:path w="4311" h="2038" extrusionOk="0">
                      <a:moveTo>
                        <a:pt x="22" y="0"/>
                      </a:moveTo>
                      <a:lnTo>
                        <a:pt x="4289" y="0"/>
                      </a:lnTo>
                      <a:cubicBezTo>
                        <a:pt x="4300" y="0"/>
                        <a:pt x="4310" y="11"/>
                        <a:pt x="4310" y="21"/>
                      </a:cubicBezTo>
                      <a:lnTo>
                        <a:pt x="4310" y="2016"/>
                      </a:lnTo>
                      <a:cubicBezTo>
                        <a:pt x="4310" y="2027"/>
                        <a:pt x="4300" y="2038"/>
                        <a:pt x="4289" y="2038"/>
                      </a:cubicBezTo>
                      <a:lnTo>
                        <a:pt x="22" y="2038"/>
                      </a:lnTo>
                      <a:cubicBezTo>
                        <a:pt x="11" y="2038"/>
                        <a:pt x="1" y="2027"/>
                        <a:pt x="1" y="2016"/>
                      </a:cubicBezTo>
                      <a:lnTo>
                        <a:pt x="1" y="21"/>
                      </a:lnTo>
                      <a:cubicBezTo>
                        <a:pt x="1" y="11"/>
                        <a:pt x="11"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4" name="Google Shape;1074;p27"/>
                <p:cNvSpPr/>
                <p:nvPr/>
              </p:nvSpPr>
              <p:spPr>
                <a:xfrm>
                  <a:off x="7107025" y="2796825"/>
                  <a:ext cx="44575" cy="70675"/>
                </a:xfrm>
                <a:custGeom>
                  <a:avLst/>
                  <a:gdLst/>
                  <a:ahLst/>
                  <a:cxnLst/>
                  <a:rect l="l" t="t" r="r" b="b"/>
                  <a:pathLst>
                    <a:path w="1783" h="2827" extrusionOk="0">
                      <a:moveTo>
                        <a:pt x="161" y="0"/>
                      </a:moveTo>
                      <a:lnTo>
                        <a:pt x="1611" y="0"/>
                      </a:lnTo>
                      <a:cubicBezTo>
                        <a:pt x="1707" y="0"/>
                        <a:pt x="1782" y="75"/>
                        <a:pt x="1782" y="171"/>
                      </a:cubicBezTo>
                      <a:lnTo>
                        <a:pt x="1782" y="2667"/>
                      </a:lnTo>
                      <a:cubicBezTo>
                        <a:pt x="1782" y="2752"/>
                        <a:pt x="1707" y="2827"/>
                        <a:pt x="1611" y="2827"/>
                      </a:cubicBezTo>
                      <a:lnTo>
                        <a:pt x="161" y="2827"/>
                      </a:lnTo>
                      <a:cubicBezTo>
                        <a:pt x="75" y="2827"/>
                        <a:pt x="1" y="2752"/>
                        <a:pt x="1" y="2667"/>
                      </a:cubicBezTo>
                      <a:lnTo>
                        <a:pt x="1" y="171"/>
                      </a:lnTo>
                      <a:cubicBezTo>
                        <a:pt x="1" y="75"/>
                        <a:pt x="75"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5" name="Google Shape;1075;p27"/>
                <p:cNvSpPr/>
                <p:nvPr/>
              </p:nvSpPr>
              <p:spPr>
                <a:xfrm>
                  <a:off x="7112100" y="2801875"/>
                  <a:ext cx="34425" cy="60575"/>
                </a:xfrm>
                <a:custGeom>
                  <a:avLst/>
                  <a:gdLst/>
                  <a:ahLst/>
                  <a:cxnLst/>
                  <a:rect l="l" t="t" r="r" b="b"/>
                  <a:pathLst>
                    <a:path w="1377" h="2423" extrusionOk="0">
                      <a:moveTo>
                        <a:pt x="0" y="2422"/>
                      </a:moveTo>
                      <a:lnTo>
                        <a:pt x="1376" y="2422"/>
                      </a:lnTo>
                      <a:lnTo>
                        <a:pt x="1376" y="1"/>
                      </a:lnTo>
                      <a:lnTo>
                        <a:pt x="0" y="1"/>
                      </a:lnTo>
                      <a:lnTo>
                        <a:pt x="0" y="24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6" name="Google Shape;1076;p27"/>
                <p:cNvSpPr/>
                <p:nvPr/>
              </p:nvSpPr>
              <p:spPr>
                <a:xfrm>
                  <a:off x="6405900" y="2993100"/>
                  <a:ext cx="642750" cy="90950"/>
                </a:xfrm>
                <a:custGeom>
                  <a:avLst/>
                  <a:gdLst/>
                  <a:ahLst/>
                  <a:cxnLst/>
                  <a:rect l="l" t="t" r="r" b="b"/>
                  <a:pathLst>
                    <a:path w="25710" h="3638" extrusionOk="0">
                      <a:moveTo>
                        <a:pt x="2401" y="182"/>
                      </a:moveTo>
                      <a:lnTo>
                        <a:pt x="2401" y="864"/>
                      </a:lnTo>
                      <a:lnTo>
                        <a:pt x="6145" y="864"/>
                      </a:lnTo>
                      <a:lnTo>
                        <a:pt x="6145" y="182"/>
                      </a:lnTo>
                      <a:close/>
                      <a:moveTo>
                        <a:pt x="6145" y="1046"/>
                      </a:moveTo>
                      <a:lnTo>
                        <a:pt x="2401" y="1046"/>
                      </a:lnTo>
                      <a:lnTo>
                        <a:pt x="2401" y="1728"/>
                      </a:lnTo>
                      <a:lnTo>
                        <a:pt x="6145" y="1728"/>
                      </a:lnTo>
                      <a:close/>
                      <a:moveTo>
                        <a:pt x="6145" y="1910"/>
                      </a:moveTo>
                      <a:lnTo>
                        <a:pt x="2401" y="1910"/>
                      </a:lnTo>
                      <a:lnTo>
                        <a:pt x="2401" y="2593"/>
                      </a:lnTo>
                      <a:lnTo>
                        <a:pt x="6145" y="2593"/>
                      </a:lnTo>
                      <a:close/>
                      <a:moveTo>
                        <a:pt x="6145" y="2774"/>
                      </a:moveTo>
                      <a:lnTo>
                        <a:pt x="2401" y="2774"/>
                      </a:lnTo>
                      <a:lnTo>
                        <a:pt x="2401" y="3457"/>
                      </a:lnTo>
                      <a:lnTo>
                        <a:pt x="6145" y="3457"/>
                      </a:lnTo>
                      <a:close/>
                      <a:moveTo>
                        <a:pt x="6284" y="182"/>
                      </a:moveTo>
                      <a:lnTo>
                        <a:pt x="6284" y="864"/>
                      </a:lnTo>
                      <a:lnTo>
                        <a:pt x="10028" y="864"/>
                      </a:lnTo>
                      <a:lnTo>
                        <a:pt x="10028" y="182"/>
                      </a:lnTo>
                      <a:close/>
                      <a:moveTo>
                        <a:pt x="10028" y="1046"/>
                      </a:moveTo>
                      <a:lnTo>
                        <a:pt x="6284" y="1046"/>
                      </a:lnTo>
                      <a:lnTo>
                        <a:pt x="6284" y="1728"/>
                      </a:lnTo>
                      <a:lnTo>
                        <a:pt x="10028" y="1728"/>
                      </a:lnTo>
                      <a:close/>
                      <a:moveTo>
                        <a:pt x="10028" y="1910"/>
                      </a:moveTo>
                      <a:lnTo>
                        <a:pt x="6284" y="1910"/>
                      </a:lnTo>
                      <a:lnTo>
                        <a:pt x="6284" y="2593"/>
                      </a:lnTo>
                      <a:lnTo>
                        <a:pt x="10028" y="2593"/>
                      </a:lnTo>
                      <a:close/>
                      <a:moveTo>
                        <a:pt x="10028" y="2774"/>
                      </a:moveTo>
                      <a:lnTo>
                        <a:pt x="6284" y="2774"/>
                      </a:lnTo>
                      <a:lnTo>
                        <a:pt x="6284" y="3457"/>
                      </a:lnTo>
                      <a:lnTo>
                        <a:pt x="10028" y="3457"/>
                      </a:lnTo>
                      <a:close/>
                      <a:moveTo>
                        <a:pt x="10167" y="182"/>
                      </a:moveTo>
                      <a:lnTo>
                        <a:pt x="10167" y="864"/>
                      </a:lnTo>
                      <a:lnTo>
                        <a:pt x="13911" y="864"/>
                      </a:lnTo>
                      <a:lnTo>
                        <a:pt x="13911" y="182"/>
                      </a:lnTo>
                      <a:close/>
                      <a:moveTo>
                        <a:pt x="13911" y="1046"/>
                      </a:moveTo>
                      <a:lnTo>
                        <a:pt x="10167" y="1046"/>
                      </a:lnTo>
                      <a:lnTo>
                        <a:pt x="10167" y="1728"/>
                      </a:lnTo>
                      <a:lnTo>
                        <a:pt x="13911" y="1728"/>
                      </a:lnTo>
                      <a:close/>
                      <a:moveTo>
                        <a:pt x="13911" y="1910"/>
                      </a:moveTo>
                      <a:lnTo>
                        <a:pt x="10167" y="1910"/>
                      </a:lnTo>
                      <a:lnTo>
                        <a:pt x="10167" y="2593"/>
                      </a:lnTo>
                      <a:lnTo>
                        <a:pt x="13911" y="2593"/>
                      </a:lnTo>
                      <a:close/>
                      <a:moveTo>
                        <a:pt x="13911" y="2774"/>
                      </a:moveTo>
                      <a:lnTo>
                        <a:pt x="10167" y="2774"/>
                      </a:lnTo>
                      <a:lnTo>
                        <a:pt x="10167" y="3457"/>
                      </a:lnTo>
                      <a:lnTo>
                        <a:pt x="13911" y="3457"/>
                      </a:lnTo>
                      <a:close/>
                      <a:moveTo>
                        <a:pt x="14061" y="182"/>
                      </a:moveTo>
                      <a:lnTo>
                        <a:pt x="14061" y="864"/>
                      </a:lnTo>
                      <a:lnTo>
                        <a:pt x="17794" y="864"/>
                      </a:lnTo>
                      <a:lnTo>
                        <a:pt x="17794" y="182"/>
                      </a:lnTo>
                      <a:close/>
                      <a:moveTo>
                        <a:pt x="17794" y="1046"/>
                      </a:moveTo>
                      <a:lnTo>
                        <a:pt x="14061" y="1046"/>
                      </a:lnTo>
                      <a:lnTo>
                        <a:pt x="14061" y="1728"/>
                      </a:lnTo>
                      <a:lnTo>
                        <a:pt x="17794" y="1728"/>
                      </a:lnTo>
                      <a:close/>
                      <a:moveTo>
                        <a:pt x="17794" y="1910"/>
                      </a:moveTo>
                      <a:lnTo>
                        <a:pt x="14061" y="1910"/>
                      </a:lnTo>
                      <a:lnTo>
                        <a:pt x="14061" y="2593"/>
                      </a:lnTo>
                      <a:lnTo>
                        <a:pt x="17794" y="2593"/>
                      </a:lnTo>
                      <a:close/>
                      <a:moveTo>
                        <a:pt x="17794" y="2774"/>
                      </a:moveTo>
                      <a:lnTo>
                        <a:pt x="14061" y="2774"/>
                      </a:lnTo>
                      <a:lnTo>
                        <a:pt x="14061" y="3457"/>
                      </a:lnTo>
                      <a:lnTo>
                        <a:pt x="17794" y="3457"/>
                      </a:lnTo>
                      <a:close/>
                      <a:moveTo>
                        <a:pt x="17944" y="182"/>
                      </a:moveTo>
                      <a:lnTo>
                        <a:pt x="17944" y="864"/>
                      </a:lnTo>
                      <a:lnTo>
                        <a:pt x="21677" y="864"/>
                      </a:lnTo>
                      <a:lnTo>
                        <a:pt x="21677" y="182"/>
                      </a:lnTo>
                      <a:close/>
                      <a:moveTo>
                        <a:pt x="21677" y="1046"/>
                      </a:moveTo>
                      <a:lnTo>
                        <a:pt x="17944" y="1046"/>
                      </a:lnTo>
                      <a:lnTo>
                        <a:pt x="17944" y="1728"/>
                      </a:lnTo>
                      <a:lnTo>
                        <a:pt x="21677" y="1728"/>
                      </a:lnTo>
                      <a:close/>
                      <a:moveTo>
                        <a:pt x="21677" y="1910"/>
                      </a:moveTo>
                      <a:lnTo>
                        <a:pt x="17944" y="1910"/>
                      </a:lnTo>
                      <a:lnTo>
                        <a:pt x="17944" y="2593"/>
                      </a:lnTo>
                      <a:lnTo>
                        <a:pt x="21677" y="2593"/>
                      </a:lnTo>
                      <a:close/>
                      <a:moveTo>
                        <a:pt x="21677" y="2774"/>
                      </a:moveTo>
                      <a:lnTo>
                        <a:pt x="17944" y="2774"/>
                      </a:lnTo>
                      <a:lnTo>
                        <a:pt x="17944" y="3457"/>
                      </a:lnTo>
                      <a:lnTo>
                        <a:pt x="21677" y="3457"/>
                      </a:lnTo>
                      <a:close/>
                      <a:moveTo>
                        <a:pt x="21826" y="182"/>
                      </a:moveTo>
                      <a:lnTo>
                        <a:pt x="21826" y="864"/>
                      </a:lnTo>
                      <a:lnTo>
                        <a:pt x="25560" y="864"/>
                      </a:lnTo>
                      <a:lnTo>
                        <a:pt x="25560" y="182"/>
                      </a:lnTo>
                      <a:close/>
                      <a:moveTo>
                        <a:pt x="25560" y="1046"/>
                      </a:moveTo>
                      <a:lnTo>
                        <a:pt x="21826" y="1046"/>
                      </a:lnTo>
                      <a:lnTo>
                        <a:pt x="21826" y="1728"/>
                      </a:lnTo>
                      <a:lnTo>
                        <a:pt x="25560" y="1728"/>
                      </a:lnTo>
                      <a:close/>
                      <a:moveTo>
                        <a:pt x="25560" y="1910"/>
                      </a:moveTo>
                      <a:lnTo>
                        <a:pt x="21826" y="1910"/>
                      </a:lnTo>
                      <a:lnTo>
                        <a:pt x="21826" y="2593"/>
                      </a:lnTo>
                      <a:lnTo>
                        <a:pt x="25560" y="2593"/>
                      </a:lnTo>
                      <a:close/>
                      <a:moveTo>
                        <a:pt x="25560" y="2774"/>
                      </a:moveTo>
                      <a:lnTo>
                        <a:pt x="21826" y="2774"/>
                      </a:lnTo>
                      <a:lnTo>
                        <a:pt x="21826" y="3457"/>
                      </a:lnTo>
                      <a:lnTo>
                        <a:pt x="25560" y="3457"/>
                      </a:lnTo>
                      <a:close/>
                      <a:moveTo>
                        <a:pt x="1" y="0"/>
                      </a:moveTo>
                      <a:lnTo>
                        <a:pt x="25635" y="0"/>
                      </a:lnTo>
                      <a:cubicBezTo>
                        <a:pt x="25677" y="0"/>
                        <a:pt x="25709" y="43"/>
                        <a:pt x="25709" y="86"/>
                      </a:cubicBezTo>
                      <a:lnTo>
                        <a:pt x="25709" y="950"/>
                      </a:lnTo>
                      <a:lnTo>
                        <a:pt x="25709" y="1814"/>
                      </a:lnTo>
                      <a:lnTo>
                        <a:pt x="25709" y="2678"/>
                      </a:lnTo>
                      <a:lnTo>
                        <a:pt x="25709" y="3542"/>
                      </a:lnTo>
                      <a:cubicBezTo>
                        <a:pt x="25709" y="3595"/>
                        <a:pt x="25677" y="3638"/>
                        <a:pt x="25635" y="3638"/>
                      </a:cubicBezTo>
                      <a:lnTo>
                        <a:pt x="21752" y="3638"/>
                      </a:lnTo>
                      <a:lnTo>
                        <a:pt x="17869" y="3638"/>
                      </a:lnTo>
                      <a:lnTo>
                        <a:pt x="13986" y="3638"/>
                      </a:lnTo>
                      <a:lnTo>
                        <a:pt x="10103" y="3638"/>
                      </a:lnTo>
                      <a:lnTo>
                        <a:pt x="6209" y="3638"/>
                      </a:lnTo>
                      <a:lnTo>
                        <a:pt x="2326" y="3638"/>
                      </a:lnTo>
                      <a:lnTo>
                        <a:pt x="1" y="3638"/>
                      </a:lnTo>
                      <a:lnTo>
                        <a:pt x="1" y="3457"/>
                      </a:lnTo>
                      <a:lnTo>
                        <a:pt x="2252" y="3457"/>
                      </a:lnTo>
                      <a:lnTo>
                        <a:pt x="2252" y="2774"/>
                      </a:lnTo>
                      <a:lnTo>
                        <a:pt x="1" y="2774"/>
                      </a:lnTo>
                      <a:lnTo>
                        <a:pt x="1" y="2593"/>
                      </a:lnTo>
                      <a:lnTo>
                        <a:pt x="2252" y="2593"/>
                      </a:lnTo>
                      <a:lnTo>
                        <a:pt x="2252" y="1910"/>
                      </a:lnTo>
                      <a:lnTo>
                        <a:pt x="1" y="1910"/>
                      </a:lnTo>
                      <a:lnTo>
                        <a:pt x="1" y="1728"/>
                      </a:lnTo>
                      <a:lnTo>
                        <a:pt x="2252" y="1728"/>
                      </a:lnTo>
                      <a:lnTo>
                        <a:pt x="2252" y="1046"/>
                      </a:lnTo>
                      <a:lnTo>
                        <a:pt x="1" y="1046"/>
                      </a:lnTo>
                      <a:lnTo>
                        <a:pt x="1" y="864"/>
                      </a:lnTo>
                      <a:lnTo>
                        <a:pt x="2252" y="864"/>
                      </a:lnTo>
                      <a:lnTo>
                        <a:pt x="2252" y="182"/>
                      </a:lnTo>
                      <a:lnTo>
                        <a:pt x="1" y="182"/>
                      </a:lnTo>
                      <a:lnTo>
                        <a:pt x="1" y="0"/>
                      </a:lnTo>
                      <a:lnTo>
                        <a:pt x="1"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7" name="Google Shape;1077;p27"/>
                <p:cNvSpPr/>
                <p:nvPr/>
              </p:nvSpPr>
              <p:spPr>
                <a:xfrm>
                  <a:off x="6494175" y="2903225"/>
                  <a:ext cx="58700" cy="13625"/>
                </a:xfrm>
                <a:custGeom>
                  <a:avLst/>
                  <a:gdLst/>
                  <a:ahLst/>
                  <a:cxnLst/>
                  <a:rect l="l" t="t" r="r" b="b"/>
                  <a:pathLst>
                    <a:path w="2348" h="545" extrusionOk="0">
                      <a:moveTo>
                        <a:pt x="97" y="0"/>
                      </a:moveTo>
                      <a:lnTo>
                        <a:pt x="2252" y="0"/>
                      </a:lnTo>
                      <a:cubicBezTo>
                        <a:pt x="2305" y="0"/>
                        <a:pt x="2348" y="43"/>
                        <a:pt x="2348" y="96"/>
                      </a:cubicBezTo>
                      <a:lnTo>
                        <a:pt x="2348" y="448"/>
                      </a:lnTo>
                      <a:cubicBezTo>
                        <a:pt x="2348" y="502"/>
                        <a:pt x="2305" y="544"/>
                        <a:pt x="2252" y="544"/>
                      </a:cubicBezTo>
                      <a:lnTo>
                        <a:pt x="97" y="544"/>
                      </a:lnTo>
                      <a:cubicBezTo>
                        <a:pt x="43" y="544"/>
                        <a:pt x="1" y="502"/>
                        <a:pt x="1" y="448"/>
                      </a:cubicBezTo>
                      <a:lnTo>
                        <a:pt x="1" y="96"/>
                      </a:lnTo>
                      <a:cubicBezTo>
                        <a:pt x="1" y="43"/>
                        <a:pt x="43" y="0"/>
                        <a:pt x="97" y="0"/>
                      </a:cubicBezTo>
                      <a:close/>
                    </a:path>
                  </a:pathLst>
                </a:custGeom>
                <a:solidFill>
                  <a:srgbClr val="FFFFFF">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8" name="Google Shape;1078;p27"/>
                <p:cNvSpPr/>
                <p:nvPr/>
              </p:nvSpPr>
              <p:spPr>
                <a:xfrm>
                  <a:off x="6849950" y="2903225"/>
                  <a:ext cx="58425" cy="13625"/>
                </a:xfrm>
                <a:custGeom>
                  <a:avLst/>
                  <a:gdLst/>
                  <a:ahLst/>
                  <a:cxnLst/>
                  <a:rect l="l" t="t" r="r" b="b"/>
                  <a:pathLst>
                    <a:path w="2337" h="545" extrusionOk="0">
                      <a:moveTo>
                        <a:pt x="96" y="0"/>
                      </a:moveTo>
                      <a:lnTo>
                        <a:pt x="2240" y="0"/>
                      </a:lnTo>
                      <a:cubicBezTo>
                        <a:pt x="2294" y="0"/>
                        <a:pt x="2336" y="43"/>
                        <a:pt x="2336" y="96"/>
                      </a:cubicBezTo>
                      <a:lnTo>
                        <a:pt x="2336" y="448"/>
                      </a:lnTo>
                      <a:cubicBezTo>
                        <a:pt x="2336" y="502"/>
                        <a:pt x="2294" y="544"/>
                        <a:pt x="2240" y="544"/>
                      </a:cubicBezTo>
                      <a:lnTo>
                        <a:pt x="96" y="544"/>
                      </a:lnTo>
                      <a:cubicBezTo>
                        <a:pt x="43" y="544"/>
                        <a:pt x="0" y="502"/>
                        <a:pt x="0" y="448"/>
                      </a:cubicBezTo>
                      <a:lnTo>
                        <a:pt x="0" y="96"/>
                      </a:lnTo>
                      <a:cubicBezTo>
                        <a:pt x="0" y="43"/>
                        <a:pt x="43" y="0"/>
                        <a:pt x="96" y="0"/>
                      </a:cubicBezTo>
                      <a:close/>
                    </a:path>
                  </a:pathLst>
                </a:custGeom>
                <a:solidFill>
                  <a:srgbClr val="FFFFFF">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9" name="Google Shape;1079;p27"/>
                <p:cNvSpPr/>
                <p:nvPr/>
              </p:nvSpPr>
              <p:spPr>
                <a:xfrm>
                  <a:off x="7116900" y="2806425"/>
                  <a:ext cx="19500" cy="13625"/>
                </a:xfrm>
                <a:custGeom>
                  <a:avLst/>
                  <a:gdLst/>
                  <a:ahLst/>
                  <a:cxnLst/>
                  <a:rect l="l" t="t" r="r" b="b"/>
                  <a:pathLst>
                    <a:path w="780" h="545" extrusionOk="0">
                      <a:moveTo>
                        <a:pt x="96" y="0"/>
                      </a:moveTo>
                      <a:lnTo>
                        <a:pt x="683" y="0"/>
                      </a:lnTo>
                      <a:cubicBezTo>
                        <a:pt x="736" y="0"/>
                        <a:pt x="779" y="43"/>
                        <a:pt x="779" y="96"/>
                      </a:cubicBezTo>
                      <a:lnTo>
                        <a:pt x="779" y="448"/>
                      </a:lnTo>
                      <a:cubicBezTo>
                        <a:pt x="779" y="502"/>
                        <a:pt x="736" y="544"/>
                        <a:pt x="683" y="544"/>
                      </a:cubicBezTo>
                      <a:lnTo>
                        <a:pt x="96" y="544"/>
                      </a:lnTo>
                      <a:cubicBezTo>
                        <a:pt x="43" y="544"/>
                        <a:pt x="0" y="502"/>
                        <a:pt x="0" y="448"/>
                      </a:cubicBezTo>
                      <a:lnTo>
                        <a:pt x="0" y="96"/>
                      </a:lnTo>
                      <a:cubicBezTo>
                        <a:pt x="0" y="43"/>
                        <a:pt x="43" y="0"/>
                        <a:pt x="96" y="0"/>
                      </a:cubicBezTo>
                      <a:close/>
                    </a:path>
                  </a:pathLst>
                </a:custGeom>
                <a:solidFill>
                  <a:srgbClr val="FFFFFF">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080" name="Google Shape;1080;p27"/>
            <p:cNvSpPr/>
            <p:nvPr/>
          </p:nvSpPr>
          <p:spPr>
            <a:xfrm>
              <a:off x="2457550" y="4254658"/>
              <a:ext cx="410584" cy="266275"/>
            </a:xfrm>
            <a:custGeom>
              <a:avLst/>
              <a:gdLst/>
              <a:ahLst/>
              <a:cxnLst/>
              <a:rect l="l" t="t" r="r" b="b"/>
              <a:pathLst>
                <a:path w="7682" h="4982" extrusionOk="0">
                  <a:moveTo>
                    <a:pt x="1292" y="2315"/>
                  </a:moveTo>
                  <a:lnTo>
                    <a:pt x="1302" y="2283"/>
                  </a:lnTo>
                  <a:cubicBezTo>
                    <a:pt x="1345" y="2422"/>
                    <a:pt x="1345" y="2731"/>
                    <a:pt x="1494" y="2848"/>
                  </a:cubicBezTo>
                  <a:cubicBezTo>
                    <a:pt x="1548" y="2891"/>
                    <a:pt x="1569" y="2891"/>
                    <a:pt x="1633" y="2912"/>
                  </a:cubicBezTo>
                  <a:cubicBezTo>
                    <a:pt x="1633" y="3179"/>
                    <a:pt x="1729" y="3008"/>
                    <a:pt x="1782" y="2998"/>
                  </a:cubicBezTo>
                  <a:cubicBezTo>
                    <a:pt x="1804" y="3019"/>
                    <a:pt x="1804" y="3040"/>
                    <a:pt x="1814" y="3062"/>
                  </a:cubicBezTo>
                  <a:cubicBezTo>
                    <a:pt x="1857" y="3115"/>
                    <a:pt x="1900" y="3158"/>
                    <a:pt x="1964" y="3200"/>
                  </a:cubicBezTo>
                  <a:cubicBezTo>
                    <a:pt x="2060" y="3264"/>
                    <a:pt x="2124" y="3286"/>
                    <a:pt x="2252" y="3275"/>
                  </a:cubicBezTo>
                  <a:cubicBezTo>
                    <a:pt x="2273" y="3350"/>
                    <a:pt x="2273" y="3424"/>
                    <a:pt x="2284" y="3499"/>
                  </a:cubicBezTo>
                  <a:cubicBezTo>
                    <a:pt x="2305" y="3574"/>
                    <a:pt x="2358" y="3574"/>
                    <a:pt x="2337" y="3702"/>
                  </a:cubicBezTo>
                  <a:cubicBezTo>
                    <a:pt x="2326" y="3776"/>
                    <a:pt x="2401" y="3926"/>
                    <a:pt x="2433" y="4000"/>
                  </a:cubicBezTo>
                  <a:cubicBezTo>
                    <a:pt x="2465" y="4054"/>
                    <a:pt x="2465" y="4043"/>
                    <a:pt x="2444" y="4107"/>
                  </a:cubicBezTo>
                  <a:cubicBezTo>
                    <a:pt x="2422" y="4256"/>
                    <a:pt x="2348" y="4416"/>
                    <a:pt x="2337" y="4512"/>
                  </a:cubicBezTo>
                  <a:cubicBezTo>
                    <a:pt x="2337" y="4566"/>
                    <a:pt x="2358" y="4566"/>
                    <a:pt x="2284" y="4640"/>
                  </a:cubicBezTo>
                  <a:cubicBezTo>
                    <a:pt x="2252" y="4672"/>
                    <a:pt x="2134" y="4790"/>
                    <a:pt x="2166" y="4832"/>
                  </a:cubicBezTo>
                  <a:cubicBezTo>
                    <a:pt x="2198" y="4854"/>
                    <a:pt x="2230" y="4843"/>
                    <a:pt x="2273" y="4843"/>
                  </a:cubicBezTo>
                  <a:cubicBezTo>
                    <a:pt x="2262" y="4886"/>
                    <a:pt x="2230" y="4896"/>
                    <a:pt x="2209" y="4939"/>
                  </a:cubicBezTo>
                  <a:cubicBezTo>
                    <a:pt x="2273" y="4982"/>
                    <a:pt x="2614" y="4971"/>
                    <a:pt x="2657" y="4950"/>
                  </a:cubicBezTo>
                  <a:cubicBezTo>
                    <a:pt x="2764" y="4886"/>
                    <a:pt x="2678" y="4715"/>
                    <a:pt x="2721" y="4683"/>
                  </a:cubicBezTo>
                  <a:cubicBezTo>
                    <a:pt x="2753" y="4651"/>
                    <a:pt x="2796" y="4672"/>
                    <a:pt x="2806" y="4608"/>
                  </a:cubicBezTo>
                  <a:cubicBezTo>
                    <a:pt x="2828" y="4544"/>
                    <a:pt x="2796" y="4363"/>
                    <a:pt x="2796" y="4288"/>
                  </a:cubicBezTo>
                  <a:cubicBezTo>
                    <a:pt x="2785" y="4182"/>
                    <a:pt x="2785" y="4075"/>
                    <a:pt x="2774" y="3968"/>
                  </a:cubicBezTo>
                  <a:cubicBezTo>
                    <a:pt x="2774" y="3904"/>
                    <a:pt x="2764" y="3862"/>
                    <a:pt x="2796" y="3819"/>
                  </a:cubicBezTo>
                  <a:cubicBezTo>
                    <a:pt x="2849" y="3723"/>
                    <a:pt x="2860" y="3648"/>
                    <a:pt x="2860" y="3542"/>
                  </a:cubicBezTo>
                  <a:cubicBezTo>
                    <a:pt x="2870" y="3488"/>
                    <a:pt x="2881" y="3456"/>
                    <a:pt x="2892" y="3403"/>
                  </a:cubicBezTo>
                  <a:cubicBezTo>
                    <a:pt x="2924" y="3318"/>
                    <a:pt x="2945" y="3232"/>
                    <a:pt x="2956" y="3126"/>
                  </a:cubicBezTo>
                  <a:cubicBezTo>
                    <a:pt x="3073" y="3051"/>
                    <a:pt x="3212" y="3008"/>
                    <a:pt x="3361" y="2966"/>
                  </a:cubicBezTo>
                  <a:cubicBezTo>
                    <a:pt x="3532" y="2934"/>
                    <a:pt x="3670" y="2976"/>
                    <a:pt x="3852" y="3019"/>
                  </a:cubicBezTo>
                  <a:cubicBezTo>
                    <a:pt x="3926" y="3030"/>
                    <a:pt x="4300" y="3115"/>
                    <a:pt x="4332" y="3126"/>
                  </a:cubicBezTo>
                  <a:cubicBezTo>
                    <a:pt x="4492" y="3200"/>
                    <a:pt x="4577" y="3254"/>
                    <a:pt x="4769" y="3296"/>
                  </a:cubicBezTo>
                  <a:lnTo>
                    <a:pt x="4759" y="3392"/>
                  </a:lnTo>
                  <a:cubicBezTo>
                    <a:pt x="4791" y="3435"/>
                    <a:pt x="4919" y="3478"/>
                    <a:pt x="4951" y="3403"/>
                  </a:cubicBezTo>
                  <a:cubicBezTo>
                    <a:pt x="4993" y="3296"/>
                    <a:pt x="5025" y="3232"/>
                    <a:pt x="5121" y="3179"/>
                  </a:cubicBezTo>
                  <a:cubicBezTo>
                    <a:pt x="5143" y="3168"/>
                    <a:pt x="5367" y="3115"/>
                    <a:pt x="5441" y="3094"/>
                  </a:cubicBezTo>
                  <a:cubicBezTo>
                    <a:pt x="5527" y="3062"/>
                    <a:pt x="5644" y="3008"/>
                    <a:pt x="5697" y="2955"/>
                  </a:cubicBezTo>
                  <a:cubicBezTo>
                    <a:pt x="5751" y="2902"/>
                    <a:pt x="5868" y="2795"/>
                    <a:pt x="5911" y="2752"/>
                  </a:cubicBezTo>
                  <a:cubicBezTo>
                    <a:pt x="5985" y="2699"/>
                    <a:pt x="5985" y="2699"/>
                    <a:pt x="6103" y="2688"/>
                  </a:cubicBezTo>
                  <a:cubicBezTo>
                    <a:pt x="6156" y="2870"/>
                    <a:pt x="6156" y="2955"/>
                    <a:pt x="6273" y="3094"/>
                  </a:cubicBezTo>
                  <a:cubicBezTo>
                    <a:pt x="6327" y="3147"/>
                    <a:pt x="6316" y="3168"/>
                    <a:pt x="6327" y="3243"/>
                  </a:cubicBezTo>
                  <a:cubicBezTo>
                    <a:pt x="6401" y="3542"/>
                    <a:pt x="6455" y="3339"/>
                    <a:pt x="6508" y="3840"/>
                  </a:cubicBezTo>
                  <a:cubicBezTo>
                    <a:pt x="6551" y="4160"/>
                    <a:pt x="6487" y="4374"/>
                    <a:pt x="6337" y="4619"/>
                  </a:cubicBezTo>
                  <a:cubicBezTo>
                    <a:pt x="6295" y="4704"/>
                    <a:pt x="6295" y="4662"/>
                    <a:pt x="6241" y="4715"/>
                  </a:cubicBezTo>
                  <a:cubicBezTo>
                    <a:pt x="6220" y="4736"/>
                    <a:pt x="6124" y="4928"/>
                    <a:pt x="6103" y="4960"/>
                  </a:cubicBezTo>
                  <a:cubicBezTo>
                    <a:pt x="6113" y="4960"/>
                    <a:pt x="6113" y="4971"/>
                    <a:pt x="6113" y="4971"/>
                  </a:cubicBezTo>
                  <a:lnTo>
                    <a:pt x="6551" y="4971"/>
                  </a:lnTo>
                  <a:cubicBezTo>
                    <a:pt x="6561" y="4960"/>
                    <a:pt x="6572" y="4960"/>
                    <a:pt x="6572" y="4950"/>
                  </a:cubicBezTo>
                  <a:cubicBezTo>
                    <a:pt x="6583" y="4939"/>
                    <a:pt x="6625" y="4832"/>
                    <a:pt x="6625" y="4811"/>
                  </a:cubicBezTo>
                  <a:cubicBezTo>
                    <a:pt x="6753" y="4790"/>
                    <a:pt x="6711" y="4747"/>
                    <a:pt x="6753" y="4662"/>
                  </a:cubicBezTo>
                  <a:cubicBezTo>
                    <a:pt x="6807" y="4544"/>
                    <a:pt x="6892" y="4235"/>
                    <a:pt x="6903" y="4096"/>
                  </a:cubicBezTo>
                  <a:cubicBezTo>
                    <a:pt x="6903" y="4043"/>
                    <a:pt x="6892" y="4032"/>
                    <a:pt x="6935" y="4011"/>
                  </a:cubicBezTo>
                  <a:cubicBezTo>
                    <a:pt x="7009" y="4203"/>
                    <a:pt x="7031" y="4619"/>
                    <a:pt x="6903" y="4811"/>
                  </a:cubicBezTo>
                  <a:cubicBezTo>
                    <a:pt x="6892" y="4832"/>
                    <a:pt x="6807" y="4928"/>
                    <a:pt x="6775" y="4971"/>
                  </a:cubicBezTo>
                  <a:lnTo>
                    <a:pt x="7276" y="4971"/>
                  </a:lnTo>
                  <a:cubicBezTo>
                    <a:pt x="7276" y="4918"/>
                    <a:pt x="7265" y="4854"/>
                    <a:pt x="7276" y="4822"/>
                  </a:cubicBezTo>
                  <a:cubicBezTo>
                    <a:pt x="7489" y="4811"/>
                    <a:pt x="7404" y="4683"/>
                    <a:pt x="7393" y="4587"/>
                  </a:cubicBezTo>
                  <a:cubicBezTo>
                    <a:pt x="7351" y="4352"/>
                    <a:pt x="7361" y="4022"/>
                    <a:pt x="7361" y="3776"/>
                  </a:cubicBezTo>
                  <a:cubicBezTo>
                    <a:pt x="7361" y="3712"/>
                    <a:pt x="7361" y="3638"/>
                    <a:pt x="7361" y="3574"/>
                  </a:cubicBezTo>
                  <a:cubicBezTo>
                    <a:pt x="7361" y="3510"/>
                    <a:pt x="7361" y="3584"/>
                    <a:pt x="7372" y="3488"/>
                  </a:cubicBezTo>
                  <a:cubicBezTo>
                    <a:pt x="7383" y="3456"/>
                    <a:pt x="7383" y="3435"/>
                    <a:pt x="7415" y="3424"/>
                  </a:cubicBezTo>
                  <a:cubicBezTo>
                    <a:pt x="7415" y="3627"/>
                    <a:pt x="7340" y="3584"/>
                    <a:pt x="7383" y="3680"/>
                  </a:cubicBezTo>
                  <a:cubicBezTo>
                    <a:pt x="7393" y="3723"/>
                    <a:pt x="7393" y="3712"/>
                    <a:pt x="7425" y="3744"/>
                  </a:cubicBezTo>
                  <a:cubicBezTo>
                    <a:pt x="7425" y="3830"/>
                    <a:pt x="7404" y="3851"/>
                    <a:pt x="7436" y="3947"/>
                  </a:cubicBezTo>
                  <a:cubicBezTo>
                    <a:pt x="7436" y="3787"/>
                    <a:pt x="7457" y="3670"/>
                    <a:pt x="7479" y="3520"/>
                  </a:cubicBezTo>
                  <a:cubicBezTo>
                    <a:pt x="7489" y="3563"/>
                    <a:pt x="7479" y="3563"/>
                    <a:pt x="7500" y="3606"/>
                  </a:cubicBezTo>
                  <a:cubicBezTo>
                    <a:pt x="7511" y="3627"/>
                    <a:pt x="7511" y="3659"/>
                    <a:pt x="7500" y="3691"/>
                  </a:cubicBezTo>
                  <a:cubicBezTo>
                    <a:pt x="7500" y="3755"/>
                    <a:pt x="7489" y="3840"/>
                    <a:pt x="7532" y="3872"/>
                  </a:cubicBezTo>
                  <a:cubicBezTo>
                    <a:pt x="7500" y="3680"/>
                    <a:pt x="7521" y="3787"/>
                    <a:pt x="7521" y="3627"/>
                  </a:cubicBezTo>
                  <a:cubicBezTo>
                    <a:pt x="7521" y="3595"/>
                    <a:pt x="7479" y="3520"/>
                    <a:pt x="7543" y="3424"/>
                  </a:cubicBezTo>
                  <a:cubicBezTo>
                    <a:pt x="7575" y="3446"/>
                    <a:pt x="7564" y="3520"/>
                    <a:pt x="7553" y="3563"/>
                  </a:cubicBezTo>
                  <a:cubicBezTo>
                    <a:pt x="7543" y="3606"/>
                    <a:pt x="7532" y="3659"/>
                    <a:pt x="7575" y="3702"/>
                  </a:cubicBezTo>
                  <a:cubicBezTo>
                    <a:pt x="7564" y="3616"/>
                    <a:pt x="7553" y="3648"/>
                    <a:pt x="7585" y="3563"/>
                  </a:cubicBezTo>
                  <a:cubicBezTo>
                    <a:pt x="7596" y="3520"/>
                    <a:pt x="7596" y="3467"/>
                    <a:pt x="7596" y="3414"/>
                  </a:cubicBezTo>
                  <a:cubicBezTo>
                    <a:pt x="7575" y="3243"/>
                    <a:pt x="7564" y="3339"/>
                    <a:pt x="7607" y="3211"/>
                  </a:cubicBezTo>
                  <a:cubicBezTo>
                    <a:pt x="7617" y="3190"/>
                    <a:pt x="7617" y="3158"/>
                    <a:pt x="7628" y="3147"/>
                  </a:cubicBezTo>
                  <a:cubicBezTo>
                    <a:pt x="7681" y="3232"/>
                    <a:pt x="7543" y="3414"/>
                    <a:pt x="7649" y="3488"/>
                  </a:cubicBezTo>
                  <a:cubicBezTo>
                    <a:pt x="7628" y="3414"/>
                    <a:pt x="7639" y="3371"/>
                    <a:pt x="7649" y="3296"/>
                  </a:cubicBezTo>
                  <a:cubicBezTo>
                    <a:pt x="7671" y="3222"/>
                    <a:pt x="7660" y="3200"/>
                    <a:pt x="7660" y="3126"/>
                  </a:cubicBezTo>
                  <a:cubicBezTo>
                    <a:pt x="7660" y="3072"/>
                    <a:pt x="7681" y="2998"/>
                    <a:pt x="7681" y="2934"/>
                  </a:cubicBezTo>
                  <a:cubicBezTo>
                    <a:pt x="7681" y="2827"/>
                    <a:pt x="7660" y="2816"/>
                    <a:pt x="7639" y="2774"/>
                  </a:cubicBezTo>
                  <a:cubicBezTo>
                    <a:pt x="7585" y="2699"/>
                    <a:pt x="7639" y="2507"/>
                    <a:pt x="7607" y="2400"/>
                  </a:cubicBezTo>
                  <a:cubicBezTo>
                    <a:pt x="7575" y="2294"/>
                    <a:pt x="7553" y="2176"/>
                    <a:pt x="7532" y="2069"/>
                  </a:cubicBezTo>
                  <a:cubicBezTo>
                    <a:pt x="7500" y="1920"/>
                    <a:pt x="7500" y="1856"/>
                    <a:pt x="7511" y="1696"/>
                  </a:cubicBezTo>
                  <a:cubicBezTo>
                    <a:pt x="7511" y="1568"/>
                    <a:pt x="7532" y="1451"/>
                    <a:pt x="7532" y="1312"/>
                  </a:cubicBezTo>
                  <a:cubicBezTo>
                    <a:pt x="7532" y="1067"/>
                    <a:pt x="7489" y="843"/>
                    <a:pt x="7425" y="619"/>
                  </a:cubicBezTo>
                  <a:cubicBezTo>
                    <a:pt x="7308" y="213"/>
                    <a:pt x="6935" y="0"/>
                    <a:pt x="6561" y="96"/>
                  </a:cubicBezTo>
                  <a:cubicBezTo>
                    <a:pt x="6508" y="107"/>
                    <a:pt x="6465" y="128"/>
                    <a:pt x="6401" y="128"/>
                  </a:cubicBezTo>
                  <a:cubicBezTo>
                    <a:pt x="6167" y="160"/>
                    <a:pt x="5921" y="171"/>
                    <a:pt x="5687" y="203"/>
                  </a:cubicBezTo>
                  <a:cubicBezTo>
                    <a:pt x="5569" y="213"/>
                    <a:pt x="5473" y="245"/>
                    <a:pt x="5367" y="267"/>
                  </a:cubicBezTo>
                  <a:cubicBezTo>
                    <a:pt x="5217" y="309"/>
                    <a:pt x="4876" y="320"/>
                    <a:pt x="4673" y="363"/>
                  </a:cubicBezTo>
                  <a:cubicBezTo>
                    <a:pt x="4535" y="384"/>
                    <a:pt x="4417" y="437"/>
                    <a:pt x="4374" y="448"/>
                  </a:cubicBezTo>
                  <a:cubicBezTo>
                    <a:pt x="4118" y="480"/>
                    <a:pt x="3873" y="480"/>
                    <a:pt x="3606" y="459"/>
                  </a:cubicBezTo>
                  <a:cubicBezTo>
                    <a:pt x="3244" y="437"/>
                    <a:pt x="3233" y="395"/>
                    <a:pt x="2913" y="331"/>
                  </a:cubicBezTo>
                  <a:cubicBezTo>
                    <a:pt x="2700" y="277"/>
                    <a:pt x="2710" y="299"/>
                    <a:pt x="2540" y="288"/>
                  </a:cubicBezTo>
                  <a:cubicBezTo>
                    <a:pt x="2305" y="267"/>
                    <a:pt x="2060" y="21"/>
                    <a:pt x="1526" y="128"/>
                  </a:cubicBezTo>
                  <a:cubicBezTo>
                    <a:pt x="1494" y="139"/>
                    <a:pt x="1452" y="139"/>
                    <a:pt x="1420" y="139"/>
                  </a:cubicBezTo>
                  <a:cubicBezTo>
                    <a:pt x="1377" y="128"/>
                    <a:pt x="1345" y="128"/>
                    <a:pt x="1313" y="128"/>
                  </a:cubicBezTo>
                  <a:cubicBezTo>
                    <a:pt x="1206" y="160"/>
                    <a:pt x="1292" y="171"/>
                    <a:pt x="1153" y="117"/>
                  </a:cubicBezTo>
                  <a:cubicBezTo>
                    <a:pt x="1004" y="64"/>
                    <a:pt x="940" y="64"/>
                    <a:pt x="822" y="128"/>
                  </a:cubicBezTo>
                  <a:cubicBezTo>
                    <a:pt x="780" y="149"/>
                    <a:pt x="737" y="171"/>
                    <a:pt x="694" y="192"/>
                  </a:cubicBezTo>
                  <a:cubicBezTo>
                    <a:pt x="641" y="224"/>
                    <a:pt x="609" y="256"/>
                    <a:pt x="556" y="245"/>
                  </a:cubicBezTo>
                  <a:cubicBezTo>
                    <a:pt x="492" y="235"/>
                    <a:pt x="417" y="224"/>
                    <a:pt x="353" y="203"/>
                  </a:cubicBezTo>
                  <a:cubicBezTo>
                    <a:pt x="278" y="181"/>
                    <a:pt x="257" y="160"/>
                    <a:pt x="204" y="128"/>
                  </a:cubicBezTo>
                  <a:cubicBezTo>
                    <a:pt x="161" y="107"/>
                    <a:pt x="86" y="85"/>
                    <a:pt x="43" y="128"/>
                  </a:cubicBezTo>
                  <a:cubicBezTo>
                    <a:pt x="1" y="171"/>
                    <a:pt x="22" y="224"/>
                    <a:pt x="22" y="277"/>
                  </a:cubicBezTo>
                  <a:cubicBezTo>
                    <a:pt x="54" y="309"/>
                    <a:pt x="118" y="576"/>
                    <a:pt x="310" y="608"/>
                  </a:cubicBezTo>
                  <a:cubicBezTo>
                    <a:pt x="310" y="693"/>
                    <a:pt x="321" y="725"/>
                    <a:pt x="364" y="789"/>
                  </a:cubicBezTo>
                  <a:cubicBezTo>
                    <a:pt x="417" y="864"/>
                    <a:pt x="342" y="875"/>
                    <a:pt x="406" y="981"/>
                  </a:cubicBezTo>
                  <a:cubicBezTo>
                    <a:pt x="438" y="1013"/>
                    <a:pt x="428" y="1024"/>
                    <a:pt x="406" y="1067"/>
                  </a:cubicBezTo>
                  <a:cubicBezTo>
                    <a:pt x="385" y="1120"/>
                    <a:pt x="353" y="1205"/>
                    <a:pt x="310" y="1248"/>
                  </a:cubicBezTo>
                  <a:cubicBezTo>
                    <a:pt x="289" y="1259"/>
                    <a:pt x="193" y="1312"/>
                    <a:pt x="182" y="1355"/>
                  </a:cubicBezTo>
                  <a:cubicBezTo>
                    <a:pt x="161" y="1387"/>
                    <a:pt x="193" y="1397"/>
                    <a:pt x="193" y="1451"/>
                  </a:cubicBezTo>
                  <a:cubicBezTo>
                    <a:pt x="172" y="1621"/>
                    <a:pt x="172" y="1568"/>
                    <a:pt x="236" y="1643"/>
                  </a:cubicBezTo>
                  <a:cubicBezTo>
                    <a:pt x="278" y="1696"/>
                    <a:pt x="353" y="1707"/>
                    <a:pt x="438" y="1707"/>
                  </a:cubicBezTo>
                  <a:cubicBezTo>
                    <a:pt x="502" y="1707"/>
                    <a:pt x="460" y="1717"/>
                    <a:pt x="513" y="1749"/>
                  </a:cubicBezTo>
                  <a:cubicBezTo>
                    <a:pt x="556" y="1771"/>
                    <a:pt x="588" y="1760"/>
                    <a:pt x="630" y="1760"/>
                  </a:cubicBezTo>
                  <a:cubicBezTo>
                    <a:pt x="694" y="1867"/>
                    <a:pt x="758" y="1803"/>
                    <a:pt x="833" y="1877"/>
                  </a:cubicBezTo>
                  <a:cubicBezTo>
                    <a:pt x="897" y="1952"/>
                    <a:pt x="1004" y="1909"/>
                    <a:pt x="1089" y="1920"/>
                  </a:cubicBezTo>
                  <a:cubicBezTo>
                    <a:pt x="1132" y="1995"/>
                    <a:pt x="1100" y="2037"/>
                    <a:pt x="1206" y="2187"/>
                  </a:cubicBezTo>
                  <a:cubicBezTo>
                    <a:pt x="1228" y="2229"/>
                    <a:pt x="1281" y="2262"/>
                    <a:pt x="1292" y="2304"/>
                  </a:cubicBezTo>
                  <a:cubicBezTo>
                    <a:pt x="1292" y="2304"/>
                    <a:pt x="1292" y="2315"/>
                    <a:pt x="1292" y="2315"/>
                  </a:cubicBezTo>
                  <a:close/>
                  <a:moveTo>
                    <a:pt x="7351" y="3446"/>
                  </a:moveTo>
                  <a:cubicBezTo>
                    <a:pt x="7351" y="3403"/>
                    <a:pt x="7340" y="3371"/>
                    <a:pt x="7340" y="3328"/>
                  </a:cubicBezTo>
                  <a:cubicBezTo>
                    <a:pt x="7329" y="3286"/>
                    <a:pt x="7340" y="3254"/>
                    <a:pt x="7329" y="3211"/>
                  </a:cubicBezTo>
                  <a:cubicBezTo>
                    <a:pt x="7319" y="3115"/>
                    <a:pt x="7276" y="3094"/>
                    <a:pt x="7233" y="3051"/>
                  </a:cubicBezTo>
                  <a:cubicBezTo>
                    <a:pt x="7191" y="2998"/>
                    <a:pt x="7105" y="2784"/>
                    <a:pt x="7105" y="2678"/>
                  </a:cubicBezTo>
                  <a:cubicBezTo>
                    <a:pt x="7105" y="2592"/>
                    <a:pt x="7137" y="2550"/>
                    <a:pt x="7169" y="2496"/>
                  </a:cubicBezTo>
                  <a:cubicBezTo>
                    <a:pt x="7191" y="2464"/>
                    <a:pt x="7191" y="2432"/>
                    <a:pt x="7212" y="2411"/>
                  </a:cubicBezTo>
                  <a:cubicBezTo>
                    <a:pt x="7244" y="2336"/>
                    <a:pt x="7287" y="2219"/>
                    <a:pt x="7308" y="2133"/>
                  </a:cubicBezTo>
                  <a:cubicBezTo>
                    <a:pt x="7329" y="2080"/>
                    <a:pt x="7340" y="2005"/>
                    <a:pt x="7361" y="1952"/>
                  </a:cubicBezTo>
                  <a:cubicBezTo>
                    <a:pt x="7404" y="1995"/>
                    <a:pt x="7361" y="2155"/>
                    <a:pt x="7361" y="2197"/>
                  </a:cubicBezTo>
                  <a:cubicBezTo>
                    <a:pt x="7329" y="2347"/>
                    <a:pt x="7351" y="2411"/>
                    <a:pt x="7340" y="2454"/>
                  </a:cubicBezTo>
                  <a:cubicBezTo>
                    <a:pt x="7329" y="2518"/>
                    <a:pt x="7329" y="2507"/>
                    <a:pt x="7329" y="2582"/>
                  </a:cubicBezTo>
                  <a:cubicBezTo>
                    <a:pt x="7329" y="2614"/>
                    <a:pt x="7319" y="2667"/>
                    <a:pt x="7308" y="2699"/>
                  </a:cubicBezTo>
                  <a:cubicBezTo>
                    <a:pt x="7297" y="2827"/>
                    <a:pt x="7255" y="2859"/>
                    <a:pt x="7329" y="2923"/>
                  </a:cubicBezTo>
                  <a:cubicBezTo>
                    <a:pt x="7297" y="3083"/>
                    <a:pt x="7361" y="3083"/>
                    <a:pt x="7372" y="3190"/>
                  </a:cubicBezTo>
                  <a:cubicBezTo>
                    <a:pt x="7372" y="3222"/>
                    <a:pt x="7361" y="3232"/>
                    <a:pt x="7372" y="3264"/>
                  </a:cubicBezTo>
                  <a:cubicBezTo>
                    <a:pt x="7383" y="3296"/>
                    <a:pt x="7383" y="3286"/>
                    <a:pt x="7372" y="3328"/>
                  </a:cubicBezTo>
                  <a:cubicBezTo>
                    <a:pt x="7372" y="3360"/>
                    <a:pt x="7361" y="3414"/>
                    <a:pt x="7351" y="3446"/>
                  </a:cubicBezTo>
                  <a:lnTo>
                    <a:pt x="7351" y="344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1" name="Google Shape;1081;p27"/>
            <p:cNvSpPr/>
            <p:nvPr/>
          </p:nvSpPr>
          <p:spPr>
            <a:xfrm rot="-899901">
              <a:off x="7412828" y="4361249"/>
              <a:ext cx="362161" cy="234734"/>
            </a:xfrm>
            <a:custGeom>
              <a:avLst/>
              <a:gdLst/>
              <a:ahLst/>
              <a:cxnLst/>
              <a:rect l="l" t="t" r="r" b="b"/>
              <a:pathLst>
                <a:path w="9218" h="5975" extrusionOk="0">
                  <a:moveTo>
                    <a:pt x="7670" y="2774"/>
                  </a:moveTo>
                  <a:lnTo>
                    <a:pt x="7660" y="2721"/>
                  </a:lnTo>
                  <a:cubicBezTo>
                    <a:pt x="7596" y="2891"/>
                    <a:pt x="7606" y="3265"/>
                    <a:pt x="7425" y="3403"/>
                  </a:cubicBezTo>
                  <a:cubicBezTo>
                    <a:pt x="7372" y="3457"/>
                    <a:pt x="7340" y="3457"/>
                    <a:pt x="7265" y="3478"/>
                  </a:cubicBezTo>
                  <a:cubicBezTo>
                    <a:pt x="7265" y="3798"/>
                    <a:pt x="7148" y="3595"/>
                    <a:pt x="7084" y="3585"/>
                  </a:cubicBezTo>
                  <a:cubicBezTo>
                    <a:pt x="7062" y="3606"/>
                    <a:pt x="7052" y="3638"/>
                    <a:pt x="7041" y="3659"/>
                  </a:cubicBezTo>
                  <a:cubicBezTo>
                    <a:pt x="6988" y="3734"/>
                    <a:pt x="6945" y="3777"/>
                    <a:pt x="6870" y="3830"/>
                  </a:cubicBezTo>
                  <a:cubicBezTo>
                    <a:pt x="6753" y="3905"/>
                    <a:pt x="6668" y="3937"/>
                    <a:pt x="6518" y="3916"/>
                  </a:cubicBezTo>
                  <a:cubicBezTo>
                    <a:pt x="6497" y="4012"/>
                    <a:pt x="6497" y="4097"/>
                    <a:pt x="6476" y="4182"/>
                  </a:cubicBezTo>
                  <a:cubicBezTo>
                    <a:pt x="6454" y="4289"/>
                    <a:pt x="6390" y="4278"/>
                    <a:pt x="6412" y="4438"/>
                  </a:cubicBezTo>
                  <a:cubicBezTo>
                    <a:pt x="6422" y="4524"/>
                    <a:pt x="6337" y="4694"/>
                    <a:pt x="6294" y="4790"/>
                  </a:cubicBezTo>
                  <a:cubicBezTo>
                    <a:pt x="6273" y="4854"/>
                    <a:pt x="6273" y="4844"/>
                    <a:pt x="6284" y="4918"/>
                  </a:cubicBezTo>
                  <a:cubicBezTo>
                    <a:pt x="6316" y="5089"/>
                    <a:pt x="6401" y="5281"/>
                    <a:pt x="6412" y="5398"/>
                  </a:cubicBezTo>
                  <a:cubicBezTo>
                    <a:pt x="6412" y="5462"/>
                    <a:pt x="6390" y="5473"/>
                    <a:pt x="6476" y="5558"/>
                  </a:cubicBezTo>
                  <a:cubicBezTo>
                    <a:pt x="6518" y="5590"/>
                    <a:pt x="6657" y="5740"/>
                    <a:pt x="6625" y="5793"/>
                  </a:cubicBezTo>
                  <a:cubicBezTo>
                    <a:pt x="6593" y="5814"/>
                    <a:pt x="6540" y="5804"/>
                    <a:pt x="6497" y="5804"/>
                  </a:cubicBezTo>
                  <a:cubicBezTo>
                    <a:pt x="6508" y="5846"/>
                    <a:pt x="6550" y="5868"/>
                    <a:pt x="6561" y="5910"/>
                  </a:cubicBezTo>
                  <a:cubicBezTo>
                    <a:pt x="6486" y="5974"/>
                    <a:pt x="6081" y="5953"/>
                    <a:pt x="6028" y="5921"/>
                  </a:cubicBezTo>
                  <a:cubicBezTo>
                    <a:pt x="5900" y="5857"/>
                    <a:pt x="6006" y="5654"/>
                    <a:pt x="5953" y="5601"/>
                  </a:cubicBezTo>
                  <a:cubicBezTo>
                    <a:pt x="5921" y="5569"/>
                    <a:pt x="5868" y="5601"/>
                    <a:pt x="5846" y="5516"/>
                  </a:cubicBezTo>
                  <a:cubicBezTo>
                    <a:pt x="5836" y="5441"/>
                    <a:pt x="5868" y="5228"/>
                    <a:pt x="5868" y="5132"/>
                  </a:cubicBezTo>
                  <a:cubicBezTo>
                    <a:pt x="5878" y="5004"/>
                    <a:pt x="5878" y="4876"/>
                    <a:pt x="5889" y="4748"/>
                  </a:cubicBezTo>
                  <a:cubicBezTo>
                    <a:pt x="5889" y="4673"/>
                    <a:pt x="5910" y="4620"/>
                    <a:pt x="5868" y="4566"/>
                  </a:cubicBezTo>
                  <a:cubicBezTo>
                    <a:pt x="5804" y="4460"/>
                    <a:pt x="5793" y="4374"/>
                    <a:pt x="5782" y="4246"/>
                  </a:cubicBezTo>
                  <a:cubicBezTo>
                    <a:pt x="5782" y="4172"/>
                    <a:pt x="5772" y="4140"/>
                    <a:pt x="5750" y="4076"/>
                  </a:cubicBezTo>
                  <a:cubicBezTo>
                    <a:pt x="5718" y="3969"/>
                    <a:pt x="5686" y="3862"/>
                    <a:pt x="5676" y="3745"/>
                  </a:cubicBezTo>
                  <a:cubicBezTo>
                    <a:pt x="5537" y="3659"/>
                    <a:pt x="5377" y="3595"/>
                    <a:pt x="5185" y="3553"/>
                  </a:cubicBezTo>
                  <a:cubicBezTo>
                    <a:pt x="4982" y="3499"/>
                    <a:pt x="4822" y="3553"/>
                    <a:pt x="4598" y="3606"/>
                  </a:cubicBezTo>
                  <a:cubicBezTo>
                    <a:pt x="4502" y="3627"/>
                    <a:pt x="4065" y="3723"/>
                    <a:pt x="4022" y="3745"/>
                  </a:cubicBezTo>
                  <a:cubicBezTo>
                    <a:pt x="3841" y="3841"/>
                    <a:pt x="3734" y="3894"/>
                    <a:pt x="3510" y="3937"/>
                  </a:cubicBezTo>
                  <a:lnTo>
                    <a:pt x="3510" y="4065"/>
                  </a:lnTo>
                  <a:cubicBezTo>
                    <a:pt x="3467" y="4108"/>
                    <a:pt x="3329" y="4161"/>
                    <a:pt x="3286" y="4076"/>
                  </a:cubicBezTo>
                  <a:cubicBezTo>
                    <a:pt x="3222" y="3948"/>
                    <a:pt x="3190" y="3873"/>
                    <a:pt x="3073" y="3798"/>
                  </a:cubicBezTo>
                  <a:cubicBezTo>
                    <a:pt x="3041" y="3788"/>
                    <a:pt x="2785" y="3723"/>
                    <a:pt x="2699" y="3702"/>
                  </a:cubicBezTo>
                  <a:cubicBezTo>
                    <a:pt x="2593" y="3670"/>
                    <a:pt x="2454" y="3595"/>
                    <a:pt x="2379" y="3531"/>
                  </a:cubicBezTo>
                  <a:cubicBezTo>
                    <a:pt x="2326" y="3478"/>
                    <a:pt x="2187" y="3339"/>
                    <a:pt x="2134" y="3297"/>
                  </a:cubicBezTo>
                  <a:cubicBezTo>
                    <a:pt x="2038" y="3233"/>
                    <a:pt x="2038" y="3233"/>
                    <a:pt x="1899" y="3211"/>
                  </a:cubicBezTo>
                  <a:cubicBezTo>
                    <a:pt x="1846" y="3425"/>
                    <a:pt x="1835" y="3531"/>
                    <a:pt x="1686" y="3702"/>
                  </a:cubicBezTo>
                  <a:cubicBezTo>
                    <a:pt x="1633" y="3766"/>
                    <a:pt x="1643" y="3788"/>
                    <a:pt x="1622" y="3884"/>
                  </a:cubicBezTo>
                  <a:cubicBezTo>
                    <a:pt x="1547" y="4236"/>
                    <a:pt x="1483" y="3990"/>
                    <a:pt x="1409" y="4598"/>
                  </a:cubicBezTo>
                  <a:cubicBezTo>
                    <a:pt x="1366" y="4982"/>
                    <a:pt x="1441" y="5238"/>
                    <a:pt x="1611" y="5526"/>
                  </a:cubicBezTo>
                  <a:cubicBezTo>
                    <a:pt x="1675" y="5633"/>
                    <a:pt x="1675" y="5590"/>
                    <a:pt x="1729" y="5644"/>
                  </a:cubicBezTo>
                  <a:cubicBezTo>
                    <a:pt x="1761" y="5676"/>
                    <a:pt x="1878" y="5900"/>
                    <a:pt x="1899" y="5942"/>
                  </a:cubicBezTo>
                  <a:lnTo>
                    <a:pt x="1878" y="5953"/>
                  </a:lnTo>
                  <a:lnTo>
                    <a:pt x="1355" y="5953"/>
                  </a:lnTo>
                  <a:cubicBezTo>
                    <a:pt x="1344" y="5942"/>
                    <a:pt x="1344" y="5942"/>
                    <a:pt x="1334" y="5932"/>
                  </a:cubicBezTo>
                  <a:cubicBezTo>
                    <a:pt x="1323" y="5910"/>
                    <a:pt x="1280" y="5782"/>
                    <a:pt x="1270" y="5761"/>
                  </a:cubicBezTo>
                  <a:cubicBezTo>
                    <a:pt x="1120" y="5740"/>
                    <a:pt x="1163" y="5686"/>
                    <a:pt x="1120" y="5580"/>
                  </a:cubicBezTo>
                  <a:cubicBezTo>
                    <a:pt x="1056" y="5441"/>
                    <a:pt x="950" y="5078"/>
                    <a:pt x="950" y="4908"/>
                  </a:cubicBezTo>
                  <a:cubicBezTo>
                    <a:pt x="950" y="4833"/>
                    <a:pt x="960" y="4833"/>
                    <a:pt x="907" y="4801"/>
                  </a:cubicBezTo>
                  <a:cubicBezTo>
                    <a:pt x="811" y="5036"/>
                    <a:pt x="790" y="5526"/>
                    <a:pt x="939" y="5761"/>
                  </a:cubicBezTo>
                  <a:cubicBezTo>
                    <a:pt x="960" y="5793"/>
                    <a:pt x="1056" y="5910"/>
                    <a:pt x="1099" y="5953"/>
                  </a:cubicBezTo>
                  <a:lnTo>
                    <a:pt x="491" y="5953"/>
                  </a:lnTo>
                  <a:cubicBezTo>
                    <a:pt x="491" y="5889"/>
                    <a:pt x="502" y="5814"/>
                    <a:pt x="491" y="5772"/>
                  </a:cubicBezTo>
                  <a:cubicBezTo>
                    <a:pt x="246" y="5761"/>
                    <a:pt x="331" y="5612"/>
                    <a:pt x="352" y="5494"/>
                  </a:cubicBezTo>
                  <a:cubicBezTo>
                    <a:pt x="406" y="5217"/>
                    <a:pt x="395" y="4812"/>
                    <a:pt x="395" y="4524"/>
                  </a:cubicBezTo>
                  <a:cubicBezTo>
                    <a:pt x="395" y="4449"/>
                    <a:pt x="395" y="4364"/>
                    <a:pt x="395" y="4278"/>
                  </a:cubicBezTo>
                  <a:cubicBezTo>
                    <a:pt x="395" y="4204"/>
                    <a:pt x="384" y="4289"/>
                    <a:pt x="374" y="4172"/>
                  </a:cubicBezTo>
                  <a:cubicBezTo>
                    <a:pt x="363" y="4129"/>
                    <a:pt x="363" y="4108"/>
                    <a:pt x="320" y="4097"/>
                  </a:cubicBezTo>
                  <a:cubicBezTo>
                    <a:pt x="320" y="4342"/>
                    <a:pt x="416" y="4289"/>
                    <a:pt x="374" y="4406"/>
                  </a:cubicBezTo>
                  <a:cubicBezTo>
                    <a:pt x="352" y="4460"/>
                    <a:pt x="352" y="4449"/>
                    <a:pt x="320" y="4481"/>
                  </a:cubicBezTo>
                  <a:cubicBezTo>
                    <a:pt x="310" y="4588"/>
                    <a:pt x="342" y="4609"/>
                    <a:pt x="299" y="4716"/>
                  </a:cubicBezTo>
                  <a:cubicBezTo>
                    <a:pt x="299" y="4534"/>
                    <a:pt x="278" y="4396"/>
                    <a:pt x="256" y="4214"/>
                  </a:cubicBezTo>
                  <a:cubicBezTo>
                    <a:pt x="235" y="4268"/>
                    <a:pt x="256" y="4257"/>
                    <a:pt x="224" y="4310"/>
                  </a:cubicBezTo>
                  <a:cubicBezTo>
                    <a:pt x="203" y="4342"/>
                    <a:pt x="214" y="4385"/>
                    <a:pt x="224" y="4428"/>
                  </a:cubicBezTo>
                  <a:cubicBezTo>
                    <a:pt x="224" y="4502"/>
                    <a:pt x="235" y="4588"/>
                    <a:pt x="182" y="4641"/>
                  </a:cubicBezTo>
                  <a:cubicBezTo>
                    <a:pt x="224" y="4417"/>
                    <a:pt x="192" y="4534"/>
                    <a:pt x="192" y="4342"/>
                  </a:cubicBezTo>
                  <a:cubicBezTo>
                    <a:pt x="192" y="4310"/>
                    <a:pt x="246" y="4214"/>
                    <a:pt x="182" y="4097"/>
                  </a:cubicBezTo>
                  <a:cubicBezTo>
                    <a:pt x="139" y="4129"/>
                    <a:pt x="150" y="4214"/>
                    <a:pt x="160" y="4268"/>
                  </a:cubicBezTo>
                  <a:cubicBezTo>
                    <a:pt x="171" y="4321"/>
                    <a:pt x="182" y="4374"/>
                    <a:pt x="128" y="4438"/>
                  </a:cubicBezTo>
                  <a:cubicBezTo>
                    <a:pt x="139" y="4332"/>
                    <a:pt x="160" y="4374"/>
                    <a:pt x="128" y="4268"/>
                  </a:cubicBezTo>
                  <a:cubicBezTo>
                    <a:pt x="107" y="4214"/>
                    <a:pt x="107" y="4150"/>
                    <a:pt x="118" y="4086"/>
                  </a:cubicBezTo>
                  <a:cubicBezTo>
                    <a:pt x="139" y="3884"/>
                    <a:pt x="150" y="3990"/>
                    <a:pt x="86" y="3841"/>
                  </a:cubicBezTo>
                  <a:cubicBezTo>
                    <a:pt x="86" y="3820"/>
                    <a:pt x="75" y="3777"/>
                    <a:pt x="75" y="3766"/>
                  </a:cubicBezTo>
                  <a:cubicBezTo>
                    <a:pt x="11" y="3862"/>
                    <a:pt x="171" y="4076"/>
                    <a:pt x="54" y="4172"/>
                  </a:cubicBezTo>
                  <a:cubicBezTo>
                    <a:pt x="75" y="4076"/>
                    <a:pt x="54" y="4044"/>
                    <a:pt x="43" y="3948"/>
                  </a:cubicBezTo>
                  <a:cubicBezTo>
                    <a:pt x="22" y="3852"/>
                    <a:pt x="32" y="3830"/>
                    <a:pt x="32" y="3734"/>
                  </a:cubicBezTo>
                  <a:cubicBezTo>
                    <a:pt x="32" y="3670"/>
                    <a:pt x="11" y="3585"/>
                    <a:pt x="11" y="3510"/>
                  </a:cubicBezTo>
                  <a:cubicBezTo>
                    <a:pt x="0" y="3371"/>
                    <a:pt x="32" y="3371"/>
                    <a:pt x="64" y="3318"/>
                  </a:cubicBezTo>
                  <a:cubicBezTo>
                    <a:pt x="128" y="3222"/>
                    <a:pt x="64" y="2998"/>
                    <a:pt x="96" y="2870"/>
                  </a:cubicBezTo>
                  <a:cubicBezTo>
                    <a:pt x="128" y="2742"/>
                    <a:pt x="160" y="2603"/>
                    <a:pt x="192" y="2475"/>
                  </a:cubicBezTo>
                  <a:cubicBezTo>
                    <a:pt x="224" y="2294"/>
                    <a:pt x="235" y="2219"/>
                    <a:pt x="214" y="2027"/>
                  </a:cubicBezTo>
                  <a:cubicBezTo>
                    <a:pt x="203" y="1878"/>
                    <a:pt x="192" y="1729"/>
                    <a:pt x="192" y="1569"/>
                  </a:cubicBezTo>
                  <a:cubicBezTo>
                    <a:pt x="182" y="1270"/>
                    <a:pt x="235" y="993"/>
                    <a:pt x="320" y="726"/>
                  </a:cubicBezTo>
                  <a:cubicBezTo>
                    <a:pt x="459" y="246"/>
                    <a:pt x="907" y="1"/>
                    <a:pt x="1355" y="97"/>
                  </a:cubicBezTo>
                  <a:cubicBezTo>
                    <a:pt x="1419" y="118"/>
                    <a:pt x="1473" y="139"/>
                    <a:pt x="1537" y="150"/>
                  </a:cubicBezTo>
                  <a:cubicBezTo>
                    <a:pt x="1825" y="182"/>
                    <a:pt x="2113" y="193"/>
                    <a:pt x="2401" y="235"/>
                  </a:cubicBezTo>
                  <a:cubicBezTo>
                    <a:pt x="2539" y="246"/>
                    <a:pt x="2646" y="278"/>
                    <a:pt x="2785" y="321"/>
                  </a:cubicBezTo>
                  <a:cubicBezTo>
                    <a:pt x="2966" y="363"/>
                    <a:pt x="3371" y="385"/>
                    <a:pt x="3606" y="427"/>
                  </a:cubicBezTo>
                  <a:cubicBezTo>
                    <a:pt x="3787" y="459"/>
                    <a:pt x="3926" y="513"/>
                    <a:pt x="3979" y="523"/>
                  </a:cubicBezTo>
                  <a:cubicBezTo>
                    <a:pt x="4278" y="566"/>
                    <a:pt x="4577" y="566"/>
                    <a:pt x="4886" y="545"/>
                  </a:cubicBezTo>
                  <a:cubicBezTo>
                    <a:pt x="5323" y="513"/>
                    <a:pt x="5345" y="470"/>
                    <a:pt x="5718" y="385"/>
                  </a:cubicBezTo>
                  <a:cubicBezTo>
                    <a:pt x="5974" y="321"/>
                    <a:pt x="5974" y="353"/>
                    <a:pt x="6177" y="342"/>
                  </a:cubicBezTo>
                  <a:cubicBezTo>
                    <a:pt x="6454" y="310"/>
                    <a:pt x="6753" y="11"/>
                    <a:pt x="7382" y="139"/>
                  </a:cubicBezTo>
                  <a:cubicBezTo>
                    <a:pt x="7425" y="150"/>
                    <a:pt x="7478" y="150"/>
                    <a:pt x="7521" y="150"/>
                  </a:cubicBezTo>
                  <a:cubicBezTo>
                    <a:pt x="7564" y="150"/>
                    <a:pt x="7606" y="139"/>
                    <a:pt x="7649" y="150"/>
                  </a:cubicBezTo>
                  <a:cubicBezTo>
                    <a:pt x="7766" y="182"/>
                    <a:pt x="7670" y="203"/>
                    <a:pt x="7830" y="139"/>
                  </a:cubicBezTo>
                  <a:cubicBezTo>
                    <a:pt x="8012" y="65"/>
                    <a:pt x="8086" y="65"/>
                    <a:pt x="8225" y="139"/>
                  </a:cubicBezTo>
                  <a:cubicBezTo>
                    <a:pt x="8278" y="171"/>
                    <a:pt x="8332" y="203"/>
                    <a:pt x="8385" y="225"/>
                  </a:cubicBezTo>
                  <a:cubicBezTo>
                    <a:pt x="8460" y="267"/>
                    <a:pt x="8492" y="299"/>
                    <a:pt x="8556" y="289"/>
                  </a:cubicBezTo>
                  <a:cubicBezTo>
                    <a:pt x="8630" y="278"/>
                    <a:pt x="8716" y="267"/>
                    <a:pt x="8801" y="246"/>
                  </a:cubicBezTo>
                  <a:cubicBezTo>
                    <a:pt x="8886" y="214"/>
                    <a:pt x="8908" y="182"/>
                    <a:pt x="8972" y="150"/>
                  </a:cubicBezTo>
                  <a:cubicBezTo>
                    <a:pt x="9036" y="118"/>
                    <a:pt x="9121" y="97"/>
                    <a:pt x="9164" y="139"/>
                  </a:cubicBezTo>
                  <a:cubicBezTo>
                    <a:pt x="9217" y="203"/>
                    <a:pt x="9196" y="267"/>
                    <a:pt x="9185" y="331"/>
                  </a:cubicBezTo>
                  <a:cubicBezTo>
                    <a:pt x="9164" y="353"/>
                    <a:pt x="9068" y="683"/>
                    <a:pt x="8844" y="715"/>
                  </a:cubicBezTo>
                  <a:cubicBezTo>
                    <a:pt x="8854" y="822"/>
                    <a:pt x="8833" y="865"/>
                    <a:pt x="8780" y="939"/>
                  </a:cubicBezTo>
                  <a:cubicBezTo>
                    <a:pt x="8716" y="1025"/>
                    <a:pt x="8801" y="1046"/>
                    <a:pt x="8726" y="1163"/>
                  </a:cubicBezTo>
                  <a:cubicBezTo>
                    <a:pt x="8694" y="1217"/>
                    <a:pt x="8705" y="1217"/>
                    <a:pt x="8726" y="1270"/>
                  </a:cubicBezTo>
                  <a:cubicBezTo>
                    <a:pt x="8758" y="1334"/>
                    <a:pt x="8790" y="1441"/>
                    <a:pt x="8844" y="1483"/>
                  </a:cubicBezTo>
                  <a:cubicBezTo>
                    <a:pt x="8865" y="1505"/>
                    <a:pt x="8982" y="1569"/>
                    <a:pt x="9004" y="1611"/>
                  </a:cubicBezTo>
                  <a:cubicBezTo>
                    <a:pt x="9025" y="1654"/>
                    <a:pt x="8993" y="1675"/>
                    <a:pt x="8993" y="1729"/>
                  </a:cubicBezTo>
                  <a:cubicBezTo>
                    <a:pt x="9014" y="1942"/>
                    <a:pt x="9004" y="1867"/>
                    <a:pt x="8940" y="1963"/>
                  </a:cubicBezTo>
                  <a:cubicBezTo>
                    <a:pt x="8886" y="2027"/>
                    <a:pt x="8790" y="2038"/>
                    <a:pt x="8694" y="2038"/>
                  </a:cubicBezTo>
                  <a:cubicBezTo>
                    <a:pt x="8620" y="2038"/>
                    <a:pt x="8662" y="2059"/>
                    <a:pt x="8598" y="2091"/>
                  </a:cubicBezTo>
                  <a:cubicBezTo>
                    <a:pt x="8556" y="2113"/>
                    <a:pt x="8513" y="2113"/>
                    <a:pt x="8470" y="2102"/>
                  </a:cubicBezTo>
                  <a:cubicBezTo>
                    <a:pt x="8385" y="2230"/>
                    <a:pt x="8310" y="2155"/>
                    <a:pt x="8225" y="2241"/>
                  </a:cubicBezTo>
                  <a:cubicBezTo>
                    <a:pt x="8140" y="2326"/>
                    <a:pt x="8012" y="2283"/>
                    <a:pt x="7916" y="2294"/>
                  </a:cubicBezTo>
                  <a:cubicBezTo>
                    <a:pt x="7862" y="2390"/>
                    <a:pt x="7905" y="2433"/>
                    <a:pt x="7777" y="2614"/>
                  </a:cubicBezTo>
                  <a:cubicBezTo>
                    <a:pt x="7745" y="2667"/>
                    <a:pt x="7681" y="2699"/>
                    <a:pt x="7670" y="2753"/>
                  </a:cubicBezTo>
                  <a:cubicBezTo>
                    <a:pt x="7670" y="2753"/>
                    <a:pt x="7670" y="2763"/>
                    <a:pt x="7670" y="2774"/>
                  </a:cubicBezTo>
                  <a:close/>
                  <a:moveTo>
                    <a:pt x="406" y="4129"/>
                  </a:moveTo>
                  <a:cubicBezTo>
                    <a:pt x="406" y="4076"/>
                    <a:pt x="416" y="4033"/>
                    <a:pt x="416" y="3990"/>
                  </a:cubicBezTo>
                  <a:cubicBezTo>
                    <a:pt x="427" y="3937"/>
                    <a:pt x="416" y="3894"/>
                    <a:pt x="427" y="3841"/>
                  </a:cubicBezTo>
                  <a:cubicBezTo>
                    <a:pt x="448" y="3734"/>
                    <a:pt x="502" y="3702"/>
                    <a:pt x="534" y="3659"/>
                  </a:cubicBezTo>
                  <a:cubicBezTo>
                    <a:pt x="598" y="3585"/>
                    <a:pt x="694" y="3329"/>
                    <a:pt x="694" y="3211"/>
                  </a:cubicBezTo>
                  <a:cubicBezTo>
                    <a:pt x="694" y="3105"/>
                    <a:pt x="662" y="3051"/>
                    <a:pt x="619" y="2977"/>
                  </a:cubicBezTo>
                  <a:cubicBezTo>
                    <a:pt x="598" y="2945"/>
                    <a:pt x="587" y="2913"/>
                    <a:pt x="576" y="2881"/>
                  </a:cubicBezTo>
                  <a:cubicBezTo>
                    <a:pt x="523" y="2795"/>
                    <a:pt x="480" y="2646"/>
                    <a:pt x="459" y="2561"/>
                  </a:cubicBezTo>
                  <a:cubicBezTo>
                    <a:pt x="438" y="2486"/>
                    <a:pt x="416" y="2401"/>
                    <a:pt x="384" y="2326"/>
                  </a:cubicBezTo>
                  <a:cubicBezTo>
                    <a:pt x="342" y="2390"/>
                    <a:pt x="384" y="2571"/>
                    <a:pt x="395" y="2635"/>
                  </a:cubicBezTo>
                  <a:cubicBezTo>
                    <a:pt x="427" y="2817"/>
                    <a:pt x="406" y="2891"/>
                    <a:pt x="416" y="2934"/>
                  </a:cubicBezTo>
                  <a:cubicBezTo>
                    <a:pt x="427" y="3019"/>
                    <a:pt x="438" y="2998"/>
                    <a:pt x="427" y="3083"/>
                  </a:cubicBezTo>
                  <a:cubicBezTo>
                    <a:pt x="427" y="3126"/>
                    <a:pt x="448" y="3190"/>
                    <a:pt x="448" y="3233"/>
                  </a:cubicBezTo>
                  <a:cubicBezTo>
                    <a:pt x="470" y="3382"/>
                    <a:pt x="523" y="3425"/>
                    <a:pt x="427" y="3499"/>
                  </a:cubicBezTo>
                  <a:cubicBezTo>
                    <a:pt x="470" y="3681"/>
                    <a:pt x="384" y="3691"/>
                    <a:pt x="384" y="3809"/>
                  </a:cubicBezTo>
                  <a:cubicBezTo>
                    <a:pt x="384" y="3852"/>
                    <a:pt x="395" y="3862"/>
                    <a:pt x="384" y="3905"/>
                  </a:cubicBezTo>
                  <a:cubicBezTo>
                    <a:pt x="363" y="3948"/>
                    <a:pt x="363" y="3937"/>
                    <a:pt x="374" y="3980"/>
                  </a:cubicBezTo>
                  <a:cubicBezTo>
                    <a:pt x="384" y="4022"/>
                    <a:pt x="395" y="4086"/>
                    <a:pt x="406" y="4129"/>
                  </a:cubicBezTo>
                  <a:lnTo>
                    <a:pt x="406" y="412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1082;p27"/>
            <p:cNvSpPr/>
            <p:nvPr/>
          </p:nvSpPr>
          <p:spPr>
            <a:xfrm>
              <a:off x="7945975" y="4333850"/>
              <a:ext cx="969600" cy="58200"/>
            </a:xfrm>
            <a:prstGeom prst="flowChartConnector">
              <a:avLst/>
            </a:pr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83" name="Google Shape;1083;p27"/>
            <p:cNvGrpSpPr/>
            <p:nvPr/>
          </p:nvGrpSpPr>
          <p:grpSpPr>
            <a:xfrm>
              <a:off x="7934054" y="3043285"/>
              <a:ext cx="890897" cy="1317268"/>
              <a:chOff x="7539875" y="2383050"/>
              <a:chExt cx="454725" cy="672350"/>
            </a:xfrm>
          </p:grpSpPr>
          <p:sp>
            <p:nvSpPr>
              <p:cNvPr id="1084" name="Google Shape;1084;p27"/>
              <p:cNvSpPr/>
              <p:nvPr/>
            </p:nvSpPr>
            <p:spPr>
              <a:xfrm>
                <a:off x="7732150" y="2639350"/>
                <a:ext cx="146700" cy="38950"/>
              </a:xfrm>
              <a:custGeom>
                <a:avLst/>
                <a:gdLst/>
                <a:ahLst/>
                <a:cxnLst/>
                <a:rect l="l" t="t" r="r" b="b"/>
                <a:pathLst>
                  <a:path w="5868" h="1558" extrusionOk="0">
                    <a:moveTo>
                      <a:pt x="1" y="1558"/>
                    </a:moveTo>
                    <a:lnTo>
                      <a:pt x="5868" y="1558"/>
                    </a:lnTo>
                    <a:lnTo>
                      <a:pt x="5868" y="0"/>
                    </a:lnTo>
                    <a:lnTo>
                      <a:pt x="1" y="0"/>
                    </a:lnTo>
                    <a:lnTo>
                      <a:pt x="1" y="155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5" name="Google Shape;1085;p27"/>
              <p:cNvSpPr/>
              <p:nvPr/>
            </p:nvSpPr>
            <p:spPr>
              <a:xfrm>
                <a:off x="7726300" y="2536150"/>
                <a:ext cx="158700" cy="108300"/>
              </a:xfrm>
              <a:custGeom>
                <a:avLst/>
                <a:gdLst/>
                <a:ahLst/>
                <a:cxnLst/>
                <a:rect l="l" t="t" r="r" b="b"/>
                <a:pathLst>
                  <a:path w="6348" h="4332" extrusionOk="0">
                    <a:moveTo>
                      <a:pt x="3168" y="0"/>
                    </a:moveTo>
                    <a:cubicBezTo>
                      <a:pt x="1419" y="0"/>
                      <a:pt x="0" y="1419"/>
                      <a:pt x="0" y="3168"/>
                    </a:cubicBezTo>
                    <a:lnTo>
                      <a:pt x="0" y="4096"/>
                    </a:lnTo>
                    <a:cubicBezTo>
                      <a:pt x="0" y="4224"/>
                      <a:pt x="107" y="4331"/>
                      <a:pt x="235" y="4331"/>
                    </a:cubicBezTo>
                    <a:lnTo>
                      <a:pt x="6102" y="4331"/>
                    </a:lnTo>
                    <a:cubicBezTo>
                      <a:pt x="6241" y="4331"/>
                      <a:pt x="6347" y="4224"/>
                      <a:pt x="6347" y="4096"/>
                    </a:cubicBezTo>
                    <a:lnTo>
                      <a:pt x="6347" y="3168"/>
                    </a:lnTo>
                    <a:cubicBezTo>
                      <a:pt x="6347" y="1419"/>
                      <a:pt x="4918" y="0"/>
                      <a:pt x="3168" y="0"/>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6" name="Google Shape;1086;p27"/>
              <p:cNvSpPr/>
              <p:nvPr/>
            </p:nvSpPr>
            <p:spPr>
              <a:xfrm>
                <a:off x="7681750" y="2671350"/>
                <a:ext cx="247525" cy="384050"/>
              </a:xfrm>
              <a:custGeom>
                <a:avLst/>
                <a:gdLst/>
                <a:ahLst/>
                <a:cxnLst/>
                <a:rect l="l" t="t" r="r" b="b"/>
                <a:pathLst>
                  <a:path w="9901" h="15362" extrusionOk="0">
                    <a:moveTo>
                      <a:pt x="8129" y="246"/>
                    </a:moveTo>
                    <a:cubicBezTo>
                      <a:pt x="8129" y="107"/>
                      <a:pt x="8023" y="0"/>
                      <a:pt x="7884" y="0"/>
                    </a:cubicBezTo>
                    <a:lnTo>
                      <a:pt x="2017" y="0"/>
                    </a:lnTo>
                    <a:cubicBezTo>
                      <a:pt x="1889" y="0"/>
                      <a:pt x="1782" y="107"/>
                      <a:pt x="1782" y="246"/>
                    </a:cubicBezTo>
                    <a:lnTo>
                      <a:pt x="1" y="14017"/>
                    </a:lnTo>
                    <a:cubicBezTo>
                      <a:pt x="1" y="14028"/>
                      <a:pt x="1" y="14039"/>
                      <a:pt x="1" y="14049"/>
                    </a:cubicBezTo>
                    <a:lnTo>
                      <a:pt x="1" y="15127"/>
                    </a:lnTo>
                    <a:cubicBezTo>
                      <a:pt x="1" y="15255"/>
                      <a:pt x="107" y="15362"/>
                      <a:pt x="235" y="15362"/>
                    </a:cubicBezTo>
                    <a:lnTo>
                      <a:pt x="9665" y="15362"/>
                    </a:lnTo>
                    <a:cubicBezTo>
                      <a:pt x="9793" y="15362"/>
                      <a:pt x="9900" y="15255"/>
                      <a:pt x="9900" y="15127"/>
                    </a:cubicBezTo>
                    <a:lnTo>
                      <a:pt x="9900" y="14049"/>
                    </a:lnTo>
                    <a:cubicBezTo>
                      <a:pt x="9900" y="14039"/>
                      <a:pt x="9900" y="14028"/>
                      <a:pt x="9900" y="14017"/>
                    </a:cubicBezTo>
                    <a:lnTo>
                      <a:pt x="8129" y="246"/>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7" name="Google Shape;1087;p27"/>
              <p:cNvSpPr/>
              <p:nvPr/>
            </p:nvSpPr>
            <p:spPr>
              <a:xfrm>
                <a:off x="7681750" y="2671350"/>
                <a:ext cx="166975" cy="384050"/>
              </a:xfrm>
              <a:custGeom>
                <a:avLst/>
                <a:gdLst/>
                <a:ahLst/>
                <a:cxnLst/>
                <a:rect l="l" t="t" r="r" b="b"/>
                <a:pathLst>
                  <a:path w="6679" h="15362" extrusionOk="0">
                    <a:moveTo>
                      <a:pt x="4662" y="0"/>
                    </a:moveTo>
                    <a:lnTo>
                      <a:pt x="2017" y="0"/>
                    </a:lnTo>
                    <a:cubicBezTo>
                      <a:pt x="1889" y="0"/>
                      <a:pt x="1782" y="107"/>
                      <a:pt x="1782" y="246"/>
                    </a:cubicBezTo>
                    <a:lnTo>
                      <a:pt x="1" y="14017"/>
                    </a:lnTo>
                    <a:cubicBezTo>
                      <a:pt x="1" y="14028"/>
                      <a:pt x="1" y="14039"/>
                      <a:pt x="1" y="14049"/>
                    </a:cubicBezTo>
                    <a:lnTo>
                      <a:pt x="1" y="15127"/>
                    </a:lnTo>
                    <a:cubicBezTo>
                      <a:pt x="1" y="15255"/>
                      <a:pt x="107" y="15362"/>
                      <a:pt x="235" y="15362"/>
                    </a:cubicBezTo>
                    <a:lnTo>
                      <a:pt x="6444" y="15362"/>
                    </a:lnTo>
                    <a:cubicBezTo>
                      <a:pt x="6572" y="15362"/>
                      <a:pt x="6678" y="15255"/>
                      <a:pt x="6678" y="15127"/>
                    </a:cubicBezTo>
                    <a:lnTo>
                      <a:pt x="6678" y="14049"/>
                    </a:lnTo>
                    <a:cubicBezTo>
                      <a:pt x="6678" y="14039"/>
                      <a:pt x="6678" y="14028"/>
                      <a:pt x="6678" y="14017"/>
                    </a:cubicBezTo>
                    <a:lnTo>
                      <a:pt x="4908" y="246"/>
                    </a:lnTo>
                    <a:cubicBezTo>
                      <a:pt x="4908" y="107"/>
                      <a:pt x="4801" y="0"/>
                      <a:pt x="4662" y="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8" name="Google Shape;1088;p27"/>
              <p:cNvSpPr/>
              <p:nvPr/>
            </p:nvSpPr>
            <p:spPr>
              <a:xfrm>
                <a:off x="7794025" y="2536150"/>
                <a:ext cx="90975" cy="108300"/>
              </a:xfrm>
              <a:custGeom>
                <a:avLst/>
                <a:gdLst/>
                <a:ahLst/>
                <a:cxnLst/>
                <a:rect l="l" t="t" r="r" b="b"/>
                <a:pathLst>
                  <a:path w="3639" h="4332" extrusionOk="0">
                    <a:moveTo>
                      <a:pt x="3393" y="4331"/>
                    </a:moveTo>
                    <a:lnTo>
                      <a:pt x="2476" y="4331"/>
                    </a:lnTo>
                    <a:cubicBezTo>
                      <a:pt x="2593" y="4331"/>
                      <a:pt x="2689" y="4246"/>
                      <a:pt x="2710" y="4128"/>
                    </a:cubicBezTo>
                    <a:cubicBezTo>
                      <a:pt x="2710" y="4118"/>
                      <a:pt x="2710" y="4107"/>
                      <a:pt x="2710" y="4096"/>
                    </a:cubicBezTo>
                    <a:lnTo>
                      <a:pt x="2710" y="3168"/>
                    </a:lnTo>
                    <a:cubicBezTo>
                      <a:pt x="2710" y="1579"/>
                      <a:pt x="1526" y="256"/>
                      <a:pt x="1" y="32"/>
                    </a:cubicBezTo>
                    <a:cubicBezTo>
                      <a:pt x="150" y="11"/>
                      <a:pt x="299" y="0"/>
                      <a:pt x="459" y="0"/>
                    </a:cubicBezTo>
                    <a:cubicBezTo>
                      <a:pt x="2209" y="0"/>
                      <a:pt x="3638" y="1419"/>
                      <a:pt x="3638" y="3168"/>
                    </a:cubicBezTo>
                    <a:lnTo>
                      <a:pt x="3638" y="4096"/>
                    </a:lnTo>
                    <a:cubicBezTo>
                      <a:pt x="3638" y="4224"/>
                      <a:pt x="3532" y="4331"/>
                      <a:pt x="3393" y="4331"/>
                    </a:cubicBezTo>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9" name="Google Shape;1089;p27"/>
              <p:cNvSpPr/>
              <p:nvPr/>
            </p:nvSpPr>
            <p:spPr>
              <a:xfrm>
                <a:off x="7855900" y="2644425"/>
                <a:ext cx="22950" cy="26950"/>
              </a:xfrm>
              <a:custGeom>
                <a:avLst/>
                <a:gdLst/>
                <a:ahLst/>
                <a:cxnLst/>
                <a:rect l="l" t="t" r="r" b="b"/>
                <a:pathLst>
                  <a:path w="918" h="1078" extrusionOk="0">
                    <a:moveTo>
                      <a:pt x="1" y="0"/>
                    </a:moveTo>
                    <a:lnTo>
                      <a:pt x="918" y="0"/>
                    </a:lnTo>
                    <a:lnTo>
                      <a:pt x="918" y="1077"/>
                    </a:lnTo>
                    <a:lnTo>
                      <a:pt x="1" y="107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0" name="Google Shape;1090;p27"/>
              <p:cNvSpPr/>
              <p:nvPr/>
            </p:nvSpPr>
            <p:spPr>
              <a:xfrm>
                <a:off x="7855900" y="2671350"/>
                <a:ext cx="73375" cy="384050"/>
              </a:xfrm>
              <a:custGeom>
                <a:avLst/>
                <a:gdLst/>
                <a:ahLst/>
                <a:cxnLst/>
                <a:rect l="l" t="t" r="r" b="b"/>
                <a:pathLst>
                  <a:path w="2935" h="15362" extrusionOk="0">
                    <a:moveTo>
                      <a:pt x="1" y="0"/>
                    </a:moveTo>
                    <a:lnTo>
                      <a:pt x="918" y="0"/>
                    </a:lnTo>
                    <a:cubicBezTo>
                      <a:pt x="1057" y="0"/>
                      <a:pt x="1163" y="107"/>
                      <a:pt x="1163" y="246"/>
                    </a:cubicBezTo>
                    <a:lnTo>
                      <a:pt x="2934" y="14017"/>
                    </a:lnTo>
                    <a:cubicBezTo>
                      <a:pt x="2934" y="14028"/>
                      <a:pt x="2934" y="14039"/>
                      <a:pt x="2934" y="14049"/>
                    </a:cubicBezTo>
                    <a:lnTo>
                      <a:pt x="2934" y="15127"/>
                    </a:lnTo>
                    <a:cubicBezTo>
                      <a:pt x="2934" y="15255"/>
                      <a:pt x="2827" y="15362"/>
                      <a:pt x="2699" y="15362"/>
                    </a:cubicBezTo>
                    <a:lnTo>
                      <a:pt x="1782" y="15362"/>
                    </a:lnTo>
                    <a:cubicBezTo>
                      <a:pt x="1910" y="15362"/>
                      <a:pt x="2017" y="15255"/>
                      <a:pt x="2017" y="15127"/>
                    </a:cubicBezTo>
                    <a:lnTo>
                      <a:pt x="2017" y="14049"/>
                    </a:lnTo>
                    <a:cubicBezTo>
                      <a:pt x="2017" y="14039"/>
                      <a:pt x="2017" y="14028"/>
                      <a:pt x="2017" y="14017"/>
                    </a:cubicBezTo>
                    <a:lnTo>
                      <a:pt x="246" y="278"/>
                    </a:lnTo>
                    <a:lnTo>
                      <a:pt x="235" y="246"/>
                    </a:lnTo>
                    <a:cubicBezTo>
                      <a:pt x="235" y="107"/>
                      <a:pt x="129" y="0"/>
                      <a:pt x="1" y="0"/>
                    </a:cubicBezTo>
                    <a:close/>
                  </a:path>
                </a:pathLst>
              </a:custGeom>
              <a:solidFill>
                <a:srgbClr val="000000">
                  <a:alpha val="1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1" name="Google Shape;1091;p27"/>
              <p:cNvSpPr/>
              <p:nvPr/>
            </p:nvSpPr>
            <p:spPr>
              <a:xfrm>
                <a:off x="7539875" y="2383050"/>
                <a:ext cx="454725" cy="454725"/>
              </a:xfrm>
              <a:custGeom>
                <a:avLst/>
                <a:gdLst/>
                <a:ahLst/>
                <a:cxnLst/>
                <a:rect l="l" t="t" r="r" b="b"/>
                <a:pathLst>
                  <a:path w="18189" h="18189" extrusionOk="0">
                    <a:moveTo>
                      <a:pt x="12791" y="5025"/>
                    </a:moveTo>
                    <a:lnTo>
                      <a:pt x="12898" y="5132"/>
                    </a:lnTo>
                    <a:lnTo>
                      <a:pt x="12108" y="5932"/>
                    </a:lnTo>
                    <a:lnTo>
                      <a:pt x="11991" y="5815"/>
                    </a:lnTo>
                    <a:close/>
                    <a:moveTo>
                      <a:pt x="12588" y="4823"/>
                    </a:moveTo>
                    <a:lnTo>
                      <a:pt x="12727" y="4961"/>
                    </a:lnTo>
                    <a:lnTo>
                      <a:pt x="11927" y="5751"/>
                    </a:lnTo>
                    <a:lnTo>
                      <a:pt x="11799" y="5623"/>
                    </a:lnTo>
                    <a:close/>
                    <a:moveTo>
                      <a:pt x="12396" y="4631"/>
                    </a:moveTo>
                    <a:lnTo>
                      <a:pt x="12524" y="4759"/>
                    </a:lnTo>
                    <a:lnTo>
                      <a:pt x="11735" y="5559"/>
                    </a:lnTo>
                    <a:lnTo>
                      <a:pt x="11596" y="5420"/>
                    </a:lnTo>
                    <a:close/>
                    <a:moveTo>
                      <a:pt x="12193" y="4428"/>
                    </a:moveTo>
                    <a:lnTo>
                      <a:pt x="12332" y="4567"/>
                    </a:lnTo>
                    <a:lnTo>
                      <a:pt x="11532" y="5356"/>
                    </a:lnTo>
                    <a:lnTo>
                      <a:pt x="11404" y="5228"/>
                    </a:lnTo>
                    <a:close/>
                    <a:moveTo>
                      <a:pt x="12001" y="4236"/>
                    </a:moveTo>
                    <a:lnTo>
                      <a:pt x="12140" y="4375"/>
                    </a:lnTo>
                    <a:lnTo>
                      <a:pt x="11340" y="5164"/>
                    </a:lnTo>
                    <a:lnTo>
                      <a:pt x="11201" y="5025"/>
                    </a:lnTo>
                    <a:close/>
                    <a:moveTo>
                      <a:pt x="13730" y="4076"/>
                    </a:moveTo>
                    <a:lnTo>
                      <a:pt x="13847" y="4183"/>
                    </a:lnTo>
                    <a:lnTo>
                      <a:pt x="13058" y="4983"/>
                    </a:lnTo>
                    <a:lnTo>
                      <a:pt x="12940" y="4865"/>
                    </a:lnTo>
                    <a:close/>
                    <a:moveTo>
                      <a:pt x="13538" y="3873"/>
                    </a:moveTo>
                    <a:lnTo>
                      <a:pt x="13676" y="4012"/>
                    </a:lnTo>
                    <a:lnTo>
                      <a:pt x="12876" y="4801"/>
                    </a:lnTo>
                    <a:lnTo>
                      <a:pt x="12748" y="4673"/>
                    </a:lnTo>
                    <a:close/>
                    <a:moveTo>
                      <a:pt x="13346" y="3681"/>
                    </a:moveTo>
                    <a:lnTo>
                      <a:pt x="13474" y="3809"/>
                    </a:lnTo>
                    <a:lnTo>
                      <a:pt x="12684" y="4609"/>
                    </a:lnTo>
                    <a:lnTo>
                      <a:pt x="12546" y="4471"/>
                    </a:lnTo>
                    <a:close/>
                    <a:moveTo>
                      <a:pt x="13143" y="3479"/>
                    </a:moveTo>
                    <a:lnTo>
                      <a:pt x="13282" y="3617"/>
                    </a:lnTo>
                    <a:lnTo>
                      <a:pt x="12481" y="4417"/>
                    </a:lnTo>
                    <a:lnTo>
                      <a:pt x="12353" y="4279"/>
                    </a:lnTo>
                    <a:close/>
                    <a:moveTo>
                      <a:pt x="12951" y="3287"/>
                    </a:moveTo>
                    <a:lnTo>
                      <a:pt x="13079" y="3425"/>
                    </a:lnTo>
                    <a:lnTo>
                      <a:pt x="12289" y="4215"/>
                    </a:lnTo>
                    <a:lnTo>
                      <a:pt x="12151" y="4087"/>
                    </a:lnTo>
                    <a:close/>
                    <a:moveTo>
                      <a:pt x="14679" y="3127"/>
                    </a:moveTo>
                    <a:lnTo>
                      <a:pt x="14796" y="3244"/>
                    </a:lnTo>
                    <a:lnTo>
                      <a:pt x="14007" y="4033"/>
                    </a:lnTo>
                    <a:lnTo>
                      <a:pt x="13890" y="3916"/>
                    </a:lnTo>
                    <a:close/>
                    <a:moveTo>
                      <a:pt x="14487" y="2924"/>
                    </a:moveTo>
                    <a:lnTo>
                      <a:pt x="14626" y="3063"/>
                    </a:lnTo>
                    <a:lnTo>
                      <a:pt x="13826" y="3852"/>
                    </a:lnTo>
                    <a:lnTo>
                      <a:pt x="13698" y="3724"/>
                    </a:lnTo>
                    <a:close/>
                    <a:moveTo>
                      <a:pt x="14295" y="2732"/>
                    </a:moveTo>
                    <a:lnTo>
                      <a:pt x="14423" y="2870"/>
                    </a:lnTo>
                    <a:lnTo>
                      <a:pt x="13634" y="3660"/>
                    </a:lnTo>
                    <a:lnTo>
                      <a:pt x="13495" y="3521"/>
                    </a:lnTo>
                    <a:close/>
                    <a:moveTo>
                      <a:pt x="14092" y="2540"/>
                    </a:moveTo>
                    <a:lnTo>
                      <a:pt x="14231" y="2668"/>
                    </a:lnTo>
                    <a:lnTo>
                      <a:pt x="13431" y="3468"/>
                    </a:lnTo>
                    <a:lnTo>
                      <a:pt x="13303" y="3329"/>
                    </a:lnTo>
                    <a:close/>
                    <a:moveTo>
                      <a:pt x="13900" y="2337"/>
                    </a:moveTo>
                    <a:lnTo>
                      <a:pt x="14028" y="2476"/>
                    </a:lnTo>
                    <a:lnTo>
                      <a:pt x="13239" y="3265"/>
                    </a:lnTo>
                    <a:lnTo>
                      <a:pt x="13100" y="3137"/>
                    </a:lnTo>
                    <a:close/>
                    <a:moveTo>
                      <a:pt x="15628" y="2177"/>
                    </a:moveTo>
                    <a:lnTo>
                      <a:pt x="15746" y="2294"/>
                    </a:lnTo>
                    <a:lnTo>
                      <a:pt x="14956" y="3084"/>
                    </a:lnTo>
                    <a:lnTo>
                      <a:pt x="14839" y="2967"/>
                    </a:lnTo>
                    <a:close/>
                    <a:moveTo>
                      <a:pt x="15436" y="1974"/>
                    </a:moveTo>
                    <a:lnTo>
                      <a:pt x="15575" y="2113"/>
                    </a:lnTo>
                    <a:lnTo>
                      <a:pt x="14775" y="2902"/>
                    </a:lnTo>
                    <a:lnTo>
                      <a:pt x="14636" y="2774"/>
                    </a:lnTo>
                    <a:close/>
                    <a:moveTo>
                      <a:pt x="15244" y="1782"/>
                    </a:moveTo>
                    <a:lnTo>
                      <a:pt x="15372" y="1921"/>
                    </a:lnTo>
                    <a:lnTo>
                      <a:pt x="14583" y="2710"/>
                    </a:lnTo>
                    <a:lnTo>
                      <a:pt x="14444" y="2572"/>
                    </a:lnTo>
                    <a:close/>
                    <a:moveTo>
                      <a:pt x="15042" y="1590"/>
                    </a:moveTo>
                    <a:lnTo>
                      <a:pt x="15180" y="1718"/>
                    </a:lnTo>
                    <a:lnTo>
                      <a:pt x="14380" y="2518"/>
                    </a:lnTo>
                    <a:lnTo>
                      <a:pt x="14252" y="2380"/>
                    </a:lnTo>
                    <a:close/>
                    <a:moveTo>
                      <a:pt x="14850" y="1388"/>
                    </a:moveTo>
                    <a:lnTo>
                      <a:pt x="14978" y="1526"/>
                    </a:lnTo>
                    <a:lnTo>
                      <a:pt x="14188" y="2316"/>
                    </a:lnTo>
                    <a:lnTo>
                      <a:pt x="14050" y="2188"/>
                    </a:lnTo>
                    <a:close/>
                    <a:moveTo>
                      <a:pt x="16578" y="1228"/>
                    </a:moveTo>
                    <a:lnTo>
                      <a:pt x="16695" y="1345"/>
                    </a:lnTo>
                    <a:lnTo>
                      <a:pt x="15906" y="2134"/>
                    </a:lnTo>
                    <a:lnTo>
                      <a:pt x="15788" y="2017"/>
                    </a:lnTo>
                    <a:close/>
                    <a:moveTo>
                      <a:pt x="16386" y="1025"/>
                    </a:moveTo>
                    <a:lnTo>
                      <a:pt x="16514" y="1164"/>
                    </a:lnTo>
                    <a:lnTo>
                      <a:pt x="15724" y="1964"/>
                    </a:lnTo>
                    <a:lnTo>
                      <a:pt x="15586" y="1825"/>
                    </a:lnTo>
                    <a:close/>
                    <a:moveTo>
                      <a:pt x="16183" y="833"/>
                    </a:moveTo>
                    <a:lnTo>
                      <a:pt x="16322" y="972"/>
                    </a:lnTo>
                    <a:lnTo>
                      <a:pt x="15532" y="1761"/>
                    </a:lnTo>
                    <a:lnTo>
                      <a:pt x="15394" y="1633"/>
                    </a:lnTo>
                    <a:close/>
                    <a:moveTo>
                      <a:pt x="15991" y="641"/>
                    </a:moveTo>
                    <a:lnTo>
                      <a:pt x="16130" y="769"/>
                    </a:lnTo>
                    <a:lnTo>
                      <a:pt x="15330" y="1569"/>
                    </a:lnTo>
                    <a:lnTo>
                      <a:pt x="15202" y="1430"/>
                    </a:lnTo>
                    <a:close/>
                    <a:moveTo>
                      <a:pt x="15799" y="438"/>
                    </a:moveTo>
                    <a:lnTo>
                      <a:pt x="15927" y="577"/>
                    </a:lnTo>
                    <a:lnTo>
                      <a:pt x="15138" y="1366"/>
                    </a:lnTo>
                    <a:lnTo>
                      <a:pt x="14999" y="1238"/>
                    </a:lnTo>
                    <a:close/>
                    <a:moveTo>
                      <a:pt x="14807" y="1036"/>
                    </a:moveTo>
                    <a:lnTo>
                      <a:pt x="15596" y="246"/>
                    </a:lnTo>
                    <a:lnTo>
                      <a:pt x="15735" y="374"/>
                    </a:lnTo>
                    <a:lnTo>
                      <a:pt x="14935" y="1174"/>
                    </a:lnTo>
                    <a:close/>
                    <a:moveTo>
                      <a:pt x="13858" y="1985"/>
                    </a:moveTo>
                    <a:lnTo>
                      <a:pt x="14647" y="1196"/>
                    </a:lnTo>
                    <a:lnTo>
                      <a:pt x="14786" y="1324"/>
                    </a:lnTo>
                    <a:lnTo>
                      <a:pt x="13986" y="2124"/>
                    </a:lnTo>
                    <a:close/>
                    <a:moveTo>
                      <a:pt x="12908" y="2934"/>
                    </a:moveTo>
                    <a:lnTo>
                      <a:pt x="13698" y="2145"/>
                    </a:lnTo>
                    <a:lnTo>
                      <a:pt x="13836" y="2273"/>
                    </a:lnTo>
                    <a:lnTo>
                      <a:pt x="13047" y="3073"/>
                    </a:lnTo>
                    <a:close/>
                    <a:moveTo>
                      <a:pt x="11959" y="3884"/>
                    </a:moveTo>
                    <a:lnTo>
                      <a:pt x="12748" y="3095"/>
                    </a:lnTo>
                    <a:lnTo>
                      <a:pt x="12887" y="3223"/>
                    </a:lnTo>
                    <a:lnTo>
                      <a:pt x="12097" y="4023"/>
                    </a:lnTo>
                    <a:close/>
                    <a:moveTo>
                      <a:pt x="11009" y="4833"/>
                    </a:moveTo>
                    <a:lnTo>
                      <a:pt x="11809" y="4044"/>
                    </a:lnTo>
                    <a:lnTo>
                      <a:pt x="11937" y="4172"/>
                    </a:lnTo>
                    <a:lnTo>
                      <a:pt x="11148" y="4972"/>
                    </a:lnTo>
                    <a:close/>
                    <a:moveTo>
                      <a:pt x="13175" y="12791"/>
                    </a:moveTo>
                    <a:lnTo>
                      <a:pt x="13058" y="12909"/>
                    </a:lnTo>
                    <a:lnTo>
                      <a:pt x="12257" y="12119"/>
                    </a:lnTo>
                    <a:lnTo>
                      <a:pt x="12375" y="12002"/>
                    </a:lnTo>
                    <a:close/>
                    <a:moveTo>
                      <a:pt x="13367" y="12599"/>
                    </a:moveTo>
                    <a:lnTo>
                      <a:pt x="13228" y="12727"/>
                    </a:lnTo>
                    <a:lnTo>
                      <a:pt x="12439" y="11938"/>
                    </a:lnTo>
                    <a:lnTo>
                      <a:pt x="12578" y="11799"/>
                    </a:lnTo>
                    <a:close/>
                    <a:moveTo>
                      <a:pt x="13559" y="12397"/>
                    </a:moveTo>
                    <a:lnTo>
                      <a:pt x="13431" y="12535"/>
                    </a:lnTo>
                    <a:lnTo>
                      <a:pt x="12631" y="11746"/>
                    </a:lnTo>
                    <a:lnTo>
                      <a:pt x="12770" y="11607"/>
                    </a:lnTo>
                    <a:close/>
                    <a:moveTo>
                      <a:pt x="13762" y="12205"/>
                    </a:moveTo>
                    <a:lnTo>
                      <a:pt x="13623" y="12343"/>
                    </a:lnTo>
                    <a:lnTo>
                      <a:pt x="12834" y="11543"/>
                    </a:lnTo>
                    <a:lnTo>
                      <a:pt x="12962" y="11415"/>
                    </a:lnTo>
                    <a:close/>
                    <a:moveTo>
                      <a:pt x="13954" y="12012"/>
                    </a:moveTo>
                    <a:lnTo>
                      <a:pt x="13826" y="12140"/>
                    </a:lnTo>
                    <a:lnTo>
                      <a:pt x="13026" y="11351"/>
                    </a:lnTo>
                    <a:lnTo>
                      <a:pt x="13164" y="11212"/>
                    </a:lnTo>
                    <a:close/>
                    <a:moveTo>
                      <a:pt x="14156" y="11810"/>
                    </a:moveTo>
                    <a:lnTo>
                      <a:pt x="14018" y="11948"/>
                    </a:lnTo>
                    <a:lnTo>
                      <a:pt x="13228" y="11148"/>
                    </a:lnTo>
                    <a:lnTo>
                      <a:pt x="13356" y="11020"/>
                    </a:lnTo>
                    <a:close/>
                    <a:moveTo>
                      <a:pt x="14124" y="13741"/>
                    </a:moveTo>
                    <a:lnTo>
                      <a:pt x="14007" y="13858"/>
                    </a:lnTo>
                    <a:lnTo>
                      <a:pt x="13207" y="13069"/>
                    </a:lnTo>
                    <a:lnTo>
                      <a:pt x="13324" y="12951"/>
                    </a:lnTo>
                    <a:close/>
                    <a:moveTo>
                      <a:pt x="14316" y="13549"/>
                    </a:moveTo>
                    <a:lnTo>
                      <a:pt x="14178" y="13677"/>
                    </a:lnTo>
                    <a:lnTo>
                      <a:pt x="13388" y="12887"/>
                    </a:lnTo>
                    <a:lnTo>
                      <a:pt x="13527" y="12749"/>
                    </a:lnTo>
                    <a:close/>
                    <a:moveTo>
                      <a:pt x="14508" y="13346"/>
                    </a:moveTo>
                    <a:lnTo>
                      <a:pt x="14380" y="13485"/>
                    </a:lnTo>
                    <a:lnTo>
                      <a:pt x="13580" y="12695"/>
                    </a:lnTo>
                    <a:lnTo>
                      <a:pt x="13719" y="12557"/>
                    </a:lnTo>
                    <a:close/>
                    <a:moveTo>
                      <a:pt x="14711" y="13154"/>
                    </a:moveTo>
                    <a:lnTo>
                      <a:pt x="14572" y="13293"/>
                    </a:lnTo>
                    <a:lnTo>
                      <a:pt x="13783" y="12493"/>
                    </a:lnTo>
                    <a:lnTo>
                      <a:pt x="13911" y="12365"/>
                    </a:lnTo>
                    <a:close/>
                    <a:moveTo>
                      <a:pt x="14903" y="12962"/>
                    </a:moveTo>
                    <a:lnTo>
                      <a:pt x="14775" y="13090"/>
                    </a:lnTo>
                    <a:lnTo>
                      <a:pt x="13975" y="12301"/>
                    </a:lnTo>
                    <a:lnTo>
                      <a:pt x="14114" y="12162"/>
                    </a:lnTo>
                    <a:close/>
                    <a:moveTo>
                      <a:pt x="15106" y="12759"/>
                    </a:moveTo>
                    <a:lnTo>
                      <a:pt x="14967" y="12898"/>
                    </a:lnTo>
                    <a:lnTo>
                      <a:pt x="14178" y="12098"/>
                    </a:lnTo>
                    <a:lnTo>
                      <a:pt x="14306" y="11970"/>
                    </a:lnTo>
                    <a:close/>
                    <a:moveTo>
                      <a:pt x="15074" y="14690"/>
                    </a:moveTo>
                    <a:lnTo>
                      <a:pt x="14956" y="14807"/>
                    </a:lnTo>
                    <a:lnTo>
                      <a:pt x="14156" y="14007"/>
                    </a:lnTo>
                    <a:lnTo>
                      <a:pt x="14274" y="13901"/>
                    </a:lnTo>
                    <a:close/>
                    <a:moveTo>
                      <a:pt x="15266" y="14498"/>
                    </a:moveTo>
                    <a:lnTo>
                      <a:pt x="15127" y="14626"/>
                    </a:lnTo>
                    <a:lnTo>
                      <a:pt x="14338" y="13837"/>
                    </a:lnTo>
                    <a:lnTo>
                      <a:pt x="14466" y="13698"/>
                    </a:lnTo>
                    <a:close/>
                    <a:moveTo>
                      <a:pt x="15458" y="14295"/>
                    </a:moveTo>
                    <a:lnTo>
                      <a:pt x="15330" y="14434"/>
                    </a:lnTo>
                    <a:lnTo>
                      <a:pt x="14530" y="13634"/>
                    </a:lnTo>
                    <a:lnTo>
                      <a:pt x="14668" y="13506"/>
                    </a:lnTo>
                    <a:close/>
                    <a:moveTo>
                      <a:pt x="15660" y="14103"/>
                    </a:moveTo>
                    <a:lnTo>
                      <a:pt x="15522" y="14242"/>
                    </a:lnTo>
                    <a:lnTo>
                      <a:pt x="14732" y="13442"/>
                    </a:lnTo>
                    <a:lnTo>
                      <a:pt x="14860" y="13303"/>
                    </a:lnTo>
                    <a:close/>
                    <a:moveTo>
                      <a:pt x="15852" y="13911"/>
                    </a:moveTo>
                    <a:lnTo>
                      <a:pt x="15714" y="14039"/>
                    </a:lnTo>
                    <a:lnTo>
                      <a:pt x="14924" y="13250"/>
                    </a:lnTo>
                    <a:lnTo>
                      <a:pt x="15063" y="13111"/>
                    </a:lnTo>
                    <a:close/>
                    <a:moveTo>
                      <a:pt x="16044" y="13709"/>
                    </a:moveTo>
                    <a:lnTo>
                      <a:pt x="15916" y="13847"/>
                    </a:lnTo>
                    <a:lnTo>
                      <a:pt x="15116" y="13047"/>
                    </a:lnTo>
                    <a:lnTo>
                      <a:pt x="15255" y="12919"/>
                    </a:lnTo>
                    <a:close/>
                    <a:moveTo>
                      <a:pt x="16012" y="15639"/>
                    </a:moveTo>
                    <a:lnTo>
                      <a:pt x="15906" y="15757"/>
                    </a:lnTo>
                    <a:lnTo>
                      <a:pt x="15106" y="14957"/>
                    </a:lnTo>
                    <a:lnTo>
                      <a:pt x="15223" y="14850"/>
                    </a:lnTo>
                    <a:close/>
                    <a:moveTo>
                      <a:pt x="16215" y="15447"/>
                    </a:moveTo>
                    <a:lnTo>
                      <a:pt x="16076" y="15575"/>
                    </a:lnTo>
                    <a:lnTo>
                      <a:pt x="15287" y="14786"/>
                    </a:lnTo>
                    <a:lnTo>
                      <a:pt x="15415" y="14647"/>
                    </a:lnTo>
                    <a:close/>
                    <a:moveTo>
                      <a:pt x="16407" y="15245"/>
                    </a:moveTo>
                    <a:lnTo>
                      <a:pt x="16279" y="15383"/>
                    </a:lnTo>
                    <a:lnTo>
                      <a:pt x="15479" y="14583"/>
                    </a:lnTo>
                    <a:lnTo>
                      <a:pt x="15618" y="14455"/>
                    </a:lnTo>
                    <a:close/>
                    <a:moveTo>
                      <a:pt x="16610" y="15053"/>
                    </a:moveTo>
                    <a:lnTo>
                      <a:pt x="16471" y="15181"/>
                    </a:lnTo>
                    <a:lnTo>
                      <a:pt x="15682" y="14391"/>
                    </a:lnTo>
                    <a:lnTo>
                      <a:pt x="15810" y="14253"/>
                    </a:lnTo>
                    <a:close/>
                    <a:moveTo>
                      <a:pt x="16802" y="14850"/>
                    </a:moveTo>
                    <a:lnTo>
                      <a:pt x="16663" y="14989"/>
                    </a:lnTo>
                    <a:lnTo>
                      <a:pt x="15874" y="14199"/>
                    </a:lnTo>
                    <a:lnTo>
                      <a:pt x="16012" y="14061"/>
                    </a:lnTo>
                    <a:close/>
                    <a:moveTo>
                      <a:pt x="16994" y="14658"/>
                    </a:moveTo>
                    <a:lnTo>
                      <a:pt x="16866" y="14797"/>
                    </a:lnTo>
                    <a:lnTo>
                      <a:pt x="16066" y="13997"/>
                    </a:lnTo>
                    <a:lnTo>
                      <a:pt x="16204" y="13869"/>
                    </a:lnTo>
                    <a:close/>
                    <a:moveTo>
                      <a:pt x="16962" y="16589"/>
                    </a:moveTo>
                    <a:lnTo>
                      <a:pt x="16855" y="16706"/>
                    </a:lnTo>
                    <a:lnTo>
                      <a:pt x="16055" y="15906"/>
                    </a:lnTo>
                    <a:lnTo>
                      <a:pt x="16172" y="15799"/>
                    </a:lnTo>
                    <a:close/>
                    <a:moveTo>
                      <a:pt x="17165" y="16397"/>
                    </a:moveTo>
                    <a:lnTo>
                      <a:pt x="17026" y="16525"/>
                    </a:lnTo>
                    <a:lnTo>
                      <a:pt x="16236" y="15735"/>
                    </a:lnTo>
                    <a:lnTo>
                      <a:pt x="16364" y="15597"/>
                    </a:lnTo>
                    <a:close/>
                    <a:moveTo>
                      <a:pt x="17357" y="16194"/>
                    </a:moveTo>
                    <a:lnTo>
                      <a:pt x="17229" y="16333"/>
                    </a:lnTo>
                    <a:lnTo>
                      <a:pt x="16428" y="15533"/>
                    </a:lnTo>
                    <a:lnTo>
                      <a:pt x="16567" y="15405"/>
                    </a:lnTo>
                    <a:close/>
                    <a:moveTo>
                      <a:pt x="17559" y="16002"/>
                    </a:moveTo>
                    <a:lnTo>
                      <a:pt x="17421" y="16130"/>
                    </a:lnTo>
                    <a:lnTo>
                      <a:pt x="16631" y="15341"/>
                    </a:lnTo>
                    <a:lnTo>
                      <a:pt x="16759" y="15202"/>
                    </a:lnTo>
                    <a:close/>
                    <a:moveTo>
                      <a:pt x="17751" y="15799"/>
                    </a:moveTo>
                    <a:lnTo>
                      <a:pt x="17613" y="15938"/>
                    </a:lnTo>
                    <a:lnTo>
                      <a:pt x="16823" y="15149"/>
                    </a:lnTo>
                    <a:lnTo>
                      <a:pt x="16962" y="15010"/>
                    </a:lnTo>
                    <a:close/>
                    <a:moveTo>
                      <a:pt x="17943" y="15607"/>
                    </a:moveTo>
                    <a:lnTo>
                      <a:pt x="17815" y="15746"/>
                    </a:lnTo>
                    <a:lnTo>
                      <a:pt x="17015" y="14946"/>
                    </a:lnTo>
                    <a:lnTo>
                      <a:pt x="17154" y="14818"/>
                    </a:lnTo>
                    <a:close/>
                    <a:moveTo>
                      <a:pt x="5398" y="13175"/>
                    </a:moveTo>
                    <a:lnTo>
                      <a:pt x="5281" y="13069"/>
                    </a:lnTo>
                    <a:lnTo>
                      <a:pt x="6081" y="12269"/>
                    </a:lnTo>
                    <a:lnTo>
                      <a:pt x="6188" y="12386"/>
                    </a:lnTo>
                    <a:close/>
                    <a:moveTo>
                      <a:pt x="5590" y="13378"/>
                    </a:moveTo>
                    <a:lnTo>
                      <a:pt x="5462" y="13239"/>
                    </a:lnTo>
                    <a:lnTo>
                      <a:pt x="6252" y="12450"/>
                    </a:lnTo>
                    <a:lnTo>
                      <a:pt x="6390" y="12578"/>
                    </a:lnTo>
                    <a:close/>
                    <a:moveTo>
                      <a:pt x="5793" y="13570"/>
                    </a:moveTo>
                    <a:lnTo>
                      <a:pt x="5654" y="13442"/>
                    </a:lnTo>
                    <a:lnTo>
                      <a:pt x="6454" y="12642"/>
                    </a:lnTo>
                    <a:lnTo>
                      <a:pt x="6582" y="12781"/>
                    </a:lnTo>
                    <a:close/>
                    <a:moveTo>
                      <a:pt x="5985" y="13773"/>
                    </a:moveTo>
                    <a:lnTo>
                      <a:pt x="5857" y="13634"/>
                    </a:lnTo>
                    <a:lnTo>
                      <a:pt x="6646" y="12845"/>
                    </a:lnTo>
                    <a:lnTo>
                      <a:pt x="6785" y="12973"/>
                    </a:lnTo>
                    <a:close/>
                    <a:moveTo>
                      <a:pt x="6188" y="13965"/>
                    </a:moveTo>
                    <a:lnTo>
                      <a:pt x="6049" y="13826"/>
                    </a:lnTo>
                    <a:lnTo>
                      <a:pt x="6838" y="13037"/>
                    </a:lnTo>
                    <a:lnTo>
                      <a:pt x="6977" y="13175"/>
                    </a:lnTo>
                    <a:close/>
                    <a:moveTo>
                      <a:pt x="6380" y="14157"/>
                    </a:moveTo>
                    <a:lnTo>
                      <a:pt x="6241" y="14029"/>
                    </a:lnTo>
                    <a:lnTo>
                      <a:pt x="7041" y="13229"/>
                    </a:lnTo>
                    <a:lnTo>
                      <a:pt x="7169" y="13367"/>
                    </a:lnTo>
                    <a:close/>
                    <a:moveTo>
                      <a:pt x="4449" y="14125"/>
                    </a:moveTo>
                    <a:lnTo>
                      <a:pt x="4332" y="14007"/>
                    </a:lnTo>
                    <a:lnTo>
                      <a:pt x="5132" y="13218"/>
                    </a:lnTo>
                    <a:lnTo>
                      <a:pt x="5238" y="13335"/>
                    </a:lnTo>
                    <a:close/>
                    <a:moveTo>
                      <a:pt x="4641" y="14327"/>
                    </a:moveTo>
                    <a:lnTo>
                      <a:pt x="4513" y="14189"/>
                    </a:lnTo>
                    <a:lnTo>
                      <a:pt x="5302" y="13399"/>
                    </a:lnTo>
                    <a:lnTo>
                      <a:pt x="5441" y="13527"/>
                    </a:lnTo>
                    <a:close/>
                    <a:moveTo>
                      <a:pt x="4844" y="14519"/>
                    </a:moveTo>
                    <a:lnTo>
                      <a:pt x="4705" y="14381"/>
                    </a:lnTo>
                    <a:lnTo>
                      <a:pt x="5505" y="13591"/>
                    </a:lnTo>
                    <a:lnTo>
                      <a:pt x="5633" y="13730"/>
                    </a:lnTo>
                    <a:close/>
                    <a:moveTo>
                      <a:pt x="5036" y="14711"/>
                    </a:moveTo>
                    <a:lnTo>
                      <a:pt x="4908" y="14583"/>
                    </a:lnTo>
                    <a:lnTo>
                      <a:pt x="5697" y="13783"/>
                    </a:lnTo>
                    <a:lnTo>
                      <a:pt x="5836" y="13922"/>
                    </a:lnTo>
                    <a:close/>
                    <a:moveTo>
                      <a:pt x="5238" y="14914"/>
                    </a:moveTo>
                    <a:lnTo>
                      <a:pt x="5100" y="14775"/>
                    </a:lnTo>
                    <a:lnTo>
                      <a:pt x="5889" y="13986"/>
                    </a:lnTo>
                    <a:lnTo>
                      <a:pt x="6028" y="14114"/>
                    </a:lnTo>
                    <a:close/>
                    <a:moveTo>
                      <a:pt x="5430" y="15106"/>
                    </a:moveTo>
                    <a:lnTo>
                      <a:pt x="5292" y="14978"/>
                    </a:lnTo>
                    <a:lnTo>
                      <a:pt x="6092" y="14178"/>
                    </a:lnTo>
                    <a:lnTo>
                      <a:pt x="6220" y="14317"/>
                    </a:lnTo>
                    <a:close/>
                    <a:moveTo>
                      <a:pt x="3499" y="15074"/>
                    </a:moveTo>
                    <a:lnTo>
                      <a:pt x="3382" y="14957"/>
                    </a:lnTo>
                    <a:lnTo>
                      <a:pt x="4182" y="14167"/>
                    </a:lnTo>
                    <a:lnTo>
                      <a:pt x="4300" y="14285"/>
                    </a:lnTo>
                    <a:close/>
                    <a:moveTo>
                      <a:pt x="3691" y="15277"/>
                    </a:moveTo>
                    <a:lnTo>
                      <a:pt x="3563" y="15138"/>
                    </a:lnTo>
                    <a:lnTo>
                      <a:pt x="4353" y="14349"/>
                    </a:lnTo>
                    <a:lnTo>
                      <a:pt x="4492" y="14477"/>
                    </a:lnTo>
                    <a:close/>
                    <a:moveTo>
                      <a:pt x="3894" y="15469"/>
                    </a:moveTo>
                    <a:lnTo>
                      <a:pt x="3755" y="15330"/>
                    </a:lnTo>
                    <a:lnTo>
                      <a:pt x="4556" y="14541"/>
                    </a:lnTo>
                    <a:lnTo>
                      <a:pt x="4684" y="14679"/>
                    </a:lnTo>
                    <a:close/>
                    <a:moveTo>
                      <a:pt x="4086" y="15661"/>
                    </a:moveTo>
                    <a:lnTo>
                      <a:pt x="3958" y="15533"/>
                    </a:lnTo>
                    <a:lnTo>
                      <a:pt x="4748" y="14733"/>
                    </a:lnTo>
                    <a:lnTo>
                      <a:pt x="4886" y="14871"/>
                    </a:lnTo>
                    <a:close/>
                    <a:moveTo>
                      <a:pt x="4289" y="15863"/>
                    </a:moveTo>
                    <a:lnTo>
                      <a:pt x="4150" y="15725"/>
                    </a:lnTo>
                    <a:lnTo>
                      <a:pt x="4950" y="14935"/>
                    </a:lnTo>
                    <a:lnTo>
                      <a:pt x="5078" y="15063"/>
                    </a:lnTo>
                    <a:close/>
                    <a:moveTo>
                      <a:pt x="4481" y="16055"/>
                    </a:moveTo>
                    <a:lnTo>
                      <a:pt x="4342" y="15927"/>
                    </a:lnTo>
                    <a:lnTo>
                      <a:pt x="5142" y="15127"/>
                    </a:lnTo>
                    <a:lnTo>
                      <a:pt x="5281" y="15266"/>
                    </a:lnTo>
                    <a:close/>
                    <a:moveTo>
                      <a:pt x="2550" y="16023"/>
                    </a:moveTo>
                    <a:lnTo>
                      <a:pt x="2433" y="15906"/>
                    </a:lnTo>
                    <a:lnTo>
                      <a:pt x="3233" y="15117"/>
                    </a:lnTo>
                    <a:lnTo>
                      <a:pt x="3350" y="15234"/>
                    </a:lnTo>
                    <a:close/>
                    <a:moveTo>
                      <a:pt x="2753" y="16226"/>
                    </a:moveTo>
                    <a:lnTo>
                      <a:pt x="2614" y="16087"/>
                    </a:lnTo>
                    <a:lnTo>
                      <a:pt x="3403" y="15298"/>
                    </a:lnTo>
                    <a:lnTo>
                      <a:pt x="3542" y="15426"/>
                    </a:lnTo>
                    <a:close/>
                    <a:moveTo>
                      <a:pt x="2945" y="16418"/>
                    </a:moveTo>
                    <a:lnTo>
                      <a:pt x="2806" y="16279"/>
                    </a:lnTo>
                    <a:lnTo>
                      <a:pt x="3606" y="15490"/>
                    </a:lnTo>
                    <a:lnTo>
                      <a:pt x="3734" y="15629"/>
                    </a:lnTo>
                    <a:close/>
                    <a:moveTo>
                      <a:pt x="3137" y="16610"/>
                    </a:moveTo>
                    <a:lnTo>
                      <a:pt x="3009" y="16482"/>
                    </a:lnTo>
                    <a:lnTo>
                      <a:pt x="3798" y="15682"/>
                    </a:lnTo>
                    <a:lnTo>
                      <a:pt x="3937" y="15821"/>
                    </a:lnTo>
                    <a:close/>
                    <a:moveTo>
                      <a:pt x="3339" y="16813"/>
                    </a:moveTo>
                    <a:lnTo>
                      <a:pt x="3201" y="16674"/>
                    </a:lnTo>
                    <a:lnTo>
                      <a:pt x="4001" y="15885"/>
                    </a:lnTo>
                    <a:lnTo>
                      <a:pt x="4129" y="16013"/>
                    </a:lnTo>
                    <a:close/>
                    <a:moveTo>
                      <a:pt x="3531" y="17005"/>
                    </a:moveTo>
                    <a:lnTo>
                      <a:pt x="3403" y="16877"/>
                    </a:lnTo>
                    <a:lnTo>
                      <a:pt x="4193" y="16077"/>
                    </a:lnTo>
                    <a:lnTo>
                      <a:pt x="4332" y="16215"/>
                    </a:lnTo>
                    <a:close/>
                    <a:moveTo>
                      <a:pt x="1601" y="16973"/>
                    </a:moveTo>
                    <a:lnTo>
                      <a:pt x="1483" y="16856"/>
                    </a:lnTo>
                    <a:lnTo>
                      <a:pt x="2283" y="16066"/>
                    </a:lnTo>
                    <a:lnTo>
                      <a:pt x="2401" y="16183"/>
                    </a:lnTo>
                    <a:close/>
                    <a:moveTo>
                      <a:pt x="1803" y="17176"/>
                    </a:moveTo>
                    <a:lnTo>
                      <a:pt x="1665" y="17037"/>
                    </a:lnTo>
                    <a:lnTo>
                      <a:pt x="2454" y="16237"/>
                    </a:lnTo>
                    <a:lnTo>
                      <a:pt x="2593" y="16375"/>
                    </a:lnTo>
                    <a:close/>
                    <a:moveTo>
                      <a:pt x="1995" y="17368"/>
                    </a:moveTo>
                    <a:lnTo>
                      <a:pt x="1857" y="17229"/>
                    </a:lnTo>
                    <a:lnTo>
                      <a:pt x="2657" y="16439"/>
                    </a:lnTo>
                    <a:lnTo>
                      <a:pt x="2785" y="16567"/>
                    </a:lnTo>
                    <a:close/>
                    <a:moveTo>
                      <a:pt x="2187" y="17560"/>
                    </a:moveTo>
                    <a:lnTo>
                      <a:pt x="2059" y="17432"/>
                    </a:lnTo>
                    <a:lnTo>
                      <a:pt x="2849" y="16631"/>
                    </a:lnTo>
                    <a:lnTo>
                      <a:pt x="2987" y="16770"/>
                    </a:lnTo>
                    <a:close/>
                    <a:moveTo>
                      <a:pt x="2390" y="17762"/>
                    </a:moveTo>
                    <a:lnTo>
                      <a:pt x="2251" y="17624"/>
                    </a:lnTo>
                    <a:lnTo>
                      <a:pt x="3051" y="16834"/>
                    </a:lnTo>
                    <a:lnTo>
                      <a:pt x="3179" y="16962"/>
                    </a:lnTo>
                    <a:close/>
                    <a:moveTo>
                      <a:pt x="2582" y="17954"/>
                    </a:moveTo>
                    <a:lnTo>
                      <a:pt x="2454" y="17816"/>
                    </a:lnTo>
                    <a:lnTo>
                      <a:pt x="3243" y="17026"/>
                    </a:lnTo>
                    <a:lnTo>
                      <a:pt x="3382" y="17165"/>
                    </a:lnTo>
                    <a:close/>
                    <a:moveTo>
                      <a:pt x="5014" y="5409"/>
                    </a:moveTo>
                    <a:lnTo>
                      <a:pt x="5132" y="5292"/>
                    </a:lnTo>
                    <a:lnTo>
                      <a:pt x="5921" y="6081"/>
                    </a:lnTo>
                    <a:lnTo>
                      <a:pt x="5804" y="6199"/>
                    </a:lnTo>
                    <a:close/>
                    <a:moveTo>
                      <a:pt x="4812" y="5601"/>
                    </a:moveTo>
                    <a:lnTo>
                      <a:pt x="4950" y="5463"/>
                    </a:lnTo>
                    <a:lnTo>
                      <a:pt x="5750" y="6263"/>
                    </a:lnTo>
                    <a:lnTo>
                      <a:pt x="5612" y="6401"/>
                    </a:lnTo>
                    <a:close/>
                    <a:moveTo>
                      <a:pt x="4620" y="5793"/>
                    </a:moveTo>
                    <a:lnTo>
                      <a:pt x="4758" y="5665"/>
                    </a:lnTo>
                    <a:lnTo>
                      <a:pt x="5548" y="6455"/>
                    </a:lnTo>
                    <a:lnTo>
                      <a:pt x="5420" y="6593"/>
                    </a:lnTo>
                    <a:close/>
                    <a:moveTo>
                      <a:pt x="4428" y="5996"/>
                    </a:moveTo>
                    <a:lnTo>
                      <a:pt x="4556" y="5857"/>
                    </a:lnTo>
                    <a:lnTo>
                      <a:pt x="5356" y="6657"/>
                    </a:lnTo>
                    <a:lnTo>
                      <a:pt x="5217" y="6785"/>
                    </a:lnTo>
                    <a:close/>
                    <a:moveTo>
                      <a:pt x="4225" y="6188"/>
                    </a:moveTo>
                    <a:lnTo>
                      <a:pt x="4364" y="6060"/>
                    </a:lnTo>
                    <a:lnTo>
                      <a:pt x="5153" y="6849"/>
                    </a:lnTo>
                    <a:lnTo>
                      <a:pt x="5025" y="6988"/>
                    </a:lnTo>
                    <a:close/>
                    <a:moveTo>
                      <a:pt x="4033" y="6391"/>
                    </a:moveTo>
                    <a:lnTo>
                      <a:pt x="4161" y="6252"/>
                    </a:lnTo>
                    <a:lnTo>
                      <a:pt x="4961" y="7052"/>
                    </a:lnTo>
                    <a:lnTo>
                      <a:pt x="4822" y="7180"/>
                    </a:lnTo>
                    <a:close/>
                    <a:moveTo>
                      <a:pt x="4065" y="4460"/>
                    </a:moveTo>
                    <a:lnTo>
                      <a:pt x="4182" y="4343"/>
                    </a:lnTo>
                    <a:lnTo>
                      <a:pt x="4972" y="5132"/>
                    </a:lnTo>
                    <a:lnTo>
                      <a:pt x="4854" y="5249"/>
                    </a:lnTo>
                    <a:close/>
                    <a:moveTo>
                      <a:pt x="3873" y="4652"/>
                    </a:moveTo>
                    <a:lnTo>
                      <a:pt x="4001" y="4524"/>
                    </a:lnTo>
                    <a:lnTo>
                      <a:pt x="4801" y="5313"/>
                    </a:lnTo>
                    <a:lnTo>
                      <a:pt x="4662" y="5452"/>
                    </a:lnTo>
                    <a:close/>
                    <a:moveTo>
                      <a:pt x="3670" y="4855"/>
                    </a:moveTo>
                    <a:lnTo>
                      <a:pt x="3809" y="4716"/>
                    </a:lnTo>
                    <a:lnTo>
                      <a:pt x="4598" y="5505"/>
                    </a:lnTo>
                    <a:lnTo>
                      <a:pt x="4470" y="5644"/>
                    </a:lnTo>
                    <a:close/>
                    <a:moveTo>
                      <a:pt x="3478" y="5047"/>
                    </a:moveTo>
                    <a:lnTo>
                      <a:pt x="3606" y="4908"/>
                    </a:lnTo>
                    <a:lnTo>
                      <a:pt x="4406" y="5708"/>
                    </a:lnTo>
                    <a:lnTo>
                      <a:pt x="4268" y="5836"/>
                    </a:lnTo>
                    <a:close/>
                    <a:moveTo>
                      <a:pt x="3275" y="5239"/>
                    </a:moveTo>
                    <a:lnTo>
                      <a:pt x="3414" y="5111"/>
                    </a:lnTo>
                    <a:lnTo>
                      <a:pt x="4204" y="5900"/>
                    </a:lnTo>
                    <a:lnTo>
                      <a:pt x="4076" y="6039"/>
                    </a:lnTo>
                    <a:close/>
                    <a:moveTo>
                      <a:pt x="3083" y="5441"/>
                    </a:moveTo>
                    <a:lnTo>
                      <a:pt x="3222" y="5303"/>
                    </a:lnTo>
                    <a:lnTo>
                      <a:pt x="4012" y="6103"/>
                    </a:lnTo>
                    <a:lnTo>
                      <a:pt x="3873" y="6231"/>
                    </a:lnTo>
                    <a:close/>
                    <a:moveTo>
                      <a:pt x="3115" y="3511"/>
                    </a:moveTo>
                    <a:lnTo>
                      <a:pt x="3233" y="3393"/>
                    </a:lnTo>
                    <a:lnTo>
                      <a:pt x="4022" y="4183"/>
                    </a:lnTo>
                    <a:lnTo>
                      <a:pt x="3905" y="4300"/>
                    </a:lnTo>
                    <a:close/>
                    <a:moveTo>
                      <a:pt x="2923" y="3703"/>
                    </a:moveTo>
                    <a:lnTo>
                      <a:pt x="3051" y="3575"/>
                    </a:lnTo>
                    <a:lnTo>
                      <a:pt x="3851" y="4364"/>
                    </a:lnTo>
                    <a:lnTo>
                      <a:pt x="3713" y="4503"/>
                    </a:lnTo>
                    <a:close/>
                    <a:moveTo>
                      <a:pt x="2721" y="3905"/>
                    </a:moveTo>
                    <a:lnTo>
                      <a:pt x="2859" y="3767"/>
                    </a:lnTo>
                    <a:lnTo>
                      <a:pt x="3649" y="4556"/>
                    </a:lnTo>
                    <a:lnTo>
                      <a:pt x="3521" y="4695"/>
                    </a:lnTo>
                    <a:close/>
                    <a:moveTo>
                      <a:pt x="2529" y="4097"/>
                    </a:moveTo>
                    <a:lnTo>
                      <a:pt x="2657" y="3959"/>
                    </a:lnTo>
                    <a:lnTo>
                      <a:pt x="3457" y="4759"/>
                    </a:lnTo>
                    <a:lnTo>
                      <a:pt x="3318" y="4887"/>
                    </a:lnTo>
                    <a:close/>
                    <a:moveTo>
                      <a:pt x="2326" y="4289"/>
                    </a:moveTo>
                    <a:lnTo>
                      <a:pt x="2465" y="4161"/>
                    </a:lnTo>
                    <a:lnTo>
                      <a:pt x="3254" y="4951"/>
                    </a:lnTo>
                    <a:lnTo>
                      <a:pt x="3126" y="5089"/>
                    </a:lnTo>
                    <a:close/>
                    <a:moveTo>
                      <a:pt x="2134" y="4492"/>
                    </a:moveTo>
                    <a:lnTo>
                      <a:pt x="2273" y="4353"/>
                    </a:lnTo>
                    <a:lnTo>
                      <a:pt x="3062" y="5153"/>
                    </a:lnTo>
                    <a:lnTo>
                      <a:pt x="2923" y="5281"/>
                    </a:lnTo>
                    <a:close/>
                    <a:moveTo>
                      <a:pt x="2166" y="2561"/>
                    </a:moveTo>
                    <a:lnTo>
                      <a:pt x="2283" y="2444"/>
                    </a:lnTo>
                    <a:lnTo>
                      <a:pt x="3073" y="3244"/>
                    </a:lnTo>
                    <a:lnTo>
                      <a:pt x="2966" y="3351"/>
                    </a:lnTo>
                    <a:close/>
                    <a:moveTo>
                      <a:pt x="1974" y="2753"/>
                    </a:moveTo>
                    <a:lnTo>
                      <a:pt x="2102" y="2625"/>
                    </a:lnTo>
                    <a:lnTo>
                      <a:pt x="2902" y="3415"/>
                    </a:lnTo>
                    <a:lnTo>
                      <a:pt x="2763" y="3553"/>
                    </a:lnTo>
                    <a:close/>
                    <a:moveTo>
                      <a:pt x="1771" y="2956"/>
                    </a:moveTo>
                    <a:lnTo>
                      <a:pt x="1910" y="2817"/>
                    </a:lnTo>
                    <a:lnTo>
                      <a:pt x="2699" y="3617"/>
                    </a:lnTo>
                    <a:lnTo>
                      <a:pt x="2571" y="3745"/>
                    </a:lnTo>
                    <a:close/>
                    <a:moveTo>
                      <a:pt x="1579" y="3148"/>
                    </a:moveTo>
                    <a:lnTo>
                      <a:pt x="1707" y="3009"/>
                    </a:lnTo>
                    <a:lnTo>
                      <a:pt x="2507" y="3809"/>
                    </a:lnTo>
                    <a:lnTo>
                      <a:pt x="2369" y="3948"/>
                    </a:lnTo>
                    <a:close/>
                    <a:moveTo>
                      <a:pt x="1377" y="3340"/>
                    </a:moveTo>
                    <a:lnTo>
                      <a:pt x="1515" y="3212"/>
                    </a:lnTo>
                    <a:lnTo>
                      <a:pt x="2315" y="4001"/>
                    </a:lnTo>
                    <a:lnTo>
                      <a:pt x="2177" y="4140"/>
                    </a:lnTo>
                    <a:close/>
                    <a:moveTo>
                      <a:pt x="1185" y="3543"/>
                    </a:moveTo>
                    <a:lnTo>
                      <a:pt x="1323" y="3404"/>
                    </a:lnTo>
                    <a:lnTo>
                      <a:pt x="2113" y="4204"/>
                    </a:lnTo>
                    <a:lnTo>
                      <a:pt x="1985" y="4332"/>
                    </a:lnTo>
                    <a:close/>
                    <a:moveTo>
                      <a:pt x="1217" y="1612"/>
                    </a:moveTo>
                    <a:lnTo>
                      <a:pt x="1334" y="1494"/>
                    </a:lnTo>
                    <a:lnTo>
                      <a:pt x="2123" y="2294"/>
                    </a:lnTo>
                    <a:lnTo>
                      <a:pt x="2017" y="2401"/>
                    </a:lnTo>
                    <a:close/>
                    <a:moveTo>
                      <a:pt x="1025" y="1804"/>
                    </a:moveTo>
                    <a:lnTo>
                      <a:pt x="1153" y="1676"/>
                    </a:lnTo>
                    <a:lnTo>
                      <a:pt x="1953" y="2465"/>
                    </a:lnTo>
                    <a:lnTo>
                      <a:pt x="1814" y="2604"/>
                    </a:lnTo>
                    <a:close/>
                    <a:moveTo>
                      <a:pt x="822" y="2006"/>
                    </a:moveTo>
                    <a:lnTo>
                      <a:pt x="961" y="1868"/>
                    </a:lnTo>
                    <a:lnTo>
                      <a:pt x="1750" y="2668"/>
                    </a:lnTo>
                    <a:lnTo>
                      <a:pt x="1622" y="2796"/>
                    </a:lnTo>
                    <a:close/>
                    <a:moveTo>
                      <a:pt x="630" y="2198"/>
                    </a:moveTo>
                    <a:lnTo>
                      <a:pt x="769" y="2070"/>
                    </a:lnTo>
                    <a:lnTo>
                      <a:pt x="1558" y="2860"/>
                    </a:lnTo>
                    <a:lnTo>
                      <a:pt x="1419" y="2999"/>
                    </a:lnTo>
                    <a:close/>
                    <a:moveTo>
                      <a:pt x="438" y="2401"/>
                    </a:moveTo>
                    <a:lnTo>
                      <a:pt x="566" y="2262"/>
                    </a:lnTo>
                    <a:lnTo>
                      <a:pt x="1366" y="3052"/>
                    </a:lnTo>
                    <a:lnTo>
                      <a:pt x="1227" y="3191"/>
                    </a:lnTo>
                    <a:close/>
                    <a:moveTo>
                      <a:pt x="235" y="2593"/>
                    </a:moveTo>
                    <a:lnTo>
                      <a:pt x="374" y="2454"/>
                    </a:lnTo>
                    <a:lnTo>
                      <a:pt x="1163" y="3255"/>
                    </a:lnTo>
                    <a:lnTo>
                      <a:pt x="1035" y="3383"/>
                    </a:lnTo>
                    <a:close/>
                    <a:moveTo>
                      <a:pt x="8641" y="9100"/>
                    </a:moveTo>
                    <a:cubicBezTo>
                      <a:pt x="8641" y="8983"/>
                      <a:pt x="8695" y="8876"/>
                      <a:pt x="8780" y="8780"/>
                    </a:cubicBezTo>
                    <a:cubicBezTo>
                      <a:pt x="8865" y="8695"/>
                      <a:pt x="8983" y="8652"/>
                      <a:pt x="9089" y="8652"/>
                    </a:cubicBezTo>
                    <a:cubicBezTo>
                      <a:pt x="9207" y="8652"/>
                      <a:pt x="9324" y="8695"/>
                      <a:pt x="9409" y="8780"/>
                    </a:cubicBezTo>
                    <a:cubicBezTo>
                      <a:pt x="9495" y="8876"/>
                      <a:pt x="9537" y="8983"/>
                      <a:pt x="9537" y="9100"/>
                    </a:cubicBezTo>
                    <a:cubicBezTo>
                      <a:pt x="9537" y="9218"/>
                      <a:pt x="9495" y="9324"/>
                      <a:pt x="9409" y="9420"/>
                    </a:cubicBezTo>
                    <a:cubicBezTo>
                      <a:pt x="9324" y="9506"/>
                      <a:pt x="9207" y="9548"/>
                      <a:pt x="9089" y="9548"/>
                    </a:cubicBezTo>
                    <a:cubicBezTo>
                      <a:pt x="8983" y="9548"/>
                      <a:pt x="8865" y="9506"/>
                      <a:pt x="8780" y="9420"/>
                    </a:cubicBezTo>
                    <a:cubicBezTo>
                      <a:pt x="8695" y="9324"/>
                      <a:pt x="8641" y="9218"/>
                      <a:pt x="8641" y="9100"/>
                    </a:cubicBezTo>
                    <a:close/>
                    <a:moveTo>
                      <a:pt x="15543" y="182"/>
                    </a:moveTo>
                    <a:lnTo>
                      <a:pt x="14743" y="982"/>
                    </a:lnTo>
                    <a:cubicBezTo>
                      <a:pt x="14700" y="950"/>
                      <a:pt x="14647" y="961"/>
                      <a:pt x="14604" y="993"/>
                    </a:cubicBezTo>
                    <a:cubicBezTo>
                      <a:pt x="14572" y="1036"/>
                      <a:pt x="14572" y="1089"/>
                      <a:pt x="14594" y="1132"/>
                    </a:cubicBezTo>
                    <a:lnTo>
                      <a:pt x="13794" y="1932"/>
                    </a:lnTo>
                    <a:cubicBezTo>
                      <a:pt x="13751" y="1900"/>
                      <a:pt x="13698" y="1910"/>
                      <a:pt x="13655" y="1942"/>
                    </a:cubicBezTo>
                    <a:cubicBezTo>
                      <a:pt x="13623" y="1985"/>
                      <a:pt x="13623" y="2038"/>
                      <a:pt x="13644" y="2081"/>
                    </a:cubicBezTo>
                    <a:lnTo>
                      <a:pt x="12844" y="2881"/>
                    </a:lnTo>
                    <a:cubicBezTo>
                      <a:pt x="12802" y="2849"/>
                      <a:pt x="12748" y="2860"/>
                      <a:pt x="12716" y="2892"/>
                    </a:cubicBezTo>
                    <a:cubicBezTo>
                      <a:pt x="12674" y="2934"/>
                      <a:pt x="12674" y="2988"/>
                      <a:pt x="12695" y="3031"/>
                    </a:cubicBezTo>
                    <a:lnTo>
                      <a:pt x="11895" y="3831"/>
                    </a:lnTo>
                    <a:cubicBezTo>
                      <a:pt x="11852" y="3799"/>
                      <a:pt x="11799" y="3809"/>
                      <a:pt x="11767" y="3841"/>
                    </a:cubicBezTo>
                    <a:cubicBezTo>
                      <a:pt x="11724" y="3884"/>
                      <a:pt x="11724" y="3937"/>
                      <a:pt x="11745" y="3980"/>
                    </a:cubicBezTo>
                    <a:lnTo>
                      <a:pt x="10945" y="4769"/>
                    </a:lnTo>
                    <a:cubicBezTo>
                      <a:pt x="10903" y="4748"/>
                      <a:pt x="10849" y="4759"/>
                      <a:pt x="10817" y="4791"/>
                    </a:cubicBezTo>
                    <a:cubicBezTo>
                      <a:pt x="10775" y="4833"/>
                      <a:pt x="10775" y="4908"/>
                      <a:pt x="10817" y="4951"/>
                    </a:cubicBezTo>
                    <a:lnTo>
                      <a:pt x="11948" y="6081"/>
                    </a:lnTo>
                    <a:lnTo>
                      <a:pt x="9473" y="8556"/>
                    </a:lnTo>
                    <a:cubicBezTo>
                      <a:pt x="9367" y="8482"/>
                      <a:pt x="9228" y="8439"/>
                      <a:pt x="9089" y="8439"/>
                    </a:cubicBezTo>
                    <a:cubicBezTo>
                      <a:pt x="8961" y="8439"/>
                      <a:pt x="8823" y="8482"/>
                      <a:pt x="8705" y="8556"/>
                    </a:cubicBezTo>
                    <a:lnTo>
                      <a:pt x="6156" y="6007"/>
                    </a:lnTo>
                    <a:lnTo>
                      <a:pt x="5206" y="5057"/>
                    </a:lnTo>
                    <a:lnTo>
                      <a:pt x="4257" y="4108"/>
                    </a:lnTo>
                    <a:lnTo>
                      <a:pt x="3307" y="3159"/>
                    </a:lnTo>
                    <a:lnTo>
                      <a:pt x="3307" y="3159"/>
                    </a:lnTo>
                    <a:lnTo>
                      <a:pt x="3307" y="3159"/>
                    </a:lnTo>
                    <a:lnTo>
                      <a:pt x="2358" y="2209"/>
                    </a:lnTo>
                    <a:lnTo>
                      <a:pt x="1409" y="1260"/>
                    </a:lnTo>
                    <a:lnTo>
                      <a:pt x="1259" y="1110"/>
                    </a:lnTo>
                    <a:cubicBezTo>
                      <a:pt x="1217" y="1068"/>
                      <a:pt x="1142" y="1068"/>
                      <a:pt x="1099" y="1110"/>
                    </a:cubicBezTo>
                    <a:cubicBezTo>
                      <a:pt x="1057" y="1153"/>
                      <a:pt x="1057" y="1228"/>
                      <a:pt x="1099" y="1270"/>
                    </a:cubicBezTo>
                    <a:lnTo>
                      <a:pt x="1174" y="1345"/>
                    </a:lnTo>
                    <a:lnTo>
                      <a:pt x="43" y="2476"/>
                    </a:lnTo>
                    <a:cubicBezTo>
                      <a:pt x="1" y="2518"/>
                      <a:pt x="1" y="2593"/>
                      <a:pt x="43" y="2636"/>
                    </a:cubicBezTo>
                    <a:cubicBezTo>
                      <a:pt x="75" y="2668"/>
                      <a:pt x="129" y="2678"/>
                      <a:pt x="171" y="2657"/>
                    </a:cubicBezTo>
                    <a:lnTo>
                      <a:pt x="971" y="3447"/>
                    </a:lnTo>
                    <a:cubicBezTo>
                      <a:pt x="950" y="3489"/>
                      <a:pt x="950" y="3543"/>
                      <a:pt x="993" y="3585"/>
                    </a:cubicBezTo>
                    <a:cubicBezTo>
                      <a:pt x="1025" y="3617"/>
                      <a:pt x="1078" y="3628"/>
                      <a:pt x="1121" y="3596"/>
                    </a:cubicBezTo>
                    <a:lnTo>
                      <a:pt x="1921" y="4396"/>
                    </a:lnTo>
                    <a:cubicBezTo>
                      <a:pt x="1899" y="4439"/>
                      <a:pt x="1899" y="4492"/>
                      <a:pt x="1942" y="4535"/>
                    </a:cubicBezTo>
                    <a:cubicBezTo>
                      <a:pt x="1974" y="4567"/>
                      <a:pt x="2027" y="4577"/>
                      <a:pt x="2070" y="4545"/>
                    </a:cubicBezTo>
                    <a:lnTo>
                      <a:pt x="2870" y="5345"/>
                    </a:lnTo>
                    <a:cubicBezTo>
                      <a:pt x="2849" y="5388"/>
                      <a:pt x="2849" y="5441"/>
                      <a:pt x="2891" y="5484"/>
                    </a:cubicBezTo>
                    <a:cubicBezTo>
                      <a:pt x="2923" y="5516"/>
                      <a:pt x="2977" y="5527"/>
                      <a:pt x="3019" y="5495"/>
                    </a:cubicBezTo>
                    <a:lnTo>
                      <a:pt x="3819" y="6295"/>
                    </a:lnTo>
                    <a:cubicBezTo>
                      <a:pt x="3798" y="6337"/>
                      <a:pt x="3798" y="6391"/>
                      <a:pt x="3830" y="6433"/>
                    </a:cubicBezTo>
                    <a:cubicBezTo>
                      <a:pt x="3873" y="6465"/>
                      <a:pt x="3926" y="6476"/>
                      <a:pt x="3969" y="6444"/>
                    </a:cubicBezTo>
                    <a:lnTo>
                      <a:pt x="4769" y="7244"/>
                    </a:lnTo>
                    <a:cubicBezTo>
                      <a:pt x="4748" y="7287"/>
                      <a:pt x="4748" y="7340"/>
                      <a:pt x="4780" y="7383"/>
                    </a:cubicBezTo>
                    <a:cubicBezTo>
                      <a:pt x="4822" y="7425"/>
                      <a:pt x="4897" y="7425"/>
                      <a:pt x="4940" y="7383"/>
                    </a:cubicBezTo>
                    <a:lnTo>
                      <a:pt x="6081" y="6241"/>
                    </a:lnTo>
                    <a:lnTo>
                      <a:pt x="8556" y="8716"/>
                    </a:lnTo>
                    <a:cubicBezTo>
                      <a:pt x="8471" y="8834"/>
                      <a:pt x="8428" y="8962"/>
                      <a:pt x="8428" y="9100"/>
                    </a:cubicBezTo>
                    <a:cubicBezTo>
                      <a:pt x="8428" y="9239"/>
                      <a:pt x="8471" y="9367"/>
                      <a:pt x="8556" y="9484"/>
                    </a:cubicBezTo>
                    <a:lnTo>
                      <a:pt x="5996" y="12034"/>
                    </a:lnTo>
                    <a:lnTo>
                      <a:pt x="5046" y="12983"/>
                    </a:lnTo>
                    <a:lnTo>
                      <a:pt x="4097" y="13933"/>
                    </a:lnTo>
                    <a:lnTo>
                      <a:pt x="3158" y="14882"/>
                    </a:lnTo>
                    <a:lnTo>
                      <a:pt x="3158" y="14882"/>
                    </a:lnTo>
                    <a:lnTo>
                      <a:pt x="3158" y="14882"/>
                    </a:lnTo>
                    <a:lnTo>
                      <a:pt x="2209" y="15831"/>
                    </a:lnTo>
                    <a:lnTo>
                      <a:pt x="1259" y="16781"/>
                    </a:lnTo>
                    <a:lnTo>
                      <a:pt x="1099" y="16930"/>
                    </a:lnTo>
                    <a:cubicBezTo>
                      <a:pt x="1057" y="16973"/>
                      <a:pt x="1057" y="17048"/>
                      <a:pt x="1099" y="17090"/>
                    </a:cubicBezTo>
                    <a:cubicBezTo>
                      <a:pt x="1142" y="17133"/>
                      <a:pt x="1217" y="17133"/>
                      <a:pt x="1259" y="17090"/>
                    </a:cubicBezTo>
                    <a:lnTo>
                      <a:pt x="1334" y="17016"/>
                    </a:lnTo>
                    <a:lnTo>
                      <a:pt x="2475" y="18146"/>
                    </a:lnTo>
                    <a:cubicBezTo>
                      <a:pt x="2518" y="18189"/>
                      <a:pt x="2582" y="18189"/>
                      <a:pt x="2625" y="18146"/>
                    </a:cubicBezTo>
                    <a:cubicBezTo>
                      <a:pt x="2667" y="18114"/>
                      <a:pt x="2667" y="18061"/>
                      <a:pt x="2646" y="18018"/>
                    </a:cubicBezTo>
                    <a:lnTo>
                      <a:pt x="3446" y="17218"/>
                    </a:lnTo>
                    <a:cubicBezTo>
                      <a:pt x="3489" y="17240"/>
                      <a:pt x="3542" y="17240"/>
                      <a:pt x="3574" y="17208"/>
                    </a:cubicBezTo>
                    <a:cubicBezTo>
                      <a:pt x="3606" y="17165"/>
                      <a:pt x="3617" y="17112"/>
                      <a:pt x="3595" y="17069"/>
                    </a:cubicBezTo>
                    <a:lnTo>
                      <a:pt x="4396" y="16269"/>
                    </a:lnTo>
                    <a:cubicBezTo>
                      <a:pt x="4438" y="16301"/>
                      <a:pt x="4492" y="16290"/>
                      <a:pt x="4524" y="16258"/>
                    </a:cubicBezTo>
                    <a:cubicBezTo>
                      <a:pt x="4556" y="16215"/>
                      <a:pt x="4566" y="16162"/>
                      <a:pt x="4545" y="16119"/>
                    </a:cubicBezTo>
                    <a:lnTo>
                      <a:pt x="5345" y="15319"/>
                    </a:lnTo>
                    <a:cubicBezTo>
                      <a:pt x="5377" y="15351"/>
                      <a:pt x="5441" y="15341"/>
                      <a:pt x="5473" y="15309"/>
                    </a:cubicBezTo>
                    <a:cubicBezTo>
                      <a:pt x="5505" y="15266"/>
                      <a:pt x="5516" y="15213"/>
                      <a:pt x="5494" y="15170"/>
                    </a:cubicBezTo>
                    <a:lnTo>
                      <a:pt x="6294" y="14370"/>
                    </a:lnTo>
                    <a:cubicBezTo>
                      <a:pt x="6326" y="14402"/>
                      <a:pt x="6390" y="14391"/>
                      <a:pt x="6422" y="14359"/>
                    </a:cubicBezTo>
                    <a:cubicBezTo>
                      <a:pt x="6454" y="14317"/>
                      <a:pt x="6465" y="14263"/>
                      <a:pt x="6444" y="14221"/>
                    </a:cubicBezTo>
                    <a:lnTo>
                      <a:pt x="7233" y="13421"/>
                    </a:lnTo>
                    <a:cubicBezTo>
                      <a:pt x="7276" y="13453"/>
                      <a:pt x="7329" y="13442"/>
                      <a:pt x="7372" y="13410"/>
                    </a:cubicBezTo>
                    <a:cubicBezTo>
                      <a:pt x="7414" y="13367"/>
                      <a:pt x="7414" y="13293"/>
                      <a:pt x="7372" y="13250"/>
                    </a:cubicBezTo>
                    <a:lnTo>
                      <a:pt x="6230" y="12119"/>
                    </a:lnTo>
                    <a:lnTo>
                      <a:pt x="8705" y="9644"/>
                    </a:lnTo>
                    <a:cubicBezTo>
                      <a:pt x="8823" y="9719"/>
                      <a:pt x="8961" y="9762"/>
                      <a:pt x="9089" y="9762"/>
                    </a:cubicBezTo>
                    <a:cubicBezTo>
                      <a:pt x="9228" y="9762"/>
                      <a:pt x="9367" y="9719"/>
                      <a:pt x="9473" y="9644"/>
                    </a:cubicBezTo>
                    <a:lnTo>
                      <a:pt x="12033" y="12194"/>
                    </a:lnTo>
                    <a:lnTo>
                      <a:pt x="12983" y="13143"/>
                    </a:lnTo>
                    <a:lnTo>
                      <a:pt x="13932" y="14093"/>
                    </a:lnTo>
                    <a:lnTo>
                      <a:pt x="14871" y="15042"/>
                    </a:lnTo>
                    <a:lnTo>
                      <a:pt x="14871" y="15042"/>
                    </a:lnTo>
                    <a:lnTo>
                      <a:pt x="14871" y="15042"/>
                    </a:lnTo>
                    <a:lnTo>
                      <a:pt x="15820" y="15991"/>
                    </a:lnTo>
                    <a:lnTo>
                      <a:pt x="16770" y="16941"/>
                    </a:lnTo>
                    <a:lnTo>
                      <a:pt x="16930" y="17090"/>
                    </a:lnTo>
                    <a:cubicBezTo>
                      <a:pt x="16973" y="17133"/>
                      <a:pt x="17037" y="17133"/>
                      <a:pt x="17079" y="17090"/>
                    </a:cubicBezTo>
                    <a:cubicBezTo>
                      <a:pt x="17122" y="17048"/>
                      <a:pt x="17122" y="16973"/>
                      <a:pt x="17079" y="16930"/>
                    </a:cubicBezTo>
                    <a:lnTo>
                      <a:pt x="17005" y="16856"/>
                    </a:lnTo>
                    <a:lnTo>
                      <a:pt x="18146" y="15725"/>
                    </a:lnTo>
                    <a:cubicBezTo>
                      <a:pt x="18189" y="15682"/>
                      <a:pt x="18189" y="15607"/>
                      <a:pt x="18146" y="15565"/>
                    </a:cubicBezTo>
                    <a:cubicBezTo>
                      <a:pt x="18103" y="15533"/>
                      <a:pt x="18050" y="15522"/>
                      <a:pt x="18007" y="15543"/>
                    </a:cubicBezTo>
                    <a:lnTo>
                      <a:pt x="17207" y="14754"/>
                    </a:lnTo>
                    <a:cubicBezTo>
                      <a:pt x="17239" y="14711"/>
                      <a:pt x="17229" y="14647"/>
                      <a:pt x="17197" y="14615"/>
                    </a:cubicBezTo>
                    <a:cubicBezTo>
                      <a:pt x="17154" y="14583"/>
                      <a:pt x="17101" y="14573"/>
                      <a:pt x="17058" y="14605"/>
                    </a:cubicBezTo>
                    <a:lnTo>
                      <a:pt x="16268" y="13805"/>
                    </a:lnTo>
                    <a:cubicBezTo>
                      <a:pt x="16290" y="13762"/>
                      <a:pt x="16279" y="13709"/>
                      <a:pt x="16247" y="13666"/>
                    </a:cubicBezTo>
                    <a:cubicBezTo>
                      <a:pt x="16215" y="13634"/>
                      <a:pt x="16151" y="13623"/>
                      <a:pt x="16119" y="13655"/>
                    </a:cubicBezTo>
                    <a:lnTo>
                      <a:pt x="15319" y="12855"/>
                    </a:lnTo>
                    <a:cubicBezTo>
                      <a:pt x="15340" y="12813"/>
                      <a:pt x="15330" y="12759"/>
                      <a:pt x="15298" y="12717"/>
                    </a:cubicBezTo>
                    <a:cubicBezTo>
                      <a:pt x="15266" y="12685"/>
                      <a:pt x="15212" y="12674"/>
                      <a:pt x="15170" y="12706"/>
                    </a:cubicBezTo>
                    <a:lnTo>
                      <a:pt x="14370" y="11906"/>
                    </a:lnTo>
                    <a:cubicBezTo>
                      <a:pt x="14391" y="11863"/>
                      <a:pt x="14380" y="11810"/>
                      <a:pt x="14348" y="11767"/>
                    </a:cubicBezTo>
                    <a:cubicBezTo>
                      <a:pt x="14316" y="11735"/>
                      <a:pt x="14263" y="11724"/>
                      <a:pt x="14220" y="11756"/>
                    </a:cubicBezTo>
                    <a:lnTo>
                      <a:pt x="13420" y="10956"/>
                    </a:lnTo>
                    <a:cubicBezTo>
                      <a:pt x="13442" y="10914"/>
                      <a:pt x="13431" y="10860"/>
                      <a:pt x="13399" y="10818"/>
                    </a:cubicBezTo>
                    <a:cubicBezTo>
                      <a:pt x="13356" y="10775"/>
                      <a:pt x="13292" y="10775"/>
                      <a:pt x="13250" y="10818"/>
                    </a:cubicBezTo>
                    <a:lnTo>
                      <a:pt x="12108" y="11959"/>
                    </a:lnTo>
                    <a:lnTo>
                      <a:pt x="9633" y="9484"/>
                    </a:lnTo>
                    <a:cubicBezTo>
                      <a:pt x="9719" y="9367"/>
                      <a:pt x="9761" y="9239"/>
                      <a:pt x="9761" y="9100"/>
                    </a:cubicBezTo>
                    <a:cubicBezTo>
                      <a:pt x="9761" y="8962"/>
                      <a:pt x="9719" y="8834"/>
                      <a:pt x="9633" y="8716"/>
                    </a:cubicBezTo>
                    <a:lnTo>
                      <a:pt x="12183" y="6167"/>
                    </a:lnTo>
                    <a:lnTo>
                      <a:pt x="13132" y="5217"/>
                    </a:lnTo>
                    <a:lnTo>
                      <a:pt x="14082" y="4268"/>
                    </a:lnTo>
                    <a:lnTo>
                      <a:pt x="15031" y="3319"/>
                    </a:lnTo>
                    <a:lnTo>
                      <a:pt x="15031" y="3319"/>
                    </a:lnTo>
                    <a:lnTo>
                      <a:pt x="15031" y="3319"/>
                    </a:lnTo>
                    <a:lnTo>
                      <a:pt x="15980" y="2369"/>
                    </a:lnTo>
                    <a:lnTo>
                      <a:pt x="16930" y="1420"/>
                    </a:lnTo>
                    <a:lnTo>
                      <a:pt x="17079" y="1270"/>
                    </a:lnTo>
                    <a:cubicBezTo>
                      <a:pt x="17122" y="1228"/>
                      <a:pt x="17122" y="1153"/>
                      <a:pt x="17079" y="1110"/>
                    </a:cubicBezTo>
                    <a:cubicBezTo>
                      <a:pt x="17037" y="1068"/>
                      <a:pt x="16973" y="1068"/>
                      <a:pt x="16930" y="1110"/>
                    </a:cubicBezTo>
                    <a:lnTo>
                      <a:pt x="16855" y="1185"/>
                    </a:lnTo>
                    <a:lnTo>
                      <a:pt x="15714" y="44"/>
                    </a:lnTo>
                    <a:cubicBezTo>
                      <a:pt x="15671" y="1"/>
                      <a:pt x="15596" y="1"/>
                      <a:pt x="15554" y="44"/>
                    </a:cubicBezTo>
                    <a:cubicBezTo>
                      <a:pt x="15522" y="86"/>
                      <a:pt x="15511" y="140"/>
                      <a:pt x="15543" y="182"/>
                    </a:cubicBezTo>
                    <a:lnTo>
                      <a:pt x="15543" y="182"/>
                    </a:lnTo>
                  </a:path>
                </a:pathLst>
              </a:custGeom>
              <a:solidFill>
                <a:srgbClr val="3E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2" name="Google Shape;1092;p27"/>
              <p:cNvSpPr/>
              <p:nvPr/>
            </p:nvSpPr>
            <p:spPr>
              <a:xfrm>
                <a:off x="7756950" y="2700150"/>
                <a:ext cx="40575" cy="64575"/>
              </a:xfrm>
              <a:custGeom>
                <a:avLst/>
                <a:gdLst/>
                <a:ahLst/>
                <a:cxnLst/>
                <a:rect l="l" t="t" r="r" b="b"/>
                <a:pathLst>
                  <a:path w="1623" h="2583" extrusionOk="0">
                    <a:moveTo>
                      <a:pt x="1409" y="1"/>
                    </a:moveTo>
                    <a:lnTo>
                      <a:pt x="214" y="1"/>
                    </a:lnTo>
                    <a:cubicBezTo>
                      <a:pt x="97" y="1"/>
                      <a:pt x="1" y="97"/>
                      <a:pt x="1" y="214"/>
                    </a:cubicBezTo>
                    <a:lnTo>
                      <a:pt x="1" y="2369"/>
                    </a:lnTo>
                    <a:cubicBezTo>
                      <a:pt x="1" y="2486"/>
                      <a:pt x="97" y="2582"/>
                      <a:pt x="214" y="2582"/>
                    </a:cubicBezTo>
                    <a:lnTo>
                      <a:pt x="1409" y="2582"/>
                    </a:lnTo>
                    <a:cubicBezTo>
                      <a:pt x="1526" y="2582"/>
                      <a:pt x="1622" y="2486"/>
                      <a:pt x="1622" y="2369"/>
                    </a:cubicBezTo>
                    <a:lnTo>
                      <a:pt x="1622" y="214"/>
                    </a:lnTo>
                    <a:cubicBezTo>
                      <a:pt x="1622" y="97"/>
                      <a:pt x="1526" y="1"/>
                      <a:pt x="1409"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3" name="Google Shape;1093;p27"/>
              <p:cNvSpPr/>
              <p:nvPr/>
            </p:nvSpPr>
            <p:spPr>
              <a:xfrm>
                <a:off x="7764700" y="2787900"/>
                <a:ext cx="25075" cy="40275"/>
              </a:xfrm>
              <a:custGeom>
                <a:avLst/>
                <a:gdLst/>
                <a:ahLst/>
                <a:cxnLst/>
                <a:rect l="l" t="t" r="r" b="b"/>
                <a:pathLst>
                  <a:path w="1003" h="1611" extrusionOk="0">
                    <a:moveTo>
                      <a:pt x="854" y="0"/>
                    </a:moveTo>
                    <a:lnTo>
                      <a:pt x="150" y="0"/>
                    </a:lnTo>
                    <a:cubicBezTo>
                      <a:pt x="64" y="0"/>
                      <a:pt x="0" y="75"/>
                      <a:pt x="0" y="160"/>
                    </a:cubicBezTo>
                    <a:lnTo>
                      <a:pt x="0" y="1451"/>
                    </a:lnTo>
                    <a:cubicBezTo>
                      <a:pt x="0" y="1536"/>
                      <a:pt x="64" y="1611"/>
                      <a:pt x="150" y="1611"/>
                    </a:cubicBezTo>
                    <a:lnTo>
                      <a:pt x="854" y="1611"/>
                    </a:lnTo>
                    <a:cubicBezTo>
                      <a:pt x="939" y="1611"/>
                      <a:pt x="1003" y="1536"/>
                      <a:pt x="1003" y="1451"/>
                    </a:cubicBezTo>
                    <a:lnTo>
                      <a:pt x="1003" y="160"/>
                    </a:lnTo>
                    <a:cubicBezTo>
                      <a:pt x="1003" y="75"/>
                      <a:pt x="939" y="0"/>
                      <a:pt x="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4" name="Google Shape;1094;p27"/>
              <p:cNvSpPr/>
              <p:nvPr/>
            </p:nvSpPr>
            <p:spPr>
              <a:xfrm>
                <a:off x="7756950" y="2854025"/>
                <a:ext cx="40575" cy="78425"/>
              </a:xfrm>
              <a:custGeom>
                <a:avLst/>
                <a:gdLst/>
                <a:ahLst/>
                <a:cxnLst/>
                <a:rect l="l" t="t" r="r" b="b"/>
                <a:pathLst>
                  <a:path w="1623" h="3137" extrusionOk="0">
                    <a:moveTo>
                      <a:pt x="1366" y="1"/>
                    </a:moveTo>
                    <a:lnTo>
                      <a:pt x="257" y="1"/>
                    </a:lnTo>
                    <a:cubicBezTo>
                      <a:pt x="118" y="1"/>
                      <a:pt x="1" y="118"/>
                      <a:pt x="1" y="257"/>
                    </a:cubicBezTo>
                    <a:lnTo>
                      <a:pt x="1" y="2881"/>
                    </a:lnTo>
                    <a:cubicBezTo>
                      <a:pt x="1" y="3020"/>
                      <a:pt x="118" y="3137"/>
                      <a:pt x="257" y="3137"/>
                    </a:cubicBezTo>
                    <a:lnTo>
                      <a:pt x="1366" y="3137"/>
                    </a:lnTo>
                    <a:cubicBezTo>
                      <a:pt x="1505" y="3137"/>
                      <a:pt x="1622" y="3020"/>
                      <a:pt x="1622" y="2881"/>
                    </a:cubicBezTo>
                    <a:lnTo>
                      <a:pt x="1622" y="257"/>
                    </a:lnTo>
                    <a:cubicBezTo>
                      <a:pt x="1622" y="118"/>
                      <a:pt x="1505" y="1"/>
                      <a:pt x="1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95" name="Google Shape;1095;p27"/>
            <p:cNvGrpSpPr/>
            <p:nvPr/>
          </p:nvGrpSpPr>
          <p:grpSpPr>
            <a:xfrm>
              <a:off x="3924414" y="4333841"/>
              <a:ext cx="1295163" cy="756512"/>
              <a:chOff x="540525" y="803875"/>
              <a:chExt cx="1537650" cy="898150"/>
            </a:xfrm>
          </p:grpSpPr>
          <p:sp>
            <p:nvSpPr>
              <p:cNvPr id="1096" name="Google Shape;1096;p27"/>
              <p:cNvSpPr/>
              <p:nvPr/>
            </p:nvSpPr>
            <p:spPr>
              <a:xfrm>
                <a:off x="1265400" y="803875"/>
                <a:ext cx="347175" cy="26800"/>
              </a:xfrm>
              <a:custGeom>
                <a:avLst/>
                <a:gdLst/>
                <a:ahLst/>
                <a:cxnLst/>
                <a:rect l="l" t="t" r="r" b="b"/>
                <a:pathLst>
                  <a:path w="13887" h="1072" extrusionOk="0">
                    <a:moveTo>
                      <a:pt x="2281" y="0"/>
                    </a:moveTo>
                    <a:lnTo>
                      <a:pt x="2281" y="454"/>
                    </a:lnTo>
                    <a:cubicBezTo>
                      <a:pt x="845" y="743"/>
                      <a:pt x="0" y="1071"/>
                      <a:pt x="0" y="1071"/>
                    </a:cubicBezTo>
                    <a:lnTo>
                      <a:pt x="13887" y="1071"/>
                    </a:lnTo>
                    <a:cubicBezTo>
                      <a:pt x="13887" y="1071"/>
                      <a:pt x="10825" y="38"/>
                      <a:pt x="69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7" name="Google Shape;1097;p27"/>
              <p:cNvSpPr/>
              <p:nvPr/>
            </p:nvSpPr>
            <p:spPr>
              <a:xfrm>
                <a:off x="1148850" y="803875"/>
                <a:ext cx="347175" cy="26800"/>
              </a:xfrm>
              <a:custGeom>
                <a:avLst/>
                <a:gdLst/>
                <a:ahLst/>
                <a:cxnLst/>
                <a:rect l="l" t="t" r="r" b="b"/>
                <a:pathLst>
                  <a:path w="13887" h="1072" extrusionOk="0">
                    <a:moveTo>
                      <a:pt x="6742" y="0"/>
                    </a:moveTo>
                    <a:cubicBezTo>
                      <a:pt x="2760" y="0"/>
                      <a:pt x="0" y="1071"/>
                      <a:pt x="0" y="1071"/>
                    </a:cubicBezTo>
                    <a:lnTo>
                      <a:pt x="13886" y="1071"/>
                    </a:lnTo>
                    <a:cubicBezTo>
                      <a:pt x="13886" y="1071"/>
                      <a:pt x="10723" y="0"/>
                      <a:pt x="67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8" name="Google Shape;1098;p27"/>
              <p:cNvSpPr/>
              <p:nvPr/>
            </p:nvSpPr>
            <p:spPr>
              <a:xfrm>
                <a:off x="1268875" y="841825"/>
                <a:ext cx="138000" cy="47750"/>
              </a:xfrm>
              <a:custGeom>
                <a:avLst/>
                <a:gdLst/>
                <a:ahLst/>
                <a:cxnLst/>
                <a:rect l="l" t="t" r="r" b="b"/>
                <a:pathLst>
                  <a:path w="5520" h="1910" extrusionOk="0">
                    <a:moveTo>
                      <a:pt x="2775" y="0"/>
                    </a:moveTo>
                    <a:cubicBezTo>
                      <a:pt x="2297" y="0"/>
                      <a:pt x="1928" y="45"/>
                      <a:pt x="1928" y="45"/>
                    </a:cubicBezTo>
                    <a:lnTo>
                      <a:pt x="1651" y="977"/>
                    </a:lnTo>
                    <a:cubicBezTo>
                      <a:pt x="681" y="1053"/>
                      <a:pt x="0" y="1229"/>
                      <a:pt x="0" y="1431"/>
                    </a:cubicBezTo>
                    <a:cubicBezTo>
                      <a:pt x="0" y="1695"/>
                      <a:pt x="1235" y="1909"/>
                      <a:pt x="2760" y="1909"/>
                    </a:cubicBezTo>
                    <a:cubicBezTo>
                      <a:pt x="4284" y="1909"/>
                      <a:pt x="5519" y="1695"/>
                      <a:pt x="5519" y="1431"/>
                    </a:cubicBezTo>
                    <a:cubicBezTo>
                      <a:pt x="5519" y="1254"/>
                      <a:pt x="4990" y="1090"/>
                      <a:pt x="4196" y="1015"/>
                    </a:cubicBezTo>
                    <a:lnTo>
                      <a:pt x="3957" y="120"/>
                    </a:lnTo>
                    <a:cubicBezTo>
                      <a:pt x="3578" y="27"/>
                      <a:pt x="3144" y="0"/>
                      <a:pt x="2775" y="0"/>
                    </a:cubicBezTo>
                    <a:close/>
                  </a:path>
                </a:pathLst>
              </a:custGeom>
              <a:solidFill>
                <a:srgbClr val="F78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9" name="Google Shape;1099;p27"/>
              <p:cNvSpPr/>
              <p:nvPr/>
            </p:nvSpPr>
            <p:spPr>
              <a:xfrm>
                <a:off x="1310450" y="874775"/>
                <a:ext cx="31200" cy="32450"/>
              </a:xfrm>
              <a:custGeom>
                <a:avLst/>
                <a:gdLst/>
                <a:ahLst/>
                <a:cxnLst/>
                <a:rect l="l" t="t" r="r" b="b"/>
                <a:pathLst>
                  <a:path w="1248" h="1298" extrusionOk="0">
                    <a:moveTo>
                      <a:pt x="972" y="0"/>
                    </a:moveTo>
                    <a:cubicBezTo>
                      <a:pt x="383" y="0"/>
                      <a:pt x="38" y="163"/>
                      <a:pt x="38" y="163"/>
                    </a:cubicBezTo>
                    <a:lnTo>
                      <a:pt x="0" y="1297"/>
                    </a:lnTo>
                    <a:cubicBezTo>
                      <a:pt x="303" y="1284"/>
                      <a:pt x="467" y="1045"/>
                      <a:pt x="467" y="1045"/>
                    </a:cubicBezTo>
                    <a:cubicBezTo>
                      <a:pt x="240" y="869"/>
                      <a:pt x="378" y="453"/>
                      <a:pt x="542" y="402"/>
                    </a:cubicBezTo>
                    <a:cubicBezTo>
                      <a:pt x="553" y="399"/>
                      <a:pt x="565" y="397"/>
                      <a:pt x="576" y="397"/>
                    </a:cubicBezTo>
                    <a:cubicBezTo>
                      <a:pt x="713" y="397"/>
                      <a:pt x="832" y="667"/>
                      <a:pt x="832" y="667"/>
                    </a:cubicBezTo>
                    <a:lnTo>
                      <a:pt x="1248" y="12"/>
                    </a:lnTo>
                    <a:cubicBezTo>
                      <a:pt x="1151" y="4"/>
                      <a:pt x="1059" y="0"/>
                      <a:pt x="972"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0" name="Google Shape;1100;p27"/>
              <p:cNvSpPr/>
              <p:nvPr/>
            </p:nvSpPr>
            <p:spPr>
              <a:xfrm>
                <a:off x="1328100" y="910025"/>
                <a:ext cx="17350" cy="15775"/>
              </a:xfrm>
              <a:custGeom>
                <a:avLst/>
                <a:gdLst/>
                <a:ahLst/>
                <a:cxnLst/>
                <a:rect l="l" t="t" r="r" b="b"/>
                <a:pathLst>
                  <a:path w="694" h="631" fill="none" extrusionOk="0">
                    <a:moveTo>
                      <a:pt x="693" y="631"/>
                    </a:moveTo>
                    <a:cubicBezTo>
                      <a:pt x="693" y="631"/>
                      <a:pt x="151" y="366"/>
                      <a:pt x="0" y="0"/>
                    </a:cubicBezTo>
                  </a:path>
                </a:pathLst>
              </a:custGeom>
              <a:noFill/>
              <a:ln w="3775" cap="rnd" cmpd="sng">
                <a:solidFill>
                  <a:srgbClr val="BE30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01" name="Google Shape;1101;p27"/>
              <p:cNvGrpSpPr/>
              <p:nvPr/>
            </p:nvGrpSpPr>
            <p:grpSpPr>
              <a:xfrm>
                <a:off x="540525" y="829075"/>
                <a:ext cx="1537650" cy="872950"/>
                <a:chOff x="540525" y="829075"/>
                <a:chExt cx="1537650" cy="872950"/>
              </a:xfrm>
            </p:grpSpPr>
            <p:sp>
              <p:nvSpPr>
                <p:cNvPr id="1102" name="Google Shape;1102;p27"/>
                <p:cNvSpPr/>
                <p:nvPr/>
              </p:nvSpPr>
              <p:spPr>
                <a:xfrm>
                  <a:off x="540525" y="1457525"/>
                  <a:ext cx="300575" cy="47925"/>
                </a:xfrm>
                <a:custGeom>
                  <a:avLst/>
                  <a:gdLst/>
                  <a:ahLst/>
                  <a:cxnLst/>
                  <a:rect l="l" t="t" r="r" b="b"/>
                  <a:pathLst>
                    <a:path w="12023" h="1917" fill="none" extrusionOk="0">
                      <a:moveTo>
                        <a:pt x="1" y="1916"/>
                      </a:moveTo>
                      <a:lnTo>
                        <a:pt x="12022" y="1"/>
                      </a:lnTo>
                    </a:path>
                  </a:pathLst>
                </a:custGeom>
                <a:noFill/>
                <a:ln w="10400" cap="flat" cmpd="sng">
                  <a:solidFill>
                    <a:schemeClr val="accent5"/>
                  </a:solidFill>
                  <a:prstDash val="solid"/>
                  <a:miter lim="126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3" name="Google Shape;1103;p27"/>
                <p:cNvSpPr/>
                <p:nvPr/>
              </p:nvSpPr>
              <p:spPr>
                <a:xfrm>
                  <a:off x="571400" y="1444925"/>
                  <a:ext cx="45400" cy="126050"/>
                </a:xfrm>
                <a:custGeom>
                  <a:avLst/>
                  <a:gdLst/>
                  <a:ahLst/>
                  <a:cxnLst/>
                  <a:rect l="l" t="t" r="r" b="b"/>
                  <a:pathLst>
                    <a:path w="1816" h="5042" extrusionOk="0">
                      <a:moveTo>
                        <a:pt x="1815" y="1"/>
                      </a:moveTo>
                      <a:lnTo>
                        <a:pt x="832" y="341"/>
                      </a:lnTo>
                      <a:cubicBezTo>
                        <a:pt x="265" y="543"/>
                        <a:pt x="1" y="1173"/>
                        <a:pt x="253" y="1714"/>
                      </a:cubicBezTo>
                      <a:lnTo>
                        <a:pt x="1815" y="5041"/>
                      </a:lnTo>
                      <a:lnTo>
                        <a:pt x="1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4" name="Google Shape;1104;p27"/>
                <p:cNvSpPr/>
                <p:nvPr/>
              </p:nvSpPr>
              <p:spPr>
                <a:xfrm>
                  <a:off x="643850" y="1433900"/>
                  <a:ext cx="45400" cy="126050"/>
                </a:xfrm>
                <a:custGeom>
                  <a:avLst/>
                  <a:gdLst/>
                  <a:ahLst/>
                  <a:cxnLst/>
                  <a:rect l="l" t="t" r="r" b="b"/>
                  <a:pathLst>
                    <a:path w="1816" h="5042" extrusionOk="0">
                      <a:moveTo>
                        <a:pt x="1815" y="1"/>
                      </a:moveTo>
                      <a:lnTo>
                        <a:pt x="833" y="341"/>
                      </a:lnTo>
                      <a:cubicBezTo>
                        <a:pt x="266" y="543"/>
                        <a:pt x="1" y="1185"/>
                        <a:pt x="253" y="1714"/>
                      </a:cubicBezTo>
                      <a:lnTo>
                        <a:pt x="1815" y="5041"/>
                      </a:lnTo>
                      <a:lnTo>
                        <a:pt x="1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5" name="Google Shape;1105;p27"/>
                <p:cNvSpPr/>
                <p:nvPr/>
              </p:nvSpPr>
              <p:spPr>
                <a:xfrm>
                  <a:off x="716000" y="1422875"/>
                  <a:ext cx="45700" cy="126350"/>
                </a:xfrm>
                <a:custGeom>
                  <a:avLst/>
                  <a:gdLst/>
                  <a:ahLst/>
                  <a:cxnLst/>
                  <a:rect l="l" t="t" r="r" b="b"/>
                  <a:pathLst>
                    <a:path w="1828" h="5054" extrusionOk="0">
                      <a:moveTo>
                        <a:pt x="1828" y="1"/>
                      </a:moveTo>
                      <a:lnTo>
                        <a:pt x="845" y="341"/>
                      </a:lnTo>
                      <a:cubicBezTo>
                        <a:pt x="278" y="543"/>
                        <a:pt x="1" y="1185"/>
                        <a:pt x="265" y="1727"/>
                      </a:cubicBezTo>
                      <a:lnTo>
                        <a:pt x="1828" y="5054"/>
                      </a:lnTo>
                      <a:lnTo>
                        <a:pt x="18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6" name="Google Shape;1106;p27"/>
                <p:cNvSpPr/>
                <p:nvPr/>
              </p:nvSpPr>
              <p:spPr>
                <a:xfrm>
                  <a:off x="1513000" y="1106600"/>
                  <a:ext cx="52325" cy="28950"/>
                </a:xfrm>
                <a:custGeom>
                  <a:avLst/>
                  <a:gdLst/>
                  <a:ahLst/>
                  <a:cxnLst/>
                  <a:rect l="l" t="t" r="r" b="b"/>
                  <a:pathLst>
                    <a:path w="2093" h="1158" extrusionOk="0">
                      <a:moveTo>
                        <a:pt x="26" y="0"/>
                      </a:moveTo>
                      <a:lnTo>
                        <a:pt x="1" y="819"/>
                      </a:lnTo>
                      <a:cubicBezTo>
                        <a:pt x="1" y="819"/>
                        <a:pt x="845" y="819"/>
                        <a:pt x="996" y="920"/>
                      </a:cubicBezTo>
                      <a:cubicBezTo>
                        <a:pt x="1108" y="995"/>
                        <a:pt x="1335" y="1158"/>
                        <a:pt x="1498" y="1158"/>
                      </a:cubicBezTo>
                      <a:cubicBezTo>
                        <a:pt x="1556" y="1158"/>
                        <a:pt x="1606" y="1137"/>
                        <a:pt x="1639" y="1084"/>
                      </a:cubicBezTo>
                      <a:cubicBezTo>
                        <a:pt x="1777" y="882"/>
                        <a:pt x="2092" y="530"/>
                        <a:pt x="1765" y="353"/>
                      </a:cubicBezTo>
                      <a:cubicBezTo>
                        <a:pt x="1425" y="164"/>
                        <a:pt x="26" y="0"/>
                        <a:pt x="26"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7" name="Google Shape;1107;p27"/>
                <p:cNvSpPr/>
                <p:nvPr/>
              </p:nvSpPr>
              <p:spPr>
                <a:xfrm>
                  <a:off x="1218450" y="829700"/>
                  <a:ext cx="70925" cy="344025"/>
                </a:xfrm>
                <a:custGeom>
                  <a:avLst/>
                  <a:gdLst/>
                  <a:ahLst/>
                  <a:cxnLst/>
                  <a:rect l="l" t="t" r="r" b="b"/>
                  <a:pathLst>
                    <a:path w="2837" h="13761" extrusionOk="0">
                      <a:moveTo>
                        <a:pt x="1979" y="0"/>
                      </a:moveTo>
                      <a:cubicBezTo>
                        <a:pt x="1526" y="1827"/>
                        <a:pt x="631" y="6099"/>
                        <a:pt x="1" y="13685"/>
                      </a:cubicBezTo>
                      <a:lnTo>
                        <a:pt x="820" y="13760"/>
                      </a:lnTo>
                      <a:cubicBezTo>
                        <a:pt x="1463" y="5986"/>
                        <a:pt x="2408" y="1664"/>
                        <a:pt x="2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8" name="Google Shape;1108;p27"/>
                <p:cNvSpPr/>
                <p:nvPr/>
              </p:nvSpPr>
              <p:spPr>
                <a:xfrm>
                  <a:off x="1163950" y="910975"/>
                  <a:ext cx="373025" cy="503750"/>
                </a:xfrm>
                <a:custGeom>
                  <a:avLst/>
                  <a:gdLst/>
                  <a:ahLst/>
                  <a:cxnLst/>
                  <a:rect l="l" t="t" r="r" b="b"/>
                  <a:pathLst>
                    <a:path w="14921" h="20150" extrusionOk="0">
                      <a:moveTo>
                        <a:pt x="1236" y="0"/>
                      </a:moveTo>
                      <a:cubicBezTo>
                        <a:pt x="555" y="0"/>
                        <a:pt x="1" y="555"/>
                        <a:pt x="1" y="1223"/>
                      </a:cubicBezTo>
                      <a:lnTo>
                        <a:pt x="1" y="11190"/>
                      </a:lnTo>
                      <a:lnTo>
                        <a:pt x="2811" y="19771"/>
                      </a:lnTo>
                      <a:lnTo>
                        <a:pt x="14920" y="20149"/>
                      </a:lnTo>
                      <a:lnTo>
                        <a:pt x="13547" y="13168"/>
                      </a:lnTo>
                      <a:lnTo>
                        <a:pt x="8897" y="11807"/>
                      </a:lnTo>
                      <a:lnTo>
                        <a:pt x="6465" y="0"/>
                      </a:lnTo>
                      <a:close/>
                    </a:path>
                  </a:pathLst>
                </a:custGeom>
                <a:solidFill>
                  <a:srgbClr val="14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9" name="Google Shape;1109;p27"/>
                <p:cNvSpPr/>
                <p:nvPr/>
              </p:nvSpPr>
              <p:spPr>
                <a:xfrm>
                  <a:off x="1307300" y="1196375"/>
                  <a:ext cx="281025" cy="218350"/>
                </a:xfrm>
                <a:custGeom>
                  <a:avLst/>
                  <a:gdLst/>
                  <a:ahLst/>
                  <a:cxnLst/>
                  <a:rect l="l" t="t" r="r" b="b"/>
                  <a:pathLst>
                    <a:path w="11241" h="8734" extrusionOk="0">
                      <a:moveTo>
                        <a:pt x="3314" y="1"/>
                      </a:moveTo>
                      <a:lnTo>
                        <a:pt x="0" y="391"/>
                      </a:lnTo>
                      <a:lnTo>
                        <a:pt x="4360" y="2307"/>
                      </a:lnTo>
                      <a:lnTo>
                        <a:pt x="7498" y="8733"/>
                      </a:lnTo>
                      <a:lnTo>
                        <a:pt x="11240" y="8733"/>
                      </a:lnTo>
                      <a:cubicBezTo>
                        <a:pt x="11240" y="8733"/>
                        <a:pt x="9464" y="1651"/>
                        <a:pt x="8342" y="870"/>
                      </a:cubicBezTo>
                      <a:cubicBezTo>
                        <a:pt x="7233" y="76"/>
                        <a:pt x="3314" y="1"/>
                        <a:pt x="3314" y="1"/>
                      </a:cubicBezTo>
                      <a:close/>
                    </a:path>
                  </a:pathLst>
                </a:custGeom>
                <a:solidFill>
                  <a:srgbClr val="294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0" name="Google Shape;1110;p27"/>
                <p:cNvSpPr/>
                <p:nvPr/>
              </p:nvSpPr>
              <p:spPr>
                <a:xfrm>
                  <a:off x="1217200" y="1183150"/>
                  <a:ext cx="304650" cy="239125"/>
                </a:xfrm>
                <a:custGeom>
                  <a:avLst/>
                  <a:gdLst/>
                  <a:ahLst/>
                  <a:cxnLst/>
                  <a:rect l="l" t="t" r="r" b="b"/>
                  <a:pathLst>
                    <a:path w="12186" h="9565" extrusionOk="0">
                      <a:moveTo>
                        <a:pt x="656" y="0"/>
                      </a:moveTo>
                      <a:cubicBezTo>
                        <a:pt x="656" y="0"/>
                        <a:pt x="1" y="1009"/>
                        <a:pt x="76" y="2974"/>
                      </a:cubicBezTo>
                      <a:cubicBezTo>
                        <a:pt x="152" y="4927"/>
                        <a:pt x="6918" y="5016"/>
                        <a:pt x="6918" y="5016"/>
                      </a:cubicBezTo>
                      <a:cubicBezTo>
                        <a:pt x="6918" y="5016"/>
                        <a:pt x="6981" y="5709"/>
                        <a:pt x="7322" y="6061"/>
                      </a:cubicBezTo>
                      <a:cubicBezTo>
                        <a:pt x="7662" y="6427"/>
                        <a:pt x="8897" y="9564"/>
                        <a:pt x="8897" y="9564"/>
                      </a:cubicBezTo>
                      <a:lnTo>
                        <a:pt x="12186" y="9564"/>
                      </a:lnTo>
                      <a:cubicBezTo>
                        <a:pt x="12186" y="9564"/>
                        <a:pt x="10182" y="3075"/>
                        <a:pt x="9413" y="2281"/>
                      </a:cubicBezTo>
                      <a:cubicBezTo>
                        <a:pt x="8657" y="1500"/>
                        <a:pt x="5368" y="1261"/>
                        <a:pt x="5368" y="1261"/>
                      </a:cubicBezTo>
                      <a:lnTo>
                        <a:pt x="3403" y="530"/>
                      </a:lnTo>
                      <a:lnTo>
                        <a:pt x="656" y="0"/>
                      </a:lnTo>
                      <a:close/>
                    </a:path>
                  </a:pathLst>
                </a:custGeom>
                <a:solidFill>
                  <a:srgbClr val="4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1" name="Google Shape;1111;p27"/>
                <p:cNvSpPr/>
                <p:nvPr/>
              </p:nvSpPr>
              <p:spPr>
                <a:xfrm>
                  <a:off x="1207425" y="928600"/>
                  <a:ext cx="309700" cy="277450"/>
                </a:xfrm>
                <a:custGeom>
                  <a:avLst/>
                  <a:gdLst/>
                  <a:ahLst/>
                  <a:cxnLst/>
                  <a:rect l="l" t="t" r="r" b="b"/>
                  <a:pathLst>
                    <a:path w="12388" h="11098" extrusionOk="0">
                      <a:moveTo>
                        <a:pt x="3277" y="1"/>
                      </a:moveTo>
                      <a:lnTo>
                        <a:pt x="3277" y="417"/>
                      </a:lnTo>
                      <a:lnTo>
                        <a:pt x="669" y="908"/>
                      </a:lnTo>
                      <a:cubicBezTo>
                        <a:pt x="669" y="908"/>
                        <a:pt x="1" y="10170"/>
                        <a:pt x="1072" y="10712"/>
                      </a:cubicBezTo>
                      <a:cubicBezTo>
                        <a:pt x="1651" y="10994"/>
                        <a:pt x="3017" y="11097"/>
                        <a:pt x="4318" y="11097"/>
                      </a:cubicBezTo>
                      <a:cubicBezTo>
                        <a:pt x="5452" y="11097"/>
                        <a:pt x="6537" y="11019"/>
                        <a:pt x="7007" y="10913"/>
                      </a:cubicBezTo>
                      <a:cubicBezTo>
                        <a:pt x="8002" y="10686"/>
                        <a:pt x="7259" y="10321"/>
                        <a:pt x="7259" y="10182"/>
                      </a:cubicBezTo>
                      <a:cubicBezTo>
                        <a:pt x="7259" y="10056"/>
                        <a:pt x="7309" y="7839"/>
                        <a:pt x="7309" y="7839"/>
                      </a:cubicBezTo>
                      <a:cubicBezTo>
                        <a:pt x="7309" y="7839"/>
                        <a:pt x="8355" y="8116"/>
                        <a:pt x="9288" y="8166"/>
                      </a:cubicBezTo>
                      <a:cubicBezTo>
                        <a:pt x="9594" y="8183"/>
                        <a:pt x="10031" y="8189"/>
                        <a:pt x="10477" y="8189"/>
                      </a:cubicBezTo>
                      <a:cubicBezTo>
                        <a:pt x="11370" y="8189"/>
                        <a:pt x="12299" y="8166"/>
                        <a:pt x="12299" y="8166"/>
                      </a:cubicBezTo>
                      <a:cubicBezTo>
                        <a:pt x="12299" y="8166"/>
                        <a:pt x="12388" y="7246"/>
                        <a:pt x="12299" y="7095"/>
                      </a:cubicBezTo>
                      <a:cubicBezTo>
                        <a:pt x="12224" y="6957"/>
                        <a:pt x="8872" y="6213"/>
                        <a:pt x="8872" y="6213"/>
                      </a:cubicBezTo>
                      <a:cubicBezTo>
                        <a:pt x="8872" y="6213"/>
                        <a:pt x="7952" y="2735"/>
                        <a:pt x="7587" y="1992"/>
                      </a:cubicBezTo>
                      <a:cubicBezTo>
                        <a:pt x="7234" y="1248"/>
                        <a:pt x="5898" y="1009"/>
                        <a:pt x="5898" y="1009"/>
                      </a:cubicBezTo>
                      <a:lnTo>
                        <a:pt x="5898" y="631"/>
                      </a:lnTo>
                      <a:lnTo>
                        <a:pt x="3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2" name="Google Shape;1112;p27"/>
                <p:cNvSpPr/>
                <p:nvPr/>
              </p:nvSpPr>
              <p:spPr>
                <a:xfrm>
                  <a:off x="1332175" y="982475"/>
                  <a:ext cx="12000" cy="149675"/>
                </a:xfrm>
                <a:custGeom>
                  <a:avLst/>
                  <a:gdLst/>
                  <a:ahLst/>
                  <a:cxnLst/>
                  <a:rect l="l" t="t" r="r" b="b"/>
                  <a:pathLst>
                    <a:path w="480" h="5987" fill="none" extrusionOk="0">
                      <a:moveTo>
                        <a:pt x="228" y="1"/>
                      </a:moveTo>
                      <a:cubicBezTo>
                        <a:pt x="228" y="1"/>
                        <a:pt x="480" y="291"/>
                        <a:pt x="379" y="832"/>
                      </a:cubicBezTo>
                      <a:cubicBezTo>
                        <a:pt x="278" y="1387"/>
                        <a:pt x="442" y="2445"/>
                        <a:pt x="316" y="3277"/>
                      </a:cubicBezTo>
                      <a:cubicBezTo>
                        <a:pt x="190" y="4096"/>
                        <a:pt x="165" y="5558"/>
                        <a:pt x="1" y="5986"/>
                      </a:cubicBezTo>
                    </a:path>
                  </a:pathLst>
                </a:custGeom>
                <a:noFill/>
                <a:ln w="2525" cap="rnd" cmpd="sng">
                  <a:solidFill>
                    <a:srgbClr val="5365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3" name="Google Shape;1113;p27"/>
                <p:cNvSpPr/>
                <p:nvPr/>
              </p:nvSpPr>
              <p:spPr>
                <a:xfrm>
                  <a:off x="1217200" y="986900"/>
                  <a:ext cx="190300" cy="219150"/>
                </a:xfrm>
                <a:custGeom>
                  <a:avLst/>
                  <a:gdLst/>
                  <a:ahLst/>
                  <a:cxnLst/>
                  <a:rect l="l" t="t" r="r" b="b"/>
                  <a:pathLst>
                    <a:path w="7612" h="8766" extrusionOk="0">
                      <a:moveTo>
                        <a:pt x="757" y="0"/>
                      </a:moveTo>
                      <a:lnTo>
                        <a:pt x="127" y="1399"/>
                      </a:lnTo>
                      <a:cubicBezTo>
                        <a:pt x="26" y="4171"/>
                        <a:pt x="1" y="8027"/>
                        <a:pt x="681" y="8380"/>
                      </a:cubicBezTo>
                      <a:cubicBezTo>
                        <a:pt x="1260" y="8662"/>
                        <a:pt x="2626" y="8765"/>
                        <a:pt x="3927" y="8765"/>
                      </a:cubicBezTo>
                      <a:cubicBezTo>
                        <a:pt x="5061" y="8765"/>
                        <a:pt x="6146" y="8687"/>
                        <a:pt x="6616" y="8581"/>
                      </a:cubicBezTo>
                      <a:cubicBezTo>
                        <a:pt x="7611" y="8354"/>
                        <a:pt x="6868" y="7989"/>
                        <a:pt x="6868" y="7850"/>
                      </a:cubicBezTo>
                      <a:cubicBezTo>
                        <a:pt x="6868" y="7750"/>
                        <a:pt x="6893" y="6401"/>
                        <a:pt x="6906" y="5796"/>
                      </a:cubicBezTo>
                      <a:cubicBezTo>
                        <a:pt x="6011" y="5368"/>
                        <a:pt x="5104" y="4511"/>
                        <a:pt x="4801" y="4133"/>
                      </a:cubicBezTo>
                      <a:cubicBezTo>
                        <a:pt x="4461" y="3705"/>
                        <a:pt x="3252" y="2823"/>
                        <a:pt x="2773" y="2067"/>
                      </a:cubicBezTo>
                      <a:cubicBezTo>
                        <a:pt x="2294" y="1311"/>
                        <a:pt x="757" y="0"/>
                        <a:pt x="757" y="0"/>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4" name="Google Shape;1114;p27"/>
                <p:cNvSpPr/>
                <p:nvPr/>
              </p:nvSpPr>
              <p:spPr>
                <a:xfrm>
                  <a:off x="1443375" y="1104075"/>
                  <a:ext cx="150300" cy="158175"/>
                </a:xfrm>
                <a:custGeom>
                  <a:avLst/>
                  <a:gdLst/>
                  <a:ahLst/>
                  <a:cxnLst/>
                  <a:rect l="l" t="t" r="r" b="b"/>
                  <a:pathLst>
                    <a:path w="6012" h="6327" fill="none" extrusionOk="0">
                      <a:moveTo>
                        <a:pt x="5760" y="3163"/>
                      </a:moveTo>
                      <a:cubicBezTo>
                        <a:pt x="5495" y="4915"/>
                        <a:pt x="4058" y="6326"/>
                        <a:pt x="2546" y="6326"/>
                      </a:cubicBezTo>
                      <a:cubicBezTo>
                        <a:pt x="1022" y="6326"/>
                        <a:pt x="1" y="4915"/>
                        <a:pt x="253" y="3163"/>
                      </a:cubicBezTo>
                      <a:cubicBezTo>
                        <a:pt x="505" y="1425"/>
                        <a:pt x="1941" y="1"/>
                        <a:pt x="3466" y="1"/>
                      </a:cubicBezTo>
                      <a:cubicBezTo>
                        <a:pt x="4978" y="1"/>
                        <a:pt x="6012" y="1425"/>
                        <a:pt x="5760" y="3163"/>
                      </a:cubicBezTo>
                      <a:close/>
                    </a:path>
                  </a:pathLst>
                </a:custGeom>
                <a:noFill/>
                <a:ln w="10400" cap="flat" cmpd="sng">
                  <a:solidFill>
                    <a:schemeClr val="accent5"/>
                  </a:solidFill>
                  <a:prstDash val="solid"/>
                  <a:miter lim="126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5" name="Google Shape;1115;p27"/>
                <p:cNvSpPr/>
                <p:nvPr/>
              </p:nvSpPr>
              <p:spPr>
                <a:xfrm>
                  <a:off x="1452525" y="1104400"/>
                  <a:ext cx="84450" cy="92000"/>
                </a:xfrm>
                <a:custGeom>
                  <a:avLst/>
                  <a:gdLst/>
                  <a:ahLst/>
                  <a:cxnLst/>
                  <a:rect l="l" t="t" r="r" b="b"/>
                  <a:pathLst>
                    <a:path w="3378" h="3680" fill="none" extrusionOk="0">
                      <a:moveTo>
                        <a:pt x="0" y="2621"/>
                      </a:moveTo>
                      <a:lnTo>
                        <a:pt x="3377" y="3680"/>
                      </a:lnTo>
                      <a:lnTo>
                        <a:pt x="3277" y="0"/>
                      </a:lnTo>
                    </a:path>
                  </a:pathLst>
                </a:custGeom>
                <a:noFill/>
                <a:ln w="4400" cap="flat" cmpd="sng">
                  <a:solidFill>
                    <a:schemeClr val="accent5"/>
                  </a:solidFill>
                  <a:prstDash val="solid"/>
                  <a:miter lim="126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6" name="Google Shape;1116;p27"/>
                <p:cNvSpPr/>
                <p:nvPr/>
              </p:nvSpPr>
              <p:spPr>
                <a:xfrm>
                  <a:off x="1536950" y="1155425"/>
                  <a:ext cx="49800" cy="40975"/>
                </a:xfrm>
                <a:custGeom>
                  <a:avLst/>
                  <a:gdLst/>
                  <a:ahLst/>
                  <a:cxnLst/>
                  <a:rect l="l" t="t" r="r" b="b"/>
                  <a:pathLst>
                    <a:path w="1992" h="1639" fill="none" extrusionOk="0">
                      <a:moveTo>
                        <a:pt x="0" y="1639"/>
                      </a:moveTo>
                      <a:lnTo>
                        <a:pt x="1991" y="1"/>
                      </a:lnTo>
                    </a:path>
                  </a:pathLst>
                </a:custGeom>
                <a:noFill/>
                <a:ln w="4400" cap="flat" cmpd="sng">
                  <a:solidFill>
                    <a:srgbClr val="2A5D75"/>
                  </a:solidFill>
                  <a:prstDash val="solid"/>
                  <a:miter lim="126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7" name="Google Shape;1117;p27"/>
                <p:cNvSpPr/>
                <p:nvPr/>
              </p:nvSpPr>
              <p:spPr>
                <a:xfrm>
                  <a:off x="1586400" y="830650"/>
                  <a:ext cx="98950" cy="411125"/>
                </a:xfrm>
                <a:custGeom>
                  <a:avLst/>
                  <a:gdLst/>
                  <a:ahLst/>
                  <a:cxnLst/>
                  <a:rect l="l" t="t" r="r" b="b"/>
                  <a:pathLst>
                    <a:path w="3958" h="16445" extrusionOk="0">
                      <a:moveTo>
                        <a:pt x="1" y="0"/>
                      </a:moveTo>
                      <a:cubicBezTo>
                        <a:pt x="618" y="706"/>
                        <a:pt x="3000" y="4209"/>
                        <a:pt x="3138" y="16444"/>
                      </a:cubicBezTo>
                      <a:lnTo>
                        <a:pt x="3957" y="16444"/>
                      </a:lnTo>
                      <a:cubicBezTo>
                        <a:pt x="3831" y="5784"/>
                        <a:pt x="2042" y="1550"/>
                        <a:pt x="1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8" name="Google Shape;1118;p27"/>
                <p:cNvSpPr/>
                <p:nvPr/>
              </p:nvSpPr>
              <p:spPr>
                <a:xfrm>
                  <a:off x="1439600" y="1165775"/>
                  <a:ext cx="230950" cy="226575"/>
                </a:xfrm>
                <a:custGeom>
                  <a:avLst/>
                  <a:gdLst/>
                  <a:ahLst/>
                  <a:cxnLst/>
                  <a:rect l="l" t="t" r="r" b="b"/>
                  <a:pathLst>
                    <a:path w="9238" h="9063" extrusionOk="0">
                      <a:moveTo>
                        <a:pt x="6426" y="1"/>
                      </a:moveTo>
                      <a:cubicBezTo>
                        <a:pt x="5404" y="1"/>
                        <a:pt x="3858" y="193"/>
                        <a:pt x="3012" y="1237"/>
                      </a:cubicBezTo>
                      <a:cubicBezTo>
                        <a:pt x="1853" y="2661"/>
                        <a:pt x="1664" y="8143"/>
                        <a:pt x="1" y="9062"/>
                      </a:cubicBezTo>
                      <a:lnTo>
                        <a:pt x="6377" y="9062"/>
                      </a:lnTo>
                      <a:lnTo>
                        <a:pt x="9237" y="2271"/>
                      </a:lnTo>
                      <a:lnTo>
                        <a:pt x="7435" y="65"/>
                      </a:lnTo>
                      <a:cubicBezTo>
                        <a:pt x="7435" y="65"/>
                        <a:pt x="7019" y="1"/>
                        <a:pt x="6426"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9" name="Google Shape;1119;p27"/>
                <p:cNvSpPr/>
                <p:nvPr/>
              </p:nvSpPr>
              <p:spPr>
                <a:xfrm>
                  <a:off x="1472050" y="829075"/>
                  <a:ext cx="101775" cy="411425"/>
                </a:xfrm>
                <a:custGeom>
                  <a:avLst/>
                  <a:gdLst/>
                  <a:ahLst/>
                  <a:cxnLst/>
                  <a:rect l="l" t="t" r="r" b="b"/>
                  <a:pathLst>
                    <a:path w="4071" h="16457" extrusionOk="0">
                      <a:moveTo>
                        <a:pt x="1" y="0"/>
                      </a:moveTo>
                      <a:cubicBezTo>
                        <a:pt x="618" y="706"/>
                        <a:pt x="3100" y="4209"/>
                        <a:pt x="3252" y="16457"/>
                      </a:cubicBezTo>
                      <a:lnTo>
                        <a:pt x="4071" y="16444"/>
                      </a:lnTo>
                      <a:cubicBezTo>
                        <a:pt x="3945" y="5796"/>
                        <a:pt x="2042" y="1550"/>
                        <a:pt x="10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0" name="Google Shape;1120;p27"/>
                <p:cNvSpPr/>
                <p:nvPr/>
              </p:nvSpPr>
              <p:spPr>
                <a:xfrm>
                  <a:off x="1101900" y="829700"/>
                  <a:ext cx="70600" cy="344025"/>
                </a:xfrm>
                <a:custGeom>
                  <a:avLst/>
                  <a:gdLst/>
                  <a:ahLst/>
                  <a:cxnLst/>
                  <a:rect l="l" t="t" r="r" b="b"/>
                  <a:pathLst>
                    <a:path w="2824" h="13761" extrusionOk="0">
                      <a:moveTo>
                        <a:pt x="1979" y="0"/>
                      </a:moveTo>
                      <a:cubicBezTo>
                        <a:pt x="1513" y="1827"/>
                        <a:pt x="618" y="6099"/>
                        <a:pt x="1" y="13685"/>
                      </a:cubicBezTo>
                      <a:lnTo>
                        <a:pt x="820" y="13760"/>
                      </a:lnTo>
                      <a:cubicBezTo>
                        <a:pt x="1450" y="5986"/>
                        <a:pt x="2395" y="1664"/>
                        <a:pt x="2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1" name="Google Shape;1121;p27"/>
                <p:cNvSpPr/>
                <p:nvPr/>
              </p:nvSpPr>
              <p:spPr>
                <a:xfrm>
                  <a:off x="1553325" y="1221575"/>
                  <a:ext cx="422150" cy="207625"/>
                </a:xfrm>
                <a:custGeom>
                  <a:avLst/>
                  <a:gdLst/>
                  <a:ahLst/>
                  <a:cxnLst/>
                  <a:rect l="l" t="t" r="r" b="b"/>
                  <a:pathLst>
                    <a:path w="16886" h="8305" extrusionOk="0">
                      <a:moveTo>
                        <a:pt x="5255" y="1"/>
                      </a:moveTo>
                      <a:cubicBezTo>
                        <a:pt x="5255" y="1"/>
                        <a:pt x="2118" y="139"/>
                        <a:pt x="1" y="744"/>
                      </a:cubicBezTo>
                      <a:cubicBezTo>
                        <a:pt x="1" y="1362"/>
                        <a:pt x="4298" y="3290"/>
                        <a:pt x="4298" y="3932"/>
                      </a:cubicBezTo>
                      <a:cubicBezTo>
                        <a:pt x="4298" y="5772"/>
                        <a:pt x="3340" y="6629"/>
                        <a:pt x="2004" y="6629"/>
                      </a:cubicBezTo>
                      <a:lnTo>
                        <a:pt x="404" y="6629"/>
                      </a:lnTo>
                      <a:lnTo>
                        <a:pt x="202" y="8305"/>
                      </a:lnTo>
                      <a:lnTo>
                        <a:pt x="16886" y="8305"/>
                      </a:lnTo>
                      <a:lnTo>
                        <a:pt x="16886" y="2672"/>
                      </a:lnTo>
                      <a:cubicBezTo>
                        <a:pt x="11455" y="429"/>
                        <a:pt x="5255" y="1"/>
                        <a:pt x="5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2" name="Google Shape;1122;p27"/>
                <p:cNvSpPr/>
                <p:nvPr/>
              </p:nvSpPr>
              <p:spPr>
                <a:xfrm>
                  <a:off x="1450950" y="1240175"/>
                  <a:ext cx="416800" cy="189025"/>
                </a:xfrm>
                <a:custGeom>
                  <a:avLst/>
                  <a:gdLst/>
                  <a:ahLst/>
                  <a:cxnLst/>
                  <a:rect l="l" t="t" r="r" b="b"/>
                  <a:pathLst>
                    <a:path w="16672" h="7561" extrusionOk="0">
                      <a:moveTo>
                        <a:pt x="4096" y="0"/>
                      </a:moveTo>
                      <a:lnTo>
                        <a:pt x="4096" y="3188"/>
                      </a:lnTo>
                      <a:cubicBezTo>
                        <a:pt x="4096" y="5028"/>
                        <a:pt x="3138" y="5885"/>
                        <a:pt x="1802" y="5885"/>
                      </a:cubicBezTo>
                      <a:lnTo>
                        <a:pt x="189" y="5885"/>
                      </a:lnTo>
                      <a:lnTo>
                        <a:pt x="0" y="7561"/>
                      </a:lnTo>
                      <a:lnTo>
                        <a:pt x="16671" y="7561"/>
                      </a:lnTo>
                      <a:lnTo>
                        <a:pt x="16671" y="1928"/>
                      </a:lnTo>
                      <a:cubicBezTo>
                        <a:pt x="11543" y="252"/>
                        <a:pt x="4096" y="0"/>
                        <a:pt x="4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3" name="Google Shape;1123;p27"/>
                <p:cNvSpPr/>
                <p:nvPr/>
              </p:nvSpPr>
              <p:spPr>
                <a:xfrm>
                  <a:off x="1788025" y="1387275"/>
                  <a:ext cx="290150" cy="290175"/>
                </a:xfrm>
                <a:custGeom>
                  <a:avLst/>
                  <a:gdLst/>
                  <a:ahLst/>
                  <a:cxnLst/>
                  <a:rect l="l" t="t" r="r" b="b"/>
                  <a:pathLst>
                    <a:path w="11606" h="11607" extrusionOk="0">
                      <a:moveTo>
                        <a:pt x="5167" y="1"/>
                      </a:moveTo>
                      <a:cubicBezTo>
                        <a:pt x="5041" y="1"/>
                        <a:pt x="4940" y="102"/>
                        <a:pt x="4940" y="228"/>
                      </a:cubicBezTo>
                      <a:cubicBezTo>
                        <a:pt x="4940" y="373"/>
                        <a:pt x="4826" y="456"/>
                        <a:pt x="4711" y="456"/>
                      </a:cubicBezTo>
                      <a:cubicBezTo>
                        <a:pt x="4627" y="456"/>
                        <a:pt x="4541" y="412"/>
                        <a:pt x="4499" y="316"/>
                      </a:cubicBezTo>
                      <a:cubicBezTo>
                        <a:pt x="4461" y="222"/>
                        <a:pt x="4382" y="170"/>
                        <a:pt x="4298" y="170"/>
                      </a:cubicBezTo>
                      <a:cubicBezTo>
                        <a:pt x="4268" y="170"/>
                        <a:pt x="4238" y="177"/>
                        <a:pt x="4209" y="190"/>
                      </a:cubicBezTo>
                      <a:lnTo>
                        <a:pt x="3025" y="669"/>
                      </a:lnTo>
                      <a:cubicBezTo>
                        <a:pt x="2911" y="706"/>
                        <a:pt x="2861" y="845"/>
                        <a:pt x="2899" y="958"/>
                      </a:cubicBezTo>
                      <a:lnTo>
                        <a:pt x="2974" y="1135"/>
                      </a:lnTo>
                      <a:cubicBezTo>
                        <a:pt x="3048" y="1301"/>
                        <a:pt x="2912" y="1454"/>
                        <a:pt x="2764" y="1454"/>
                      </a:cubicBezTo>
                      <a:cubicBezTo>
                        <a:pt x="2711" y="1454"/>
                        <a:pt x="2656" y="1434"/>
                        <a:pt x="2609" y="1387"/>
                      </a:cubicBezTo>
                      <a:lnTo>
                        <a:pt x="2470" y="1248"/>
                      </a:lnTo>
                      <a:cubicBezTo>
                        <a:pt x="2426" y="1204"/>
                        <a:pt x="2366" y="1182"/>
                        <a:pt x="2306" y="1182"/>
                      </a:cubicBezTo>
                      <a:cubicBezTo>
                        <a:pt x="2246" y="1182"/>
                        <a:pt x="2187" y="1204"/>
                        <a:pt x="2142" y="1248"/>
                      </a:cubicBezTo>
                      <a:lnTo>
                        <a:pt x="1248" y="2143"/>
                      </a:lnTo>
                      <a:cubicBezTo>
                        <a:pt x="1160" y="2231"/>
                        <a:pt x="1160" y="2382"/>
                        <a:pt x="1248" y="2471"/>
                      </a:cubicBezTo>
                      <a:cubicBezTo>
                        <a:pt x="1399" y="2622"/>
                        <a:pt x="1272" y="2857"/>
                        <a:pt x="1090" y="2857"/>
                      </a:cubicBezTo>
                      <a:cubicBezTo>
                        <a:pt x="1060" y="2857"/>
                        <a:pt x="1028" y="2850"/>
                        <a:pt x="996" y="2836"/>
                      </a:cubicBezTo>
                      <a:cubicBezTo>
                        <a:pt x="969" y="2824"/>
                        <a:pt x="940" y="2818"/>
                        <a:pt x="912" y="2818"/>
                      </a:cubicBezTo>
                      <a:cubicBezTo>
                        <a:pt x="822" y="2818"/>
                        <a:pt x="735" y="2876"/>
                        <a:pt x="706" y="2962"/>
                      </a:cubicBezTo>
                      <a:lnTo>
                        <a:pt x="202" y="4134"/>
                      </a:lnTo>
                      <a:cubicBezTo>
                        <a:pt x="152" y="4247"/>
                        <a:pt x="215" y="4386"/>
                        <a:pt x="328" y="4424"/>
                      </a:cubicBezTo>
                      <a:lnTo>
                        <a:pt x="504" y="4499"/>
                      </a:lnTo>
                      <a:cubicBezTo>
                        <a:pt x="731" y="4600"/>
                        <a:pt x="668" y="4940"/>
                        <a:pt x="416" y="4940"/>
                      </a:cubicBezTo>
                      <a:lnTo>
                        <a:pt x="227" y="4940"/>
                      </a:lnTo>
                      <a:cubicBezTo>
                        <a:pt x="101" y="4940"/>
                        <a:pt x="0" y="5041"/>
                        <a:pt x="0" y="5167"/>
                      </a:cubicBezTo>
                      <a:lnTo>
                        <a:pt x="0" y="6440"/>
                      </a:lnTo>
                      <a:cubicBezTo>
                        <a:pt x="0" y="6566"/>
                        <a:pt x="101" y="6667"/>
                        <a:pt x="227" y="6667"/>
                      </a:cubicBezTo>
                      <a:cubicBezTo>
                        <a:pt x="479" y="6667"/>
                        <a:pt x="542" y="7007"/>
                        <a:pt x="315" y="7108"/>
                      </a:cubicBezTo>
                      <a:cubicBezTo>
                        <a:pt x="189" y="7158"/>
                        <a:pt x="139" y="7284"/>
                        <a:pt x="189" y="7397"/>
                      </a:cubicBezTo>
                      <a:lnTo>
                        <a:pt x="668" y="8582"/>
                      </a:lnTo>
                      <a:cubicBezTo>
                        <a:pt x="698" y="8670"/>
                        <a:pt x="788" y="8720"/>
                        <a:pt x="880" y="8720"/>
                      </a:cubicBezTo>
                      <a:cubicBezTo>
                        <a:pt x="907" y="8720"/>
                        <a:pt x="933" y="8716"/>
                        <a:pt x="958" y="8708"/>
                      </a:cubicBezTo>
                      <a:lnTo>
                        <a:pt x="1134" y="8632"/>
                      </a:lnTo>
                      <a:cubicBezTo>
                        <a:pt x="1163" y="8621"/>
                        <a:pt x="1192" y="8616"/>
                        <a:pt x="1219" y="8616"/>
                      </a:cubicBezTo>
                      <a:cubicBezTo>
                        <a:pt x="1406" y="8616"/>
                        <a:pt x="1540" y="8855"/>
                        <a:pt x="1386" y="8998"/>
                      </a:cubicBezTo>
                      <a:lnTo>
                        <a:pt x="1248" y="9136"/>
                      </a:lnTo>
                      <a:cubicBezTo>
                        <a:pt x="1160" y="9225"/>
                        <a:pt x="1160" y="9376"/>
                        <a:pt x="1248" y="9464"/>
                      </a:cubicBezTo>
                      <a:lnTo>
                        <a:pt x="2142" y="10359"/>
                      </a:lnTo>
                      <a:cubicBezTo>
                        <a:pt x="2187" y="10403"/>
                        <a:pt x="2246" y="10425"/>
                        <a:pt x="2306" y="10425"/>
                      </a:cubicBezTo>
                      <a:cubicBezTo>
                        <a:pt x="2366" y="10425"/>
                        <a:pt x="2426" y="10403"/>
                        <a:pt x="2470" y="10359"/>
                      </a:cubicBezTo>
                      <a:cubicBezTo>
                        <a:pt x="2517" y="10312"/>
                        <a:pt x="2572" y="10292"/>
                        <a:pt x="2626" y="10292"/>
                      </a:cubicBezTo>
                      <a:cubicBezTo>
                        <a:pt x="2773" y="10292"/>
                        <a:pt x="2909" y="10444"/>
                        <a:pt x="2835" y="10611"/>
                      </a:cubicBezTo>
                      <a:cubicBezTo>
                        <a:pt x="2785" y="10724"/>
                        <a:pt x="2848" y="10863"/>
                        <a:pt x="2962" y="10913"/>
                      </a:cubicBezTo>
                      <a:lnTo>
                        <a:pt x="4133" y="11405"/>
                      </a:lnTo>
                      <a:cubicBezTo>
                        <a:pt x="4160" y="11417"/>
                        <a:pt x="4189" y="11422"/>
                        <a:pt x="4217" y="11422"/>
                      </a:cubicBezTo>
                      <a:cubicBezTo>
                        <a:pt x="4307" y="11422"/>
                        <a:pt x="4394" y="11365"/>
                        <a:pt x="4423" y="11279"/>
                      </a:cubicBezTo>
                      <a:lnTo>
                        <a:pt x="4499" y="11102"/>
                      </a:lnTo>
                      <a:cubicBezTo>
                        <a:pt x="4541" y="11006"/>
                        <a:pt x="4627" y="10962"/>
                        <a:pt x="4711" y="10962"/>
                      </a:cubicBezTo>
                      <a:cubicBezTo>
                        <a:pt x="4826" y="10962"/>
                        <a:pt x="4940" y="11045"/>
                        <a:pt x="4940" y="11190"/>
                      </a:cubicBezTo>
                      <a:lnTo>
                        <a:pt x="4940" y="11379"/>
                      </a:lnTo>
                      <a:cubicBezTo>
                        <a:pt x="4940" y="11505"/>
                        <a:pt x="5041" y="11606"/>
                        <a:pt x="5167" y="11606"/>
                      </a:cubicBezTo>
                      <a:lnTo>
                        <a:pt x="6439" y="11606"/>
                      </a:lnTo>
                      <a:cubicBezTo>
                        <a:pt x="6565" y="11606"/>
                        <a:pt x="6666" y="11505"/>
                        <a:pt x="6666" y="11379"/>
                      </a:cubicBezTo>
                      <a:cubicBezTo>
                        <a:pt x="6666" y="11236"/>
                        <a:pt x="6776" y="11154"/>
                        <a:pt x="6890" y="11154"/>
                      </a:cubicBezTo>
                      <a:cubicBezTo>
                        <a:pt x="6976" y="11154"/>
                        <a:pt x="7064" y="11201"/>
                        <a:pt x="7107" y="11304"/>
                      </a:cubicBezTo>
                      <a:cubicBezTo>
                        <a:pt x="7144" y="11387"/>
                        <a:pt x="7223" y="11437"/>
                        <a:pt x="7307" y="11437"/>
                      </a:cubicBezTo>
                      <a:cubicBezTo>
                        <a:pt x="7336" y="11437"/>
                        <a:pt x="7367" y="11430"/>
                        <a:pt x="7397" y="11417"/>
                      </a:cubicBezTo>
                      <a:lnTo>
                        <a:pt x="8581" y="10951"/>
                      </a:lnTo>
                      <a:cubicBezTo>
                        <a:pt x="8695" y="10901"/>
                        <a:pt x="8745" y="10762"/>
                        <a:pt x="8708" y="10649"/>
                      </a:cubicBezTo>
                      <a:lnTo>
                        <a:pt x="8632" y="10472"/>
                      </a:lnTo>
                      <a:cubicBezTo>
                        <a:pt x="8567" y="10306"/>
                        <a:pt x="8706" y="10153"/>
                        <a:pt x="8849" y="10153"/>
                      </a:cubicBezTo>
                      <a:cubicBezTo>
                        <a:pt x="8901" y="10153"/>
                        <a:pt x="8954" y="10173"/>
                        <a:pt x="8997" y="10220"/>
                      </a:cubicBezTo>
                      <a:lnTo>
                        <a:pt x="9136" y="10359"/>
                      </a:lnTo>
                      <a:cubicBezTo>
                        <a:pt x="9180" y="10403"/>
                        <a:pt x="9240" y="10425"/>
                        <a:pt x="9300" y="10425"/>
                      </a:cubicBezTo>
                      <a:cubicBezTo>
                        <a:pt x="9360" y="10425"/>
                        <a:pt x="9419" y="10403"/>
                        <a:pt x="9464" y="10359"/>
                      </a:cubicBezTo>
                      <a:lnTo>
                        <a:pt x="10358" y="9464"/>
                      </a:lnTo>
                      <a:cubicBezTo>
                        <a:pt x="10446" y="9376"/>
                        <a:pt x="10446" y="9225"/>
                        <a:pt x="10358" y="9136"/>
                      </a:cubicBezTo>
                      <a:cubicBezTo>
                        <a:pt x="10207" y="8985"/>
                        <a:pt x="10334" y="8750"/>
                        <a:pt x="10516" y="8750"/>
                      </a:cubicBezTo>
                      <a:cubicBezTo>
                        <a:pt x="10546" y="8750"/>
                        <a:pt x="10578" y="8757"/>
                        <a:pt x="10610" y="8771"/>
                      </a:cubicBezTo>
                      <a:cubicBezTo>
                        <a:pt x="10637" y="8783"/>
                        <a:pt x="10666" y="8789"/>
                        <a:pt x="10694" y="8789"/>
                      </a:cubicBezTo>
                      <a:cubicBezTo>
                        <a:pt x="10785" y="8789"/>
                        <a:pt x="10874" y="8731"/>
                        <a:pt x="10913" y="8645"/>
                      </a:cubicBezTo>
                      <a:lnTo>
                        <a:pt x="11404" y="7473"/>
                      </a:lnTo>
                      <a:cubicBezTo>
                        <a:pt x="11454" y="7360"/>
                        <a:pt x="11391" y="7234"/>
                        <a:pt x="11278" y="7183"/>
                      </a:cubicBezTo>
                      <a:lnTo>
                        <a:pt x="11102" y="7108"/>
                      </a:lnTo>
                      <a:cubicBezTo>
                        <a:pt x="10875" y="7007"/>
                        <a:pt x="10938" y="6667"/>
                        <a:pt x="11190" y="6667"/>
                      </a:cubicBezTo>
                      <a:lnTo>
                        <a:pt x="11379" y="6667"/>
                      </a:lnTo>
                      <a:cubicBezTo>
                        <a:pt x="11505" y="6667"/>
                        <a:pt x="11606" y="6566"/>
                        <a:pt x="11606" y="6440"/>
                      </a:cubicBezTo>
                      <a:lnTo>
                        <a:pt x="11606" y="5167"/>
                      </a:lnTo>
                      <a:cubicBezTo>
                        <a:pt x="11606" y="5041"/>
                        <a:pt x="11505" y="4940"/>
                        <a:pt x="11379" y="4940"/>
                      </a:cubicBezTo>
                      <a:cubicBezTo>
                        <a:pt x="11127" y="4940"/>
                        <a:pt x="11064" y="4600"/>
                        <a:pt x="11291" y="4499"/>
                      </a:cubicBezTo>
                      <a:cubicBezTo>
                        <a:pt x="11417" y="4449"/>
                        <a:pt x="11467" y="4323"/>
                        <a:pt x="11417" y="4209"/>
                      </a:cubicBezTo>
                      <a:lnTo>
                        <a:pt x="10938" y="3025"/>
                      </a:lnTo>
                      <a:cubicBezTo>
                        <a:pt x="10908" y="2937"/>
                        <a:pt x="10818" y="2887"/>
                        <a:pt x="10726" y="2887"/>
                      </a:cubicBezTo>
                      <a:cubicBezTo>
                        <a:pt x="10699" y="2887"/>
                        <a:pt x="10673" y="2891"/>
                        <a:pt x="10648" y="2899"/>
                      </a:cubicBezTo>
                      <a:lnTo>
                        <a:pt x="10472" y="2975"/>
                      </a:lnTo>
                      <a:cubicBezTo>
                        <a:pt x="10439" y="2989"/>
                        <a:pt x="10408" y="2995"/>
                        <a:pt x="10378" y="2995"/>
                      </a:cubicBezTo>
                      <a:cubicBezTo>
                        <a:pt x="10195" y="2995"/>
                        <a:pt x="10068" y="2761"/>
                        <a:pt x="10220" y="2609"/>
                      </a:cubicBezTo>
                      <a:lnTo>
                        <a:pt x="10358" y="2471"/>
                      </a:lnTo>
                      <a:cubicBezTo>
                        <a:pt x="10446" y="2382"/>
                        <a:pt x="10446" y="2231"/>
                        <a:pt x="10358" y="2143"/>
                      </a:cubicBezTo>
                      <a:lnTo>
                        <a:pt x="9464" y="1248"/>
                      </a:lnTo>
                      <a:cubicBezTo>
                        <a:pt x="9419" y="1204"/>
                        <a:pt x="9360" y="1182"/>
                        <a:pt x="9300" y="1182"/>
                      </a:cubicBezTo>
                      <a:cubicBezTo>
                        <a:pt x="9240" y="1182"/>
                        <a:pt x="9180" y="1204"/>
                        <a:pt x="9136" y="1248"/>
                      </a:cubicBezTo>
                      <a:cubicBezTo>
                        <a:pt x="9088" y="1297"/>
                        <a:pt x="9031" y="1317"/>
                        <a:pt x="8976" y="1317"/>
                      </a:cubicBezTo>
                      <a:cubicBezTo>
                        <a:pt x="8830" y="1317"/>
                        <a:pt x="8697" y="1170"/>
                        <a:pt x="8771" y="996"/>
                      </a:cubicBezTo>
                      <a:cubicBezTo>
                        <a:pt x="8821" y="883"/>
                        <a:pt x="8758" y="744"/>
                        <a:pt x="8644" y="706"/>
                      </a:cubicBezTo>
                      <a:lnTo>
                        <a:pt x="7473" y="202"/>
                      </a:lnTo>
                      <a:cubicBezTo>
                        <a:pt x="7446" y="190"/>
                        <a:pt x="7417" y="185"/>
                        <a:pt x="7389" y="185"/>
                      </a:cubicBezTo>
                      <a:cubicBezTo>
                        <a:pt x="7299" y="185"/>
                        <a:pt x="7212" y="242"/>
                        <a:pt x="7183" y="328"/>
                      </a:cubicBezTo>
                      <a:lnTo>
                        <a:pt x="7107" y="505"/>
                      </a:lnTo>
                      <a:cubicBezTo>
                        <a:pt x="7065" y="601"/>
                        <a:pt x="6979" y="645"/>
                        <a:pt x="6895" y="645"/>
                      </a:cubicBezTo>
                      <a:cubicBezTo>
                        <a:pt x="6780" y="645"/>
                        <a:pt x="6666" y="562"/>
                        <a:pt x="6666" y="417"/>
                      </a:cubicBezTo>
                      <a:lnTo>
                        <a:pt x="6666" y="228"/>
                      </a:lnTo>
                      <a:cubicBezTo>
                        <a:pt x="6666" y="102"/>
                        <a:pt x="6565" y="1"/>
                        <a:pt x="6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4" name="Google Shape;1124;p27"/>
                <p:cNvSpPr/>
                <p:nvPr/>
              </p:nvSpPr>
              <p:spPr>
                <a:xfrm>
                  <a:off x="978100" y="1519275"/>
                  <a:ext cx="472875" cy="158175"/>
                </a:xfrm>
                <a:custGeom>
                  <a:avLst/>
                  <a:gdLst/>
                  <a:ahLst/>
                  <a:cxnLst/>
                  <a:rect l="l" t="t" r="r" b="b"/>
                  <a:pathLst>
                    <a:path w="18915" h="6327" extrusionOk="0">
                      <a:moveTo>
                        <a:pt x="0" y="1"/>
                      </a:moveTo>
                      <a:lnTo>
                        <a:pt x="404" y="996"/>
                      </a:lnTo>
                      <a:cubicBezTo>
                        <a:pt x="470" y="1148"/>
                        <a:pt x="622" y="1242"/>
                        <a:pt x="779" y="1242"/>
                      </a:cubicBezTo>
                      <a:cubicBezTo>
                        <a:pt x="831" y="1242"/>
                        <a:pt x="883" y="1232"/>
                        <a:pt x="933" y="1210"/>
                      </a:cubicBezTo>
                      <a:lnTo>
                        <a:pt x="1248" y="1084"/>
                      </a:lnTo>
                      <a:cubicBezTo>
                        <a:pt x="1301" y="1063"/>
                        <a:pt x="1353" y="1053"/>
                        <a:pt x="1403" y="1053"/>
                      </a:cubicBezTo>
                      <a:cubicBezTo>
                        <a:pt x="1729" y="1053"/>
                        <a:pt x="1950" y="1477"/>
                        <a:pt x="1676" y="1739"/>
                      </a:cubicBezTo>
                      <a:lnTo>
                        <a:pt x="1437" y="1979"/>
                      </a:lnTo>
                      <a:cubicBezTo>
                        <a:pt x="1286" y="2130"/>
                        <a:pt x="1286" y="2395"/>
                        <a:pt x="1437" y="2546"/>
                      </a:cubicBezTo>
                      <a:lnTo>
                        <a:pt x="3025" y="4121"/>
                      </a:lnTo>
                      <a:cubicBezTo>
                        <a:pt x="3100" y="4203"/>
                        <a:pt x="3201" y="4244"/>
                        <a:pt x="3303" y="4244"/>
                      </a:cubicBezTo>
                      <a:cubicBezTo>
                        <a:pt x="3406" y="4244"/>
                        <a:pt x="3510" y="4203"/>
                        <a:pt x="3592" y="4121"/>
                      </a:cubicBezTo>
                      <a:cubicBezTo>
                        <a:pt x="3673" y="4040"/>
                        <a:pt x="3769" y="4005"/>
                        <a:pt x="3863" y="4005"/>
                      </a:cubicBezTo>
                      <a:cubicBezTo>
                        <a:pt x="4121" y="4005"/>
                        <a:pt x="4364" y="4267"/>
                        <a:pt x="4234" y="4562"/>
                      </a:cubicBezTo>
                      <a:cubicBezTo>
                        <a:pt x="4159" y="4776"/>
                        <a:pt x="4247" y="5003"/>
                        <a:pt x="4449" y="5091"/>
                      </a:cubicBezTo>
                      <a:lnTo>
                        <a:pt x="6515" y="5961"/>
                      </a:lnTo>
                      <a:cubicBezTo>
                        <a:pt x="6565" y="5983"/>
                        <a:pt x="6617" y="5993"/>
                        <a:pt x="6669" y="5993"/>
                      </a:cubicBezTo>
                      <a:cubicBezTo>
                        <a:pt x="6825" y="5993"/>
                        <a:pt x="6975" y="5898"/>
                        <a:pt x="7032" y="5747"/>
                      </a:cubicBezTo>
                      <a:lnTo>
                        <a:pt x="7170" y="5432"/>
                      </a:lnTo>
                      <a:cubicBezTo>
                        <a:pt x="7238" y="5264"/>
                        <a:pt x="7383" y="5188"/>
                        <a:pt x="7528" y="5188"/>
                      </a:cubicBezTo>
                      <a:cubicBezTo>
                        <a:pt x="7733" y="5188"/>
                        <a:pt x="7939" y="5338"/>
                        <a:pt x="7939" y="5595"/>
                      </a:cubicBezTo>
                      <a:lnTo>
                        <a:pt x="7939" y="5936"/>
                      </a:lnTo>
                      <a:cubicBezTo>
                        <a:pt x="7939" y="6150"/>
                        <a:pt x="8115" y="6326"/>
                        <a:pt x="8342" y="6326"/>
                      </a:cubicBezTo>
                      <a:lnTo>
                        <a:pt x="10573" y="6326"/>
                      </a:lnTo>
                      <a:cubicBezTo>
                        <a:pt x="10799" y="6326"/>
                        <a:pt x="10976" y="6150"/>
                        <a:pt x="10976" y="5936"/>
                      </a:cubicBezTo>
                      <a:cubicBezTo>
                        <a:pt x="10976" y="5680"/>
                        <a:pt x="11179" y="5530"/>
                        <a:pt x="11381" y="5530"/>
                      </a:cubicBezTo>
                      <a:cubicBezTo>
                        <a:pt x="11529" y="5530"/>
                        <a:pt x="11676" y="5609"/>
                        <a:pt x="11744" y="5784"/>
                      </a:cubicBezTo>
                      <a:cubicBezTo>
                        <a:pt x="11811" y="5936"/>
                        <a:pt x="11963" y="6031"/>
                        <a:pt x="12120" y="6031"/>
                      </a:cubicBezTo>
                      <a:cubicBezTo>
                        <a:pt x="12172" y="6031"/>
                        <a:pt x="12224" y="6020"/>
                        <a:pt x="12274" y="5999"/>
                      </a:cubicBezTo>
                      <a:lnTo>
                        <a:pt x="14340" y="5154"/>
                      </a:lnTo>
                      <a:cubicBezTo>
                        <a:pt x="14542" y="5079"/>
                        <a:pt x="14643" y="4839"/>
                        <a:pt x="14567" y="4638"/>
                      </a:cubicBezTo>
                      <a:lnTo>
                        <a:pt x="14441" y="4323"/>
                      </a:lnTo>
                      <a:cubicBezTo>
                        <a:pt x="14322" y="4030"/>
                        <a:pt x="14555" y="3771"/>
                        <a:pt x="14812" y="3771"/>
                      </a:cubicBezTo>
                      <a:cubicBezTo>
                        <a:pt x="14909" y="3771"/>
                        <a:pt x="15010" y="3808"/>
                        <a:pt x="15096" y="3894"/>
                      </a:cubicBezTo>
                      <a:lnTo>
                        <a:pt x="15336" y="4121"/>
                      </a:lnTo>
                      <a:cubicBezTo>
                        <a:pt x="15411" y="4203"/>
                        <a:pt x="15512" y="4244"/>
                        <a:pt x="15615" y="4244"/>
                      </a:cubicBezTo>
                      <a:cubicBezTo>
                        <a:pt x="15717" y="4244"/>
                        <a:pt x="15821" y="4203"/>
                        <a:pt x="15903" y="4121"/>
                      </a:cubicBezTo>
                      <a:lnTo>
                        <a:pt x="17478" y="2546"/>
                      </a:lnTo>
                      <a:cubicBezTo>
                        <a:pt x="17629" y="2395"/>
                        <a:pt x="17629" y="2130"/>
                        <a:pt x="17478" y="1979"/>
                      </a:cubicBezTo>
                      <a:cubicBezTo>
                        <a:pt x="17205" y="1706"/>
                        <a:pt x="17433" y="1292"/>
                        <a:pt x="17761" y="1292"/>
                      </a:cubicBezTo>
                      <a:cubicBezTo>
                        <a:pt x="17812" y="1292"/>
                        <a:pt x="17865" y="1302"/>
                        <a:pt x="17919" y="1324"/>
                      </a:cubicBezTo>
                      <a:cubicBezTo>
                        <a:pt x="17969" y="1345"/>
                        <a:pt x="18021" y="1356"/>
                        <a:pt x="18073" y="1356"/>
                      </a:cubicBezTo>
                      <a:cubicBezTo>
                        <a:pt x="18230" y="1356"/>
                        <a:pt x="18382" y="1261"/>
                        <a:pt x="18448" y="1109"/>
                      </a:cubicBezTo>
                      <a:lnTo>
                        <a:pt x="18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5" name="Google Shape;1125;p27"/>
                <p:cNvSpPr/>
                <p:nvPr/>
              </p:nvSpPr>
              <p:spPr>
                <a:xfrm>
                  <a:off x="924550" y="1155425"/>
                  <a:ext cx="938150" cy="415225"/>
                </a:xfrm>
                <a:custGeom>
                  <a:avLst/>
                  <a:gdLst/>
                  <a:ahLst/>
                  <a:cxnLst/>
                  <a:rect l="l" t="t" r="r" b="b"/>
                  <a:pathLst>
                    <a:path w="37526" h="16609" extrusionOk="0">
                      <a:moveTo>
                        <a:pt x="4650" y="1"/>
                      </a:moveTo>
                      <a:cubicBezTo>
                        <a:pt x="2999" y="1"/>
                        <a:pt x="1424" y="341"/>
                        <a:pt x="0" y="958"/>
                      </a:cubicBezTo>
                      <a:lnTo>
                        <a:pt x="0" y="16608"/>
                      </a:lnTo>
                      <a:lnTo>
                        <a:pt x="37526" y="16608"/>
                      </a:lnTo>
                      <a:lnTo>
                        <a:pt x="37526" y="9275"/>
                      </a:lnTo>
                      <a:lnTo>
                        <a:pt x="17541" y="9275"/>
                      </a:lnTo>
                      <a:cubicBezTo>
                        <a:pt x="16696" y="9275"/>
                        <a:pt x="15953" y="8733"/>
                        <a:pt x="15676" y="7939"/>
                      </a:cubicBezTo>
                      <a:cubicBezTo>
                        <a:pt x="14138" y="3327"/>
                        <a:pt x="9779" y="1"/>
                        <a:pt x="46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6" name="Google Shape;1126;p27"/>
                <p:cNvSpPr/>
                <p:nvPr/>
              </p:nvSpPr>
              <p:spPr>
                <a:xfrm>
                  <a:off x="785000" y="1190700"/>
                  <a:ext cx="511300" cy="511325"/>
                </a:xfrm>
                <a:custGeom>
                  <a:avLst/>
                  <a:gdLst/>
                  <a:ahLst/>
                  <a:cxnLst/>
                  <a:rect l="l" t="t" r="r" b="b"/>
                  <a:pathLst>
                    <a:path w="20452" h="20453" extrusionOk="0">
                      <a:moveTo>
                        <a:pt x="9111" y="1"/>
                      </a:moveTo>
                      <a:cubicBezTo>
                        <a:pt x="8884" y="1"/>
                        <a:pt x="8707" y="177"/>
                        <a:pt x="8707" y="404"/>
                      </a:cubicBezTo>
                      <a:cubicBezTo>
                        <a:pt x="8707" y="659"/>
                        <a:pt x="8506" y="804"/>
                        <a:pt x="8304" y="804"/>
                      </a:cubicBezTo>
                      <a:cubicBezTo>
                        <a:pt x="8156" y="804"/>
                        <a:pt x="8008" y="726"/>
                        <a:pt x="7939" y="555"/>
                      </a:cubicBezTo>
                      <a:cubicBezTo>
                        <a:pt x="7871" y="392"/>
                        <a:pt x="7723" y="302"/>
                        <a:pt x="7562" y="302"/>
                      </a:cubicBezTo>
                      <a:cubicBezTo>
                        <a:pt x="7512" y="302"/>
                        <a:pt x="7460" y="311"/>
                        <a:pt x="7409" y="328"/>
                      </a:cubicBezTo>
                      <a:lnTo>
                        <a:pt x="5343" y="1173"/>
                      </a:lnTo>
                      <a:cubicBezTo>
                        <a:pt x="5141" y="1261"/>
                        <a:pt x="5040" y="1488"/>
                        <a:pt x="5116" y="1689"/>
                      </a:cubicBezTo>
                      <a:lnTo>
                        <a:pt x="5255" y="2004"/>
                      </a:lnTo>
                      <a:cubicBezTo>
                        <a:pt x="5375" y="2300"/>
                        <a:pt x="5130" y="2561"/>
                        <a:pt x="4871" y="2561"/>
                      </a:cubicBezTo>
                      <a:cubicBezTo>
                        <a:pt x="4777" y="2561"/>
                        <a:pt x="4680" y="2526"/>
                        <a:pt x="4599" y="2445"/>
                      </a:cubicBezTo>
                      <a:lnTo>
                        <a:pt x="4360" y="2206"/>
                      </a:lnTo>
                      <a:cubicBezTo>
                        <a:pt x="4278" y="2124"/>
                        <a:pt x="4174" y="2083"/>
                        <a:pt x="4072" y="2083"/>
                      </a:cubicBezTo>
                      <a:cubicBezTo>
                        <a:pt x="3969" y="2083"/>
                        <a:pt x="3869" y="2124"/>
                        <a:pt x="3793" y="2206"/>
                      </a:cubicBezTo>
                      <a:lnTo>
                        <a:pt x="2205" y="3781"/>
                      </a:lnTo>
                      <a:cubicBezTo>
                        <a:pt x="2054" y="3945"/>
                        <a:pt x="2054" y="4197"/>
                        <a:pt x="2205" y="4348"/>
                      </a:cubicBezTo>
                      <a:cubicBezTo>
                        <a:pt x="2476" y="4619"/>
                        <a:pt x="2262" y="5039"/>
                        <a:pt x="1933" y="5039"/>
                      </a:cubicBezTo>
                      <a:cubicBezTo>
                        <a:pt x="1879" y="5039"/>
                        <a:pt x="1822" y="5028"/>
                        <a:pt x="1764" y="5003"/>
                      </a:cubicBezTo>
                      <a:cubicBezTo>
                        <a:pt x="1714" y="4982"/>
                        <a:pt x="1662" y="4971"/>
                        <a:pt x="1611" y="4971"/>
                      </a:cubicBezTo>
                      <a:cubicBezTo>
                        <a:pt x="1454" y="4971"/>
                        <a:pt x="1304" y="5066"/>
                        <a:pt x="1248" y="5218"/>
                      </a:cubicBezTo>
                      <a:lnTo>
                        <a:pt x="378" y="7272"/>
                      </a:lnTo>
                      <a:cubicBezTo>
                        <a:pt x="290" y="7486"/>
                        <a:pt x="378" y="7713"/>
                        <a:pt x="592" y="7801"/>
                      </a:cubicBezTo>
                      <a:lnTo>
                        <a:pt x="895" y="7939"/>
                      </a:lnTo>
                      <a:cubicBezTo>
                        <a:pt x="1298" y="8103"/>
                        <a:pt x="1185" y="8708"/>
                        <a:pt x="744" y="8708"/>
                      </a:cubicBezTo>
                      <a:lnTo>
                        <a:pt x="403" y="8708"/>
                      </a:lnTo>
                      <a:cubicBezTo>
                        <a:pt x="189" y="8708"/>
                        <a:pt x="0" y="8884"/>
                        <a:pt x="0" y="9111"/>
                      </a:cubicBezTo>
                      <a:lnTo>
                        <a:pt x="0" y="11342"/>
                      </a:lnTo>
                      <a:cubicBezTo>
                        <a:pt x="0" y="11568"/>
                        <a:pt x="189" y="11745"/>
                        <a:pt x="403" y="11745"/>
                      </a:cubicBezTo>
                      <a:cubicBezTo>
                        <a:pt x="844" y="11745"/>
                        <a:pt x="958" y="12350"/>
                        <a:pt x="555" y="12514"/>
                      </a:cubicBezTo>
                      <a:cubicBezTo>
                        <a:pt x="353" y="12602"/>
                        <a:pt x="252" y="12829"/>
                        <a:pt x="340" y="13043"/>
                      </a:cubicBezTo>
                      <a:lnTo>
                        <a:pt x="1172" y="15109"/>
                      </a:lnTo>
                      <a:cubicBezTo>
                        <a:pt x="1238" y="15261"/>
                        <a:pt x="1390" y="15356"/>
                        <a:pt x="1547" y="15356"/>
                      </a:cubicBezTo>
                      <a:cubicBezTo>
                        <a:pt x="1599" y="15356"/>
                        <a:pt x="1651" y="15345"/>
                        <a:pt x="1701" y="15324"/>
                      </a:cubicBezTo>
                      <a:lnTo>
                        <a:pt x="2016" y="15197"/>
                      </a:lnTo>
                      <a:cubicBezTo>
                        <a:pt x="2069" y="15176"/>
                        <a:pt x="2121" y="15166"/>
                        <a:pt x="2171" y="15166"/>
                      </a:cubicBezTo>
                      <a:cubicBezTo>
                        <a:pt x="2498" y="15166"/>
                        <a:pt x="2718" y="15590"/>
                        <a:pt x="2445" y="15853"/>
                      </a:cubicBezTo>
                      <a:lnTo>
                        <a:pt x="2205" y="16092"/>
                      </a:lnTo>
                      <a:cubicBezTo>
                        <a:pt x="2054" y="16256"/>
                        <a:pt x="2054" y="16508"/>
                        <a:pt x="2205" y="16659"/>
                      </a:cubicBezTo>
                      <a:lnTo>
                        <a:pt x="3793" y="18247"/>
                      </a:lnTo>
                      <a:cubicBezTo>
                        <a:pt x="3869" y="18323"/>
                        <a:pt x="3969" y="18360"/>
                        <a:pt x="4072" y="18360"/>
                      </a:cubicBezTo>
                      <a:cubicBezTo>
                        <a:pt x="4174" y="18360"/>
                        <a:pt x="4278" y="18323"/>
                        <a:pt x="4360" y="18247"/>
                      </a:cubicBezTo>
                      <a:cubicBezTo>
                        <a:pt x="4443" y="18161"/>
                        <a:pt x="4541" y="18124"/>
                        <a:pt x="4638" y="18124"/>
                      </a:cubicBezTo>
                      <a:cubicBezTo>
                        <a:pt x="4893" y="18124"/>
                        <a:pt x="5131" y="18386"/>
                        <a:pt x="5003" y="18688"/>
                      </a:cubicBezTo>
                      <a:cubicBezTo>
                        <a:pt x="4927" y="18890"/>
                        <a:pt x="5015" y="19116"/>
                        <a:pt x="5217" y="19205"/>
                      </a:cubicBezTo>
                      <a:lnTo>
                        <a:pt x="7283" y="20074"/>
                      </a:lnTo>
                      <a:cubicBezTo>
                        <a:pt x="7333" y="20096"/>
                        <a:pt x="7386" y="20106"/>
                        <a:pt x="7437" y="20106"/>
                      </a:cubicBezTo>
                      <a:cubicBezTo>
                        <a:pt x="7594" y="20106"/>
                        <a:pt x="7746" y="20011"/>
                        <a:pt x="7813" y="19860"/>
                      </a:cubicBezTo>
                      <a:lnTo>
                        <a:pt x="7939" y="19557"/>
                      </a:lnTo>
                      <a:cubicBezTo>
                        <a:pt x="8008" y="19387"/>
                        <a:pt x="8156" y="19309"/>
                        <a:pt x="8304" y="19309"/>
                      </a:cubicBezTo>
                      <a:cubicBezTo>
                        <a:pt x="8506" y="19309"/>
                        <a:pt x="8707" y="19454"/>
                        <a:pt x="8707" y="19709"/>
                      </a:cubicBezTo>
                      <a:lnTo>
                        <a:pt x="8707" y="20049"/>
                      </a:lnTo>
                      <a:cubicBezTo>
                        <a:pt x="8707" y="20263"/>
                        <a:pt x="8884" y="20452"/>
                        <a:pt x="9111" y="20452"/>
                      </a:cubicBezTo>
                      <a:lnTo>
                        <a:pt x="11341" y="20452"/>
                      </a:lnTo>
                      <a:cubicBezTo>
                        <a:pt x="11568" y="20452"/>
                        <a:pt x="11744" y="20263"/>
                        <a:pt x="11744" y="20049"/>
                      </a:cubicBezTo>
                      <a:cubicBezTo>
                        <a:pt x="11744" y="19793"/>
                        <a:pt x="11947" y="19644"/>
                        <a:pt x="12150" y="19644"/>
                      </a:cubicBezTo>
                      <a:cubicBezTo>
                        <a:pt x="12297" y="19644"/>
                        <a:pt x="12444" y="19723"/>
                        <a:pt x="12513" y="19898"/>
                      </a:cubicBezTo>
                      <a:cubicBezTo>
                        <a:pt x="12579" y="20049"/>
                        <a:pt x="12731" y="20144"/>
                        <a:pt x="12888" y="20144"/>
                      </a:cubicBezTo>
                      <a:cubicBezTo>
                        <a:pt x="12940" y="20144"/>
                        <a:pt x="12992" y="20134"/>
                        <a:pt x="13042" y="20112"/>
                      </a:cubicBezTo>
                      <a:lnTo>
                        <a:pt x="15109" y="19268"/>
                      </a:lnTo>
                      <a:cubicBezTo>
                        <a:pt x="15323" y="19192"/>
                        <a:pt x="15411" y="18953"/>
                        <a:pt x="15335" y="18751"/>
                      </a:cubicBezTo>
                      <a:lnTo>
                        <a:pt x="15209" y="18436"/>
                      </a:lnTo>
                      <a:cubicBezTo>
                        <a:pt x="15091" y="18143"/>
                        <a:pt x="15323" y="17884"/>
                        <a:pt x="15580" y="17884"/>
                      </a:cubicBezTo>
                      <a:cubicBezTo>
                        <a:pt x="15677" y="17884"/>
                        <a:pt x="15778" y="17921"/>
                        <a:pt x="15865" y="18007"/>
                      </a:cubicBezTo>
                      <a:lnTo>
                        <a:pt x="16104" y="18247"/>
                      </a:lnTo>
                      <a:cubicBezTo>
                        <a:pt x="16180" y="18323"/>
                        <a:pt x="16280" y="18360"/>
                        <a:pt x="16383" y="18360"/>
                      </a:cubicBezTo>
                      <a:cubicBezTo>
                        <a:pt x="16485" y="18360"/>
                        <a:pt x="16589" y="18323"/>
                        <a:pt x="16671" y="18247"/>
                      </a:cubicBezTo>
                      <a:lnTo>
                        <a:pt x="18246" y="16659"/>
                      </a:lnTo>
                      <a:cubicBezTo>
                        <a:pt x="18397" y="16508"/>
                        <a:pt x="18397" y="16256"/>
                        <a:pt x="18246" y="16092"/>
                      </a:cubicBezTo>
                      <a:cubicBezTo>
                        <a:pt x="17973" y="15819"/>
                        <a:pt x="18201" y="15405"/>
                        <a:pt x="18529" y="15405"/>
                      </a:cubicBezTo>
                      <a:cubicBezTo>
                        <a:pt x="18580" y="15405"/>
                        <a:pt x="18633" y="15415"/>
                        <a:pt x="18687" y="15437"/>
                      </a:cubicBezTo>
                      <a:cubicBezTo>
                        <a:pt x="18740" y="15460"/>
                        <a:pt x="18794" y="15471"/>
                        <a:pt x="18849" y="15471"/>
                      </a:cubicBezTo>
                      <a:cubicBezTo>
                        <a:pt x="19003" y="15471"/>
                        <a:pt x="19151" y="15381"/>
                        <a:pt x="19216" y="15223"/>
                      </a:cubicBezTo>
                      <a:lnTo>
                        <a:pt x="20086" y="13169"/>
                      </a:lnTo>
                      <a:cubicBezTo>
                        <a:pt x="20162" y="12967"/>
                        <a:pt x="20073" y="12728"/>
                        <a:pt x="19872" y="12640"/>
                      </a:cubicBezTo>
                      <a:lnTo>
                        <a:pt x="19557" y="12514"/>
                      </a:lnTo>
                      <a:cubicBezTo>
                        <a:pt x="19153" y="12337"/>
                        <a:pt x="19279" y="11745"/>
                        <a:pt x="19708" y="11745"/>
                      </a:cubicBezTo>
                      <a:lnTo>
                        <a:pt x="20048" y="11745"/>
                      </a:lnTo>
                      <a:cubicBezTo>
                        <a:pt x="20275" y="11745"/>
                        <a:pt x="20451" y="11568"/>
                        <a:pt x="20451" y="11342"/>
                      </a:cubicBezTo>
                      <a:lnTo>
                        <a:pt x="20451" y="9111"/>
                      </a:lnTo>
                      <a:cubicBezTo>
                        <a:pt x="20451" y="8884"/>
                        <a:pt x="20275" y="8708"/>
                        <a:pt x="20048" y="8708"/>
                      </a:cubicBezTo>
                      <a:cubicBezTo>
                        <a:pt x="19607" y="8708"/>
                        <a:pt x="19494" y="8103"/>
                        <a:pt x="19897" y="7927"/>
                      </a:cubicBezTo>
                      <a:cubicBezTo>
                        <a:pt x="20099" y="7851"/>
                        <a:pt x="20199" y="7612"/>
                        <a:pt x="20124" y="7410"/>
                      </a:cubicBezTo>
                      <a:lnTo>
                        <a:pt x="19279" y="5344"/>
                      </a:lnTo>
                      <a:cubicBezTo>
                        <a:pt x="19213" y="5182"/>
                        <a:pt x="19067" y="5085"/>
                        <a:pt x="18908" y="5085"/>
                      </a:cubicBezTo>
                      <a:cubicBezTo>
                        <a:pt x="18856" y="5085"/>
                        <a:pt x="18803" y="5095"/>
                        <a:pt x="18750" y="5117"/>
                      </a:cubicBezTo>
                      <a:lnTo>
                        <a:pt x="18448" y="5243"/>
                      </a:lnTo>
                      <a:cubicBezTo>
                        <a:pt x="18392" y="5265"/>
                        <a:pt x="18338" y="5275"/>
                        <a:pt x="18286" y="5275"/>
                      </a:cubicBezTo>
                      <a:cubicBezTo>
                        <a:pt x="17955" y="5275"/>
                        <a:pt x="17745" y="4860"/>
                        <a:pt x="18007" y="4588"/>
                      </a:cubicBezTo>
                      <a:lnTo>
                        <a:pt x="18246" y="4348"/>
                      </a:lnTo>
                      <a:cubicBezTo>
                        <a:pt x="18397" y="4197"/>
                        <a:pt x="18397" y="3945"/>
                        <a:pt x="18246" y="3781"/>
                      </a:cubicBezTo>
                      <a:lnTo>
                        <a:pt x="16671" y="2206"/>
                      </a:lnTo>
                      <a:cubicBezTo>
                        <a:pt x="16589" y="2124"/>
                        <a:pt x="16485" y="2083"/>
                        <a:pt x="16383" y="2083"/>
                      </a:cubicBezTo>
                      <a:cubicBezTo>
                        <a:pt x="16280" y="2083"/>
                        <a:pt x="16180" y="2124"/>
                        <a:pt x="16104" y="2206"/>
                      </a:cubicBezTo>
                      <a:cubicBezTo>
                        <a:pt x="16019" y="2291"/>
                        <a:pt x="15920" y="2327"/>
                        <a:pt x="15823" y="2327"/>
                      </a:cubicBezTo>
                      <a:cubicBezTo>
                        <a:pt x="15561" y="2327"/>
                        <a:pt x="15320" y="2060"/>
                        <a:pt x="15449" y="1765"/>
                      </a:cubicBezTo>
                      <a:cubicBezTo>
                        <a:pt x="15537" y="1563"/>
                        <a:pt x="15436" y="1324"/>
                        <a:pt x="15235" y="1236"/>
                      </a:cubicBezTo>
                      <a:lnTo>
                        <a:pt x="13168" y="366"/>
                      </a:lnTo>
                      <a:cubicBezTo>
                        <a:pt x="13118" y="344"/>
                        <a:pt x="13067" y="334"/>
                        <a:pt x="13016" y="334"/>
                      </a:cubicBezTo>
                      <a:cubicBezTo>
                        <a:pt x="12863" y="334"/>
                        <a:pt x="12718" y="429"/>
                        <a:pt x="12651" y="580"/>
                      </a:cubicBezTo>
                      <a:lnTo>
                        <a:pt x="12513" y="896"/>
                      </a:lnTo>
                      <a:cubicBezTo>
                        <a:pt x="12444" y="1064"/>
                        <a:pt x="12298" y="1140"/>
                        <a:pt x="12152" y="1140"/>
                      </a:cubicBezTo>
                      <a:cubicBezTo>
                        <a:pt x="11949" y="1140"/>
                        <a:pt x="11744" y="993"/>
                        <a:pt x="11744" y="744"/>
                      </a:cubicBezTo>
                      <a:lnTo>
                        <a:pt x="11744" y="404"/>
                      </a:lnTo>
                      <a:cubicBezTo>
                        <a:pt x="11744" y="177"/>
                        <a:pt x="11568" y="1"/>
                        <a:pt x="11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7" name="Google Shape;1127;p27"/>
                <p:cNvSpPr/>
                <p:nvPr/>
              </p:nvSpPr>
              <p:spPr>
                <a:xfrm>
                  <a:off x="924550" y="1330275"/>
                  <a:ext cx="232200" cy="232175"/>
                </a:xfrm>
                <a:custGeom>
                  <a:avLst/>
                  <a:gdLst/>
                  <a:ahLst/>
                  <a:cxnLst/>
                  <a:rect l="l" t="t" r="r" b="b"/>
                  <a:pathLst>
                    <a:path w="9288" h="9287" extrusionOk="0">
                      <a:moveTo>
                        <a:pt x="4650" y="0"/>
                      </a:moveTo>
                      <a:cubicBezTo>
                        <a:pt x="2079" y="0"/>
                        <a:pt x="0" y="2079"/>
                        <a:pt x="0" y="4637"/>
                      </a:cubicBezTo>
                      <a:cubicBezTo>
                        <a:pt x="0" y="7208"/>
                        <a:pt x="2079" y="9287"/>
                        <a:pt x="4650" y="9287"/>
                      </a:cubicBezTo>
                      <a:cubicBezTo>
                        <a:pt x="7208" y="9287"/>
                        <a:pt x="9287" y="7208"/>
                        <a:pt x="9287" y="4637"/>
                      </a:cubicBezTo>
                      <a:cubicBezTo>
                        <a:pt x="9287" y="2079"/>
                        <a:pt x="7208" y="0"/>
                        <a:pt x="4650" y="0"/>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8" name="Google Shape;1128;p27"/>
                <p:cNvSpPr/>
                <p:nvPr/>
              </p:nvSpPr>
              <p:spPr>
                <a:xfrm>
                  <a:off x="981575" y="1387275"/>
                  <a:ext cx="118150" cy="118175"/>
                </a:xfrm>
                <a:custGeom>
                  <a:avLst/>
                  <a:gdLst/>
                  <a:ahLst/>
                  <a:cxnLst/>
                  <a:rect l="l" t="t" r="r" b="b"/>
                  <a:pathLst>
                    <a:path w="4726" h="4727" extrusionOk="0">
                      <a:moveTo>
                        <a:pt x="2369" y="1"/>
                      </a:moveTo>
                      <a:cubicBezTo>
                        <a:pt x="1059" y="1"/>
                        <a:pt x="0" y="1059"/>
                        <a:pt x="0" y="2357"/>
                      </a:cubicBezTo>
                      <a:cubicBezTo>
                        <a:pt x="0" y="3668"/>
                        <a:pt x="1059" y="4726"/>
                        <a:pt x="2369" y="4726"/>
                      </a:cubicBezTo>
                      <a:cubicBezTo>
                        <a:pt x="3667" y="4726"/>
                        <a:pt x="4725" y="3668"/>
                        <a:pt x="4725" y="2357"/>
                      </a:cubicBezTo>
                      <a:cubicBezTo>
                        <a:pt x="4725" y="1059"/>
                        <a:pt x="3667" y="1"/>
                        <a:pt x="2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9" name="Google Shape;1129;p27"/>
                <p:cNvSpPr/>
                <p:nvPr/>
              </p:nvSpPr>
              <p:spPr>
                <a:xfrm>
                  <a:off x="1839675" y="1287425"/>
                  <a:ext cx="160700" cy="283550"/>
                </a:xfrm>
                <a:custGeom>
                  <a:avLst/>
                  <a:gdLst/>
                  <a:ahLst/>
                  <a:cxnLst/>
                  <a:rect l="l" t="t" r="r" b="b"/>
                  <a:pathLst>
                    <a:path w="6428" h="11342" extrusionOk="0">
                      <a:moveTo>
                        <a:pt x="1463" y="0"/>
                      </a:moveTo>
                      <a:cubicBezTo>
                        <a:pt x="656" y="0"/>
                        <a:pt x="1" y="656"/>
                        <a:pt x="1" y="1462"/>
                      </a:cubicBezTo>
                      <a:lnTo>
                        <a:pt x="1" y="11341"/>
                      </a:lnTo>
                      <a:lnTo>
                        <a:pt x="6427" y="11341"/>
                      </a:lnTo>
                      <a:lnTo>
                        <a:pt x="6427" y="1462"/>
                      </a:lnTo>
                      <a:cubicBezTo>
                        <a:pt x="6427" y="656"/>
                        <a:pt x="5759" y="0"/>
                        <a:pt x="4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0" name="Google Shape;1130;p27"/>
                <p:cNvSpPr/>
                <p:nvPr/>
              </p:nvSpPr>
              <p:spPr>
                <a:xfrm>
                  <a:off x="1878425" y="1333425"/>
                  <a:ext cx="82875" cy="25"/>
                </a:xfrm>
                <a:custGeom>
                  <a:avLst/>
                  <a:gdLst/>
                  <a:ahLst/>
                  <a:cxnLst/>
                  <a:rect l="l" t="t" r="r" b="b"/>
                  <a:pathLst>
                    <a:path w="3315" h="1" fill="none" extrusionOk="0">
                      <a:moveTo>
                        <a:pt x="1" y="0"/>
                      </a:moveTo>
                      <a:lnTo>
                        <a:pt x="3315" y="0"/>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1" name="Google Shape;1131;p27"/>
                <p:cNvSpPr/>
                <p:nvPr/>
              </p:nvSpPr>
              <p:spPr>
                <a:xfrm>
                  <a:off x="1878425" y="1370575"/>
                  <a:ext cx="82875" cy="25"/>
                </a:xfrm>
                <a:custGeom>
                  <a:avLst/>
                  <a:gdLst/>
                  <a:ahLst/>
                  <a:cxnLst/>
                  <a:rect l="l" t="t" r="r" b="b"/>
                  <a:pathLst>
                    <a:path w="3315" h="1" fill="none" extrusionOk="0">
                      <a:moveTo>
                        <a:pt x="1" y="1"/>
                      </a:moveTo>
                      <a:lnTo>
                        <a:pt x="3315" y="1"/>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2" name="Google Shape;1132;p27"/>
                <p:cNvSpPr/>
                <p:nvPr/>
              </p:nvSpPr>
              <p:spPr>
                <a:xfrm>
                  <a:off x="1878425" y="1407750"/>
                  <a:ext cx="82875" cy="25"/>
                </a:xfrm>
                <a:custGeom>
                  <a:avLst/>
                  <a:gdLst/>
                  <a:ahLst/>
                  <a:cxnLst/>
                  <a:rect l="l" t="t" r="r" b="b"/>
                  <a:pathLst>
                    <a:path w="3315" h="1" fill="none" extrusionOk="0">
                      <a:moveTo>
                        <a:pt x="1" y="1"/>
                      </a:moveTo>
                      <a:lnTo>
                        <a:pt x="3315" y="1"/>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3" name="Google Shape;1133;p27"/>
                <p:cNvSpPr/>
                <p:nvPr/>
              </p:nvSpPr>
              <p:spPr>
                <a:xfrm>
                  <a:off x="1878425" y="1444925"/>
                  <a:ext cx="82875" cy="25"/>
                </a:xfrm>
                <a:custGeom>
                  <a:avLst/>
                  <a:gdLst/>
                  <a:ahLst/>
                  <a:cxnLst/>
                  <a:rect l="l" t="t" r="r" b="b"/>
                  <a:pathLst>
                    <a:path w="3315" h="1" fill="none" extrusionOk="0">
                      <a:moveTo>
                        <a:pt x="1" y="1"/>
                      </a:moveTo>
                      <a:lnTo>
                        <a:pt x="3315" y="1"/>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4" name="Google Shape;1134;p27"/>
                <p:cNvSpPr/>
                <p:nvPr/>
              </p:nvSpPr>
              <p:spPr>
                <a:xfrm>
                  <a:off x="1878425" y="1482100"/>
                  <a:ext cx="82875" cy="25"/>
                </a:xfrm>
                <a:custGeom>
                  <a:avLst/>
                  <a:gdLst/>
                  <a:ahLst/>
                  <a:cxnLst/>
                  <a:rect l="l" t="t" r="r" b="b"/>
                  <a:pathLst>
                    <a:path w="3315" h="1" fill="none" extrusionOk="0">
                      <a:moveTo>
                        <a:pt x="1" y="1"/>
                      </a:moveTo>
                      <a:lnTo>
                        <a:pt x="3315" y="1"/>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5" name="Google Shape;1135;p27"/>
                <p:cNvSpPr/>
                <p:nvPr/>
              </p:nvSpPr>
              <p:spPr>
                <a:xfrm>
                  <a:off x="1878425" y="1519275"/>
                  <a:ext cx="82875" cy="25"/>
                </a:xfrm>
                <a:custGeom>
                  <a:avLst/>
                  <a:gdLst/>
                  <a:ahLst/>
                  <a:cxnLst/>
                  <a:rect l="l" t="t" r="r" b="b"/>
                  <a:pathLst>
                    <a:path w="3315" h="1" fill="none" extrusionOk="0">
                      <a:moveTo>
                        <a:pt x="1" y="1"/>
                      </a:moveTo>
                      <a:lnTo>
                        <a:pt x="3315" y="1"/>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6" name="Google Shape;1136;p27"/>
                <p:cNvSpPr/>
                <p:nvPr/>
              </p:nvSpPr>
              <p:spPr>
                <a:xfrm>
                  <a:off x="1619475" y="1273550"/>
                  <a:ext cx="6025" cy="46975"/>
                </a:xfrm>
                <a:custGeom>
                  <a:avLst/>
                  <a:gdLst/>
                  <a:ahLst/>
                  <a:cxnLst/>
                  <a:rect l="l" t="t" r="r" b="b"/>
                  <a:pathLst>
                    <a:path w="241" h="1879" extrusionOk="0">
                      <a:moveTo>
                        <a:pt x="1" y="1"/>
                      </a:moveTo>
                      <a:lnTo>
                        <a:pt x="1" y="1878"/>
                      </a:lnTo>
                      <a:lnTo>
                        <a:pt x="240" y="1878"/>
                      </a:lnTo>
                      <a:lnTo>
                        <a:pt x="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7" name="Google Shape;1137;p27"/>
                <p:cNvSpPr/>
                <p:nvPr/>
              </p:nvSpPr>
              <p:spPr>
                <a:xfrm>
                  <a:off x="1634600" y="1273550"/>
                  <a:ext cx="6025" cy="46975"/>
                </a:xfrm>
                <a:custGeom>
                  <a:avLst/>
                  <a:gdLst/>
                  <a:ahLst/>
                  <a:cxnLst/>
                  <a:rect l="l" t="t" r="r" b="b"/>
                  <a:pathLst>
                    <a:path w="241" h="1879" extrusionOk="0">
                      <a:moveTo>
                        <a:pt x="1" y="1"/>
                      </a:moveTo>
                      <a:lnTo>
                        <a:pt x="1" y="1878"/>
                      </a:lnTo>
                      <a:lnTo>
                        <a:pt x="240" y="1878"/>
                      </a:lnTo>
                      <a:lnTo>
                        <a:pt x="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8" name="Google Shape;1138;p27"/>
                <p:cNvSpPr/>
                <p:nvPr/>
              </p:nvSpPr>
              <p:spPr>
                <a:xfrm>
                  <a:off x="1649400" y="1273550"/>
                  <a:ext cx="6025" cy="46975"/>
                </a:xfrm>
                <a:custGeom>
                  <a:avLst/>
                  <a:gdLst/>
                  <a:ahLst/>
                  <a:cxnLst/>
                  <a:rect l="l" t="t" r="r" b="b"/>
                  <a:pathLst>
                    <a:path w="241" h="1879" extrusionOk="0">
                      <a:moveTo>
                        <a:pt x="1" y="1"/>
                      </a:moveTo>
                      <a:lnTo>
                        <a:pt x="1" y="1878"/>
                      </a:lnTo>
                      <a:lnTo>
                        <a:pt x="240" y="1878"/>
                      </a:lnTo>
                      <a:lnTo>
                        <a:pt x="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9" name="Google Shape;1139;p27"/>
                <p:cNvSpPr/>
                <p:nvPr/>
              </p:nvSpPr>
              <p:spPr>
                <a:xfrm>
                  <a:off x="1664525" y="1273550"/>
                  <a:ext cx="6025" cy="46975"/>
                </a:xfrm>
                <a:custGeom>
                  <a:avLst/>
                  <a:gdLst/>
                  <a:ahLst/>
                  <a:cxnLst/>
                  <a:rect l="l" t="t" r="r" b="b"/>
                  <a:pathLst>
                    <a:path w="241" h="1879" extrusionOk="0">
                      <a:moveTo>
                        <a:pt x="1" y="1"/>
                      </a:moveTo>
                      <a:lnTo>
                        <a:pt x="1" y="1878"/>
                      </a:lnTo>
                      <a:lnTo>
                        <a:pt x="240" y="1878"/>
                      </a:lnTo>
                      <a:lnTo>
                        <a:pt x="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0" name="Google Shape;1140;p27"/>
                <p:cNvSpPr/>
                <p:nvPr/>
              </p:nvSpPr>
              <p:spPr>
                <a:xfrm>
                  <a:off x="1302250" y="874750"/>
                  <a:ext cx="68700" cy="107750"/>
                </a:xfrm>
                <a:custGeom>
                  <a:avLst/>
                  <a:gdLst/>
                  <a:ahLst/>
                  <a:cxnLst/>
                  <a:rect l="l" t="t" r="r" b="b"/>
                  <a:pathLst>
                    <a:path w="2748" h="4310" extrusionOk="0">
                      <a:moveTo>
                        <a:pt x="1294" y="1"/>
                      </a:moveTo>
                      <a:cubicBezTo>
                        <a:pt x="711" y="1"/>
                        <a:pt x="366" y="164"/>
                        <a:pt x="366" y="164"/>
                      </a:cubicBezTo>
                      <a:lnTo>
                        <a:pt x="328" y="1298"/>
                      </a:lnTo>
                      <a:lnTo>
                        <a:pt x="1" y="2457"/>
                      </a:lnTo>
                      <a:lnTo>
                        <a:pt x="895" y="3012"/>
                      </a:lnTo>
                      <a:lnTo>
                        <a:pt x="895" y="3541"/>
                      </a:lnTo>
                      <a:lnTo>
                        <a:pt x="1425" y="4310"/>
                      </a:lnTo>
                      <a:cubicBezTo>
                        <a:pt x="1551" y="3869"/>
                        <a:pt x="1576" y="3113"/>
                        <a:pt x="1576" y="3113"/>
                      </a:cubicBezTo>
                      <a:lnTo>
                        <a:pt x="1727" y="2042"/>
                      </a:lnTo>
                      <a:cubicBezTo>
                        <a:pt x="1727" y="2042"/>
                        <a:pt x="1878" y="2092"/>
                        <a:pt x="2072" y="2092"/>
                      </a:cubicBezTo>
                      <a:cubicBezTo>
                        <a:pt x="2170" y="2092"/>
                        <a:pt x="2277" y="2079"/>
                        <a:pt x="2382" y="2042"/>
                      </a:cubicBezTo>
                      <a:cubicBezTo>
                        <a:pt x="2634" y="1953"/>
                        <a:pt x="2748" y="315"/>
                        <a:pt x="2748" y="315"/>
                      </a:cubicBezTo>
                      <a:cubicBezTo>
                        <a:pt x="2178" y="73"/>
                        <a:pt x="1683" y="1"/>
                        <a:pt x="1294"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1" name="Google Shape;1141;p27"/>
                <p:cNvSpPr/>
                <p:nvPr/>
              </p:nvSpPr>
              <p:spPr>
                <a:xfrm>
                  <a:off x="1390100" y="998475"/>
                  <a:ext cx="52675" cy="131450"/>
                </a:xfrm>
                <a:custGeom>
                  <a:avLst/>
                  <a:gdLst/>
                  <a:ahLst/>
                  <a:cxnLst/>
                  <a:rect l="l" t="t" r="r" b="b"/>
                  <a:pathLst>
                    <a:path w="2107" h="5258" extrusionOk="0">
                      <a:moveTo>
                        <a:pt x="16" y="0"/>
                      </a:moveTo>
                      <a:cubicBezTo>
                        <a:pt x="6" y="0"/>
                        <a:pt x="1" y="9"/>
                        <a:pt x="2" y="29"/>
                      </a:cubicBezTo>
                      <a:cubicBezTo>
                        <a:pt x="28" y="394"/>
                        <a:pt x="65" y="835"/>
                        <a:pt x="78" y="1364"/>
                      </a:cubicBezTo>
                      <a:cubicBezTo>
                        <a:pt x="78" y="1893"/>
                        <a:pt x="128" y="2889"/>
                        <a:pt x="141" y="3380"/>
                      </a:cubicBezTo>
                      <a:cubicBezTo>
                        <a:pt x="154" y="3872"/>
                        <a:pt x="2" y="5044"/>
                        <a:pt x="2" y="5044"/>
                      </a:cubicBezTo>
                      <a:cubicBezTo>
                        <a:pt x="2" y="5044"/>
                        <a:pt x="469" y="5157"/>
                        <a:pt x="1036" y="5258"/>
                      </a:cubicBezTo>
                      <a:cubicBezTo>
                        <a:pt x="1036" y="4981"/>
                        <a:pt x="1099" y="4615"/>
                        <a:pt x="1477" y="4540"/>
                      </a:cubicBezTo>
                      <a:cubicBezTo>
                        <a:pt x="1842" y="4477"/>
                        <a:pt x="2019" y="3973"/>
                        <a:pt x="2107" y="3544"/>
                      </a:cubicBezTo>
                      <a:cubicBezTo>
                        <a:pt x="1779" y="3469"/>
                        <a:pt x="1565" y="3418"/>
                        <a:pt x="1565" y="3418"/>
                      </a:cubicBezTo>
                      <a:cubicBezTo>
                        <a:pt x="1565" y="3418"/>
                        <a:pt x="1250" y="2246"/>
                        <a:pt x="922" y="1112"/>
                      </a:cubicBezTo>
                      <a:cubicBezTo>
                        <a:pt x="489" y="512"/>
                        <a:pt x="95" y="0"/>
                        <a:pt x="16" y="0"/>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2" name="Google Shape;1142;p27"/>
                <p:cNvSpPr/>
                <p:nvPr/>
              </p:nvSpPr>
              <p:spPr>
                <a:xfrm>
                  <a:off x="1292800" y="943100"/>
                  <a:ext cx="26175" cy="31850"/>
                </a:xfrm>
                <a:custGeom>
                  <a:avLst/>
                  <a:gdLst/>
                  <a:ahLst/>
                  <a:cxnLst/>
                  <a:rect l="l" t="t" r="r" b="b"/>
                  <a:pathLst>
                    <a:path w="1047" h="1274" fill="none" extrusionOk="0">
                      <a:moveTo>
                        <a:pt x="1047" y="328"/>
                      </a:moveTo>
                      <a:lnTo>
                        <a:pt x="769" y="1273"/>
                      </a:lnTo>
                      <a:cubicBezTo>
                        <a:pt x="769" y="1273"/>
                        <a:pt x="316" y="845"/>
                        <a:pt x="1" y="1"/>
                      </a:cubicBezTo>
                    </a:path>
                  </a:pathLst>
                </a:custGeom>
                <a:noFill/>
                <a:ln w="2525" cap="rnd" cmpd="sng">
                  <a:solidFill>
                    <a:srgbClr val="5365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3" name="Google Shape;1143;p27"/>
                <p:cNvSpPr/>
                <p:nvPr/>
              </p:nvSpPr>
              <p:spPr>
                <a:xfrm>
                  <a:off x="1403700" y="1154925"/>
                  <a:ext cx="64600" cy="27525"/>
                </a:xfrm>
                <a:custGeom>
                  <a:avLst/>
                  <a:gdLst/>
                  <a:ahLst/>
                  <a:cxnLst/>
                  <a:rect l="l" t="t" r="r" b="b"/>
                  <a:pathLst>
                    <a:path w="2584" h="1101" extrusionOk="0">
                      <a:moveTo>
                        <a:pt x="2166" y="1"/>
                      </a:moveTo>
                      <a:cubicBezTo>
                        <a:pt x="1865" y="1"/>
                        <a:pt x="1418" y="171"/>
                        <a:pt x="1185" y="235"/>
                      </a:cubicBezTo>
                      <a:cubicBezTo>
                        <a:pt x="1143" y="246"/>
                        <a:pt x="1091" y="251"/>
                        <a:pt x="1033" y="251"/>
                      </a:cubicBezTo>
                      <a:cubicBezTo>
                        <a:pt x="701" y="251"/>
                        <a:pt x="164" y="96"/>
                        <a:pt x="164" y="96"/>
                      </a:cubicBezTo>
                      <a:lnTo>
                        <a:pt x="0" y="877"/>
                      </a:lnTo>
                      <a:lnTo>
                        <a:pt x="1248" y="890"/>
                      </a:lnTo>
                      <a:cubicBezTo>
                        <a:pt x="1361" y="1003"/>
                        <a:pt x="1727" y="1016"/>
                        <a:pt x="1727" y="1016"/>
                      </a:cubicBezTo>
                      <a:cubicBezTo>
                        <a:pt x="1727" y="1016"/>
                        <a:pt x="1850" y="1100"/>
                        <a:pt x="1995" y="1100"/>
                      </a:cubicBezTo>
                      <a:cubicBezTo>
                        <a:pt x="2068" y="1100"/>
                        <a:pt x="2147" y="1079"/>
                        <a:pt x="2218" y="1016"/>
                      </a:cubicBezTo>
                      <a:cubicBezTo>
                        <a:pt x="2432" y="827"/>
                        <a:pt x="2583" y="109"/>
                        <a:pt x="2319" y="21"/>
                      </a:cubicBezTo>
                      <a:cubicBezTo>
                        <a:pt x="2275" y="7"/>
                        <a:pt x="2223" y="1"/>
                        <a:pt x="2166"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4" name="Google Shape;1144;p27"/>
                <p:cNvSpPr/>
                <p:nvPr/>
              </p:nvSpPr>
              <p:spPr>
                <a:xfrm>
                  <a:off x="1588300" y="1411550"/>
                  <a:ext cx="290150" cy="290475"/>
                </a:xfrm>
                <a:custGeom>
                  <a:avLst/>
                  <a:gdLst/>
                  <a:ahLst/>
                  <a:cxnLst/>
                  <a:rect l="l" t="t" r="r" b="b"/>
                  <a:pathLst>
                    <a:path w="11606" h="11619" extrusionOk="0">
                      <a:moveTo>
                        <a:pt x="5167" y="0"/>
                      </a:moveTo>
                      <a:cubicBezTo>
                        <a:pt x="5041" y="0"/>
                        <a:pt x="4940" y="101"/>
                        <a:pt x="4940" y="227"/>
                      </a:cubicBezTo>
                      <a:cubicBezTo>
                        <a:pt x="4940" y="372"/>
                        <a:pt x="4826" y="455"/>
                        <a:pt x="4711" y="455"/>
                      </a:cubicBezTo>
                      <a:cubicBezTo>
                        <a:pt x="4627" y="455"/>
                        <a:pt x="4541" y="411"/>
                        <a:pt x="4499" y="315"/>
                      </a:cubicBezTo>
                      <a:cubicBezTo>
                        <a:pt x="4461" y="222"/>
                        <a:pt x="4383" y="170"/>
                        <a:pt x="4298" y="170"/>
                      </a:cubicBezTo>
                      <a:cubicBezTo>
                        <a:pt x="4268" y="170"/>
                        <a:pt x="4238" y="176"/>
                        <a:pt x="4209" y="189"/>
                      </a:cubicBezTo>
                      <a:lnTo>
                        <a:pt x="3025" y="668"/>
                      </a:lnTo>
                      <a:cubicBezTo>
                        <a:pt x="2911" y="706"/>
                        <a:pt x="2861" y="844"/>
                        <a:pt x="2899" y="958"/>
                      </a:cubicBezTo>
                      <a:lnTo>
                        <a:pt x="2974" y="1134"/>
                      </a:lnTo>
                      <a:cubicBezTo>
                        <a:pt x="3038" y="1308"/>
                        <a:pt x="2903" y="1455"/>
                        <a:pt x="2756" y="1455"/>
                      </a:cubicBezTo>
                      <a:cubicBezTo>
                        <a:pt x="2701" y="1455"/>
                        <a:pt x="2644" y="1434"/>
                        <a:pt x="2596" y="1386"/>
                      </a:cubicBezTo>
                      <a:lnTo>
                        <a:pt x="2470" y="1248"/>
                      </a:lnTo>
                      <a:cubicBezTo>
                        <a:pt x="2426" y="1203"/>
                        <a:pt x="2366" y="1181"/>
                        <a:pt x="2306" y="1181"/>
                      </a:cubicBezTo>
                      <a:cubicBezTo>
                        <a:pt x="2246" y="1181"/>
                        <a:pt x="2187" y="1203"/>
                        <a:pt x="2142" y="1248"/>
                      </a:cubicBezTo>
                      <a:lnTo>
                        <a:pt x="1248" y="2142"/>
                      </a:lnTo>
                      <a:cubicBezTo>
                        <a:pt x="1160" y="2230"/>
                        <a:pt x="1160" y="2382"/>
                        <a:pt x="1248" y="2470"/>
                      </a:cubicBezTo>
                      <a:cubicBezTo>
                        <a:pt x="1399" y="2621"/>
                        <a:pt x="1272" y="2856"/>
                        <a:pt x="1090" y="2856"/>
                      </a:cubicBezTo>
                      <a:cubicBezTo>
                        <a:pt x="1060" y="2856"/>
                        <a:pt x="1028" y="2850"/>
                        <a:pt x="996" y="2835"/>
                      </a:cubicBezTo>
                      <a:cubicBezTo>
                        <a:pt x="971" y="2827"/>
                        <a:pt x="944" y="2823"/>
                        <a:pt x="918" y="2823"/>
                      </a:cubicBezTo>
                      <a:cubicBezTo>
                        <a:pt x="825" y="2823"/>
                        <a:pt x="733" y="2873"/>
                        <a:pt x="693" y="2961"/>
                      </a:cubicBezTo>
                      <a:lnTo>
                        <a:pt x="202" y="4133"/>
                      </a:lnTo>
                      <a:cubicBezTo>
                        <a:pt x="152" y="4247"/>
                        <a:pt x="215" y="4385"/>
                        <a:pt x="328" y="4436"/>
                      </a:cubicBezTo>
                      <a:lnTo>
                        <a:pt x="504" y="4499"/>
                      </a:lnTo>
                      <a:cubicBezTo>
                        <a:pt x="731" y="4599"/>
                        <a:pt x="668" y="4940"/>
                        <a:pt x="416" y="4940"/>
                      </a:cubicBezTo>
                      <a:lnTo>
                        <a:pt x="227" y="4940"/>
                      </a:lnTo>
                      <a:cubicBezTo>
                        <a:pt x="101" y="4940"/>
                        <a:pt x="0" y="5040"/>
                        <a:pt x="0" y="5166"/>
                      </a:cubicBezTo>
                      <a:lnTo>
                        <a:pt x="0" y="6439"/>
                      </a:lnTo>
                      <a:cubicBezTo>
                        <a:pt x="0" y="6565"/>
                        <a:pt x="101" y="6666"/>
                        <a:pt x="227" y="6666"/>
                      </a:cubicBezTo>
                      <a:cubicBezTo>
                        <a:pt x="479" y="6666"/>
                        <a:pt x="542" y="7006"/>
                        <a:pt x="303" y="7107"/>
                      </a:cubicBezTo>
                      <a:cubicBezTo>
                        <a:pt x="189" y="7157"/>
                        <a:pt x="139" y="7283"/>
                        <a:pt x="189" y="7409"/>
                      </a:cubicBezTo>
                      <a:lnTo>
                        <a:pt x="656" y="8581"/>
                      </a:lnTo>
                      <a:cubicBezTo>
                        <a:pt x="694" y="8668"/>
                        <a:pt x="784" y="8725"/>
                        <a:pt x="874" y="8725"/>
                      </a:cubicBezTo>
                      <a:cubicBezTo>
                        <a:pt x="903" y="8725"/>
                        <a:pt x="931" y="8719"/>
                        <a:pt x="958" y="8707"/>
                      </a:cubicBezTo>
                      <a:lnTo>
                        <a:pt x="1134" y="8632"/>
                      </a:lnTo>
                      <a:cubicBezTo>
                        <a:pt x="1163" y="8620"/>
                        <a:pt x="1192" y="8615"/>
                        <a:pt x="1219" y="8615"/>
                      </a:cubicBezTo>
                      <a:cubicBezTo>
                        <a:pt x="1406" y="8615"/>
                        <a:pt x="1540" y="8856"/>
                        <a:pt x="1386" y="9010"/>
                      </a:cubicBezTo>
                      <a:lnTo>
                        <a:pt x="1248" y="9136"/>
                      </a:lnTo>
                      <a:cubicBezTo>
                        <a:pt x="1160" y="9224"/>
                        <a:pt x="1160" y="9375"/>
                        <a:pt x="1248" y="9463"/>
                      </a:cubicBezTo>
                      <a:lnTo>
                        <a:pt x="2142" y="10358"/>
                      </a:lnTo>
                      <a:cubicBezTo>
                        <a:pt x="2187" y="10402"/>
                        <a:pt x="2246" y="10424"/>
                        <a:pt x="2306" y="10424"/>
                      </a:cubicBezTo>
                      <a:cubicBezTo>
                        <a:pt x="2366" y="10424"/>
                        <a:pt x="2426" y="10402"/>
                        <a:pt x="2470" y="10358"/>
                      </a:cubicBezTo>
                      <a:cubicBezTo>
                        <a:pt x="2517" y="10311"/>
                        <a:pt x="2572" y="10291"/>
                        <a:pt x="2626" y="10291"/>
                      </a:cubicBezTo>
                      <a:cubicBezTo>
                        <a:pt x="2773" y="10291"/>
                        <a:pt x="2909" y="10444"/>
                        <a:pt x="2836" y="10610"/>
                      </a:cubicBezTo>
                      <a:cubicBezTo>
                        <a:pt x="2785" y="10723"/>
                        <a:pt x="2848" y="10862"/>
                        <a:pt x="2962" y="10912"/>
                      </a:cubicBezTo>
                      <a:lnTo>
                        <a:pt x="4133" y="11404"/>
                      </a:lnTo>
                      <a:cubicBezTo>
                        <a:pt x="4160" y="11416"/>
                        <a:pt x="4188" y="11421"/>
                        <a:pt x="4215" y="11421"/>
                      </a:cubicBezTo>
                      <a:cubicBezTo>
                        <a:pt x="4303" y="11421"/>
                        <a:pt x="4385" y="11364"/>
                        <a:pt x="4423" y="11278"/>
                      </a:cubicBezTo>
                      <a:lnTo>
                        <a:pt x="4499" y="11101"/>
                      </a:lnTo>
                      <a:cubicBezTo>
                        <a:pt x="4541" y="11007"/>
                        <a:pt x="4623" y="10965"/>
                        <a:pt x="4706" y="10965"/>
                      </a:cubicBezTo>
                      <a:cubicBezTo>
                        <a:pt x="4823" y="10965"/>
                        <a:pt x="4940" y="11049"/>
                        <a:pt x="4940" y="11190"/>
                      </a:cubicBezTo>
                      <a:lnTo>
                        <a:pt x="4940" y="11379"/>
                      </a:lnTo>
                      <a:cubicBezTo>
                        <a:pt x="4940" y="11505"/>
                        <a:pt x="5041" y="11618"/>
                        <a:pt x="5167" y="11618"/>
                      </a:cubicBezTo>
                      <a:lnTo>
                        <a:pt x="6439" y="11618"/>
                      </a:lnTo>
                      <a:cubicBezTo>
                        <a:pt x="6565" y="11618"/>
                        <a:pt x="6666" y="11505"/>
                        <a:pt x="6666" y="11379"/>
                      </a:cubicBezTo>
                      <a:cubicBezTo>
                        <a:pt x="6666" y="11240"/>
                        <a:pt x="6780" y="11157"/>
                        <a:pt x="6895" y="11157"/>
                      </a:cubicBezTo>
                      <a:cubicBezTo>
                        <a:pt x="6979" y="11157"/>
                        <a:pt x="7065" y="11202"/>
                        <a:pt x="7107" y="11303"/>
                      </a:cubicBezTo>
                      <a:cubicBezTo>
                        <a:pt x="7137" y="11391"/>
                        <a:pt x="7227" y="11441"/>
                        <a:pt x="7319" y="11441"/>
                      </a:cubicBezTo>
                      <a:cubicBezTo>
                        <a:pt x="7346" y="11441"/>
                        <a:pt x="7372" y="11437"/>
                        <a:pt x="7397" y="11429"/>
                      </a:cubicBezTo>
                      <a:lnTo>
                        <a:pt x="8582" y="10950"/>
                      </a:lnTo>
                      <a:cubicBezTo>
                        <a:pt x="8695" y="10900"/>
                        <a:pt x="8745" y="10761"/>
                        <a:pt x="8708" y="10648"/>
                      </a:cubicBezTo>
                      <a:lnTo>
                        <a:pt x="8632" y="10471"/>
                      </a:lnTo>
                      <a:cubicBezTo>
                        <a:pt x="8558" y="10304"/>
                        <a:pt x="8696" y="10158"/>
                        <a:pt x="8844" y="10158"/>
                      </a:cubicBezTo>
                      <a:cubicBezTo>
                        <a:pt x="8897" y="10158"/>
                        <a:pt x="8951" y="10176"/>
                        <a:pt x="8997" y="10219"/>
                      </a:cubicBezTo>
                      <a:lnTo>
                        <a:pt x="9136" y="10358"/>
                      </a:lnTo>
                      <a:cubicBezTo>
                        <a:pt x="9180" y="10402"/>
                        <a:pt x="9240" y="10424"/>
                        <a:pt x="9300" y="10424"/>
                      </a:cubicBezTo>
                      <a:cubicBezTo>
                        <a:pt x="9360" y="10424"/>
                        <a:pt x="9419" y="10402"/>
                        <a:pt x="9464" y="10358"/>
                      </a:cubicBezTo>
                      <a:lnTo>
                        <a:pt x="10358" y="9463"/>
                      </a:lnTo>
                      <a:cubicBezTo>
                        <a:pt x="10446" y="9375"/>
                        <a:pt x="10446" y="9224"/>
                        <a:pt x="10358" y="9136"/>
                      </a:cubicBezTo>
                      <a:cubicBezTo>
                        <a:pt x="10207" y="8984"/>
                        <a:pt x="10325" y="8749"/>
                        <a:pt x="10512" y="8749"/>
                      </a:cubicBezTo>
                      <a:cubicBezTo>
                        <a:pt x="10543" y="8749"/>
                        <a:pt x="10576" y="8756"/>
                        <a:pt x="10610" y="8770"/>
                      </a:cubicBezTo>
                      <a:cubicBezTo>
                        <a:pt x="10640" y="8783"/>
                        <a:pt x="10671" y="8790"/>
                        <a:pt x="10701" y="8790"/>
                      </a:cubicBezTo>
                      <a:cubicBezTo>
                        <a:pt x="10789" y="8790"/>
                        <a:pt x="10872" y="8738"/>
                        <a:pt x="10900" y="8644"/>
                      </a:cubicBezTo>
                      <a:lnTo>
                        <a:pt x="11404" y="7472"/>
                      </a:lnTo>
                      <a:cubicBezTo>
                        <a:pt x="11455" y="7359"/>
                        <a:pt x="11392" y="7233"/>
                        <a:pt x="11278" y="7183"/>
                      </a:cubicBezTo>
                      <a:lnTo>
                        <a:pt x="11102" y="7107"/>
                      </a:lnTo>
                      <a:cubicBezTo>
                        <a:pt x="10875" y="7006"/>
                        <a:pt x="10938" y="6666"/>
                        <a:pt x="11190" y="6666"/>
                      </a:cubicBezTo>
                      <a:lnTo>
                        <a:pt x="11379" y="6666"/>
                      </a:lnTo>
                      <a:cubicBezTo>
                        <a:pt x="11505" y="6666"/>
                        <a:pt x="11606" y="6565"/>
                        <a:pt x="11606" y="6439"/>
                      </a:cubicBezTo>
                      <a:lnTo>
                        <a:pt x="11606" y="5166"/>
                      </a:lnTo>
                      <a:cubicBezTo>
                        <a:pt x="11606" y="5040"/>
                        <a:pt x="11505" y="4940"/>
                        <a:pt x="11379" y="4940"/>
                      </a:cubicBezTo>
                      <a:cubicBezTo>
                        <a:pt x="11127" y="4940"/>
                        <a:pt x="11064" y="4599"/>
                        <a:pt x="11291" y="4499"/>
                      </a:cubicBezTo>
                      <a:cubicBezTo>
                        <a:pt x="11417" y="4461"/>
                        <a:pt x="11467" y="4322"/>
                        <a:pt x="11417" y="4209"/>
                      </a:cubicBezTo>
                      <a:lnTo>
                        <a:pt x="10938" y="3024"/>
                      </a:lnTo>
                      <a:cubicBezTo>
                        <a:pt x="10910" y="2941"/>
                        <a:pt x="10827" y="2891"/>
                        <a:pt x="10740" y="2891"/>
                      </a:cubicBezTo>
                      <a:cubicBezTo>
                        <a:pt x="10709" y="2891"/>
                        <a:pt x="10678" y="2898"/>
                        <a:pt x="10648" y="2911"/>
                      </a:cubicBezTo>
                      <a:lnTo>
                        <a:pt x="10472" y="2974"/>
                      </a:lnTo>
                      <a:cubicBezTo>
                        <a:pt x="10439" y="2988"/>
                        <a:pt x="10408" y="2995"/>
                        <a:pt x="10378" y="2995"/>
                      </a:cubicBezTo>
                      <a:cubicBezTo>
                        <a:pt x="10195" y="2995"/>
                        <a:pt x="10068" y="2760"/>
                        <a:pt x="10220" y="2608"/>
                      </a:cubicBezTo>
                      <a:lnTo>
                        <a:pt x="10358" y="2470"/>
                      </a:lnTo>
                      <a:cubicBezTo>
                        <a:pt x="10446" y="2382"/>
                        <a:pt x="10446" y="2230"/>
                        <a:pt x="10358" y="2142"/>
                      </a:cubicBezTo>
                      <a:lnTo>
                        <a:pt x="9464" y="1248"/>
                      </a:lnTo>
                      <a:cubicBezTo>
                        <a:pt x="9419" y="1203"/>
                        <a:pt x="9360" y="1181"/>
                        <a:pt x="9300" y="1181"/>
                      </a:cubicBezTo>
                      <a:cubicBezTo>
                        <a:pt x="9240" y="1181"/>
                        <a:pt x="9180" y="1203"/>
                        <a:pt x="9136" y="1248"/>
                      </a:cubicBezTo>
                      <a:cubicBezTo>
                        <a:pt x="9088" y="1296"/>
                        <a:pt x="9031" y="1317"/>
                        <a:pt x="8976" y="1317"/>
                      </a:cubicBezTo>
                      <a:cubicBezTo>
                        <a:pt x="8830" y="1317"/>
                        <a:pt x="8697" y="1169"/>
                        <a:pt x="8771" y="996"/>
                      </a:cubicBezTo>
                      <a:cubicBezTo>
                        <a:pt x="8821" y="882"/>
                        <a:pt x="8758" y="756"/>
                        <a:pt x="8645" y="706"/>
                      </a:cubicBezTo>
                      <a:lnTo>
                        <a:pt x="7473" y="214"/>
                      </a:lnTo>
                      <a:cubicBezTo>
                        <a:pt x="7443" y="201"/>
                        <a:pt x="7411" y="195"/>
                        <a:pt x="7380" y="195"/>
                      </a:cubicBezTo>
                      <a:cubicBezTo>
                        <a:pt x="7293" y="195"/>
                        <a:pt x="7211" y="244"/>
                        <a:pt x="7183" y="328"/>
                      </a:cubicBezTo>
                      <a:lnTo>
                        <a:pt x="7107" y="504"/>
                      </a:lnTo>
                      <a:cubicBezTo>
                        <a:pt x="7065" y="600"/>
                        <a:pt x="6979" y="644"/>
                        <a:pt x="6895" y="644"/>
                      </a:cubicBezTo>
                      <a:cubicBezTo>
                        <a:pt x="6780" y="644"/>
                        <a:pt x="6666" y="561"/>
                        <a:pt x="6666" y="416"/>
                      </a:cubicBezTo>
                      <a:lnTo>
                        <a:pt x="6666" y="227"/>
                      </a:lnTo>
                      <a:cubicBezTo>
                        <a:pt x="6666" y="101"/>
                        <a:pt x="6565" y="0"/>
                        <a:pt x="6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5" name="Google Shape;1145;p27"/>
                <p:cNvSpPr/>
                <p:nvPr/>
              </p:nvSpPr>
              <p:spPr>
                <a:xfrm>
                  <a:off x="1667375" y="1490600"/>
                  <a:ext cx="132000" cy="132025"/>
                </a:xfrm>
                <a:custGeom>
                  <a:avLst/>
                  <a:gdLst/>
                  <a:ahLst/>
                  <a:cxnLst/>
                  <a:rect l="l" t="t" r="r" b="b"/>
                  <a:pathLst>
                    <a:path w="5280" h="5281" extrusionOk="0">
                      <a:moveTo>
                        <a:pt x="2634" y="1"/>
                      </a:moveTo>
                      <a:cubicBezTo>
                        <a:pt x="1185" y="1"/>
                        <a:pt x="0" y="1185"/>
                        <a:pt x="0" y="2647"/>
                      </a:cubicBezTo>
                      <a:cubicBezTo>
                        <a:pt x="0" y="4096"/>
                        <a:pt x="1185" y="5281"/>
                        <a:pt x="2634" y="5281"/>
                      </a:cubicBezTo>
                      <a:cubicBezTo>
                        <a:pt x="4095" y="5281"/>
                        <a:pt x="5280" y="4096"/>
                        <a:pt x="5280" y="2647"/>
                      </a:cubicBezTo>
                      <a:cubicBezTo>
                        <a:pt x="5280" y="1185"/>
                        <a:pt x="4095" y="1"/>
                        <a:pt x="2634" y="1"/>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6" name="Google Shape;1146;p27"/>
                <p:cNvSpPr/>
                <p:nvPr/>
              </p:nvSpPr>
              <p:spPr>
                <a:xfrm>
                  <a:off x="1699825" y="1523050"/>
                  <a:ext cx="67125" cy="67125"/>
                </a:xfrm>
                <a:custGeom>
                  <a:avLst/>
                  <a:gdLst/>
                  <a:ahLst/>
                  <a:cxnLst/>
                  <a:rect l="l" t="t" r="r" b="b"/>
                  <a:pathLst>
                    <a:path w="2685" h="2685" extrusionOk="0">
                      <a:moveTo>
                        <a:pt x="1336" y="1"/>
                      </a:moveTo>
                      <a:cubicBezTo>
                        <a:pt x="605" y="1"/>
                        <a:pt x="0" y="606"/>
                        <a:pt x="0" y="1349"/>
                      </a:cubicBezTo>
                      <a:cubicBezTo>
                        <a:pt x="0" y="2093"/>
                        <a:pt x="605" y="2685"/>
                        <a:pt x="1336" y="2685"/>
                      </a:cubicBezTo>
                      <a:cubicBezTo>
                        <a:pt x="2079" y="2685"/>
                        <a:pt x="2684" y="2093"/>
                        <a:pt x="2684" y="1349"/>
                      </a:cubicBezTo>
                      <a:cubicBezTo>
                        <a:pt x="2684" y="606"/>
                        <a:pt x="2079" y="1"/>
                        <a:pt x="1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7" name="Google Shape;1147;p27"/>
                <p:cNvSpPr/>
                <p:nvPr/>
              </p:nvSpPr>
              <p:spPr>
                <a:xfrm>
                  <a:off x="1174675" y="948450"/>
                  <a:ext cx="236600" cy="242275"/>
                </a:xfrm>
                <a:custGeom>
                  <a:avLst/>
                  <a:gdLst/>
                  <a:ahLst/>
                  <a:cxnLst/>
                  <a:rect l="l" t="t" r="r" b="b"/>
                  <a:pathLst>
                    <a:path w="9464" h="9691" extrusionOk="0">
                      <a:moveTo>
                        <a:pt x="2621" y="1"/>
                      </a:moveTo>
                      <a:cubicBezTo>
                        <a:pt x="908" y="1"/>
                        <a:pt x="0" y="1173"/>
                        <a:pt x="315" y="3113"/>
                      </a:cubicBezTo>
                      <a:cubicBezTo>
                        <a:pt x="618" y="5066"/>
                        <a:pt x="1903" y="8481"/>
                        <a:pt x="3025" y="9099"/>
                      </a:cubicBezTo>
                      <a:cubicBezTo>
                        <a:pt x="4113" y="9679"/>
                        <a:pt x="8883" y="9691"/>
                        <a:pt x="9263" y="9691"/>
                      </a:cubicBezTo>
                      <a:cubicBezTo>
                        <a:pt x="9279" y="9691"/>
                        <a:pt x="9287" y="9691"/>
                        <a:pt x="9287" y="9691"/>
                      </a:cubicBezTo>
                      <a:lnTo>
                        <a:pt x="9464" y="8280"/>
                      </a:lnTo>
                      <a:cubicBezTo>
                        <a:pt x="9464" y="8280"/>
                        <a:pt x="7233" y="7360"/>
                        <a:pt x="5696" y="6944"/>
                      </a:cubicBezTo>
                      <a:cubicBezTo>
                        <a:pt x="5419" y="6856"/>
                        <a:pt x="6124" y="6528"/>
                        <a:pt x="5104" y="5835"/>
                      </a:cubicBezTo>
                      <a:cubicBezTo>
                        <a:pt x="4083" y="5142"/>
                        <a:pt x="4373" y="4033"/>
                        <a:pt x="3768" y="3655"/>
                      </a:cubicBezTo>
                      <a:cubicBezTo>
                        <a:pt x="3163" y="3277"/>
                        <a:pt x="2621" y="1"/>
                        <a:pt x="2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148" name="Google Shape;1148;p27"/>
            <p:cNvGrpSpPr/>
            <p:nvPr/>
          </p:nvGrpSpPr>
          <p:grpSpPr>
            <a:xfrm>
              <a:off x="2" y="4254661"/>
              <a:ext cx="3328100" cy="1042022"/>
              <a:chOff x="-12" y="4100900"/>
              <a:chExt cx="3213693" cy="1006201"/>
            </a:xfrm>
          </p:grpSpPr>
          <p:sp>
            <p:nvSpPr>
              <p:cNvPr id="1149" name="Google Shape;1149;p27"/>
              <p:cNvSpPr/>
              <p:nvPr/>
            </p:nvSpPr>
            <p:spPr>
              <a:xfrm>
                <a:off x="-12" y="4100900"/>
                <a:ext cx="3213693" cy="1006201"/>
              </a:xfrm>
              <a:custGeom>
                <a:avLst/>
                <a:gdLst/>
                <a:ahLst/>
                <a:cxnLst/>
                <a:rect l="l" t="t" r="r" b="b"/>
                <a:pathLst>
                  <a:path w="64261" h="20120" extrusionOk="0">
                    <a:moveTo>
                      <a:pt x="0" y="1"/>
                    </a:moveTo>
                    <a:cubicBezTo>
                      <a:pt x="800" y="374"/>
                      <a:pt x="1333" y="1196"/>
                      <a:pt x="1312" y="2134"/>
                    </a:cubicBezTo>
                    <a:cubicBezTo>
                      <a:pt x="1312" y="2294"/>
                      <a:pt x="1291" y="2454"/>
                      <a:pt x="1259" y="2614"/>
                    </a:cubicBezTo>
                    <a:cubicBezTo>
                      <a:pt x="1579" y="2753"/>
                      <a:pt x="1792" y="3084"/>
                      <a:pt x="1792" y="3457"/>
                    </a:cubicBezTo>
                    <a:cubicBezTo>
                      <a:pt x="1781" y="3489"/>
                      <a:pt x="1781" y="3521"/>
                      <a:pt x="1781" y="3553"/>
                    </a:cubicBezTo>
                    <a:cubicBezTo>
                      <a:pt x="2240" y="3468"/>
                      <a:pt x="2720" y="3425"/>
                      <a:pt x="3211" y="3436"/>
                    </a:cubicBezTo>
                    <a:cubicBezTo>
                      <a:pt x="3382" y="3436"/>
                      <a:pt x="3552" y="3446"/>
                      <a:pt x="3723" y="3468"/>
                    </a:cubicBezTo>
                    <a:cubicBezTo>
                      <a:pt x="3840" y="3094"/>
                      <a:pt x="4203" y="2828"/>
                      <a:pt x="4608" y="2838"/>
                    </a:cubicBezTo>
                    <a:cubicBezTo>
                      <a:pt x="5099" y="2849"/>
                      <a:pt x="5494" y="3254"/>
                      <a:pt x="5504" y="3734"/>
                    </a:cubicBezTo>
                    <a:cubicBezTo>
                      <a:pt x="5590" y="3724"/>
                      <a:pt x="5675" y="3724"/>
                      <a:pt x="5771" y="3724"/>
                    </a:cubicBezTo>
                    <a:cubicBezTo>
                      <a:pt x="6102" y="3734"/>
                      <a:pt x="6411" y="3809"/>
                      <a:pt x="6699" y="3948"/>
                    </a:cubicBezTo>
                    <a:cubicBezTo>
                      <a:pt x="6838" y="3628"/>
                      <a:pt x="7169" y="3404"/>
                      <a:pt x="7553" y="3404"/>
                    </a:cubicBezTo>
                    <a:cubicBezTo>
                      <a:pt x="7809" y="3414"/>
                      <a:pt x="8033" y="3521"/>
                      <a:pt x="8193" y="3702"/>
                    </a:cubicBezTo>
                    <a:cubicBezTo>
                      <a:pt x="8651" y="2977"/>
                      <a:pt x="9462" y="2508"/>
                      <a:pt x="10369" y="2529"/>
                    </a:cubicBezTo>
                    <a:cubicBezTo>
                      <a:pt x="11606" y="2561"/>
                      <a:pt x="12609" y="3468"/>
                      <a:pt x="12790" y="4652"/>
                    </a:cubicBezTo>
                    <a:cubicBezTo>
                      <a:pt x="12940" y="4545"/>
                      <a:pt x="13132" y="4481"/>
                      <a:pt x="13334" y="4481"/>
                    </a:cubicBezTo>
                    <a:cubicBezTo>
                      <a:pt x="13836" y="4492"/>
                      <a:pt x="14230" y="4908"/>
                      <a:pt x="14220" y="5409"/>
                    </a:cubicBezTo>
                    <a:cubicBezTo>
                      <a:pt x="14220" y="5655"/>
                      <a:pt x="14113" y="5879"/>
                      <a:pt x="13964" y="6039"/>
                    </a:cubicBezTo>
                    <a:cubicBezTo>
                      <a:pt x="14465" y="6081"/>
                      <a:pt x="14924" y="6273"/>
                      <a:pt x="15287" y="6583"/>
                    </a:cubicBezTo>
                    <a:cubicBezTo>
                      <a:pt x="15436" y="6497"/>
                      <a:pt x="15596" y="6455"/>
                      <a:pt x="15767" y="6455"/>
                    </a:cubicBezTo>
                    <a:cubicBezTo>
                      <a:pt x="16268" y="6465"/>
                      <a:pt x="16673" y="6881"/>
                      <a:pt x="16663" y="7383"/>
                    </a:cubicBezTo>
                    <a:cubicBezTo>
                      <a:pt x="16652" y="7553"/>
                      <a:pt x="16609" y="7713"/>
                      <a:pt x="16524" y="7852"/>
                    </a:cubicBezTo>
                    <a:cubicBezTo>
                      <a:pt x="17217" y="8129"/>
                      <a:pt x="17761" y="8705"/>
                      <a:pt x="17985" y="9420"/>
                    </a:cubicBezTo>
                    <a:cubicBezTo>
                      <a:pt x="18113" y="9345"/>
                      <a:pt x="18273" y="9303"/>
                      <a:pt x="18433" y="9313"/>
                    </a:cubicBezTo>
                    <a:cubicBezTo>
                      <a:pt x="18935" y="9324"/>
                      <a:pt x="19340" y="9740"/>
                      <a:pt x="19330" y="10242"/>
                    </a:cubicBezTo>
                    <a:cubicBezTo>
                      <a:pt x="19319" y="10370"/>
                      <a:pt x="19298" y="10487"/>
                      <a:pt x="19244" y="10594"/>
                    </a:cubicBezTo>
                    <a:cubicBezTo>
                      <a:pt x="19319" y="10594"/>
                      <a:pt x="19404" y="10583"/>
                      <a:pt x="19479" y="10594"/>
                    </a:cubicBezTo>
                    <a:cubicBezTo>
                      <a:pt x="20674" y="10615"/>
                      <a:pt x="21644" y="11468"/>
                      <a:pt x="21879" y="12588"/>
                    </a:cubicBezTo>
                    <a:cubicBezTo>
                      <a:pt x="21922" y="12578"/>
                      <a:pt x="21975" y="12578"/>
                      <a:pt x="22018" y="12578"/>
                    </a:cubicBezTo>
                    <a:cubicBezTo>
                      <a:pt x="22178" y="12578"/>
                      <a:pt x="22316" y="12610"/>
                      <a:pt x="22455" y="12663"/>
                    </a:cubicBezTo>
                    <a:cubicBezTo>
                      <a:pt x="22626" y="12460"/>
                      <a:pt x="22882" y="12332"/>
                      <a:pt x="23170" y="12332"/>
                    </a:cubicBezTo>
                    <a:cubicBezTo>
                      <a:pt x="23287" y="12343"/>
                      <a:pt x="23394" y="12364"/>
                      <a:pt x="23490" y="12396"/>
                    </a:cubicBezTo>
                    <a:cubicBezTo>
                      <a:pt x="24119" y="11212"/>
                      <a:pt x="25389" y="10412"/>
                      <a:pt x="26829" y="10444"/>
                    </a:cubicBezTo>
                    <a:cubicBezTo>
                      <a:pt x="28088" y="10476"/>
                      <a:pt x="29186" y="11116"/>
                      <a:pt x="29826" y="12087"/>
                    </a:cubicBezTo>
                    <a:cubicBezTo>
                      <a:pt x="30264" y="11756"/>
                      <a:pt x="30808" y="11564"/>
                      <a:pt x="31405" y="11586"/>
                    </a:cubicBezTo>
                    <a:cubicBezTo>
                      <a:pt x="32024" y="11596"/>
                      <a:pt x="32579" y="11831"/>
                      <a:pt x="33005" y="12215"/>
                    </a:cubicBezTo>
                    <a:cubicBezTo>
                      <a:pt x="33325" y="12087"/>
                      <a:pt x="33667" y="12012"/>
                      <a:pt x="34029" y="12023"/>
                    </a:cubicBezTo>
                    <a:cubicBezTo>
                      <a:pt x="34253" y="12034"/>
                      <a:pt x="34456" y="12066"/>
                      <a:pt x="34659" y="12119"/>
                    </a:cubicBezTo>
                    <a:cubicBezTo>
                      <a:pt x="34659" y="12076"/>
                      <a:pt x="34659" y="12034"/>
                      <a:pt x="34659" y="11991"/>
                    </a:cubicBezTo>
                    <a:cubicBezTo>
                      <a:pt x="34691" y="10615"/>
                      <a:pt x="35832" y="9516"/>
                      <a:pt x="37219" y="9548"/>
                    </a:cubicBezTo>
                    <a:cubicBezTo>
                      <a:pt x="37486" y="9559"/>
                      <a:pt x="37752" y="9602"/>
                      <a:pt x="37987" y="9687"/>
                    </a:cubicBezTo>
                    <a:cubicBezTo>
                      <a:pt x="39107" y="7457"/>
                      <a:pt x="41443" y="5943"/>
                      <a:pt x="44099" y="5996"/>
                    </a:cubicBezTo>
                    <a:cubicBezTo>
                      <a:pt x="47108" y="6071"/>
                      <a:pt x="49604" y="8119"/>
                      <a:pt x="50361" y="10882"/>
                    </a:cubicBezTo>
                    <a:cubicBezTo>
                      <a:pt x="51236" y="11052"/>
                      <a:pt x="51929" y="11714"/>
                      <a:pt x="52153" y="12567"/>
                    </a:cubicBezTo>
                    <a:cubicBezTo>
                      <a:pt x="52377" y="12546"/>
                      <a:pt x="52601" y="12546"/>
                      <a:pt x="52836" y="12546"/>
                    </a:cubicBezTo>
                    <a:cubicBezTo>
                      <a:pt x="54810" y="12588"/>
                      <a:pt x="56570" y="13495"/>
                      <a:pt x="57754" y="14893"/>
                    </a:cubicBezTo>
                    <a:cubicBezTo>
                      <a:pt x="58116" y="14679"/>
                      <a:pt x="58533" y="14562"/>
                      <a:pt x="58981" y="14573"/>
                    </a:cubicBezTo>
                    <a:cubicBezTo>
                      <a:pt x="60250" y="14605"/>
                      <a:pt x="61263" y="15661"/>
                      <a:pt x="61231" y="16941"/>
                    </a:cubicBezTo>
                    <a:cubicBezTo>
                      <a:pt x="61231" y="17133"/>
                      <a:pt x="61199" y="17335"/>
                      <a:pt x="61146" y="17517"/>
                    </a:cubicBezTo>
                    <a:cubicBezTo>
                      <a:pt x="62704" y="17527"/>
                      <a:pt x="63994" y="18647"/>
                      <a:pt x="64261" y="20120"/>
                    </a:cubicBezTo>
                    <a:lnTo>
                      <a:pt x="59269" y="20120"/>
                    </a:lnTo>
                    <a:lnTo>
                      <a:pt x="57978" y="20120"/>
                    </a:lnTo>
                    <a:lnTo>
                      <a:pt x="57978" y="20120"/>
                    </a:lnTo>
                    <a:lnTo>
                      <a:pt x="0" y="20066"/>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0" name="Google Shape;1150;p27"/>
              <p:cNvSpPr/>
              <p:nvPr/>
            </p:nvSpPr>
            <p:spPr>
              <a:xfrm>
                <a:off x="-12" y="4217723"/>
                <a:ext cx="3121424" cy="889378"/>
              </a:xfrm>
              <a:custGeom>
                <a:avLst/>
                <a:gdLst/>
                <a:ahLst/>
                <a:cxnLst/>
                <a:rect l="l" t="t" r="r" b="b"/>
                <a:pathLst>
                  <a:path w="62416" h="17784" extrusionOk="0">
                    <a:moveTo>
                      <a:pt x="62415" y="17784"/>
                    </a:moveTo>
                    <a:lnTo>
                      <a:pt x="57978" y="17784"/>
                    </a:lnTo>
                    <a:lnTo>
                      <a:pt x="57978" y="17784"/>
                    </a:lnTo>
                    <a:lnTo>
                      <a:pt x="0" y="17730"/>
                    </a:lnTo>
                    <a:lnTo>
                      <a:pt x="0" y="1"/>
                    </a:lnTo>
                    <a:cubicBezTo>
                      <a:pt x="715" y="406"/>
                      <a:pt x="1184" y="1185"/>
                      <a:pt x="1163" y="2060"/>
                    </a:cubicBezTo>
                    <a:cubicBezTo>
                      <a:pt x="1152" y="2220"/>
                      <a:pt x="1141" y="2380"/>
                      <a:pt x="1099" y="2529"/>
                    </a:cubicBezTo>
                    <a:cubicBezTo>
                      <a:pt x="1419" y="2679"/>
                      <a:pt x="1643" y="3009"/>
                      <a:pt x="1632" y="3383"/>
                    </a:cubicBezTo>
                    <a:cubicBezTo>
                      <a:pt x="1632" y="3415"/>
                      <a:pt x="1632" y="3447"/>
                      <a:pt x="1621" y="3479"/>
                    </a:cubicBezTo>
                    <a:cubicBezTo>
                      <a:pt x="2091" y="3393"/>
                      <a:pt x="2571" y="3351"/>
                      <a:pt x="3062" y="3361"/>
                    </a:cubicBezTo>
                    <a:cubicBezTo>
                      <a:pt x="3232" y="3361"/>
                      <a:pt x="3403" y="3372"/>
                      <a:pt x="3574" y="3393"/>
                    </a:cubicBezTo>
                    <a:cubicBezTo>
                      <a:pt x="3691" y="3020"/>
                      <a:pt x="4043" y="2753"/>
                      <a:pt x="4459" y="2764"/>
                    </a:cubicBezTo>
                    <a:cubicBezTo>
                      <a:pt x="4950" y="2775"/>
                      <a:pt x="5344" y="3169"/>
                      <a:pt x="5344" y="3660"/>
                    </a:cubicBezTo>
                    <a:cubicBezTo>
                      <a:pt x="5430" y="3649"/>
                      <a:pt x="5526" y="3649"/>
                      <a:pt x="5611" y="3649"/>
                    </a:cubicBezTo>
                    <a:cubicBezTo>
                      <a:pt x="5942" y="3660"/>
                      <a:pt x="6262" y="3735"/>
                      <a:pt x="6539" y="3873"/>
                    </a:cubicBezTo>
                    <a:cubicBezTo>
                      <a:pt x="6689" y="3543"/>
                      <a:pt x="7019" y="3319"/>
                      <a:pt x="7393" y="3329"/>
                    </a:cubicBezTo>
                    <a:cubicBezTo>
                      <a:pt x="7649" y="3340"/>
                      <a:pt x="7883" y="3447"/>
                      <a:pt x="8043" y="3617"/>
                    </a:cubicBezTo>
                    <a:cubicBezTo>
                      <a:pt x="8491" y="2903"/>
                      <a:pt x="9302" y="2433"/>
                      <a:pt x="10219" y="2454"/>
                    </a:cubicBezTo>
                    <a:cubicBezTo>
                      <a:pt x="11446" y="2487"/>
                      <a:pt x="12449" y="3393"/>
                      <a:pt x="12630" y="4567"/>
                    </a:cubicBezTo>
                    <a:cubicBezTo>
                      <a:pt x="12790" y="4460"/>
                      <a:pt x="12982" y="4396"/>
                      <a:pt x="13185" y="4407"/>
                    </a:cubicBezTo>
                    <a:cubicBezTo>
                      <a:pt x="13686" y="4417"/>
                      <a:pt x="14081" y="4833"/>
                      <a:pt x="14070" y="5335"/>
                    </a:cubicBezTo>
                    <a:cubicBezTo>
                      <a:pt x="14060" y="5580"/>
                      <a:pt x="13964" y="5793"/>
                      <a:pt x="13804" y="5953"/>
                    </a:cubicBezTo>
                    <a:cubicBezTo>
                      <a:pt x="14305" y="6007"/>
                      <a:pt x="14764" y="6199"/>
                      <a:pt x="15137" y="6497"/>
                    </a:cubicBezTo>
                    <a:cubicBezTo>
                      <a:pt x="15276" y="6412"/>
                      <a:pt x="15447" y="6369"/>
                      <a:pt x="15617" y="6380"/>
                    </a:cubicBezTo>
                    <a:cubicBezTo>
                      <a:pt x="16119" y="6391"/>
                      <a:pt x="16513" y="6807"/>
                      <a:pt x="16503" y="7308"/>
                    </a:cubicBezTo>
                    <a:cubicBezTo>
                      <a:pt x="16503" y="7479"/>
                      <a:pt x="16449" y="7639"/>
                      <a:pt x="16364" y="7767"/>
                    </a:cubicBezTo>
                    <a:cubicBezTo>
                      <a:pt x="17057" y="8044"/>
                      <a:pt x="17601" y="8620"/>
                      <a:pt x="17825" y="9335"/>
                    </a:cubicBezTo>
                    <a:cubicBezTo>
                      <a:pt x="17964" y="9271"/>
                      <a:pt x="18124" y="9228"/>
                      <a:pt x="18284" y="9228"/>
                    </a:cubicBezTo>
                    <a:cubicBezTo>
                      <a:pt x="18785" y="9239"/>
                      <a:pt x="19180" y="9655"/>
                      <a:pt x="19169" y="10167"/>
                    </a:cubicBezTo>
                    <a:cubicBezTo>
                      <a:pt x="19169" y="10284"/>
                      <a:pt x="19137" y="10412"/>
                      <a:pt x="19095" y="10519"/>
                    </a:cubicBezTo>
                    <a:cubicBezTo>
                      <a:pt x="19169" y="10508"/>
                      <a:pt x="19244" y="10508"/>
                      <a:pt x="19330" y="10508"/>
                    </a:cubicBezTo>
                    <a:cubicBezTo>
                      <a:pt x="20514" y="10540"/>
                      <a:pt x="21495" y="11394"/>
                      <a:pt x="21730" y="12514"/>
                    </a:cubicBezTo>
                    <a:cubicBezTo>
                      <a:pt x="21772" y="12503"/>
                      <a:pt x="21815" y="12503"/>
                      <a:pt x="21868" y="12503"/>
                    </a:cubicBezTo>
                    <a:cubicBezTo>
                      <a:pt x="22018" y="12503"/>
                      <a:pt x="22167" y="12535"/>
                      <a:pt x="22295" y="12589"/>
                    </a:cubicBezTo>
                    <a:cubicBezTo>
                      <a:pt x="22466" y="12386"/>
                      <a:pt x="22732" y="12258"/>
                      <a:pt x="23020" y="12258"/>
                    </a:cubicBezTo>
                    <a:cubicBezTo>
                      <a:pt x="23127" y="12258"/>
                      <a:pt x="23234" y="12279"/>
                      <a:pt x="23330" y="12322"/>
                    </a:cubicBezTo>
                    <a:cubicBezTo>
                      <a:pt x="23970" y="11127"/>
                      <a:pt x="25239" y="10327"/>
                      <a:pt x="26679" y="10370"/>
                    </a:cubicBezTo>
                    <a:cubicBezTo>
                      <a:pt x="27938" y="10391"/>
                      <a:pt x="29026" y="11042"/>
                      <a:pt x="29677" y="12013"/>
                    </a:cubicBezTo>
                    <a:cubicBezTo>
                      <a:pt x="30114" y="11682"/>
                      <a:pt x="30658" y="11490"/>
                      <a:pt x="31245" y="11500"/>
                    </a:cubicBezTo>
                    <a:cubicBezTo>
                      <a:pt x="31864" y="11522"/>
                      <a:pt x="32429" y="11757"/>
                      <a:pt x="32856" y="12141"/>
                    </a:cubicBezTo>
                    <a:cubicBezTo>
                      <a:pt x="33165" y="12013"/>
                      <a:pt x="33517" y="11938"/>
                      <a:pt x="33880" y="11949"/>
                    </a:cubicBezTo>
                    <a:cubicBezTo>
                      <a:pt x="34093" y="11949"/>
                      <a:pt x="34307" y="11981"/>
                      <a:pt x="34499" y="12045"/>
                    </a:cubicBezTo>
                    <a:cubicBezTo>
                      <a:pt x="34499" y="12002"/>
                      <a:pt x="34499" y="11959"/>
                      <a:pt x="34499" y="11917"/>
                    </a:cubicBezTo>
                    <a:cubicBezTo>
                      <a:pt x="34531" y="10530"/>
                      <a:pt x="35683" y="9442"/>
                      <a:pt x="37059" y="9474"/>
                    </a:cubicBezTo>
                    <a:cubicBezTo>
                      <a:pt x="37336" y="9474"/>
                      <a:pt x="37592" y="9527"/>
                      <a:pt x="37838" y="9612"/>
                    </a:cubicBezTo>
                    <a:cubicBezTo>
                      <a:pt x="38947" y="7372"/>
                      <a:pt x="41283" y="5857"/>
                      <a:pt x="43950" y="5921"/>
                    </a:cubicBezTo>
                    <a:cubicBezTo>
                      <a:pt x="46958" y="5996"/>
                      <a:pt x="49454" y="8044"/>
                      <a:pt x="50212" y="10807"/>
                    </a:cubicBezTo>
                    <a:cubicBezTo>
                      <a:pt x="51087" y="10978"/>
                      <a:pt x="51780" y="11639"/>
                      <a:pt x="51993" y="12493"/>
                    </a:cubicBezTo>
                    <a:cubicBezTo>
                      <a:pt x="52217" y="12471"/>
                      <a:pt x="52452" y="12461"/>
                      <a:pt x="52676" y="12471"/>
                    </a:cubicBezTo>
                    <a:cubicBezTo>
                      <a:pt x="54660" y="12514"/>
                      <a:pt x="56410" y="13421"/>
                      <a:pt x="57604" y="14818"/>
                    </a:cubicBezTo>
                    <a:cubicBezTo>
                      <a:pt x="57956" y="14605"/>
                      <a:pt x="58373" y="14487"/>
                      <a:pt x="58821" y="14498"/>
                    </a:cubicBezTo>
                    <a:cubicBezTo>
                      <a:pt x="60101" y="14530"/>
                      <a:pt x="61103" y="15586"/>
                      <a:pt x="61082" y="16856"/>
                    </a:cubicBezTo>
                    <a:cubicBezTo>
                      <a:pt x="61071" y="17058"/>
                      <a:pt x="61039" y="17250"/>
                      <a:pt x="60986" y="17442"/>
                    </a:cubicBezTo>
                    <a:cubicBezTo>
                      <a:pt x="61509" y="17442"/>
                      <a:pt x="61989" y="17570"/>
                      <a:pt x="62415" y="1778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1" name="Google Shape;1151;p27"/>
              <p:cNvSpPr/>
              <p:nvPr/>
            </p:nvSpPr>
            <p:spPr>
              <a:xfrm>
                <a:off x="-12" y="4525584"/>
                <a:ext cx="2798110" cy="581516"/>
              </a:xfrm>
              <a:custGeom>
                <a:avLst/>
                <a:gdLst/>
                <a:ahLst/>
                <a:cxnLst/>
                <a:rect l="l" t="t" r="r" b="b"/>
                <a:pathLst>
                  <a:path w="55951" h="11628" extrusionOk="0">
                    <a:moveTo>
                      <a:pt x="2891" y="640"/>
                    </a:moveTo>
                    <a:cubicBezTo>
                      <a:pt x="3648" y="640"/>
                      <a:pt x="4363" y="811"/>
                      <a:pt x="5003" y="1110"/>
                    </a:cubicBezTo>
                    <a:cubicBezTo>
                      <a:pt x="5259" y="459"/>
                      <a:pt x="5888" y="0"/>
                      <a:pt x="6625" y="0"/>
                    </a:cubicBezTo>
                    <a:cubicBezTo>
                      <a:pt x="7382" y="0"/>
                      <a:pt x="8022" y="480"/>
                      <a:pt x="8267" y="1142"/>
                    </a:cubicBezTo>
                    <a:cubicBezTo>
                      <a:pt x="8523" y="982"/>
                      <a:pt x="8833" y="885"/>
                      <a:pt x="9174" y="885"/>
                    </a:cubicBezTo>
                    <a:cubicBezTo>
                      <a:pt x="10134" y="885"/>
                      <a:pt x="10913" y="1664"/>
                      <a:pt x="10913" y="2624"/>
                    </a:cubicBezTo>
                    <a:cubicBezTo>
                      <a:pt x="10913" y="2752"/>
                      <a:pt x="10902" y="2870"/>
                      <a:pt x="10881" y="2987"/>
                    </a:cubicBezTo>
                    <a:cubicBezTo>
                      <a:pt x="11126" y="3094"/>
                      <a:pt x="11297" y="3339"/>
                      <a:pt x="11297" y="3616"/>
                    </a:cubicBezTo>
                    <a:cubicBezTo>
                      <a:pt x="11297" y="3648"/>
                      <a:pt x="11286" y="3670"/>
                      <a:pt x="11286" y="3691"/>
                    </a:cubicBezTo>
                    <a:cubicBezTo>
                      <a:pt x="11638" y="3616"/>
                      <a:pt x="12001" y="3574"/>
                      <a:pt x="12364" y="3574"/>
                    </a:cubicBezTo>
                    <a:cubicBezTo>
                      <a:pt x="12492" y="3574"/>
                      <a:pt x="12630" y="3584"/>
                      <a:pt x="12758" y="3595"/>
                    </a:cubicBezTo>
                    <a:cubicBezTo>
                      <a:pt x="12844" y="3307"/>
                      <a:pt x="13100" y="3104"/>
                      <a:pt x="13409" y="3104"/>
                    </a:cubicBezTo>
                    <a:cubicBezTo>
                      <a:pt x="13782" y="3104"/>
                      <a:pt x="14081" y="3392"/>
                      <a:pt x="14102" y="3766"/>
                    </a:cubicBezTo>
                    <a:cubicBezTo>
                      <a:pt x="14166" y="3755"/>
                      <a:pt x="14230" y="3755"/>
                      <a:pt x="14294" y="3755"/>
                    </a:cubicBezTo>
                    <a:cubicBezTo>
                      <a:pt x="14550" y="3755"/>
                      <a:pt x="14785" y="3808"/>
                      <a:pt x="15009" y="3904"/>
                    </a:cubicBezTo>
                    <a:cubicBezTo>
                      <a:pt x="15105" y="3659"/>
                      <a:pt x="15351" y="3478"/>
                      <a:pt x="15639" y="3478"/>
                    </a:cubicBezTo>
                    <a:cubicBezTo>
                      <a:pt x="15831" y="3478"/>
                      <a:pt x="16001" y="3563"/>
                      <a:pt x="16129" y="3691"/>
                    </a:cubicBezTo>
                    <a:cubicBezTo>
                      <a:pt x="16460" y="3136"/>
                      <a:pt x="17068" y="2774"/>
                      <a:pt x="17751" y="2774"/>
                    </a:cubicBezTo>
                    <a:cubicBezTo>
                      <a:pt x="18679" y="2774"/>
                      <a:pt x="19458" y="3446"/>
                      <a:pt x="19607" y="4331"/>
                    </a:cubicBezTo>
                    <a:cubicBezTo>
                      <a:pt x="19724" y="4246"/>
                      <a:pt x="19863" y="4192"/>
                      <a:pt x="20023" y="4192"/>
                    </a:cubicBezTo>
                    <a:cubicBezTo>
                      <a:pt x="20396" y="4192"/>
                      <a:pt x="20706" y="4502"/>
                      <a:pt x="20706" y="4875"/>
                    </a:cubicBezTo>
                    <a:cubicBezTo>
                      <a:pt x="20706" y="5067"/>
                      <a:pt x="20631" y="5227"/>
                      <a:pt x="20514" y="5355"/>
                    </a:cubicBezTo>
                    <a:cubicBezTo>
                      <a:pt x="20898" y="5376"/>
                      <a:pt x="21250" y="5515"/>
                      <a:pt x="21527" y="5739"/>
                    </a:cubicBezTo>
                    <a:cubicBezTo>
                      <a:pt x="21634" y="5675"/>
                      <a:pt x="21762" y="5633"/>
                      <a:pt x="21890" y="5633"/>
                    </a:cubicBezTo>
                    <a:cubicBezTo>
                      <a:pt x="22274" y="5633"/>
                      <a:pt x="22583" y="5942"/>
                      <a:pt x="22583" y="6326"/>
                    </a:cubicBezTo>
                    <a:cubicBezTo>
                      <a:pt x="22583" y="6454"/>
                      <a:pt x="22540" y="6571"/>
                      <a:pt x="22476" y="6678"/>
                    </a:cubicBezTo>
                    <a:cubicBezTo>
                      <a:pt x="23010" y="6870"/>
                      <a:pt x="23426" y="7297"/>
                      <a:pt x="23618" y="7830"/>
                    </a:cubicBezTo>
                    <a:cubicBezTo>
                      <a:pt x="23714" y="7777"/>
                      <a:pt x="23831" y="7745"/>
                      <a:pt x="23949" y="7745"/>
                    </a:cubicBezTo>
                    <a:cubicBezTo>
                      <a:pt x="24333" y="7745"/>
                      <a:pt x="24642" y="8054"/>
                      <a:pt x="24642" y="8427"/>
                    </a:cubicBezTo>
                    <a:cubicBezTo>
                      <a:pt x="24642" y="8523"/>
                      <a:pt x="24621" y="8619"/>
                      <a:pt x="24589" y="8705"/>
                    </a:cubicBezTo>
                    <a:cubicBezTo>
                      <a:pt x="24642" y="8694"/>
                      <a:pt x="24706" y="8694"/>
                      <a:pt x="24759" y="8694"/>
                    </a:cubicBezTo>
                    <a:cubicBezTo>
                      <a:pt x="25805" y="8694"/>
                      <a:pt x="26658" y="9537"/>
                      <a:pt x="26658" y="10582"/>
                    </a:cubicBezTo>
                    <a:cubicBezTo>
                      <a:pt x="26658" y="10721"/>
                      <a:pt x="26637" y="10860"/>
                      <a:pt x="26605" y="10998"/>
                    </a:cubicBezTo>
                    <a:cubicBezTo>
                      <a:pt x="26701" y="10924"/>
                      <a:pt x="26807" y="10860"/>
                      <a:pt x="26914" y="10806"/>
                    </a:cubicBezTo>
                    <a:cubicBezTo>
                      <a:pt x="26893" y="10753"/>
                      <a:pt x="26893" y="10700"/>
                      <a:pt x="26893" y="10636"/>
                    </a:cubicBezTo>
                    <a:cubicBezTo>
                      <a:pt x="26893" y="10252"/>
                      <a:pt x="27202" y="9953"/>
                      <a:pt x="27575" y="9953"/>
                    </a:cubicBezTo>
                    <a:cubicBezTo>
                      <a:pt x="27661" y="9953"/>
                      <a:pt x="27735" y="9963"/>
                      <a:pt x="27810" y="9995"/>
                    </a:cubicBezTo>
                    <a:cubicBezTo>
                      <a:pt x="28269" y="9078"/>
                      <a:pt x="29218" y="8459"/>
                      <a:pt x="30306" y="8459"/>
                    </a:cubicBezTo>
                    <a:cubicBezTo>
                      <a:pt x="31256" y="8459"/>
                      <a:pt x="32088" y="8929"/>
                      <a:pt x="32589" y="9643"/>
                    </a:cubicBezTo>
                    <a:cubicBezTo>
                      <a:pt x="32920" y="9387"/>
                      <a:pt x="33325" y="9238"/>
                      <a:pt x="33773" y="9238"/>
                    </a:cubicBezTo>
                    <a:cubicBezTo>
                      <a:pt x="34243" y="9238"/>
                      <a:pt x="34669" y="9409"/>
                      <a:pt x="35000" y="9686"/>
                    </a:cubicBezTo>
                    <a:cubicBezTo>
                      <a:pt x="35235" y="9579"/>
                      <a:pt x="35491" y="9526"/>
                      <a:pt x="35768" y="9526"/>
                    </a:cubicBezTo>
                    <a:cubicBezTo>
                      <a:pt x="35928" y="9526"/>
                      <a:pt x="36088" y="9547"/>
                      <a:pt x="36237" y="9590"/>
                    </a:cubicBezTo>
                    <a:cubicBezTo>
                      <a:pt x="36237" y="9558"/>
                      <a:pt x="36237" y="9526"/>
                      <a:pt x="36237" y="9494"/>
                    </a:cubicBezTo>
                    <a:cubicBezTo>
                      <a:pt x="36237" y="8449"/>
                      <a:pt x="37080" y="7606"/>
                      <a:pt x="38126" y="7606"/>
                    </a:cubicBezTo>
                    <a:cubicBezTo>
                      <a:pt x="38328" y="7606"/>
                      <a:pt x="38520" y="7638"/>
                      <a:pt x="38712" y="7691"/>
                    </a:cubicBezTo>
                    <a:cubicBezTo>
                      <a:pt x="39512" y="5985"/>
                      <a:pt x="41241" y="4811"/>
                      <a:pt x="43257" y="4811"/>
                    </a:cubicBezTo>
                    <a:cubicBezTo>
                      <a:pt x="45529" y="4811"/>
                      <a:pt x="47449" y="6315"/>
                      <a:pt x="48068" y="8385"/>
                    </a:cubicBezTo>
                    <a:cubicBezTo>
                      <a:pt x="48729" y="8502"/>
                      <a:pt x="49262" y="8982"/>
                      <a:pt x="49444" y="9622"/>
                    </a:cubicBezTo>
                    <a:cubicBezTo>
                      <a:pt x="49615" y="9601"/>
                      <a:pt x="49785" y="9601"/>
                      <a:pt x="49956" y="9601"/>
                    </a:cubicBezTo>
                    <a:cubicBezTo>
                      <a:pt x="51449" y="9601"/>
                      <a:pt x="52783" y="10252"/>
                      <a:pt x="53711" y="11286"/>
                    </a:cubicBezTo>
                    <a:cubicBezTo>
                      <a:pt x="53978" y="11116"/>
                      <a:pt x="54287" y="11020"/>
                      <a:pt x="54628" y="11020"/>
                    </a:cubicBezTo>
                    <a:cubicBezTo>
                      <a:pt x="55151" y="11020"/>
                      <a:pt x="55631" y="11254"/>
                      <a:pt x="55951" y="11628"/>
                    </a:cubicBezTo>
                    <a:lnTo>
                      <a:pt x="0" y="11628"/>
                    </a:lnTo>
                    <a:lnTo>
                      <a:pt x="0" y="1558"/>
                    </a:lnTo>
                    <a:cubicBezTo>
                      <a:pt x="821" y="982"/>
                      <a:pt x="1813" y="640"/>
                      <a:pt x="2891" y="640"/>
                    </a:cubicBezTo>
                  </a:path>
                </a:pathLst>
              </a:custGeom>
              <a:solidFill>
                <a:srgbClr val="FFFFFF">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2" name="Google Shape;1152;p27"/>
              <p:cNvSpPr/>
              <p:nvPr/>
            </p:nvSpPr>
            <p:spPr>
              <a:xfrm>
                <a:off x="-12" y="4639207"/>
                <a:ext cx="2517503" cy="467894"/>
              </a:xfrm>
              <a:custGeom>
                <a:avLst/>
                <a:gdLst/>
                <a:ahLst/>
                <a:cxnLst/>
                <a:rect l="l" t="t" r="r" b="b"/>
                <a:pathLst>
                  <a:path w="50340" h="9356" extrusionOk="0">
                    <a:moveTo>
                      <a:pt x="50340" y="9356"/>
                    </a:moveTo>
                    <a:lnTo>
                      <a:pt x="27885" y="9356"/>
                    </a:lnTo>
                    <a:cubicBezTo>
                      <a:pt x="28344" y="8566"/>
                      <a:pt x="29197" y="8033"/>
                      <a:pt x="30178" y="8033"/>
                    </a:cubicBezTo>
                    <a:cubicBezTo>
                      <a:pt x="31074" y="8033"/>
                      <a:pt x="31874" y="8481"/>
                      <a:pt x="32355" y="9174"/>
                    </a:cubicBezTo>
                    <a:cubicBezTo>
                      <a:pt x="32653" y="8929"/>
                      <a:pt x="33048" y="8780"/>
                      <a:pt x="33464" y="8780"/>
                    </a:cubicBezTo>
                    <a:cubicBezTo>
                      <a:pt x="33912" y="8780"/>
                      <a:pt x="34317" y="8940"/>
                      <a:pt x="34627" y="9206"/>
                    </a:cubicBezTo>
                    <a:cubicBezTo>
                      <a:pt x="34851" y="9110"/>
                      <a:pt x="35096" y="9057"/>
                      <a:pt x="35363" y="9057"/>
                    </a:cubicBezTo>
                    <a:cubicBezTo>
                      <a:pt x="35512" y="9057"/>
                      <a:pt x="35661" y="9068"/>
                      <a:pt x="35811" y="9110"/>
                    </a:cubicBezTo>
                    <a:cubicBezTo>
                      <a:pt x="35811" y="9078"/>
                      <a:pt x="35811" y="9046"/>
                      <a:pt x="35811" y="9025"/>
                    </a:cubicBezTo>
                    <a:cubicBezTo>
                      <a:pt x="35811" y="8033"/>
                      <a:pt x="36611" y="7222"/>
                      <a:pt x="37603" y="7222"/>
                    </a:cubicBezTo>
                    <a:cubicBezTo>
                      <a:pt x="37795" y="7222"/>
                      <a:pt x="37987" y="7254"/>
                      <a:pt x="38158" y="7318"/>
                    </a:cubicBezTo>
                    <a:cubicBezTo>
                      <a:pt x="38926" y="5697"/>
                      <a:pt x="40568" y="4566"/>
                      <a:pt x="42478" y="4566"/>
                    </a:cubicBezTo>
                    <a:cubicBezTo>
                      <a:pt x="44633" y="4566"/>
                      <a:pt x="46457" y="6006"/>
                      <a:pt x="47044" y="7969"/>
                    </a:cubicBezTo>
                    <a:cubicBezTo>
                      <a:pt x="47673" y="8076"/>
                      <a:pt x="48185" y="8534"/>
                      <a:pt x="48356" y="9142"/>
                    </a:cubicBezTo>
                    <a:cubicBezTo>
                      <a:pt x="48516" y="9132"/>
                      <a:pt x="48676" y="9121"/>
                      <a:pt x="48846" y="9121"/>
                    </a:cubicBezTo>
                    <a:cubicBezTo>
                      <a:pt x="49369" y="9121"/>
                      <a:pt x="49871" y="9206"/>
                      <a:pt x="50340" y="9356"/>
                    </a:cubicBezTo>
                    <a:close/>
                    <a:moveTo>
                      <a:pt x="11297" y="1355"/>
                    </a:moveTo>
                    <a:cubicBezTo>
                      <a:pt x="11297" y="1376"/>
                      <a:pt x="11286" y="1398"/>
                      <a:pt x="11286" y="1419"/>
                    </a:cubicBezTo>
                    <a:cubicBezTo>
                      <a:pt x="11308" y="1419"/>
                      <a:pt x="11329" y="1408"/>
                      <a:pt x="11340" y="1408"/>
                    </a:cubicBezTo>
                    <a:cubicBezTo>
                      <a:pt x="11596" y="1696"/>
                      <a:pt x="11756" y="2080"/>
                      <a:pt x="11756" y="2496"/>
                    </a:cubicBezTo>
                    <a:cubicBezTo>
                      <a:pt x="11756" y="2614"/>
                      <a:pt x="11745" y="2731"/>
                      <a:pt x="11724" y="2838"/>
                    </a:cubicBezTo>
                    <a:cubicBezTo>
                      <a:pt x="11948" y="2944"/>
                      <a:pt x="12118" y="3168"/>
                      <a:pt x="12118" y="3435"/>
                    </a:cubicBezTo>
                    <a:cubicBezTo>
                      <a:pt x="12118" y="3467"/>
                      <a:pt x="12108" y="3489"/>
                      <a:pt x="12108" y="3510"/>
                    </a:cubicBezTo>
                    <a:cubicBezTo>
                      <a:pt x="12438" y="3435"/>
                      <a:pt x="12780" y="3403"/>
                      <a:pt x="13132" y="3403"/>
                    </a:cubicBezTo>
                    <a:cubicBezTo>
                      <a:pt x="13260" y="3403"/>
                      <a:pt x="13377" y="3403"/>
                      <a:pt x="13505" y="3414"/>
                    </a:cubicBezTo>
                    <a:cubicBezTo>
                      <a:pt x="13580" y="3147"/>
                      <a:pt x="13836" y="2955"/>
                      <a:pt x="14124" y="2955"/>
                    </a:cubicBezTo>
                    <a:cubicBezTo>
                      <a:pt x="14476" y="2955"/>
                      <a:pt x="14764" y="3232"/>
                      <a:pt x="14774" y="3585"/>
                    </a:cubicBezTo>
                    <a:cubicBezTo>
                      <a:pt x="14838" y="3574"/>
                      <a:pt x="14902" y="3563"/>
                      <a:pt x="14966" y="3563"/>
                    </a:cubicBezTo>
                    <a:cubicBezTo>
                      <a:pt x="15212" y="3563"/>
                      <a:pt x="15436" y="3617"/>
                      <a:pt x="15639" y="3713"/>
                    </a:cubicBezTo>
                    <a:cubicBezTo>
                      <a:pt x="15735" y="3478"/>
                      <a:pt x="15969" y="3307"/>
                      <a:pt x="16247" y="3307"/>
                    </a:cubicBezTo>
                    <a:cubicBezTo>
                      <a:pt x="16428" y="3307"/>
                      <a:pt x="16588" y="3382"/>
                      <a:pt x="16705" y="3510"/>
                    </a:cubicBezTo>
                    <a:cubicBezTo>
                      <a:pt x="17025" y="2987"/>
                      <a:pt x="17591" y="2635"/>
                      <a:pt x="18252" y="2635"/>
                    </a:cubicBezTo>
                    <a:cubicBezTo>
                      <a:pt x="19137" y="2635"/>
                      <a:pt x="19863" y="3275"/>
                      <a:pt x="20012" y="4118"/>
                    </a:cubicBezTo>
                    <a:cubicBezTo>
                      <a:pt x="20130" y="4033"/>
                      <a:pt x="20258" y="3990"/>
                      <a:pt x="20407" y="3990"/>
                    </a:cubicBezTo>
                    <a:cubicBezTo>
                      <a:pt x="20770" y="3990"/>
                      <a:pt x="21058" y="4278"/>
                      <a:pt x="21058" y="4641"/>
                    </a:cubicBezTo>
                    <a:cubicBezTo>
                      <a:pt x="21058" y="4811"/>
                      <a:pt x="20994" y="4971"/>
                      <a:pt x="20876" y="5089"/>
                    </a:cubicBezTo>
                    <a:cubicBezTo>
                      <a:pt x="21239" y="5110"/>
                      <a:pt x="21570" y="5249"/>
                      <a:pt x="21836" y="5451"/>
                    </a:cubicBezTo>
                    <a:cubicBezTo>
                      <a:pt x="21943" y="5398"/>
                      <a:pt x="22060" y="5355"/>
                      <a:pt x="22178" y="5355"/>
                    </a:cubicBezTo>
                    <a:cubicBezTo>
                      <a:pt x="22540" y="5355"/>
                      <a:pt x="22839" y="5654"/>
                      <a:pt x="22839" y="6006"/>
                    </a:cubicBezTo>
                    <a:cubicBezTo>
                      <a:pt x="22839" y="6134"/>
                      <a:pt x="22796" y="6251"/>
                      <a:pt x="22743" y="6347"/>
                    </a:cubicBezTo>
                    <a:cubicBezTo>
                      <a:pt x="23244" y="6529"/>
                      <a:pt x="23639" y="6934"/>
                      <a:pt x="23821" y="7446"/>
                    </a:cubicBezTo>
                    <a:cubicBezTo>
                      <a:pt x="23917" y="7393"/>
                      <a:pt x="24023" y="7361"/>
                      <a:pt x="24141" y="7361"/>
                    </a:cubicBezTo>
                    <a:cubicBezTo>
                      <a:pt x="24503" y="7361"/>
                      <a:pt x="24791" y="7649"/>
                      <a:pt x="24791" y="8012"/>
                    </a:cubicBezTo>
                    <a:cubicBezTo>
                      <a:pt x="24791" y="8108"/>
                      <a:pt x="24770" y="8193"/>
                      <a:pt x="24738" y="8268"/>
                    </a:cubicBezTo>
                    <a:cubicBezTo>
                      <a:pt x="24802" y="8268"/>
                      <a:pt x="24855" y="8257"/>
                      <a:pt x="24909" y="8257"/>
                    </a:cubicBezTo>
                    <a:cubicBezTo>
                      <a:pt x="25655" y="8257"/>
                      <a:pt x="26295" y="8716"/>
                      <a:pt x="26562" y="9356"/>
                    </a:cubicBezTo>
                    <a:lnTo>
                      <a:pt x="0" y="9356"/>
                    </a:lnTo>
                    <a:lnTo>
                      <a:pt x="0" y="1910"/>
                    </a:lnTo>
                    <a:cubicBezTo>
                      <a:pt x="1717" y="939"/>
                      <a:pt x="4374" y="235"/>
                      <a:pt x="6144" y="1056"/>
                    </a:cubicBezTo>
                    <a:cubicBezTo>
                      <a:pt x="6379" y="438"/>
                      <a:pt x="6977" y="0"/>
                      <a:pt x="7681" y="0"/>
                    </a:cubicBezTo>
                    <a:cubicBezTo>
                      <a:pt x="8395" y="0"/>
                      <a:pt x="9003" y="459"/>
                      <a:pt x="9238" y="1088"/>
                    </a:cubicBezTo>
                    <a:cubicBezTo>
                      <a:pt x="9483" y="939"/>
                      <a:pt x="9782" y="843"/>
                      <a:pt x="10102" y="843"/>
                    </a:cubicBezTo>
                    <a:cubicBezTo>
                      <a:pt x="10571" y="843"/>
                      <a:pt x="10988" y="1046"/>
                      <a:pt x="11297" y="1355"/>
                    </a:cubicBezTo>
                    <a:lnTo>
                      <a:pt x="11297" y="1355"/>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53" name="Google Shape;1153;p27"/>
            <p:cNvGrpSpPr/>
            <p:nvPr/>
          </p:nvGrpSpPr>
          <p:grpSpPr>
            <a:xfrm flipH="1">
              <a:off x="5667517" y="4254661"/>
              <a:ext cx="3476485" cy="1042022"/>
              <a:chOff x="-12" y="4100900"/>
              <a:chExt cx="3356977" cy="1006201"/>
            </a:xfrm>
          </p:grpSpPr>
          <p:sp>
            <p:nvSpPr>
              <p:cNvPr id="1154" name="Google Shape;1154;p27"/>
              <p:cNvSpPr/>
              <p:nvPr/>
            </p:nvSpPr>
            <p:spPr>
              <a:xfrm>
                <a:off x="-12" y="4100900"/>
                <a:ext cx="3213693" cy="1006201"/>
              </a:xfrm>
              <a:custGeom>
                <a:avLst/>
                <a:gdLst/>
                <a:ahLst/>
                <a:cxnLst/>
                <a:rect l="l" t="t" r="r" b="b"/>
                <a:pathLst>
                  <a:path w="64261" h="20120" extrusionOk="0">
                    <a:moveTo>
                      <a:pt x="0" y="1"/>
                    </a:moveTo>
                    <a:cubicBezTo>
                      <a:pt x="800" y="374"/>
                      <a:pt x="1333" y="1196"/>
                      <a:pt x="1312" y="2134"/>
                    </a:cubicBezTo>
                    <a:cubicBezTo>
                      <a:pt x="1312" y="2294"/>
                      <a:pt x="1291" y="2454"/>
                      <a:pt x="1259" y="2614"/>
                    </a:cubicBezTo>
                    <a:cubicBezTo>
                      <a:pt x="1579" y="2753"/>
                      <a:pt x="1792" y="3084"/>
                      <a:pt x="1792" y="3457"/>
                    </a:cubicBezTo>
                    <a:cubicBezTo>
                      <a:pt x="1781" y="3489"/>
                      <a:pt x="1781" y="3521"/>
                      <a:pt x="1781" y="3553"/>
                    </a:cubicBezTo>
                    <a:cubicBezTo>
                      <a:pt x="2240" y="3468"/>
                      <a:pt x="2720" y="3425"/>
                      <a:pt x="3211" y="3436"/>
                    </a:cubicBezTo>
                    <a:cubicBezTo>
                      <a:pt x="3382" y="3436"/>
                      <a:pt x="3552" y="3446"/>
                      <a:pt x="3723" y="3468"/>
                    </a:cubicBezTo>
                    <a:cubicBezTo>
                      <a:pt x="3840" y="3094"/>
                      <a:pt x="4203" y="2828"/>
                      <a:pt x="4608" y="2838"/>
                    </a:cubicBezTo>
                    <a:cubicBezTo>
                      <a:pt x="5099" y="2849"/>
                      <a:pt x="5494" y="3254"/>
                      <a:pt x="5504" y="3734"/>
                    </a:cubicBezTo>
                    <a:cubicBezTo>
                      <a:pt x="5590" y="3724"/>
                      <a:pt x="5675" y="3724"/>
                      <a:pt x="5771" y="3724"/>
                    </a:cubicBezTo>
                    <a:cubicBezTo>
                      <a:pt x="6102" y="3734"/>
                      <a:pt x="6411" y="3809"/>
                      <a:pt x="6699" y="3948"/>
                    </a:cubicBezTo>
                    <a:cubicBezTo>
                      <a:pt x="6838" y="3628"/>
                      <a:pt x="7169" y="3404"/>
                      <a:pt x="7553" y="3404"/>
                    </a:cubicBezTo>
                    <a:cubicBezTo>
                      <a:pt x="7809" y="3414"/>
                      <a:pt x="8033" y="3521"/>
                      <a:pt x="8193" y="3702"/>
                    </a:cubicBezTo>
                    <a:cubicBezTo>
                      <a:pt x="8651" y="2977"/>
                      <a:pt x="9462" y="2508"/>
                      <a:pt x="10369" y="2529"/>
                    </a:cubicBezTo>
                    <a:cubicBezTo>
                      <a:pt x="11606" y="2561"/>
                      <a:pt x="12609" y="3468"/>
                      <a:pt x="12790" y="4652"/>
                    </a:cubicBezTo>
                    <a:cubicBezTo>
                      <a:pt x="12940" y="4545"/>
                      <a:pt x="13132" y="4481"/>
                      <a:pt x="13334" y="4481"/>
                    </a:cubicBezTo>
                    <a:cubicBezTo>
                      <a:pt x="13836" y="4492"/>
                      <a:pt x="14230" y="4908"/>
                      <a:pt x="14220" y="5409"/>
                    </a:cubicBezTo>
                    <a:cubicBezTo>
                      <a:pt x="14220" y="5655"/>
                      <a:pt x="14113" y="5879"/>
                      <a:pt x="13964" y="6039"/>
                    </a:cubicBezTo>
                    <a:cubicBezTo>
                      <a:pt x="14465" y="6081"/>
                      <a:pt x="14924" y="6273"/>
                      <a:pt x="15287" y="6583"/>
                    </a:cubicBezTo>
                    <a:cubicBezTo>
                      <a:pt x="15436" y="6497"/>
                      <a:pt x="15596" y="6455"/>
                      <a:pt x="15767" y="6455"/>
                    </a:cubicBezTo>
                    <a:cubicBezTo>
                      <a:pt x="16268" y="6465"/>
                      <a:pt x="16673" y="6881"/>
                      <a:pt x="16663" y="7383"/>
                    </a:cubicBezTo>
                    <a:cubicBezTo>
                      <a:pt x="16652" y="7553"/>
                      <a:pt x="16609" y="7713"/>
                      <a:pt x="16524" y="7852"/>
                    </a:cubicBezTo>
                    <a:cubicBezTo>
                      <a:pt x="17217" y="8129"/>
                      <a:pt x="17761" y="8705"/>
                      <a:pt x="17985" y="9420"/>
                    </a:cubicBezTo>
                    <a:cubicBezTo>
                      <a:pt x="18113" y="9345"/>
                      <a:pt x="18273" y="9303"/>
                      <a:pt x="18433" y="9313"/>
                    </a:cubicBezTo>
                    <a:cubicBezTo>
                      <a:pt x="18935" y="9324"/>
                      <a:pt x="19340" y="9740"/>
                      <a:pt x="19330" y="10242"/>
                    </a:cubicBezTo>
                    <a:cubicBezTo>
                      <a:pt x="19319" y="10370"/>
                      <a:pt x="19298" y="10487"/>
                      <a:pt x="19244" y="10594"/>
                    </a:cubicBezTo>
                    <a:cubicBezTo>
                      <a:pt x="19319" y="10594"/>
                      <a:pt x="19404" y="10583"/>
                      <a:pt x="19479" y="10594"/>
                    </a:cubicBezTo>
                    <a:cubicBezTo>
                      <a:pt x="20674" y="10615"/>
                      <a:pt x="21644" y="11468"/>
                      <a:pt x="21879" y="12588"/>
                    </a:cubicBezTo>
                    <a:cubicBezTo>
                      <a:pt x="21922" y="12578"/>
                      <a:pt x="21975" y="12578"/>
                      <a:pt x="22018" y="12578"/>
                    </a:cubicBezTo>
                    <a:cubicBezTo>
                      <a:pt x="22178" y="12578"/>
                      <a:pt x="22316" y="12610"/>
                      <a:pt x="22455" y="12663"/>
                    </a:cubicBezTo>
                    <a:cubicBezTo>
                      <a:pt x="22626" y="12460"/>
                      <a:pt x="22882" y="12332"/>
                      <a:pt x="23170" y="12332"/>
                    </a:cubicBezTo>
                    <a:cubicBezTo>
                      <a:pt x="23287" y="12343"/>
                      <a:pt x="23394" y="12364"/>
                      <a:pt x="23490" y="12396"/>
                    </a:cubicBezTo>
                    <a:cubicBezTo>
                      <a:pt x="24119" y="11212"/>
                      <a:pt x="25389" y="10412"/>
                      <a:pt x="26829" y="10444"/>
                    </a:cubicBezTo>
                    <a:cubicBezTo>
                      <a:pt x="28088" y="10476"/>
                      <a:pt x="29186" y="11116"/>
                      <a:pt x="29826" y="12087"/>
                    </a:cubicBezTo>
                    <a:cubicBezTo>
                      <a:pt x="30264" y="11756"/>
                      <a:pt x="30808" y="11564"/>
                      <a:pt x="31405" y="11586"/>
                    </a:cubicBezTo>
                    <a:cubicBezTo>
                      <a:pt x="32024" y="11596"/>
                      <a:pt x="32579" y="11831"/>
                      <a:pt x="33005" y="12215"/>
                    </a:cubicBezTo>
                    <a:cubicBezTo>
                      <a:pt x="33325" y="12087"/>
                      <a:pt x="33667" y="12012"/>
                      <a:pt x="34029" y="12023"/>
                    </a:cubicBezTo>
                    <a:cubicBezTo>
                      <a:pt x="34253" y="12034"/>
                      <a:pt x="34456" y="12066"/>
                      <a:pt x="34659" y="12119"/>
                    </a:cubicBezTo>
                    <a:cubicBezTo>
                      <a:pt x="34659" y="12076"/>
                      <a:pt x="34659" y="12034"/>
                      <a:pt x="34659" y="11991"/>
                    </a:cubicBezTo>
                    <a:cubicBezTo>
                      <a:pt x="34691" y="10615"/>
                      <a:pt x="35832" y="9516"/>
                      <a:pt x="37219" y="9548"/>
                    </a:cubicBezTo>
                    <a:cubicBezTo>
                      <a:pt x="37486" y="9559"/>
                      <a:pt x="37752" y="9602"/>
                      <a:pt x="37987" y="9687"/>
                    </a:cubicBezTo>
                    <a:cubicBezTo>
                      <a:pt x="39107" y="7457"/>
                      <a:pt x="41443" y="5943"/>
                      <a:pt x="44099" y="5996"/>
                    </a:cubicBezTo>
                    <a:cubicBezTo>
                      <a:pt x="47108" y="6071"/>
                      <a:pt x="49604" y="8119"/>
                      <a:pt x="50361" y="10882"/>
                    </a:cubicBezTo>
                    <a:cubicBezTo>
                      <a:pt x="51236" y="11052"/>
                      <a:pt x="51929" y="11714"/>
                      <a:pt x="52153" y="12567"/>
                    </a:cubicBezTo>
                    <a:cubicBezTo>
                      <a:pt x="52377" y="12546"/>
                      <a:pt x="52601" y="12546"/>
                      <a:pt x="52836" y="12546"/>
                    </a:cubicBezTo>
                    <a:cubicBezTo>
                      <a:pt x="54810" y="12588"/>
                      <a:pt x="56570" y="13495"/>
                      <a:pt x="57754" y="14893"/>
                    </a:cubicBezTo>
                    <a:cubicBezTo>
                      <a:pt x="58116" y="14679"/>
                      <a:pt x="58533" y="14562"/>
                      <a:pt x="58981" y="14573"/>
                    </a:cubicBezTo>
                    <a:cubicBezTo>
                      <a:pt x="60250" y="14605"/>
                      <a:pt x="61263" y="15661"/>
                      <a:pt x="61231" y="16941"/>
                    </a:cubicBezTo>
                    <a:cubicBezTo>
                      <a:pt x="61231" y="17133"/>
                      <a:pt x="61199" y="17335"/>
                      <a:pt x="61146" y="17517"/>
                    </a:cubicBezTo>
                    <a:cubicBezTo>
                      <a:pt x="62704" y="17527"/>
                      <a:pt x="63994" y="18647"/>
                      <a:pt x="64261" y="20120"/>
                    </a:cubicBezTo>
                    <a:lnTo>
                      <a:pt x="59269" y="20120"/>
                    </a:lnTo>
                    <a:lnTo>
                      <a:pt x="57978" y="20120"/>
                    </a:lnTo>
                    <a:lnTo>
                      <a:pt x="57978" y="20120"/>
                    </a:lnTo>
                    <a:lnTo>
                      <a:pt x="0" y="20066"/>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5" name="Google Shape;1155;p27"/>
              <p:cNvSpPr/>
              <p:nvPr/>
            </p:nvSpPr>
            <p:spPr>
              <a:xfrm>
                <a:off x="-12" y="4217723"/>
                <a:ext cx="3121424" cy="889378"/>
              </a:xfrm>
              <a:custGeom>
                <a:avLst/>
                <a:gdLst/>
                <a:ahLst/>
                <a:cxnLst/>
                <a:rect l="l" t="t" r="r" b="b"/>
                <a:pathLst>
                  <a:path w="62416" h="17784" extrusionOk="0">
                    <a:moveTo>
                      <a:pt x="62415" y="17784"/>
                    </a:moveTo>
                    <a:lnTo>
                      <a:pt x="57978" y="17784"/>
                    </a:lnTo>
                    <a:lnTo>
                      <a:pt x="57978" y="17784"/>
                    </a:lnTo>
                    <a:lnTo>
                      <a:pt x="0" y="17730"/>
                    </a:lnTo>
                    <a:lnTo>
                      <a:pt x="0" y="1"/>
                    </a:lnTo>
                    <a:cubicBezTo>
                      <a:pt x="715" y="406"/>
                      <a:pt x="1184" y="1185"/>
                      <a:pt x="1163" y="2060"/>
                    </a:cubicBezTo>
                    <a:cubicBezTo>
                      <a:pt x="1152" y="2220"/>
                      <a:pt x="1141" y="2380"/>
                      <a:pt x="1099" y="2529"/>
                    </a:cubicBezTo>
                    <a:cubicBezTo>
                      <a:pt x="1419" y="2679"/>
                      <a:pt x="1643" y="3009"/>
                      <a:pt x="1632" y="3383"/>
                    </a:cubicBezTo>
                    <a:cubicBezTo>
                      <a:pt x="1632" y="3415"/>
                      <a:pt x="1632" y="3447"/>
                      <a:pt x="1621" y="3479"/>
                    </a:cubicBezTo>
                    <a:cubicBezTo>
                      <a:pt x="2091" y="3393"/>
                      <a:pt x="2571" y="3351"/>
                      <a:pt x="3062" y="3361"/>
                    </a:cubicBezTo>
                    <a:cubicBezTo>
                      <a:pt x="3232" y="3361"/>
                      <a:pt x="3403" y="3372"/>
                      <a:pt x="3574" y="3393"/>
                    </a:cubicBezTo>
                    <a:cubicBezTo>
                      <a:pt x="3691" y="3020"/>
                      <a:pt x="4043" y="2753"/>
                      <a:pt x="4459" y="2764"/>
                    </a:cubicBezTo>
                    <a:cubicBezTo>
                      <a:pt x="4950" y="2775"/>
                      <a:pt x="5344" y="3169"/>
                      <a:pt x="5344" y="3660"/>
                    </a:cubicBezTo>
                    <a:cubicBezTo>
                      <a:pt x="5430" y="3649"/>
                      <a:pt x="5526" y="3649"/>
                      <a:pt x="5611" y="3649"/>
                    </a:cubicBezTo>
                    <a:cubicBezTo>
                      <a:pt x="5942" y="3660"/>
                      <a:pt x="6262" y="3735"/>
                      <a:pt x="6539" y="3873"/>
                    </a:cubicBezTo>
                    <a:cubicBezTo>
                      <a:pt x="6689" y="3543"/>
                      <a:pt x="7019" y="3319"/>
                      <a:pt x="7393" y="3329"/>
                    </a:cubicBezTo>
                    <a:cubicBezTo>
                      <a:pt x="7649" y="3340"/>
                      <a:pt x="7883" y="3447"/>
                      <a:pt x="8043" y="3617"/>
                    </a:cubicBezTo>
                    <a:cubicBezTo>
                      <a:pt x="8491" y="2903"/>
                      <a:pt x="9302" y="2433"/>
                      <a:pt x="10219" y="2454"/>
                    </a:cubicBezTo>
                    <a:cubicBezTo>
                      <a:pt x="11446" y="2487"/>
                      <a:pt x="12449" y="3393"/>
                      <a:pt x="12630" y="4567"/>
                    </a:cubicBezTo>
                    <a:cubicBezTo>
                      <a:pt x="12790" y="4460"/>
                      <a:pt x="12982" y="4396"/>
                      <a:pt x="13185" y="4407"/>
                    </a:cubicBezTo>
                    <a:cubicBezTo>
                      <a:pt x="13686" y="4417"/>
                      <a:pt x="14081" y="4833"/>
                      <a:pt x="14070" y="5335"/>
                    </a:cubicBezTo>
                    <a:cubicBezTo>
                      <a:pt x="14060" y="5580"/>
                      <a:pt x="13964" y="5793"/>
                      <a:pt x="13804" y="5953"/>
                    </a:cubicBezTo>
                    <a:cubicBezTo>
                      <a:pt x="14305" y="6007"/>
                      <a:pt x="14764" y="6199"/>
                      <a:pt x="15137" y="6497"/>
                    </a:cubicBezTo>
                    <a:cubicBezTo>
                      <a:pt x="15276" y="6412"/>
                      <a:pt x="15447" y="6369"/>
                      <a:pt x="15617" y="6380"/>
                    </a:cubicBezTo>
                    <a:cubicBezTo>
                      <a:pt x="16119" y="6391"/>
                      <a:pt x="16513" y="6807"/>
                      <a:pt x="16503" y="7308"/>
                    </a:cubicBezTo>
                    <a:cubicBezTo>
                      <a:pt x="16503" y="7479"/>
                      <a:pt x="16449" y="7639"/>
                      <a:pt x="16364" y="7767"/>
                    </a:cubicBezTo>
                    <a:cubicBezTo>
                      <a:pt x="17057" y="8044"/>
                      <a:pt x="17601" y="8620"/>
                      <a:pt x="17825" y="9335"/>
                    </a:cubicBezTo>
                    <a:cubicBezTo>
                      <a:pt x="17964" y="9271"/>
                      <a:pt x="18124" y="9228"/>
                      <a:pt x="18284" y="9228"/>
                    </a:cubicBezTo>
                    <a:cubicBezTo>
                      <a:pt x="18785" y="9239"/>
                      <a:pt x="19180" y="9655"/>
                      <a:pt x="19169" y="10167"/>
                    </a:cubicBezTo>
                    <a:cubicBezTo>
                      <a:pt x="19169" y="10284"/>
                      <a:pt x="19137" y="10412"/>
                      <a:pt x="19095" y="10519"/>
                    </a:cubicBezTo>
                    <a:cubicBezTo>
                      <a:pt x="19169" y="10508"/>
                      <a:pt x="19244" y="10508"/>
                      <a:pt x="19330" y="10508"/>
                    </a:cubicBezTo>
                    <a:cubicBezTo>
                      <a:pt x="20514" y="10540"/>
                      <a:pt x="21495" y="11394"/>
                      <a:pt x="21730" y="12514"/>
                    </a:cubicBezTo>
                    <a:cubicBezTo>
                      <a:pt x="21772" y="12503"/>
                      <a:pt x="21815" y="12503"/>
                      <a:pt x="21868" y="12503"/>
                    </a:cubicBezTo>
                    <a:cubicBezTo>
                      <a:pt x="22018" y="12503"/>
                      <a:pt x="22167" y="12535"/>
                      <a:pt x="22295" y="12589"/>
                    </a:cubicBezTo>
                    <a:cubicBezTo>
                      <a:pt x="22466" y="12386"/>
                      <a:pt x="22732" y="12258"/>
                      <a:pt x="23020" y="12258"/>
                    </a:cubicBezTo>
                    <a:cubicBezTo>
                      <a:pt x="23127" y="12258"/>
                      <a:pt x="23234" y="12279"/>
                      <a:pt x="23330" y="12322"/>
                    </a:cubicBezTo>
                    <a:cubicBezTo>
                      <a:pt x="23970" y="11127"/>
                      <a:pt x="25239" y="10327"/>
                      <a:pt x="26679" y="10370"/>
                    </a:cubicBezTo>
                    <a:cubicBezTo>
                      <a:pt x="27938" y="10391"/>
                      <a:pt x="29026" y="11042"/>
                      <a:pt x="29677" y="12013"/>
                    </a:cubicBezTo>
                    <a:cubicBezTo>
                      <a:pt x="30114" y="11682"/>
                      <a:pt x="30658" y="11490"/>
                      <a:pt x="31245" y="11500"/>
                    </a:cubicBezTo>
                    <a:cubicBezTo>
                      <a:pt x="31864" y="11522"/>
                      <a:pt x="32429" y="11757"/>
                      <a:pt x="32856" y="12141"/>
                    </a:cubicBezTo>
                    <a:cubicBezTo>
                      <a:pt x="33165" y="12013"/>
                      <a:pt x="33517" y="11938"/>
                      <a:pt x="33880" y="11949"/>
                    </a:cubicBezTo>
                    <a:cubicBezTo>
                      <a:pt x="34093" y="11949"/>
                      <a:pt x="34307" y="11981"/>
                      <a:pt x="34499" y="12045"/>
                    </a:cubicBezTo>
                    <a:cubicBezTo>
                      <a:pt x="34499" y="12002"/>
                      <a:pt x="34499" y="11959"/>
                      <a:pt x="34499" y="11917"/>
                    </a:cubicBezTo>
                    <a:cubicBezTo>
                      <a:pt x="34531" y="10530"/>
                      <a:pt x="35683" y="9442"/>
                      <a:pt x="37059" y="9474"/>
                    </a:cubicBezTo>
                    <a:cubicBezTo>
                      <a:pt x="37336" y="9474"/>
                      <a:pt x="37592" y="9527"/>
                      <a:pt x="37838" y="9612"/>
                    </a:cubicBezTo>
                    <a:cubicBezTo>
                      <a:pt x="38947" y="7372"/>
                      <a:pt x="41283" y="5857"/>
                      <a:pt x="43950" y="5921"/>
                    </a:cubicBezTo>
                    <a:cubicBezTo>
                      <a:pt x="46958" y="5996"/>
                      <a:pt x="49454" y="8044"/>
                      <a:pt x="50212" y="10807"/>
                    </a:cubicBezTo>
                    <a:cubicBezTo>
                      <a:pt x="51087" y="10978"/>
                      <a:pt x="51780" y="11639"/>
                      <a:pt x="51993" y="12493"/>
                    </a:cubicBezTo>
                    <a:cubicBezTo>
                      <a:pt x="52217" y="12471"/>
                      <a:pt x="52452" y="12461"/>
                      <a:pt x="52676" y="12471"/>
                    </a:cubicBezTo>
                    <a:cubicBezTo>
                      <a:pt x="54660" y="12514"/>
                      <a:pt x="56410" y="13421"/>
                      <a:pt x="57604" y="14818"/>
                    </a:cubicBezTo>
                    <a:cubicBezTo>
                      <a:pt x="57956" y="14605"/>
                      <a:pt x="58373" y="14487"/>
                      <a:pt x="58821" y="14498"/>
                    </a:cubicBezTo>
                    <a:cubicBezTo>
                      <a:pt x="60101" y="14530"/>
                      <a:pt x="61103" y="15586"/>
                      <a:pt x="61082" y="16856"/>
                    </a:cubicBezTo>
                    <a:cubicBezTo>
                      <a:pt x="61071" y="17058"/>
                      <a:pt x="61039" y="17250"/>
                      <a:pt x="60986" y="17442"/>
                    </a:cubicBezTo>
                    <a:cubicBezTo>
                      <a:pt x="61509" y="17442"/>
                      <a:pt x="61989" y="17570"/>
                      <a:pt x="62415" y="1778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27"/>
              <p:cNvSpPr/>
              <p:nvPr/>
            </p:nvSpPr>
            <p:spPr>
              <a:xfrm>
                <a:off x="-12" y="4525584"/>
                <a:ext cx="2798110" cy="581516"/>
              </a:xfrm>
              <a:custGeom>
                <a:avLst/>
                <a:gdLst/>
                <a:ahLst/>
                <a:cxnLst/>
                <a:rect l="l" t="t" r="r" b="b"/>
                <a:pathLst>
                  <a:path w="55951" h="11628" extrusionOk="0">
                    <a:moveTo>
                      <a:pt x="2891" y="640"/>
                    </a:moveTo>
                    <a:cubicBezTo>
                      <a:pt x="3648" y="640"/>
                      <a:pt x="4363" y="811"/>
                      <a:pt x="5003" y="1110"/>
                    </a:cubicBezTo>
                    <a:cubicBezTo>
                      <a:pt x="5259" y="459"/>
                      <a:pt x="5888" y="0"/>
                      <a:pt x="6625" y="0"/>
                    </a:cubicBezTo>
                    <a:cubicBezTo>
                      <a:pt x="7382" y="0"/>
                      <a:pt x="8022" y="480"/>
                      <a:pt x="8267" y="1142"/>
                    </a:cubicBezTo>
                    <a:cubicBezTo>
                      <a:pt x="8523" y="982"/>
                      <a:pt x="8833" y="885"/>
                      <a:pt x="9174" y="885"/>
                    </a:cubicBezTo>
                    <a:cubicBezTo>
                      <a:pt x="10134" y="885"/>
                      <a:pt x="10913" y="1664"/>
                      <a:pt x="10913" y="2624"/>
                    </a:cubicBezTo>
                    <a:cubicBezTo>
                      <a:pt x="10913" y="2752"/>
                      <a:pt x="10902" y="2870"/>
                      <a:pt x="10881" y="2987"/>
                    </a:cubicBezTo>
                    <a:cubicBezTo>
                      <a:pt x="11126" y="3094"/>
                      <a:pt x="11297" y="3339"/>
                      <a:pt x="11297" y="3616"/>
                    </a:cubicBezTo>
                    <a:cubicBezTo>
                      <a:pt x="11297" y="3648"/>
                      <a:pt x="11286" y="3670"/>
                      <a:pt x="11286" y="3691"/>
                    </a:cubicBezTo>
                    <a:cubicBezTo>
                      <a:pt x="11638" y="3616"/>
                      <a:pt x="12001" y="3574"/>
                      <a:pt x="12364" y="3574"/>
                    </a:cubicBezTo>
                    <a:cubicBezTo>
                      <a:pt x="12492" y="3574"/>
                      <a:pt x="12630" y="3584"/>
                      <a:pt x="12758" y="3595"/>
                    </a:cubicBezTo>
                    <a:cubicBezTo>
                      <a:pt x="12844" y="3307"/>
                      <a:pt x="13100" y="3104"/>
                      <a:pt x="13409" y="3104"/>
                    </a:cubicBezTo>
                    <a:cubicBezTo>
                      <a:pt x="13782" y="3104"/>
                      <a:pt x="14081" y="3392"/>
                      <a:pt x="14102" y="3766"/>
                    </a:cubicBezTo>
                    <a:cubicBezTo>
                      <a:pt x="14166" y="3755"/>
                      <a:pt x="14230" y="3755"/>
                      <a:pt x="14294" y="3755"/>
                    </a:cubicBezTo>
                    <a:cubicBezTo>
                      <a:pt x="14550" y="3755"/>
                      <a:pt x="14785" y="3808"/>
                      <a:pt x="15009" y="3904"/>
                    </a:cubicBezTo>
                    <a:cubicBezTo>
                      <a:pt x="15105" y="3659"/>
                      <a:pt x="15351" y="3478"/>
                      <a:pt x="15639" y="3478"/>
                    </a:cubicBezTo>
                    <a:cubicBezTo>
                      <a:pt x="15831" y="3478"/>
                      <a:pt x="16001" y="3563"/>
                      <a:pt x="16129" y="3691"/>
                    </a:cubicBezTo>
                    <a:cubicBezTo>
                      <a:pt x="16460" y="3136"/>
                      <a:pt x="17068" y="2774"/>
                      <a:pt x="17751" y="2774"/>
                    </a:cubicBezTo>
                    <a:cubicBezTo>
                      <a:pt x="18679" y="2774"/>
                      <a:pt x="19458" y="3446"/>
                      <a:pt x="19607" y="4331"/>
                    </a:cubicBezTo>
                    <a:cubicBezTo>
                      <a:pt x="19724" y="4246"/>
                      <a:pt x="19863" y="4192"/>
                      <a:pt x="20023" y="4192"/>
                    </a:cubicBezTo>
                    <a:cubicBezTo>
                      <a:pt x="20396" y="4192"/>
                      <a:pt x="20706" y="4502"/>
                      <a:pt x="20706" y="4875"/>
                    </a:cubicBezTo>
                    <a:cubicBezTo>
                      <a:pt x="20706" y="5067"/>
                      <a:pt x="20631" y="5227"/>
                      <a:pt x="20514" y="5355"/>
                    </a:cubicBezTo>
                    <a:cubicBezTo>
                      <a:pt x="20898" y="5376"/>
                      <a:pt x="21250" y="5515"/>
                      <a:pt x="21527" y="5739"/>
                    </a:cubicBezTo>
                    <a:cubicBezTo>
                      <a:pt x="21634" y="5675"/>
                      <a:pt x="21762" y="5633"/>
                      <a:pt x="21890" y="5633"/>
                    </a:cubicBezTo>
                    <a:cubicBezTo>
                      <a:pt x="22274" y="5633"/>
                      <a:pt x="22583" y="5942"/>
                      <a:pt x="22583" y="6326"/>
                    </a:cubicBezTo>
                    <a:cubicBezTo>
                      <a:pt x="22583" y="6454"/>
                      <a:pt x="22540" y="6571"/>
                      <a:pt x="22476" y="6678"/>
                    </a:cubicBezTo>
                    <a:cubicBezTo>
                      <a:pt x="23010" y="6870"/>
                      <a:pt x="23426" y="7297"/>
                      <a:pt x="23618" y="7830"/>
                    </a:cubicBezTo>
                    <a:cubicBezTo>
                      <a:pt x="23714" y="7777"/>
                      <a:pt x="23831" y="7745"/>
                      <a:pt x="23949" y="7745"/>
                    </a:cubicBezTo>
                    <a:cubicBezTo>
                      <a:pt x="24333" y="7745"/>
                      <a:pt x="24642" y="8054"/>
                      <a:pt x="24642" y="8427"/>
                    </a:cubicBezTo>
                    <a:cubicBezTo>
                      <a:pt x="24642" y="8523"/>
                      <a:pt x="24621" y="8619"/>
                      <a:pt x="24589" y="8705"/>
                    </a:cubicBezTo>
                    <a:cubicBezTo>
                      <a:pt x="24642" y="8694"/>
                      <a:pt x="24706" y="8694"/>
                      <a:pt x="24759" y="8694"/>
                    </a:cubicBezTo>
                    <a:cubicBezTo>
                      <a:pt x="25805" y="8694"/>
                      <a:pt x="26658" y="9537"/>
                      <a:pt x="26658" y="10582"/>
                    </a:cubicBezTo>
                    <a:cubicBezTo>
                      <a:pt x="26658" y="10721"/>
                      <a:pt x="26637" y="10860"/>
                      <a:pt x="26605" y="10998"/>
                    </a:cubicBezTo>
                    <a:cubicBezTo>
                      <a:pt x="26701" y="10924"/>
                      <a:pt x="26807" y="10860"/>
                      <a:pt x="26914" y="10806"/>
                    </a:cubicBezTo>
                    <a:cubicBezTo>
                      <a:pt x="26893" y="10753"/>
                      <a:pt x="26893" y="10700"/>
                      <a:pt x="26893" y="10636"/>
                    </a:cubicBezTo>
                    <a:cubicBezTo>
                      <a:pt x="26893" y="10252"/>
                      <a:pt x="27202" y="9953"/>
                      <a:pt x="27575" y="9953"/>
                    </a:cubicBezTo>
                    <a:cubicBezTo>
                      <a:pt x="27661" y="9953"/>
                      <a:pt x="27735" y="9963"/>
                      <a:pt x="27810" y="9995"/>
                    </a:cubicBezTo>
                    <a:cubicBezTo>
                      <a:pt x="28269" y="9078"/>
                      <a:pt x="29218" y="8459"/>
                      <a:pt x="30306" y="8459"/>
                    </a:cubicBezTo>
                    <a:cubicBezTo>
                      <a:pt x="31256" y="8459"/>
                      <a:pt x="32088" y="8929"/>
                      <a:pt x="32589" y="9643"/>
                    </a:cubicBezTo>
                    <a:cubicBezTo>
                      <a:pt x="32920" y="9387"/>
                      <a:pt x="33325" y="9238"/>
                      <a:pt x="33773" y="9238"/>
                    </a:cubicBezTo>
                    <a:cubicBezTo>
                      <a:pt x="34243" y="9238"/>
                      <a:pt x="34669" y="9409"/>
                      <a:pt x="35000" y="9686"/>
                    </a:cubicBezTo>
                    <a:cubicBezTo>
                      <a:pt x="35235" y="9579"/>
                      <a:pt x="35491" y="9526"/>
                      <a:pt x="35768" y="9526"/>
                    </a:cubicBezTo>
                    <a:cubicBezTo>
                      <a:pt x="35928" y="9526"/>
                      <a:pt x="36088" y="9547"/>
                      <a:pt x="36237" y="9590"/>
                    </a:cubicBezTo>
                    <a:cubicBezTo>
                      <a:pt x="36237" y="9558"/>
                      <a:pt x="36237" y="9526"/>
                      <a:pt x="36237" y="9494"/>
                    </a:cubicBezTo>
                    <a:cubicBezTo>
                      <a:pt x="36237" y="8449"/>
                      <a:pt x="37080" y="7606"/>
                      <a:pt x="38126" y="7606"/>
                    </a:cubicBezTo>
                    <a:cubicBezTo>
                      <a:pt x="38328" y="7606"/>
                      <a:pt x="38520" y="7638"/>
                      <a:pt x="38712" y="7691"/>
                    </a:cubicBezTo>
                    <a:cubicBezTo>
                      <a:pt x="39512" y="5985"/>
                      <a:pt x="41241" y="4811"/>
                      <a:pt x="43257" y="4811"/>
                    </a:cubicBezTo>
                    <a:cubicBezTo>
                      <a:pt x="45529" y="4811"/>
                      <a:pt x="47449" y="6315"/>
                      <a:pt x="48068" y="8385"/>
                    </a:cubicBezTo>
                    <a:cubicBezTo>
                      <a:pt x="48729" y="8502"/>
                      <a:pt x="49262" y="8982"/>
                      <a:pt x="49444" y="9622"/>
                    </a:cubicBezTo>
                    <a:cubicBezTo>
                      <a:pt x="49615" y="9601"/>
                      <a:pt x="49785" y="9601"/>
                      <a:pt x="49956" y="9601"/>
                    </a:cubicBezTo>
                    <a:cubicBezTo>
                      <a:pt x="51449" y="9601"/>
                      <a:pt x="52783" y="10252"/>
                      <a:pt x="53711" y="11286"/>
                    </a:cubicBezTo>
                    <a:cubicBezTo>
                      <a:pt x="53978" y="11116"/>
                      <a:pt x="54287" y="11020"/>
                      <a:pt x="54628" y="11020"/>
                    </a:cubicBezTo>
                    <a:cubicBezTo>
                      <a:pt x="55151" y="11020"/>
                      <a:pt x="55631" y="11254"/>
                      <a:pt x="55951" y="11628"/>
                    </a:cubicBezTo>
                    <a:lnTo>
                      <a:pt x="0" y="11628"/>
                    </a:lnTo>
                    <a:lnTo>
                      <a:pt x="0" y="1558"/>
                    </a:lnTo>
                    <a:cubicBezTo>
                      <a:pt x="821" y="982"/>
                      <a:pt x="1813" y="640"/>
                      <a:pt x="2891" y="640"/>
                    </a:cubicBezTo>
                  </a:path>
                </a:pathLst>
              </a:custGeom>
              <a:solidFill>
                <a:srgbClr val="FFFFFF">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7" name="Google Shape;1157;p27"/>
              <p:cNvSpPr/>
              <p:nvPr/>
            </p:nvSpPr>
            <p:spPr>
              <a:xfrm>
                <a:off x="839462" y="4582395"/>
                <a:ext cx="2517503" cy="467894"/>
              </a:xfrm>
              <a:custGeom>
                <a:avLst/>
                <a:gdLst/>
                <a:ahLst/>
                <a:cxnLst/>
                <a:rect l="l" t="t" r="r" b="b"/>
                <a:pathLst>
                  <a:path w="50340" h="9356" extrusionOk="0">
                    <a:moveTo>
                      <a:pt x="50340" y="9356"/>
                    </a:moveTo>
                    <a:lnTo>
                      <a:pt x="27885" y="9356"/>
                    </a:lnTo>
                    <a:cubicBezTo>
                      <a:pt x="28344" y="8566"/>
                      <a:pt x="29197" y="8033"/>
                      <a:pt x="30178" y="8033"/>
                    </a:cubicBezTo>
                    <a:cubicBezTo>
                      <a:pt x="31074" y="8033"/>
                      <a:pt x="31874" y="8481"/>
                      <a:pt x="32355" y="9174"/>
                    </a:cubicBezTo>
                    <a:cubicBezTo>
                      <a:pt x="32653" y="8929"/>
                      <a:pt x="33048" y="8780"/>
                      <a:pt x="33464" y="8780"/>
                    </a:cubicBezTo>
                    <a:cubicBezTo>
                      <a:pt x="33912" y="8780"/>
                      <a:pt x="34317" y="8940"/>
                      <a:pt x="34627" y="9206"/>
                    </a:cubicBezTo>
                    <a:cubicBezTo>
                      <a:pt x="34851" y="9110"/>
                      <a:pt x="35096" y="9057"/>
                      <a:pt x="35363" y="9057"/>
                    </a:cubicBezTo>
                    <a:cubicBezTo>
                      <a:pt x="35512" y="9057"/>
                      <a:pt x="35661" y="9068"/>
                      <a:pt x="35811" y="9110"/>
                    </a:cubicBezTo>
                    <a:cubicBezTo>
                      <a:pt x="35811" y="9078"/>
                      <a:pt x="35811" y="9046"/>
                      <a:pt x="35811" y="9025"/>
                    </a:cubicBezTo>
                    <a:cubicBezTo>
                      <a:pt x="35811" y="8033"/>
                      <a:pt x="36611" y="7222"/>
                      <a:pt x="37603" y="7222"/>
                    </a:cubicBezTo>
                    <a:cubicBezTo>
                      <a:pt x="37795" y="7222"/>
                      <a:pt x="37987" y="7254"/>
                      <a:pt x="38158" y="7318"/>
                    </a:cubicBezTo>
                    <a:cubicBezTo>
                      <a:pt x="38926" y="5697"/>
                      <a:pt x="40568" y="4566"/>
                      <a:pt x="42478" y="4566"/>
                    </a:cubicBezTo>
                    <a:cubicBezTo>
                      <a:pt x="44633" y="4566"/>
                      <a:pt x="46457" y="6006"/>
                      <a:pt x="47044" y="7969"/>
                    </a:cubicBezTo>
                    <a:cubicBezTo>
                      <a:pt x="47673" y="8076"/>
                      <a:pt x="48185" y="8534"/>
                      <a:pt x="48356" y="9142"/>
                    </a:cubicBezTo>
                    <a:cubicBezTo>
                      <a:pt x="48516" y="9132"/>
                      <a:pt x="48676" y="9121"/>
                      <a:pt x="48846" y="9121"/>
                    </a:cubicBezTo>
                    <a:cubicBezTo>
                      <a:pt x="49369" y="9121"/>
                      <a:pt x="49871" y="9206"/>
                      <a:pt x="50340" y="9356"/>
                    </a:cubicBezTo>
                    <a:close/>
                    <a:moveTo>
                      <a:pt x="11297" y="1355"/>
                    </a:moveTo>
                    <a:cubicBezTo>
                      <a:pt x="11297" y="1376"/>
                      <a:pt x="11286" y="1398"/>
                      <a:pt x="11286" y="1419"/>
                    </a:cubicBezTo>
                    <a:cubicBezTo>
                      <a:pt x="11308" y="1419"/>
                      <a:pt x="11329" y="1408"/>
                      <a:pt x="11340" y="1408"/>
                    </a:cubicBezTo>
                    <a:cubicBezTo>
                      <a:pt x="11596" y="1696"/>
                      <a:pt x="11756" y="2080"/>
                      <a:pt x="11756" y="2496"/>
                    </a:cubicBezTo>
                    <a:cubicBezTo>
                      <a:pt x="11756" y="2614"/>
                      <a:pt x="11745" y="2731"/>
                      <a:pt x="11724" y="2838"/>
                    </a:cubicBezTo>
                    <a:cubicBezTo>
                      <a:pt x="11948" y="2944"/>
                      <a:pt x="12118" y="3168"/>
                      <a:pt x="12118" y="3435"/>
                    </a:cubicBezTo>
                    <a:cubicBezTo>
                      <a:pt x="12118" y="3467"/>
                      <a:pt x="12108" y="3489"/>
                      <a:pt x="12108" y="3510"/>
                    </a:cubicBezTo>
                    <a:cubicBezTo>
                      <a:pt x="12438" y="3435"/>
                      <a:pt x="12780" y="3403"/>
                      <a:pt x="13132" y="3403"/>
                    </a:cubicBezTo>
                    <a:cubicBezTo>
                      <a:pt x="13260" y="3403"/>
                      <a:pt x="13377" y="3403"/>
                      <a:pt x="13505" y="3414"/>
                    </a:cubicBezTo>
                    <a:cubicBezTo>
                      <a:pt x="13580" y="3147"/>
                      <a:pt x="13836" y="2955"/>
                      <a:pt x="14124" y="2955"/>
                    </a:cubicBezTo>
                    <a:cubicBezTo>
                      <a:pt x="14476" y="2955"/>
                      <a:pt x="14764" y="3232"/>
                      <a:pt x="14774" y="3585"/>
                    </a:cubicBezTo>
                    <a:cubicBezTo>
                      <a:pt x="14838" y="3574"/>
                      <a:pt x="14902" y="3563"/>
                      <a:pt x="14966" y="3563"/>
                    </a:cubicBezTo>
                    <a:cubicBezTo>
                      <a:pt x="15212" y="3563"/>
                      <a:pt x="15436" y="3617"/>
                      <a:pt x="15639" y="3713"/>
                    </a:cubicBezTo>
                    <a:cubicBezTo>
                      <a:pt x="15735" y="3478"/>
                      <a:pt x="15969" y="3307"/>
                      <a:pt x="16247" y="3307"/>
                    </a:cubicBezTo>
                    <a:cubicBezTo>
                      <a:pt x="16428" y="3307"/>
                      <a:pt x="16588" y="3382"/>
                      <a:pt x="16705" y="3510"/>
                    </a:cubicBezTo>
                    <a:cubicBezTo>
                      <a:pt x="17025" y="2987"/>
                      <a:pt x="17591" y="2635"/>
                      <a:pt x="18252" y="2635"/>
                    </a:cubicBezTo>
                    <a:cubicBezTo>
                      <a:pt x="19137" y="2635"/>
                      <a:pt x="19863" y="3275"/>
                      <a:pt x="20012" y="4118"/>
                    </a:cubicBezTo>
                    <a:cubicBezTo>
                      <a:pt x="20130" y="4033"/>
                      <a:pt x="20258" y="3990"/>
                      <a:pt x="20407" y="3990"/>
                    </a:cubicBezTo>
                    <a:cubicBezTo>
                      <a:pt x="20770" y="3990"/>
                      <a:pt x="21058" y="4278"/>
                      <a:pt x="21058" y="4641"/>
                    </a:cubicBezTo>
                    <a:cubicBezTo>
                      <a:pt x="21058" y="4811"/>
                      <a:pt x="20994" y="4971"/>
                      <a:pt x="20876" y="5089"/>
                    </a:cubicBezTo>
                    <a:cubicBezTo>
                      <a:pt x="21239" y="5110"/>
                      <a:pt x="21570" y="5249"/>
                      <a:pt x="21836" y="5451"/>
                    </a:cubicBezTo>
                    <a:cubicBezTo>
                      <a:pt x="21943" y="5398"/>
                      <a:pt x="22060" y="5355"/>
                      <a:pt x="22178" y="5355"/>
                    </a:cubicBezTo>
                    <a:cubicBezTo>
                      <a:pt x="22540" y="5355"/>
                      <a:pt x="22839" y="5654"/>
                      <a:pt x="22839" y="6006"/>
                    </a:cubicBezTo>
                    <a:cubicBezTo>
                      <a:pt x="22839" y="6134"/>
                      <a:pt x="22796" y="6251"/>
                      <a:pt x="22743" y="6347"/>
                    </a:cubicBezTo>
                    <a:cubicBezTo>
                      <a:pt x="23244" y="6529"/>
                      <a:pt x="23639" y="6934"/>
                      <a:pt x="23821" y="7446"/>
                    </a:cubicBezTo>
                    <a:cubicBezTo>
                      <a:pt x="23917" y="7393"/>
                      <a:pt x="24023" y="7361"/>
                      <a:pt x="24141" y="7361"/>
                    </a:cubicBezTo>
                    <a:cubicBezTo>
                      <a:pt x="24503" y="7361"/>
                      <a:pt x="24791" y="7649"/>
                      <a:pt x="24791" y="8012"/>
                    </a:cubicBezTo>
                    <a:cubicBezTo>
                      <a:pt x="24791" y="8108"/>
                      <a:pt x="24770" y="8193"/>
                      <a:pt x="24738" y="8268"/>
                    </a:cubicBezTo>
                    <a:cubicBezTo>
                      <a:pt x="24802" y="8268"/>
                      <a:pt x="24855" y="8257"/>
                      <a:pt x="24909" y="8257"/>
                    </a:cubicBezTo>
                    <a:cubicBezTo>
                      <a:pt x="25655" y="8257"/>
                      <a:pt x="26295" y="8716"/>
                      <a:pt x="26562" y="9356"/>
                    </a:cubicBezTo>
                    <a:lnTo>
                      <a:pt x="0" y="9356"/>
                    </a:lnTo>
                    <a:lnTo>
                      <a:pt x="0" y="1910"/>
                    </a:lnTo>
                    <a:cubicBezTo>
                      <a:pt x="1717" y="939"/>
                      <a:pt x="4374" y="235"/>
                      <a:pt x="6144" y="1056"/>
                    </a:cubicBezTo>
                    <a:cubicBezTo>
                      <a:pt x="6379" y="438"/>
                      <a:pt x="6977" y="0"/>
                      <a:pt x="7681" y="0"/>
                    </a:cubicBezTo>
                    <a:cubicBezTo>
                      <a:pt x="8395" y="0"/>
                      <a:pt x="9003" y="459"/>
                      <a:pt x="9238" y="1088"/>
                    </a:cubicBezTo>
                    <a:cubicBezTo>
                      <a:pt x="9483" y="939"/>
                      <a:pt x="9782" y="843"/>
                      <a:pt x="10102" y="843"/>
                    </a:cubicBezTo>
                    <a:cubicBezTo>
                      <a:pt x="10571" y="843"/>
                      <a:pt x="10988" y="1046"/>
                      <a:pt x="11297" y="1355"/>
                    </a:cubicBezTo>
                    <a:lnTo>
                      <a:pt x="11297" y="1355"/>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58" name="Google Shape;1158;p27"/>
            <p:cNvGrpSpPr/>
            <p:nvPr/>
          </p:nvGrpSpPr>
          <p:grpSpPr>
            <a:xfrm>
              <a:off x="121030" y="3739530"/>
              <a:ext cx="410579" cy="729341"/>
              <a:chOff x="-120637" y="2243125"/>
              <a:chExt cx="277025" cy="492100"/>
            </a:xfrm>
          </p:grpSpPr>
          <p:sp>
            <p:nvSpPr>
              <p:cNvPr id="1159" name="Google Shape;1159;p27"/>
              <p:cNvSpPr/>
              <p:nvPr/>
            </p:nvSpPr>
            <p:spPr>
              <a:xfrm>
                <a:off x="-11662" y="2420275"/>
                <a:ext cx="60875" cy="10700"/>
              </a:xfrm>
              <a:custGeom>
                <a:avLst/>
                <a:gdLst/>
                <a:ahLst/>
                <a:cxnLst/>
                <a:rect l="l" t="t" r="r" b="b"/>
                <a:pathLst>
                  <a:path w="2435" h="428" extrusionOk="0">
                    <a:moveTo>
                      <a:pt x="1218" y="1"/>
                    </a:moveTo>
                    <a:cubicBezTo>
                      <a:pt x="546" y="1"/>
                      <a:pt x="1" y="91"/>
                      <a:pt x="1" y="209"/>
                    </a:cubicBezTo>
                    <a:cubicBezTo>
                      <a:pt x="1" y="328"/>
                      <a:pt x="546" y="427"/>
                      <a:pt x="1218" y="427"/>
                    </a:cubicBezTo>
                    <a:cubicBezTo>
                      <a:pt x="1890" y="427"/>
                      <a:pt x="2435" y="328"/>
                      <a:pt x="2435" y="209"/>
                    </a:cubicBezTo>
                    <a:cubicBezTo>
                      <a:pt x="2435" y="91"/>
                      <a:pt x="1890" y="1"/>
                      <a:pt x="1218" y="1"/>
                    </a:cubicBezTo>
                    <a:close/>
                  </a:path>
                </a:pathLst>
              </a:custGeom>
              <a:solidFill>
                <a:srgbClr val="75D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0" name="Google Shape;1160;p27"/>
              <p:cNvSpPr/>
              <p:nvPr/>
            </p:nvSpPr>
            <p:spPr>
              <a:xfrm>
                <a:off x="79613" y="2399625"/>
                <a:ext cx="22275" cy="3875"/>
              </a:xfrm>
              <a:custGeom>
                <a:avLst/>
                <a:gdLst/>
                <a:ahLst/>
                <a:cxnLst/>
                <a:rect l="l" t="t" r="r" b="b"/>
                <a:pathLst>
                  <a:path w="891" h="155" extrusionOk="0">
                    <a:moveTo>
                      <a:pt x="446" y="0"/>
                    </a:moveTo>
                    <a:cubicBezTo>
                      <a:pt x="201" y="0"/>
                      <a:pt x="1" y="36"/>
                      <a:pt x="1" y="82"/>
                    </a:cubicBezTo>
                    <a:cubicBezTo>
                      <a:pt x="1" y="127"/>
                      <a:pt x="201" y="155"/>
                      <a:pt x="446" y="155"/>
                    </a:cubicBezTo>
                    <a:cubicBezTo>
                      <a:pt x="691" y="155"/>
                      <a:pt x="891" y="127"/>
                      <a:pt x="891" y="82"/>
                    </a:cubicBezTo>
                    <a:cubicBezTo>
                      <a:pt x="891" y="36"/>
                      <a:pt x="691" y="0"/>
                      <a:pt x="446" y="0"/>
                    </a:cubicBezTo>
                    <a:close/>
                  </a:path>
                </a:pathLst>
              </a:custGeom>
              <a:solidFill>
                <a:srgbClr val="75D1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1" name="Google Shape;1161;p27"/>
              <p:cNvSpPr/>
              <p:nvPr/>
            </p:nvSpPr>
            <p:spPr>
              <a:xfrm>
                <a:off x="-31637" y="2505875"/>
                <a:ext cx="121275" cy="221850"/>
              </a:xfrm>
              <a:custGeom>
                <a:avLst/>
                <a:gdLst/>
                <a:ahLst/>
                <a:cxnLst/>
                <a:rect l="l" t="t" r="r" b="b"/>
                <a:pathLst>
                  <a:path w="4851" h="8874" extrusionOk="0">
                    <a:moveTo>
                      <a:pt x="1" y="0"/>
                    </a:moveTo>
                    <a:cubicBezTo>
                      <a:pt x="201" y="2997"/>
                      <a:pt x="2262" y="3633"/>
                      <a:pt x="2262" y="3633"/>
                    </a:cubicBezTo>
                    <a:lnTo>
                      <a:pt x="2189" y="8873"/>
                    </a:lnTo>
                    <a:lnTo>
                      <a:pt x="2934" y="8873"/>
                    </a:lnTo>
                    <a:lnTo>
                      <a:pt x="2789" y="2698"/>
                    </a:lnTo>
                    <a:cubicBezTo>
                      <a:pt x="4850" y="1889"/>
                      <a:pt x="4696" y="155"/>
                      <a:pt x="4696" y="155"/>
                    </a:cubicBezTo>
                    <a:lnTo>
                      <a:pt x="4696" y="155"/>
                    </a:lnTo>
                    <a:lnTo>
                      <a:pt x="4505" y="336"/>
                    </a:lnTo>
                    <a:cubicBezTo>
                      <a:pt x="4369" y="1208"/>
                      <a:pt x="3733" y="1944"/>
                      <a:pt x="2780" y="2235"/>
                    </a:cubicBezTo>
                    <a:lnTo>
                      <a:pt x="2743" y="836"/>
                    </a:lnTo>
                    <a:lnTo>
                      <a:pt x="2253" y="836"/>
                    </a:lnTo>
                    <a:lnTo>
                      <a:pt x="2262" y="2907"/>
                    </a:lnTo>
                    <a:cubicBezTo>
                      <a:pt x="546" y="2643"/>
                      <a:pt x="264" y="109"/>
                      <a:pt x="264" y="109"/>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2" name="Google Shape;1162;p27"/>
              <p:cNvSpPr/>
              <p:nvPr/>
            </p:nvSpPr>
            <p:spPr>
              <a:xfrm>
                <a:off x="-120637" y="2243125"/>
                <a:ext cx="277025" cy="289300"/>
              </a:xfrm>
              <a:custGeom>
                <a:avLst/>
                <a:gdLst/>
                <a:ahLst/>
                <a:cxnLst/>
                <a:rect l="l" t="t" r="r" b="b"/>
                <a:pathLst>
                  <a:path w="11081" h="11572" extrusionOk="0">
                    <a:moveTo>
                      <a:pt x="5899" y="1"/>
                    </a:moveTo>
                    <a:cubicBezTo>
                      <a:pt x="5081" y="1"/>
                      <a:pt x="4285" y="352"/>
                      <a:pt x="3615" y="857"/>
                    </a:cubicBezTo>
                    <a:cubicBezTo>
                      <a:pt x="2880" y="1410"/>
                      <a:pt x="2298" y="2128"/>
                      <a:pt x="1717" y="2836"/>
                    </a:cubicBezTo>
                    <a:cubicBezTo>
                      <a:pt x="1172" y="3508"/>
                      <a:pt x="691" y="4280"/>
                      <a:pt x="400" y="5107"/>
                    </a:cubicBezTo>
                    <a:cubicBezTo>
                      <a:pt x="46" y="6088"/>
                      <a:pt x="1" y="7214"/>
                      <a:pt x="482" y="8131"/>
                    </a:cubicBezTo>
                    <a:cubicBezTo>
                      <a:pt x="700" y="8540"/>
                      <a:pt x="1009" y="8894"/>
                      <a:pt x="1345" y="9194"/>
                    </a:cubicBezTo>
                    <a:cubicBezTo>
                      <a:pt x="1481" y="9330"/>
                      <a:pt x="1626" y="9448"/>
                      <a:pt x="1772" y="9575"/>
                    </a:cubicBezTo>
                    <a:cubicBezTo>
                      <a:pt x="2416" y="10111"/>
                      <a:pt x="3261" y="10665"/>
                      <a:pt x="4169" y="11055"/>
                    </a:cubicBezTo>
                    <a:cubicBezTo>
                      <a:pt x="4891" y="11367"/>
                      <a:pt x="5653" y="11571"/>
                      <a:pt x="6386" y="11571"/>
                    </a:cubicBezTo>
                    <a:cubicBezTo>
                      <a:pt x="7276" y="11571"/>
                      <a:pt x="8123" y="11269"/>
                      <a:pt x="8801" y="10492"/>
                    </a:cubicBezTo>
                    <a:cubicBezTo>
                      <a:pt x="10009" y="9094"/>
                      <a:pt x="11081" y="7323"/>
                      <a:pt x="10863" y="5406"/>
                    </a:cubicBezTo>
                    <a:cubicBezTo>
                      <a:pt x="10726" y="4226"/>
                      <a:pt x="10082" y="3145"/>
                      <a:pt x="9364" y="2228"/>
                    </a:cubicBezTo>
                    <a:cubicBezTo>
                      <a:pt x="8683" y="1374"/>
                      <a:pt x="7747" y="421"/>
                      <a:pt x="6676" y="112"/>
                    </a:cubicBezTo>
                    <a:cubicBezTo>
                      <a:pt x="6417" y="36"/>
                      <a:pt x="6157" y="1"/>
                      <a:pt x="58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3" name="Google Shape;1163;p27"/>
              <p:cNvSpPr/>
              <p:nvPr/>
            </p:nvSpPr>
            <p:spPr>
              <a:xfrm>
                <a:off x="-31412" y="2373050"/>
                <a:ext cx="49750" cy="64050"/>
              </a:xfrm>
              <a:custGeom>
                <a:avLst/>
                <a:gdLst/>
                <a:ahLst/>
                <a:cxnLst/>
                <a:rect l="l" t="t" r="r" b="b"/>
                <a:pathLst>
                  <a:path w="1990" h="2562" extrusionOk="0">
                    <a:moveTo>
                      <a:pt x="455" y="1"/>
                    </a:moveTo>
                    <a:lnTo>
                      <a:pt x="346" y="64"/>
                    </a:lnTo>
                    <a:lnTo>
                      <a:pt x="800" y="891"/>
                    </a:lnTo>
                    <a:lnTo>
                      <a:pt x="800" y="891"/>
                    </a:lnTo>
                    <a:lnTo>
                      <a:pt x="19" y="882"/>
                    </a:lnTo>
                    <a:lnTo>
                      <a:pt x="1" y="991"/>
                    </a:lnTo>
                    <a:lnTo>
                      <a:pt x="991" y="1163"/>
                    </a:lnTo>
                    <a:lnTo>
                      <a:pt x="1963" y="2562"/>
                    </a:lnTo>
                    <a:lnTo>
                      <a:pt x="1990" y="2017"/>
                    </a:lnTo>
                    <a:lnTo>
                      <a:pt x="4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4" name="Google Shape;1164;p27"/>
              <p:cNvSpPr/>
              <p:nvPr/>
            </p:nvSpPr>
            <p:spPr>
              <a:xfrm>
                <a:off x="-42312" y="2706925"/>
                <a:ext cx="138750" cy="28300"/>
              </a:xfrm>
              <a:custGeom>
                <a:avLst/>
                <a:gdLst/>
                <a:ahLst/>
                <a:cxnLst/>
                <a:rect l="l" t="t" r="r" b="b"/>
                <a:pathLst>
                  <a:path w="5550" h="1132" extrusionOk="0">
                    <a:moveTo>
                      <a:pt x="3261" y="0"/>
                    </a:moveTo>
                    <a:cubicBezTo>
                      <a:pt x="2995" y="0"/>
                      <a:pt x="2731" y="121"/>
                      <a:pt x="2553" y="377"/>
                    </a:cubicBezTo>
                    <a:cubicBezTo>
                      <a:pt x="2505" y="456"/>
                      <a:pt x="2417" y="508"/>
                      <a:pt x="2323" y="508"/>
                    </a:cubicBezTo>
                    <a:cubicBezTo>
                      <a:pt x="2309" y="508"/>
                      <a:pt x="2295" y="507"/>
                      <a:pt x="2280" y="504"/>
                    </a:cubicBezTo>
                    <a:cubicBezTo>
                      <a:pt x="2244" y="501"/>
                      <a:pt x="2208" y="499"/>
                      <a:pt x="2173" y="499"/>
                    </a:cubicBezTo>
                    <a:cubicBezTo>
                      <a:pt x="1954" y="499"/>
                      <a:pt x="1762" y="570"/>
                      <a:pt x="1590" y="695"/>
                    </a:cubicBezTo>
                    <a:cubicBezTo>
                      <a:pt x="1509" y="760"/>
                      <a:pt x="1412" y="796"/>
                      <a:pt x="1308" y="796"/>
                    </a:cubicBezTo>
                    <a:cubicBezTo>
                      <a:pt x="1296" y="796"/>
                      <a:pt x="1284" y="796"/>
                      <a:pt x="1272" y="795"/>
                    </a:cubicBezTo>
                    <a:cubicBezTo>
                      <a:pt x="1233" y="793"/>
                      <a:pt x="1194" y="792"/>
                      <a:pt x="1156" y="792"/>
                    </a:cubicBezTo>
                    <a:cubicBezTo>
                      <a:pt x="381" y="792"/>
                      <a:pt x="1" y="1131"/>
                      <a:pt x="1" y="1131"/>
                    </a:cubicBezTo>
                    <a:lnTo>
                      <a:pt x="5550" y="1131"/>
                    </a:lnTo>
                    <a:cubicBezTo>
                      <a:pt x="5217" y="857"/>
                      <a:pt x="4867" y="656"/>
                      <a:pt x="4494" y="656"/>
                    </a:cubicBezTo>
                    <a:cubicBezTo>
                      <a:pt x="4471" y="656"/>
                      <a:pt x="4447" y="657"/>
                      <a:pt x="4424" y="659"/>
                    </a:cubicBezTo>
                    <a:cubicBezTo>
                      <a:pt x="4414" y="659"/>
                      <a:pt x="4404" y="660"/>
                      <a:pt x="4395" y="660"/>
                    </a:cubicBezTo>
                    <a:cubicBezTo>
                      <a:pt x="4268" y="660"/>
                      <a:pt x="4146" y="605"/>
                      <a:pt x="4079" y="495"/>
                    </a:cubicBezTo>
                    <a:cubicBezTo>
                      <a:pt x="3900" y="174"/>
                      <a:pt x="3579" y="0"/>
                      <a:pt x="32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pic>
        <p:nvPicPr>
          <p:cNvPr id="5" name="Imagen 4">
            <a:extLst>
              <a:ext uri="{FF2B5EF4-FFF2-40B4-BE49-F238E27FC236}">
                <a16:creationId xmlns:a16="http://schemas.microsoft.com/office/drawing/2014/main" id="{F8EF7CD5-FE0D-33DF-3A8E-E64AD622B53F}"/>
              </a:ext>
            </a:extLst>
          </p:cNvPr>
          <p:cNvPicPr>
            <a:picLocks noChangeAspect="1"/>
          </p:cNvPicPr>
          <p:nvPr/>
        </p:nvPicPr>
        <p:blipFill>
          <a:blip r:embed="rId3"/>
          <a:stretch>
            <a:fillRect/>
          </a:stretch>
        </p:blipFill>
        <p:spPr>
          <a:xfrm>
            <a:off x="2691300" y="593213"/>
            <a:ext cx="3512522" cy="19757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778E9-5E64-0206-EB65-0EA9DB60687A}"/>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6C2B3615-1AEF-59FB-9F7B-4BA0E5A5397A}"/>
              </a:ext>
            </a:extLst>
          </p:cNvPr>
          <p:cNvSpPr>
            <a:spLocks noGrp="1"/>
          </p:cNvSpPr>
          <p:nvPr>
            <p:ph type="title"/>
          </p:nvPr>
        </p:nvSpPr>
        <p:spPr>
          <a:xfrm>
            <a:off x="332187" y="287753"/>
            <a:ext cx="4942455" cy="269507"/>
          </a:xfrm>
        </p:spPr>
        <p:txBody>
          <a:bodyPr/>
          <a:lstStyle/>
          <a:p>
            <a:pPr algn="ctr"/>
            <a:r>
              <a:rPr lang="es-ES" sz="3200" dirty="0"/>
              <a:t>Red Nacional de Jóvenes de Restitución</a:t>
            </a:r>
            <a:endParaRPr lang="es-CO" sz="3200" dirty="0"/>
          </a:p>
        </p:txBody>
      </p:sp>
      <p:grpSp>
        <p:nvGrpSpPr>
          <p:cNvPr id="33" name="Grupo 32">
            <a:extLst>
              <a:ext uri="{FF2B5EF4-FFF2-40B4-BE49-F238E27FC236}">
                <a16:creationId xmlns:a16="http://schemas.microsoft.com/office/drawing/2014/main" id="{52BF459B-879F-E933-9787-E2510F1CECE9}"/>
              </a:ext>
            </a:extLst>
          </p:cNvPr>
          <p:cNvGrpSpPr/>
          <p:nvPr/>
        </p:nvGrpSpPr>
        <p:grpSpPr>
          <a:xfrm>
            <a:off x="5804663" y="432266"/>
            <a:ext cx="2916028" cy="746036"/>
            <a:chOff x="699480" y="2058525"/>
            <a:chExt cx="2916028" cy="746036"/>
          </a:xfrm>
        </p:grpSpPr>
        <p:pic>
          <p:nvPicPr>
            <p:cNvPr id="32" name="Picture 4" descr="Encuesta para la identificación de creación de cursos en Escuela URT">
              <a:extLst>
                <a:ext uri="{FF2B5EF4-FFF2-40B4-BE49-F238E27FC236}">
                  <a16:creationId xmlns:a16="http://schemas.microsoft.com/office/drawing/2014/main" id="{42109417-3D35-0CB9-6B83-35BA75730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222" y="2058525"/>
              <a:ext cx="1632286" cy="7460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Agencia de Desarrollo Rural">
              <a:extLst>
                <a:ext uri="{FF2B5EF4-FFF2-40B4-BE49-F238E27FC236}">
                  <a16:creationId xmlns:a16="http://schemas.microsoft.com/office/drawing/2014/main" id="{B266290E-1639-936E-70C4-FCD1B49D86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770"/>
            <a:stretch/>
          </p:blipFill>
          <p:spPr bwMode="auto">
            <a:xfrm>
              <a:off x="699480" y="2074442"/>
              <a:ext cx="1352050" cy="724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oogle Shape;388;p25">
            <a:extLst>
              <a:ext uri="{FF2B5EF4-FFF2-40B4-BE49-F238E27FC236}">
                <a16:creationId xmlns:a16="http://schemas.microsoft.com/office/drawing/2014/main" id="{E39898B2-C202-7F3C-3D43-B66D0EF488AA}"/>
              </a:ext>
            </a:extLst>
          </p:cNvPr>
          <p:cNvGrpSpPr/>
          <p:nvPr/>
        </p:nvGrpSpPr>
        <p:grpSpPr>
          <a:xfrm rot="19657440">
            <a:off x="7296883" y="2750404"/>
            <a:ext cx="2726248" cy="2395078"/>
            <a:chOff x="2473840" y="2528419"/>
            <a:chExt cx="1140309" cy="1001791"/>
          </a:xfrm>
        </p:grpSpPr>
        <p:sp>
          <p:nvSpPr>
            <p:cNvPr id="42" name="Google Shape;389;p25">
              <a:extLst>
                <a:ext uri="{FF2B5EF4-FFF2-40B4-BE49-F238E27FC236}">
                  <a16:creationId xmlns:a16="http://schemas.microsoft.com/office/drawing/2014/main" id="{D3E5BBD4-DC56-9DF4-A777-FF943B5D3C4B}"/>
                </a:ext>
              </a:extLst>
            </p:cNvPr>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390;p25">
              <a:extLst>
                <a:ext uri="{FF2B5EF4-FFF2-40B4-BE49-F238E27FC236}">
                  <a16:creationId xmlns:a16="http://schemas.microsoft.com/office/drawing/2014/main" id="{996FA008-A973-EBD0-3095-63708D9D947B}"/>
                </a:ext>
              </a:extLst>
            </p:cNvPr>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391;p25">
              <a:extLst>
                <a:ext uri="{FF2B5EF4-FFF2-40B4-BE49-F238E27FC236}">
                  <a16:creationId xmlns:a16="http://schemas.microsoft.com/office/drawing/2014/main" id="{BB6A52BA-59AF-E454-AE7E-F4BD0619C3B0}"/>
                </a:ext>
              </a:extLst>
            </p:cNvPr>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392;p25">
              <a:extLst>
                <a:ext uri="{FF2B5EF4-FFF2-40B4-BE49-F238E27FC236}">
                  <a16:creationId xmlns:a16="http://schemas.microsoft.com/office/drawing/2014/main" id="{2F8C4D9A-5DF4-5A84-DD9A-090E31DD402A}"/>
                </a:ext>
              </a:extLst>
            </p:cNvPr>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393;p25">
              <a:extLst>
                <a:ext uri="{FF2B5EF4-FFF2-40B4-BE49-F238E27FC236}">
                  <a16:creationId xmlns:a16="http://schemas.microsoft.com/office/drawing/2014/main" id="{A92DC21A-22CB-E967-E730-CAE963179AD0}"/>
                </a:ext>
              </a:extLst>
            </p:cNvPr>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394;p25">
              <a:extLst>
                <a:ext uri="{FF2B5EF4-FFF2-40B4-BE49-F238E27FC236}">
                  <a16:creationId xmlns:a16="http://schemas.microsoft.com/office/drawing/2014/main" id="{02899F50-A26D-B250-F802-BD643BA30209}"/>
                </a:ext>
              </a:extLst>
            </p:cNvPr>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395;p25">
              <a:extLst>
                <a:ext uri="{FF2B5EF4-FFF2-40B4-BE49-F238E27FC236}">
                  <a16:creationId xmlns:a16="http://schemas.microsoft.com/office/drawing/2014/main" id="{369E4849-7375-CDA3-4B54-65A38F2D8F35}"/>
                </a:ext>
              </a:extLst>
            </p:cNvPr>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396;p25">
              <a:extLst>
                <a:ext uri="{FF2B5EF4-FFF2-40B4-BE49-F238E27FC236}">
                  <a16:creationId xmlns:a16="http://schemas.microsoft.com/office/drawing/2014/main" id="{03027E6E-7B82-9C51-AAAF-EB31E694FBE7}"/>
                </a:ext>
              </a:extLst>
            </p:cNvPr>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397;p25">
              <a:extLst>
                <a:ext uri="{FF2B5EF4-FFF2-40B4-BE49-F238E27FC236}">
                  <a16:creationId xmlns:a16="http://schemas.microsoft.com/office/drawing/2014/main" id="{B11C4E4F-39EB-2D41-3914-9360F1BFD08F}"/>
                </a:ext>
              </a:extLst>
            </p:cNvPr>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398;p25">
              <a:extLst>
                <a:ext uri="{FF2B5EF4-FFF2-40B4-BE49-F238E27FC236}">
                  <a16:creationId xmlns:a16="http://schemas.microsoft.com/office/drawing/2014/main" id="{B8B7F439-846F-B5D6-3269-1F6D65FF3ADC}"/>
                </a:ext>
              </a:extLst>
            </p:cNvPr>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2" name="Google Shape;388;p25">
            <a:extLst>
              <a:ext uri="{FF2B5EF4-FFF2-40B4-BE49-F238E27FC236}">
                <a16:creationId xmlns:a16="http://schemas.microsoft.com/office/drawing/2014/main" id="{3CF4014D-28D9-0B08-6100-13281CE95CD2}"/>
              </a:ext>
            </a:extLst>
          </p:cNvPr>
          <p:cNvGrpSpPr/>
          <p:nvPr/>
        </p:nvGrpSpPr>
        <p:grpSpPr>
          <a:xfrm rot="18709627">
            <a:off x="8367804" y="4505413"/>
            <a:ext cx="472762" cy="424398"/>
            <a:chOff x="2473840" y="2528419"/>
            <a:chExt cx="1140309" cy="1001791"/>
          </a:xfrm>
        </p:grpSpPr>
        <p:sp>
          <p:nvSpPr>
            <p:cNvPr id="53" name="Google Shape;389;p25">
              <a:extLst>
                <a:ext uri="{FF2B5EF4-FFF2-40B4-BE49-F238E27FC236}">
                  <a16:creationId xmlns:a16="http://schemas.microsoft.com/office/drawing/2014/main" id="{AB86ADF8-89DE-9CE6-72AA-7B26FDB65075}"/>
                </a:ext>
              </a:extLst>
            </p:cNvPr>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390;p25">
              <a:extLst>
                <a:ext uri="{FF2B5EF4-FFF2-40B4-BE49-F238E27FC236}">
                  <a16:creationId xmlns:a16="http://schemas.microsoft.com/office/drawing/2014/main" id="{61FEBF4F-640D-55D2-DF80-EA159A34FB93}"/>
                </a:ext>
              </a:extLst>
            </p:cNvPr>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391;p25">
              <a:extLst>
                <a:ext uri="{FF2B5EF4-FFF2-40B4-BE49-F238E27FC236}">
                  <a16:creationId xmlns:a16="http://schemas.microsoft.com/office/drawing/2014/main" id="{CA065242-63BB-F128-CCA1-30B536AFAA31}"/>
                </a:ext>
              </a:extLst>
            </p:cNvPr>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92;p25">
              <a:extLst>
                <a:ext uri="{FF2B5EF4-FFF2-40B4-BE49-F238E27FC236}">
                  <a16:creationId xmlns:a16="http://schemas.microsoft.com/office/drawing/2014/main" id="{1539EADC-3AEE-AAF2-7848-7524F960699A}"/>
                </a:ext>
              </a:extLst>
            </p:cNvPr>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393;p25">
              <a:extLst>
                <a:ext uri="{FF2B5EF4-FFF2-40B4-BE49-F238E27FC236}">
                  <a16:creationId xmlns:a16="http://schemas.microsoft.com/office/drawing/2014/main" id="{16428ACD-B585-B526-0376-A7265D9ACE58}"/>
                </a:ext>
              </a:extLst>
            </p:cNvPr>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394;p25">
              <a:extLst>
                <a:ext uri="{FF2B5EF4-FFF2-40B4-BE49-F238E27FC236}">
                  <a16:creationId xmlns:a16="http://schemas.microsoft.com/office/drawing/2014/main" id="{583867CE-8A31-D5B3-29B9-014513D1DA0F}"/>
                </a:ext>
              </a:extLst>
            </p:cNvPr>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395;p25">
              <a:extLst>
                <a:ext uri="{FF2B5EF4-FFF2-40B4-BE49-F238E27FC236}">
                  <a16:creationId xmlns:a16="http://schemas.microsoft.com/office/drawing/2014/main" id="{9557A1F4-DA34-8104-DB32-92E9E14F8669}"/>
                </a:ext>
              </a:extLst>
            </p:cNvPr>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396;p25">
              <a:extLst>
                <a:ext uri="{FF2B5EF4-FFF2-40B4-BE49-F238E27FC236}">
                  <a16:creationId xmlns:a16="http://schemas.microsoft.com/office/drawing/2014/main" id="{7514AD90-F610-B53D-E845-543A9D94D43B}"/>
                </a:ext>
              </a:extLst>
            </p:cNvPr>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397;p25">
              <a:extLst>
                <a:ext uri="{FF2B5EF4-FFF2-40B4-BE49-F238E27FC236}">
                  <a16:creationId xmlns:a16="http://schemas.microsoft.com/office/drawing/2014/main" id="{7A85A564-F578-4DC7-AC60-CB3073F3E7A7}"/>
                </a:ext>
              </a:extLst>
            </p:cNvPr>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398;p25">
              <a:extLst>
                <a:ext uri="{FF2B5EF4-FFF2-40B4-BE49-F238E27FC236}">
                  <a16:creationId xmlns:a16="http://schemas.microsoft.com/office/drawing/2014/main" id="{B3D736DE-F2A0-E08C-3F9B-BF5960EAEAA1}"/>
                </a:ext>
              </a:extLst>
            </p:cNvPr>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3" name="Google Shape;388;p25">
            <a:extLst>
              <a:ext uri="{FF2B5EF4-FFF2-40B4-BE49-F238E27FC236}">
                <a16:creationId xmlns:a16="http://schemas.microsoft.com/office/drawing/2014/main" id="{DF063928-FC5C-EE76-A2B9-11EB79BAB0C3}"/>
              </a:ext>
            </a:extLst>
          </p:cNvPr>
          <p:cNvGrpSpPr/>
          <p:nvPr/>
        </p:nvGrpSpPr>
        <p:grpSpPr>
          <a:xfrm rot="18709627">
            <a:off x="7391988" y="4270855"/>
            <a:ext cx="767945" cy="554032"/>
            <a:chOff x="2473840" y="2528419"/>
            <a:chExt cx="1140309" cy="1001791"/>
          </a:xfrm>
        </p:grpSpPr>
        <p:sp>
          <p:nvSpPr>
            <p:cNvPr id="64" name="Google Shape;389;p25">
              <a:extLst>
                <a:ext uri="{FF2B5EF4-FFF2-40B4-BE49-F238E27FC236}">
                  <a16:creationId xmlns:a16="http://schemas.microsoft.com/office/drawing/2014/main" id="{2E026A06-625F-E73F-CA2E-909642E77A4B}"/>
                </a:ext>
              </a:extLst>
            </p:cNvPr>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390;p25">
              <a:extLst>
                <a:ext uri="{FF2B5EF4-FFF2-40B4-BE49-F238E27FC236}">
                  <a16:creationId xmlns:a16="http://schemas.microsoft.com/office/drawing/2014/main" id="{501C224A-2FA3-CA1F-CB8B-46F0CF1F66D0}"/>
                </a:ext>
              </a:extLst>
            </p:cNvPr>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391;p25">
              <a:extLst>
                <a:ext uri="{FF2B5EF4-FFF2-40B4-BE49-F238E27FC236}">
                  <a16:creationId xmlns:a16="http://schemas.microsoft.com/office/drawing/2014/main" id="{D5B5541B-8EF2-F4E0-FC75-331537303ADB}"/>
                </a:ext>
              </a:extLst>
            </p:cNvPr>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392;p25">
              <a:extLst>
                <a:ext uri="{FF2B5EF4-FFF2-40B4-BE49-F238E27FC236}">
                  <a16:creationId xmlns:a16="http://schemas.microsoft.com/office/drawing/2014/main" id="{ACC058E2-2684-7383-2AAB-A081C5F70618}"/>
                </a:ext>
              </a:extLst>
            </p:cNvPr>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393;p25">
              <a:extLst>
                <a:ext uri="{FF2B5EF4-FFF2-40B4-BE49-F238E27FC236}">
                  <a16:creationId xmlns:a16="http://schemas.microsoft.com/office/drawing/2014/main" id="{569665DB-D1AC-4E8B-26E4-82B24239CAEF}"/>
                </a:ext>
              </a:extLst>
            </p:cNvPr>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394;p25">
              <a:extLst>
                <a:ext uri="{FF2B5EF4-FFF2-40B4-BE49-F238E27FC236}">
                  <a16:creationId xmlns:a16="http://schemas.microsoft.com/office/drawing/2014/main" id="{64DBAC59-3E33-92C3-FC08-A718F3103A03}"/>
                </a:ext>
              </a:extLst>
            </p:cNvPr>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395;p25">
              <a:extLst>
                <a:ext uri="{FF2B5EF4-FFF2-40B4-BE49-F238E27FC236}">
                  <a16:creationId xmlns:a16="http://schemas.microsoft.com/office/drawing/2014/main" id="{A1CB9245-4574-CF6F-126C-7A779767B473}"/>
                </a:ext>
              </a:extLst>
            </p:cNvPr>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396;p25">
              <a:extLst>
                <a:ext uri="{FF2B5EF4-FFF2-40B4-BE49-F238E27FC236}">
                  <a16:creationId xmlns:a16="http://schemas.microsoft.com/office/drawing/2014/main" id="{5E5CDE8E-8A56-B824-ED3F-86D5581A8EEA}"/>
                </a:ext>
              </a:extLst>
            </p:cNvPr>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397;p25">
              <a:extLst>
                <a:ext uri="{FF2B5EF4-FFF2-40B4-BE49-F238E27FC236}">
                  <a16:creationId xmlns:a16="http://schemas.microsoft.com/office/drawing/2014/main" id="{1885DBB1-D839-9571-ED45-EB26C6FFA8D8}"/>
                </a:ext>
              </a:extLst>
            </p:cNvPr>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398;p25">
              <a:extLst>
                <a:ext uri="{FF2B5EF4-FFF2-40B4-BE49-F238E27FC236}">
                  <a16:creationId xmlns:a16="http://schemas.microsoft.com/office/drawing/2014/main" id="{4B30E50E-35E6-9D4E-D11D-E5EE780B49B3}"/>
                </a:ext>
              </a:extLst>
            </p:cNvPr>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5" name="Google Shape;388;p25">
            <a:extLst>
              <a:ext uri="{FF2B5EF4-FFF2-40B4-BE49-F238E27FC236}">
                <a16:creationId xmlns:a16="http://schemas.microsoft.com/office/drawing/2014/main" id="{122B6FA6-0DD8-2022-93DE-A3BCBA353FA4}"/>
              </a:ext>
            </a:extLst>
          </p:cNvPr>
          <p:cNvGrpSpPr/>
          <p:nvPr/>
        </p:nvGrpSpPr>
        <p:grpSpPr>
          <a:xfrm rot="18709627">
            <a:off x="7906690" y="3580048"/>
            <a:ext cx="404712" cy="450365"/>
            <a:chOff x="2473840" y="2528419"/>
            <a:chExt cx="1140309" cy="1001791"/>
          </a:xfrm>
        </p:grpSpPr>
        <p:sp>
          <p:nvSpPr>
            <p:cNvPr id="76" name="Google Shape;389;p25">
              <a:extLst>
                <a:ext uri="{FF2B5EF4-FFF2-40B4-BE49-F238E27FC236}">
                  <a16:creationId xmlns:a16="http://schemas.microsoft.com/office/drawing/2014/main" id="{720C4BD6-A8D5-D8D1-3E13-4D74F551ED49}"/>
                </a:ext>
              </a:extLst>
            </p:cNvPr>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390;p25">
              <a:extLst>
                <a:ext uri="{FF2B5EF4-FFF2-40B4-BE49-F238E27FC236}">
                  <a16:creationId xmlns:a16="http://schemas.microsoft.com/office/drawing/2014/main" id="{5E6787A8-DBE3-E21F-CAB2-33F10DA09C25}"/>
                </a:ext>
              </a:extLst>
            </p:cNvPr>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391;p25">
              <a:extLst>
                <a:ext uri="{FF2B5EF4-FFF2-40B4-BE49-F238E27FC236}">
                  <a16:creationId xmlns:a16="http://schemas.microsoft.com/office/drawing/2014/main" id="{2D099901-28D8-F2C9-A42C-7CD35CF14654}"/>
                </a:ext>
              </a:extLst>
            </p:cNvPr>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392;p25">
              <a:extLst>
                <a:ext uri="{FF2B5EF4-FFF2-40B4-BE49-F238E27FC236}">
                  <a16:creationId xmlns:a16="http://schemas.microsoft.com/office/drawing/2014/main" id="{A36B27EC-3455-3E20-34FC-8B5EA427CE2D}"/>
                </a:ext>
              </a:extLst>
            </p:cNvPr>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393;p25">
              <a:extLst>
                <a:ext uri="{FF2B5EF4-FFF2-40B4-BE49-F238E27FC236}">
                  <a16:creationId xmlns:a16="http://schemas.microsoft.com/office/drawing/2014/main" id="{D1700D4A-161F-0C6D-11C4-FE31671373F9}"/>
                </a:ext>
              </a:extLst>
            </p:cNvPr>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394;p25">
              <a:extLst>
                <a:ext uri="{FF2B5EF4-FFF2-40B4-BE49-F238E27FC236}">
                  <a16:creationId xmlns:a16="http://schemas.microsoft.com/office/drawing/2014/main" id="{B07BF093-EE30-97CB-FBB0-D05A8321715D}"/>
                </a:ext>
              </a:extLst>
            </p:cNvPr>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395;p25">
              <a:extLst>
                <a:ext uri="{FF2B5EF4-FFF2-40B4-BE49-F238E27FC236}">
                  <a16:creationId xmlns:a16="http://schemas.microsoft.com/office/drawing/2014/main" id="{51DAB260-0091-5F50-44D5-6C567834714D}"/>
                </a:ext>
              </a:extLst>
            </p:cNvPr>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396;p25">
              <a:extLst>
                <a:ext uri="{FF2B5EF4-FFF2-40B4-BE49-F238E27FC236}">
                  <a16:creationId xmlns:a16="http://schemas.microsoft.com/office/drawing/2014/main" id="{441DC7D2-6694-29DE-784D-444612AF305C}"/>
                </a:ext>
              </a:extLst>
            </p:cNvPr>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397;p25">
              <a:extLst>
                <a:ext uri="{FF2B5EF4-FFF2-40B4-BE49-F238E27FC236}">
                  <a16:creationId xmlns:a16="http://schemas.microsoft.com/office/drawing/2014/main" id="{61B78706-CD11-DDEB-2560-474F771521F6}"/>
                </a:ext>
              </a:extLst>
            </p:cNvPr>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398;p25">
              <a:extLst>
                <a:ext uri="{FF2B5EF4-FFF2-40B4-BE49-F238E27FC236}">
                  <a16:creationId xmlns:a16="http://schemas.microsoft.com/office/drawing/2014/main" id="{C65BB517-7269-FDC4-CF79-9A63C0B07136}"/>
                </a:ext>
              </a:extLst>
            </p:cNvPr>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 name="Google Shape;3284;p47">
            <a:extLst>
              <a:ext uri="{FF2B5EF4-FFF2-40B4-BE49-F238E27FC236}">
                <a16:creationId xmlns:a16="http://schemas.microsoft.com/office/drawing/2014/main" id="{5A406055-9D2B-84B0-83EE-B2383069BE39}"/>
              </a:ext>
            </a:extLst>
          </p:cNvPr>
          <p:cNvGrpSpPr/>
          <p:nvPr/>
        </p:nvGrpSpPr>
        <p:grpSpPr>
          <a:xfrm>
            <a:off x="1993812" y="1795718"/>
            <a:ext cx="1228262" cy="1403696"/>
            <a:chOff x="6891655" y="3232233"/>
            <a:chExt cx="287903" cy="418791"/>
          </a:xfrm>
        </p:grpSpPr>
        <p:sp>
          <p:nvSpPr>
            <p:cNvPr id="87" name="Google Shape;3285;p47">
              <a:extLst>
                <a:ext uri="{FF2B5EF4-FFF2-40B4-BE49-F238E27FC236}">
                  <a16:creationId xmlns:a16="http://schemas.microsoft.com/office/drawing/2014/main" id="{F7611CD7-B1C8-CCE0-DD8D-C489AC20F149}"/>
                </a:ext>
              </a:extLst>
            </p:cNvPr>
            <p:cNvSpPr/>
            <p:nvPr/>
          </p:nvSpPr>
          <p:spPr>
            <a:xfrm>
              <a:off x="6891655" y="3480900"/>
              <a:ext cx="287903" cy="170124"/>
            </a:xfrm>
            <a:custGeom>
              <a:avLst/>
              <a:gdLst/>
              <a:ahLst/>
              <a:cxnLst/>
              <a:rect l="l" t="t" r="r" b="b"/>
              <a:pathLst>
                <a:path w="12276" h="7254" extrusionOk="0">
                  <a:moveTo>
                    <a:pt x="4561" y="0"/>
                  </a:moveTo>
                  <a:lnTo>
                    <a:pt x="3937" y="230"/>
                  </a:lnTo>
                  <a:lnTo>
                    <a:pt x="3385" y="792"/>
                  </a:lnTo>
                  <a:lnTo>
                    <a:pt x="2823" y="639"/>
                  </a:lnTo>
                  <a:lnTo>
                    <a:pt x="1061" y="1285"/>
                  </a:lnTo>
                  <a:cubicBezTo>
                    <a:pt x="422" y="1519"/>
                    <a:pt x="1" y="2125"/>
                    <a:pt x="1" y="2804"/>
                  </a:cubicBezTo>
                  <a:lnTo>
                    <a:pt x="1" y="7254"/>
                  </a:lnTo>
                  <a:lnTo>
                    <a:pt x="1710" y="7254"/>
                  </a:lnTo>
                  <a:lnTo>
                    <a:pt x="2827" y="6895"/>
                  </a:lnTo>
                  <a:lnTo>
                    <a:pt x="9522" y="6895"/>
                  </a:lnTo>
                  <a:lnTo>
                    <a:pt x="10638" y="7254"/>
                  </a:lnTo>
                  <a:lnTo>
                    <a:pt x="12275" y="7254"/>
                  </a:lnTo>
                  <a:lnTo>
                    <a:pt x="12275" y="2804"/>
                  </a:lnTo>
                  <a:cubicBezTo>
                    <a:pt x="12275" y="2125"/>
                    <a:pt x="11854" y="1519"/>
                    <a:pt x="11215" y="1285"/>
                  </a:cubicBezTo>
                  <a:lnTo>
                    <a:pt x="9518" y="663"/>
                  </a:lnTo>
                  <a:lnTo>
                    <a:pt x="8964" y="818"/>
                  </a:lnTo>
                  <a:lnTo>
                    <a:pt x="8402" y="252"/>
                  </a:lnTo>
                  <a:lnTo>
                    <a:pt x="7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3286;p47">
              <a:extLst>
                <a:ext uri="{FF2B5EF4-FFF2-40B4-BE49-F238E27FC236}">
                  <a16:creationId xmlns:a16="http://schemas.microsoft.com/office/drawing/2014/main" id="{52AD553D-1341-527E-7957-7E8DC9AB9D53}"/>
                </a:ext>
              </a:extLst>
            </p:cNvPr>
            <p:cNvSpPr/>
            <p:nvPr/>
          </p:nvSpPr>
          <p:spPr>
            <a:xfrm>
              <a:off x="6891655" y="3480900"/>
              <a:ext cx="132272" cy="170124"/>
            </a:xfrm>
            <a:custGeom>
              <a:avLst/>
              <a:gdLst/>
              <a:ahLst/>
              <a:cxnLst/>
              <a:rect l="l" t="t" r="r" b="b"/>
              <a:pathLst>
                <a:path w="5640" h="7254" extrusionOk="0">
                  <a:moveTo>
                    <a:pt x="4561" y="0"/>
                  </a:moveTo>
                  <a:lnTo>
                    <a:pt x="3937" y="230"/>
                  </a:lnTo>
                  <a:lnTo>
                    <a:pt x="3385" y="792"/>
                  </a:lnTo>
                  <a:lnTo>
                    <a:pt x="2823" y="639"/>
                  </a:lnTo>
                  <a:lnTo>
                    <a:pt x="1061" y="1285"/>
                  </a:lnTo>
                  <a:cubicBezTo>
                    <a:pt x="422" y="1519"/>
                    <a:pt x="1" y="2125"/>
                    <a:pt x="1" y="2804"/>
                  </a:cubicBezTo>
                  <a:lnTo>
                    <a:pt x="1" y="7254"/>
                  </a:lnTo>
                  <a:lnTo>
                    <a:pt x="1077" y="7254"/>
                  </a:lnTo>
                  <a:lnTo>
                    <a:pt x="1077" y="2804"/>
                  </a:lnTo>
                  <a:cubicBezTo>
                    <a:pt x="1077" y="2125"/>
                    <a:pt x="1501" y="1519"/>
                    <a:pt x="2137" y="1285"/>
                  </a:cubicBezTo>
                  <a:lnTo>
                    <a:pt x="5640"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3287;p47">
              <a:extLst>
                <a:ext uri="{FF2B5EF4-FFF2-40B4-BE49-F238E27FC236}">
                  <a16:creationId xmlns:a16="http://schemas.microsoft.com/office/drawing/2014/main" id="{5B95DF02-7185-2FE7-2A93-8EB278928BF7}"/>
                </a:ext>
              </a:extLst>
            </p:cNvPr>
            <p:cNvSpPr/>
            <p:nvPr/>
          </p:nvSpPr>
          <p:spPr>
            <a:xfrm>
              <a:off x="6999467" y="3441617"/>
              <a:ext cx="73946" cy="51713"/>
            </a:xfrm>
            <a:custGeom>
              <a:avLst/>
              <a:gdLst/>
              <a:ahLst/>
              <a:cxnLst/>
              <a:rect l="l" t="t" r="r" b="b"/>
              <a:pathLst>
                <a:path w="3153" h="2205" extrusionOk="0">
                  <a:moveTo>
                    <a:pt x="1576" y="1"/>
                  </a:moveTo>
                  <a:lnTo>
                    <a:pt x="1" y="195"/>
                  </a:lnTo>
                  <a:lnTo>
                    <a:pt x="1" y="1678"/>
                  </a:lnTo>
                  <a:cubicBezTo>
                    <a:pt x="468" y="2029"/>
                    <a:pt x="1023" y="2205"/>
                    <a:pt x="1578" y="2205"/>
                  </a:cubicBezTo>
                  <a:cubicBezTo>
                    <a:pt x="2132" y="2205"/>
                    <a:pt x="2687" y="2029"/>
                    <a:pt x="3153" y="1678"/>
                  </a:cubicBezTo>
                  <a:lnTo>
                    <a:pt x="3153" y="195"/>
                  </a:lnTo>
                  <a:lnTo>
                    <a:pt x="1576"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3288;p47">
              <a:extLst>
                <a:ext uri="{FF2B5EF4-FFF2-40B4-BE49-F238E27FC236}">
                  <a16:creationId xmlns:a16="http://schemas.microsoft.com/office/drawing/2014/main" id="{7C38EA7A-252B-1DDC-E941-D6846CF051D1}"/>
                </a:ext>
              </a:extLst>
            </p:cNvPr>
            <p:cNvSpPr/>
            <p:nvPr/>
          </p:nvSpPr>
          <p:spPr>
            <a:xfrm>
              <a:off x="6999467" y="3446190"/>
              <a:ext cx="49625" cy="47140"/>
            </a:xfrm>
            <a:custGeom>
              <a:avLst/>
              <a:gdLst/>
              <a:ahLst/>
              <a:cxnLst/>
              <a:rect l="l" t="t" r="r" b="b"/>
              <a:pathLst>
                <a:path w="2116" h="2010" extrusionOk="0">
                  <a:moveTo>
                    <a:pt x="1" y="0"/>
                  </a:moveTo>
                  <a:lnTo>
                    <a:pt x="1" y="1483"/>
                  </a:lnTo>
                  <a:cubicBezTo>
                    <a:pt x="467" y="1834"/>
                    <a:pt x="1022" y="2009"/>
                    <a:pt x="1576" y="2009"/>
                  </a:cubicBezTo>
                  <a:cubicBezTo>
                    <a:pt x="1757" y="2009"/>
                    <a:pt x="1938" y="1990"/>
                    <a:pt x="2115" y="1953"/>
                  </a:cubicBezTo>
                  <a:cubicBezTo>
                    <a:pt x="1748" y="1877"/>
                    <a:pt x="1393" y="1720"/>
                    <a:pt x="1079" y="1483"/>
                  </a:cubicBezTo>
                  <a:lnTo>
                    <a:pt x="1079" y="0"/>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3289;p47">
              <a:extLst>
                <a:ext uri="{FF2B5EF4-FFF2-40B4-BE49-F238E27FC236}">
                  <a16:creationId xmlns:a16="http://schemas.microsoft.com/office/drawing/2014/main" id="{D5A98FF9-A072-B439-D419-882DD7BF6C97}"/>
                </a:ext>
              </a:extLst>
            </p:cNvPr>
            <p:cNvSpPr/>
            <p:nvPr/>
          </p:nvSpPr>
          <p:spPr>
            <a:xfrm>
              <a:off x="6931759" y="3402639"/>
              <a:ext cx="65174" cy="65198"/>
            </a:xfrm>
            <a:custGeom>
              <a:avLst/>
              <a:gdLst/>
              <a:ahLst/>
              <a:cxnLst/>
              <a:rect l="l" t="t" r="r" b="b"/>
              <a:pathLst>
                <a:path w="2779" h="2780" extrusionOk="0">
                  <a:moveTo>
                    <a:pt x="2155" y="1"/>
                  </a:moveTo>
                  <a:cubicBezTo>
                    <a:pt x="964" y="1"/>
                    <a:pt x="0" y="965"/>
                    <a:pt x="0" y="2156"/>
                  </a:cubicBezTo>
                  <a:lnTo>
                    <a:pt x="0" y="2527"/>
                  </a:lnTo>
                  <a:cubicBezTo>
                    <a:pt x="0" y="2666"/>
                    <a:pt x="113" y="2779"/>
                    <a:pt x="251" y="2779"/>
                  </a:cubicBezTo>
                  <a:lnTo>
                    <a:pt x="624" y="2779"/>
                  </a:lnTo>
                  <a:cubicBezTo>
                    <a:pt x="1813" y="2779"/>
                    <a:pt x="2779" y="1813"/>
                    <a:pt x="2779" y="623"/>
                  </a:cubicBezTo>
                  <a:lnTo>
                    <a:pt x="27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3290;p47">
              <a:extLst>
                <a:ext uri="{FF2B5EF4-FFF2-40B4-BE49-F238E27FC236}">
                  <a16:creationId xmlns:a16="http://schemas.microsoft.com/office/drawing/2014/main" id="{2FA65831-E643-9112-A578-CADE4850F055}"/>
                </a:ext>
              </a:extLst>
            </p:cNvPr>
            <p:cNvSpPr/>
            <p:nvPr/>
          </p:nvSpPr>
          <p:spPr>
            <a:xfrm>
              <a:off x="7075687" y="3402639"/>
              <a:ext cx="65174" cy="65198"/>
            </a:xfrm>
            <a:custGeom>
              <a:avLst/>
              <a:gdLst/>
              <a:ahLst/>
              <a:cxnLst/>
              <a:rect l="l" t="t" r="r" b="b"/>
              <a:pathLst>
                <a:path w="2779" h="2780" extrusionOk="0">
                  <a:moveTo>
                    <a:pt x="1" y="1"/>
                  </a:moveTo>
                  <a:lnTo>
                    <a:pt x="1" y="623"/>
                  </a:lnTo>
                  <a:cubicBezTo>
                    <a:pt x="1" y="1813"/>
                    <a:pt x="966" y="2779"/>
                    <a:pt x="2157" y="2779"/>
                  </a:cubicBezTo>
                  <a:lnTo>
                    <a:pt x="2528" y="2779"/>
                  </a:lnTo>
                  <a:cubicBezTo>
                    <a:pt x="2666" y="2779"/>
                    <a:pt x="2779" y="2666"/>
                    <a:pt x="2779" y="2527"/>
                  </a:cubicBezTo>
                  <a:lnTo>
                    <a:pt x="2779" y="2156"/>
                  </a:lnTo>
                  <a:cubicBezTo>
                    <a:pt x="2779" y="965"/>
                    <a:pt x="1816"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3291;p47">
              <a:extLst>
                <a:ext uri="{FF2B5EF4-FFF2-40B4-BE49-F238E27FC236}">
                  <a16:creationId xmlns:a16="http://schemas.microsoft.com/office/drawing/2014/main" id="{0AB135AA-5C6E-0A16-BEE2-08444BB24777}"/>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3292;p47">
              <a:extLst>
                <a:ext uri="{FF2B5EF4-FFF2-40B4-BE49-F238E27FC236}">
                  <a16:creationId xmlns:a16="http://schemas.microsoft.com/office/drawing/2014/main" id="{EC34CE18-6475-374C-0D3E-AFE881E496C2}"/>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3293;p47">
              <a:extLst>
                <a:ext uri="{FF2B5EF4-FFF2-40B4-BE49-F238E27FC236}">
                  <a16:creationId xmlns:a16="http://schemas.microsoft.com/office/drawing/2014/main" id="{B704500E-B71F-035F-A429-9A04A5CAB394}"/>
                </a:ext>
              </a:extLst>
            </p:cNvPr>
            <p:cNvSpPr/>
            <p:nvPr/>
          </p:nvSpPr>
          <p:spPr>
            <a:xfrm>
              <a:off x="7068745" y="3396306"/>
              <a:ext cx="53214" cy="51666"/>
            </a:xfrm>
            <a:custGeom>
              <a:avLst/>
              <a:gdLst/>
              <a:ahLst/>
              <a:cxnLst/>
              <a:rect l="l" t="t" r="r" b="b"/>
              <a:pathLst>
                <a:path w="2269" h="2203" extrusionOk="0">
                  <a:moveTo>
                    <a:pt x="297" y="1"/>
                  </a:moveTo>
                  <a:cubicBezTo>
                    <a:pt x="228" y="1"/>
                    <a:pt x="159" y="27"/>
                    <a:pt x="107" y="80"/>
                  </a:cubicBezTo>
                  <a:cubicBezTo>
                    <a:pt x="1" y="186"/>
                    <a:pt x="2" y="357"/>
                    <a:pt x="107" y="461"/>
                  </a:cubicBezTo>
                  <a:lnTo>
                    <a:pt x="1783" y="2125"/>
                  </a:lnTo>
                  <a:cubicBezTo>
                    <a:pt x="1836" y="2176"/>
                    <a:pt x="1905" y="2202"/>
                    <a:pt x="1974" y="2202"/>
                  </a:cubicBezTo>
                  <a:cubicBezTo>
                    <a:pt x="2043" y="2202"/>
                    <a:pt x="2112" y="2176"/>
                    <a:pt x="2164" y="2123"/>
                  </a:cubicBezTo>
                  <a:cubicBezTo>
                    <a:pt x="2268" y="2017"/>
                    <a:pt x="2268" y="1846"/>
                    <a:pt x="2162" y="1742"/>
                  </a:cubicBezTo>
                  <a:lnTo>
                    <a:pt x="487" y="79"/>
                  </a:lnTo>
                  <a:cubicBezTo>
                    <a:pt x="434" y="27"/>
                    <a:pt x="365" y="1"/>
                    <a:pt x="297"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3294;p47">
              <a:extLst>
                <a:ext uri="{FF2B5EF4-FFF2-40B4-BE49-F238E27FC236}">
                  <a16:creationId xmlns:a16="http://schemas.microsoft.com/office/drawing/2014/main" id="{6B39C60B-A120-DC2E-A072-153EF05DEBB8}"/>
                </a:ext>
              </a:extLst>
            </p:cNvPr>
            <p:cNvSpPr/>
            <p:nvPr/>
          </p:nvSpPr>
          <p:spPr>
            <a:xfrm>
              <a:off x="6950662" y="3396306"/>
              <a:ext cx="53237" cy="51666"/>
            </a:xfrm>
            <a:custGeom>
              <a:avLst/>
              <a:gdLst/>
              <a:ahLst/>
              <a:cxnLst/>
              <a:rect l="l" t="t" r="r" b="b"/>
              <a:pathLst>
                <a:path w="2270" h="2203" extrusionOk="0">
                  <a:moveTo>
                    <a:pt x="1973" y="1"/>
                  </a:moveTo>
                  <a:cubicBezTo>
                    <a:pt x="1904" y="1"/>
                    <a:pt x="1835" y="27"/>
                    <a:pt x="1782" y="79"/>
                  </a:cubicBezTo>
                  <a:lnTo>
                    <a:pt x="107" y="1742"/>
                  </a:lnTo>
                  <a:cubicBezTo>
                    <a:pt x="1" y="1846"/>
                    <a:pt x="1" y="2017"/>
                    <a:pt x="106" y="2123"/>
                  </a:cubicBezTo>
                  <a:cubicBezTo>
                    <a:pt x="158" y="2176"/>
                    <a:pt x="227" y="2202"/>
                    <a:pt x="298" y="2202"/>
                  </a:cubicBezTo>
                  <a:cubicBezTo>
                    <a:pt x="365" y="2202"/>
                    <a:pt x="434" y="2176"/>
                    <a:pt x="486" y="2125"/>
                  </a:cubicBezTo>
                  <a:lnTo>
                    <a:pt x="2163" y="461"/>
                  </a:lnTo>
                  <a:cubicBezTo>
                    <a:pt x="2267" y="357"/>
                    <a:pt x="2270" y="186"/>
                    <a:pt x="2164" y="80"/>
                  </a:cubicBezTo>
                  <a:cubicBezTo>
                    <a:pt x="2111" y="27"/>
                    <a:pt x="2042" y="1"/>
                    <a:pt x="197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3295;p47">
              <a:extLst>
                <a:ext uri="{FF2B5EF4-FFF2-40B4-BE49-F238E27FC236}">
                  <a16:creationId xmlns:a16="http://schemas.microsoft.com/office/drawing/2014/main" id="{65734DDB-61F1-1A07-3C73-FD8A58F50678}"/>
                </a:ext>
              </a:extLst>
            </p:cNvPr>
            <p:cNvSpPr/>
            <p:nvPr/>
          </p:nvSpPr>
          <p:spPr>
            <a:xfrm>
              <a:off x="6964616" y="3284602"/>
              <a:ext cx="143670" cy="171227"/>
            </a:xfrm>
            <a:custGeom>
              <a:avLst/>
              <a:gdLst/>
              <a:ahLst/>
              <a:cxnLst/>
              <a:rect l="l" t="t" r="r" b="b"/>
              <a:pathLst>
                <a:path w="6126" h="7301" extrusionOk="0">
                  <a:moveTo>
                    <a:pt x="359" y="0"/>
                  </a:moveTo>
                  <a:lnTo>
                    <a:pt x="359" y="2232"/>
                  </a:lnTo>
                  <a:lnTo>
                    <a:pt x="0" y="3264"/>
                  </a:lnTo>
                  <a:lnTo>
                    <a:pt x="359" y="4296"/>
                  </a:lnTo>
                  <a:lnTo>
                    <a:pt x="359" y="4803"/>
                  </a:lnTo>
                  <a:cubicBezTo>
                    <a:pt x="359" y="6182"/>
                    <a:pt x="1478" y="7300"/>
                    <a:pt x="2858" y="7300"/>
                  </a:cubicBezTo>
                  <a:lnTo>
                    <a:pt x="3269" y="7300"/>
                  </a:lnTo>
                  <a:cubicBezTo>
                    <a:pt x="4649" y="7300"/>
                    <a:pt x="5768" y="6182"/>
                    <a:pt x="5768" y="4803"/>
                  </a:cubicBezTo>
                  <a:lnTo>
                    <a:pt x="5768" y="4296"/>
                  </a:lnTo>
                  <a:lnTo>
                    <a:pt x="6125" y="3264"/>
                  </a:lnTo>
                  <a:lnTo>
                    <a:pt x="5768" y="2232"/>
                  </a:lnTo>
                  <a:lnTo>
                    <a:pt x="5768"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3296;p47">
              <a:extLst>
                <a:ext uri="{FF2B5EF4-FFF2-40B4-BE49-F238E27FC236}">
                  <a16:creationId xmlns:a16="http://schemas.microsoft.com/office/drawing/2014/main" id="{48C551E0-36CD-2186-B048-8FED0D5D6C66}"/>
                </a:ext>
              </a:extLst>
            </p:cNvPr>
            <p:cNvSpPr/>
            <p:nvPr/>
          </p:nvSpPr>
          <p:spPr>
            <a:xfrm>
              <a:off x="6973036" y="3284602"/>
              <a:ext cx="76056" cy="171227"/>
            </a:xfrm>
            <a:custGeom>
              <a:avLst/>
              <a:gdLst/>
              <a:ahLst/>
              <a:cxnLst/>
              <a:rect l="l" t="t" r="r" b="b"/>
              <a:pathLst>
                <a:path w="3243" h="7301" extrusionOk="0">
                  <a:moveTo>
                    <a:pt x="0" y="0"/>
                  </a:moveTo>
                  <a:lnTo>
                    <a:pt x="0" y="4803"/>
                  </a:lnTo>
                  <a:cubicBezTo>
                    <a:pt x="0" y="6182"/>
                    <a:pt x="1119" y="7300"/>
                    <a:pt x="2499" y="7300"/>
                  </a:cubicBezTo>
                  <a:lnTo>
                    <a:pt x="2910" y="7300"/>
                  </a:lnTo>
                  <a:cubicBezTo>
                    <a:pt x="3023" y="7300"/>
                    <a:pt x="3135" y="7293"/>
                    <a:pt x="3242" y="7278"/>
                  </a:cubicBezTo>
                  <a:cubicBezTo>
                    <a:pt x="2019" y="7116"/>
                    <a:pt x="1079" y="6069"/>
                    <a:pt x="1079" y="4803"/>
                  </a:cubicBezTo>
                  <a:lnTo>
                    <a:pt x="1079"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3297;p47">
              <a:extLst>
                <a:ext uri="{FF2B5EF4-FFF2-40B4-BE49-F238E27FC236}">
                  <a16:creationId xmlns:a16="http://schemas.microsoft.com/office/drawing/2014/main" id="{E673C8D1-0026-964F-5C1C-2567FFF06F0D}"/>
                </a:ext>
              </a:extLst>
            </p:cNvPr>
            <p:cNvSpPr/>
            <p:nvPr/>
          </p:nvSpPr>
          <p:spPr>
            <a:xfrm>
              <a:off x="7057418" y="3353670"/>
              <a:ext cx="12664" cy="20943"/>
            </a:xfrm>
            <a:custGeom>
              <a:avLst/>
              <a:gdLst/>
              <a:ahLst/>
              <a:cxnLst/>
              <a:rect l="l" t="t" r="r" b="b"/>
              <a:pathLst>
                <a:path w="540" h="893" extrusionOk="0">
                  <a:moveTo>
                    <a:pt x="270" y="0"/>
                  </a:moveTo>
                  <a:cubicBezTo>
                    <a:pt x="121" y="0"/>
                    <a:pt x="1" y="121"/>
                    <a:pt x="1" y="269"/>
                  </a:cubicBezTo>
                  <a:lnTo>
                    <a:pt x="1" y="623"/>
                  </a:lnTo>
                  <a:cubicBezTo>
                    <a:pt x="1" y="772"/>
                    <a:pt x="121"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3298;p47">
              <a:extLst>
                <a:ext uri="{FF2B5EF4-FFF2-40B4-BE49-F238E27FC236}">
                  <a16:creationId xmlns:a16="http://schemas.microsoft.com/office/drawing/2014/main" id="{B888E442-54A8-DF23-9593-C630D9F02E34}"/>
                </a:ext>
              </a:extLst>
            </p:cNvPr>
            <p:cNvSpPr/>
            <p:nvPr/>
          </p:nvSpPr>
          <p:spPr>
            <a:xfrm>
              <a:off x="7002938" y="3353670"/>
              <a:ext cx="12688" cy="20943"/>
            </a:xfrm>
            <a:custGeom>
              <a:avLst/>
              <a:gdLst/>
              <a:ahLst/>
              <a:cxnLst/>
              <a:rect l="l" t="t" r="r" b="b"/>
              <a:pathLst>
                <a:path w="541" h="893" extrusionOk="0">
                  <a:moveTo>
                    <a:pt x="270" y="0"/>
                  </a:moveTo>
                  <a:cubicBezTo>
                    <a:pt x="122" y="0"/>
                    <a:pt x="1" y="121"/>
                    <a:pt x="1" y="269"/>
                  </a:cubicBezTo>
                  <a:lnTo>
                    <a:pt x="1" y="623"/>
                  </a:lnTo>
                  <a:cubicBezTo>
                    <a:pt x="1" y="772"/>
                    <a:pt x="122"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3299;p47">
              <a:extLst>
                <a:ext uri="{FF2B5EF4-FFF2-40B4-BE49-F238E27FC236}">
                  <a16:creationId xmlns:a16="http://schemas.microsoft.com/office/drawing/2014/main" id="{10AF092A-3BCB-3693-7C3C-98693C5CB0B7}"/>
                </a:ext>
              </a:extLst>
            </p:cNvPr>
            <p:cNvSpPr/>
            <p:nvPr/>
          </p:nvSpPr>
          <p:spPr>
            <a:xfrm>
              <a:off x="7014265" y="3396330"/>
              <a:ext cx="44349" cy="28495"/>
            </a:xfrm>
            <a:custGeom>
              <a:avLst/>
              <a:gdLst/>
              <a:ahLst/>
              <a:cxnLst/>
              <a:rect l="l" t="t" r="r" b="b"/>
              <a:pathLst>
                <a:path w="1891" h="1215" extrusionOk="0">
                  <a:moveTo>
                    <a:pt x="270" y="0"/>
                  </a:moveTo>
                  <a:cubicBezTo>
                    <a:pt x="122" y="0"/>
                    <a:pt x="1" y="121"/>
                    <a:pt x="1" y="270"/>
                  </a:cubicBezTo>
                  <a:cubicBezTo>
                    <a:pt x="1" y="790"/>
                    <a:pt x="425" y="1214"/>
                    <a:pt x="945" y="1214"/>
                  </a:cubicBezTo>
                  <a:cubicBezTo>
                    <a:pt x="1468" y="1214"/>
                    <a:pt x="1891" y="790"/>
                    <a:pt x="1891" y="270"/>
                  </a:cubicBezTo>
                  <a:cubicBezTo>
                    <a:pt x="1891" y="121"/>
                    <a:pt x="1772" y="0"/>
                    <a:pt x="1622" y="0"/>
                  </a:cubicBezTo>
                  <a:cubicBezTo>
                    <a:pt x="1472" y="0"/>
                    <a:pt x="1353" y="121"/>
                    <a:pt x="1353" y="270"/>
                  </a:cubicBezTo>
                  <a:cubicBezTo>
                    <a:pt x="1353" y="493"/>
                    <a:pt x="1170" y="676"/>
                    <a:pt x="945" y="676"/>
                  </a:cubicBezTo>
                  <a:cubicBezTo>
                    <a:pt x="722" y="676"/>
                    <a:pt x="540" y="493"/>
                    <a:pt x="540" y="270"/>
                  </a:cubicBezTo>
                  <a:cubicBezTo>
                    <a:pt x="540" y="121"/>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3300;p47">
              <a:extLst>
                <a:ext uri="{FF2B5EF4-FFF2-40B4-BE49-F238E27FC236}">
                  <a16:creationId xmlns:a16="http://schemas.microsoft.com/office/drawing/2014/main" id="{A5FB1E6B-4DDD-3D85-39D3-94BCF63D2346}"/>
                </a:ext>
              </a:extLst>
            </p:cNvPr>
            <p:cNvSpPr/>
            <p:nvPr/>
          </p:nvSpPr>
          <p:spPr>
            <a:xfrm>
              <a:off x="6957932" y="3486552"/>
              <a:ext cx="26196" cy="68223"/>
            </a:xfrm>
            <a:custGeom>
              <a:avLst/>
              <a:gdLst/>
              <a:ahLst/>
              <a:cxnLst/>
              <a:rect l="l" t="t" r="r" b="b"/>
              <a:pathLst>
                <a:path w="1117" h="2909" extrusionOk="0">
                  <a:moveTo>
                    <a:pt x="1117" y="0"/>
                  </a:moveTo>
                  <a:lnTo>
                    <a:pt x="1" y="409"/>
                  </a:lnTo>
                  <a:lnTo>
                    <a:pt x="1" y="2909"/>
                  </a:lnTo>
                  <a:lnTo>
                    <a:pt x="1117" y="2909"/>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3301;p47">
              <a:extLst>
                <a:ext uri="{FF2B5EF4-FFF2-40B4-BE49-F238E27FC236}">
                  <a16:creationId xmlns:a16="http://schemas.microsoft.com/office/drawing/2014/main" id="{B1AF5630-755C-D718-49B0-4B532A30D90B}"/>
                </a:ext>
              </a:extLst>
            </p:cNvPr>
            <p:cNvSpPr/>
            <p:nvPr/>
          </p:nvSpPr>
          <p:spPr>
            <a:xfrm>
              <a:off x="7088774" y="3486552"/>
              <a:ext cx="26220" cy="68223"/>
            </a:xfrm>
            <a:custGeom>
              <a:avLst/>
              <a:gdLst/>
              <a:ahLst/>
              <a:cxnLst/>
              <a:rect l="l" t="t" r="r" b="b"/>
              <a:pathLst>
                <a:path w="1118" h="2909" extrusionOk="0">
                  <a:moveTo>
                    <a:pt x="1" y="0"/>
                  </a:moveTo>
                  <a:lnTo>
                    <a:pt x="1" y="2909"/>
                  </a:lnTo>
                  <a:lnTo>
                    <a:pt x="1117" y="2909"/>
                  </a:lnTo>
                  <a:lnTo>
                    <a:pt x="1117" y="409"/>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3302;p47">
              <a:extLst>
                <a:ext uri="{FF2B5EF4-FFF2-40B4-BE49-F238E27FC236}">
                  <a16:creationId xmlns:a16="http://schemas.microsoft.com/office/drawing/2014/main" id="{594674F6-9C9D-B327-B32E-16270E79A606}"/>
                </a:ext>
              </a:extLst>
            </p:cNvPr>
            <p:cNvSpPr/>
            <p:nvPr/>
          </p:nvSpPr>
          <p:spPr>
            <a:xfrm>
              <a:off x="7036428" y="3284602"/>
              <a:ext cx="63462" cy="52346"/>
            </a:xfrm>
            <a:custGeom>
              <a:avLst/>
              <a:gdLst/>
              <a:ahLst/>
              <a:cxnLst/>
              <a:rect l="l" t="t" r="r" b="b"/>
              <a:pathLst>
                <a:path w="2706" h="2232" extrusionOk="0">
                  <a:moveTo>
                    <a:pt x="0" y="0"/>
                  </a:moveTo>
                  <a:cubicBezTo>
                    <a:pt x="0" y="1232"/>
                    <a:pt x="1000" y="2232"/>
                    <a:pt x="2233" y="2232"/>
                  </a:cubicBezTo>
                  <a:lnTo>
                    <a:pt x="2706" y="2232"/>
                  </a:lnTo>
                  <a:lnTo>
                    <a:pt x="2706" y="0"/>
                  </a:ln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3303;p47">
              <a:extLst>
                <a:ext uri="{FF2B5EF4-FFF2-40B4-BE49-F238E27FC236}">
                  <a16:creationId xmlns:a16="http://schemas.microsoft.com/office/drawing/2014/main" id="{959378B5-3ABE-030E-9225-3D3842D22F48}"/>
                </a:ext>
              </a:extLst>
            </p:cNvPr>
            <p:cNvSpPr/>
            <p:nvPr/>
          </p:nvSpPr>
          <p:spPr>
            <a:xfrm>
              <a:off x="6973036" y="3284602"/>
              <a:ext cx="63416" cy="52346"/>
            </a:xfrm>
            <a:custGeom>
              <a:avLst/>
              <a:gdLst/>
              <a:ahLst/>
              <a:cxnLst/>
              <a:rect l="l" t="t" r="r" b="b"/>
              <a:pathLst>
                <a:path w="2704" h="2232" extrusionOk="0">
                  <a:moveTo>
                    <a:pt x="0" y="0"/>
                  </a:moveTo>
                  <a:lnTo>
                    <a:pt x="0" y="2232"/>
                  </a:lnTo>
                  <a:lnTo>
                    <a:pt x="473" y="2232"/>
                  </a:lnTo>
                  <a:cubicBezTo>
                    <a:pt x="1705" y="2232"/>
                    <a:pt x="2703" y="1232"/>
                    <a:pt x="2703"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3304;p47">
              <a:extLst>
                <a:ext uri="{FF2B5EF4-FFF2-40B4-BE49-F238E27FC236}">
                  <a16:creationId xmlns:a16="http://schemas.microsoft.com/office/drawing/2014/main" id="{C15E9B67-C79A-5CDD-CC1E-C4D66C52A6C0}"/>
                </a:ext>
              </a:extLst>
            </p:cNvPr>
            <p:cNvSpPr/>
            <p:nvPr/>
          </p:nvSpPr>
          <p:spPr>
            <a:xfrm>
              <a:off x="6973036" y="3284602"/>
              <a:ext cx="25305" cy="52346"/>
            </a:xfrm>
            <a:custGeom>
              <a:avLst/>
              <a:gdLst/>
              <a:ahLst/>
              <a:cxnLst/>
              <a:rect l="l" t="t" r="r" b="b"/>
              <a:pathLst>
                <a:path w="1079" h="2232" extrusionOk="0">
                  <a:moveTo>
                    <a:pt x="0" y="0"/>
                  </a:moveTo>
                  <a:lnTo>
                    <a:pt x="0" y="2232"/>
                  </a:lnTo>
                  <a:lnTo>
                    <a:pt x="473" y="2232"/>
                  </a:lnTo>
                  <a:cubicBezTo>
                    <a:pt x="682" y="2232"/>
                    <a:pt x="884" y="2203"/>
                    <a:pt x="1079" y="2149"/>
                  </a:cubicBezTo>
                  <a:lnTo>
                    <a:pt x="10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3305;p47">
              <a:extLst>
                <a:ext uri="{FF2B5EF4-FFF2-40B4-BE49-F238E27FC236}">
                  <a16:creationId xmlns:a16="http://schemas.microsoft.com/office/drawing/2014/main" id="{9577048B-AC6E-0A4A-DA0B-32AF10A2F9C7}"/>
                </a:ext>
              </a:extLst>
            </p:cNvPr>
            <p:cNvSpPr/>
            <p:nvPr/>
          </p:nvSpPr>
          <p:spPr>
            <a:xfrm>
              <a:off x="6944846" y="3258429"/>
              <a:ext cx="183234" cy="104715"/>
            </a:xfrm>
            <a:custGeom>
              <a:avLst/>
              <a:gdLst/>
              <a:ahLst/>
              <a:cxnLst/>
              <a:rect l="l" t="t" r="r" b="b"/>
              <a:pathLst>
                <a:path w="7813" h="4465" extrusionOk="0">
                  <a:moveTo>
                    <a:pt x="3742" y="0"/>
                  </a:moveTo>
                  <a:cubicBezTo>
                    <a:pt x="1677" y="0"/>
                    <a:pt x="0" y="1676"/>
                    <a:pt x="0" y="3743"/>
                  </a:cubicBezTo>
                  <a:lnTo>
                    <a:pt x="0" y="4464"/>
                  </a:lnTo>
                  <a:lnTo>
                    <a:pt x="1202" y="4464"/>
                  </a:lnTo>
                  <a:lnTo>
                    <a:pt x="1202" y="3367"/>
                  </a:lnTo>
                  <a:cubicBezTo>
                    <a:pt x="1202" y="2124"/>
                    <a:pt x="2211" y="1116"/>
                    <a:pt x="3454" y="1116"/>
                  </a:cubicBezTo>
                  <a:lnTo>
                    <a:pt x="4359" y="1116"/>
                  </a:lnTo>
                  <a:cubicBezTo>
                    <a:pt x="5601" y="1116"/>
                    <a:pt x="6611" y="2124"/>
                    <a:pt x="6611" y="3367"/>
                  </a:cubicBezTo>
                  <a:lnTo>
                    <a:pt x="6611" y="4464"/>
                  </a:lnTo>
                  <a:lnTo>
                    <a:pt x="7812" y="4464"/>
                  </a:lnTo>
                  <a:lnTo>
                    <a:pt x="7812" y="3743"/>
                  </a:lnTo>
                  <a:cubicBezTo>
                    <a:pt x="7812" y="1676"/>
                    <a:pt x="6136"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3306;p47">
              <a:extLst>
                <a:ext uri="{FF2B5EF4-FFF2-40B4-BE49-F238E27FC236}">
                  <a16:creationId xmlns:a16="http://schemas.microsoft.com/office/drawing/2014/main" id="{561CC839-3886-71AB-2F27-4A5EC3BB281A}"/>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3307;p47">
              <a:extLst>
                <a:ext uri="{FF2B5EF4-FFF2-40B4-BE49-F238E27FC236}">
                  <a16:creationId xmlns:a16="http://schemas.microsoft.com/office/drawing/2014/main" id="{E5DEE620-6F79-2918-1578-6BD0E742B310}"/>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3308;p47">
              <a:extLst>
                <a:ext uri="{FF2B5EF4-FFF2-40B4-BE49-F238E27FC236}">
                  <a16:creationId xmlns:a16="http://schemas.microsoft.com/office/drawing/2014/main" id="{DE444412-B713-DC40-35BD-3A40982EA61A}"/>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3309;p47">
              <a:extLst>
                <a:ext uri="{FF2B5EF4-FFF2-40B4-BE49-F238E27FC236}">
                  <a16:creationId xmlns:a16="http://schemas.microsoft.com/office/drawing/2014/main" id="{3D5B7DCF-3EC0-ACCE-EC36-55A10BF8DA94}"/>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3310;p47">
              <a:extLst>
                <a:ext uri="{FF2B5EF4-FFF2-40B4-BE49-F238E27FC236}">
                  <a16:creationId xmlns:a16="http://schemas.microsoft.com/office/drawing/2014/main" id="{82567B1B-ABC2-5965-B30F-0302C75F0CF1}"/>
                </a:ext>
              </a:extLst>
            </p:cNvPr>
            <p:cNvSpPr/>
            <p:nvPr/>
          </p:nvSpPr>
          <p:spPr>
            <a:xfrm>
              <a:off x="6931759" y="3546309"/>
              <a:ext cx="209407" cy="104715"/>
            </a:xfrm>
            <a:custGeom>
              <a:avLst/>
              <a:gdLst/>
              <a:ahLst/>
              <a:cxnLst/>
              <a:rect l="l" t="t" r="r" b="b"/>
              <a:pathLst>
                <a:path w="8929" h="4465" extrusionOk="0">
                  <a:moveTo>
                    <a:pt x="780" y="1"/>
                  </a:moveTo>
                  <a:cubicBezTo>
                    <a:pt x="653" y="1"/>
                    <a:pt x="546" y="96"/>
                    <a:pt x="531" y="222"/>
                  </a:cubicBezTo>
                  <a:lnTo>
                    <a:pt x="0" y="4465"/>
                  </a:lnTo>
                  <a:lnTo>
                    <a:pt x="8928" y="4465"/>
                  </a:lnTo>
                  <a:lnTo>
                    <a:pt x="8398" y="222"/>
                  </a:lnTo>
                  <a:cubicBezTo>
                    <a:pt x="8382" y="96"/>
                    <a:pt x="8275" y="1"/>
                    <a:pt x="8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3311;p47">
              <a:extLst>
                <a:ext uri="{FF2B5EF4-FFF2-40B4-BE49-F238E27FC236}">
                  <a16:creationId xmlns:a16="http://schemas.microsoft.com/office/drawing/2014/main" id="{B347FBFD-352D-4609-FFBB-2809B51ACD25}"/>
                </a:ext>
              </a:extLst>
            </p:cNvPr>
            <p:cNvSpPr/>
            <p:nvPr/>
          </p:nvSpPr>
          <p:spPr>
            <a:xfrm>
              <a:off x="6931759" y="3546309"/>
              <a:ext cx="43622" cy="104715"/>
            </a:xfrm>
            <a:custGeom>
              <a:avLst/>
              <a:gdLst/>
              <a:ahLst/>
              <a:cxnLst/>
              <a:rect l="l" t="t" r="r" b="b"/>
              <a:pathLst>
                <a:path w="1860" h="4465" extrusionOk="0">
                  <a:moveTo>
                    <a:pt x="780" y="1"/>
                  </a:moveTo>
                  <a:cubicBezTo>
                    <a:pt x="653" y="1"/>
                    <a:pt x="546" y="96"/>
                    <a:pt x="531" y="222"/>
                  </a:cubicBezTo>
                  <a:lnTo>
                    <a:pt x="0" y="4465"/>
                  </a:lnTo>
                  <a:lnTo>
                    <a:pt x="1076" y="4465"/>
                  </a:lnTo>
                  <a:lnTo>
                    <a:pt x="1608" y="222"/>
                  </a:lnTo>
                  <a:cubicBezTo>
                    <a:pt x="1625" y="96"/>
                    <a:pt x="1731" y="1"/>
                    <a:pt x="1859"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3312;p47">
              <a:extLst>
                <a:ext uri="{FF2B5EF4-FFF2-40B4-BE49-F238E27FC236}">
                  <a16:creationId xmlns:a16="http://schemas.microsoft.com/office/drawing/2014/main" id="{673DECE0-FBA9-3457-4AF3-33DFEF50FDE9}"/>
                </a:ext>
              </a:extLst>
            </p:cNvPr>
            <p:cNvSpPr/>
            <p:nvPr/>
          </p:nvSpPr>
          <p:spPr>
            <a:xfrm>
              <a:off x="6977796" y="3592346"/>
              <a:ext cx="117333" cy="12688"/>
            </a:xfrm>
            <a:custGeom>
              <a:avLst/>
              <a:gdLst/>
              <a:ahLst/>
              <a:cxnLst/>
              <a:rect l="l" t="t" r="r" b="b"/>
              <a:pathLst>
                <a:path w="5003" h="541" extrusionOk="0">
                  <a:moveTo>
                    <a:pt x="270" y="1"/>
                  </a:moveTo>
                  <a:cubicBezTo>
                    <a:pt x="119" y="1"/>
                    <a:pt x="0" y="121"/>
                    <a:pt x="0" y="270"/>
                  </a:cubicBezTo>
                  <a:cubicBezTo>
                    <a:pt x="0" y="418"/>
                    <a:pt x="119" y="540"/>
                    <a:pt x="270" y="540"/>
                  </a:cubicBezTo>
                  <a:lnTo>
                    <a:pt x="4733" y="540"/>
                  </a:lnTo>
                  <a:cubicBezTo>
                    <a:pt x="4882" y="540"/>
                    <a:pt x="5002" y="418"/>
                    <a:pt x="5002" y="270"/>
                  </a:cubicBezTo>
                  <a:cubicBezTo>
                    <a:pt x="5002" y="121"/>
                    <a:pt x="4882" y="1"/>
                    <a:pt x="473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5" name="Google Shape;1241;p43">
            <a:extLst>
              <a:ext uri="{FF2B5EF4-FFF2-40B4-BE49-F238E27FC236}">
                <a16:creationId xmlns:a16="http://schemas.microsoft.com/office/drawing/2014/main" id="{E87BFC1C-EBB5-7535-A9E0-D47CB2F459DB}"/>
              </a:ext>
            </a:extLst>
          </p:cNvPr>
          <p:cNvSpPr txBox="1">
            <a:spLocks/>
          </p:cNvSpPr>
          <p:nvPr/>
        </p:nvSpPr>
        <p:spPr>
          <a:xfrm>
            <a:off x="1105506" y="3123203"/>
            <a:ext cx="3119937" cy="9230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ES" sz="1400" dirty="0"/>
              <a:t>Personas jóvenes entre los 16 y 28 años de edad pueden acceder a este programa</a:t>
            </a:r>
          </a:p>
        </p:txBody>
      </p:sp>
      <p:sp>
        <p:nvSpPr>
          <p:cNvPr id="118" name="CuadroTexto 117">
            <a:extLst>
              <a:ext uri="{FF2B5EF4-FFF2-40B4-BE49-F238E27FC236}">
                <a16:creationId xmlns:a16="http://schemas.microsoft.com/office/drawing/2014/main" id="{9245A1B2-BC0C-CBB0-6868-187364B73B19}"/>
              </a:ext>
            </a:extLst>
          </p:cNvPr>
          <p:cNvSpPr txBox="1"/>
          <p:nvPr/>
        </p:nvSpPr>
        <p:spPr>
          <a:xfrm>
            <a:off x="4313843" y="2330452"/>
            <a:ext cx="3720598" cy="307777"/>
          </a:xfrm>
          <a:prstGeom prst="rect">
            <a:avLst/>
          </a:prstGeom>
          <a:noFill/>
        </p:spPr>
        <p:txBody>
          <a:bodyPr wrap="square" rtlCol="0">
            <a:spAutoFit/>
          </a:bodyPr>
          <a:lstStyle/>
          <a:p>
            <a:pPr algn="ctr"/>
            <a:r>
              <a:rPr lang="es-CO" dirty="0">
                <a:solidFill>
                  <a:schemeClr val="accent1">
                    <a:lumMod val="75000"/>
                  </a:schemeClr>
                </a:solidFill>
                <a:latin typeface="Roboto Slab ExtraBold" pitchFamily="2" charset="0"/>
                <a:ea typeface="Roboto Slab ExtraBold" pitchFamily="2" charset="0"/>
                <a:cs typeface="Roboto Slab ExtraBold" pitchFamily="2" charset="0"/>
              </a:rPr>
              <a:t>Procedimientos para acceder a la oferta</a:t>
            </a:r>
          </a:p>
        </p:txBody>
      </p:sp>
      <p:sp>
        <p:nvSpPr>
          <p:cNvPr id="119" name="CuadroTexto 118">
            <a:extLst>
              <a:ext uri="{FF2B5EF4-FFF2-40B4-BE49-F238E27FC236}">
                <a16:creationId xmlns:a16="http://schemas.microsoft.com/office/drawing/2014/main" id="{B7718C71-F261-489A-5FA7-EB141A1161FC}"/>
              </a:ext>
            </a:extLst>
          </p:cNvPr>
          <p:cNvSpPr txBox="1"/>
          <p:nvPr/>
        </p:nvSpPr>
        <p:spPr>
          <a:xfrm>
            <a:off x="4565764" y="2726000"/>
            <a:ext cx="3254647" cy="646331"/>
          </a:xfrm>
          <a:prstGeom prst="rect">
            <a:avLst/>
          </a:prstGeom>
          <a:noFill/>
        </p:spPr>
        <p:txBody>
          <a:bodyPr wrap="square" rtlCol="0">
            <a:spAutoFit/>
          </a:bodyPr>
          <a:lstStyle/>
          <a:p>
            <a:pPr algn="ctr"/>
            <a:r>
              <a:rPr lang="es-ES" sz="1200" dirty="0">
                <a:solidFill>
                  <a:schemeClr val="accent5"/>
                </a:solidFill>
                <a:latin typeface="Roboto" panose="02000000000000000000" pitchFamily="2" charset="0"/>
                <a:ea typeface="Roboto" panose="02000000000000000000" pitchFamily="2" charset="0"/>
                <a:cs typeface="Roboto" panose="02000000000000000000" pitchFamily="2" charset="0"/>
              </a:rPr>
              <a:t>Actualmente se está actualizando esta estrategia, por lo cual no hay procedimientos definidos para acceder a dicha oferta.</a:t>
            </a:r>
            <a:endParaRPr lang="es-CO" sz="1200" dirty="0">
              <a:solidFill>
                <a:schemeClr val="accent5"/>
              </a:solidFill>
              <a:latin typeface="Roboto" panose="02000000000000000000" pitchFamily="2" charset="0"/>
              <a:ea typeface="Roboto" panose="02000000000000000000" pitchFamily="2" charset="0"/>
              <a:cs typeface="Roboto" panose="02000000000000000000" pitchFamily="2" charset="0"/>
            </a:endParaRPr>
          </a:p>
        </p:txBody>
      </p:sp>
      <p:grpSp>
        <p:nvGrpSpPr>
          <p:cNvPr id="120" name="Google Shape;476;p27">
            <a:extLst>
              <a:ext uri="{FF2B5EF4-FFF2-40B4-BE49-F238E27FC236}">
                <a16:creationId xmlns:a16="http://schemas.microsoft.com/office/drawing/2014/main" id="{60B7CC7C-5598-8F55-9179-B1F710D52AD3}"/>
              </a:ext>
            </a:extLst>
          </p:cNvPr>
          <p:cNvGrpSpPr/>
          <p:nvPr/>
        </p:nvGrpSpPr>
        <p:grpSpPr>
          <a:xfrm>
            <a:off x="7549340" y="3836343"/>
            <a:ext cx="357405" cy="250552"/>
            <a:chOff x="2362150" y="4103300"/>
            <a:chExt cx="1369650" cy="1252050"/>
          </a:xfrm>
        </p:grpSpPr>
        <p:sp>
          <p:nvSpPr>
            <p:cNvPr id="121" name="Google Shape;477;p27">
              <a:extLst>
                <a:ext uri="{FF2B5EF4-FFF2-40B4-BE49-F238E27FC236}">
                  <a16:creationId xmlns:a16="http://schemas.microsoft.com/office/drawing/2014/main" id="{8D60161B-8EB6-E560-BD80-93A398FD3C80}"/>
                </a:ext>
              </a:extLst>
            </p:cNvPr>
            <p:cNvSpPr/>
            <p:nvPr/>
          </p:nvSpPr>
          <p:spPr>
            <a:xfrm>
              <a:off x="2362150" y="4103300"/>
              <a:ext cx="1369650" cy="1252050"/>
            </a:xfrm>
            <a:custGeom>
              <a:avLst/>
              <a:gdLst/>
              <a:ahLst/>
              <a:cxnLst/>
              <a:rect l="l" t="t" r="r" b="b"/>
              <a:pathLst>
                <a:path w="54786" h="50082" extrusionOk="0">
                  <a:moveTo>
                    <a:pt x="33371" y="0"/>
                  </a:moveTo>
                  <a:cubicBezTo>
                    <a:pt x="32165" y="0"/>
                    <a:pt x="30956" y="113"/>
                    <a:pt x="29766" y="337"/>
                  </a:cubicBezTo>
                  <a:cubicBezTo>
                    <a:pt x="25473" y="1124"/>
                    <a:pt x="20989" y="4582"/>
                    <a:pt x="19988" y="8875"/>
                  </a:cubicBezTo>
                  <a:cubicBezTo>
                    <a:pt x="19157" y="8596"/>
                    <a:pt x="18325" y="8465"/>
                    <a:pt x="17515" y="8465"/>
                  </a:cubicBezTo>
                  <a:cubicBezTo>
                    <a:pt x="13066" y="8465"/>
                    <a:pt x="9262" y="12394"/>
                    <a:pt x="9827" y="17175"/>
                  </a:cubicBezTo>
                  <a:cubicBezTo>
                    <a:pt x="9782" y="17174"/>
                    <a:pt x="9736" y="17174"/>
                    <a:pt x="9690" y="17174"/>
                  </a:cubicBezTo>
                  <a:cubicBezTo>
                    <a:pt x="5886" y="17174"/>
                    <a:pt x="2657" y="20104"/>
                    <a:pt x="1360" y="23710"/>
                  </a:cubicBezTo>
                  <a:cubicBezTo>
                    <a:pt x="1" y="27431"/>
                    <a:pt x="144" y="31700"/>
                    <a:pt x="1957" y="35230"/>
                  </a:cubicBezTo>
                  <a:cubicBezTo>
                    <a:pt x="3746" y="38760"/>
                    <a:pt x="7228" y="41431"/>
                    <a:pt x="11115" y="42051"/>
                  </a:cubicBezTo>
                  <a:cubicBezTo>
                    <a:pt x="12952" y="45366"/>
                    <a:pt x="16028" y="47155"/>
                    <a:pt x="19606" y="48348"/>
                  </a:cubicBezTo>
                  <a:cubicBezTo>
                    <a:pt x="23133" y="49515"/>
                    <a:pt x="26837" y="50081"/>
                    <a:pt x="30547" y="50081"/>
                  </a:cubicBezTo>
                  <a:cubicBezTo>
                    <a:pt x="33887" y="50081"/>
                    <a:pt x="37231" y="49622"/>
                    <a:pt x="40451" y="48729"/>
                  </a:cubicBezTo>
                  <a:cubicBezTo>
                    <a:pt x="43528" y="47894"/>
                    <a:pt x="46509" y="46654"/>
                    <a:pt x="49037" y="44699"/>
                  </a:cubicBezTo>
                  <a:cubicBezTo>
                    <a:pt x="51542" y="42743"/>
                    <a:pt x="53569" y="40048"/>
                    <a:pt x="54308" y="36947"/>
                  </a:cubicBezTo>
                  <a:cubicBezTo>
                    <a:pt x="54666" y="35254"/>
                    <a:pt x="54785" y="33513"/>
                    <a:pt x="54642" y="31772"/>
                  </a:cubicBezTo>
                  <a:cubicBezTo>
                    <a:pt x="54475" y="29076"/>
                    <a:pt x="54141" y="26381"/>
                    <a:pt x="53664" y="23710"/>
                  </a:cubicBezTo>
                  <a:cubicBezTo>
                    <a:pt x="52949" y="19632"/>
                    <a:pt x="52043" y="15529"/>
                    <a:pt x="50301" y="11761"/>
                  </a:cubicBezTo>
                  <a:cubicBezTo>
                    <a:pt x="48584" y="7993"/>
                    <a:pt x="45961" y="4534"/>
                    <a:pt x="42383" y="2388"/>
                  </a:cubicBezTo>
                  <a:cubicBezTo>
                    <a:pt x="39688" y="781"/>
                    <a:pt x="36542" y="0"/>
                    <a:pt x="33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478;p27">
              <a:extLst>
                <a:ext uri="{FF2B5EF4-FFF2-40B4-BE49-F238E27FC236}">
                  <a16:creationId xmlns:a16="http://schemas.microsoft.com/office/drawing/2014/main" id="{B4490208-D895-1273-2266-507EE16E6B34}"/>
                </a:ext>
              </a:extLst>
            </p:cNvPr>
            <p:cNvSpPr/>
            <p:nvPr/>
          </p:nvSpPr>
          <p:spPr>
            <a:xfrm>
              <a:off x="2865400" y="4620425"/>
              <a:ext cx="296975" cy="662350"/>
            </a:xfrm>
            <a:custGeom>
              <a:avLst/>
              <a:gdLst/>
              <a:ahLst/>
              <a:cxnLst/>
              <a:rect l="l" t="t" r="r" b="b"/>
              <a:pathLst>
                <a:path w="11879" h="26494" extrusionOk="0">
                  <a:moveTo>
                    <a:pt x="1965" y="1"/>
                  </a:moveTo>
                  <a:cubicBezTo>
                    <a:pt x="1909" y="1"/>
                    <a:pt x="1854" y="40"/>
                    <a:pt x="1837" y="92"/>
                  </a:cubicBezTo>
                  <a:cubicBezTo>
                    <a:pt x="573" y="3216"/>
                    <a:pt x="1" y="6579"/>
                    <a:pt x="120" y="9942"/>
                  </a:cubicBezTo>
                  <a:cubicBezTo>
                    <a:pt x="358" y="14950"/>
                    <a:pt x="2529" y="21867"/>
                    <a:pt x="11640" y="26494"/>
                  </a:cubicBezTo>
                  <a:lnTo>
                    <a:pt x="11711" y="26494"/>
                  </a:lnTo>
                  <a:cubicBezTo>
                    <a:pt x="11759" y="26494"/>
                    <a:pt x="11807" y="26470"/>
                    <a:pt x="11830" y="26422"/>
                  </a:cubicBezTo>
                  <a:cubicBezTo>
                    <a:pt x="11878" y="26351"/>
                    <a:pt x="11854" y="26255"/>
                    <a:pt x="11783" y="26208"/>
                  </a:cubicBezTo>
                  <a:cubicBezTo>
                    <a:pt x="2815" y="21700"/>
                    <a:pt x="645" y="14879"/>
                    <a:pt x="430" y="9942"/>
                  </a:cubicBezTo>
                  <a:cubicBezTo>
                    <a:pt x="287" y="6627"/>
                    <a:pt x="859" y="3311"/>
                    <a:pt x="2100" y="211"/>
                  </a:cubicBezTo>
                  <a:cubicBezTo>
                    <a:pt x="2123" y="139"/>
                    <a:pt x="2100" y="44"/>
                    <a:pt x="2028" y="20"/>
                  </a:cubicBezTo>
                  <a:cubicBezTo>
                    <a:pt x="2008" y="7"/>
                    <a:pt x="1986" y="1"/>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479;p27">
              <a:extLst>
                <a:ext uri="{FF2B5EF4-FFF2-40B4-BE49-F238E27FC236}">
                  <a16:creationId xmlns:a16="http://schemas.microsoft.com/office/drawing/2014/main" id="{63E9D244-796D-D909-11BB-F5A265E1399D}"/>
                </a:ext>
              </a:extLst>
            </p:cNvPr>
            <p:cNvSpPr/>
            <p:nvPr/>
          </p:nvSpPr>
          <p:spPr>
            <a:xfrm>
              <a:off x="2967375" y="4489975"/>
              <a:ext cx="659475" cy="317000"/>
            </a:xfrm>
            <a:custGeom>
              <a:avLst/>
              <a:gdLst/>
              <a:ahLst/>
              <a:cxnLst/>
              <a:rect l="l" t="t" r="r" b="b"/>
              <a:pathLst>
                <a:path w="26379" h="12680" extrusionOk="0">
                  <a:moveTo>
                    <a:pt x="7194" y="1"/>
                  </a:moveTo>
                  <a:cubicBezTo>
                    <a:pt x="2939" y="1"/>
                    <a:pt x="118" y="1686"/>
                    <a:pt x="96" y="1708"/>
                  </a:cubicBezTo>
                  <a:cubicBezTo>
                    <a:pt x="24" y="1756"/>
                    <a:pt x="0" y="1851"/>
                    <a:pt x="48" y="1923"/>
                  </a:cubicBezTo>
                  <a:cubicBezTo>
                    <a:pt x="63" y="1969"/>
                    <a:pt x="108" y="1995"/>
                    <a:pt x="158" y="1995"/>
                  </a:cubicBezTo>
                  <a:cubicBezTo>
                    <a:pt x="185" y="1995"/>
                    <a:pt x="213" y="1987"/>
                    <a:pt x="239" y="1970"/>
                  </a:cubicBezTo>
                  <a:cubicBezTo>
                    <a:pt x="283" y="1949"/>
                    <a:pt x="3034" y="310"/>
                    <a:pt x="7192" y="310"/>
                  </a:cubicBezTo>
                  <a:cubicBezTo>
                    <a:pt x="7551" y="310"/>
                    <a:pt x="7921" y="322"/>
                    <a:pt x="8300" y="349"/>
                  </a:cubicBezTo>
                  <a:cubicBezTo>
                    <a:pt x="12712" y="635"/>
                    <a:pt x="19390" y="3020"/>
                    <a:pt x="26092" y="12608"/>
                  </a:cubicBezTo>
                  <a:cubicBezTo>
                    <a:pt x="26116" y="12655"/>
                    <a:pt x="26164" y="12679"/>
                    <a:pt x="26212" y="12679"/>
                  </a:cubicBezTo>
                  <a:cubicBezTo>
                    <a:pt x="26236" y="12679"/>
                    <a:pt x="26259" y="12655"/>
                    <a:pt x="26283" y="12655"/>
                  </a:cubicBezTo>
                  <a:cubicBezTo>
                    <a:pt x="26355" y="12608"/>
                    <a:pt x="26379" y="12512"/>
                    <a:pt x="26331" y="12441"/>
                  </a:cubicBezTo>
                  <a:cubicBezTo>
                    <a:pt x="19557" y="2758"/>
                    <a:pt x="12808" y="349"/>
                    <a:pt x="8300" y="39"/>
                  </a:cubicBezTo>
                  <a:cubicBezTo>
                    <a:pt x="7922" y="13"/>
                    <a:pt x="7553" y="1"/>
                    <a:pt x="7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480;p27">
              <a:extLst>
                <a:ext uri="{FF2B5EF4-FFF2-40B4-BE49-F238E27FC236}">
                  <a16:creationId xmlns:a16="http://schemas.microsoft.com/office/drawing/2014/main" id="{998456B4-0DEE-D3FE-905E-D73590D2082C}"/>
                </a:ext>
              </a:extLst>
            </p:cNvPr>
            <p:cNvSpPr/>
            <p:nvPr/>
          </p:nvSpPr>
          <p:spPr>
            <a:xfrm>
              <a:off x="3140875" y="4274575"/>
              <a:ext cx="459150" cy="78050"/>
            </a:xfrm>
            <a:custGeom>
              <a:avLst/>
              <a:gdLst/>
              <a:ahLst/>
              <a:cxnLst/>
              <a:rect l="l" t="t" r="r" b="b"/>
              <a:pathLst>
                <a:path w="18366" h="3122" extrusionOk="0">
                  <a:moveTo>
                    <a:pt x="7561" y="0"/>
                  </a:moveTo>
                  <a:cubicBezTo>
                    <a:pt x="3353" y="0"/>
                    <a:pt x="174" y="1033"/>
                    <a:pt x="120" y="1046"/>
                  </a:cubicBezTo>
                  <a:cubicBezTo>
                    <a:pt x="24" y="1070"/>
                    <a:pt x="1" y="1166"/>
                    <a:pt x="24" y="1237"/>
                  </a:cubicBezTo>
                  <a:cubicBezTo>
                    <a:pt x="44" y="1296"/>
                    <a:pt x="96" y="1339"/>
                    <a:pt x="167" y="1339"/>
                  </a:cubicBezTo>
                  <a:cubicBezTo>
                    <a:pt x="182" y="1339"/>
                    <a:pt x="198" y="1337"/>
                    <a:pt x="215" y="1333"/>
                  </a:cubicBezTo>
                  <a:cubicBezTo>
                    <a:pt x="269" y="1319"/>
                    <a:pt x="3402" y="302"/>
                    <a:pt x="7551" y="302"/>
                  </a:cubicBezTo>
                  <a:cubicBezTo>
                    <a:pt x="10778" y="302"/>
                    <a:pt x="14618" y="917"/>
                    <a:pt x="18103" y="3097"/>
                  </a:cubicBezTo>
                  <a:cubicBezTo>
                    <a:pt x="18103" y="3097"/>
                    <a:pt x="18151" y="3121"/>
                    <a:pt x="18175" y="3121"/>
                  </a:cubicBezTo>
                  <a:lnTo>
                    <a:pt x="18175" y="3097"/>
                  </a:lnTo>
                  <a:cubicBezTo>
                    <a:pt x="18318" y="3097"/>
                    <a:pt x="18365" y="2907"/>
                    <a:pt x="18246" y="2835"/>
                  </a:cubicBezTo>
                  <a:cubicBezTo>
                    <a:pt x="14721" y="624"/>
                    <a:pt x="1083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481;p27">
              <a:extLst>
                <a:ext uri="{FF2B5EF4-FFF2-40B4-BE49-F238E27FC236}">
                  <a16:creationId xmlns:a16="http://schemas.microsoft.com/office/drawing/2014/main" id="{346A964C-81B1-9A57-815C-2C11BBBDC458}"/>
                </a:ext>
              </a:extLst>
            </p:cNvPr>
            <p:cNvSpPr/>
            <p:nvPr/>
          </p:nvSpPr>
          <p:spPr>
            <a:xfrm>
              <a:off x="2517200" y="4672700"/>
              <a:ext cx="207375" cy="623200"/>
            </a:xfrm>
            <a:custGeom>
              <a:avLst/>
              <a:gdLst/>
              <a:ahLst/>
              <a:cxnLst/>
              <a:rect l="l" t="t" r="r" b="b"/>
              <a:pathLst>
                <a:path w="8295" h="24928" extrusionOk="0">
                  <a:moveTo>
                    <a:pt x="8091" y="1"/>
                  </a:moveTo>
                  <a:cubicBezTo>
                    <a:pt x="8056" y="1"/>
                    <a:pt x="8020" y="16"/>
                    <a:pt x="7990" y="52"/>
                  </a:cubicBezTo>
                  <a:cubicBezTo>
                    <a:pt x="7895" y="147"/>
                    <a:pt x="0" y="9544"/>
                    <a:pt x="5366" y="24832"/>
                  </a:cubicBezTo>
                  <a:cubicBezTo>
                    <a:pt x="5390" y="24880"/>
                    <a:pt x="5438" y="24928"/>
                    <a:pt x="5510" y="24928"/>
                  </a:cubicBezTo>
                  <a:lnTo>
                    <a:pt x="5557" y="24928"/>
                  </a:lnTo>
                  <a:cubicBezTo>
                    <a:pt x="5629" y="24904"/>
                    <a:pt x="5676" y="24808"/>
                    <a:pt x="5653" y="24737"/>
                  </a:cubicBezTo>
                  <a:cubicBezTo>
                    <a:pt x="334" y="9616"/>
                    <a:pt x="8133" y="338"/>
                    <a:pt x="8205" y="242"/>
                  </a:cubicBezTo>
                  <a:cubicBezTo>
                    <a:pt x="8294" y="135"/>
                    <a:pt x="8196"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482;p27">
              <a:extLst>
                <a:ext uri="{FF2B5EF4-FFF2-40B4-BE49-F238E27FC236}">
                  <a16:creationId xmlns:a16="http://schemas.microsoft.com/office/drawing/2014/main" id="{90B214F1-11C3-68A6-7F46-4119419525CA}"/>
                </a:ext>
              </a:extLst>
            </p:cNvPr>
            <p:cNvSpPr/>
            <p:nvPr/>
          </p:nvSpPr>
          <p:spPr>
            <a:xfrm>
              <a:off x="2957825" y="4567950"/>
              <a:ext cx="227800" cy="199075"/>
            </a:xfrm>
            <a:custGeom>
              <a:avLst/>
              <a:gdLst/>
              <a:ahLst/>
              <a:cxnLst/>
              <a:rect l="l" t="t" r="r" b="b"/>
              <a:pathLst>
                <a:path w="9112" h="7963" extrusionOk="0">
                  <a:moveTo>
                    <a:pt x="6762" y="0"/>
                  </a:moveTo>
                  <a:cubicBezTo>
                    <a:pt x="5523" y="0"/>
                    <a:pt x="4129" y="623"/>
                    <a:pt x="3530" y="1594"/>
                  </a:cubicBezTo>
                  <a:cubicBezTo>
                    <a:pt x="2219" y="3145"/>
                    <a:pt x="1" y="6555"/>
                    <a:pt x="2433" y="7938"/>
                  </a:cubicBezTo>
                  <a:cubicBezTo>
                    <a:pt x="2519" y="7955"/>
                    <a:pt x="2601" y="7963"/>
                    <a:pt x="2679" y="7963"/>
                  </a:cubicBezTo>
                  <a:cubicBezTo>
                    <a:pt x="3855" y="7963"/>
                    <a:pt x="4161" y="6205"/>
                    <a:pt x="5033" y="5601"/>
                  </a:cubicBezTo>
                  <a:cubicBezTo>
                    <a:pt x="6965" y="4218"/>
                    <a:pt x="8205" y="4027"/>
                    <a:pt x="8801" y="2835"/>
                  </a:cubicBezTo>
                  <a:cubicBezTo>
                    <a:pt x="9064" y="2357"/>
                    <a:pt x="9111" y="1809"/>
                    <a:pt x="8944" y="1308"/>
                  </a:cubicBezTo>
                  <a:cubicBezTo>
                    <a:pt x="8628" y="391"/>
                    <a:pt x="7743" y="0"/>
                    <a:pt x="67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483;p27">
              <a:extLst>
                <a:ext uri="{FF2B5EF4-FFF2-40B4-BE49-F238E27FC236}">
                  <a16:creationId xmlns:a16="http://schemas.microsoft.com/office/drawing/2014/main" id="{B1ECC00C-5FA5-FDB7-96FD-0EEDF693E1C3}"/>
                </a:ext>
              </a:extLst>
            </p:cNvPr>
            <p:cNvSpPr/>
            <p:nvPr/>
          </p:nvSpPr>
          <p:spPr>
            <a:xfrm>
              <a:off x="3244625" y="4335300"/>
              <a:ext cx="85875" cy="117500"/>
            </a:xfrm>
            <a:custGeom>
              <a:avLst/>
              <a:gdLst/>
              <a:ahLst/>
              <a:cxnLst/>
              <a:rect l="l" t="t" r="r" b="b"/>
              <a:pathLst>
                <a:path w="3435" h="4700" extrusionOk="0">
                  <a:moveTo>
                    <a:pt x="1718" y="1"/>
                  </a:moveTo>
                  <a:cubicBezTo>
                    <a:pt x="788" y="1"/>
                    <a:pt x="1" y="1050"/>
                    <a:pt x="1" y="2362"/>
                  </a:cubicBezTo>
                  <a:cubicBezTo>
                    <a:pt x="1" y="3650"/>
                    <a:pt x="788" y="4699"/>
                    <a:pt x="1718" y="4699"/>
                  </a:cubicBezTo>
                  <a:cubicBezTo>
                    <a:pt x="2672" y="4699"/>
                    <a:pt x="3435" y="3650"/>
                    <a:pt x="3435" y="2362"/>
                  </a:cubicBezTo>
                  <a:cubicBezTo>
                    <a:pt x="3435" y="1074"/>
                    <a:pt x="2672"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484;p27">
              <a:extLst>
                <a:ext uri="{FF2B5EF4-FFF2-40B4-BE49-F238E27FC236}">
                  <a16:creationId xmlns:a16="http://schemas.microsoft.com/office/drawing/2014/main" id="{A5053171-90F1-EC2E-5E5E-D80320C4EE26}"/>
                </a:ext>
              </a:extLst>
            </p:cNvPr>
            <p:cNvSpPr/>
            <p:nvPr/>
          </p:nvSpPr>
          <p:spPr>
            <a:xfrm>
              <a:off x="2702025" y="4750650"/>
              <a:ext cx="85300" cy="61825"/>
            </a:xfrm>
            <a:custGeom>
              <a:avLst/>
              <a:gdLst/>
              <a:ahLst/>
              <a:cxnLst/>
              <a:rect l="l" t="t" r="r" b="b"/>
              <a:pathLst>
                <a:path w="3412" h="2473" extrusionOk="0">
                  <a:moveTo>
                    <a:pt x="2698" y="1"/>
                  </a:moveTo>
                  <a:cubicBezTo>
                    <a:pt x="1917" y="1"/>
                    <a:pt x="738" y="911"/>
                    <a:pt x="382" y="1251"/>
                  </a:cubicBezTo>
                  <a:cubicBezTo>
                    <a:pt x="168" y="1394"/>
                    <a:pt x="48" y="1608"/>
                    <a:pt x="1" y="1847"/>
                  </a:cubicBezTo>
                  <a:cubicBezTo>
                    <a:pt x="25" y="2133"/>
                    <a:pt x="215" y="2348"/>
                    <a:pt x="478" y="2419"/>
                  </a:cubicBezTo>
                  <a:cubicBezTo>
                    <a:pt x="609" y="2455"/>
                    <a:pt x="740" y="2473"/>
                    <a:pt x="871" y="2473"/>
                  </a:cubicBezTo>
                  <a:cubicBezTo>
                    <a:pt x="1002" y="2473"/>
                    <a:pt x="1134" y="2455"/>
                    <a:pt x="1265" y="2419"/>
                  </a:cubicBezTo>
                  <a:cubicBezTo>
                    <a:pt x="1527" y="2372"/>
                    <a:pt x="1789" y="2300"/>
                    <a:pt x="2076" y="2205"/>
                  </a:cubicBezTo>
                  <a:cubicBezTo>
                    <a:pt x="2410" y="2109"/>
                    <a:pt x="2720" y="1942"/>
                    <a:pt x="2982" y="1728"/>
                  </a:cubicBezTo>
                  <a:cubicBezTo>
                    <a:pt x="3268" y="1489"/>
                    <a:pt x="3411" y="1155"/>
                    <a:pt x="3411" y="774"/>
                  </a:cubicBezTo>
                  <a:cubicBezTo>
                    <a:pt x="3350" y="206"/>
                    <a:pt x="3069"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485;p27">
              <a:extLst>
                <a:ext uri="{FF2B5EF4-FFF2-40B4-BE49-F238E27FC236}">
                  <a16:creationId xmlns:a16="http://schemas.microsoft.com/office/drawing/2014/main" id="{FB07A7CD-1FCC-C106-F22C-2ED2BA74A731}"/>
                </a:ext>
              </a:extLst>
            </p:cNvPr>
            <p:cNvSpPr/>
            <p:nvPr/>
          </p:nvSpPr>
          <p:spPr>
            <a:xfrm>
              <a:off x="2499900" y="4587525"/>
              <a:ext cx="108300" cy="112425"/>
            </a:xfrm>
            <a:custGeom>
              <a:avLst/>
              <a:gdLst/>
              <a:ahLst/>
              <a:cxnLst/>
              <a:rect l="l" t="t" r="r" b="b"/>
              <a:pathLst>
                <a:path w="4332" h="4497" extrusionOk="0">
                  <a:moveTo>
                    <a:pt x="1573" y="0"/>
                  </a:moveTo>
                  <a:cubicBezTo>
                    <a:pt x="973" y="0"/>
                    <a:pt x="479" y="302"/>
                    <a:pt x="382" y="931"/>
                  </a:cubicBezTo>
                  <a:cubicBezTo>
                    <a:pt x="0" y="2673"/>
                    <a:pt x="1847" y="4496"/>
                    <a:pt x="3087" y="4496"/>
                  </a:cubicBezTo>
                  <a:cubicBezTo>
                    <a:pt x="3628" y="4496"/>
                    <a:pt x="4054" y="4148"/>
                    <a:pt x="4127" y="3292"/>
                  </a:cubicBezTo>
                  <a:cubicBezTo>
                    <a:pt x="4332" y="1160"/>
                    <a:pt x="2749" y="0"/>
                    <a:pt x="1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486;p27">
              <a:extLst>
                <a:ext uri="{FF2B5EF4-FFF2-40B4-BE49-F238E27FC236}">
                  <a16:creationId xmlns:a16="http://schemas.microsoft.com/office/drawing/2014/main" id="{9640B453-E3C1-9EA6-2453-BD5CC6F3634D}"/>
                </a:ext>
              </a:extLst>
            </p:cNvPr>
            <p:cNvSpPr/>
            <p:nvPr/>
          </p:nvSpPr>
          <p:spPr>
            <a:xfrm>
              <a:off x="2607825" y="4280725"/>
              <a:ext cx="645775" cy="448725"/>
            </a:xfrm>
            <a:custGeom>
              <a:avLst/>
              <a:gdLst/>
              <a:ahLst/>
              <a:cxnLst/>
              <a:rect l="l" t="t" r="r" b="b"/>
              <a:pathLst>
                <a:path w="25831" h="17949" extrusionOk="0">
                  <a:moveTo>
                    <a:pt x="24051" y="1"/>
                  </a:moveTo>
                  <a:cubicBezTo>
                    <a:pt x="21274" y="1"/>
                    <a:pt x="15858" y="847"/>
                    <a:pt x="12283" y="6834"/>
                  </a:cubicBezTo>
                  <a:cubicBezTo>
                    <a:pt x="12283" y="6834"/>
                    <a:pt x="11854" y="2112"/>
                    <a:pt x="10161" y="1778"/>
                  </a:cubicBezTo>
                  <a:lnTo>
                    <a:pt x="10161" y="1778"/>
                  </a:lnTo>
                  <a:cubicBezTo>
                    <a:pt x="10161" y="1778"/>
                    <a:pt x="10518" y="8766"/>
                    <a:pt x="9183" y="8981"/>
                  </a:cubicBezTo>
                  <a:cubicBezTo>
                    <a:pt x="9183" y="8981"/>
                    <a:pt x="6997" y="7319"/>
                    <a:pt x="4521" y="7319"/>
                  </a:cubicBezTo>
                  <a:cubicBezTo>
                    <a:pt x="2973" y="7319"/>
                    <a:pt x="1312" y="7968"/>
                    <a:pt x="0" y="10078"/>
                  </a:cubicBezTo>
                  <a:cubicBezTo>
                    <a:pt x="0" y="10078"/>
                    <a:pt x="1778" y="9508"/>
                    <a:pt x="3882" y="9508"/>
                  </a:cubicBezTo>
                  <a:cubicBezTo>
                    <a:pt x="5723" y="9508"/>
                    <a:pt x="7814" y="9945"/>
                    <a:pt x="9183" y="11581"/>
                  </a:cubicBezTo>
                  <a:cubicBezTo>
                    <a:pt x="9183" y="11581"/>
                    <a:pt x="3125" y="12415"/>
                    <a:pt x="3292" y="17949"/>
                  </a:cubicBezTo>
                  <a:cubicBezTo>
                    <a:pt x="3292" y="17949"/>
                    <a:pt x="7108" y="14180"/>
                    <a:pt x="12283" y="13727"/>
                  </a:cubicBezTo>
                  <a:cubicBezTo>
                    <a:pt x="12283" y="13727"/>
                    <a:pt x="16372" y="8567"/>
                    <a:pt x="21924" y="8567"/>
                  </a:cubicBezTo>
                  <a:cubicBezTo>
                    <a:pt x="22789" y="8567"/>
                    <a:pt x="23688" y="8692"/>
                    <a:pt x="24614" y="8981"/>
                  </a:cubicBezTo>
                  <a:cubicBezTo>
                    <a:pt x="24614" y="8981"/>
                    <a:pt x="22999" y="7619"/>
                    <a:pt x="19421" y="7619"/>
                  </a:cubicBezTo>
                  <a:cubicBezTo>
                    <a:pt x="18079" y="7619"/>
                    <a:pt x="16461" y="7810"/>
                    <a:pt x="14549" y="8337"/>
                  </a:cubicBezTo>
                  <a:cubicBezTo>
                    <a:pt x="14549" y="8337"/>
                    <a:pt x="17149" y="1587"/>
                    <a:pt x="25830" y="132"/>
                  </a:cubicBezTo>
                  <a:cubicBezTo>
                    <a:pt x="25830" y="132"/>
                    <a:pt x="25146" y="1"/>
                    <a:pt x="24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487;p27">
              <a:extLst>
                <a:ext uri="{FF2B5EF4-FFF2-40B4-BE49-F238E27FC236}">
                  <a16:creationId xmlns:a16="http://schemas.microsoft.com/office/drawing/2014/main" id="{98B3791A-7CBB-21E4-7157-BE960F2727CC}"/>
                </a:ext>
              </a:extLst>
            </p:cNvPr>
            <p:cNvSpPr/>
            <p:nvPr/>
          </p:nvSpPr>
          <p:spPr>
            <a:xfrm>
              <a:off x="2617350" y="4213050"/>
              <a:ext cx="310675" cy="349450"/>
            </a:xfrm>
            <a:custGeom>
              <a:avLst/>
              <a:gdLst/>
              <a:ahLst/>
              <a:cxnLst/>
              <a:rect l="l" t="t" r="r" b="b"/>
              <a:pathLst>
                <a:path w="12427" h="13978" extrusionOk="0">
                  <a:moveTo>
                    <a:pt x="4163" y="1"/>
                  </a:moveTo>
                  <a:cubicBezTo>
                    <a:pt x="4143" y="1"/>
                    <a:pt x="4123" y="1"/>
                    <a:pt x="4103" y="1"/>
                  </a:cubicBezTo>
                  <a:cubicBezTo>
                    <a:pt x="3197" y="25"/>
                    <a:pt x="2553" y="908"/>
                    <a:pt x="2052" y="1695"/>
                  </a:cubicBezTo>
                  <a:lnTo>
                    <a:pt x="836" y="3579"/>
                  </a:lnTo>
                  <a:cubicBezTo>
                    <a:pt x="454" y="4199"/>
                    <a:pt x="25" y="4867"/>
                    <a:pt x="1" y="5606"/>
                  </a:cubicBezTo>
                  <a:cubicBezTo>
                    <a:pt x="2219" y="5606"/>
                    <a:pt x="4342" y="6703"/>
                    <a:pt x="5964" y="8277"/>
                  </a:cubicBezTo>
                  <a:cubicBezTo>
                    <a:pt x="7585" y="9852"/>
                    <a:pt x="8730" y="11879"/>
                    <a:pt x="9637" y="13978"/>
                  </a:cubicBezTo>
                  <a:cubicBezTo>
                    <a:pt x="10495" y="13715"/>
                    <a:pt x="11592" y="13477"/>
                    <a:pt x="12427" y="13214"/>
                  </a:cubicBezTo>
                  <a:cubicBezTo>
                    <a:pt x="11688" y="10543"/>
                    <a:pt x="10901" y="7896"/>
                    <a:pt x="9589" y="5487"/>
                  </a:cubicBezTo>
                  <a:cubicBezTo>
                    <a:pt x="8287" y="3096"/>
                    <a:pt x="6774" y="1"/>
                    <a:pt x="4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488;p27">
              <a:extLst>
                <a:ext uri="{FF2B5EF4-FFF2-40B4-BE49-F238E27FC236}">
                  <a16:creationId xmlns:a16="http://schemas.microsoft.com/office/drawing/2014/main" id="{6B602ED7-9A16-4415-F9B5-FC91FE551836}"/>
                </a:ext>
              </a:extLst>
            </p:cNvPr>
            <p:cNvSpPr/>
            <p:nvPr/>
          </p:nvSpPr>
          <p:spPr>
            <a:xfrm>
              <a:off x="2762250" y="4346600"/>
              <a:ext cx="170550" cy="220075"/>
            </a:xfrm>
            <a:custGeom>
              <a:avLst/>
              <a:gdLst/>
              <a:ahLst/>
              <a:cxnLst/>
              <a:rect l="l" t="t" r="r" b="b"/>
              <a:pathLst>
                <a:path w="6822" h="8803" extrusionOk="0">
                  <a:moveTo>
                    <a:pt x="3826" y="1"/>
                  </a:moveTo>
                  <a:cubicBezTo>
                    <a:pt x="3799" y="1"/>
                    <a:pt x="3770" y="9"/>
                    <a:pt x="3745" y="26"/>
                  </a:cubicBezTo>
                  <a:cubicBezTo>
                    <a:pt x="3674" y="49"/>
                    <a:pt x="3650" y="145"/>
                    <a:pt x="3674" y="216"/>
                  </a:cubicBezTo>
                  <a:cubicBezTo>
                    <a:pt x="4961" y="2578"/>
                    <a:pt x="5725" y="5225"/>
                    <a:pt x="6464" y="7777"/>
                  </a:cubicBezTo>
                  <a:cubicBezTo>
                    <a:pt x="6082" y="7896"/>
                    <a:pt x="5653" y="8016"/>
                    <a:pt x="5200" y="8135"/>
                  </a:cubicBezTo>
                  <a:cubicBezTo>
                    <a:pt x="4771" y="8230"/>
                    <a:pt x="4318" y="8349"/>
                    <a:pt x="3912" y="8469"/>
                  </a:cubicBezTo>
                  <a:cubicBezTo>
                    <a:pt x="2886" y="6060"/>
                    <a:pt x="1694" y="4199"/>
                    <a:pt x="287" y="2840"/>
                  </a:cubicBezTo>
                  <a:cubicBezTo>
                    <a:pt x="251" y="2804"/>
                    <a:pt x="209" y="2786"/>
                    <a:pt x="171" y="2786"/>
                  </a:cubicBezTo>
                  <a:cubicBezTo>
                    <a:pt x="132" y="2786"/>
                    <a:pt x="96" y="2804"/>
                    <a:pt x="72" y="2840"/>
                  </a:cubicBezTo>
                  <a:cubicBezTo>
                    <a:pt x="1" y="2888"/>
                    <a:pt x="1" y="2983"/>
                    <a:pt x="72" y="3031"/>
                  </a:cubicBezTo>
                  <a:cubicBezTo>
                    <a:pt x="1479" y="4414"/>
                    <a:pt x="2672" y="6251"/>
                    <a:pt x="3697" y="8707"/>
                  </a:cubicBezTo>
                  <a:cubicBezTo>
                    <a:pt x="3721" y="8755"/>
                    <a:pt x="3769" y="8803"/>
                    <a:pt x="3841" y="8803"/>
                  </a:cubicBezTo>
                  <a:lnTo>
                    <a:pt x="3888" y="8803"/>
                  </a:lnTo>
                  <a:cubicBezTo>
                    <a:pt x="4318" y="8659"/>
                    <a:pt x="4795" y="8540"/>
                    <a:pt x="5295" y="8397"/>
                  </a:cubicBezTo>
                  <a:cubicBezTo>
                    <a:pt x="5772" y="8278"/>
                    <a:pt x="6273" y="8159"/>
                    <a:pt x="6703" y="8016"/>
                  </a:cubicBezTo>
                  <a:cubicBezTo>
                    <a:pt x="6774" y="7992"/>
                    <a:pt x="6822" y="7920"/>
                    <a:pt x="6798" y="7825"/>
                  </a:cubicBezTo>
                  <a:cubicBezTo>
                    <a:pt x="6035" y="5225"/>
                    <a:pt x="5272" y="2506"/>
                    <a:pt x="3936" y="73"/>
                  </a:cubicBezTo>
                  <a:cubicBezTo>
                    <a:pt x="3921" y="27"/>
                    <a:pt x="3875" y="1"/>
                    <a:pt x="3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3" name="Google Shape;476;p27">
            <a:extLst>
              <a:ext uri="{FF2B5EF4-FFF2-40B4-BE49-F238E27FC236}">
                <a16:creationId xmlns:a16="http://schemas.microsoft.com/office/drawing/2014/main" id="{C9BA7428-EF8B-7AC0-85F8-093895E9FCF0}"/>
              </a:ext>
            </a:extLst>
          </p:cNvPr>
          <p:cNvGrpSpPr/>
          <p:nvPr/>
        </p:nvGrpSpPr>
        <p:grpSpPr>
          <a:xfrm rot="1939925">
            <a:off x="-389766" y="4038239"/>
            <a:ext cx="2144723" cy="1476118"/>
            <a:chOff x="2362150" y="4103300"/>
            <a:chExt cx="1369650" cy="1252050"/>
          </a:xfrm>
        </p:grpSpPr>
        <p:sp>
          <p:nvSpPr>
            <p:cNvPr id="134" name="Google Shape;477;p27">
              <a:extLst>
                <a:ext uri="{FF2B5EF4-FFF2-40B4-BE49-F238E27FC236}">
                  <a16:creationId xmlns:a16="http://schemas.microsoft.com/office/drawing/2014/main" id="{3B190CF4-5097-5450-8EA6-00080BF52BD0}"/>
                </a:ext>
              </a:extLst>
            </p:cNvPr>
            <p:cNvSpPr/>
            <p:nvPr/>
          </p:nvSpPr>
          <p:spPr>
            <a:xfrm>
              <a:off x="2362150" y="4103300"/>
              <a:ext cx="1369650" cy="1252050"/>
            </a:xfrm>
            <a:custGeom>
              <a:avLst/>
              <a:gdLst/>
              <a:ahLst/>
              <a:cxnLst/>
              <a:rect l="l" t="t" r="r" b="b"/>
              <a:pathLst>
                <a:path w="54786" h="50082" extrusionOk="0">
                  <a:moveTo>
                    <a:pt x="33371" y="0"/>
                  </a:moveTo>
                  <a:cubicBezTo>
                    <a:pt x="32165" y="0"/>
                    <a:pt x="30956" y="113"/>
                    <a:pt x="29766" y="337"/>
                  </a:cubicBezTo>
                  <a:cubicBezTo>
                    <a:pt x="25473" y="1124"/>
                    <a:pt x="20989" y="4582"/>
                    <a:pt x="19988" y="8875"/>
                  </a:cubicBezTo>
                  <a:cubicBezTo>
                    <a:pt x="19157" y="8596"/>
                    <a:pt x="18325" y="8465"/>
                    <a:pt x="17515" y="8465"/>
                  </a:cubicBezTo>
                  <a:cubicBezTo>
                    <a:pt x="13066" y="8465"/>
                    <a:pt x="9262" y="12394"/>
                    <a:pt x="9827" y="17175"/>
                  </a:cubicBezTo>
                  <a:cubicBezTo>
                    <a:pt x="9782" y="17174"/>
                    <a:pt x="9736" y="17174"/>
                    <a:pt x="9690" y="17174"/>
                  </a:cubicBezTo>
                  <a:cubicBezTo>
                    <a:pt x="5886" y="17174"/>
                    <a:pt x="2657" y="20104"/>
                    <a:pt x="1360" y="23710"/>
                  </a:cubicBezTo>
                  <a:cubicBezTo>
                    <a:pt x="1" y="27431"/>
                    <a:pt x="144" y="31700"/>
                    <a:pt x="1957" y="35230"/>
                  </a:cubicBezTo>
                  <a:cubicBezTo>
                    <a:pt x="3746" y="38760"/>
                    <a:pt x="7228" y="41431"/>
                    <a:pt x="11115" y="42051"/>
                  </a:cubicBezTo>
                  <a:cubicBezTo>
                    <a:pt x="12952" y="45366"/>
                    <a:pt x="16028" y="47155"/>
                    <a:pt x="19606" y="48348"/>
                  </a:cubicBezTo>
                  <a:cubicBezTo>
                    <a:pt x="23133" y="49515"/>
                    <a:pt x="26837" y="50081"/>
                    <a:pt x="30547" y="50081"/>
                  </a:cubicBezTo>
                  <a:cubicBezTo>
                    <a:pt x="33887" y="50081"/>
                    <a:pt x="37231" y="49622"/>
                    <a:pt x="40451" y="48729"/>
                  </a:cubicBezTo>
                  <a:cubicBezTo>
                    <a:pt x="43528" y="47894"/>
                    <a:pt x="46509" y="46654"/>
                    <a:pt x="49037" y="44699"/>
                  </a:cubicBezTo>
                  <a:cubicBezTo>
                    <a:pt x="51542" y="42743"/>
                    <a:pt x="53569" y="40048"/>
                    <a:pt x="54308" y="36947"/>
                  </a:cubicBezTo>
                  <a:cubicBezTo>
                    <a:pt x="54666" y="35254"/>
                    <a:pt x="54785" y="33513"/>
                    <a:pt x="54642" y="31772"/>
                  </a:cubicBezTo>
                  <a:cubicBezTo>
                    <a:pt x="54475" y="29076"/>
                    <a:pt x="54141" y="26381"/>
                    <a:pt x="53664" y="23710"/>
                  </a:cubicBezTo>
                  <a:cubicBezTo>
                    <a:pt x="52949" y="19632"/>
                    <a:pt x="52043" y="15529"/>
                    <a:pt x="50301" y="11761"/>
                  </a:cubicBezTo>
                  <a:cubicBezTo>
                    <a:pt x="48584" y="7993"/>
                    <a:pt x="45961" y="4534"/>
                    <a:pt x="42383" y="2388"/>
                  </a:cubicBezTo>
                  <a:cubicBezTo>
                    <a:pt x="39688" y="781"/>
                    <a:pt x="36542" y="0"/>
                    <a:pt x="33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478;p27">
              <a:extLst>
                <a:ext uri="{FF2B5EF4-FFF2-40B4-BE49-F238E27FC236}">
                  <a16:creationId xmlns:a16="http://schemas.microsoft.com/office/drawing/2014/main" id="{DF594477-6E18-BE9A-0C54-0592E3342E64}"/>
                </a:ext>
              </a:extLst>
            </p:cNvPr>
            <p:cNvSpPr/>
            <p:nvPr/>
          </p:nvSpPr>
          <p:spPr>
            <a:xfrm>
              <a:off x="2865400" y="4620425"/>
              <a:ext cx="296975" cy="662350"/>
            </a:xfrm>
            <a:custGeom>
              <a:avLst/>
              <a:gdLst/>
              <a:ahLst/>
              <a:cxnLst/>
              <a:rect l="l" t="t" r="r" b="b"/>
              <a:pathLst>
                <a:path w="11879" h="26494" extrusionOk="0">
                  <a:moveTo>
                    <a:pt x="1965" y="1"/>
                  </a:moveTo>
                  <a:cubicBezTo>
                    <a:pt x="1909" y="1"/>
                    <a:pt x="1854" y="40"/>
                    <a:pt x="1837" y="92"/>
                  </a:cubicBezTo>
                  <a:cubicBezTo>
                    <a:pt x="573" y="3216"/>
                    <a:pt x="1" y="6579"/>
                    <a:pt x="120" y="9942"/>
                  </a:cubicBezTo>
                  <a:cubicBezTo>
                    <a:pt x="358" y="14950"/>
                    <a:pt x="2529" y="21867"/>
                    <a:pt x="11640" y="26494"/>
                  </a:cubicBezTo>
                  <a:lnTo>
                    <a:pt x="11711" y="26494"/>
                  </a:lnTo>
                  <a:cubicBezTo>
                    <a:pt x="11759" y="26494"/>
                    <a:pt x="11807" y="26470"/>
                    <a:pt x="11830" y="26422"/>
                  </a:cubicBezTo>
                  <a:cubicBezTo>
                    <a:pt x="11878" y="26351"/>
                    <a:pt x="11854" y="26255"/>
                    <a:pt x="11783" y="26208"/>
                  </a:cubicBezTo>
                  <a:cubicBezTo>
                    <a:pt x="2815" y="21700"/>
                    <a:pt x="645" y="14879"/>
                    <a:pt x="430" y="9942"/>
                  </a:cubicBezTo>
                  <a:cubicBezTo>
                    <a:pt x="287" y="6627"/>
                    <a:pt x="859" y="3311"/>
                    <a:pt x="2100" y="211"/>
                  </a:cubicBezTo>
                  <a:cubicBezTo>
                    <a:pt x="2123" y="139"/>
                    <a:pt x="2100" y="44"/>
                    <a:pt x="2028" y="20"/>
                  </a:cubicBezTo>
                  <a:cubicBezTo>
                    <a:pt x="2008" y="7"/>
                    <a:pt x="1986" y="1"/>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479;p27">
              <a:extLst>
                <a:ext uri="{FF2B5EF4-FFF2-40B4-BE49-F238E27FC236}">
                  <a16:creationId xmlns:a16="http://schemas.microsoft.com/office/drawing/2014/main" id="{6C652DD5-7444-38A1-2691-872B0C4FB8B2}"/>
                </a:ext>
              </a:extLst>
            </p:cNvPr>
            <p:cNvSpPr/>
            <p:nvPr/>
          </p:nvSpPr>
          <p:spPr>
            <a:xfrm>
              <a:off x="2967375" y="4489975"/>
              <a:ext cx="659475" cy="317000"/>
            </a:xfrm>
            <a:custGeom>
              <a:avLst/>
              <a:gdLst/>
              <a:ahLst/>
              <a:cxnLst/>
              <a:rect l="l" t="t" r="r" b="b"/>
              <a:pathLst>
                <a:path w="26379" h="12680" extrusionOk="0">
                  <a:moveTo>
                    <a:pt x="7194" y="1"/>
                  </a:moveTo>
                  <a:cubicBezTo>
                    <a:pt x="2939" y="1"/>
                    <a:pt x="118" y="1686"/>
                    <a:pt x="96" y="1708"/>
                  </a:cubicBezTo>
                  <a:cubicBezTo>
                    <a:pt x="24" y="1756"/>
                    <a:pt x="0" y="1851"/>
                    <a:pt x="48" y="1923"/>
                  </a:cubicBezTo>
                  <a:cubicBezTo>
                    <a:pt x="63" y="1969"/>
                    <a:pt x="108" y="1995"/>
                    <a:pt x="158" y="1995"/>
                  </a:cubicBezTo>
                  <a:cubicBezTo>
                    <a:pt x="185" y="1995"/>
                    <a:pt x="213" y="1987"/>
                    <a:pt x="239" y="1970"/>
                  </a:cubicBezTo>
                  <a:cubicBezTo>
                    <a:pt x="283" y="1949"/>
                    <a:pt x="3034" y="310"/>
                    <a:pt x="7192" y="310"/>
                  </a:cubicBezTo>
                  <a:cubicBezTo>
                    <a:pt x="7551" y="310"/>
                    <a:pt x="7921" y="322"/>
                    <a:pt x="8300" y="349"/>
                  </a:cubicBezTo>
                  <a:cubicBezTo>
                    <a:pt x="12712" y="635"/>
                    <a:pt x="19390" y="3020"/>
                    <a:pt x="26092" y="12608"/>
                  </a:cubicBezTo>
                  <a:cubicBezTo>
                    <a:pt x="26116" y="12655"/>
                    <a:pt x="26164" y="12679"/>
                    <a:pt x="26212" y="12679"/>
                  </a:cubicBezTo>
                  <a:cubicBezTo>
                    <a:pt x="26236" y="12679"/>
                    <a:pt x="26259" y="12655"/>
                    <a:pt x="26283" y="12655"/>
                  </a:cubicBezTo>
                  <a:cubicBezTo>
                    <a:pt x="26355" y="12608"/>
                    <a:pt x="26379" y="12512"/>
                    <a:pt x="26331" y="12441"/>
                  </a:cubicBezTo>
                  <a:cubicBezTo>
                    <a:pt x="19557" y="2758"/>
                    <a:pt x="12808" y="349"/>
                    <a:pt x="8300" y="39"/>
                  </a:cubicBezTo>
                  <a:cubicBezTo>
                    <a:pt x="7922" y="13"/>
                    <a:pt x="7553" y="1"/>
                    <a:pt x="7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480;p27">
              <a:extLst>
                <a:ext uri="{FF2B5EF4-FFF2-40B4-BE49-F238E27FC236}">
                  <a16:creationId xmlns:a16="http://schemas.microsoft.com/office/drawing/2014/main" id="{56F3FFA2-A3CC-4861-DE6C-9E9F63A5E267}"/>
                </a:ext>
              </a:extLst>
            </p:cNvPr>
            <p:cNvSpPr/>
            <p:nvPr/>
          </p:nvSpPr>
          <p:spPr>
            <a:xfrm>
              <a:off x="3140875" y="4274575"/>
              <a:ext cx="459150" cy="78050"/>
            </a:xfrm>
            <a:custGeom>
              <a:avLst/>
              <a:gdLst/>
              <a:ahLst/>
              <a:cxnLst/>
              <a:rect l="l" t="t" r="r" b="b"/>
              <a:pathLst>
                <a:path w="18366" h="3122" extrusionOk="0">
                  <a:moveTo>
                    <a:pt x="7561" y="0"/>
                  </a:moveTo>
                  <a:cubicBezTo>
                    <a:pt x="3353" y="0"/>
                    <a:pt x="174" y="1033"/>
                    <a:pt x="120" y="1046"/>
                  </a:cubicBezTo>
                  <a:cubicBezTo>
                    <a:pt x="24" y="1070"/>
                    <a:pt x="1" y="1166"/>
                    <a:pt x="24" y="1237"/>
                  </a:cubicBezTo>
                  <a:cubicBezTo>
                    <a:pt x="44" y="1296"/>
                    <a:pt x="96" y="1339"/>
                    <a:pt x="167" y="1339"/>
                  </a:cubicBezTo>
                  <a:cubicBezTo>
                    <a:pt x="182" y="1339"/>
                    <a:pt x="198" y="1337"/>
                    <a:pt x="215" y="1333"/>
                  </a:cubicBezTo>
                  <a:cubicBezTo>
                    <a:pt x="269" y="1319"/>
                    <a:pt x="3402" y="302"/>
                    <a:pt x="7551" y="302"/>
                  </a:cubicBezTo>
                  <a:cubicBezTo>
                    <a:pt x="10778" y="302"/>
                    <a:pt x="14618" y="917"/>
                    <a:pt x="18103" y="3097"/>
                  </a:cubicBezTo>
                  <a:cubicBezTo>
                    <a:pt x="18103" y="3097"/>
                    <a:pt x="18151" y="3121"/>
                    <a:pt x="18175" y="3121"/>
                  </a:cubicBezTo>
                  <a:lnTo>
                    <a:pt x="18175" y="3097"/>
                  </a:lnTo>
                  <a:cubicBezTo>
                    <a:pt x="18318" y="3097"/>
                    <a:pt x="18365" y="2907"/>
                    <a:pt x="18246" y="2835"/>
                  </a:cubicBezTo>
                  <a:cubicBezTo>
                    <a:pt x="14721" y="624"/>
                    <a:pt x="1083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481;p27">
              <a:extLst>
                <a:ext uri="{FF2B5EF4-FFF2-40B4-BE49-F238E27FC236}">
                  <a16:creationId xmlns:a16="http://schemas.microsoft.com/office/drawing/2014/main" id="{ED820CF3-C9E4-185D-F9F1-7F89A01CE7A9}"/>
                </a:ext>
              </a:extLst>
            </p:cNvPr>
            <p:cNvSpPr/>
            <p:nvPr/>
          </p:nvSpPr>
          <p:spPr>
            <a:xfrm>
              <a:off x="2517200" y="4672700"/>
              <a:ext cx="207375" cy="623200"/>
            </a:xfrm>
            <a:custGeom>
              <a:avLst/>
              <a:gdLst/>
              <a:ahLst/>
              <a:cxnLst/>
              <a:rect l="l" t="t" r="r" b="b"/>
              <a:pathLst>
                <a:path w="8295" h="24928" extrusionOk="0">
                  <a:moveTo>
                    <a:pt x="8091" y="1"/>
                  </a:moveTo>
                  <a:cubicBezTo>
                    <a:pt x="8056" y="1"/>
                    <a:pt x="8020" y="16"/>
                    <a:pt x="7990" y="52"/>
                  </a:cubicBezTo>
                  <a:cubicBezTo>
                    <a:pt x="7895" y="147"/>
                    <a:pt x="0" y="9544"/>
                    <a:pt x="5366" y="24832"/>
                  </a:cubicBezTo>
                  <a:cubicBezTo>
                    <a:pt x="5390" y="24880"/>
                    <a:pt x="5438" y="24928"/>
                    <a:pt x="5510" y="24928"/>
                  </a:cubicBezTo>
                  <a:lnTo>
                    <a:pt x="5557" y="24928"/>
                  </a:lnTo>
                  <a:cubicBezTo>
                    <a:pt x="5629" y="24904"/>
                    <a:pt x="5676" y="24808"/>
                    <a:pt x="5653" y="24737"/>
                  </a:cubicBezTo>
                  <a:cubicBezTo>
                    <a:pt x="334" y="9616"/>
                    <a:pt x="8133" y="338"/>
                    <a:pt x="8205" y="242"/>
                  </a:cubicBezTo>
                  <a:cubicBezTo>
                    <a:pt x="8294" y="135"/>
                    <a:pt x="8196"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482;p27">
              <a:extLst>
                <a:ext uri="{FF2B5EF4-FFF2-40B4-BE49-F238E27FC236}">
                  <a16:creationId xmlns:a16="http://schemas.microsoft.com/office/drawing/2014/main" id="{33AA44A9-9A62-D092-3483-7EB61A1302F4}"/>
                </a:ext>
              </a:extLst>
            </p:cNvPr>
            <p:cNvSpPr/>
            <p:nvPr/>
          </p:nvSpPr>
          <p:spPr>
            <a:xfrm>
              <a:off x="2957825" y="4567950"/>
              <a:ext cx="227800" cy="199075"/>
            </a:xfrm>
            <a:custGeom>
              <a:avLst/>
              <a:gdLst/>
              <a:ahLst/>
              <a:cxnLst/>
              <a:rect l="l" t="t" r="r" b="b"/>
              <a:pathLst>
                <a:path w="9112" h="7963" extrusionOk="0">
                  <a:moveTo>
                    <a:pt x="6762" y="0"/>
                  </a:moveTo>
                  <a:cubicBezTo>
                    <a:pt x="5523" y="0"/>
                    <a:pt x="4129" y="623"/>
                    <a:pt x="3530" y="1594"/>
                  </a:cubicBezTo>
                  <a:cubicBezTo>
                    <a:pt x="2219" y="3145"/>
                    <a:pt x="1" y="6555"/>
                    <a:pt x="2433" y="7938"/>
                  </a:cubicBezTo>
                  <a:cubicBezTo>
                    <a:pt x="2519" y="7955"/>
                    <a:pt x="2601" y="7963"/>
                    <a:pt x="2679" y="7963"/>
                  </a:cubicBezTo>
                  <a:cubicBezTo>
                    <a:pt x="3855" y="7963"/>
                    <a:pt x="4161" y="6205"/>
                    <a:pt x="5033" y="5601"/>
                  </a:cubicBezTo>
                  <a:cubicBezTo>
                    <a:pt x="6965" y="4218"/>
                    <a:pt x="8205" y="4027"/>
                    <a:pt x="8801" y="2835"/>
                  </a:cubicBezTo>
                  <a:cubicBezTo>
                    <a:pt x="9064" y="2357"/>
                    <a:pt x="9111" y="1809"/>
                    <a:pt x="8944" y="1308"/>
                  </a:cubicBezTo>
                  <a:cubicBezTo>
                    <a:pt x="8628" y="391"/>
                    <a:pt x="7743" y="0"/>
                    <a:pt x="67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483;p27">
              <a:extLst>
                <a:ext uri="{FF2B5EF4-FFF2-40B4-BE49-F238E27FC236}">
                  <a16:creationId xmlns:a16="http://schemas.microsoft.com/office/drawing/2014/main" id="{B7411032-3846-3F95-B432-55AC11174BFA}"/>
                </a:ext>
              </a:extLst>
            </p:cNvPr>
            <p:cNvSpPr/>
            <p:nvPr/>
          </p:nvSpPr>
          <p:spPr>
            <a:xfrm>
              <a:off x="3244625" y="4335300"/>
              <a:ext cx="85875" cy="117500"/>
            </a:xfrm>
            <a:custGeom>
              <a:avLst/>
              <a:gdLst/>
              <a:ahLst/>
              <a:cxnLst/>
              <a:rect l="l" t="t" r="r" b="b"/>
              <a:pathLst>
                <a:path w="3435" h="4700" extrusionOk="0">
                  <a:moveTo>
                    <a:pt x="1718" y="1"/>
                  </a:moveTo>
                  <a:cubicBezTo>
                    <a:pt x="788" y="1"/>
                    <a:pt x="1" y="1050"/>
                    <a:pt x="1" y="2362"/>
                  </a:cubicBezTo>
                  <a:cubicBezTo>
                    <a:pt x="1" y="3650"/>
                    <a:pt x="788" y="4699"/>
                    <a:pt x="1718" y="4699"/>
                  </a:cubicBezTo>
                  <a:cubicBezTo>
                    <a:pt x="2672" y="4699"/>
                    <a:pt x="3435" y="3650"/>
                    <a:pt x="3435" y="2362"/>
                  </a:cubicBezTo>
                  <a:cubicBezTo>
                    <a:pt x="3435" y="1074"/>
                    <a:pt x="2672"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484;p27">
              <a:extLst>
                <a:ext uri="{FF2B5EF4-FFF2-40B4-BE49-F238E27FC236}">
                  <a16:creationId xmlns:a16="http://schemas.microsoft.com/office/drawing/2014/main" id="{B7F05E7D-0694-9CC8-EE4B-7D21D9577400}"/>
                </a:ext>
              </a:extLst>
            </p:cNvPr>
            <p:cNvSpPr/>
            <p:nvPr/>
          </p:nvSpPr>
          <p:spPr>
            <a:xfrm>
              <a:off x="2702025" y="4750650"/>
              <a:ext cx="85300" cy="61825"/>
            </a:xfrm>
            <a:custGeom>
              <a:avLst/>
              <a:gdLst/>
              <a:ahLst/>
              <a:cxnLst/>
              <a:rect l="l" t="t" r="r" b="b"/>
              <a:pathLst>
                <a:path w="3412" h="2473" extrusionOk="0">
                  <a:moveTo>
                    <a:pt x="2698" y="1"/>
                  </a:moveTo>
                  <a:cubicBezTo>
                    <a:pt x="1917" y="1"/>
                    <a:pt x="738" y="911"/>
                    <a:pt x="382" y="1251"/>
                  </a:cubicBezTo>
                  <a:cubicBezTo>
                    <a:pt x="168" y="1394"/>
                    <a:pt x="48" y="1608"/>
                    <a:pt x="1" y="1847"/>
                  </a:cubicBezTo>
                  <a:cubicBezTo>
                    <a:pt x="25" y="2133"/>
                    <a:pt x="215" y="2348"/>
                    <a:pt x="478" y="2419"/>
                  </a:cubicBezTo>
                  <a:cubicBezTo>
                    <a:pt x="609" y="2455"/>
                    <a:pt x="740" y="2473"/>
                    <a:pt x="871" y="2473"/>
                  </a:cubicBezTo>
                  <a:cubicBezTo>
                    <a:pt x="1002" y="2473"/>
                    <a:pt x="1134" y="2455"/>
                    <a:pt x="1265" y="2419"/>
                  </a:cubicBezTo>
                  <a:cubicBezTo>
                    <a:pt x="1527" y="2372"/>
                    <a:pt x="1789" y="2300"/>
                    <a:pt x="2076" y="2205"/>
                  </a:cubicBezTo>
                  <a:cubicBezTo>
                    <a:pt x="2410" y="2109"/>
                    <a:pt x="2720" y="1942"/>
                    <a:pt x="2982" y="1728"/>
                  </a:cubicBezTo>
                  <a:cubicBezTo>
                    <a:pt x="3268" y="1489"/>
                    <a:pt x="3411" y="1155"/>
                    <a:pt x="3411" y="774"/>
                  </a:cubicBezTo>
                  <a:cubicBezTo>
                    <a:pt x="3350" y="206"/>
                    <a:pt x="3069"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485;p27">
              <a:extLst>
                <a:ext uri="{FF2B5EF4-FFF2-40B4-BE49-F238E27FC236}">
                  <a16:creationId xmlns:a16="http://schemas.microsoft.com/office/drawing/2014/main" id="{ECF418B7-F182-2E64-CBA6-BDBC18739E62}"/>
                </a:ext>
              </a:extLst>
            </p:cNvPr>
            <p:cNvSpPr/>
            <p:nvPr/>
          </p:nvSpPr>
          <p:spPr>
            <a:xfrm>
              <a:off x="2499900" y="4587525"/>
              <a:ext cx="108300" cy="112425"/>
            </a:xfrm>
            <a:custGeom>
              <a:avLst/>
              <a:gdLst/>
              <a:ahLst/>
              <a:cxnLst/>
              <a:rect l="l" t="t" r="r" b="b"/>
              <a:pathLst>
                <a:path w="4332" h="4497" extrusionOk="0">
                  <a:moveTo>
                    <a:pt x="1573" y="0"/>
                  </a:moveTo>
                  <a:cubicBezTo>
                    <a:pt x="973" y="0"/>
                    <a:pt x="479" y="302"/>
                    <a:pt x="382" y="931"/>
                  </a:cubicBezTo>
                  <a:cubicBezTo>
                    <a:pt x="0" y="2673"/>
                    <a:pt x="1847" y="4496"/>
                    <a:pt x="3087" y="4496"/>
                  </a:cubicBezTo>
                  <a:cubicBezTo>
                    <a:pt x="3628" y="4496"/>
                    <a:pt x="4054" y="4148"/>
                    <a:pt x="4127" y="3292"/>
                  </a:cubicBezTo>
                  <a:cubicBezTo>
                    <a:pt x="4332" y="1160"/>
                    <a:pt x="2749" y="0"/>
                    <a:pt x="1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486;p27">
              <a:extLst>
                <a:ext uri="{FF2B5EF4-FFF2-40B4-BE49-F238E27FC236}">
                  <a16:creationId xmlns:a16="http://schemas.microsoft.com/office/drawing/2014/main" id="{F0942F5C-D55E-2A16-6EE3-1B49DAF1B718}"/>
                </a:ext>
              </a:extLst>
            </p:cNvPr>
            <p:cNvSpPr/>
            <p:nvPr/>
          </p:nvSpPr>
          <p:spPr>
            <a:xfrm>
              <a:off x="2607825" y="4280725"/>
              <a:ext cx="645775" cy="448725"/>
            </a:xfrm>
            <a:custGeom>
              <a:avLst/>
              <a:gdLst/>
              <a:ahLst/>
              <a:cxnLst/>
              <a:rect l="l" t="t" r="r" b="b"/>
              <a:pathLst>
                <a:path w="25831" h="17949" extrusionOk="0">
                  <a:moveTo>
                    <a:pt x="24051" y="1"/>
                  </a:moveTo>
                  <a:cubicBezTo>
                    <a:pt x="21274" y="1"/>
                    <a:pt x="15858" y="847"/>
                    <a:pt x="12283" y="6834"/>
                  </a:cubicBezTo>
                  <a:cubicBezTo>
                    <a:pt x="12283" y="6834"/>
                    <a:pt x="11854" y="2112"/>
                    <a:pt x="10161" y="1778"/>
                  </a:cubicBezTo>
                  <a:lnTo>
                    <a:pt x="10161" y="1778"/>
                  </a:lnTo>
                  <a:cubicBezTo>
                    <a:pt x="10161" y="1778"/>
                    <a:pt x="10518" y="8766"/>
                    <a:pt x="9183" y="8981"/>
                  </a:cubicBezTo>
                  <a:cubicBezTo>
                    <a:pt x="9183" y="8981"/>
                    <a:pt x="6997" y="7319"/>
                    <a:pt x="4521" y="7319"/>
                  </a:cubicBezTo>
                  <a:cubicBezTo>
                    <a:pt x="2973" y="7319"/>
                    <a:pt x="1312" y="7968"/>
                    <a:pt x="0" y="10078"/>
                  </a:cubicBezTo>
                  <a:cubicBezTo>
                    <a:pt x="0" y="10078"/>
                    <a:pt x="1778" y="9508"/>
                    <a:pt x="3882" y="9508"/>
                  </a:cubicBezTo>
                  <a:cubicBezTo>
                    <a:pt x="5723" y="9508"/>
                    <a:pt x="7814" y="9945"/>
                    <a:pt x="9183" y="11581"/>
                  </a:cubicBezTo>
                  <a:cubicBezTo>
                    <a:pt x="9183" y="11581"/>
                    <a:pt x="3125" y="12415"/>
                    <a:pt x="3292" y="17949"/>
                  </a:cubicBezTo>
                  <a:cubicBezTo>
                    <a:pt x="3292" y="17949"/>
                    <a:pt x="7108" y="14180"/>
                    <a:pt x="12283" y="13727"/>
                  </a:cubicBezTo>
                  <a:cubicBezTo>
                    <a:pt x="12283" y="13727"/>
                    <a:pt x="16372" y="8567"/>
                    <a:pt x="21924" y="8567"/>
                  </a:cubicBezTo>
                  <a:cubicBezTo>
                    <a:pt x="22789" y="8567"/>
                    <a:pt x="23688" y="8692"/>
                    <a:pt x="24614" y="8981"/>
                  </a:cubicBezTo>
                  <a:cubicBezTo>
                    <a:pt x="24614" y="8981"/>
                    <a:pt x="22999" y="7619"/>
                    <a:pt x="19421" y="7619"/>
                  </a:cubicBezTo>
                  <a:cubicBezTo>
                    <a:pt x="18079" y="7619"/>
                    <a:pt x="16461" y="7810"/>
                    <a:pt x="14549" y="8337"/>
                  </a:cubicBezTo>
                  <a:cubicBezTo>
                    <a:pt x="14549" y="8337"/>
                    <a:pt x="17149" y="1587"/>
                    <a:pt x="25830" y="132"/>
                  </a:cubicBezTo>
                  <a:cubicBezTo>
                    <a:pt x="25830" y="132"/>
                    <a:pt x="25146" y="1"/>
                    <a:pt x="24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487;p27">
              <a:extLst>
                <a:ext uri="{FF2B5EF4-FFF2-40B4-BE49-F238E27FC236}">
                  <a16:creationId xmlns:a16="http://schemas.microsoft.com/office/drawing/2014/main" id="{849170ED-E746-6847-BCD5-BE27619BDF23}"/>
                </a:ext>
              </a:extLst>
            </p:cNvPr>
            <p:cNvSpPr/>
            <p:nvPr/>
          </p:nvSpPr>
          <p:spPr>
            <a:xfrm>
              <a:off x="2617350" y="4213050"/>
              <a:ext cx="310675" cy="349450"/>
            </a:xfrm>
            <a:custGeom>
              <a:avLst/>
              <a:gdLst/>
              <a:ahLst/>
              <a:cxnLst/>
              <a:rect l="l" t="t" r="r" b="b"/>
              <a:pathLst>
                <a:path w="12427" h="13978" extrusionOk="0">
                  <a:moveTo>
                    <a:pt x="4163" y="1"/>
                  </a:moveTo>
                  <a:cubicBezTo>
                    <a:pt x="4143" y="1"/>
                    <a:pt x="4123" y="1"/>
                    <a:pt x="4103" y="1"/>
                  </a:cubicBezTo>
                  <a:cubicBezTo>
                    <a:pt x="3197" y="25"/>
                    <a:pt x="2553" y="908"/>
                    <a:pt x="2052" y="1695"/>
                  </a:cubicBezTo>
                  <a:lnTo>
                    <a:pt x="836" y="3579"/>
                  </a:lnTo>
                  <a:cubicBezTo>
                    <a:pt x="454" y="4199"/>
                    <a:pt x="25" y="4867"/>
                    <a:pt x="1" y="5606"/>
                  </a:cubicBezTo>
                  <a:cubicBezTo>
                    <a:pt x="2219" y="5606"/>
                    <a:pt x="4342" y="6703"/>
                    <a:pt x="5964" y="8277"/>
                  </a:cubicBezTo>
                  <a:cubicBezTo>
                    <a:pt x="7585" y="9852"/>
                    <a:pt x="8730" y="11879"/>
                    <a:pt x="9637" y="13978"/>
                  </a:cubicBezTo>
                  <a:cubicBezTo>
                    <a:pt x="10495" y="13715"/>
                    <a:pt x="11592" y="13477"/>
                    <a:pt x="12427" y="13214"/>
                  </a:cubicBezTo>
                  <a:cubicBezTo>
                    <a:pt x="11688" y="10543"/>
                    <a:pt x="10901" y="7896"/>
                    <a:pt x="9589" y="5487"/>
                  </a:cubicBezTo>
                  <a:cubicBezTo>
                    <a:pt x="8287" y="3096"/>
                    <a:pt x="6774" y="1"/>
                    <a:pt x="4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488;p27">
              <a:extLst>
                <a:ext uri="{FF2B5EF4-FFF2-40B4-BE49-F238E27FC236}">
                  <a16:creationId xmlns:a16="http://schemas.microsoft.com/office/drawing/2014/main" id="{8D68305A-CA28-C65C-020E-3F0399AC945C}"/>
                </a:ext>
              </a:extLst>
            </p:cNvPr>
            <p:cNvSpPr/>
            <p:nvPr/>
          </p:nvSpPr>
          <p:spPr>
            <a:xfrm>
              <a:off x="2762250" y="4346600"/>
              <a:ext cx="170550" cy="220075"/>
            </a:xfrm>
            <a:custGeom>
              <a:avLst/>
              <a:gdLst/>
              <a:ahLst/>
              <a:cxnLst/>
              <a:rect l="l" t="t" r="r" b="b"/>
              <a:pathLst>
                <a:path w="6822" h="8803" extrusionOk="0">
                  <a:moveTo>
                    <a:pt x="3826" y="1"/>
                  </a:moveTo>
                  <a:cubicBezTo>
                    <a:pt x="3799" y="1"/>
                    <a:pt x="3770" y="9"/>
                    <a:pt x="3745" y="26"/>
                  </a:cubicBezTo>
                  <a:cubicBezTo>
                    <a:pt x="3674" y="49"/>
                    <a:pt x="3650" y="145"/>
                    <a:pt x="3674" y="216"/>
                  </a:cubicBezTo>
                  <a:cubicBezTo>
                    <a:pt x="4961" y="2578"/>
                    <a:pt x="5725" y="5225"/>
                    <a:pt x="6464" y="7777"/>
                  </a:cubicBezTo>
                  <a:cubicBezTo>
                    <a:pt x="6082" y="7896"/>
                    <a:pt x="5653" y="8016"/>
                    <a:pt x="5200" y="8135"/>
                  </a:cubicBezTo>
                  <a:cubicBezTo>
                    <a:pt x="4771" y="8230"/>
                    <a:pt x="4318" y="8349"/>
                    <a:pt x="3912" y="8469"/>
                  </a:cubicBezTo>
                  <a:cubicBezTo>
                    <a:pt x="2886" y="6060"/>
                    <a:pt x="1694" y="4199"/>
                    <a:pt x="287" y="2840"/>
                  </a:cubicBezTo>
                  <a:cubicBezTo>
                    <a:pt x="251" y="2804"/>
                    <a:pt x="209" y="2786"/>
                    <a:pt x="171" y="2786"/>
                  </a:cubicBezTo>
                  <a:cubicBezTo>
                    <a:pt x="132" y="2786"/>
                    <a:pt x="96" y="2804"/>
                    <a:pt x="72" y="2840"/>
                  </a:cubicBezTo>
                  <a:cubicBezTo>
                    <a:pt x="1" y="2888"/>
                    <a:pt x="1" y="2983"/>
                    <a:pt x="72" y="3031"/>
                  </a:cubicBezTo>
                  <a:cubicBezTo>
                    <a:pt x="1479" y="4414"/>
                    <a:pt x="2672" y="6251"/>
                    <a:pt x="3697" y="8707"/>
                  </a:cubicBezTo>
                  <a:cubicBezTo>
                    <a:pt x="3721" y="8755"/>
                    <a:pt x="3769" y="8803"/>
                    <a:pt x="3841" y="8803"/>
                  </a:cubicBezTo>
                  <a:lnTo>
                    <a:pt x="3888" y="8803"/>
                  </a:lnTo>
                  <a:cubicBezTo>
                    <a:pt x="4318" y="8659"/>
                    <a:pt x="4795" y="8540"/>
                    <a:pt x="5295" y="8397"/>
                  </a:cubicBezTo>
                  <a:cubicBezTo>
                    <a:pt x="5772" y="8278"/>
                    <a:pt x="6273" y="8159"/>
                    <a:pt x="6703" y="8016"/>
                  </a:cubicBezTo>
                  <a:cubicBezTo>
                    <a:pt x="6774" y="7992"/>
                    <a:pt x="6822" y="7920"/>
                    <a:pt x="6798" y="7825"/>
                  </a:cubicBezTo>
                  <a:cubicBezTo>
                    <a:pt x="6035" y="5225"/>
                    <a:pt x="5272" y="2506"/>
                    <a:pt x="3936" y="73"/>
                  </a:cubicBezTo>
                  <a:cubicBezTo>
                    <a:pt x="3921" y="27"/>
                    <a:pt x="3875" y="1"/>
                    <a:pt x="3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6" name="Google Shape;476;p27">
            <a:extLst>
              <a:ext uri="{FF2B5EF4-FFF2-40B4-BE49-F238E27FC236}">
                <a16:creationId xmlns:a16="http://schemas.microsoft.com/office/drawing/2014/main" id="{DC04E31B-278A-3ABE-904E-19D715E5DB22}"/>
              </a:ext>
            </a:extLst>
          </p:cNvPr>
          <p:cNvGrpSpPr/>
          <p:nvPr/>
        </p:nvGrpSpPr>
        <p:grpSpPr>
          <a:xfrm>
            <a:off x="1835174" y="4749694"/>
            <a:ext cx="357405" cy="250552"/>
            <a:chOff x="2362150" y="4103300"/>
            <a:chExt cx="1369650" cy="1252050"/>
          </a:xfrm>
        </p:grpSpPr>
        <p:sp>
          <p:nvSpPr>
            <p:cNvPr id="147" name="Google Shape;477;p27">
              <a:extLst>
                <a:ext uri="{FF2B5EF4-FFF2-40B4-BE49-F238E27FC236}">
                  <a16:creationId xmlns:a16="http://schemas.microsoft.com/office/drawing/2014/main" id="{BBDBE522-0D4D-BBBB-D2EC-BC44F0D0F193}"/>
                </a:ext>
              </a:extLst>
            </p:cNvPr>
            <p:cNvSpPr/>
            <p:nvPr/>
          </p:nvSpPr>
          <p:spPr>
            <a:xfrm>
              <a:off x="2362150" y="4103300"/>
              <a:ext cx="1369650" cy="1252050"/>
            </a:xfrm>
            <a:custGeom>
              <a:avLst/>
              <a:gdLst/>
              <a:ahLst/>
              <a:cxnLst/>
              <a:rect l="l" t="t" r="r" b="b"/>
              <a:pathLst>
                <a:path w="54786" h="50082" extrusionOk="0">
                  <a:moveTo>
                    <a:pt x="33371" y="0"/>
                  </a:moveTo>
                  <a:cubicBezTo>
                    <a:pt x="32165" y="0"/>
                    <a:pt x="30956" y="113"/>
                    <a:pt x="29766" y="337"/>
                  </a:cubicBezTo>
                  <a:cubicBezTo>
                    <a:pt x="25473" y="1124"/>
                    <a:pt x="20989" y="4582"/>
                    <a:pt x="19988" y="8875"/>
                  </a:cubicBezTo>
                  <a:cubicBezTo>
                    <a:pt x="19157" y="8596"/>
                    <a:pt x="18325" y="8465"/>
                    <a:pt x="17515" y="8465"/>
                  </a:cubicBezTo>
                  <a:cubicBezTo>
                    <a:pt x="13066" y="8465"/>
                    <a:pt x="9262" y="12394"/>
                    <a:pt x="9827" y="17175"/>
                  </a:cubicBezTo>
                  <a:cubicBezTo>
                    <a:pt x="9782" y="17174"/>
                    <a:pt x="9736" y="17174"/>
                    <a:pt x="9690" y="17174"/>
                  </a:cubicBezTo>
                  <a:cubicBezTo>
                    <a:pt x="5886" y="17174"/>
                    <a:pt x="2657" y="20104"/>
                    <a:pt x="1360" y="23710"/>
                  </a:cubicBezTo>
                  <a:cubicBezTo>
                    <a:pt x="1" y="27431"/>
                    <a:pt x="144" y="31700"/>
                    <a:pt x="1957" y="35230"/>
                  </a:cubicBezTo>
                  <a:cubicBezTo>
                    <a:pt x="3746" y="38760"/>
                    <a:pt x="7228" y="41431"/>
                    <a:pt x="11115" y="42051"/>
                  </a:cubicBezTo>
                  <a:cubicBezTo>
                    <a:pt x="12952" y="45366"/>
                    <a:pt x="16028" y="47155"/>
                    <a:pt x="19606" y="48348"/>
                  </a:cubicBezTo>
                  <a:cubicBezTo>
                    <a:pt x="23133" y="49515"/>
                    <a:pt x="26837" y="50081"/>
                    <a:pt x="30547" y="50081"/>
                  </a:cubicBezTo>
                  <a:cubicBezTo>
                    <a:pt x="33887" y="50081"/>
                    <a:pt x="37231" y="49622"/>
                    <a:pt x="40451" y="48729"/>
                  </a:cubicBezTo>
                  <a:cubicBezTo>
                    <a:pt x="43528" y="47894"/>
                    <a:pt x="46509" y="46654"/>
                    <a:pt x="49037" y="44699"/>
                  </a:cubicBezTo>
                  <a:cubicBezTo>
                    <a:pt x="51542" y="42743"/>
                    <a:pt x="53569" y="40048"/>
                    <a:pt x="54308" y="36947"/>
                  </a:cubicBezTo>
                  <a:cubicBezTo>
                    <a:pt x="54666" y="35254"/>
                    <a:pt x="54785" y="33513"/>
                    <a:pt x="54642" y="31772"/>
                  </a:cubicBezTo>
                  <a:cubicBezTo>
                    <a:pt x="54475" y="29076"/>
                    <a:pt x="54141" y="26381"/>
                    <a:pt x="53664" y="23710"/>
                  </a:cubicBezTo>
                  <a:cubicBezTo>
                    <a:pt x="52949" y="19632"/>
                    <a:pt x="52043" y="15529"/>
                    <a:pt x="50301" y="11761"/>
                  </a:cubicBezTo>
                  <a:cubicBezTo>
                    <a:pt x="48584" y="7993"/>
                    <a:pt x="45961" y="4534"/>
                    <a:pt x="42383" y="2388"/>
                  </a:cubicBezTo>
                  <a:cubicBezTo>
                    <a:pt x="39688" y="781"/>
                    <a:pt x="36542" y="0"/>
                    <a:pt x="33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478;p27">
              <a:extLst>
                <a:ext uri="{FF2B5EF4-FFF2-40B4-BE49-F238E27FC236}">
                  <a16:creationId xmlns:a16="http://schemas.microsoft.com/office/drawing/2014/main" id="{DDD54421-2EAE-9876-9FF9-CC65069008C6}"/>
                </a:ext>
              </a:extLst>
            </p:cNvPr>
            <p:cNvSpPr/>
            <p:nvPr/>
          </p:nvSpPr>
          <p:spPr>
            <a:xfrm>
              <a:off x="2865400" y="4620425"/>
              <a:ext cx="296975" cy="662350"/>
            </a:xfrm>
            <a:custGeom>
              <a:avLst/>
              <a:gdLst/>
              <a:ahLst/>
              <a:cxnLst/>
              <a:rect l="l" t="t" r="r" b="b"/>
              <a:pathLst>
                <a:path w="11879" h="26494" extrusionOk="0">
                  <a:moveTo>
                    <a:pt x="1965" y="1"/>
                  </a:moveTo>
                  <a:cubicBezTo>
                    <a:pt x="1909" y="1"/>
                    <a:pt x="1854" y="40"/>
                    <a:pt x="1837" y="92"/>
                  </a:cubicBezTo>
                  <a:cubicBezTo>
                    <a:pt x="573" y="3216"/>
                    <a:pt x="1" y="6579"/>
                    <a:pt x="120" y="9942"/>
                  </a:cubicBezTo>
                  <a:cubicBezTo>
                    <a:pt x="358" y="14950"/>
                    <a:pt x="2529" y="21867"/>
                    <a:pt x="11640" y="26494"/>
                  </a:cubicBezTo>
                  <a:lnTo>
                    <a:pt x="11711" y="26494"/>
                  </a:lnTo>
                  <a:cubicBezTo>
                    <a:pt x="11759" y="26494"/>
                    <a:pt x="11807" y="26470"/>
                    <a:pt x="11830" y="26422"/>
                  </a:cubicBezTo>
                  <a:cubicBezTo>
                    <a:pt x="11878" y="26351"/>
                    <a:pt x="11854" y="26255"/>
                    <a:pt x="11783" y="26208"/>
                  </a:cubicBezTo>
                  <a:cubicBezTo>
                    <a:pt x="2815" y="21700"/>
                    <a:pt x="645" y="14879"/>
                    <a:pt x="430" y="9942"/>
                  </a:cubicBezTo>
                  <a:cubicBezTo>
                    <a:pt x="287" y="6627"/>
                    <a:pt x="859" y="3311"/>
                    <a:pt x="2100" y="211"/>
                  </a:cubicBezTo>
                  <a:cubicBezTo>
                    <a:pt x="2123" y="139"/>
                    <a:pt x="2100" y="44"/>
                    <a:pt x="2028" y="20"/>
                  </a:cubicBezTo>
                  <a:cubicBezTo>
                    <a:pt x="2008" y="7"/>
                    <a:pt x="1986" y="1"/>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479;p27">
              <a:extLst>
                <a:ext uri="{FF2B5EF4-FFF2-40B4-BE49-F238E27FC236}">
                  <a16:creationId xmlns:a16="http://schemas.microsoft.com/office/drawing/2014/main" id="{40D7D0C1-A88C-A352-2AA4-F326DFF6BB3F}"/>
                </a:ext>
              </a:extLst>
            </p:cNvPr>
            <p:cNvSpPr/>
            <p:nvPr/>
          </p:nvSpPr>
          <p:spPr>
            <a:xfrm>
              <a:off x="2967375" y="4489975"/>
              <a:ext cx="659475" cy="317000"/>
            </a:xfrm>
            <a:custGeom>
              <a:avLst/>
              <a:gdLst/>
              <a:ahLst/>
              <a:cxnLst/>
              <a:rect l="l" t="t" r="r" b="b"/>
              <a:pathLst>
                <a:path w="26379" h="12680" extrusionOk="0">
                  <a:moveTo>
                    <a:pt x="7194" y="1"/>
                  </a:moveTo>
                  <a:cubicBezTo>
                    <a:pt x="2939" y="1"/>
                    <a:pt x="118" y="1686"/>
                    <a:pt x="96" y="1708"/>
                  </a:cubicBezTo>
                  <a:cubicBezTo>
                    <a:pt x="24" y="1756"/>
                    <a:pt x="0" y="1851"/>
                    <a:pt x="48" y="1923"/>
                  </a:cubicBezTo>
                  <a:cubicBezTo>
                    <a:pt x="63" y="1969"/>
                    <a:pt x="108" y="1995"/>
                    <a:pt x="158" y="1995"/>
                  </a:cubicBezTo>
                  <a:cubicBezTo>
                    <a:pt x="185" y="1995"/>
                    <a:pt x="213" y="1987"/>
                    <a:pt x="239" y="1970"/>
                  </a:cubicBezTo>
                  <a:cubicBezTo>
                    <a:pt x="283" y="1949"/>
                    <a:pt x="3034" y="310"/>
                    <a:pt x="7192" y="310"/>
                  </a:cubicBezTo>
                  <a:cubicBezTo>
                    <a:pt x="7551" y="310"/>
                    <a:pt x="7921" y="322"/>
                    <a:pt x="8300" y="349"/>
                  </a:cubicBezTo>
                  <a:cubicBezTo>
                    <a:pt x="12712" y="635"/>
                    <a:pt x="19390" y="3020"/>
                    <a:pt x="26092" y="12608"/>
                  </a:cubicBezTo>
                  <a:cubicBezTo>
                    <a:pt x="26116" y="12655"/>
                    <a:pt x="26164" y="12679"/>
                    <a:pt x="26212" y="12679"/>
                  </a:cubicBezTo>
                  <a:cubicBezTo>
                    <a:pt x="26236" y="12679"/>
                    <a:pt x="26259" y="12655"/>
                    <a:pt x="26283" y="12655"/>
                  </a:cubicBezTo>
                  <a:cubicBezTo>
                    <a:pt x="26355" y="12608"/>
                    <a:pt x="26379" y="12512"/>
                    <a:pt x="26331" y="12441"/>
                  </a:cubicBezTo>
                  <a:cubicBezTo>
                    <a:pt x="19557" y="2758"/>
                    <a:pt x="12808" y="349"/>
                    <a:pt x="8300" y="39"/>
                  </a:cubicBezTo>
                  <a:cubicBezTo>
                    <a:pt x="7922" y="13"/>
                    <a:pt x="7553" y="1"/>
                    <a:pt x="7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480;p27">
              <a:extLst>
                <a:ext uri="{FF2B5EF4-FFF2-40B4-BE49-F238E27FC236}">
                  <a16:creationId xmlns:a16="http://schemas.microsoft.com/office/drawing/2014/main" id="{CA7885BE-A9C2-60A0-24B1-83C56CEF6AD3}"/>
                </a:ext>
              </a:extLst>
            </p:cNvPr>
            <p:cNvSpPr/>
            <p:nvPr/>
          </p:nvSpPr>
          <p:spPr>
            <a:xfrm>
              <a:off x="3140875" y="4274575"/>
              <a:ext cx="459150" cy="78050"/>
            </a:xfrm>
            <a:custGeom>
              <a:avLst/>
              <a:gdLst/>
              <a:ahLst/>
              <a:cxnLst/>
              <a:rect l="l" t="t" r="r" b="b"/>
              <a:pathLst>
                <a:path w="18366" h="3122" extrusionOk="0">
                  <a:moveTo>
                    <a:pt x="7561" y="0"/>
                  </a:moveTo>
                  <a:cubicBezTo>
                    <a:pt x="3353" y="0"/>
                    <a:pt x="174" y="1033"/>
                    <a:pt x="120" y="1046"/>
                  </a:cubicBezTo>
                  <a:cubicBezTo>
                    <a:pt x="24" y="1070"/>
                    <a:pt x="1" y="1166"/>
                    <a:pt x="24" y="1237"/>
                  </a:cubicBezTo>
                  <a:cubicBezTo>
                    <a:pt x="44" y="1296"/>
                    <a:pt x="96" y="1339"/>
                    <a:pt x="167" y="1339"/>
                  </a:cubicBezTo>
                  <a:cubicBezTo>
                    <a:pt x="182" y="1339"/>
                    <a:pt x="198" y="1337"/>
                    <a:pt x="215" y="1333"/>
                  </a:cubicBezTo>
                  <a:cubicBezTo>
                    <a:pt x="269" y="1319"/>
                    <a:pt x="3402" y="302"/>
                    <a:pt x="7551" y="302"/>
                  </a:cubicBezTo>
                  <a:cubicBezTo>
                    <a:pt x="10778" y="302"/>
                    <a:pt x="14618" y="917"/>
                    <a:pt x="18103" y="3097"/>
                  </a:cubicBezTo>
                  <a:cubicBezTo>
                    <a:pt x="18103" y="3097"/>
                    <a:pt x="18151" y="3121"/>
                    <a:pt x="18175" y="3121"/>
                  </a:cubicBezTo>
                  <a:lnTo>
                    <a:pt x="18175" y="3097"/>
                  </a:lnTo>
                  <a:cubicBezTo>
                    <a:pt x="18318" y="3097"/>
                    <a:pt x="18365" y="2907"/>
                    <a:pt x="18246" y="2835"/>
                  </a:cubicBezTo>
                  <a:cubicBezTo>
                    <a:pt x="14721" y="624"/>
                    <a:pt x="1083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481;p27">
              <a:extLst>
                <a:ext uri="{FF2B5EF4-FFF2-40B4-BE49-F238E27FC236}">
                  <a16:creationId xmlns:a16="http://schemas.microsoft.com/office/drawing/2014/main" id="{05A7521E-3302-EE34-643C-1E395357C935}"/>
                </a:ext>
              </a:extLst>
            </p:cNvPr>
            <p:cNvSpPr/>
            <p:nvPr/>
          </p:nvSpPr>
          <p:spPr>
            <a:xfrm>
              <a:off x="2517200" y="4672700"/>
              <a:ext cx="207375" cy="623200"/>
            </a:xfrm>
            <a:custGeom>
              <a:avLst/>
              <a:gdLst/>
              <a:ahLst/>
              <a:cxnLst/>
              <a:rect l="l" t="t" r="r" b="b"/>
              <a:pathLst>
                <a:path w="8295" h="24928" extrusionOk="0">
                  <a:moveTo>
                    <a:pt x="8091" y="1"/>
                  </a:moveTo>
                  <a:cubicBezTo>
                    <a:pt x="8056" y="1"/>
                    <a:pt x="8020" y="16"/>
                    <a:pt x="7990" y="52"/>
                  </a:cubicBezTo>
                  <a:cubicBezTo>
                    <a:pt x="7895" y="147"/>
                    <a:pt x="0" y="9544"/>
                    <a:pt x="5366" y="24832"/>
                  </a:cubicBezTo>
                  <a:cubicBezTo>
                    <a:pt x="5390" y="24880"/>
                    <a:pt x="5438" y="24928"/>
                    <a:pt x="5510" y="24928"/>
                  </a:cubicBezTo>
                  <a:lnTo>
                    <a:pt x="5557" y="24928"/>
                  </a:lnTo>
                  <a:cubicBezTo>
                    <a:pt x="5629" y="24904"/>
                    <a:pt x="5676" y="24808"/>
                    <a:pt x="5653" y="24737"/>
                  </a:cubicBezTo>
                  <a:cubicBezTo>
                    <a:pt x="334" y="9616"/>
                    <a:pt x="8133" y="338"/>
                    <a:pt x="8205" y="242"/>
                  </a:cubicBezTo>
                  <a:cubicBezTo>
                    <a:pt x="8294" y="135"/>
                    <a:pt x="8196"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482;p27">
              <a:extLst>
                <a:ext uri="{FF2B5EF4-FFF2-40B4-BE49-F238E27FC236}">
                  <a16:creationId xmlns:a16="http://schemas.microsoft.com/office/drawing/2014/main" id="{610B3BDA-C40E-081A-0D73-E82BD98F687A}"/>
                </a:ext>
              </a:extLst>
            </p:cNvPr>
            <p:cNvSpPr/>
            <p:nvPr/>
          </p:nvSpPr>
          <p:spPr>
            <a:xfrm>
              <a:off x="2957825" y="4567950"/>
              <a:ext cx="227800" cy="199075"/>
            </a:xfrm>
            <a:custGeom>
              <a:avLst/>
              <a:gdLst/>
              <a:ahLst/>
              <a:cxnLst/>
              <a:rect l="l" t="t" r="r" b="b"/>
              <a:pathLst>
                <a:path w="9112" h="7963" extrusionOk="0">
                  <a:moveTo>
                    <a:pt x="6762" y="0"/>
                  </a:moveTo>
                  <a:cubicBezTo>
                    <a:pt x="5523" y="0"/>
                    <a:pt x="4129" y="623"/>
                    <a:pt x="3530" y="1594"/>
                  </a:cubicBezTo>
                  <a:cubicBezTo>
                    <a:pt x="2219" y="3145"/>
                    <a:pt x="1" y="6555"/>
                    <a:pt x="2433" y="7938"/>
                  </a:cubicBezTo>
                  <a:cubicBezTo>
                    <a:pt x="2519" y="7955"/>
                    <a:pt x="2601" y="7963"/>
                    <a:pt x="2679" y="7963"/>
                  </a:cubicBezTo>
                  <a:cubicBezTo>
                    <a:pt x="3855" y="7963"/>
                    <a:pt x="4161" y="6205"/>
                    <a:pt x="5033" y="5601"/>
                  </a:cubicBezTo>
                  <a:cubicBezTo>
                    <a:pt x="6965" y="4218"/>
                    <a:pt x="8205" y="4027"/>
                    <a:pt x="8801" y="2835"/>
                  </a:cubicBezTo>
                  <a:cubicBezTo>
                    <a:pt x="9064" y="2357"/>
                    <a:pt x="9111" y="1809"/>
                    <a:pt x="8944" y="1308"/>
                  </a:cubicBezTo>
                  <a:cubicBezTo>
                    <a:pt x="8628" y="391"/>
                    <a:pt x="7743" y="0"/>
                    <a:pt x="67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483;p27">
              <a:extLst>
                <a:ext uri="{FF2B5EF4-FFF2-40B4-BE49-F238E27FC236}">
                  <a16:creationId xmlns:a16="http://schemas.microsoft.com/office/drawing/2014/main" id="{1749D84B-F30B-230B-9B4D-19FDE46095B6}"/>
                </a:ext>
              </a:extLst>
            </p:cNvPr>
            <p:cNvSpPr/>
            <p:nvPr/>
          </p:nvSpPr>
          <p:spPr>
            <a:xfrm>
              <a:off x="3244625" y="4335300"/>
              <a:ext cx="85875" cy="117500"/>
            </a:xfrm>
            <a:custGeom>
              <a:avLst/>
              <a:gdLst/>
              <a:ahLst/>
              <a:cxnLst/>
              <a:rect l="l" t="t" r="r" b="b"/>
              <a:pathLst>
                <a:path w="3435" h="4700" extrusionOk="0">
                  <a:moveTo>
                    <a:pt x="1718" y="1"/>
                  </a:moveTo>
                  <a:cubicBezTo>
                    <a:pt x="788" y="1"/>
                    <a:pt x="1" y="1050"/>
                    <a:pt x="1" y="2362"/>
                  </a:cubicBezTo>
                  <a:cubicBezTo>
                    <a:pt x="1" y="3650"/>
                    <a:pt x="788" y="4699"/>
                    <a:pt x="1718" y="4699"/>
                  </a:cubicBezTo>
                  <a:cubicBezTo>
                    <a:pt x="2672" y="4699"/>
                    <a:pt x="3435" y="3650"/>
                    <a:pt x="3435" y="2362"/>
                  </a:cubicBezTo>
                  <a:cubicBezTo>
                    <a:pt x="3435" y="1074"/>
                    <a:pt x="2672"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484;p27">
              <a:extLst>
                <a:ext uri="{FF2B5EF4-FFF2-40B4-BE49-F238E27FC236}">
                  <a16:creationId xmlns:a16="http://schemas.microsoft.com/office/drawing/2014/main" id="{A554C450-D691-FE52-C872-2F27D8EE944B}"/>
                </a:ext>
              </a:extLst>
            </p:cNvPr>
            <p:cNvSpPr/>
            <p:nvPr/>
          </p:nvSpPr>
          <p:spPr>
            <a:xfrm>
              <a:off x="2702025" y="4750650"/>
              <a:ext cx="85300" cy="61825"/>
            </a:xfrm>
            <a:custGeom>
              <a:avLst/>
              <a:gdLst/>
              <a:ahLst/>
              <a:cxnLst/>
              <a:rect l="l" t="t" r="r" b="b"/>
              <a:pathLst>
                <a:path w="3412" h="2473" extrusionOk="0">
                  <a:moveTo>
                    <a:pt x="2698" y="1"/>
                  </a:moveTo>
                  <a:cubicBezTo>
                    <a:pt x="1917" y="1"/>
                    <a:pt x="738" y="911"/>
                    <a:pt x="382" y="1251"/>
                  </a:cubicBezTo>
                  <a:cubicBezTo>
                    <a:pt x="168" y="1394"/>
                    <a:pt x="48" y="1608"/>
                    <a:pt x="1" y="1847"/>
                  </a:cubicBezTo>
                  <a:cubicBezTo>
                    <a:pt x="25" y="2133"/>
                    <a:pt x="215" y="2348"/>
                    <a:pt x="478" y="2419"/>
                  </a:cubicBezTo>
                  <a:cubicBezTo>
                    <a:pt x="609" y="2455"/>
                    <a:pt x="740" y="2473"/>
                    <a:pt x="871" y="2473"/>
                  </a:cubicBezTo>
                  <a:cubicBezTo>
                    <a:pt x="1002" y="2473"/>
                    <a:pt x="1134" y="2455"/>
                    <a:pt x="1265" y="2419"/>
                  </a:cubicBezTo>
                  <a:cubicBezTo>
                    <a:pt x="1527" y="2372"/>
                    <a:pt x="1789" y="2300"/>
                    <a:pt x="2076" y="2205"/>
                  </a:cubicBezTo>
                  <a:cubicBezTo>
                    <a:pt x="2410" y="2109"/>
                    <a:pt x="2720" y="1942"/>
                    <a:pt x="2982" y="1728"/>
                  </a:cubicBezTo>
                  <a:cubicBezTo>
                    <a:pt x="3268" y="1489"/>
                    <a:pt x="3411" y="1155"/>
                    <a:pt x="3411" y="774"/>
                  </a:cubicBezTo>
                  <a:cubicBezTo>
                    <a:pt x="3350" y="206"/>
                    <a:pt x="3069"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485;p27">
              <a:extLst>
                <a:ext uri="{FF2B5EF4-FFF2-40B4-BE49-F238E27FC236}">
                  <a16:creationId xmlns:a16="http://schemas.microsoft.com/office/drawing/2014/main" id="{B3776FFA-225D-5EF6-A644-2A4452113CE0}"/>
                </a:ext>
              </a:extLst>
            </p:cNvPr>
            <p:cNvSpPr/>
            <p:nvPr/>
          </p:nvSpPr>
          <p:spPr>
            <a:xfrm>
              <a:off x="2499900" y="4587525"/>
              <a:ext cx="108300" cy="112425"/>
            </a:xfrm>
            <a:custGeom>
              <a:avLst/>
              <a:gdLst/>
              <a:ahLst/>
              <a:cxnLst/>
              <a:rect l="l" t="t" r="r" b="b"/>
              <a:pathLst>
                <a:path w="4332" h="4497" extrusionOk="0">
                  <a:moveTo>
                    <a:pt x="1573" y="0"/>
                  </a:moveTo>
                  <a:cubicBezTo>
                    <a:pt x="973" y="0"/>
                    <a:pt x="479" y="302"/>
                    <a:pt x="382" y="931"/>
                  </a:cubicBezTo>
                  <a:cubicBezTo>
                    <a:pt x="0" y="2673"/>
                    <a:pt x="1847" y="4496"/>
                    <a:pt x="3087" y="4496"/>
                  </a:cubicBezTo>
                  <a:cubicBezTo>
                    <a:pt x="3628" y="4496"/>
                    <a:pt x="4054" y="4148"/>
                    <a:pt x="4127" y="3292"/>
                  </a:cubicBezTo>
                  <a:cubicBezTo>
                    <a:pt x="4332" y="1160"/>
                    <a:pt x="2749" y="0"/>
                    <a:pt x="1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486;p27">
              <a:extLst>
                <a:ext uri="{FF2B5EF4-FFF2-40B4-BE49-F238E27FC236}">
                  <a16:creationId xmlns:a16="http://schemas.microsoft.com/office/drawing/2014/main" id="{CC6C3A1B-BD37-6564-B02C-00D5098ECAC4}"/>
                </a:ext>
              </a:extLst>
            </p:cNvPr>
            <p:cNvSpPr/>
            <p:nvPr/>
          </p:nvSpPr>
          <p:spPr>
            <a:xfrm>
              <a:off x="2607825" y="4280725"/>
              <a:ext cx="645775" cy="448725"/>
            </a:xfrm>
            <a:custGeom>
              <a:avLst/>
              <a:gdLst/>
              <a:ahLst/>
              <a:cxnLst/>
              <a:rect l="l" t="t" r="r" b="b"/>
              <a:pathLst>
                <a:path w="25831" h="17949" extrusionOk="0">
                  <a:moveTo>
                    <a:pt x="24051" y="1"/>
                  </a:moveTo>
                  <a:cubicBezTo>
                    <a:pt x="21274" y="1"/>
                    <a:pt x="15858" y="847"/>
                    <a:pt x="12283" y="6834"/>
                  </a:cubicBezTo>
                  <a:cubicBezTo>
                    <a:pt x="12283" y="6834"/>
                    <a:pt x="11854" y="2112"/>
                    <a:pt x="10161" y="1778"/>
                  </a:cubicBezTo>
                  <a:lnTo>
                    <a:pt x="10161" y="1778"/>
                  </a:lnTo>
                  <a:cubicBezTo>
                    <a:pt x="10161" y="1778"/>
                    <a:pt x="10518" y="8766"/>
                    <a:pt x="9183" y="8981"/>
                  </a:cubicBezTo>
                  <a:cubicBezTo>
                    <a:pt x="9183" y="8981"/>
                    <a:pt x="6997" y="7319"/>
                    <a:pt x="4521" y="7319"/>
                  </a:cubicBezTo>
                  <a:cubicBezTo>
                    <a:pt x="2973" y="7319"/>
                    <a:pt x="1312" y="7968"/>
                    <a:pt x="0" y="10078"/>
                  </a:cubicBezTo>
                  <a:cubicBezTo>
                    <a:pt x="0" y="10078"/>
                    <a:pt x="1778" y="9508"/>
                    <a:pt x="3882" y="9508"/>
                  </a:cubicBezTo>
                  <a:cubicBezTo>
                    <a:pt x="5723" y="9508"/>
                    <a:pt x="7814" y="9945"/>
                    <a:pt x="9183" y="11581"/>
                  </a:cubicBezTo>
                  <a:cubicBezTo>
                    <a:pt x="9183" y="11581"/>
                    <a:pt x="3125" y="12415"/>
                    <a:pt x="3292" y="17949"/>
                  </a:cubicBezTo>
                  <a:cubicBezTo>
                    <a:pt x="3292" y="17949"/>
                    <a:pt x="7108" y="14180"/>
                    <a:pt x="12283" y="13727"/>
                  </a:cubicBezTo>
                  <a:cubicBezTo>
                    <a:pt x="12283" y="13727"/>
                    <a:pt x="16372" y="8567"/>
                    <a:pt x="21924" y="8567"/>
                  </a:cubicBezTo>
                  <a:cubicBezTo>
                    <a:pt x="22789" y="8567"/>
                    <a:pt x="23688" y="8692"/>
                    <a:pt x="24614" y="8981"/>
                  </a:cubicBezTo>
                  <a:cubicBezTo>
                    <a:pt x="24614" y="8981"/>
                    <a:pt x="22999" y="7619"/>
                    <a:pt x="19421" y="7619"/>
                  </a:cubicBezTo>
                  <a:cubicBezTo>
                    <a:pt x="18079" y="7619"/>
                    <a:pt x="16461" y="7810"/>
                    <a:pt x="14549" y="8337"/>
                  </a:cubicBezTo>
                  <a:cubicBezTo>
                    <a:pt x="14549" y="8337"/>
                    <a:pt x="17149" y="1587"/>
                    <a:pt x="25830" y="132"/>
                  </a:cubicBezTo>
                  <a:cubicBezTo>
                    <a:pt x="25830" y="132"/>
                    <a:pt x="25146" y="1"/>
                    <a:pt x="24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487;p27">
              <a:extLst>
                <a:ext uri="{FF2B5EF4-FFF2-40B4-BE49-F238E27FC236}">
                  <a16:creationId xmlns:a16="http://schemas.microsoft.com/office/drawing/2014/main" id="{08251B41-9411-8140-0AFE-7ECEED8886E8}"/>
                </a:ext>
              </a:extLst>
            </p:cNvPr>
            <p:cNvSpPr/>
            <p:nvPr/>
          </p:nvSpPr>
          <p:spPr>
            <a:xfrm>
              <a:off x="2617350" y="4213050"/>
              <a:ext cx="310675" cy="349450"/>
            </a:xfrm>
            <a:custGeom>
              <a:avLst/>
              <a:gdLst/>
              <a:ahLst/>
              <a:cxnLst/>
              <a:rect l="l" t="t" r="r" b="b"/>
              <a:pathLst>
                <a:path w="12427" h="13978" extrusionOk="0">
                  <a:moveTo>
                    <a:pt x="4163" y="1"/>
                  </a:moveTo>
                  <a:cubicBezTo>
                    <a:pt x="4143" y="1"/>
                    <a:pt x="4123" y="1"/>
                    <a:pt x="4103" y="1"/>
                  </a:cubicBezTo>
                  <a:cubicBezTo>
                    <a:pt x="3197" y="25"/>
                    <a:pt x="2553" y="908"/>
                    <a:pt x="2052" y="1695"/>
                  </a:cubicBezTo>
                  <a:lnTo>
                    <a:pt x="836" y="3579"/>
                  </a:lnTo>
                  <a:cubicBezTo>
                    <a:pt x="454" y="4199"/>
                    <a:pt x="25" y="4867"/>
                    <a:pt x="1" y="5606"/>
                  </a:cubicBezTo>
                  <a:cubicBezTo>
                    <a:pt x="2219" y="5606"/>
                    <a:pt x="4342" y="6703"/>
                    <a:pt x="5964" y="8277"/>
                  </a:cubicBezTo>
                  <a:cubicBezTo>
                    <a:pt x="7585" y="9852"/>
                    <a:pt x="8730" y="11879"/>
                    <a:pt x="9637" y="13978"/>
                  </a:cubicBezTo>
                  <a:cubicBezTo>
                    <a:pt x="10495" y="13715"/>
                    <a:pt x="11592" y="13477"/>
                    <a:pt x="12427" y="13214"/>
                  </a:cubicBezTo>
                  <a:cubicBezTo>
                    <a:pt x="11688" y="10543"/>
                    <a:pt x="10901" y="7896"/>
                    <a:pt x="9589" y="5487"/>
                  </a:cubicBezTo>
                  <a:cubicBezTo>
                    <a:pt x="8287" y="3096"/>
                    <a:pt x="6774" y="1"/>
                    <a:pt x="4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488;p27">
              <a:extLst>
                <a:ext uri="{FF2B5EF4-FFF2-40B4-BE49-F238E27FC236}">
                  <a16:creationId xmlns:a16="http://schemas.microsoft.com/office/drawing/2014/main" id="{CF22E67E-576F-0CBB-E4E3-A223294DDA89}"/>
                </a:ext>
              </a:extLst>
            </p:cNvPr>
            <p:cNvSpPr/>
            <p:nvPr/>
          </p:nvSpPr>
          <p:spPr>
            <a:xfrm>
              <a:off x="2762250" y="4346600"/>
              <a:ext cx="170550" cy="220075"/>
            </a:xfrm>
            <a:custGeom>
              <a:avLst/>
              <a:gdLst/>
              <a:ahLst/>
              <a:cxnLst/>
              <a:rect l="l" t="t" r="r" b="b"/>
              <a:pathLst>
                <a:path w="6822" h="8803" extrusionOk="0">
                  <a:moveTo>
                    <a:pt x="3826" y="1"/>
                  </a:moveTo>
                  <a:cubicBezTo>
                    <a:pt x="3799" y="1"/>
                    <a:pt x="3770" y="9"/>
                    <a:pt x="3745" y="26"/>
                  </a:cubicBezTo>
                  <a:cubicBezTo>
                    <a:pt x="3674" y="49"/>
                    <a:pt x="3650" y="145"/>
                    <a:pt x="3674" y="216"/>
                  </a:cubicBezTo>
                  <a:cubicBezTo>
                    <a:pt x="4961" y="2578"/>
                    <a:pt x="5725" y="5225"/>
                    <a:pt x="6464" y="7777"/>
                  </a:cubicBezTo>
                  <a:cubicBezTo>
                    <a:pt x="6082" y="7896"/>
                    <a:pt x="5653" y="8016"/>
                    <a:pt x="5200" y="8135"/>
                  </a:cubicBezTo>
                  <a:cubicBezTo>
                    <a:pt x="4771" y="8230"/>
                    <a:pt x="4318" y="8349"/>
                    <a:pt x="3912" y="8469"/>
                  </a:cubicBezTo>
                  <a:cubicBezTo>
                    <a:pt x="2886" y="6060"/>
                    <a:pt x="1694" y="4199"/>
                    <a:pt x="287" y="2840"/>
                  </a:cubicBezTo>
                  <a:cubicBezTo>
                    <a:pt x="251" y="2804"/>
                    <a:pt x="209" y="2786"/>
                    <a:pt x="171" y="2786"/>
                  </a:cubicBezTo>
                  <a:cubicBezTo>
                    <a:pt x="132" y="2786"/>
                    <a:pt x="96" y="2804"/>
                    <a:pt x="72" y="2840"/>
                  </a:cubicBezTo>
                  <a:cubicBezTo>
                    <a:pt x="1" y="2888"/>
                    <a:pt x="1" y="2983"/>
                    <a:pt x="72" y="3031"/>
                  </a:cubicBezTo>
                  <a:cubicBezTo>
                    <a:pt x="1479" y="4414"/>
                    <a:pt x="2672" y="6251"/>
                    <a:pt x="3697" y="8707"/>
                  </a:cubicBezTo>
                  <a:cubicBezTo>
                    <a:pt x="3721" y="8755"/>
                    <a:pt x="3769" y="8803"/>
                    <a:pt x="3841" y="8803"/>
                  </a:cubicBezTo>
                  <a:lnTo>
                    <a:pt x="3888" y="8803"/>
                  </a:lnTo>
                  <a:cubicBezTo>
                    <a:pt x="4318" y="8659"/>
                    <a:pt x="4795" y="8540"/>
                    <a:pt x="5295" y="8397"/>
                  </a:cubicBezTo>
                  <a:cubicBezTo>
                    <a:pt x="5772" y="8278"/>
                    <a:pt x="6273" y="8159"/>
                    <a:pt x="6703" y="8016"/>
                  </a:cubicBezTo>
                  <a:cubicBezTo>
                    <a:pt x="6774" y="7992"/>
                    <a:pt x="6822" y="7920"/>
                    <a:pt x="6798" y="7825"/>
                  </a:cubicBezTo>
                  <a:cubicBezTo>
                    <a:pt x="6035" y="5225"/>
                    <a:pt x="5272" y="2506"/>
                    <a:pt x="3936" y="73"/>
                  </a:cubicBezTo>
                  <a:cubicBezTo>
                    <a:pt x="3921" y="27"/>
                    <a:pt x="3875" y="1"/>
                    <a:pt x="3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9" name="Google Shape;476;p27">
            <a:extLst>
              <a:ext uri="{FF2B5EF4-FFF2-40B4-BE49-F238E27FC236}">
                <a16:creationId xmlns:a16="http://schemas.microsoft.com/office/drawing/2014/main" id="{D02A56E1-EFCB-4C73-6A17-5C3146E54F86}"/>
              </a:ext>
            </a:extLst>
          </p:cNvPr>
          <p:cNvGrpSpPr/>
          <p:nvPr/>
        </p:nvGrpSpPr>
        <p:grpSpPr>
          <a:xfrm>
            <a:off x="137846" y="3709095"/>
            <a:ext cx="223663" cy="156795"/>
            <a:chOff x="2362150" y="4103300"/>
            <a:chExt cx="1369650" cy="1252050"/>
          </a:xfrm>
        </p:grpSpPr>
        <p:sp>
          <p:nvSpPr>
            <p:cNvPr id="160" name="Google Shape;477;p27">
              <a:extLst>
                <a:ext uri="{FF2B5EF4-FFF2-40B4-BE49-F238E27FC236}">
                  <a16:creationId xmlns:a16="http://schemas.microsoft.com/office/drawing/2014/main" id="{5CE14A21-3C60-7AB2-F636-2F3D711E3DE8}"/>
                </a:ext>
              </a:extLst>
            </p:cNvPr>
            <p:cNvSpPr/>
            <p:nvPr/>
          </p:nvSpPr>
          <p:spPr>
            <a:xfrm>
              <a:off x="2362150" y="4103300"/>
              <a:ext cx="1369650" cy="1252050"/>
            </a:xfrm>
            <a:custGeom>
              <a:avLst/>
              <a:gdLst/>
              <a:ahLst/>
              <a:cxnLst/>
              <a:rect l="l" t="t" r="r" b="b"/>
              <a:pathLst>
                <a:path w="54786" h="50082" extrusionOk="0">
                  <a:moveTo>
                    <a:pt x="33371" y="0"/>
                  </a:moveTo>
                  <a:cubicBezTo>
                    <a:pt x="32165" y="0"/>
                    <a:pt x="30956" y="113"/>
                    <a:pt x="29766" y="337"/>
                  </a:cubicBezTo>
                  <a:cubicBezTo>
                    <a:pt x="25473" y="1124"/>
                    <a:pt x="20989" y="4582"/>
                    <a:pt x="19988" y="8875"/>
                  </a:cubicBezTo>
                  <a:cubicBezTo>
                    <a:pt x="19157" y="8596"/>
                    <a:pt x="18325" y="8465"/>
                    <a:pt x="17515" y="8465"/>
                  </a:cubicBezTo>
                  <a:cubicBezTo>
                    <a:pt x="13066" y="8465"/>
                    <a:pt x="9262" y="12394"/>
                    <a:pt x="9827" y="17175"/>
                  </a:cubicBezTo>
                  <a:cubicBezTo>
                    <a:pt x="9782" y="17174"/>
                    <a:pt x="9736" y="17174"/>
                    <a:pt x="9690" y="17174"/>
                  </a:cubicBezTo>
                  <a:cubicBezTo>
                    <a:pt x="5886" y="17174"/>
                    <a:pt x="2657" y="20104"/>
                    <a:pt x="1360" y="23710"/>
                  </a:cubicBezTo>
                  <a:cubicBezTo>
                    <a:pt x="1" y="27431"/>
                    <a:pt x="144" y="31700"/>
                    <a:pt x="1957" y="35230"/>
                  </a:cubicBezTo>
                  <a:cubicBezTo>
                    <a:pt x="3746" y="38760"/>
                    <a:pt x="7228" y="41431"/>
                    <a:pt x="11115" y="42051"/>
                  </a:cubicBezTo>
                  <a:cubicBezTo>
                    <a:pt x="12952" y="45366"/>
                    <a:pt x="16028" y="47155"/>
                    <a:pt x="19606" y="48348"/>
                  </a:cubicBezTo>
                  <a:cubicBezTo>
                    <a:pt x="23133" y="49515"/>
                    <a:pt x="26837" y="50081"/>
                    <a:pt x="30547" y="50081"/>
                  </a:cubicBezTo>
                  <a:cubicBezTo>
                    <a:pt x="33887" y="50081"/>
                    <a:pt x="37231" y="49622"/>
                    <a:pt x="40451" y="48729"/>
                  </a:cubicBezTo>
                  <a:cubicBezTo>
                    <a:pt x="43528" y="47894"/>
                    <a:pt x="46509" y="46654"/>
                    <a:pt x="49037" y="44699"/>
                  </a:cubicBezTo>
                  <a:cubicBezTo>
                    <a:pt x="51542" y="42743"/>
                    <a:pt x="53569" y="40048"/>
                    <a:pt x="54308" y="36947"/>
                  </a:cubicBezTo>
                  <a:cubicBezTo>
                    <a:pt x="54666" y="35254"/>
                    <a:pt x="54785" y="33513"/>
                    <a:pt x="54642" y="31772"/>
                  </a:cubicBezTo>
                  <a:cubicBezTo>
                    <a:pt x="54475" y="29076"/>
                    <a:pt x="54141" y="26381"/>
                    <a:pt x="53664" y="23710"/>
                  </a:cubicBezTo>
                  <a:cubicBezTo>
                    <a:pt x="52949" y="19632"/>
                    <a:pt x="52043" y="15529"/>
                    <a:pt x="50301" y="11761"/>
                  </a:cubicBezTo>
                  <a:cubicBezTo>
                    <a:pt x="48584" y="7993"/>
                    <a:pt x="45961" y="4534"/>
                    <a:pt x="42383" y="2388"/>
                  </a:cubicBezTo>
                  <a:cubicBezTo>
                    <a:pt x="39688" y="781"/>
                    <a:pt x="36542" y="0"/>
                    <a:pt x="33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478;p27">
              <a:extLst>
                <a:ext uri="{FF2B5EF4-FFF2-40B4-BE49-F238E27FC236}">
                  <a16:creationId xmlns:a16="http://schemas.microsoft.com/office/drawing/2014/main" id="{92F74FB8-ABDF-AFB6-0A14-4556C8241BA9}"/>
                </a:ext>
              </a:extLst>
            </p:cNvPr>
            <p:cNvSpPr/>
            <p:nvPr/>
          </p:nvSpPr>
          <p:spPr>
            <a:xfrm>
              <a:off x="2865400" y="4620425"/>
              <a:ext cx="296975" cy="662350"/>
            </a:xfrm>
            <a:custGeom>
              <a:avLst/>
              <a:gdLst/>
              <a:ahLst/>
              <a:cxnLst/>
              <a:rect l="l" t="t" r="r" b="b"/>
              <a:pathLst>
                <a:path w="11879" h="26494" extrusionOk="0">
                  <a:moveTo>
                    <a:pt x="1965" y="1"/>
                  </a:moveTo>
                  <a:cubicBezTo>
                    <a:pt x="1909" y="1"/>
                    <a:pt x="1854" y="40"/>
                    <a:pt x="1837" y="92"/>
                  </a:cubicBezTo>
                  <a:cubicBezTo>
                    <a:pt x="573" y="3216"/>
                    <a:pt x="1" y="6579"/>
                    <a:pt x="120" y="9942"/>
                  </a:cubicBezTo>
                  <a:cubicBezTo>
                    <a:pt x="358" y="14950"/>
                    <a:pt x="2529" y="21867"/>
                    <a:pt x="11640" y="26494"/>
                  </a:cubicBezTo>
                  <a:lnTo>
                    <a:pt x="11711" y="26494"/>
                  </a:lnTo>
                  <a:cubicBezTo>
                    <a:pt x="11759" y="26494"/>
                    <a:pt x="11807" y="26470"/>
                    <a:pt x="11830" y="26422"/>
                  </a:cubicBezTo>
                  <a:cubicBezTo>
                    <a:pt x="11878" y="26351"/>
                    <a:pt x="11854" y="26255"/>
                    <a:pt x="11783" y="26208"/>
                  </a:cubicBezTo>
                  <a:cubicBezTo>
                    <a:pt x="2815" y="21700"/>
                    <a:pt x="645" y="14879"/>
                    <a:pt x="430" y="9942"/>
                  </a:cubicBezTo>
                  <a:cubicBezTo>
                    <a:pt x="287" y="6627"/>
                    <a:pt x="859" y="3311"/>
                    <a:pt x="2100" y="211"/>
                  </a:cubicBezTo>
                  <a:cubicBezTo>
                    <a:pt x="2123" y="139"/>
                    <a:pt x="2100" y="44"/>
                    <a:pt x="2028" y="20"/>
                  </a:cubicBezTo>
                  <a:cubicBezTo>
                    <a:pt x="2008" y="7"/>
                    <a:pt x="1986" y="1"/>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479;p27">
              <a:extLst>
                <a:ext uri="{FF2B5EF4-FFF2-40B4-BE49-F238E27FC236}">
                  <a16:creationId xmlns:a16="http://schemas.microsoft.com/office/drawing/2014/main" id="{1A139FAF-E7B6-84C2-4E2A-CFE102000A9A}"/>
                </a:ext>
              </a:extLst>
            </p:cNvPr>
            <p:cNvSpPr/>
            <p:nvPr/>
          </p:nvSpPr>
          <p:spPr>
            <a:xfrm>
              <a:off x="2967375" y="4489975"/>
              <a:ext cx="659475" cy="317000"/>
            </a:xfrm>
            <a:custGeom>
              <a:avLst/>
              <a:gdLst/>
              <a:ahLst/>
              <a:cxnLst/>
              <a:rect l="l" t="t" r="r" b="b"/>
              <a:pathLst>
                <a:path w="26379" h="12680" extrusionOk="0">
                  <a:moveTo>
                    <a:pt x="7194" y="1"/>
                  </a:moveTo>
                  <a:cubicBezTo>
                    <a:pt x="2939" y="1"/>
                    <a:pt x="118" y="1686"/>
                    <a:pt x="96" y="1708"/>
                  </a:cubicBezTo>
                  <a:cubicBezTo>
                    <a:pt x="24" y="1756"/>
                    <a:pt x="0" y="1851"/>
                    <a:pt x="48" y="1923"/>
                  </a:cubicBezTo>
                  <a:cubicBezTo>
                    <a:pt x="63" y="1969"/>
                    <a:pt x="108" y="1995"/>
                    <a:pt x="158" y="1995"/>
                  </a:cubicBezTo>
                  <a:cubicBezTo>
                    <a:pt x="185" y="1995"/>
                    <a:pt x="213" y="1987"/>
                    <a:pt x="239" y="1970"/>
                  </a:cubicBezTo>
                  <a:cubicBezTo>
                    <a:pt x="283" y="1949"/>
                    <a:pt x="3034" y="310"/>
                    <a:pt x="7192" y="310"/>
                  </a:cubicBezTo>
                  <a:cubicBezTo>
                    <a:pt x="7551" y="310"/>
                    <a:pt x="7921" y="322"/>
                    <a:pt x="8300" y="349"/>
                  </a:cubicBezTo>
                  <a:cubicBezTo>
                    <a:pt x="12712" y="635"/>
                    <a:pt x="19390" y="3020"/>
                    <a:pt x="26092" y="12608"/>
                  </a:cubicBezTo>
                  <a:cubicBezTo>
                    <a:pt x="26116" y="12655"/>
                    <a:pt x="26164" y="12679"/>
                    <a:pt x="26212" y="12679"/>
                  </a:cubicBezTo>
                  <a:cubicBezTo>
                    <a:pt x="26236" y="12679"/>
                    <a:pt x="26259" y="12655"/>
                    <a:pt x="26283" y="12655"/>
                  </a:cubicBezTo>
                  <a:cubicBezTo>
                    <a:pt x="26355" y="12608"/>
                    <a:pt x="26379" y="12512"/>
                    <a:pt x="26331" y="12441"/>
                  </a:cubicBezTo>
                  <a:cubicBezTo>
                    <a:pt x="19557" y="2758"/>
                    <a:pt x="12808" y="349"/>
                    <a:pt x="8300" y="39"/>
                  </a:cubicBezTo>
                  <a:cubicBezTo>
                    <a:pt x="7922" y="13"/>
                    <a:pt x="7553" y="1"/>
                    <a:pt x="7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480;p27">
              <a:extLst>
                <a:ext uri="{FF2B5EF4-FFF2-40B4-BE49-F238E27FC236}">
                  <a16:creationId xmlns:a16="http://schemas.microsoft.com/office/drawing/2014/main" id="{16275456-8744-56F3-A1C3-5E8F88D273A9}"/>
                </a:ext>
              </a:extLst>
            </p:cNvPr>
            <p:cNvSpPr/>
            <p:nvPr/>
          </p:nvSpPr>
          <p:spPr>
            <a:xfrm>
              <a:off x="3140875" y="4274575"/>
              <a:ext cx="459150" cy="78050"/>
            </a:xfrm>
            <a:custGeom>
              <a:avLst/>
              <a:gdLst/>
              <a:ahLst/>
              <a:cxnLst/>
              <a:rect l="l" t="t" r="r" b="b"/>
              <a:pathLst>
                <a:path w="18366" h="3122" extrusionOk="0">
                  <a:moveTo>
                    <a:pt x="7561" y="0"/>
                  </a:moveTo>
                  <a:cubicBezTo>
                    <a:pt x="3353" y="0"/>
                    <a:pt x="174" y="1033"/>
                    <a:pt x="120" y="1046"/>
                  </a:cubicBezTo>
                  <a:cubicBezTo>
                    <a:pt x="24" y="1070"/>
                    <a:pt x="1" y="1166"/>
                    <a:pt x="24" y="1237"/>
                  </a:cubicBezTo>
                  <a:cubicBezTo>
                    <a:pt x="44" y="1296"/>
                    <a:pt x="96" y="1339"/>
                    <a:pt x="167" y="1339"/>
                  </a:cubicBezTo>
                  <a:cubicBezTo>
                    <a:pt x="182" y="1339"/>
                    <a:pt x="198" y="1337"/>
                    <a:pt x="215" y="1333"/>
                  </a:cubicBezTo>
                  <a:cubicBezTo>
                    <a:pt x="269" y="1319"/>
                    <a:pt x="3402" y="302"/>
                    <a:pt x="7551" y="302"/>
                  </a:cubicBezTo>
                  <a:cubicBezTo>
                    <a:pt x="10778" y="302"/>
                    <a:pt x="14618" y="917"/>
                    <a:pt x="18103" y="3097"/>
                  </a:cubicBezTo>
                  <a:cubicBezTo>
                    <a:pt x="18103" y="3097"/>
                    <a:pt x="18151" y="3121"/>
                    <a:pt x="18175" y="3121"/>
                  </a:cubicBezTo>
                  <a:lnTo>
                    <a:pt x="18175" y="3097"/>
                  </a:lnTo>
                  <a:cubicBezTo>
                    <a:pt x="18318" y="3097"/>
                    <a:pt x="18365" y="2907"/>
                    <a:pt x="18246" y="2835"/>
                  </a:cubicBezTo>
                  <a:cubicBezTo>
                    <a:pt x="14721" y="624"/>
                    <a:pt x="1083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481;p27">
              <a:extLst>
                <a:ext uri="{FF2B5EF4-FFF2-40B4-BE49-F238E27FC236}">
                  <a16:creationId xmlns:a16="http://schemas.microsoft.com/office/drawing/2014/main" id="{544BB697-2800-170B-614E-633EFA4D3747}"/>
                </a:ext>
              </a:extLst>
            </p:cNvPr>
            <p:cNvSpPr/>
            <p:nvPr/>
          </p:nvSpPr>
          <p:spPr>
            <a:xfrm>
              <a:off x="2517200" y="4672700"/>
              <a:ext cx="207375" cy="623200"/>
            </a:xfrm>
            <a:custGeom>
              <a:avLst/>
              <a:gdLst/>
              <a:ahLst/>
              <a:cxnLst/>
              <a:rect l="l" t="t" r="r" b="b"/>
              <a:pathLst>
                <a:path w="8295" h="24928" extrusionOk="0">
                  <a:moveTo>
                    <a:pt x="8091" y="1"/>
                  </a:moveTo>
                  <a:cubicBezTo>
                    <a:pt x="8056" y="1"/>
                    <a:pt x="8020" y="16"/>
                    <a:pt x="7990" y="52"/>
                  </a:cubicBezTo>
                  <a:cubicBezTo>
                    <a:pt x="7895" y="147"/>
                    <a:pt x="0" y="9544"/>
                    <a:pt x="5366" y="24832"/>
                  </a:cubicBezTo>
                  <a:cubicBezTo>
                    <a:pt x="5390" y="24880"/>
                    <a:pt x="5438" y="24928"/>
                    <a:pt x="5510" y="24928"/>
                  </a:cubicBezTo>
                  <a:lnTo>
                    <a:pt x="5557" y="24928"/>
                  </a:lnTo>
                  <a:cubicBezTo>
                    <a:pt x="5629" y="24904"/>
                    <a:pt x="5676" y="24808"/>
                    <a:pt x="5653" y="24737"/>
                  </a:cubicBezTo>
                  <a:cubicBezTo>
                    <a:pt x="334" y="9616"/>
                    <a:pt x="8133" y="338"/>
                    <a:pt x="8205" y="242"/>
                  </a:cubicBezTo>
                  <a:cubicBezTo>
                    <a:pt x="8294" y="135"/>
                    <a:pt x="8196"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482;p27">
              <a:extLst>
                <a:ext uri="{FF2B5EF4-FFF2-40B4-BE49-F238E27FC236}">
                  <a16:creationId xmlns:a16="http://schemas.microsoft.com/office/drawing/2014/main" id="{D7D98654-8739-5626-58A6-705627A6D734}"/>
                </a:ext>
              </a:extLst>
            </p:cNvPr>
            <p:cNvSpPr/>
            <p:nvPr/>
          </p:nvSpPr>
          <p:spPr>
            <a:xfrm>
              <a:off x="2957825" y="4567950"/>
              <a:ext cx="227800" cy="199075"/>
            </a:xfrm>
            <a:custGeom>
              <a:avLst/>
              <a:gdLst/>
              <a:ahLst/>
              <a:cxnLst/>
              <a:rect l="l" t="t" r="r" b="b"/>
              <a:pathLst>
                <a:path w="9112" h="7963" extrusionOk="0">
                  <a:moveTo>
                    <a:pt x="6762" y="0"/>
                  </a:moveTo>
                  <a:cubicBezTo>
                    <a:pt x="5523" y="0"/>
                    <a:pt x="4129" y="623"/>
                    <a:pt x="3530" y="1594"/>
                  </a:cubicBezTo>
                  <a:cubicBezTo>
                    <a:pt x="2219" y="3145"/>
                    <a:pt x="1" y="6555"/>
                    <a:pt x="2433" y="7938"/>
                  </a:cubicBezTo>
                  <a:cubicBezTo>
                    <a:pt x="2519" y="7955"/>
                    <a:pt x="2601" y="7963"/>
                    <a:pt x="2679" y="7963"/>
                  </a:cubicBezTo>
                  <a:cubicBezTo>
                    <a:pt x="3855" y="7963"/>
                    <a:pt x="4161" y="6205"/>
                    <a:pt x="5033" y="5601"/>
                  </a:cubicBezTo>
                  <a:cubicBezTo>
                    <a:pt x="6965" y="4218"/>
                    <a:pt x="8205" y="4027"/>
                    <a:pt x="8801" y="2835"/>
                  </a:cubicBezTo>
                  <a:cubicBezTo>
                    <a:pt x="9064" y="2357"/>
                    <a:pt x="9111" y="1809"/>
                    <a:pt x="8944" y="1308"/>
                  </a:cubicBezTo>
                  <a:cubicBezTo>
                    <a:pt x="8628" y="391"/>
                    <a:pt x="7743" y="0"/>
                    <a:pt x="67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483;p27">
              <a:extLst>
                <a:ext uri="{FF2B5EF4-FFF2-40B4-BE49-F238E27FC236}">
                  <a16:creationId xmlns:a16="http://schemas.microsoft.com/office/drawing/2014/main" id="{58884F06-212A-B2F8-98B9-BD5C36FE0BCB}"/>
                </a:ext>
              </a:extLst>
            </p:cNvPr>
            <p:cNvSpPr/>
            <p:nvPr/>
          </p:nvSpPr>
          <p:spPr>
            <a:xfrm>
              <a:off x="3244625" y="4335300"/>
              <a:ext cx="85875" cy="117500"/>
            </a:xfrm>
            <a:custGeom>
              <a:avLst/>
              <a:gdLst/>
              <a:ahLst/>
              <a:cxnLst/>
              <a:rect l="l" t="t" r="r" b="b"/>
              <a:pathLst>
                <a:path w="3435" h="4700" extrusionOk="0">
                  <a:moveTo>
                    <a:pt x="1718" y="1"/>
                  </a:moveTo>
                  <a:cubicBezTo>
                    <a:pt x="788" y="1"/>
                    <a:pt x="1" y="1050"/>
                    <a:pt x="1" y="2362"/>
                  </a:cubicBezTo>
                  <a:cubicBezTo>
                    <a:pt x="1" y="3650"/>
                    <a:pt x="788" y="4699"/>
                    <a:pt x="1718" y="4699"/>
                  </a:cubicBezTo>
                  <a:cubicBezTo>
                    <a:pt x="2672" y="4699"/>
                    <a:pt x="3435" y="3650"/>
                    <a:pt x="3435" y="2362"/>
                  </a:cubicBezTo>
                  <a:cubicBezTo>
                    <a:pt x="3435" y="1074"/>
                    <a:pt x="2672"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484;p27">
              <a:extLst>
                <a:ext uri="{FF2B5EF4-FFF2-40B4-BE49-F238E27FC236}">
                  <a16:creationId xmlns:a16="http://schemas.microsoft.com/office/drawing/2014/main" id="{4FBA691B-DF59-4F4E-89F6-A9747480D8FD}"/>
                </a:ext>
              </a:extLst>
            </p:cNvPr>
            <p:cNvSpPr/>
            <p:nvPr/>
          </p:nvSpPr>
          <p:spPr>
            <a:xfrm>
              <a:off x="2702025" y="4750650"/>
              <a:ext cx="85300" cy="61825"/>
            </a:xfrm>
            <a:custGeom>
              <a:avLst/>
              <a:gdLst/>
              <a:ahLst/>
              <a:cxnLst/>
              <a:rect l="l" t="t" r="r" b="b"/>
              <a:pathLst>
                <a:path w="3412" h="2473" extrusionOk="0">
                  <a:moveTo>
                    <a:pt x="2698" y="1"/>
                  </a:moveTo>
                  <a:cubicBezTo>
                    <a:pt x="1917" y="1"/>
                    <a:pt x="738" y="911"/>
                    <a:pt x="382" y="1251"/>
                  </a:cubicBezTo>
                  <a:cubicBezTo>
                    <a:pt x="168" y="1394"/>
                    <a:pt x="48" y="1608"/>
                    <a:pt x="1" y="1847"/>
                  </a:cubicBezTo>
                  <a:cubicBezTo>
                    <a:pt x="25" y="2133"/>
                    <a:pt x="215" y="2348"/>
                    <a:pt x="478" y="2419"/>
                  </a:cubicBezTo>
                  <a:cubicBezTo>
                    <a:pt x="609" y="2455"/>
                    <a:pt x="740" y="2473"/>
                    <a:pt x="871" y="2473"/>
                  </a:cubicBezTo>
                  <a:cubicBezTo>
                    <a:pt x="1002" y="2473"/>
                    <a:pt x="1134" y="2455"/>
                    <a:pt x="1265" y="2419"/>
                  </a:cubicBezTo>
                  <a:cubicBezTo>
                    <a:pt x="1527" y="2372"/>
                    <a:pt x="1789" y="2300"/>
                    <a:pt x="2076" y="2205"/>
                  </a:cubicBezTo>
                  <a:cubicBezTo>
                    <a:pt x="2410" y="2109"/>
                    <a:pt x="2720" y="1942"/>
                    <a:pt x="2982" y="1728"/>
                  </a:cubicBezTo>
                  <a:cubicBezTo>
                    <a:pt x="3268" y="1489"/>
                    <a:pt x="3411" y="1155"/>
                    <a:pt x="3411" y="774"/>
                  </a:cubicBezTo>
                  <a:cubicBezTo>
                    <a:pt x="3350" y="206"/>
                    <a:pt x="3069"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485;p27">
              <a:extLst>
                <a:ext uri="{FF2B5EF4-FFF2-40B4-BE49-F238E27FC236}">
                  <a16:creationId xmlns:a16="http://schemas.microsoft.com/office/drawing/2014/main" id="{4BD51283-BEE4-E3C8-2D3D-2814557FF70C}"/>
                </a:ext>
              </a:extLst>
            </p:cNvPr>
            <p:cNvSpPr/>
            <p:nvPr/>
          </p:nvSpPr>
          <p:spPr>
            <a:xfrm>
              <a:off x="2499900" y="4587525"/>
              <a:ext cx="108300" cy="112425"/>
            </a:xfrm>
            <a:custGeom>
              <a:avLst/>
              <a:gdLst/>
              <a:ahLst/>
              <a:cxnLst/>
              <a:rect l="l" t="t" r="r" b="b"/>
              <a:pathLst>
                <a:path w="4332" h="4497" extrusionOk="0">
                  <a:moveTo>
                    <a:pt x="1573" y="0"/>
                  </a:moveTo>
                  <a:cubicBezTo>
                    <a:pt x="973" y="0"/>
                    <a:pt x="479" y="302"/>
                    <a:pt x="382" y="931"/>
                  </a:cubicBezTo>
                  <a:cubicBezTo>
                    <a:pt x="0" y="2673"/>
                    <a:pt x="1847" y="4496"/>
                    <a:pt x="3087" y="4496"/>
                  </a:cubicBezTo>
                  <a:cubicBezTo>
                    <a:pt x="3628" y="4496"/>
                    <a:pt x="4054" y="4148"/>
                    <a:pt x="4127" y="3292"/>
                  </a:cubicBezTo>
                  <a:cubicBezTo>
                    <a:pt x="4332" y="1160"/>
                    <a:pt x="2749" y="0"/>
                    <a:pt x="1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486;p27">
              <a:extLst>
                <a:ext uri="{FF2B5EF4-FFF2-40B4-BE49-F238E27FC236}">
                  <a16:creationId xmlns:a16="http://schemas.microsoft.com/office/drawing/2014/main" id="{BA88C268-E3E1-2DE7-D475-861CAACD554E}"/>
                </a:ext>
              </a:extLst>
            </p:cNvPr>
            <p:cNvSpPr/>
            <p:nvPr/>
          </p:nvSpPr>
          <p:spPr>
            <a:xfrm>
              <a:off x="2607825" y="4280725"/>
              <a:ext cx="645775" cy="448725"/>
            </a:xfrm>
            <a:custGeom>
              <a:avLst/>
              <a:gdLst/>
              <a:ahLst/>
              <a:cxnLst/>
              <a:rect l="l" t="t" r="r" b="b"/>
              <a:pathLst>
                <a:path w="25831" h="17949" extrusionOk="0">
                  <a:moveTo>
                    <a:pt x="24051" y="1"/>
                  </a:moveTo>
                  <a:cubicBezTo>
                    <a:pt x="21274" y="1"/>
                    <a:pt x="15858" y="847"/>
                    <a:pt x="12283" y="6834"/>
                  </a:cubicBezTo>
                  <a:cubicBezTo>
                    <a:pt x="12283" y="6834"/>
                    <a:pt x="11854" y="2112"/>
                    <a:pt x="10161" y="1778"/>
                  </a:cubicBezTo>
                  <a:lnTo>
                    <a:pt x="10161" y="1778"/>
                  </a:lnTo>
                  <a:cubicBezTo>
                    <a:pt x="10161" y="1778"/>
                    <a:pt x="10518" y="8766"/>
                    <a:pt x="9183" y="8981"/>
                  </a:cubicBezTo>
                  <a:cubicBezTo>
                    <a:pt x="9183" y="8981"/>
                    <a:pt x="6997" y="7319"/>
                    <a:pt x="4521" y="7319"/>
                  </a:cubicBezTo>
                  <a:cubicBezTo>
                    <a:pt x="2973" y="7319"/>
                    <a:pt x="1312" y="7968"/>
                    <a:pt x="0" y="10078"/>
                  </a:cubicBezTo>
                  <a:cubicBezTo>
                    <a:pt x="0" y="10078"/>
                    <a:pt x="1778" y="9508"/>
                    <a:pt x="3882" y="9508"/>
                  </a:cubicBezTo>
                  <a:cubicBezTo>
                    <a:pt x="5723" y="9508"/>
                    <a:pt x="7814" y="9945"/>
                    <a:pt x="9183" y="11581"/>
                  </a:cubicBezTo>
                  <a:cubicBezTo>
                    <a:pt x="9183" y="11581"/>
                    <a:pt x="3125" y="12415"/>
                    <a:pt x="3292" y="17949"/>
                  </a:cubicBezTo>
                  <a:cubicBezTo>
                    <a:pt x="3292" y="17949"/>
                    <a:pt x="7108" y="14180"/>
                    <a:pt x="12283" y="13727"/>
                  </a:cubicBezTo>
                  <a:cubicBezTo>
                    <a:pt x="12283" y="13727"/>
                    <a:pt x="16372" y="8567"/>
                    <a:pt x="21924" y="8567"/>
                  </a:cubicBezTo>
                  <a:cubicBezTo>
                    <a:pt x="22789" y="8567"/>
                    <a:pt x="23688" y="8692"/>
                    <a:pt x="24614" y="8981"/>
                  </a:cubicBezTo>
                  <a:cubicBezTo>
                    <a:pt x="24614" y="8981"/>
                    <a:pt x="22999" y="7619"/>
                    <a:pt x="19421" y="7619"/>
                  </a:cubicBezTo>
                  <a:cubicBezTo>
                    <a:pt x="18079" y="7619"/>
                    <a:pt x="16461" y="7810"/>
                    <a:pt x="14549" y="8337"/>
                  </a:cubicBezTo>
                  <a:cubicBezTo>
                    <a:pt x="14549" y="8337"/>
                    <a:pt x="17149" y="1587"/>
                    <a:pt x="25830" y="132"/>
                  </a:cubicBezTo>
                  <a:cubicBezTo>
                    <a:pt x="25830" y="132"/>
                    <a:pt x="25146" y="1"/>
                    <a:pt x="24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487;p27">
              <a:extLst>
                <a:ext uri="{FF2B5EF4-FFF2-40B4-BE49-F238E27FC236}">
                  <a16:creationId xmlns:a16="http://schemas.microsoft.com/office/drawing/2014/main" id="{B924821E-54EE-20CA-FF50-76726F2502E9}"/>
                </a:ext>
              </a:extLst>
            </p:cNvPr>
            <p:cNvSpPr/>
            <p:nvPr/>
          </p:nvSpPr>
          <p:spPr>
            <a:xfrm>
              <a:off x="2617350" y="4213050"/>
              <a:ext cx="310675" cy="349450"/>
            </a:xfrm>
            <a:custGeom>
              <a:avLst/>
              <a:gdLst/>
              <a:ahLst/>
              <a:cxnLst/>
              <a:rect l="l" t="t" r="r" b="b"/>
              <a:pathLst>
                <a:path w="12427" h="13978" extrusionOk="0">
                  <a:moveTo>
                    <a:pt x="4163" y="1"/>
                  </a:moveTo>
                  <a:cubicBezTo>
                    <a:pt x="4143" y="1"/>
                    <a:pt x="4123" y="1"/>
                    <a:pt x="4103" y="1"/>
                  </a:cubicBezTo>
                  <a:cubicBezTo>
                    <a:pt x="3197" y="25"/>
                    <a:pt x="2553" y="908"/>
                    <a:pt x="2052" y="1695"/>
                  </a:cubicBezTo>
                  <a:lnTo>
                    <a:pt x="836" y="3579"/>
                  </a:lnTo>
                  <a:cubicBezTo>
                    <a:pt x="454" y="4199"/>
                    <a:pt x="25" y="4867"/>
                    <a:pt x="1" y="5606"/>
                  </a:cubicBezTo>
                  <a:cubicBezTo>
                    <a:pt x="2219" y="5606"/>
                    <a:pt x="4342" y="6703"/>
                    <a:pt x="5964" y="8277"/>
                  </a:cubicBezTo>
                  <a:cubicBezTo>
                    <a:pt x="7585" y="9852"/>
                    <a:pt x="8730" y="11879"/>
                    <a:pt x="9637" y="13978"/>
                  </a:cubicBezTo>
                  <a:cubicBezTo>
                    <a:pt x="10495" y="13715"/>
                    <a:pt x="11592" y="13477"/>
                    <a:pt x="12427" y="13214"/>
                  </a:cubicBezTo>
                  <a:cubicBezTo>
                    <a:pt x="11688" y="10543"/>
                    <a:pt x="10901" y="7896"/>
                    <a:pt x="9589" y="5487"/>
                  </a:cubicBezTo>
                  <a:cubicBezTo>
                    <a:pt x="8287" y="3096"/>
                    <a:pt x="6774" y="1"/>
                    <a:pt x="4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488;p27">
              <a:extLst>
                <a:ext uri="{FF2B5EF4-FFF2-40B4-BE49-F238E27FC236}">
                  <a16:creationId xmlns:a16="http://schemas.microsoft.com/office/drawing/2014/main" id="{8F55B2E9-326C-5B6D-A952-529BE87BC245}"/>
                </a:ext>
              </a:extLst>
            </p:cNvPr>
            <p:cNvSpPr/>
            <p:nvPr/>
          </p:nvSpPr>
          <p:spPr>
            <a:xfrm>
              <a:off x="2762250" y="4346600"/>
              <a:ext cx="170550" cy="220075"/>
            </a:xfrm>
            <a:custGeom>
              <a:avLst/>
              <a:gdLst/>
              <a:ahLst/>
              <a:cxnLst/>
              <a:rect l="l" t="t" r="r" b="b"/>
              <a:pathLst>
                <a:path w="6822" h="8803" extrusionOk="0">
                  <a:moveTo>
                    <a:pt x="3826" y="1"/>
                  </a:moveTo>
                  <a:cubicBezTo>
                    <a:pt x="3799" y="1"/>
                    <a:pt x="3770" y="9"/>
                    <a:pt x="3745" y="26"/>
                  </a:cubicBezTo>
                  <a:cubicBezTo>
                    <a:pt x="3674" y="49"/>
                    <a:pt x="3650" y="145"/>
                    <a:pt x="3674" y="216"/>
                  </a:cubicBezTo>
                  <a:cubicBezTo>
                    <a:pt x="4961" y="2578"/>
                    <a:pt x="5725" y="5225"/>
                    <a:pt x="6464" y="7777"/>
                  </a:cubicBezTo>
                  <a:cubicBezTo>
                    <a:pt x="6082" y="7896"/>
                    <a:pt x="5653" y="8016"/>
                    <a:pt x="5200" y="8135"/>
                  </a:cubicBezTo>
                  <a:cubicBezTo>
                    <a:pt x="4771" y="8230"/>
                    <a:pt x="4318" y="8349"/>
                    <a:pt x="3912" y="8469"/>
                  </a:cubicBezTo>
                  <a:cubicBezTo>
                    <a:pt x="2886" y="6060"/>
                    <a:pt x="1694" y="4199"/>
                    <a:pt x="287" y="2840"/>
                  </a:cubicBezTo>
                  <a:cubicBezTo>
                    <a:pt x="251" y="2804"/>
                    <a:pt x="209" y="2786"/>
                    <a:pt x="171" y="2786"/>
                  </a:cubicBezTo>
                  <a:cubicBezTo>
                    <a:pt x="132" y="2786"/>
                    <a:pt x="96" y="2804"/>
                    <a:pt x="72" y="2840"/>
                  </a:cubicBezTo>
                  <a:cubicBezTo>
                    <a:pt x="1" y="2888"/>
                    <a:pt x="1" y="2983"/>
                    <a:pt x="72" y="3031"/>
                  </a:cubicBezTo>
                  <a:cubicBezTo>
                    <a:pt x="1479" y="4414"/>
                    <a:pt x="2672" y="6251"/>
                    <a:pt x="3697" y="8707"/>
                  </a:cubicBezTo>
                  <a:cubicBezTo>
                    <a:pt x="3721" y="8755"/>
                    <a:pt x="3769" y="8803"/>
                    <a:pt x="3841" y="8803"/>
                  </a:cubicBezTo>
                  <a:lnTo>
                    <a:pt x="3888" y="8803"/>
                  </a:lnTo>
                  <a:cubicBezTo>
                    <a:pt x="4318" y="8659"/>
                    <a:pt x="4795" y="8540"/>
                    <a:pt x="5295" y="8397"/>
                  </a:cubicBezTo>
                  <a:cubicBezTo>
                    <a:pt x="5772" y="8278"/>
                    <a:pt x="6273" y="8159"/>
                    <a:pt x="6703" y="8016"/>
                  </a:cubicBezTo>
                  <a:cubicBezTo>
                    <a:pt x="6774" y="7992"/>
                    <a:pt x="6822" y="7920"/>
                    <a:pt x="6798" y="7825"/>
                  </a:cubicBezTo>
                  <a:cubicBezTo>
                    <a:pt x="6035" y="5225"/>
                    <a:pt x="5272" y="2506"/>
                    <a:pt x="3936" y="73"/>
                  </a:cubicBezTo>
                  <a:cubicBezTo>
                    <a:pt x="3921" y="27"/>
                    <a:pt x="3875" y="1"/>
                    <a:pt x="3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2448221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D7905928-042D-9398-0CB5-871EF2DF0D3E}"/>
              </a:ext>
            </a:extLst>
          </p:cNvPr>
          <p:cNvSpPr/>
          <p:nvPr/>
        </p:nvSpPr>
        <p:spPr>
          <a:xfrm>
            <a:off x="773941" y="1639490"/>
            <a:ext cx="2944151" cy="331596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5"/>
                </a:solidFill>
                <a:latin typeface="Roboto Slab" pitchFamily="2" charset="0"/>
                <a:ea typeface="Roboto Slab" pitchFamily="2" charset="0"/>
                <a:cs typeface="Roboto Slab" pitchFamily="2" charset="0"/>
              </a:rPr>
              <a:t>Desarrollo del Curso                            </a:t>
            </a:r>
            <a:r>
              <a:rPr lang="es-ES" b="1" dirty="0">
                <a:latin typeface="Roboto Slab" pitchFamily="2" charset="0"/>
                <a:ea typeface="Roboto Slab" pitchFamily="2" charset="0"/>
                <a:cs typeface="Roboto Slab" pitchFamily="2" charset="0"/>
              </a:rPr>
              <a:t>Verifica tu conexión a internet para iniciar:                             1. Asegura tener conexión a internet para poder ingresar a la plataforma.                                                      2. Puedes descargar todos los contenidos y actividades                                                                3. Realiza tu curso a conciencia y en tu tiempo disponible.                                               4. Para finalizar el curso, conéctate nuevamente a internet y completa las actividades evaluativas. </a:t>
            </a:r>
            <a:endParaRPr lang="es-CO" b="1" dirty="0">
              <a:latin typeface="Roboto Slab" pitchFamily="2" charset="0"/>
              <a:ea typeface="Roboto Slab" pitchFamily="2" charset="0"/>
              <a:cs typeface="Roboto Slab" pitchFamily="2" charset="0"/>
            </a:endParaRPr>
          </a:p>
        </p:txBody>
      </p:sp>
      <p:sp>
        <p:nvSpPr>
          <p:cNvPr id="7" name="Título 33">
            <a:extLst>
              <a:ext uri="{FF2B5EF4-FFF2-40B4-BE49-F238E27FC236}">
                <a16:creationId xmlns:a16="http://schemas.microsoft.com/office/drawing/2014/main" id="{B9C460A7-FF23-409D-47AE-4CFB7A6EDDBD}"/>
              </a:ext>
            </a:extLst>
          </p:cNvPr>
          <p:cNvSpPr txBox="1">
            <a:spLocks/>
          </p:cNvSpPr>
          <p:nvPr/>
        </p:nvSpPr>
        <p:spPr>
          <a:xfrm>
            <a:off x="473317" y="818125"/>
            <a:ext cx="3545400" cy="6312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accent5"/>
                </a:solidFill>
              </a:rPr>
              <a:t>Procedimientos para acceder a la oferta</a:t>
            </a:r>
          </a:p>
        </p:txBody>
      </p:sp>
      <p:pic>
        <p:nvPicPr>
          <p:cNvPr id="8" name="Imagen 7">
            <a:extLst>
              <a:ext uri="{FF2B5EF4-FFF2-40B4-BE49-F238E27FC236}">
                <a16:creationId xmlns:a16="http://schemas.microsoft.com/office/drawing/2014/main" id="{DF6FC0E1-9277-AF16-45A4-08BDEABA49BE}"/>
              </a:ext>
            </a:extLst>
          </p:cNvPr>
          <p:cNvPicPr>
            <a:picLocks noChangeAspect="1"/>
          </p:cNvPicPr>
          <p:nvPr/>
        </p:nvPicPr>
        <p:blipFill>
          <a:blip r:embed="rId2"/>
          <a:stretch>
            <a:fillRect/>
          </a:stretch>
        </p:blipFill>
        <p:spPr>
          <a:xfrm>
            <a:off x="6514501" y="264485"/>
            <a:ext cx="2336469" cy="1313591"/>
          </a:xfrm>
          <a:prstGeom prst="rect">
            <a:avLst/>
          </a:prstGeom>
        </p:spPr>
      </p:pic>
      <p:pic>
        <p:nvPicPr>
          <p:cNvPr id="9" name="Imagen 8">
            <a:extLst>
              <a:ext uri="{FF2B5EF4-FFF2-40B4-BE49-F238E27FC236}">
                <a16:creationId xmlns:a16="http://schemas.microsoft.com/office/drawing/2014/main" id="{0D8FFD82-B562-61AE-EF99-5CB2582A0612}"/>
              </a:ext>
            </a:extLst>
          </p:cNvPr>
          <p:cNvPicPr>
            <a:picLocks noChangeAspect="1"/>
          </p:cNvPicPr>
          <p:nvPr/>
        </p:nvPicPr>
        <p:blipFill>
          <a:blip r:embed="rId3"/>
          <a:stretch>
            <a:fillRect/>
          </a:stretch>
        </p:blipFill>
        <p:spPr>
          <a:xfrm>
            <a:off x="5720258" y="2023230"/>
            <a:ext cx="2782187" cy="2932227"/>
          </a:xfrm>
          <a:prstGeom prst="rect">
            <a:avLst/>
          </a:prstGeom>
        </p:spPr>
      </p:pic>
      <p:pic>
        <p:nvPicPr>
          <p:cNvPr id="10" name="Imagen 9">
            <a:extLst>
              <a:ext uri="{FF2B5EF4-FFF2-40B4-BE49-F238E27FC236}">
                <a16:creationId xmlns:a16="http://schemas.microsoft.com/office/drawing/2014/main" id="{1D195FBA-3D8C-A41B-942A-2F778EC03970}"/>
              </a:ext>
            </a:extLst>
          </p:cNvPr>
          <p:cNvPicPr>
            <a:picLocks noChangeAspect="1"/>
          </p:cNvPicPr>
          <p:nvPr/>
        </p:nvPicPr>
        <p:blipFill>
          <a:blip r:embed="rId4"/>
          <a:stretch>
            <a:fillRect/>
          </a:stretch>
        </p:blipFill>
        <p:spPr>
          <a:xfrm>
            <a:off x="4181892" y="3186123"/>
            <a:ext cx="1414395" cy="1042506"/>
          </a:xfrm>
          <a:prstGeom prst="rect">
            <a:avLst/>
          </a:prstGeom>
        </p:spPr>
      </p:pic>
    </p:spTree>
    <p:extLst>
      <p:ext uri="{BB962C8B-B14F-4D97-AF65-F5344CB8AC3E}">
        <p14:creationId xmlns:p14="http://schemas.microsoft.com/office/powerpoint/2010/main" val="20008712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94DF8C2C-59B5-85F3-C421-7C8ADF2694F9}"/>
              </a:ext>
            </a:extLst>
          </p:cNvPr>
          <p:cNvSpPr>
            <a:spLocks noGrp="1"/>
          </p:cNvSpPr>
          <p:nvPr>
            <p:ph type="title"/>
          </p:nvPr>
        </p:nvSpPr>
        <p:spPr>
          <a:xfrm>
            <a:off x="1444528" y="982524"/>
            <a:ext cx="2735481" cy="675148"/>
          </a:xfrm>
        </p:spPr>
        <p:txBody>
          <a:bodyPr/>
          <a:lstStyle/>
          <a:p>
            <a:pPr algn="ctr"/>
            <a:r>
              <a:rPr lang="es-CO" sz="2000" dirty="0"/>
              <a:t>Requisitos</a:t>
            </a:r>
          </a:p>
        </p:txBody>
      </p:sp>
      <p:sp>
        <p:nvSpPr>
          <p:cNvPr id="6" name="Rectángulo: esquinas redondeadas 5">
            <a:extLst>
              <a:ext uri="{FF2B5EF4-FFF2-40B4-BE49-F238E27FC236}">
                <a16:creationId xmlns:a16="http://schemas.microsoft.com/office/drawing/2014/main" id="{B8FC76D3-F68A-F694-70D9-295D8EDE119F}"/>
              </a:ext>
            </a:extLst>
          </p:cNvPr>
          <p:cNvSpPr/>
          <p:nvPr/>
        </p:nvSpPr>
        <p:spPr>
          <a:xfrm>
            <a:off x="475636" y="1751582"/>
            <a:ext cx="4870656" cy="286783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accent5"/>
                </a:solidFill>
              </a:rPr>
              <a:t>Mujer rural mayor de 18 años. </a:t>
            </a:r>
          </a:p>
          <a:p>
            <a:pPr algn="just"/>
            <a:r>
              <a:rPr lang="es-ES" b="1" dirty="0">
                <a:solidFill>
                  <a:schemeClr val="accent5"/>
                </a:solidFill>
              </a:rPr>
              <a:t>Joven rural (hombres y mujeres rurales entre los 18 y 28 años cumplidos).                                                                            </a:t>
            </a:r>
          </a:p>
          <a:p>
            <a:pPr algn="just"/>
            <a:r>
              <a:rPr lang="es-ES" b="1" dirty="0">
                <a:solidFill>
                  <a:schemeClr val="accent5"/>
                </a:solidFill>
              </a:rPr>
              <a:t>Tener acceso a un computador, tablet o celular inteligente. </a:t>
            </a:r>
          </a:p>
          <a:p>
            <a:pPr algn="just"/>
            <a:r>
              <a:rPr lang="es-ES" b="1" dirty="0">
                <a:solidFill>
                  <a:schemeClr val="accent5"/>
                </a:solidFill>
              </a:rPr>
              <a:t>Tener correo electrónico propio                                              </a:t>
            </a:r>
          </a:p>
          <a:p>
            <a:pPr algn="just"/>
            <a:r>
              <a:rPr lang="es-ES" b="1" dirty="0">
                <a:solidFill>
                  <a:schemeClr val="accent5"/>
                </a:solidFill>
              </a:rPr>
              <a:t>Acceso a internet, aunque este no sea permanente.                    </a:t>
            </a:r>
            <a:br>
              <a:rPr lang="es-ES" b="1" dirty="0">
                <a:solidFill>
                  <a:schemeClr val="accent5"/>
                </a:solidFill>
              </a:rPr>
            </a:br>
            <a:r>
              <a:rPr lang="es-ES" b="1" dirty="0">
                <a:solidFill>
                  <a:schemeClr val="accent5"/>
                </a:solidFill>
              </a:rPr>
              <a:t>Saber leer y escribir en español.                                                     </a:t>
            </a:r>
          </a:p>
          <a:p>
            <a:pPr algn="just"/>
            <a:r>
              <a:rPr lang="es-ES" b="1" dirty="0">
                <a:solidFill>
                  <a:schemeClr val="accent5"/>
                </a:solidFill>
              </a:rPr>
              <a:t>Estar interesada en ampliar sus conocimientos                                   Disponer de al menos 9 horas no continuas para el proceso de formación, en máximo un mes.                                       </a:t>
            </a:r>
          </a:p>
          <a:p>
            <a:pPr algn="just"/>
            <a:r>
              <a:rPr lang="es-ES" b="1" dirty="0">
                <a:solidFill>
                  <a:schemeClr val="accent5"/>
                </a:solidFill>
              </a:rPr>
              <a:t>Compromiso para terminar. </a:t>
            </a:r>
            <a:endParaRPr lang="es-CO" b="1" dirty="0">
              <a:solidFill>
                <a:schemeClr val="accent5"/>
              </a:solidFill>
            </a:endParaRPr>
          </a:p>
        </p:txBody>
      </p:sp>
      <p:pic>
        <p:nvPicPr>
          <p:cNvPr id="7" name="Imagen 6">
            <a:extLst>
              <a:ext uri="{FF2B5EF4-FFF2-40B4-BE49-F238E27FC236}">
                <a16:creationId xmlns:a16="http://schemas.microsoft.com/office/drawing/2014/main" id="{80828E59-133D-50AE-874F-2DE35144B16F}"/>
              </a:ext>
            </a:extLst>
          </p:cNvPr>
          <p:cNvPicPr>
            <a:picLocks noChangeAspect="1"/>
          </p:cNvPicPr>
          <p:nvPr/>
        </p:nvPicPr>
        <p:blipFill>
          <a:blip r:embed="rId2"/>
          <a:stretch>
            <a:fillRect/>
          </a:stretch>
        </p:blipFill>
        <p:spPr>
          <a:xfrm>
            <a:off x="6632487" y="253698"/>
            <a:ext cx="2076435" cy="1167397"/>
          </a:xfrm>
          <a:prstGeom prst="rect">
            <a:avLst/>
          </a:prstGeom>
        </p:spPr>
      </p:pic>
      <p:pic>
        <p:nvPicPr>
          <p:cNvPr id="27" name="Imagen 26">
            <a:extLst>
              <a:ext uri="{FF2B5EF4-FFF2-40B4-BE49-F238E27FC236}">
                <a16:creationId xmlns:a16="http://schemas.microsoft.com/office/drawing/2014/main" id="{DE981CD0-EFFE-95CA-EF00-03C1DEC5B499}"/>
              </a:ext>
            </a:extLst>
          </p:cNvPr>
          <p:cNvPicPr>
            <a:picLocks noChangeAspect="1"/>
          </p:cNvPicPr>
          <p:nvPr/>
        </p:nvPicPr>
        <p:blipFill>
          <a:blip r:embed="rId3"/>
          <a:stretch>
            <a:fillRect/>
          </a:stretch>
        </p:blipFill>
        <p:spPr>
          <a:xfrm>
            <a:off x="5749207" y="1663292"/>
            <a:ext cx="1326898" cy="2956128"/>
          </a:xfrm>
          <a:prstGeom prst="rect">
            <a:avLst/>
          </a:prstGeom>
        </p:spPr>
      </p:pic>
      <p:pic>
        <p:nvPicPr>
          <p:cNvPr id="28" name="Imagen 27">
            <a:extLst>
              <a:ext uri="{FF2B5EF4-FFF2-40B4-BE49-F238E27FC236}">
                <a16:creationId xmlns:a16="http://schemas.microsoft.com/office/drawing/2014/main" id="{B80A6D13-FCC5-9808-4F02-7AE8CEDEE32F}"/>
              </a:ext>
            </a:extLst>
          </p:cNvPr>
          <p:cNvPicPr>
            <a:picLocks noChangeAspect="1"/>
          </p:cNvPicPr>
          <p:nvPr/>
        </p:nvPicPr>
        <p:blipFill>
          <a:blip r:embed="rId4"/>
          <a:stretch>
            <a:fillRect/>
          </a:stretch>
        </p:blipFill>
        <p:spPr>
          <a:xfrm>
            <a:off x="7399104" y="3654328"/>
            <a:ext cx="1469263" cy="1182727"/>
          </a:xfrm>
          <a:prstGeom prst="rect">
            <a:avLst/>
          </a:prstGeom>
        </p:spPr>
      </p:pic>
      <p:pic>
        <p:nvPicPr>
          <p:cNvPr id="29" name="Imagen 28">
            <a:extLst>
              <a:ext uri="{FF2B5EF4-FFF2-40B4-BE49-F238E27FC236}">
                <a16:creationId xmlns:a16="http://schemas.microsoft.com/office/drawing/2014/main" id="{8DAACF55-65DC-6079-DB8A-F97D9ABFC7E0}"/>
              </a:ext>
            </a:extLst>
          </p:cNvPr>
          <p:cNvPicPr>
            <a:picLocks noChangeAspect="1"/>
          </p:cNvPicPr>
          <p:nvPr/>
        </p:nvPicPr>
        <p:blipFill>
          <a:blip r:embed="rId5"/>
          <a:stretch>
            <a:fillRect/>
          </a:stretch>
        </p:blipFill>
        <p:spPr>
          <a:xfrm>
            <a:off x="7327042" y="1657672"/>
            <a:ext cx="1274174" cy="1621677"/>
          </a:xfrm>
          <a:prstGeom prst="rect">
            <a:avLst/>
          </a:prstGeom>
        </p:spPr>
      </p:pic>
    </p:spTree>
    <p:extLst>
      <p:ext uri="{BB962C8B-B14F-4D97-AF65-F5344CB8AC3E}">
        <p14:creationId xmlns:p14="http://schemas.microsoft.com/office/powerpoint/2010/main" val="25855735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54226" y="3149424"/>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Dirección Transitoria:</a:t>
            </a:r>
            <a:r>
              <a:rPr lang="es-ES" sz="1200" dirty="0">
                <a:solidFill>
                  <a:schemeClr val="accent5"/>
                </a:solidFill>
                <a:latin typeface="Roboto "/>
                <a:ea typeface="Roboto Slab" pitchFamily="2" charset="0"/>
                <a:cs typeface="Roboto Slab" pitchFamily="2" charset="0"/>
              </a:rPr>
              <a:t> Carrera 7 No. 32 – 42 Pisos 7 al 12 Torre Norte – Ciudadela San Martín, Bogotá – Colombia</a:t>
            </a:r>
            <a:endParaRPr lang="es-ES" sz="1200" i="1" dirty="0">
              <a:solidFill>
                <a:schemeClr val="accent5"/>
              </a:solidFill>
              <a:latin typeface="Roboto "/>
              <a:ea typeface="Roboto Slab" pitchFamily="2" charset="0"/>
              <a:cs typeface="Roboto Slab" pitchFamily="2" charset="0"/>
              <a:hlinkClick r:id="rId2"/>
            </a:endParaRP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68" y="2226784"/>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181768" cy="1415772"/>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t>
            </a:r>
            <a:r>
              <a:rPr lang="es-ES" sz="1200" b="1" dirty="0">
                <a:solidFill>
                  <a:srgbClr val="0000CC"/>
                </a:solidFill>
                <a:latin typeface="Roboto "/>
                <a:ea typeface="Roboto Slab" pitchFamily="2" charset="0"/>
                <a:cs typeface="Roboto Slab" pitchFamily="2" charset="0"/>
                <a:hlinkClick r:id="rId4">
                  <a:extLst>
                    <a:ext uri="{A12FA001-AC4F-418D-AE19-62706E023703}">
                      <ahyp:hlinkClr xmlns:ahyp="http://schemas.microsoft.com/office/drawing/2018/hyperlinkcolor" val="tx"/>
                    </a:ext>
                  </a:extLst>
                </a:hlinkClick>
              </a:rPr>
              <a:t>capacidades.productivas@minagricultura.gov.co</a:t>
            </a:r>
            <a:r>
              <a:rPr lang="es-ES" sz="1200" b="1" dirty="0">
                <a:solidFill>
                  <a:srgbClr val="0000CC"/>
                </a:solidFill>
                <a:latin typeface="Roboto "/>
                <a:ea typeface="Roboto Slab" pitchFamily="2" charset="0"/>
                <a:cs typeface="Roboto Slab" pitchFamily="2" charset="0"/>
              </a:rPr>
              <a:t>, </a:t>
            </a:r>
            <a:r>
              <a:rPr lang="es-ES" sz="1200" b="1" dirty="0">
                <a:solidFill>
                  <a:srgbClr val="0000CC"/>
                </a:solidFill>
                <a:latin typeface="Roboto "/>
                <a:ea typeface="Roboto Slab" pitchFamily="2" charset="0"/>
                <a:cs typeface="Roboto Slab" pitchFamily="2" charset="0"/>
                <a:hlinkClick r:id="rId5">
                  <a:extLst>
                    <a:ext uri="{A12FA001-AC4F-418D-AE19-62706E023703}">
                      <ahyp:hlinkClr xmlns:ahyp="http://schemas.microsoft.com/office/drawing/2018/hyperlinkcolor" val="tx"/>
                    </a:ext>
                  </a:extLst>
                </a:hlinkClick>
              </a:rPr>
              <a:t>mujer.rural@minagricultura.gov.co</a:t>
            </a:r>
            <a:r>
              <a:rPr lang="es-ES" sz="1200" b="1" dirty="0">
                <a:solidFill>
                  <a:srgbClr val="0000CC"/>
                </a:solidFill>
                <a:latin typeface="Roboto "/>
                <a:ea typeface="Roboto Slab" pitchFamily="2" charset="0"/>
                <a:cs typeface="Roboto Slab" pitchFamily="2" charset="0"/>
              </a:rPr>
              <a:t> </a:t>
            </a:r>
            <a:r>
              <a:rPr lang="es-ES" sz="1200" b="1" dirty="0">
                <a:solidFill>
                  <a:srgbClr val="0000CC"/>
                </a:solidFill>
                <a:latin typeface="Roboto "/>
                <a:ea typeface="Roboto Slab" pitchFamily="2" charset="0"/>
                <a:cs typeface="Roboto Slab" pitchFamily="2" charset="0"/>
                <a:hlinkClick r:id="rId6">
                  <a:extLst>
                    <a:ext uri="{A12FA001-AC4F-418D-AE19-62706E023703}">
                      <ahyp:hlinkClr xmlns:ahyp="http://schemas.microsoft.com/office/drawing/2018/hyperlinkcolor" val="tx"/>
                    </a:ext>
                  </a:extLst>
                </a:hlinkClick>
              </a:rPr>
              <a:t>juventudes.rurales@minagricultura.gov.co</a:t>
            </a:r>
            <a:r>
              <a:rPr lang="es-ES" sz="1200" b="1" dirty="0">
                <a:solidFill>
                  <a:srgbClr val="0000CC"/>
                </a:solidFill>
                <a:latin typeface="Roboto "/>
                <a:ea typeface="Roboto Slab" pitchFamily="2" charset="0"/>
                <a:cs typeface="Roboto Slab" pitchFamily="2" charset="0"/>
              </a:rPr>
              <a:t> </a:t>
            </a:r>
            <a:r>
              <a:rPr lang="es-ES" sz="1200" b="1" dirty="0">
                <a:solidFill>
                  <a:srgbClr val="0000CC"/>
                </a:solidFill>
                <a:latin typeface="Roboto "/>
                <a:ea typeface="Roboto Slab" pitchFamily="2" charset="0"/>
                <a:cs typeface="Roboto Slab" pitchFamily="2" charset="0"/>
                <a:hlinkClick r:id="rId7">
                  <a:extLst>
                    <a:ext uri="{A12FA001-AC4F-418D-AE19-62706E023703}">
                      <ahyp:hlinkClr xmlns:ahyp="http://schemas.microsoft.com/office/drawing/2018/hyperlinkcolor" val="tx"/>
                    </a:ext>
                  </a:extLst>
                </a:hlinkClick>
              </a:rPr>
              <a:t>atencionalciudadano@minagricultura.gov.co</a:t>
            </a:r>
            <a:r>
              <a:rPr lang="es-ES" sz="1200" b="1" dirty="0">
                <a:solidFill>
                  <a:srgbClr val="0000CC"/>
                </a:solidFill>
                <a:latin typeface="Roboto "/>
                <a:ea typeface="Roboto Slab" pitchFamily="2" charset="0"/>
                <a:cs typeface="Roboto Slab" pitchFamily="2" charset="0"/>
              </a:rPr>
              <a:t> </a:t>
            </a:r>
          </a:p>
          <a:p>
            <a:pPr algn="just"/>
            <a:endParaRPr lang="es-CO" b="1" dirty="0">
              <a:solidFill>
                <a:srgbClr val="0000CC"/>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77083" y="2265667"/>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 nivel nacional 01-8000-510050 (Ministerio de Agricultura).</a:t>
            </a:r>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36327" y="3149424"/>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 name="Google Shape;561;p29">
            <a:extLst>
              <a:ext uri="{FF2B5EF4-FFF2-40B4-BE49-F238E27FC236}">
                <a16:creationId xmlns:a16="http://schemas.microsoft.com/office/drawing/2014/main" id="{6477AF62-345D-4A4B-FB6B-A623D770BA75}"/>
              </a:ext>
            </a:extLst>
          </p:cNvPr>
          <p:cNvGrpSpPr/>
          <p:nvPr/>
        </p:nvGrpSpPr>
        <p:grpSpPr>
          <a:xfrm>
            <a:off x="5316779" y="1031266"/>
            <a:ext cx="3413301" cy="4320512"/>
            <a:chOff x="-4753450" y="539502"/>
            <a:chExt cx="3413301" cy="4320512"/>
          </a:xfrm>
        </p:grpSpPr>
        <p:sp>
          <p:nvSpPr>
            <p:cNvPr id="6" name="Google Shape;562;p29">
              <a:extLst>
                <a:ext uri="{FF2B5EF4-FFF2-40B4-BE49-F238E27FC236}">
                  <a16:creationId xmlns:a16="http://schemas.microsoft.com/office/drawing/2014/main" id="{9906A50A-AEE0-76FC-5ACB-FC607BE3A5DB}"/>
                </a:ext>
              </a:extLst>
            </p:cNvPr>
            <p:cNvSpPr/>
            <p:nvPr/>
          </p:nvSpPr>
          <p:spPr>
            <a:xfrm>
              <a:off x="-3808812" y="2154506"/>
              <a:ext cx="642131" cy="1908488"/>
            </a:xfrm>
            <a:custGeom>
              <a:avLst/>
              <a:gdLst/>
              <a:ahLst/>
              <a:cxnLst/>
              <a:rect l="l" t="t" r="r" b="b"/>
              <a:pathLst>
                <a:path w="4411" h="13110" extrusionOk="0">
                  <a:moveTo>
                    <a:pt x="2165" y="0"/>
                  </a:moveTo>
                  <a:cubicBezTo>
                    <a:pt x="1040" y="0"/>
                    <a:pt x="416" y="1601"/>
                    <a:pt x="416" y="1601"/>
                  </a:cubicBezTo>
                  <a:cubicBezTo>
                    <a:pt x="1484" y="5031"/>
                    <a:pt x="1591" y="10502"/>
                    <a:pt x="1591" y="10502"/>
                  </a:cubicBezTo>
                  <a:cubicBezTo>
                    <a:pt x="1591" y="10502"/>
                    <a:pt x="0" y="12791"/>
                    <a:pt x="61" y="13020"/>
                  </a:cubicBezTo>
                  <a:cubicBezTo>
                    <a:pt x="73" y="13065"/>
                    <a:pt x="99" y="13084"/>
                    <a:pt x="133" y="13084"/>
                  </a:cubicBezTo>
                  <a:cubicBezTo>
                    <a:pt x="268" y="13084"/>
                    <a:pt x="530" y="12791"/>
                    <a:pt x="530" y="12791"/>
                  </a:cubicBezTo>
                  <a:lnTo>
                    <a:pt x="530" y="13067"/>
                  </a:lnTo>
                  <a:cubicBezTo>
                    <a:pt x="530" y="13096"/>
                    <a:pt x="542" y="13109"/>
                    <a:pt x="564" y="13109"/>
                  </a:cubicBezTo>
                  <a:cubicBezTo>
                    <a:pt x="744" y="13109"/>
                    <a:pt x="1613" y="12176"/>
                    <a:pt x="2296" y="11200"/>
                  </a:cubicBezTo>
                  <a:cubicBezTo>
                    <a:pt x="2624" y="10727"/>
                    <a:pt x="2885" y="10593"/>
                    <a:pt x="3077" y="10593"/>
                  </a:cubicBezTo>
                  <a:cubicBezTo>
                    <a:pt x="3328" y="10593"/>
                    <a:pt x="3457" y="10824"/>
                    <a:pt x="3457" y="10824"/>
                  </a:cubicBezTo>
                  <a:cubicBezTo>
                    <a:pt x="3457" y="10824"/>
                    <a:pt x="3778" y="12223"/>
                    <a:pt x="4012" y="12223"/>
                  </a:cubicBezTo>
                  <a:cubicBezTo>
                    <a:pt x="4017" y="12223"/>
                    <a:pt x="4023" y="12222"/>
                    <a:pt x="4028" y="12221"/>
                  </a:cubicBezTo>
                  <a:cubicBezTo>
                    <a:pt x="4270" y="12147"/>
                    <a:pt x="3927" y="10375"/>
                    <a:pt x="3927" y="10375"/>
                  </a:cubicBezTo>
                  <a:cubicBezTo>
                    <a:pt x="4411" y="6542"/>
                    <a:pt x="3034" y="305"/>
                    <a:pt x="3034" y="305"/>
                  </a:cubicBezTo>
                  <a:lnTo>
                    <a:pt x="3028" y="299"/>
                  </a:lnTo>
                  <a:cubicBezTo>
                    <a:pt x="2714" y="86"/>
                    <a:pt x="2426" y="0"/>
                    <a:pt x="2165"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563;p29">
              <a:extLst>
                <a:ext uri="{FF2B5EF4-FFF2-40B4-BE49-F238E27FC236}">
                  <a16:creationId xmlns:a16="http://schemas.microsoft.com/office/drawing/2014/main" id="{307171D0-0677-ED4D-FA33-09ECD7CD9694}"/>
                </a:ext>
              </a:extLst>
            </p:cNvPr>
            <p:cNvSpPr/>
            <p:nvPr/>
          </p:nvSpPr>
          <p:spPr>
            <a:xfrm>
              <a:off x="-4094285" y="1537998"/>
              <a:ext cx="788871" cy="849576"/>
            </a:xfrm>
            <a:custGeom>
              <a:avLst/>
              <a:gdLst/>
              <a:ahLst/>
              <a:cxnLst/>
              <a:rect l="l" t="t" r="r" b="b"/>
              <a:pathLst>
                <a:path w="5419" h="5836" extrusionOk="0">
                  <a:moveTo>
                    <a:pt x="1180" y="1"/>
                  </a:moveTo>
                  <a:cubicBezTo>
                    <a:pt x="1097" y="1"/>
                    <a:pt x="1017" y="14"/>
                    <a:pt x="941" y="43"/>
                  </a:cubicBezTo>
                  <a:cubicBezTo>
                    <a:pt x="941" y="43"/>
                    <a:pt x="1" y="405"/>
                    <a:pt x="793" y="1963"/>
                  </a:cubicBezTo>
                  <a:cubicBezTo>
                    <a:pt x="1592" y="3520"/>
                    <a:pt x="2377" y="5836"/>
                    <a:pt x="2377" y="5836"/>
                  </a:cubicBezTo>
                  <a:cubicBezTo>
                    <a:pt x="2377" y="5836"/>
                    <a:pt x="3231" y="4460"/>
                    <a:pt x="4748" y="4460"/>
                  </a:cubicBezTo>
                  <a:cubicBezTo>
                    <a:pt x="4958" y="4460"/>
                    <a:pt x="5182" y="4486"/>
                    <a:pt x="5418" y="4547"/>
                  </a:cubicBezTo>
                  <a:cubicBezTo>
                    <a:pt x="5418" y="4547"/>
                    <a:pt x="2713" y="1"/>
                    <a:pt x="1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64;p29">
              <a:extLst>
                <a:ext uri="{FF2B5EF4-FFF2-40B4-BE49-F238E27FC236}">
                  <a16:creationId xmlns:a16="http://schemas.microsoft.com/office/drawing/2014/main" id="{DCE078D0-B9B9-1F3C-5ACD-ABC026738FB2}"/>
                </a:ext>
              </a:extLst>
            </p:cNvPr>
            <p:cNvSpPr/>
            <p:nvPr/>
          </p:nvSpPr>
          <p:spPr>
            <a:xfrm>
              <a:off x="-3807939" y="3264076"/>
              <a:ext cx="620732" cy="798916"/>
            </a:xfrm>
            <a:custGeom>
              <a:avLst/>
              <a:gdLst/>
              <a:ahLst/>
              <a:cxnLst/>
              <a:rect l="l" t="t" r="r" b="b"/>
              <a:pathLst>
                <a:path w="4264" h="5488" extrusionOk="0">
                  <a:moveTo>
                    <a:pt x="1431" y="81"/>
                  </a:moveTo>
                  <a:lnTo>
                    <a:pt x="1431" y="88"/>
                  </a:lnTo>
                  <a:cubicBezTo>
                    <a:pt x="1431" y="88"/>
                    <a:pt x="1431" y="88"/>
                    <a:pt x="1431" y="88"/>
                  </a:cubicBezTo>
                  <a:lnTo>
                    <a:pt x="1431" y="88"/>
                  </a:lnTo>
                  <a:cubicBezTo>
                    <a:pt x="1431" y="86"/>
                    <a:pt x="1431" y="83"/>
                    <a:pt x="1431" y="81"/>
                  </a:cubicBezTo>
                  <a:close/>
                  <a:moveTo>
                    <a:pt x="4002" y="0"/>
                  </a:moveTo>
                  <a:cubicBezTo>
                    <a:pt x="3314" y="272"/>
                    <a:pt x="2789" y="367"/>
                    <a:pt x="2390" y="367"/>
                  </a:cubicBezTo>
                  <a:cubicBezTo>
                    <a:pt x="1903" y="367"/>
                    <a:pt x="1605" y="225"/>
                    <a:pt x="1431" y="88"/>
                  </a:cubicBezTo>
                  <a:lnTo>
                    <a:pt x="1431" y="88"/>
                  </a:lnTo>
                  <a:cubicBezTo>
                    <a:pt x="1565" y="1702"/>
                    <a:pt x="1585" y="2880"/>
                    <a:pt x="1585" y="2880"/>
                  </a:cubicBezTo>
                  <a:cubicBezTo>
                    <a:pt x="1585" y="2880"/>
                    <a:pt x="1" y="5176"/>
                    <a:pt x="55" y="5398"/>
                  </a:cubicBezTo>
                  <a:cubicBezTo>
                    <a:pt x="67" y="5444"/>
                    <a:pt x="93" y="5462"/>
                    <a:pt x="128" y="5462"/>
                  </a:cubicBezTo>
                  <a:cubicBezTo>
                    <a:pt x="264" y="5462"/>
                    <a:pt x="524" y="5176"/>
                    <a:pt x="524" y="5176"/>
                  </a:cubicBezTo>
                  <a:lnTo>
                    <a:pt x="524" y="5445"/>
                  </a:lnTo>
                  <a:cubicBezTo>
                    <a:pt x="524" y="5474"/>
                    <a:pt x="536" y="5487"/>
                    <a:pt x="558" y="5487"/>
                  </a:cubicBezTo>
                  <a:cubicBezTo>
                    <a:pt x="738" y="5487"/>
                    <a:pt x="1607" y="4554"/>
                    <a:pt x="2290" y="3578"/>
                  </a:cubicBezTo>
                  <a:cubicBezTo>
                    <a:pt x="2616" y="3108"/>
                    <a:pt x="2878" y="2974"/>
                    <a:pt x="3070" y="2974"/>
                  </a:cubicBezTo>
                  <a:cubicBezTo>
                    <a:pt x="3325" y="2974"/>
                    <a:pt x="3458" y="3209"/>
                    <a:pt x="3458" y="3209"/>
                  </a:cubicBezTo>
                  <a:cubicBezTo>
                    <a:pt x="3458" y="3209"/>
                    <a:pt x="3771" y="4601"/>
                    <a:pt x="4004" y="4601"/>
                  </a:cubicBezTo>
                  <a:cubicBezTo>
                    <a:pt x="4010" y="4601"/>
                    <a:pt x="4016" y="4601"/>
                    <a:pt x="4022" y="4599"/>
                  </a:cubicBezTo>
                  <a:cubicBezTo>
                    <a:pt x="4264" y="4525"/>
                    <a:pt x="3921" y="2753"/>
                    <a:pt x="3921" y="2753"/>
                  </a:cubicBezTo>
                  <a:cubicBezTo>
                    <a:pt x="4022" y="1840"/>
                    <a:pt x="4049" y="920"/>
                    <a:pt x="40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65;p29">
              <a:extLst>
                <a:ext uri="{FF2B5EF4-FFF2-40B4-BE49-F238E27FC236}">
                  <a16:creationId xmlns:a16="http://schemas.microsoft.com/office/drawing/2014/main" id="{28051902-D569-EEF7-1281-70F122D2307B}"/>
                </a:ext>
              </a:extLst>
            </p:cNvPr>
            <p:cNvSpPr/>
            <p:nvPr/>
          </p:nvSpPr>
          <p:spPr>
            <a:xfrm>
              <a:off x="-3308470" y="2185222"/>
              <a:ext cx="1254857" cy="1468561"/>
            </a:xfrm>
            <a:custGeom>
              <a:avLst/>
              <a:gdLst/>
              <a:ahLst/>
              <a:cxnLst/>
              <a:rect l="l" t="t" r="r" b="b"/>
              <a:pathLst>
                <a:path w="8620" h="10088" extrusionOk="0">
                  <a:moveTo>
                    <a:pt x="7270" y="0"/>
                  </a:moveTo>
                  <a:lnTo>
                    <a:pt x="2625" y="2551"/>
                  </a:lnTo>
                  <a:cubicBezTo>
                    <a:pt x="2625" y="2551"/>
                    <a:pt x="0" y="9351"/>
                    <a:pt x="2793" y="10043"/>
                  </a:cubicBezTo>
                  <a:cubicBezTo>
                    <a:pt x="2914" y="10073"/>
                    <a:pt x="3035" y="10088"/>
                    <a:pt x="3155" y="10088"/>
                  </a:cubicBezTo>
                  <a:cubicBezTo>
                    <a:pt x="5777" y="10088"/>
                    <a:pt x="7901" y="3162"/>
                    <a:pt x="7901" y="3162"/>
                  </a:cubicBezTo>
                  <a:cubicBezTo>
                    <a:pt x="7901" y="3162"/>
                    <a:pt x="8620" y="403"/>
                    <a:pt x="7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66;p29">
              <a:extLst>
                <a:ext uri="{FF2B5EF4-FFF2-40B4-BE49-F238E27FC236}">
                  <a16:creationId xmlns:a16="http://schemas.microsoft.com/office/drawing/2014/main" id="{8750B363-637F-E806-E485-8F762B8564E9}"/>
                </a:ext>
              </a:extLst>
            </p:cNvPr>
            <p:cNvSpPr/>
            <p:nvPr/>
          </p:nvSpPr>
          <p:spPr>
            <a:xfrm>
              <a:off x="-3826427" y="775624"/>
              <a:ext cx="501506" cy="322012"/>
            </a:xfrm>
            <a:custGeom>
              <a:avLst/>
              <a:gdLst/>
              <a:ahLst/>
              <a:cxnLst/>
              <a:rect l="l" t="t" r="r" b="b"/>
              <a:pathLst>
                <a:path w="3445" h="2212" extrusionOk="0">
                  <a:moveTo>
                    <a:pt x="1400" y="0"/>
                  </a:moveTo>
                  <a:cubicBezTo>
                    <a:pt x="501" y="0"/>
                    <a:pt x="0" y="1265"/>
                    <a:pt x="0" y="1265"/>
                  </a:cubicBezTo>
                  <a:lnTo>
                    <a:pt x="2028" y="2212"/>
                  </a:lnTo>
                  <a:lnTo>
                    <a:pt x="2028" y="2205"/>
                  </a:lnTo>
                  <a:cubicBezTo>
                    <a:pt x="2028" y="2205"/>
                    <a:pt x="3444" y="1158"/>
                    <a:pt x="2101" y="245"/>
                  </a:cubicBezTo>
                  <a:cubicBezTo>
                    <a:pt x="1846" y="71"/>
                    <a:pt x="1612" y="0"/>
                    <a:pt x="1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67;p29">
              <a:extLst>
                <a:ext uri="{FF2B5EF4-FFF2-40B4-BE49-F238E27FC236}">
                  <a16:creationId xmlns:a16="http://schemas.microsoft.com/office/drawing/2014/main" id="{99EF75CB-41E7-4640-EEE4-69B350272929}"/>
                </a:ext>
              </a:extLst>
            </p:cNvPr>
            <p:cNvSpPr/>
            <p:nvPr/>
          </p:nvSpPr>
          <p:spPr>
            <a:xfrm>
              <a:off x="-3935899" y="922945"/>
              <a:ext cx="2197891" cy="1646453"/>
            </a:xfrm>
            <a:custGeom>
              <a:avLst/>
              <a:gdLst/>
              <a:ahLst/>
              <a:cxnLst/>
              <a:rect l="l" t="t" r="r" b="b"/>
              <a:pathLst>
                <a:path w="15098" h="11310" extrusionOk="0">
                  <a:moveTo>
                    <a:pt x="6323" y="1"/>
                  </a:moveTo>
                  <a:cubicBezTo>
                    <a:pt x="5705" y="1"/>
                    <a:pt x="5084" y="119"/>
                    <a:pt x="4471" y="388"/>
                  </a:cubicBezTo>
                  <a:lnTo>
                    <a:pt x="752" y="4536"/>
                  </a:lnTo>
                  <a:cubicBezTo>
                    <a:pt x="752" y="4536"/>
                    <a:pt x="0" y="5765"/>
                    <a:pt x="5586" y="10148"/>
                  </a:cubicBezTo>
                  <a:lnTo>
                    <a:pt x="6928" y="11222"/>
                  </a:lnTo>
                  <a:cubicBezTo>
                    <a:pt x="6928" y="11222"/>
                    <a:pt x="7266" y="11309"/>
                    <a:pt x="7787" y="11309"/>
                  </a:cubicBezTo>
                  <a:cubicBezTo>
                    <a:pt x="8734" y="11309"/>
                    <a:pt x="10289" y="11021"/>
                    <a:pt x="11520" y="9396"/>
                  </a:cubicBezTo>
                  <a:cubicBezTo>
                    <a:pt x="11889" y="8900"/>
                    <a:pt x="12319" y="8457"/>
                    <a:pt x="12795" y="8067"/>
                  </a:cubicBezTo>
                  <a:lnTo>
                    <a:pt x="15098" y="6188"/>
                  </a:lnTo>
                  <a:cubicBezTo>
                    <a:pt x="15098" y="6188"/>
                    <a:pt x="10792" y="1"/>
                    <a:pt x="6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68;p29">
              <a:extLst>
                <a:ext uri="{FF2B5EF4-FFF2-40B4-BE49-F238E27FC236}">
                  <a16:creationId xmlns:a16="http://schemas.microsoft.com/office/drawing/2014/main" id="{D889D940-B428-ED18-8870-799A0024E2D6}"/>
                </a:ext>
              </a:extLst>
            </p:cNvPr>
            <p:cNvSpPr/>
            <p:nvPr/>
          </p:nvSpPr>
          <p:spPr>
            <a:xfrm>
              <a:off x="-3790324" y="1763493"/>
              <a:ext cx="501506" cy="501943"/>
            </a:xfrm>
            <a:custGeom>
              <a:avLst/>
              <a:gdLst/>
              <a:ahLst/>
              <a:cxnLst/>
              <a:rect l="l" t="t" r="r" b="b"/>
              <a:pathLst>
                <a:path w="3445" h="3448" extrusionOk="0">
                  <a:moveTo>
                    <a:pt x="42" y="1"/>
                  </a:moveTo>
                  <a:cubicBezTo>
                    <a:pt x="31" y="1"/>
                    <a:pt x="21" y="4"/>
                    <a:pt x="14" y="11"/>
                  </a:cubicBezTo>
                  <a:cubicBezTo>
                    <a:pt x="1" y="31"/>
                    <a:pt x="1" y="51"/>
                    <a:pt x="14" y="71"/>
                  </a:cubicBezTo>
                  <a:cubicBezTo>
                    <a:pt x="34" y="98"/>
                    <a:pt x="2169" y="2474"/>
                    <a:pt x="3364" y="3434"/>
                  </a:cubicBezTo>
                  <a:cubicBezTo>
                    <a:pt x="3371" y="3441"/>
                    <a:pt x="3377" y="3441"/>
                    <a:pt x="3391" y="3448"/>
                  </a:cubicBezTo>
                  <a:lnTo>
                    <a:pt x="3384" y="3441"/>
                  </a:lnTo>
                  <a:cubicBezTo>
                    <a:pt x="3424" y="3441"/>
                    <a:pt x="3444" y="3394"/>
                    <a:pt x="3411" y="3367"/>
                  </a:cubicBezTo>
                  <a:cubicBezTo>
                    <a:pt x="2229" y="2407"/>
                    <a:pt x="95" y="38"/>
                    <a:pt x="75" y="11"/>
                  </a:cubicBezTo>
                  <a:cubicBezTo>
                    <a:pt x="64" y="4"/>
                    <a:pt x="53" y="1"/>
                    <a:pt x="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69;p29">
              <a:extLst>
                <a:ext uri="{FF2B5EF4-FFF2-40B4-BE49-F238E27FC236}">
                  <a16:creationId xmlns:a16="http://schemas.microsoft.com/office/drawing/2014/main" id="{B34E015F-80F9-898D-BAC8-9DBAE099A12A}"/>
                </a:ext>
              </a:extLst>
            </p:cNvPr>
            <p:cNvSpPr/>
            <p:nvPr/>
          </p:nvSpPr>
          <p:spPr>
            <a:xfrm>
              <a:off x="-3703270" y="3084000"/>
              <a:ext cx="647954" cy="894558"/>
            </a:xfrm>
            <a:custGeom>
              <a:avLst/>
              <a:gdLst/>
              <a:ahLst/>
              <a:cxnLst/>
              <a:rect l="l" t="t" r="r" b="b"/>
              <a:pathLst>
                <a:path w="4451" h="6145" extrusionOk="0">
                  <a:moveTo>
                    <a:pt x="51" y="1"/>
                  </a:moveTo>
                  <a:cubicBezTo>
                    <a:pt x="47" y="1"/>
                    <a:pt x="44" y="1"/>
                    <a:pt x="40" y="2"/>
                  </a:cubicBezTo>
                  <a:cubicBezTo>
                    <a:pt x="20" y="2"/>
                    <a:pt x="0" y="22"/>
                    <a:pt x="7" y="49"/>
                  </a:cubicBezTo>
                  <a:cubicBezTo>
                    <a:pt x="101" y="794"/>
                    <a:pt x="302" y="1546"/>
                    <a:pt x="665" y="2493"/>
                  </a:cubicBezTo>
                  <a:cubicBezTo>
                    <a:pt x="1121" y="3661"/>
                    <a:pt x="1578" y="4480"/>
                    <a:pt x="2108" y="5077"/>
                  </a:cubicBezTo>
                  <a:cubicBezTo>
                    <a:pt x="2719" y="5762"/>
                    <a:pt x="3464" y="6145"/>
                    <a:pt x="4169" y="6145"/>
                  </a:cubicBezTo>
                  <a:cubicBezTo>
                    <a:pt x="4249" y="6145"/>
                    <a:pt x="4330" y="6138"/>
                    <a:pt x="4411" y="6124"/>
                  </a:cubicBezTo>
                  <a:cubicBezTo>
                    <a:pt x="4431" y="6124"/>
                    <a:pt x="4451" y="6104"/>
                    <a:pt x="4451" y="6077"/>
                  </a:cubicBezTo>
                  <a:cubicBezTo>
                    <a:pt x="4444" y="6057"/>
                    <a:pt x="4424" y="6044"/>
                    <a:pt x="4404" y="6044"/>
                  </a:cubicBezTo>
                  <a:cubicBezTo>
                    <a:pt x="4328" y="6053"/>
                    <a:pt x="4251" y="6058"/>
                    <a:pt x="4174" y="6058"/>
                  </a:cubicBezTo>
                  <a:cubicBezTo>
                    <a:pt x="3489" y="6058"/>
                    <a:pt x="2773" y="5687"/>
                    <a:pt x="2175" y="5017"/>
                  </a:cubicBezTo>
                  <a:cubicBezTo>
                    <a:pt x="1645" y="4433"/>
                    <a:pt x="1195" y="3621"/>
                    <a:pt x="745" y="2459"/>
                  </a:cubicBezTo>
                  <a:cubicBezTo>
                    <a:pt x="383" y="1519"/>
                    <a:pt x="181" y="774"/>
                    <a:pt x="87" y="36"/>
                  </a:cubicBezTo>
                  <a:cubicBezTo>
                    <a:pt x="87" y="18"/>
                    <a:pt x="72"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70;p29">
              <a:extLst>
                <a:ext uri="{FF2B5EF4-FFF2-40B4-BE49-F238E27FC236}">
                  <a16:creationId xmlns:a16="http://schemas.microsoft.com/office/drawing/2014/main" id="{75326131-F67C-880E-62CA-A257C6049095}"/>
                </a:ext>
              </a:extLst>
            </p:cNvPr>
            <p:cNvSpPr/>
            <p:nvPr/>
          </p:nvSpPr>
          <p:spPr>
            <a:xfrm>
              <a:off x="-3805901" y="2801294"/>
              <a:ext cx="155474" cy="488259"/>
            </a:xfrm>
            <a:custGeom>
              <a:avLst/>
              <a:gdLst/>
              <a:ahLst/>
              <a:cxnLst/>
              <a:rect l="l" t="t" r="r" b="b"/>
              <a:pathLst>
                <a:path w="1068" h="3354" extrusionOk="0">
                  <a:moveTo>
                    <a:pt x="360" y="0"/>
                  </a:moveTo>
                  <a:cubicBezTo>
                    <a:pt x="260" y="0"/>
                    <a:pt x="166" y="46"/>
                    <a:pt x="101" y="152"/>
                  </a:cubicBezTo>
                  <a:cubicBezTo>
                    <a:pt x="0" y="320"/>
                    <a:pt x="14" y="561"/>
                    <a:pt x="47" y="763"/>
                  </a:cubicBezTo>
                  <a:lnTo>
                    <a:pt x="41" y="763"/>
                  </a:lnTo>
                  <a:cubicBezTo>
                    <a:pt x="182" y="1662"/>
                    <a:pt x="544" y="2710"/>
                    <a:pt x="1048" y="3354"/>
                  </a:cubicBezTo>
                  <a:cubicBezTo>
                    <a:pt x="1068" y="2803"/>
                    <a:pt x="1048" y="2240"/>
                    <a:pt x="1041" y="1689"/>
                  </a:cubicBezTo>
                  <a:cubicBezTo>
                    <a:pt x="1034" y="1179"/>
                    <a:pt x="1021" y="622"/>
                    <a:pt x="766" y="246"/>
                  </a:cubicBezTo>
                  <a:cubicBezTo>
                    <a:pt x="666" y="98"/>
                    <a:pt x="50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71;p29">
              <a:extLst>
                <a:ext uri="{FF2B5EF4-FFF2-40B4-BE49-F238E27FC236}">
                  <a16:creationId xmlns:a16="http://schemas.microsoft.com/office/drawing/2014/main" id="{A72177D0-665A-420A-62CE-1E1081F6AB17}"/>
                </a:ext>
              </a:extLst>
            </p:cNvPr>
            <p:cNvSpPr/>
            <p:nvPr/>
          </p:nvSpPr>
          <p:spPr>
            <a:xfrm>
              <a:off x="-3906639" y="3255341"/>
              <a:ext cx="319683" cy="228553"/>
            </a:xfrm>
            <a:custGeom>
              <a:avLst/>
              <a:gdLst/>
              <a:ahLst/>
              <a:cxnLst/>
              <a:rect l="l" t="t" r="r" b="b"/>
              <a:pathLst>
                <a:path w="2196" h="1570" extrusionOk="0">
                  <a:moveTo>
                    <a:pt x="479" y="1"/>
                  </a:moveTo>
                  <a:cubicBezTo>
                    <a:pt x="418" y="1"/>
                    <a:pt x="357" y="11"/>
                    <a:pt x="296" y="34"/>
                  </a:cubicBezTo>
                  <a:cubicBezTo>
                    <a:pt x="222" y="60"/>
                    <a:pt x="162" y="114"/>
                    <a:pt x="115" y="181"/>
                  </a:cubicBezTo>
                  <a:cubicBezTo>
                    <a:pt x="1" y="369"/>
                    <a:pt x="68" y="651"/>
                    <a:pt x="175" y="839"/>
                  </a:cubicBezTo>
                  <a:cubicBezTo>
                    <a:pt x="370" y="1181"/>
                    <a:pt x="699" y="1423"/>
                    <a:pt x="1082" y="1504"/>
                  </a:cubicBezTo>
                  <a:cubicBezTo>
                    <a:pt x="1233" y="1537"/>
                    <a:pt x="1442" y="1569"/>
                    <a:pt x="1649" y="1569"/>
                  </a:cubicBezTo>
                  <a:cubicBezTo>
                    <a:pt x="1855" y="1569"/>
                    <a:pt x="2058" y="1537"/>
                    <a:pt x="2196" y="1443"/>
                  </a:cubicBezTo>
                  <a:cubicBezTo>
                    <a:pt x="1954" y="913"/>
                    <a:pt x="1431" y="490"/>
                    <a:pt x="1021" y="215"/>
                  </a:cubicBezTo>
                  <a:cubicBezTo>
                    <a:pt x="854" y="98"/>
                    <a:pt x="667"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72;p29">
              <a:extLst>
                <a:ext uri="{FF2B5EF4-FFF2-40B4-BE49-F238E27FC236}">
                  <a16:creationId xmlns:a16="http://schemas.microsoft.com/office/drawing/2014/main" id="{1095E2C2-4A25-B3BB-1E73-2DB2371EBBD5}"/>
                </a:ext>
              </a:extLst>
            </p:cNvPr>
            <p:cNvSpPr/>
            <p:nvPr/>
          </p:nvSpPr>
          <p:spPr>
            <a:xfrm>
              <a:off x="-3885094" y="3548674"/>
              <a:ext cx="344139" cy="176000"/>
            </a:xfrm>
            <a:custGeom>
              <a:avLst/>
              <a:gdLst/>
              <a:ahLst/>
              <a:cxnLst/>
              <a:rect l="l" t="t" r="r" b="b"/>
              <a:pathLst>
                <a:path w="2364" h="1209" extrusionOk="0">
                  <a:moveTo>
                    <a:pt x="1068" y="1"/>
                  </a:moveTo>
                  <a:cubicBezTo>
                    <a:pt x="994" y="1"/>
                    <a:pt x="922" y="3"/>
                    <a:pt x="853" y="6"/>
                  </a:cubicBezTo>
                  <a:cubicBezTo>
                    <a:pt x="598" y="19"/>
                    <a:pt x="323" y="73"/>
                    <a:pt x="142" y="308"/>
                  </a:cubicBezTo>
                  <a:cubicBezTo>
                    <a:pt x="88" y="382"/>
                    <a:pt x="48" y="462"/>
                    <a:pt x="34" y="549"/>
                  </a:cubicBezTo>
                  <a:cubicBezTo>
                    <a:pt x="1" y="784"/>
                    <a:pt x="162" y="986"/>
                    <a:pt x="329" y="1080"/>
                  </a:cubicBezTo>
                  <a:cubicBezTo>
                    <a:pt x="486" y="1169"/>
                    <a:pt x="655" y="1208"/>
                    <a:pt x="826" y="1208"/>
                  </a:cubicBezTo>
                  <a:cubicBezTo>
                    <a:pt x="1015" y="1208"/>
                    <a:pt x="1207" y="1161"/>
                    <a:pt x="1390" y="1080"/>
                  </a:cubicBezTo>
                  <a:lnTo>
                    <a:pt x="1390" y="1073"/>
                  </a:lnTo>
                  <a:cubicBezTo>
                    <a:pt x="1679" y="939"/>
                    <a:pt x="2176" y="650"/>
                    <a:pt x="2363" y="314"/>
                  </a:cubicBezTo>
                  <a:cubicBezTo>
                    <a:pt x="2008" y="62"/>
                    <a:pt x="15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73;p29">
              <a:extLst>
                <a:ext uri="{FF2B5EF4-FFF2-40B4-BE49-F238E27FC236}">
                  <a16:creationId xmlns:a16="http://schemas.microsoft.com/office/drawing/2014/main" id="{CD7B2B5E-EE20-98CC-0FA6-3F4B9A8FE1A4}"/>
                </a:ext>
              </a:extLst>
            </p:cNvPr>
            <p:cNvSpPr/>
            <p:nvPr/>
          </p:nvSpPr>
          <p:spPr>
            <a:xfrm>
              <a:off x="-3621166" y="3019947"/>
              <a:ext cx="197545" cy="457251"/>
            </a:xfrm>
            <a:custGeom>
              <a:avLst/>
              <a:gdLst/>
              <a:ahLst/>
              <a:cxnLst/>
              <a:rect l="l" t="t" r="r" b="b"/>
              <a:pathLst>
                <a:path w="1357" h="3141" extrusionOk="0">
                  <a:moveTo>
                    <a:pt x="865" y="1"/>
                  </a:moveTo>
                  <a:cubicBezTo>
                    <a:pt x="726" y="1"/>
                    <a:pt x="584" y="91"/>
                    <a:pt x="483" y="227"/>
                  </a:cubicBezTo>
                  <a:cubicBezTo>
                    <a:pt x="356" y="422"/>
                    <a:pt x="269" y="644"/>
                    <a:pt x="235" y="879"/>
                  </a:cubicBezTo>
                  <a:cubicBezTo>
                    <a:pt x="87" y="1550"/>
                    <a:pt x="0" y="2496"/>
                    <a:pt x="215" y="3141"/>
                  </a:cubicBezTo>
                  <a:cubicBezTo>
                    <a:pt x="363" y="2819"/>
                    <a:pt x="537" y="2517"/>
                    <a:pt x="745" y="2228"/>
                  </a:cubicBezTo>
                  <a:cubicBezTo>
                    <a:pt x="940" y="1939"/>
                    <a:pt x="1141" y="1637"/>
                    <a:pt x="1249" y="1281"/>
                  </a:cubicBezTo>
                  <a:cubicBezTo>
                    <a:pt x="1356" y="919"/>
                    <a:pt x="1349" y="483"/>
                    <a:pt x="1168" y="201"/>
                  </a:cubicBezTo>
                  <a:cubicBezTo>
                    <a:pt x="1121" y="133"/>
                    <a:pt x="1067" y="73"/>
                    <a:pt x="1000" y="33"/>
                  </a:cubicBezTo>
                  <a:cubicBezTo>
                    <a:pt x="957" y="11"/>
                    <a:pt x="911" y="1"/>
                    <a:pt x="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74;p29">
              <a:extLst>
                <a:ext uri="{FF2B5EF4-FFF2-40B4-BE49-F238E27FC236}">
                  <a16:creationId xmlns:a16="http://schemas.microsoft.com/office/drawing/2014/main" id="{C2346C0D-DDD7-BF04-9B15-F5F76D33E562}"/>
                </a:ext>
              </a:extLst>
            </p:cNvPr>
            <p:cNvSpPr/>
            <p:nvPr/>
          </p:nvSpPr>
          <p:spPr>
            <a:xfrm>
              <a:off x="-3549834" y="3231758"/>
              <a:ext cx="229717" cy="363792"/>
            </a:xfrm>
            <a:custGeom>
              <a:avLst/>
              <a:gdLst/>
              <a:ahLst/>
              <a:cxnLst/>
              <a:rect l="l" t="t" r="r" b="b"/>
              <a:pathLst>
                <a:path w="1578" h="2499" extrusionOk="0">
                  <a:moveTo>
                    <a:pt x="1141" y="1"/>
                  </a:moveTo>
                  <a:cubicBezTo>
                    <a:pt x="1059" y="1"/>
                    <a:pt x="975" y="29"/>
                    <a:pt x="900" y="81"/>
                  </a:cubicBezTo>
                  <a:cubicBezTo>
                    <a:pt x="745" y="202"/>
                    <a:pt x="624" y="363"/>
                    <a:pt x="544" y="551"/>
                  </a:cubicBezTo>
                  <a:cubicBezTo>
                    <a:pt x="275" y="1075"/>
                    <a:pt x="0" y="1860"/>
                    <a:pt x="40" y="2498"/>
                  </a:cubicBezTo>
                  <a:cubicBezTo>
                    <a:pt x="228" y="2270"/>
                    <a:pt x="450" y="2068"/>
                    <a:pt x="685" y="1901"/>
                  </a:cubicBezTo>
                  <a:cubicBezTo>
                    <a:pt x="913" y="1726"/>
                    <a:pt x="1148" y="1538"/>
                    <a:pt x="1316" y="1270"/>
                  </a:cubicBezTo>
                  <a:cubicBezTo>
                    <a:pt x="1484" y="1001"/>
                    <a:pt x="1578" y="625"/>
                    <a:pt x="1484" y="310"/>
                  </a:cubicBezTo>
                  <a:cubicBezTo>
                    <a:pt x="1457" y="236"/>
                    <a:pt x="1423" y="162"/>
                    <a:pt x="1376" y="102"/>
                  </a:cubicBezTo>
                  <a:cubicBezTo>
                    <a:pt x="1311" y="33"/>
                    <a:pt x="1227" y="1"/>
                    <a:pt x="1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75;p29">
              <a:extLst>
                <a:ext uri="{FF2B5EF4-FFF2-40B4-BE49-F238E27FC236}">
                  <a16:creationId xmlns:a16="http://schemas.microsoft.com/office/drawing/2014/main" id="{DEACB063-EC12-8B3B-660A-792B61A7731F}"/>
                </a:ext>
              </a:extLst>
            </p:cNvPr>
            <p:cNvSpPr/>
            <p:nvPr/>
          </p:nvSpPr>
          <p:spPr>
            <a:xfrm>
              <a:off x="-3491458" y="3523781"/>
              <a:ext cx="276156" cy="244857"/>
            </a:xfrm>
            <a:custGeom>
              <a:avLst/>
              <a:gdLst/>
              <a:ahLst/>
              <a:cxnLst/>
              <a:rect l="l" t="t" r="r" b="b"/>
              <a:pathLst>
                <a:path w="1897" h="1682" extrusionOk="0">
                  <a:moveTo>
                    <a:pt x="1523" y="0"/>
                  </a:moveTo>
                  <a:cubicBezTo>
                    <a:pt x="1248" y="0"/>
                    <a:pt x="890" y="215"/>
                    <a:pt x="734" y="432"/>
                  </a:cubicBezTo>
                  <a:cubicBezTo>
                    <a:pt x="1" y="1328"/>
                    <a:pt x="134" y="1681"/>
                    <a:pt x="514" y="1681"/>
                  </a:cubicBezTo>
                  <a:cubicBezTo>
                    <a:pt x="974" y="1681"/>
                    <a:pt x="1793" y="1166"/>
                    <a:pt x="1881" y="472"/>
                  </a:cubicBezTo>
                  <a:cubicBezTo>
                    <a:pt x="1896" y="126"/>
                    <a:pt x="1734"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76;p29">
              <a:extLst>
                <a:ext uri="{FF2B5EF4-FFF2-40B4-BE49-F238E27FC236}">
                  <a16:creationId xmlns:a16="http://schemas.microsoft.com/office/drawing/2014/main" id="{DA50C518-F095-056C-03CA-83CCCC91DCF7}"/>
                </a:ext>
              </a:extLst>
            </p:cNvPr>
            <p:cNvSpPr/>
            <p:nvPr/>
          </p:nvSpPr>
          <p:spPr>
            <a:xfrm>
              <a:off x="-3682744" y="3732243"/>
              <a:ext cx="243401" cy="303233"/>
            </a:xfrm>
            <a:custGeom>
              <a:avLst/>
              <a:gdLst/>
              <a:ahLst/>
              <a:cxnLst/>
              <a:rect l="l" t="t" r="r" b="b"/>
              <a:pathLst>
                <a:path w="1672" h="2083" extrusionOk="0">
                  <a:moveTo>
                    <a:pt x="1352" y="0"/>
                  </a:moveTo>
                  <a:cubicBezTo>
                    <a:pt x="1100" y="0"/>
                    <a:pt x="801" y="181"/>
                    <a:pt x="631" y="329"/>
                  </a:cubicBezTo>
                  <a:cubicBezTo>
                    <a:pt x="336" y="611"/>
                    <a:pt x="128" y="980"/>
                    <a:pt x="54" y="1376"/>
                  </a:cubicBezTo>
                  <a:cubicBezTo>
                    <a:pt x="7" y="1598"/>
                    <a:pt x="0" y="1853"/>
                    <a:pt x="128" y="1994"/>
                  </a:cubicBezTo>
                  <a:cubicBezTo>
                    <a:pt x="183" y="2057"/>
                    <a:pt x="251" y="2083"/>
                    <a:pt x="324" y="2083"/>
                  </a:cubicBezTo>
                  <a:cubicBezTo>
                    <a:pt x="437" y="2083"/>
                    <a:pt x="560" y="2019"/>
                    <a:pt x="658" y="1933"/>
                  </a:cubicBezTo>
                  <a:cubicBezTo>
                    <a:pt x="1141" y="1517"/>
                    <a:pt x="1329" y="732"/>
                    <a:pt x="1672" y="161"/>
                  </a:cubicBezTo>
                  <a:cubicBezTo>
                    <a:pt x="1591" y="45"/>
                    <a:pt x="1478" y="0"/>
                    <a:pt x="1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577;p29">
              <a:extLst>
                <a:ext uri="{FF2B5EF4-FFF2-40B4-BE49-F238E27FC236}">
                  <a16:creationId xmlns:a16="http://schemas.microsoft.com/office/drawing/2014/main" id="{E262D2B3-CAD1-C9A8-BC86-A03F26BD7031}"/>
                </a:ext>
              </a:extLst>
            </p:cNvPr>
            <p:cNvSpPr/>
            <p:nvPr/>
          </p:nvSpPr>
          <p:spPr>
            <a:xfrm>
              <a:off x="-3490294" y="3865590"/>
              <a:ext cx="184880" cy="285909"/>
            </a:xfrm>
            <a:custGeom>
              <a:avLst/>
              <a:gdLst/>
              <a:ahLst/>
              <a:cxnLst/>
              <a:rect l="l" t="t" r="r" b="b"/>
              <a:pathLst>
                <a:path w="1270" h="1964" extrusionOk="0">
                  <a:moveTo>
                    <a:pt x="878" y="0"/>
                  </a:moveTo>
                  <a:cubicBezTo>
                    <a:pt x="651" y="0"/>
                    <a:pt x="441" y="145"/>
                    <a:pt x="269" y="433"/>
                  </a:cubicBezTo>
                  <a:cubicBezTo>
                    <a:pt x="88" y="735"/>
                    <a:pt x="1" y="1078"/>
                    <a:pt x="1" y="1427"/>
                  </a:cubicBezTo>
                  <a:cubicBezTo>
                    <a:pt x="1" y="1548"/>
                    <a:pt x="21" y="1675"/>
                    <a:pt x="68" y="1789"/>
                  </a:cubicBezTo>
                  <a:cubicBezTo>
                    <a:pt x="101" y="1890"/>
                    <a:pt x="195" y="1957"/>
                    <a:pt x="303" y="1964"/>
                  </a:cubicBezTo>
                  <a:cubicBezTo>
                    <a:pt x="444" y="1957"/>
                    <a:pt x="544" y="1782"/>
                    <a:pt x="625" y="1621"/>
                  </a:cubicBezTo>
                  <a:cubicBezTo>
                    <a:pt x="853" y="1158"/>
                    <a:pt x="1128" y="655"/>
                    <a:pt x="1269" y="138"/>
                  </a:cubicBezTo>
                  <a:cubicBezTo>
                    <a:pt x="1137" y="46"/>
                    <a:pt x="1005" y="0"/>
                    <a:pt x="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578;p29">
              <a:extLst>
                <a:ext uri="{FF2B5EF4-FFF2-40B4-BE49-F238E27FC236}">
                  <a16:creationId xmlns:a16="http://schemas.microsoft.com/office/drawing/2014/main" id="{658F6AF9-F2D1-A5AF-7B9B-5B11EACD11B1}"/>
                </a:ext>
              </a:extLst>
            </p:cNvPr>
            <p:cNvSpPr/>
            <p:nvPr/>
          </p:nvSpPr>
          <p:spPr>
            <a:xfrm>
              <a:off x="-3324192" y="3741997"/>
              <a:ext cx="167266" cy="174981"/>
            </a:xfrm>
            <a:custGeom>
              <a:avLst/>
              <a:gdLst/>
              <a:ahLst/>
              <a:cxnLst/>
              <a:rect l="l" t="t" r="r" b="b"/>
              <a:pathLst>
                <a:path w="1149" h="1202" extrusionOk="0">
                  <a:moveTo>
                    <a:pt x="887" y="0"/>
                  </a:moveTo>
                  <a:cubicBezTo>
                    <a:pt x="759" y="0"/>
                    <a:pt x="632" y="74"/>
                    <a:pt x="518" y="161"/>
                  </a:cubicBezTo>
                  <a:cubicBezTo>
                    <a:pt x="383" y="255"/>
                    <a:pt x="263" y="376"/>
                    <a:pt x="169" y="510"/>
                  </a:cubicBezTo>
                  <a:cubicBezTo>
                    <a:pt x="28" y="725"/>
                    <a:pt x="21" y="947"/>
                    <a:pt x="1" y="1202"/>
                  </a:cubicBezTo>
                  <a:cubicBezTo>
                    <a:pt x="276" y="933"/>
                    <a:pt x="632" y="900"/>
                    <a:pt x="927" y="691"/>
                  </a:cubicBezTo>
                  <a:cubicBezTo>
                    <a:pt x="1061" y="604"/>
                    <a:pt x="1142" y="457"/>
                    <a:pt x="1149" y="295"/>
                  </a:cubicBezTo>
                  <a:cubicBezTo>
                    <a:pt x="1149" y="148"/>
                    <a:pt x="1035" y="20"/>
                    <a:pt x="8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579;p29">
              <a:extLst>
                <a:ext uri="{FF2B5EF4-FFF2-40B4-BE49-F238E27FC236}">
                  <a16:creationId xmlns:a16="http://schemas.microsoft.com/office/drawing/2014/main" id="{5492A278-8E6A-4872-C7C2-5E4B63400904}"/>
                </a:ext>
              </a:extLst>
            </p:cNvPr>
            <p:cNvSpPr/>
            <p:nvPr/>
          </p:nvSpPr>
          <p:spPr>
            <a:xfrm>
              <a:off x="-3183421" y="2557457"/>
              <a:ext cx="130144" cy="1431876"/>
            </a:xfrm>
            <a:custGeom>
              <a:avLst/>
              <a:gdLst/>
              <a:ahLst/>
              <a:cxnLst/>
              <a:rect l="l" t="t" r="r" b="b"/>
              <a:pathLst>
                <a:path w="894" h="9836" extrusionOk="0">
                  <a:moveTo>
                    <a:pt x="41" y="1"/>
                  </a:moveTo>
                  <a:cubicBezTo>
                    <a:pt x="14" y="1"/>
                    <a:pt x="0" y="21"/>
                    <a:pt x="0" y="48"/>
                  </a:cubicBezTo>
                  <a:cubicBezTo>
                    <a:pt x="162" y="3297"/>
                    <a:pt x="437" y="6580"/>
                    <a:pt x="813" y="9795"/>
                  </a:cubicBezTo>
                  <a:cubicBezTo>
                    <a:pt x="813" y="9815"/>
                    <a:pt x="833" y="9829"/>
                    <a:pt x="853" y="9835"/>
                  </a:cubicBezTo>
                  <a:lnTo>
                    <a:pt x="860" y="9829"/>
                  </a:lnTo>
                  <a:cubicBezTo>
                    <a:pt x="880" y="9829"/>
                    <a:pt x="893" y="9809"/>
                    <a:pt x="893" y="9788"/>
                  </a:cubicBezTo>
                  <a:cubicBezTo>
                    <a:pt x="517" y="6573"/>
                    <a:pt x="249" y="3290"/>
                    <a:pt x="81" y="41"/>
                  </a:cubicBezTo>
                  <a:cubicBezTo>
                    <a:pt x="81" y="21"/>
                    <a:pt x="61"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580;p29">
              <a:extLst>
                <a:ext uri="{FF2B5EF4-FFF2-40B4-BE49-F238E27FC236}">
                  <a16:creationId xmlns:a16="http://schemas.microsoft.com/office/drawing/2014/main" id="{9F500621-49C7-9DC6-92CC-6F9EDC4EE181}"/>
                </a:ext>
              </a:extLst>
            </p:cNvPr>
            <p:cNvSpPr/>
            <p:nvPr/>
          </p:nvSpPr>
          <p:spPr>
            <a:xfrm>
              <a:off x="-3257664" y="2291346"/>
              <a:ext cx="133056" cy="397420"/>
            </a:xfrm>
            <a:custGeom>
              <a:avLst/>
              <a:gdLst/>
              <a:ahLst/>
              <a:cxnLst/>
              <a:rect l="l" t="t" r="r" b="b"/>
              <a:pathLst>
                <a:path w="914" h="2730" extrusionOk="0">
                  <a:moveTo>
                    <a:pt x="457" y="1"/>
                  </a:moveTo>
                  <a:cubicBezTo>
                    <a:pt x="448" y="1"/>
                    <a:pt x="439" y="2"/>
                    <a:pt x="430" y="3"/>
                  </a:cubicBezTo>
                  <a:cubicBezTo>
                    <a:pt x="383" y="10"/>
                    <a:pt x="336" y="37"/>
                    <a:pt x="302" y="70"/>
                  </a:cubicBezTo>
                  <a:cubicBezTo>
                    <a:pt x="148" y="191"/>
                    <a:pt x="54" y="419"/>
                    <a:pt x="20" y="648"/>
                  </a:cubicBezTo>
                  <a:cubicBezTo>
                    <a:pt x="0" y="882"/>
                    <a:pt x="7" y="1111"/>
                    <a:pt x="54" y="1339"/>
                  </a:cubicBezTo>
                  <a:cubicBezTo>
                    <a:pt x="94" y="1582"/>
                    <a:pt x="315" y="2730"/>
                    <a:pt x="582" y="2730"/>
                  </a:cubicBezTo>
                  <a:cubicBezTo>
                    <a:pt x="624" y="2730"/>
                    <a:pt x="668" y="2701"/>
                    <a:pt x="712" y="2635"/>
                  </a:cubicBezTo>
                  <a:cubicBezTo>
                    <a:pt x="860" y="2413"/>
                    <a:pt x="880" y="1775"/>
                    <a:pt x="886" y="1500"/>
                  </a:cubicBezTo>
                  <a:cubicBezTo>
                    <a:pt x="913" y="1131"/>
                    <a:pt x="873" y="755"/>
                    <a:pt x="772" y="392"/>
                  </a:cubicBezTo>
                  <a:cubicBezTo>
                    <a:pt x="715" y="209"/>
                    <a:pt x="610"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581;p29">
              <a:extLst>
                <a:ext uri="{FF2B5EF4-FFF2-40B4-BE49-F238E27FC236}">
                  <a16:creationId xmlns:a16="http://schemas.microsoft.com/office/drawing/2014/main" id="{97F01484-3FB4-81C4-BE05-347BF8CEA704}"/>
                </a:ext>
              </a:extLst>
            </p:cNvPr>
            <p:cNvSpPr/>
            <p:nvPr/>
          </p:nvSpPr>
          <p:spPr>
            <a:xfrm>
              <a:off x="-3393195" y="2666638"/>
              <a:ext cx="239180" cy="277175"/>
            </a:xfrm>
            <a:custGeom>
              <a:avLst/>
              <a:gdLst/>
              <a:ahLst/>
              <a:cxnLst/>
              <a:rect l="l" t="t" r="r" b="b"/>
              <a:pathLst>
                <a:path w="1643" h="1904" extrusionOk="0">
                  <a:moveTo>
                    <a:pt x="391" y="0"/>
                  </a:moveTo>
                  <a:cubicBezTo>
                    <a:pt x="92" y="0"/>
                    <a:pt x="1" y="537"/>
                    <a:pt x="280" y="855"/>
                  </a:cubicBezTo>
                  <a:cubicBezTo>
                    <a:pt x="604" y="1291"/>
                    <a:pt x="1136" y="1903"/>
                    <a:pt x="1620" y="1903"/>
                  </a:cubicBezTo>
                  <a:cubicBezTo>
                    <a:pt x="1627" y="1903"/>
                    <a:pt x="1635" y="1903"/>
                    <a:pt x="1643" y="1903"/>
                  </a:cubicBezTo>
                  <a:cubicBezTo>
                    <a:pt x="1368" y="1272"/>
                    <a:pt x="1092" y="500"/>
                    <a:pt x="622" y="90"/>
                  </a:cubicBezTo>
                  <a:cubicBezTo>
                    <a:pt x="536" y="27"/>
                    <a:pt x="459"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582;p29">
              <a:extLst>
                <a:ext uri="{FF2B5EF4-FFF2-40B4-BE49-F238E27FC236}">
                  <a16:creationId xmlns:a16="http://schemas.microsoft.com/office/drawing/2014/main" id="{5D3FAC7B-FD20-93C8-D58D-A7D658B95677}"/>
                </a:ext>
              </a:extLst>
            </p:cNvPr>
            <p:cNvSpPr/>
            <p:nvPr/>
          </p:nvSpPr>
          <p:spPr>
            <a:xfrm>
              <a:off x="-3173668" y="2691531"/>
              <a:ext cx="266111" cy="251699"/>
            </a:xfrm>
            <a:custGeom>
              <a:avLst/>
              <a:gdLst/>
              <a:ahLst/>
              <a:cxnLst/>
              <a:rect l="l" t="t" r="r" b="b"/>
              <a:pathLst>
                <a:path w="1828" h="1729" extrusionOk="0">
                  <a:moveTo>
                    <a:pt x="1461" y="1"/>
                  </a:moveTo>
                  <a:cubicBezTo>
                    <a:pt x="1402" y="1"/>
                    <a:pt x="1333" y="19"/>
                    <a:pt x="1256" y="60"/>
                  </a:cubicBezTo>
                  <a:cubicBezTo>
                    <a:pt x="739" y="409"/>
                    <a:pt x="356" y="1134"/>
                    <a:pt x="1" y="1718"/>
                  </a:cubicBezTo>
                  <a:cubicBezTo>
                    <a:pt x="37" y="1725"/>
                    <a:pt x="74" y="1729"/>
                    <a:pt x="113" y="1729"/>
                  </a:cubicBezTo>
                  <a:cubicBezTo>
                    <a:pt x="572" y="1729"/>
                    <a:pt x="1137" y="1232"/>
                    <a:pt x="1491" y="872"/>
                  </a:cubicBezTo>
                  <a:cubicBezTo>
                    <a:pt x="1828" y="587"/>
                    <a:pt x="1796" y="1"/>
                    <a:pt x="1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583;p29">
              <a:extLst>
                <a:ext uri="{FF2B5EF4-FFF2-40B4-BE49-F238E27FC236}">
                  <a16:creationId xmlns:a16="http://schemas.microsoft.com/office/drawing/2014/main" id="{51EDA438-2EAC-7D8B-96B6-81C2000DE458}"/>
                </a:ext>
              </a:extLst>
            </p:cNvPr>
            <p:cNvSpPr/>
            <p:nvPr/>
          </p:nvSpPr>
          <p:spPr>
            <a:xfrm>
              <a:off x="-3390720" y="2934349"/>
              <a:ext cx="262181" cy="241363"/>
            </a:xfrm>
            <a:custGeom>
              <a:avLst/>
              <a:gdLst/>
              <a:ahLst/>
              <a:cxnLst/>
              <a:rect l="l" t="t" r="r" b="b"/>
              <a:pathLst>
                <a:path w="1801" h="1658" extrusionOk="0">
                  <a:moveTo>
                    <a:pt x="399" y="1"/>
                  </a:moveTo>
                  <a:cubicBezTo>
                    <a:pt x="55" y="1"/>
                    <a:pt x="0" y="597"/>
                    <a:pt x="330" y="869"/>
                  </a:cubicBezTo>
                  <a:cubicBezTo>
                    <a:pt x="664" y="1203"/>
                    <a:pt x="1201" y="1657"/>
                    <a:pt x="1658" y="1657"/>
                  </a:cubicBezTo>
                  <a:cubicBezTo>
                    <a:pt x="1706" y="1657"/>
                    <a:pt x="1754" y="1652"/>
                    <a:pt x="1800" y="1641"/>
                  </a:cubicBezTo>
                  <a:cubicBezTo>
                    <a:pt x="1458" y="1071"/>
                    <a:pt x="1095" y="366"/>
                    <a:pt x="585" y="50"/>
                  </a:cubicBezTo>
                  <a:cubicBezTo>
                    <a:pt x="516" y="16"/>
                    <a:pt x="454"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584;p29">
              <a:extLst>
                <a:ext uri="{FF2B5EF4-FFF2-40B4-BE49-F238E27FC236}">
                  <a16:creationId xmlns:a16="http://schemas.microsoft.com/office/drawing/2014/main" id="{944D1797-E27A-E53F-504A-DFED02695B9F}"/>
                </a:ext>
              </a:extLst>
            </p:cNvPr>
            <p:cNvSpPr/>
            <p:nvPr/>
          </p:nvSpPr>
          <p:spPr>
            <a:xfrm>
              <a:off x="-3387663" y="3149363"/>
              <a:ext cx="262035" cy="240635"/>
            </a:xfrm>
            <a:custGeom>
              <a:avLst/>
              <a:gdLst/>
              <a:ahLst/>
              <a:cxnLst/>
              <a:rect l="l" t="t" r="r" b="b"/>
              <a:pathLst>
                <a:path w="1800" h="1653" extrusionOk="0">
                  <a:moveTo>
                    <a:pt x="397" y="0"/>
                  </a:moveTo>
                  <a:cubicBezTo>
                    <a:pt x="54" y="0"/>
                    <a:pt x="1" y="591"/>
                    <a:pt x="336" y="869"/>
                  </a:cubicBezTo>
                  <a:lnTo>
                    <a:pt x="329" y="869"/>
                  </a:lnTo>
                  <a:cubicBezTo>
                    <a:pt x="667" y="1201"/>
                    <a:pt x="1195" y="1652"/>
                    <a:pt x="1649" y="1652"/>
                  </a:cubicBezTo>
                  <a:cubicBezTo>
                    <a:pt x="1701" y="1652"/>
                    <a:pt x="1751" y="1646"/>
                    <a:pt x="1799" y="1634"/>
                  </a:cubicBezTo>
                  <a:cubicBezTo>
                    <a:pt x="1457" y="1070"/>
                    <a:pt x="1101" y="359"/>
                    <a:pt x="584" y="50"/>
                  </a:cubicBezTo>
                  <a:cubicBezTo>
                    <a:pt x="515" y="16"/>
                    <a:pt x="452"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585;p29">
              <a:extLst>
                <a:ext uri="{FF2B5EF4-FFF2-40B4-BE49-F238E27FC236}">
                  <a16:creationId xmlns:a16="http://schemas.microsoft.com/office/drawing/2014/main" id="{DEBB8755-6B20-D744-7B35-A5C65083C6BF}"/>
                </a:ext>
              </a:extLst>
            </p:cNvPr>
            <p:cNvSpPr/>
            <p:nvPr/>
          </p:nvSpPr>
          <p:spPr>
            <a:xfrm>
              <a:off x="-3148192" y="2888493"/>
              <a:ext cx="243984" cy="286783"/>
            </a:xfrm>
            <a:custGeom>
              <a:avLst/>
              <a:gdLst/>
              <a:ahLst/>
              <a:cxnLst/>
              <a:rect l="l" t="t" r="r" b="b"/>
              <a:pathLst>
                <a:path w="1676" h="1970" extrusionOk="0">
                  <a:moveTo>
                    <a:pt x="1316" y="0"/>
                  </a:moveTo>
                  <a:cubicBezTo>
                    <a:pt x="1245" y="0"/>
                    <a:pt x="1162" y="31"/>
                    <a:pt x="1067" y="103"/>
                  </a:cubicBezTo>
                  <a:cubicBezTo>
                    <a:pt x="584" y="540"/>
                    <a:pt x="289" y="1325"/>
                    <a:pt x="0" y="1970"/>
                  </a:cubicBezTo>
                  <a:cubicBezTo>
                    <a:pt x="490" y="1970"/>
                    <a:pt x="1054" y="1312"/>
                    <a:pt x="1390" y="848"/>
                  </a:cubicBezTo>
                  <a:cubicBezTo>
                    <a:pt x="1676" y="524"/>
                    <a:pt x="1606"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586;p29">
              <a:extLst>
                <a:ext uri="{FF2B5EF4-FFF2-40B4-BE49-F238E27FC236}">
                  <a16:creationId xmlns:a16="http://schemas.microsoft.com/office/drawing/2014/main" id="{38514300-A657-FE7E-CCBF-5A4A0D861187}"/>
                </a:ext>
              </a:extLst>
            </p:cNvPr>
            <p:cNvSpPr/>
            <p:nvPr/>
          </p:nvSpPr>
          <p:spPr>
            <a:xfrm>
              <a:off x="-3113982" y="3098121"/>
              <a:ext cx="242965" cy="287219"/>
            </a:xfrm>
            <a:custGeom>
              <a:avLst/>
              <a:gdLst/>
              <a:ahLst/>
              <a:cxnLst/>
              <a:rect l="l" t="t" r="r" b="b"/>
              <a:pathLst>
                <a:path w="1669" h="1973" extrusionOk="0">
                  <a:moveTo>
                    <a:pt x="1312" y="0"/>
                  </a:moveTo>
                  <a:cubicBezTo>
                    <a:pt x="1241" y="0"/>
                    <a:pt x="1156" y="32"/>
                    <a:pt x="1061" y="107"/>
                  </a:cubicBezTo>
                  <a:cubicBezTo>
                    <a:pt x="584" y="543"/>
                    <a:pt x="289" y="1328"/>
                    <a:pt x="0" y="1973"/>
                  </a:cubicBezTo>
                  <a:cubicBezTo>
                    <a:pt x="483" y="1973"/>
                    <a:pt x="1047" y="1308"/>
                    <a:pt x="1383" y="852"/>
                  </a:cubicBezTo>
                  <a:cubicBezTo>
                    <a:pt x="1668" y="523"/>
                    <a:pt x="1600" y="0"/>
                    <a:pt x="1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587;p29">
              <a:extLst>
                <a:ext uri="{FF2B5EF4-FFF2-40B4-BE49-F238E27FC236}">
                  <a16:creationId xmlns:a16="http://schemas.microsoft.com/office/drawing/2014/main" id="{69AF78DF-E0C6-2A1F-BC3C-FF34359981B3}"/>
                </a:ext>
              </a:extLst>
            </p:cNvPr>
            <p:cNvSpPr/>
            <p:nvPr/>
          </p:nvSpPr>
          <p:spPr>
            <a:xfrm>
              <a:off x="-3366264" y="3422024"/>
              <a:ext cx="262181" cy="240635"/>
            </a:xfrm>
            <a:custGeom>
              <a:avLst/>
              <a:gdLst/>
              <a:ahLst/>
              <a:cxnLst/>
              <a:rect l="l" t="t" r="r" b="b"/>
              <a:pathLst>
                <a:path w="1801" h="1653" extrusionOk="0">
                  <a:moveTo>
                    <a:pt x="395" y="0"/>
                  </a:moveTo>
                  <a:cubicBezTo>
                    <a:pt x="49" y="0"/>
                    <a:pt x="0" y="591"/>
                    <a:pt x="330" y="869"/>
                  </a:cubicBezTo>
                  <a:cubicBezTo>
                    <a:pt x="668" y="1201"/>
                    <a:pt x="1196" y="1652"/>
                    <a:pt x="1650" y="1652"/>
                  </a:cubicBezTo>
                  <a:cubicBezTo>
                    <a:pt x="1701" y="1652"/>
                    <a:pt x="1751" y="1646"/>
                    <a:pt x="1800" y="1634"/>
                  </a:cubicBezTo>
                  <a:cubicBezTo>
                    <a:pt x="1458" y="1070"/>
                    <a:pt x="1095" y="365"/>
                    <a:pt x="585" y="50"/>
                  </a:cubicBezTo>
                  <a:cubicBezTo>
                    <a:pt x="514" y="15"/>
                    <a:pt x="451"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588;p29">
              <a:extLst>
                <a:ext uri="{FF2B5EF4-FFF2-40B4-BE49-F238E27FC236}">
                  <a16:creationId xmlns:a16="http://schemas.microsoft.com/office/drawing/2014/main" id="{08BDD0CD-F250-7320-BB73-820B53116AE9}"/>
                </a:ext>
              </a:extLst>
            </p:cNvPr>
            <p:cNvSpPr/>
            <p:nvPr/>
          </p:nvSpPr>
          <p:spPr>
            <a:xfrm>
              <a:off x="-3093456" y="3370782"/>
              <a:ext cx="243838" cy="287219"/>
            </a:xfrm>
            <a:custGeom>
              <a:avLst/>
              <a:gdLst/>
              <a:ahLst/>
              <a:cxnLst/>
              <a:rect l="l" t="t" r="r" b="b"/>
              <a:pathLst>
                <a:path w="1675" h="1973" extrusionOk="0">
                  <a:moveTo>
                    <a:pt x="1318" y="0"/>
                  </a:moveTo>
                  <a:cubicBezTo>
                    <a:pt x="1247" y="0"/>
                    <a:pt x="1163" y="32"/>
                    <a:pt x="1067" y="107"/>
                  </a:cubicBezTo>
                  <a:cubicBezTo>
                    <a:pt x="591" y="543"/>
                    <a:pt x="295" y="1328"/>
                    <a:pt x="0" y="1973"/>
                  </a:cubicBezTo>
                  <a:cubicBezTo>
                    <a:pt x="490" y="1973"/>
                    <a:pt x="1054" y="1308"/>
                    <a:pt x="1390" y="852"/>
                  </a:cubicBezTo>
                  <a:cubicBezTo>
                    <a:pt x="1675" y="523"/>
                    <a:pt x="1606" y="0"/>
                    <a:pt x="1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589;p29">
              <a:extLst>
                <a:ext uri="{FF2B5EF4-FFF2-40B4-BE49-F238E27FC236}">
                  <a16:creationId xmlns:a16="http://schemas.microsoft.com/office/drawing/2014/main" id="{4629CB0F-134B-B884-209A-69D75271D290}"/>
                </a:ext>
              </a:extLst>
            </p:cNvPr>
            <p:cNvSpPr/>
            <p:nvPr/>
          </p:nvSpPr>
          <p:spPr>
            <a:xfrm>
              <a:off x="-3675902" y="1039842"/>
              <a:ext cx="420275" cy="543577"/>
            </a:xfrm>
            <a:custGeom>
              <a:avLst/>
              <a:gdLst/>
              <a:ahLst/>
              <a:cxnLst/>
              <a:rect l="l" t="t" r="r" b="b"/>
              <a:pathLst>
                <a:path w="2887" h="3734" extrusionOk="0">
                  <a:moveTo>
                    <a:pt x="436" y="1"/>
                  </a:moveTo>
                  <a:lnTo>
                    <a:pt x="0" y="3156"/>
                  </a:lnTo>
                  <a:lnTo>
                    <a:pt x="262" y="3384"/>
                  </a:lnTo>
                  <a:cubicBezTo>
                    <a:pt x="524" y="3612"/>
                    <a:pt x="859" y="3733"/>
                    <a:pt x="1202" y="3733"/>
                  </a:cubicBezTo>
                  <a:cubicBezTo>
                    <a:pt x="2887" y="3706"/>
                    <a:pt x="1779" y="692"/>
                    <a:pt x="1779" y="692"/>
                  </a:cubicBezTo>
                  <a:lnTo>
                    <a:pt x="436"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590;p29">
              <a:extLst>
                <a:ext uri="{FF2B5EF4-FFF2-40B4-BE49-F238E27FC236}">
                  <a16:creationId xmlns:a16="http://schemas.microsoft.com/office/drawing/2014/main" id="{4D8AFB56-AEC0-4195-3BC3-60CB0A372758}"/>
                </a:ext>
              </a:extLst>
            </p:cNvPr>
            <p:cNvSpPr/>
            <p:nvPr/>
          </p:nvSpPr>
          <p:spPr>
            <a:xfrm>
              <a:off x="-3644749" y="1278293"/>
              <a:ext cx="117479" cy="259706"/>
            </a:xfrm>
            <a:custGeom>
              <a:avLst/>
              <a:gdLst/>
              <a:ahLst/>
              <a:cxnLst/>
              <a:rect l="l" t="t" r="r" b="b"/>
              <a:pathLst>
                <a:path w="807" h="1784" extrusionOk="0">
                  <a:moveTo>
                    <a:pt x="424" y="1"/>
                  </a:moveTo>
                  <a:cubicBezTo>
                    <a:pt x="424" y="1"/>
                    <a:pt x="196" y="1478"/>
                    <a:pt x="1" y="1679"/>
                  </a:cubicBezTo>
                  <a:cubicBezTo>
                    <a:pt x="1" y="1679"/>
                    <a:pt x="149" y="1784"/>
                    <a:pt x="317" y="1784"/>
                  </a:cubicBezTo>
                  <a:cubicBezTo>
                    <a:pt x="468" y="1784"/>
                    <a:pt x="634" y="1700"/>
                    <a:pt x="726" y="1384"/>
                  </a:cubicBezTo>
                  <a:cubicBezTo>
                    <a:pt x="806" y="1082"/>
                    <a:pt x="780" y="766"/>
                    <a:pt x="645" y="477"/>
                  </a:cubicBezTo>
                  <a:lnTo>
                    <a:pt x="4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591;p29">
              <a:extLst>
                <a:ext uri="{FF2B5EF4-FFF2-40B4-BE49-F238E27FC236}">
                  <a16:creationId xmlns:a16="http://schemas.microsoft.com/office/drawing/2014/main" id="{EA925596-6FDF-8F20-A706-E839049CA8E6}"/>
                </a:ext>
              </a:extLst>
            </p:cNvPr>
            <p:cNvSpPr/>
            <p:nvPr/>
          </p:nvSpPr>
          <p:spPr>
            <a:xfrm>
              <a:off x="-4615153" y="1266647"/>
              <a:ext cx="356950" cy="186627"/>
            </a:xfrm>
            <a:custGeom>
              <a:avLst/>
              <a:gdLst/>
              <a:ahLst/>
              <a:cxnLst/>
              <a:rect l="l" t="t" r="r" b="b"/>
              <a:pathLst>
                <a:path w="2452" h="1282" extrusionOk="0">
                  <a:moveTo>
                    <a:pt x="1" y="0"/>
                  </a:moveTo>
                  <a:cubicBezTo>
                    <a:pt x="1" y="0"/>
                    <a:pt x="612" y="1281"/>
                    <a:pt x="1694" y="1281"/>
                  </a:cubicBezTo>
                  <a:cubicBezTo>
                    <a:pt x="1926" y="1281"/>
                    <a:pt x="2178" y="1223"/>
                    <a:pt x="2451" y="1081"/>
                  </a:cubicBezTo>
                  <a:lnTo>
                    <a:pt x="19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592;p29">
              <a:extLst>
                <a:ext uri="{FF2B5EF4-FFF2-40B4-BE49-F238E27FC236}">
                  <a16:creationId xmlns:a16="http://schemas.microsoft.com/office/drawing/2014/main" id="{B5CF16CE-D38C-13AE-2632-2C1B95D3FDEF}"/>
                </a:ext>
              </a:extLst>
            </p:cNvPr>
            <p:cNvSpPr/>
            <p:nvPr/>
          </p:nvSpPr>
          <p:spPr>
            <a:xfrm>
              <a:off x="-4564202" y="539502"/>
              <a:ext cx="871703" cy="592345"/>
            </a:xfrm>
            <a:custGeom>
              <a:avLst/>
              <a:gdLst/>
              <a:ahLst/>
              <a:cxnLst/>
              <a:rect l="l" t="t" r="r" b="b"/>
              <a:pathLst>
                <a:path w="5988" h="4069" extrusionOk="0">
                  <a:moveTo>
                    <a:pt x="2960" y="1"/>
                  </a:moveTo>
                  <a:cubicBezTo>
                    <a:pt x="2531" y="1"/>
                    <a:pt x="2484" y="545"/>
                    <a:pt x="2484" y="545"/>
                  </a:cubicBezTo>
                  <a:lnTo>
                    <a:pt x="2054" y="424"/>
                  </a:lnTo>
                  <a:cubicBezTo>
                    <a:pt x="2003" y="418"/>
                    <a:pt x="1959" y="415"/>
                    <a:pt x="1920" y="415"/>
                  </a:cubicBezTo>
                  <a:cubicBezTo>
                    <a:pt x="1411" y="415"/>
                    <a:pt x="1933" y="914"/>
                    <a:pt x="1933" y="914"/>
                  </a:cubicBezTo>
                  <a:cubicBezTo>
                    <a:pt x="0" y="1780"/>
                    <a:pt x="396" y="3438"/>
                    <a:pt x="396" y="3438"/>
                  </a:cubicBezTo>
                  <a:cubicBezTo>
                    <a:pt x="871" y="3895"/>
                    <a:pt x="1440" y="4069"/>
                    <a:pt x="2030" y="4069"/>
                  </a:cubicBezTo>
                  <a:cubicBezTo>
                    <a:pt x="3901" y="4069"/>
                    <a:pt x="5988" y="2323"/>
                    <a:pt x="5988" y="2323"/>
                  </a:cubicBezTo>
                  <a:cubicBezTo>
                    <a:pt x="5458" y="585"/>
                    <a:pt x="2960" y="545"/>
                    <a:pt x="2960" y="545"/>
                  </a:cubicBezTo>
                  <a:cubicBezTo>
                    <a:pt x="2960" y="545"/>
                    <a:pt x="3390" y="1"/>
                    <a:pt x="29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593;p29">
              <a:extLst>
                <a:ext uri="{FF2B5EF4-FFF2-40B4-BE49-F238E27FC236}">
                  <a16:creationId xmlns:a16="http://schemas.microsoft.com/office/drawing/2014/main" id="{42A5BFDF-E389-A7F5-67D5-580289029BF3}"/>
                </a:ext>
              </a:extLst>
            </p:cNvPr>
            <p:cNvSpPr/>
            <p:nvPr/>
          </p:nvSpPr>
          <p:spPr>
            <a:xfrm>
              <a:off x="-4414696" y="916686"/>
              <a:ext cx="840550" cy="702691"/>
            </a:xfrm>
            <a:custGeom>
              <a:avLst/>
              <a:gdLst/>
              <a:ahLst/>
              <a:cxnLst/>
              <a:rect l="l" t="t" r="r" b="b"/>
              <a:pathLst>
                <a:path w="5774" h="4827" extrusionOk="0">
                  <a:moveTo>
                    <a:pt x="2450" y="1"/>
                  </a:moveTo>
                  <a:lnTo>
                    <a:pt x="0" y="2465"/>
                  </a:lnTo>
                  <a:cubicBezTo>
                    <a:pt x="0" y="2465"/>
                    <a:pt x="953" y="3827"/>
                    <a:pt x="2578" y="4136"/>
                  </a:cubicBezTo>
                  <a:cubicBezTo>
                    <a:pt x="2726" y="4371"/>
                    <a:pt x="2900" y="4579"/>
                    <a:pt x="3108" y="4760"/>
                  </a:cubicBezTo>
                  <a:cubicBezTo>
                    <a:pt x="3161" y="4804"/>
                    <a:pt x="3225" y="4826"/>
                    <a:pt x="3288" y="4826"/>
                  </a:cubicBezTo>
                  <a:cubicBezTo>
                    <a:pt x="3361" y="4826"/>
                    <a:pt x="3434" y="4798"/>
                    <a:pt x="3491" y="4740"/>
                  </a:cubicBezTo>
                  <a:lnTo>
                    <a:pt x="3645" y="4593"/>
                  </a:lnTo>
                  <a:cubicBezTo>
                    <a:pt x="3645" y="4593"/>
                    <a:pt x="3698" y="4596"/>
                    <a:pt x="3786" y="4596"/>
                  </a:cubicBezTo>
                  <a:cubicBezTo>
                    <a:pt x="4251" y="4596"/>
                    <a:pt x="5714" y="4492"/>
                    <a:pt x="5753" y="3183"/>
                  </a:cubicBezTo>
                  <a:cubicBezTo>
                    <a:pt x="5773" y="2210"/>
                    <a:pt x="5666" y="1243"/>
                    <a:pt x="5444" y="296"/>
                  </a:cubicBezTo>
                  <a:lnTo>
                    <a:pt x="2450"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594;p29">
              <a:extLst>
                <a:ext uri="{FF2B5EF4-FFF2-40B4-BE49-F238E27FC236}">
                  <a16:creationId xmlns:a16="http://schemas.microsoft.com/office/drawing/2014/main" id="{6882055F-0036-E094-7FD4-579FB09C2F17}"/>
                </a:ext>
              </a:extLst>
            </p:cNvPr>
            <p:cNvSpPr/>
            <p:nvPr/>
          </p:nvSpPr>
          <p:spPr>
            <a:xfrm>
              <a:off x="-3927165" y="1348751"/>
              <a:ext cx="176146" cy="150961"/>
            </a:xfrm>
            <a:custGeom>
              <a:avLst/>
              <a:gdLst/>
              <a:ahLst/>
              <a:cxnLst/>
              <a:rect l="l" t="t" r="r" b="b"/>
              <a:pathLst>
                <a:path w="1210" h="1037" extrusionOk="0">
                  <a:moveTo>
                    <a:pt x="692" y="0"/>
                  </a:moveTo>
                  <a:cubicBezTo>
                    <a:pt x="236" y="0"/>
                    <a:pt x="1" y="557"/>
                    <a:pt x="330" y="886"/>
                  </a:cubicBezTo>
                  <a:cubicBezTo>
                    <a:pt x="434" y="990"/>
                    <a:pt x="562" y="1037"/>
                    <a:pt x="688" y="1037"/>
                  </a:cubicBezTo>
                  <a:cubicBezTo>
                    <a:pt x="953" y="1037"/>
                    <a:pt x="1209" y="831"/>
                    <a:pt x="1209" y="517"/>
                  </a:cubicBezTo>
                  <a:cubicBezTo>
                    <a:pt x="1209" y="235"/>
                    <a:pt x="981"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595;p29">
              <a:extLst>
                <a:ext uri="{FF2B5EF4-FFF2-40B4-BE49-F238E27FC236}">
                  <a16:creationId xmlns:a16="http://schemas.microsoft.com/office/drawing/2014/main" id="{849D8212-C86F-12B8-12E2-F1BDEDBA246F}"/>
                </a:ext>
              </a:extLst>
            </p:cNvPr>
            <p:cNvSpPr/>
            <p:nvPr/>
          </p:nvSpPr>
          <p:spPr>
            <a:xfrm>
              <a:off x="-3776640" y="1470742"/>
              <a:ext cx="54882" cy="103795"/>
            </a:xfrm>
            <a:custGeom>
              <a:avLst/>
              <a:gdLst/>
              <a:ahLst/>
              <a:cxnLst/>
              <a:rect l="l" t="t" r="r" b="b"/>
              <a:pathLst>
                <a:path w="377" h="713" extrusionOk="0">
                  <a:moveTo>
                    <a:pt x="221" y="0"/>
                  </a:moveTo>
                  <a:cubicBezTo>
                    <a:pt x="192" y="0"/>
                    <a:pt x="164" y="29"/>
                    <a:pt x="182" y="62"/>
                  </a:cubicBezTo>
                  <a:cubicBezTo>
                    <a:pt x="269" y="223"/>
                    <a:pt x="289" y="357"/>
                    <a:pt x="242" y="464"/>
                  </a:cubicBezTo>
                  <a:cubicBezTo>
                    <a:pt x="202" y="545"/>
                    <a:pt x="128" y="605"/>
                    <a:pt x="34" y="632"/>
                  </a:cubicBezTo>
                  <a:cubicBezTo>
                    <a:pt x="14" y="639"/>
                    <a:pt x="1" y="659"/>
                    <a:pt x="7" y="679"/>
                  </a:cubicBezTo>
                  <a:cubicBezTo>
                    <a:pt x="7" y="699"/>
                    <a:pt x="28" y="713"/>
                    <a:pt x="48" y="713"/>
                  </a:cubicBezTo>
                  <a:lnTo>
                    <a:pt x="54" y="713"/>
                  </a:lnTo>
                  <a:cubicBezTo>
                    <a:pt x="168" y="686"/>
                    <a:pt x="269" y="605"/>
                    <a:pt x="323" y="498"/>
                  </a:cubicBezTo>
                  <a:cubicBezTo>
                    <a:pt x="377" y="370"/>
                    <a:pt x="356" y="209"/>
                    <a:pt x="256" y="21"/>
                  </a:cubicBezTo>
                  <a:cubicBezTo>
                    <a:pt x="247" y="7"/>
                    <a:pt x="234" y="0"/>
                    <a:pt x="2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596;p29">
              <a:extLst>
                <a:ext uri="{FF2B5EF4-FFF2-40B4-BE49-F238E27FC236}">
                  <a16:creationId xmlns:a16="http://schemas.microsoft.com/office/drawing/2014/main" id="{E49D98D5-6AB7-648B-074C-9A54704F31C1}"/>
                </a:ext>
              </a:extLst>
            </p:cNvPr>
            <p:cNvSpPr/>
            <p:nvPr/>
          </p:nvSpPr>
          <p:spPr>
            <a:xfrm>
              <a:off x="-4040131" y="1389512"/>
              <a:ext cx="92586" cy="94187"/>
            </a:xfrm>
            <a:custGeom>
              <a:avLst/>
              <a:gdLst/>
              <a:ahLst/>
              <a:cxnLst/>
              <a:rect l="l" t="t" r="r" b="b"/>
              <a:pathLst>
                <a:path w="636" h="647" extrusionOk="0">
                  <a:moveTo>
                    <a:pt x="562" y="0"/>
                  </a:moveTo>
                  <a:cubicBezTo>
                    <a:pt x="558" y="0"/>
                    <a:pt x="553" y="1"/>
                    <a:pt x="549" y="2"/>
                  </a:cubicBezTo>
                  <a:cubicBezTo>
                    <a:pt x="528" y="2"/>
                    <a:pt x="515" y="22"/>
                    <a:pt x="515" y="49"/>
                  </a:cubicBezTo>
                  <a:cubicBezTo>
                    <a:pt x="549" y="230"/>
                    <a:pt x="522" y="365"/>
                    <a:pt x="441" y="452"/>
                  </a:cubicBezTo>
                  <a:cubicBezTo>
                    <a:pt x="345" y="548"/>
                    <a:pt x="195" y="561"/>
                    <a:pt x="116" y="561"/>
                  </a:cubicBezTo>
                  <a:cubicBezTo>
                    <a:pt x="85" y="561"/>
                    <a:pt x="65" y="559"/>
                    <a:pt x="65" y="559"/>
                  </a:cubicBezTo>
                  <a:cubicBezTo>
                    <a:pt x="63" y="559"/>
                    <a:pt x="61" y="559"/>
                    <a:pt x="60" y="559"/>
                  </a:cubicBezTo>
                  <a:cubicBezTo>
                    <a:pt x="11" y="559"/>
                    <a:pt x="0" y="640"/>
                    <a:pt x="59" y="646"/>
                  </a:cubicBezTo>
                  <a:lnTo>
                    <a:pt x="126" y="646"/>
                  </a:lnTo>
                  <a:cubicBezTo>
                    <a:pt x="260" y="646"/>
                    <a:pt x="394" y="599"/>
                    <a:pt x="502" y="506"/>
                  </a:cubicBezTo>
                  <a:cubicBezTo>
                    <a:pt x="596" y="405"/>
                    <a:pt x="636" y="244"/>
                    <a:pt x="596" y="36"/>
                  </a:cubicBezTo>
                  <a:cubicBezTo>
                    <a:pt x="596" y="13"/>
                    <a:pt x="582" y="0"/>
                    <a:pt x="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597;p29">
              <a:extLst>
                <a:ext uri="{FF2B5EF4-FFF2-40B4-BE49-F238E27FC236}">
                  <a16:creationId xmlns:a16="http://schemas.microsoft.com/office/drawing/2014/main" id="{1C42952B-4D66-B52B-FBD8-2969C8011FE3}"/>
                </a:ext>
              </a:extLst>
            </p:cNvPr>
            <p:cNvSpPr/>
            <p:nvPr/>
          </p:nvSpPr>
          <p:spPr>
            <a:xfrm>
              <a:off x="-4142034" y="1322839"/>
              <a:ext cx="99719" cy="118498"/>
            </a:xfrm>
            <a:custGeom>
              <a:avLst/>
              <a:gdLst/>
              <a:ahLst/>
              <a:cxnLst/>
              <a:rect l="l" t="t" r="r" b="b"/>
              <a:pathLst>
                <a:path w="685" h="814" extrusionOk="0">
                  <a:moveTo>
                    <a:pt x="576" y="1"/>
                  </a:moveTo>
                  <a:cubicBezTo>
                    <a:pt x="489" y="1"/>
                    <a:pt x="336" y="127"/>
                    <a:pt x="208" y="319"/>
                  </a:cubicBezTo>
                  <a:cubicBezTo>
                    <a:pt x="60" y="541"/>
                    <a:pt x="0" y="755"/>
                    <a:pt x="74" y="802"/>
                  </a:cubicBezTo>
                  <a:cubicBezTo>
                    <a:pt x="85" y="810"/>
                    <a:pt x="97" y="814"/>
                    <a:pt x="112" y="814"/>
                  </a:cubicBezTo>
                  <a:cubicBezTo>
                    <a:pt x="199" y="814"/>
                    <a:pt x="350" y="684"/>
                    <a:pt x="477" y="500"/>
                  </a:cubicBezTo>
                  <a:cubicBezTo>
                    <a:pt x="624" y="279"/>
                    <a:pt x="685" y="57"/>
                    <a:pt x="611" y="10"/>
                  </a:cubicBezTo>
                  <a:cubicBezTo>
                    <a:pt x="601" y="4"/>
                    <a:pt x="589" y="1"/>
                    <a:pt x="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598;p29">
              <a:extLst>
                <a:ext uri="{FF2B5EF4-FFF2-40B4-BE49-F238E27FC236}">
                  <a16:creationId xmlns:a16="http://schemas.microsoft.com/office/drawing/2014/main" id="{BA49EB31-276B-C60E-A09D-2885627C7342}"/>
                </a:ext>
              </a:extLst>
            </p:cNvPr>
            <p:cNvSpPr/>
            <p:nvPr/>
          </p:nvSpPr>
          <p:spPr>
            <a:xfrm>
              <a:off x="-3699485" y="1141307"/>
              <a:ext cx="181969" cy="416636"/>
            </a:xfrm>
            <a:custGeom>
              <a:avLst/>
              <a:gdLst/>
              <a:ahLst/>
              <a:cxnLst/>
              <a:rect l="l" t="t" r="r" b="b"/>
              <a:pathLst>
                <a:path w="1250" h="2862" extrusionOk="0">
                  <a:moveTo>
                    <a:pt x="761" y="1"/>
                  </a:moveTo>
                  <a:cubicBezTo>
                    <a:pt x="758" y="1"/>
                    <a:pt x="756" y="1"/>
                    <a:pt x="753" y="2"/>
                  </a:cubicBezTo>
                  <a:cubicBezTo>
                    <a:pt x="733" y="9"/>
                    <a:pt x="713" y="29"/>
                    <a:pt x="719" y="49"/>
                  </a:cubicBezTo>
                  <a:cubicBezTo>
                    <a:pt x="726" y="76"/>
                    <a:pt x="1149" y="2560"/>
                    <a:pt x="35" y="2781"/>
                  </a:cubicBezTo>
                  <a:cubicBezTo>
                    <a:pt x="14" y="2781"/>
                    <a:pt x="1" y="2808"/>
                    <a:pt x="8" y="2828"/>
                  </a:cubicBezTo>
                  <a:cubicBezTo>
                    <a:pt x="8" y="2848"/>
                    <a:pt x="28" y="2862"/>
                    <a:pt x="48" y="2862"/>
                  </a:cubicBezTo>
                  <a:lnTo>
                    <a:pt x="55" y="2862"/>
                  </a:lnTo>
                  <a:cubicBezTo>
                    <a:pt x="1250" y="2627"/>
                    <a:pt x="820" y="143"/>
                    <a:pt x="800" y="36"/>
                  </a:cubicBezTo>
                  <a:cubicBezTo>
                    <a:pt x="800" y="18"/>
                    <a:pt x="780"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599;p29">
              <a:extLst>
                <a:ext uri="{FF2B5EF4-FFF2-40B4-BE49-F238E27FC236}">
                  <a16:creationId xmlns:a16="http://schemas.microsoft.com/office/drawing/2014/main" id="{83CA44FF-4AA7-F626-98FE-2A589D46C46B}"/>
                </a:ext>
              </a:extLst>
            </p:cNvPr>
            <p:cNvSpPr/>
            <p:nvPr/>
          </p:nvSpPr>
          <p:spPr>
            <a:xfrm>
              <a:off x="-4753450" y="691627"/>
              <a:ext cx="1205652" cy="671683"/>
            </a:xfrm>
            <a:custGeom>
              <a:avLst/>
              <a:gdLst/>
              <a:ahLst/>
              <a:cxnLst/>
              <a:rect l="l" t="t" r="r" b="b"/>
              <a:pathLst>
                <a:path w="8282" h="4614" extrusionOk="0">
                  <a:moveTo>
                    <a:pt x="6497" y="0"/>
                  </a:moveTo>
                  <a:cubicBezTo>
                    <a:pt x="5433" y="0"/>
                    <a:pt x="4050" y="1939"/>
                    <a:pt x="2514" y="1939"/>
                  </a:cubicBezTo>
                  <a:cubicBezTo>
                    <a:pt x="2300" y="1939"/>
                    <a:pt x="2083" y="1901"/>
                    <a:pt x="1864" y="1816"/>
                  </a:cubicBezTo>
                  <a:cubicBezTo>
                    <a:pt x="1654" y="1734"/>
                    <a:pt x="1469" y="1698"/>
                    <a:pt x="1309" y="1698"/>
                  </a:cubicBezTo>
                  <a:cubicBezTo>
                    <a:pt x="1" y="1698"/>
                    <a:pt x="324" y="4126"/>
                    <a:pt x="1669" y="4360"/>
                  </a:cubicBezTo>
                  <a:cubicBezTo>
                    <a:pt x="1669" y="4360"/>
                    <a:pt x="2202" y="4613"/>
                    <a:pt x="2954" y="4613"/>
                  </a:cubicBezTo>
                  <a:cubicBezTo>
                    <a:pt x="3618" y="4613"/>
                    <a:pt x="4453" y="4415"/>
                    <a:pt x="5241" y="3668"/>
                  </a:cubicBezTo>
                  <a:cubicBezTo>
                    <a:pt x="6782" y="2194"/>
                    <a:pt x="6674" y="2137"/>
                    <a:pt x="6647" y="2137"/>
                  </a:cubicBezTo>
                  <a:cubicBezTo>
                    <a:pt x="6645" y="2137"/>
                    <a:pt x="6644" y="2138"/>
                    <a:pt x="6644" y="2138"/>
                  </a:cubicBezTo>
                  <a:cubicBezTo>
                    <a:pt x="6644" y="2138"/>
                    <a:pt x="8282" y="580"/>
                    <a:pt x="6758" y="43"/>
                  </a:cubicBezTo>
                  <a:cubicBezTo>
                    <a:pt x="6673" y="14"/>
                    <a:pt x="6586" y="0"/>
                    <a:pt x="6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600;p29">
              <a:extLst>
                <a:ext uri="{FF2B5EF4-FFF2-40B4-BE49-F238E27FC236}">
                  <a16:creationId xmlns:a16="http://schemas.microsoft.com/office/drawing/2014/main" id="{597CA5E7-E282-A6D5-4E4A-DA3EBCD2F2C0}"/>
                </a:ext>
              </a:extLst>
            </p:cNvPr>
            <p:cNvSpPr/>
            <p:nvPr/>
          </p:nvSpPr>
          <p:spPr>
            <a:xfrm>
              <a:off x="-4569151" y="1272470"/>
              <a:ext cx="522905" cy="93022"/>
            </a:xfrm>
            <a:custGeom>
              <a:avLst/>
              <a:gdLst/>
              <a:ahLst/>
              <a:cxnLst/>
              <a:rect l="l" t="t" r="r" b="b"/>
              <a:pathLst>
                <a:path w="3592" h="639" extrusionOk="0">
                  <a:moveTo>
                    <a:pt x="3532" y="1"/>
                  </a:moveTo>
                  <a:cubicBezTo>
                    <a:pt x="3526" y="1"/>
                    <a:pt x="3518" y="3"/>
                    <a:pt x="3511" y="7"/>
                  </a:cubicBezTo>
                  <a:cubicBezTo>
                    <a:pt x="2966" y="424"/>
                    <a:pt x="2339" y="554"/>
                    <a:pt x="1771" y="554"/>
                  </a:cubicBezTo>
                  <a:cubicBezTo>
                    <a:pt x="848" y="554"/>
                    <a:pt x="80" y="213"/>
                    <a:pt x="68" y="209"/>
                  </a:cubicBezTo>
                  <a:cubicBezTo>
                    <a:pt x="63" y="207"/>
                    <a:pt x="57" y="206"/>
                    <a:pt x="52" y="206"/>
                  </a:cubicBezTo>
                  <a:cubicBezTo>
                    <a:pt x="35" y="206"/>
                    <a:pt x="19" y="214"/>
                    <a:pt x="14" y="229"/>
                  </a:cubicBezTo>
                  <a:cubicBezTo>
                    <a:pt x="0" y="249"/>
                    <a:pt x="14" y="276"/>
                    <a:pt x="34" y="282"/>
                  </a:cubicBezTo>
                  <a:cubicBezTo>
                    <a:pt x="584" y="511"/>
                    <a:pt x="1175" y="632"/>
                    <a:pt x="1773" y="638"/>
                  </a:cubicBezTo>
                  <a:cubicBezTo>
                    <a:pt x="2350" y="638"/>
                    <a:pt x="2994" y="504"/>
                    <a:pt x="3558" y="74"/>
                  </a:cubicBezTo>
                  <a:cubicBezTo>
                    <a:pt x="3592" y="47"/>
                    <a:pt x="3565" y="1"/>
                    <a:pt x="35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601;p29">
              <a:extLst>
                <a:ext uri="{FF2B5EF4-FFF2-40B4-BE49-F238E27FC236}">
                  <a16:creationId xmlns:a16="http://schemas.microsoft.com/office/drawing/2014/main" id="{5E9F6D7D-41F1-0B0D-13EA-C6938F9304DE}"/>
                </a:ext>
              </a:extLst>
            </p:cNvPr>
            <p:cNvSpPr/>
            <p:nvPr/>
          </p:nvSpPr>
          <p:spPr>
            <a:xfrm>
              <a:off x="-4109862" y="770238"/>
              <a:ext cx="347051" cy="340209"/>
            </a:xfrm>
            <a:custGeom>
              <a:avLst/>
              <a:gdLst/>
              <a:ahLst/>
              <a:cxnLst/>
              <a:rect l="l" t="t" r="r" b="b"/>
              <a:pathLst>
                <a:path w="2384" h="2337" extrusionOk="0">
                  <a:moveTo>
                    <a:pt x="2333" y="1"/>
                  </a:moveTo>
                  <a:cubicBezTo>
                    <a:pt x="2319" y="1"/>
                    <a:pt x="2306" y="6"/>
                    <a:pt x="2296" y="20"/>
                  </a:cubicBezTo>
                  <a:cubicBezTo>
                    <a:pt x="1773" y="967"/>
                    <a:pt x="987" y="1745"/>
                    <a:pt x="27" y="2256"/>
                  </a:cubicBezTo>
                  <a:cubicBezTo>
                    <a:pt x="14" y="2269"/>
                    <a:pt x="1" y="2296"/>
                    <a:pt x="14" y="2316"/>
                  </a:cubicBezTo>
                  <a:cubicBezTo>
                    <a:pt x="21" y="2329"/>
                    <a:pt x="34" y="2336"/>
                    <a:pt x="54" y="2336"/>
                  </a:cubicBezTo>
                  <a:cubicBezTo>
                    <a:pt x="61" y="2336"/>
                    <a:pt x="61" y="2336"/>
                    <a:pt x="68" y="2329"/>
                  </a:cubicBezTo>
                  <a:cubicBezTo>
                    <a:pt x="1041" y="1813"/>
                    <a:pt x="1840" y="1020"/>
                    <a:pt x="2370" y="54"/>
                  </a:cubicBezTo>
                  <a:cubicBezTo>
                    <a:pt x="2384" y="23"/>
                    <a:pt x="2359" y="1"/>
                    <a:pt x="23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602;p29">
              <a:extLst>
                <a:ext uri="{FF2B5EF4-FFF2-40B4-BE49-F238E27FC236}">
                  <a16:creationId xmlns:a16="http://schemas.microsoft.com/office/drawing/2014/main" id="{7CFDCBFB-58B1-E035-7C5A-79F535F1710C}"/>
                </a:ext>
              </a:extLst>
            </p:cNvPr>
            <p:cNvSpPr/>
            <p:nvPr/>
          </p:nvSpPr>
          <p:spPr>
            <a:xfrm>
              <a:off x="-3853504" y="863988"/>
              <a:ext cx="278339" cy="247477"/>
            </a:xfrm>
            <a:custGeom>
              <a:avLst/>
              <a:gdLst/>
              <a:ahLst/>
              <a:cxnLst/>
              <a:rect l="l" t="t" r="r" b="b"/>
              <a:pathLst>
                <a:path w="1912" h="1700" extrusionOk="0">
                  <a:moveTo>
                    <a:pt x="946" y="0"/>
                  </a:moveTo>
                  <a:cubicBezTo>
                    <a:pt x="448" y="0"/>
                    <a:pt x="1" y="449"/>
                    <a:pt x="112" y="1014"/>
                  </a:cubicBezTo>
                  <a:cubicBezTo>
                    <a:pt x="196" y="1451"/>
                    <a:pt x="570" y="1700"/>
                    <a:pt x="950" y="1700"/>
                  </a:cubicBezTo>
                  <a:cubicBezTo>
                    <a:pt x="1212" y="1700"/>
                    <a:pt x="1477" y="1581"/>
                    <a:pt x="1650" y="1323"/>
                  </a:cubicBezTo>
                  <a:cubicBezTo>
                    <a:pt x="1912" y="934"/>
                    <a:pt x="1804" y="410"/>
                    <a:pt x="1421" y="148"/>
                  </a:cubicBezTo>
                  <a:cubicBezTo>
                    <a:pt x="1269" y="46"/>
                    <a:pt x="1105" y="0"/>
                    <a:pt x="946"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603;p29">
              <a:extLst>
                <a:ext uri="{FF2B5EF4-FFF2-40B4-BE49-F238E27FC236}">
                  <a16:creationId xmlns:a16="http://schemas.microsoft.com/office/drawing/2014/main" id="{64CB513C-A642-F3C1-E7EF-7783755BCA0C}"/>
                </a:ext>
              </a:extLst>
            </p:cNvPr>
            <p:cNvSpPr/>
            <p:nvPr/>
          </p:nvSpPr>
          <p:spPr>
            <a:xfrm>
              <a:off x="-3796147" y="920616"/>
              <a:ext cx="103795" cy="100883"/>
            </a:xfrm>
            <a:custGeom>
              <a:avLst/>
              <a:gdLst/>
              <a:ahLst/>
              <a:cxnLst/>
              <a:rect l="l" t="t" r="r" b="b"/>
              <a:pathLst>
                <a:path w="713" h="693" extrusionOk="0">
                  <a:moveTo>
                    <a:pt x="266" y="1"/>
                  </a:moveTo>
                  <a:cubicBezTo>
                    <a:pt x="252" y="1"/>
                    <a:pt x="240" y="8"/>
                    <a:pt x="235" y="21"/>
                  </a:cubicBezTo>
                  <a:cubicBezTo>
                    <a:pt x="222" y="41"/>
                    <a:pt x="0" y="484"/>
                    <a:pt x="276" y="686"/>
                  </a:cubicBezTo>
                  <a:cubicBezTo>
                    <a:pt x="282" y="692"/>
                    <a:pt x="289" y="692"/>
                    <a:pt x="302" y="692"/>
                  </a:cubicBezTo>
                  <a:cubicBezTo>
                    <a:pt x="309" y="692"/>
                    <a:pt x="316" y="686"/>
                    <a:pt x="316" y="686"/>
                  </a:cubicBezTo>
                  <a:cubicBezTo>
                    <a:pt x="329" y="679"/>
                    <a:pt x="343" y="665"/>
                    <a:pt x="343" y="652"/>
                  </a:cubicBezTo>
                  <a:cubicBezTo>
                    <a:pt x="343" y="652"/>
                    <a:pt x="363" y="457"/>
                    <a:pt x="470" y="397"/>
                  </a:cubicBezTo>
                  <a:cubicBezTo>
                    <a:pt x="494" y="385"/>
                    <a:pt x="519" y="380"/>
                    <a:pt x="543" y="380"/>
                  </a:cubicBezTo>
                  <a:cubicBezTo>
                    <a:pt x="574" y="380"/>
                    <a:pt x="605" y="389"/>
                    <a:pt x="631" y="404"/>
                  </a:cubicBezTo>
                  <a:cubicBezTo>
                    <a:pt x="638" y="406"/>
                    <a:pt x="644" y="407"/>
                    <a:pt x="649" y="407"/>
                  </a:cubicBezTo>
                  <a:cubicBezTo>
                    <a:pt x="692" y="407"/>
                    <a:pt x="712" y="347"/>
                    <a:pt x="665" y="323"/>
                  </a:cubicBezTo>
                  <a:cubicBezTo>
                    <a:pt x="628" y="303"/>
                    <a:pt x="588" y="293"/>
                    <a:pt x="548" y="293"/>
                  </a:cubicBezTo>
                  <a:cubicBezTo>
                    <a:pt x="507" y="293"/>
                    <a:pt x="467" y="303"/>
                    <a:pt x="430" y="323"/>
                  </a:cubicBezTo>
                  <a:cubicBezTo>
                    <a:pt x="349" y="383"/>
                    <a:pt x="296" y="471"/>
                    <a:pt x="276" y="565"/>
                  </a:cubicBezTo>
                  <a:cubicBezTo>
                    <a:pt x="141" y="390"/>
                    <a:pt x="309" y="61"/>
                    <a:pt x="309" y="61"/>
                  </a:cubicBezTo>
                  <a:cubicBezTo>
                    <a:pt x="316" y="41"/>
                    <a:pt x="309" y="14"/>
                    <a:pt x="289" y="8"/>
                  </a:cubicBezTo>
                  <a:cubicBezTo>
                    <a:pt x="282" y="3"/>
                    <a:pt x="274" y="1"/>
                    <a:pt x="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604;p29">
              <a:extLst>
                <a:ext uri="{FF2B5EF4-FFF2-40B4-BE49-F238E27FC236}">
                  <a16:creationId xmlns:a16="http://schemas.microsoft.com/office/drawing/2014/main" id="{817F9478-C0B8-CC5D-89E7-8C0D48600EB1}"/>
                </a:ext>
              </a:extLst>
            </p:cNvPr>
            <p:cNvSpPr/>
            <p:nvPr/>
          </p:nvSpPr>
          <p:spPr>
            <a:xfrm>
              <a:off x="-3859618" y="930370"/>
              <a:ext cx="82104" cy="165373"/>
            </a:xfrm>
            <a:custGeom>
              <a:avLst/>
              <a:gdLst/>
              <a:ahLst/>
              <a:cxnLst/>
              <a:rect l="l" t="t" r="r" b="b"/>
              <a:pathLst>
                <a:path w="564" h="1136" extrusionOk="0">
                  <a:moveTo>
                    <a:pt x="195" y="1"/>
                  </a:moveTo>
                  <a:cubicBezTo>
                    <a:pt x="180" y="1"/>
                    <a:pt x="164" y="9"/>
                    <a:pt x="154" y="28"/>
                  </a:cubicBezTo>
                  <a:cubicBezTo>
                    <a:pt x="13" y="424"/>
                    <a:pt x="148" y="874"/>
                    <a:pt x="490" y="1129"/>
                  </a:cubicBezTo>
                  <a:cubicBezTo>
                    <a:pt x="497" y="1135"/>
                    <a:pt x="504" y="1135"/>
                    <a:pt x="517" y="1135"/>
                  </a:cubicBezTo>
                  <a:cubicBezTo>
                    <a:pt x="524" y="1135"/>
                    <a:pt x="537" y="1135"/>
                    <a:pt x="544" y="1129"/>
                  </a:cubicBezTo>
                  <a:cubicBezTo>
                    <a:pt x="564" y="1109"/>
                    <a:pt x="557" y="1082"/>
                    <a:pt x="544" y="1068"/>
                  </a:cubicBezTo>
                  <a:cubicBezTo>
                    <a:pt x="0" y="625"/>
                    <a:pt x="222" y="82"/>
                    <a:pt x="235" y="61"/>
                  </a:cubicBezTo>
                  <a:cubicBezTo>
                    <a:pt x="248" y="2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605;p29">
              <a:extLst>
                <a:ext uri="{FF2B5EF4-FFF2-40B4-BE49-F238E27FC236}">
                  <a16:creationId xmlns:a16="http://schemas.microsoft.com/office/drawing/2014/main" id="{3B1C2EEB-C3EE-2BB3-E1C1-EE773BB5CCB3}"/>
                </a:ext>
              </a:extLst>
            </p:cNvPr>
            <p:cNvSpPr/>
            <p:nvPr/>
          </p:nvSpPr>
          <p:spPr>
            <a:xfrm>
              <a:off x="-3639799" y="930078"/>
              <a:ext cx="85161" cy="165664"/>
            </a:xfrm>
            <a:custGeom>
              <a:avLst/>
              <a:gdLst/>
              <a:ahLst/>
              <a:cxnLst/>
              <a:rect l="l" t="t" r="r" b="b"/>
              <a:pathLst>
                <a:path w="585" h="1138" extrusionOk="0">
                  <a:moveTo>
                    <a:pt x="251" y="0"/>
                  </a:moveTo>
                  <a:cubicBezTo>
                    <a:pt x="223" y="0"/>
                    <a:pt x="195" y="26"/>
                    <a:pt x="209" y="57"/>
                  </a:cubicBezTo>
                  <a:cubicBezTo>
                    <a:pt x="215" y="70"/>
                    <a:pt x="484" y="708"/>
                    <a:pt x="34" y="1064"/>
                  </a:cubicBezTo>
                  <a:cubicBezTo>
                    <a:pt x="0" y="1090"/>
                    <a:pt x="21" y="1137"/>
                    <a:pt x="61" y="1137"/>
                  </a:cubicBezTo>
                  <a:cubicBezTo>
                    <a:pt x="68" y="1137"/>
                    <a:pt x="74" y="1137"/>
                    <a:pt x="88" y="1131"/>
                  </a:cubicBezTo>
                  <a:cubicBezTo>
                    <a:pt x="585" y="735"/>
                    <a:pt x="289" y="30"/>
                    <a:pt x="289" y="23"/>
                  </a:cubicBezTo>
                  <a:cubicBezTo>
                    <a:pt x="280" y="7"/>
                    <a:pt x="265"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606;p29">
              <a:extLst>
                <a:ext uri="{FF2B5EF4-FFF2-40B4-BE49-F238E27FC236}">
                  <a16:creationId xmlns:a16="http://schemas.microsoft.com/office/drawing/2014/main" id="{C271B727-2981-C295-6725-72F4EC50BF87}"/>
                </a:ext>
              </a:extLst>
            </p:cNvPr>
            <p:cNvSpPr/>
            <p:nvPr/>
          </p:nvSpPr>
          <p:spPr>
            <a:xfrm>
              <a:off x="-3547941" y="904894"/>
              <a:ext cx="621605" cy="1129371"/>
            </a:xfrm>
            <a:custGeom>
              <a:avLst/>
              <a:gdLst/>
              <a:ahLst/>
              <a:cxnLst/>
              <a:rect l="l" t="t" r="r" b="b"/>
              <a:pathLst>
                <a:path w="4270" h="7758" extrusionOk="0">
                  <a:moveTo>
                    <a:pt x="739" y="1"/>
                  </a:moveTo>
                  <a:cubicBezTo>
                    <a:pt x="517" y="1"/>
                    <a:pt x="376" y="62"/>
                    <a:pt x="376" y="62"/>
                  </a:cubicBezTo>
                  <a:lnTo>
                    <a:pt x="1" y="1149"/>
                  </a:lnTo>
                  <a:cubicBezTo>
                    <a:pt x="1826" y="2257"/>
                    <a:pt x="1343" y="6869"/>
                    <a:pt x="1343" y="6983"/>
                  </a:cubicBezTo>
                  <a:cubicBezTo>
                    <a:pt x="1343" y="7551"/>
                    <a:pt x="1566" y="7757"/>
                    <a:pt x="1888" y="7757"/>
                  </a:cubicBezTo>
                  <a:cubicBezTo>
                    <a:pt x="2735" y="7757"/>
                    <a:pt x="4270" y="6338"/>
                    <a:pt x="4270" y="6338"/>
                  </a:cubicBezTo>
                  <a:cubicBezTo>
                    <a:pt x="3370" y="6224"/>
                    <a:pt x="3189" y="4090"/>
                    <a:pt x="3189" y="4090"/>
                  </a:cubicBezTo>
                  <a:cubicBezTo>
                    <a:pt x="2606" y="477"/>
                    <a:pt x="1357"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607;p29">
              <a:extLst>
                <a:ext uri="{FF2B5EF4-FFF2-40B4-BE49-F238E27FC236}">
                  <a16:creationId xmlns:a16="http://schemas.microsoft.com/office/drawing/2014/main" id="{4C5202B6-B80A-F9E7-F87B-CB3AE4B3B829}"/>
                </a:ext>
              </a:extLst>
            </p:cNvPr>
            <p:cNvSpPr/>
            <p:nvPr/>
          </p:nvSpPr>
          <p:spPr>
            <a:xfrm>
              <a:off x="-3584044" y="1052216"/>
              <a:ext cx="240490" cy="522323"/>
            </a:xfrm>
            <a:custGeom>
              <a:avLst/>
              <a:gdLst/>
              <a:ahLst/>
              <a:cxnLst/>
              <a:rect l="l" t="t" r="r" b="b"/>
              <a:pathLst>
                <a:path w="1652" h="3588" extrusionOk="0">
                  <a:moveTo>
                    <a:pt x="46" y="1"/>
                  </a:moveTo>
                  <a:cubicBezTo>
                    <a:pt x="29" y="1"/>
                    <a:pt x="12" y="9"/>
                    <a:pt x="7" y="30"/>
                  </a:cubicBezTo>
                  <a:cubicBezTo>
                    <a:pt x="0" y="50"/>
                    <a:pt x="14" y="70"/>
                    <a:pt x="34" y="77"/>
                  </a:cubicBezTo>
                  <a:cubicBezTo>
                    <a:pt x="47" y="84"/>
                    <a:pt x="1383" y="527"/>
                    <a:pt x="1571" y="3548"/>
                  </a:cubicBezTo>
                  <a:cubicBezTo>
                    <a:pt x="1571" y="3574"/>
                    <a:pt x="1591" y="3588"/>
                    <a:pt x="1611" y="3588"/>
                  </a:cubicBezTo>
                  <a:cubicBezTo>
                    <a:pt x="1638" y="3588"/>
                    <a:pt x="1652" y="3568"/>
                    <a:pt x="1652" y="3548"/>
                  </a:cubicBezTo>
                  <a:cubicBezTo>
                    <a:pt x="1464" y="466"/>
                    <a:pt x="121" y="17"/>
                    <a:pt x="61" y="3"/>
                  </a:cubicBezTo>
                  <a:cubicBezTo>
                    <a:pt x="56" y="2"/>
                    <a:pt x="51"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608;p29">
              <a:extLst>
                <a:ext uri="{FF2B5EF4-FFF2-40B4-BE49-F238E27FC236}">
                  <a16:creationId xmlns:a16="http://schemas.microsoft.com/office/drawing/2014/main" id="{3223CDD1-8B95-533B-419B-587DBDDBA05C}"/>
                </a:ext>
              </a:extLst>
            </p:cNvPr>
            <p:cNvSpPr/>
            <p:nvPr/>
          </p:nvSpPr>
          <p:spPr>
            <a:xfrm>
              <a:off x="-3530181" y="804593"/>
              <a:ext cx="111365" cy="228989"/>
            </a:xfrm>
            <a:custGeom>
              <a:avLst/>
              <a:gdLst/>
              <a:ahLst/>
              <a:cxnLst/>
              <a:rect l="l" t="t" r="r" b="b"/>
              <a:pathLst>
                <a:path w="765" h="1573" extrusionOk="0">
                  <a:moveTo>
                    <a:pt x="66" y="1"/>
                  </a:moveTo>
                  <a:cubicBezTo>
                    <a:pt x="24" y="1"/>
                    <a:pt x="1" y="69"/>
                    <a:pt x="53" y="86"/>
                  </a:cubicBezTo>
                  <a:cubicBezTo>
                    <a:pt x="60" y="86"/>
                    <a:pt x="442" y="247"/>
                    <a:pt x="583" y="623"/>
                  </a:cubicBezTo>
                  <a:cubicBezTo>
                    <a:pt x="677" y="878"/>
                    <a:pt x="637" y="1174"/>
                    <a:pt x="463" y="1509"/>
                  </a:cubicBezTo>
                  <a:cubicBezTo>
                    <a:pt x="449" y="1530"/>
                    <a:pt x="463" y="1556"/>
                    <a:pt x="483" y="1570"/>
                  </a:cubicBezTo>
                  <a:cubicBezTo>
                    <a:pt x="487" y="1570"/>
                    <a:pt x="492" y="1573"/>
                    <a:pt x="496" y="1573"/>
                  </a:cubicBezTo>
                  <a:cubicBezTo>
                    <a:pt x="498" y="1573"/>
                    <a:pt x="501" y="1572"/>
                    <a:pt x="503" y="1570"/>
                  </a:cubicBezTo>
                  <a:cubicBezTo>
                    <a:pt x="505" y="1571"/>
                    <a:pt x="508" y="1572"/>
                    <a:pt x="510" y="1572"/>
                  </a:cubicBezTo>
                  <a:cubicBezTo>
                    <a:pt x="521" y="1572"/>
                    <a:pt x="531" y="1561"/>
                    <a:pt x="536" y="1550"/>
                  </a:cubicBezTo>
                  <a:cubicBezTo>
                    <a:pt x="724" y="1194"/>
                    <a:pt x="765" y="878"/>
                    <a:pt x="664" y="596"/>
                  </a:cubicBezTo>
                  <a:cubicBezTo>
                    <a:pt x="550" y="335"/>
                    <a:pt x="348" y="120"/>
                    <a:pt x="87" y="6"/>
                  </a:cubicBezTo>
                  <a:cubicBezTo>
                    <a:pt x="80" y="2"/>
                    <a:pt x="73" y="1"/>
                    <a:pt x="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609;p29">
              <a:extLst>
                <a:ext uri="{FF2B5EF4-FFF2-40B4-BE49-F238E27FC236}">
                  <a16:creationId xmlns:a16="http://schemas.microsoft.com/office/drawing/2014/main" id="{A076B96C-1454-6BAD-8EBF-2074734B5E3A}"/>
                </a:ext>
              </a:extLst>
            </p:cNvPr>
            <p:cNvSpPr/>
            <p:nvPr/>
          </p:nvSpPr>
          <p:spPr>
            <a:xfrm>
              <a:off x="-3554783" y="899945"/>
              <a:ext cx="419402" cy="919015"/>
            </a:xfrm>
            <a:custGeom>
              <a:avLst/>
              <a:gdLst/>
              <a:ahLst/>
              <a:cxnLst/>
              <a:rect l="l" t="t" r="r" b="b"/>
              <a:pathLst>
                <a:path w="2881" h="6313" extrusionOk="0">
                  <a:moveTo>
                    <a:pt x="51" y="0"/>
                  </a:moveTo>
                  <a:cubicBezTo>
                    <a:pt x="48" y="0"/>
                    <a:pt x="44" y="1"/>
                    <a:pt x="41" y="2"/>
                  </a:cubicBezTo>
                  <a:cubicBezTo>
                    <a:pt x="14" y="2"/>
                    <a:pt x="1" y="22"/>
                    <a:pt x="7" y="49"/>
                  </a:cubicBezTo>
                  <a:cubicBezTo>
                    <a:pt x="7" y="69"/>
                    <a:pt x="135" y="727"/>
                    <a:pt x="1108" y="1391"/>
                  </a:cubicBezTo>
                  <a:cubicBezTo>
                    <a:pt x="2645" y="2439"/>
                    <a:pt x="2800" y="6225"/>
                    <a:pt x="2800" y="6265"/>
                  </a:cubicBezTo>
                  <a:cubicBezTo>
                    <a:pt x="2800" y="6285"/>
                    <a:pt x="2813" y="6305"/>
                    <a:pt x="2840" y="6305"/>
                  </a:cubicBezTo>
                  <a:lnTo>
                    <a:pt x="2840" y="6312"/>
                  </a:lnTo>
                  <a:cubicBezTo>
                    <a:pt x="2860" y="6305"/>
                    <a:pt x="2880" y="6292"/>
                    <a:pt x="2880" y="6265"/>
                  </a:cubicBezTo>
                  <a:cubicBezTo>
                    <a:pt x="2874" y="6104"/>
                    <a:pt x="2733" y="2398"/>
                    <a:pt x="1155" y="1324"/>
                  </a:cubicBezTo>
                  <a:cubicBezTo>
                    <a:pt x="209" y="680"/>
                    <a:pt x="88" y="42"/>
                    <a:pt x="88" y="35"/>
                  </a:cubicBezTo>
                  <a:cubicBezTo>
                    <a:pt x="82" y="13"/>
                    <a:pt x="67" y="0"/>
                    <a:pt x="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610;p29">
              <a:extLst>
                <a:ext uri="{FF2B5EF4-FFF2-40B4-BE49-F238E27FC236}">
                  <a16:creationId xmlns:a16="http://schemas.microsoft.com/office/drawing/2014/main" id="{B99B0ABA-6B3D-CD4D-56A1-A5C042AFB183}"/>
                </a:ext>
              </a:extLst>
            </p:cNvPr>
            <p:cNvSpPr/>
            <p:nvPr/>
          </p:nvSpPr>
          <p:spPr>
            <a:xfrm>
              <a:off x="-2842338" y="1944733"/>
              <a:ext cx="560027" cy="1566678"/>
            </a:xfrm>
            <a:custGeom>
              <a:avLst/>
              <a:gdLst/>
              <a:ahLst/>
              <a:cxnLst/>
              <a:rect l="l" t="t" r="r" b="b"/>
              <a:pathLst>
                <a:path w="3847" h="10762" extrusionOk="0">
                  <a:moveTo>
                    <a:pt x="3048" y="1"/>
                  </a:moveTo>
                  <a:lnTo>
                    <a:pt x="672" y="1619"/>
                  </a:lnTo>
                  <a:lnTo>
                    <a:pt x="1262" y="4049"/>
                  </a:lnTo>
                  <a:lnTo>
                    <a:pt x="0" y="10500"/>
                  </a:lnTo>
                  <a:lnTo>
                    <a:pt x="2202" y="10762"/>
                  </a:lnTo>
                  <a:lnTo>
                    <a:pt x="3726" y="4230"/>
                  </a:lnTo>
                  <a:cubicBezTo>
                    <a:pt x="3847" y="3700"/>
                    <a:pt x="3847" y="3149"/>
                    <a:pt x="3713" y="2626"/>
                  </a:cubicBezTo>
                  <a:lnTo>
                    <a:pt x="3048"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611;p29">
              <a:extLst>
                <a:ext uri="{FF2B5EF4-FFF2-40B4-BE49-F238E27FC236}">
                  <a16:creationId xmlns:a16="http://schemas.microsoft.com/office/drawing/2014/main" id="{BAD64CDB-8015-F1A1-316A-6C07ADE71770}"/>
                </a:ext>
              </a:extLst>
            </p:cNvPr>
            <p:cNvSpPr/>
            <p:nvPr/>
          </p:nvSpPr>
          <p:spPr>
            <a:xfrm>
              <a:off x="-3080791" y="3325654"/>
              <a:ext cx="594237" cy="1027177"/>
            </a:xfrm>
            <a:custGeom>
              <a:avLst/>
              <a:gdLst/>
              <a:ahLst/>
              <a:cxnLst/>
              <a:rect l="l" t="t" r="r" b="b"/>
              <a:pathLst>
                <a:path w="4082" h="7056" extrusionOk="0">
                  <a:moveTo>
                    <a:pt x="1840" y="0"/>
                  </a:moveTo>
                  <a:lnTo>
                    <a:pt x="1061" y="2779"/>
                  </a:lnTo>
                  <a:lnTo>
                    <a:pt x="222" y="4874"/>
                  </a:lnTo>
                  <a:cubicBezTo>
                    <a:pt x="222" y="4874"/>
                    <a:pt x="0" y="6351"/>
                    <a:pt x="222" y="6458"/>
                  </a:cubicBezTo>
                  <a:cubicBezTo>
                    <a:pt x="231" y="6463"/>
                    <a:pt x="240" y="6465"/>
                    <a:pt x="249" y="6465"/>
                  </a:cubicBezTo>
                  <a:cubicBezTo>
                    <a:pt x="455" y="6465"/>
                    <a:pt x="591" y="5304"/>
                    <a:pt x="591" y="5304"/>
                  </a:cubicBezTo>
                  <a:lnTo>
                    <a:pt x="1014" y="4303"/>
                  </a:lnTo>
                  <a:lnTo>
                    <a:pt x="1014" y="4303"/>
                  </a:lnTo>
                  <a:cubicBezTo>
                    <a:pt x="1014" y="4304"/>
                    <a:pt x="752" y="6391"/>
                    <a:pt x="1014" y="6727"/>
                  </a:cubicBezTo>
                  <a:cubicBezTo>
                    <a:pt x="1030" y="6747"/>
                    <a:pt x="1046" y="6757"/>
                    <a:pt x="1062" y="6757"/>
                  </a:cubicBezTo>
                  <a:cubicBezTo>
                    <a:pt x="1302" y="6757"/>
                    <a:pt x="1497" y="4580"/>
                    <a:pt x="1497" y="4579"/>
                  </a:cubicBezTo>
                  <a:lnTo>
                    <a:pt x="1497" y="4579"/>
                  </a:lnTo>
                  <a:cubicBezTo>
                    <a:pt x="1497" y="4580"/>
                    <a:pt x="1363" y="7056"/>
                    <a:pt x="1638" y="7056"/>
                  </a:cubicBezTo>
                  <a:cubicBezTo>
                    <a:pt x="1913" y="7056"/>
                    <a:pt x="2249" y="4700"/>
                    <a:pt x="2249" y="4699"/>
                  </a:cubicBezTo>
                  <a:lnTo>
                    <a:pt x="2249" y="4699"/>
                  </a:lnTo>
                  <a:lnTo>
                    <a:pt x="2202" y="6149"/>
                  </a:lnTo>
                  <a:cubicBezTo>
                    <a:pt x="2221" y="6312"/>
                    <a:pt x="2261" y="6380"/>
                    <a:pt x="2314" y="6380"/>
                  </a:cubicBezTo>
                  <a:cubicBezTo>
                    <a:pt x="2580" y="6380"/>
                    <a:pt x="3176" y="4699"/>
                    <a:pt x="3176" y="4699"/>
                  </a:cubicBezTo>
                  <a:lnTo>
                    <a:pt x="3525" y="3786"/>
                  </a:lnTo>
                  <a:cubicBezTo>
                    <a:pt x="3612" y="3545"/>
                    <a:pt x="3672" y="3296"/>
                    <a:pt x="3699" y="3041"/>
                  </a:cubicBezTo>
                  <a:lnTo>
                    <a:pt x="3786" y="2054"/>
                  </a:lnTo>
                  <a:lnTo>
                    <a:pt x="4082" y="229"/>
                  </a:lnTo>
                  <a:lnTo>
                    <a:pt x="4082" y="229"/>
                  </a:lnTo>
                  <a:cubicBezTo>
                    <a:pt x="3629" y="474"/>
                    <a:pt x="3252" y="562"/>
                    <a:pt x="2946" y="562"/>
                  </a:cubicBezTo>
                  <a:cubicBezTo>
                    <a:pt x="2170" y="562"/>
                    <a:pt x="1840" y="0"/>
                    <a:pt x="18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612;p29">
              <a:extLst>
                <a:ext uri="{FF2B5EF4-FFF2-40B4-BE49-F238E27FC236}">
                  <a16:creationId xmlns:a16="http://schemas.microsoft.com/office/drawing/2014/main" id="{45CCC042-AD30-2039-3D94-CC955C4FADB6}"/>
                </a:ext>
              </a:extLst>
            </p:cNvPr>
            <p:cNvSpPr/>
            <p:nvPr/>
          </p:nvSpPr>
          <p:spPr>
            <a:xfrm>
              <a:off x="-3128685" y="1200119"/>
              <a:ext cx="896305" cy="984669"/>
            </a:xfrm>
            <a:custGeom>
              <a:avLst/>
              <a:gdLst/>
              <a:ahLst/>
              <a:cxnLst/>
              <a:rect l="l" t="t" r="r" b="b"/>
              <a:pathLst>
                <a:path w="6157" h="6764" extrusionOk="0">
                  <a:moveTo>
                    <a:pt x="0" y="1"/>
                  </a:moveTo>
                  <a:lnTo>
                    <a:pt x="2363" y="6653"/>
                  </a:lnTo>
                  <a:cubicBezTo>
                    <a:pt x="2570" y="6729"/>
                    <a:pt x="2776" y="6763"/>
                    <a:pt x="2978" y="6763"/>
                  </a:cubicBezTo>
                  <a:cubicBezTo>
                    <a:pt x="4690" y="6763"/>
                    <a:pt x="6156" y="4331"/>
                    <a:pt x="6156" y="4331"/>
                  </a:cubicBezTo>
                  <a:lnTo>
                    <a:pt x="4934" y="1122"/>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613;p29">
              <a:extLst>
                <a:ext uri="{FF2B5EF4-FFF2-40B4-BE49-F238E27FC236}">
                  <a16:creationId xmlns:a16="http://schemas.microsoft.com/office/drawing/2014/main" id="{3D5F9D5F-458D-AA4F-EBC8-494D6A05350D}"/>
                </a:ext>
              </a:extLst>
            </p:cNvPr>
            <p:cNvSpPr/>
            <p:nvPr/>
          </p:nvSpPr>
          <p:spPr>
            <a:xfrm>
              <a:off x="-3135527" y="1194005"/>
              <a:ext cx="909989" cy="997189"/>
            </a:xfrm>
            <a:custGeom>
              <a:avLst/>
              <a:gdLst/>
              <a:ahLst/>
              <a:cxnLst/>
              <a:rect l="l" t="t" r="r" b="b"/>
              <a:pathLst>
                <a:path w="6251" h="6850" extrusionOk="0">
                  <a:moveTo>
                    <a:pt x="45" y="1"/>
                  </a:moveTo>
                  <a:cubicBezTo>
                    <a:pt x="41" y="1"/>
                    <a:pt x="37" y="1"/>
                    <a:pt x="34" y="2"/>
                  </a:cubicBezTo>
                  <a:cubicBezTo>
                    <a:pt x="14" y="9"/>
                    <a:pt x="0" y="36"/>
                    <a:pt x="7" y="56"/>
                  </a:cubicBezTo>
                  <a:lnTo>
                    <a:pt x="2377" y="6709"/>
                  </a:lnTo>
                  <a:cubicBezTo>
                    <a:pt x="2377" y="6722"/>
                    <a:pt x="2383" y="6729"/>
                    <a:pt x="2397" y="6736"/>
                  </a:cubicBezTo>
                  <a:cubicBezTo>
                    <a:pt x="2598" y="6809"/>
                    <a:pt x="2806" y="6850"/>
                    <a:pt x="3021" y="6850"/>
                  </a:cubicBezTo>
                  <a:cubicBezTo>
                    <a:pt x="4740" y="6850"/>
                    <a:pt x="6223" y="4420"/>
                    <a:pt x="6243" y="4393"/>
                  </a:cubicBezTo>
                  <a:cubicBezTo>
                    <a:pt x="6250" y="4386"/>
                    <a:pt x="6250" y="4373"/>
                    <a:pt x="6243" y="4359"/>
                  </a:cubicBezTo>
                  <a:lnTo>
                    <a:pt x="5022" y="1150"/>
                  </a:lnTo>
                  <a:cubicBezTo>
                    <a:pt x="5012" y="1133"/>
                    <a:pt x="4996" y="1126"/>
                    <a:pt x="4982" y="1126"/>
                  </a:cubicBezTo>
                  <a:cubicBezTo>
                    <a:pt x="4956" y="1126"/>
                    <a:pt x="4933" y="1147"/>
                    <a:pt x="4941" y="1177"/>
                  </a:cubicBezTo>
                  <a:lnTo>
                    <a:pt x="6156" y="4366"/>
                  </a:lnTo>
                  <a:cubicBezTo>
                    <a:pt x="6024" y="4588"/>
                    <a:pt x="4619" y="6763"/>
                    <a:pt x="3024" y="6763"/>
                  </a:cubicBezTo>
                  <a:cubicBezTo>
                    <a:pt x="2833" y="6763"/>
                    <a:pt x="2639" y="6731"/>
                    <a:pt x="2444" y="6662"/>
                  </a:cubicBezTo>
                  <a:lnTo>
                    <a:pt x="88" y="29"/>
                  </a:lnTo>
                  <a:cubicBezTo>
                    <a:pt x="82" y="13"/>
                    <a:pt x="63"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614;p29">
              <a:extLst>
                <a:ext uri="{FF2B5EF4-FFF2-40B4-BE49-F238E27FC236}">
                  <a16:creationId xmlns:a16="http://schemas.microsoft.com/office/drawing/2014/main" id="{E7DC772E-0477-9137-35E1-388DFF4888A6}"/>
                </a:ext>
              </a:extLst>
            </p:cNvPr>
            <p:cNvSpPr/>
            <p:nvPr/>
          </p:nvSpPr>
          <p:spPr>
            <a:xfrm>
              <a:off x="-3057790" y="3569491"/>
              <a:ext cx="542412" cy="790181"/>
            </a:xfrm>
            <a:custGeom>
              <a:avLst/>
              <a:gdLst/>
              <a:ahLst/>
              <a:cxnLst/>
              <a:rect l="l" t="t" r="r" b="b"/>
              <a:pathLst>
                <a:path w="3726" h="5428" extrusionOk="0">
                  <a:moveTo>
                    <a:pt x="3683" y="0"/>
                  </a:moveTo>
                  <a:cubicBezTo>
                    <a:pt x="3664" y="0"/>
                    <a:pt x="3645" y="12"/>
                    <a:pt x="3642" y="37"/>
                  </a:cubicBezTo>
                  <a:cubicBezTo>
                    <a:pt x="3642" y="51"/>
                    <a:pt x="3514" y="1588"/>
                    <a:pt x="3326" y="2091"/>
                  </a:cubicBezTo>
                  <a:cubicBezTo>
                    <a:pt x="2957" y="3018"/>
                    <a:pt x="2380" y="4441"/>
                    <a:pt x="2272" y="4555"/>
                  </a:cubicBezTo>
                  <a:lnTo>
                    <a:pt x="2266" y="4562"/>
                  </a:lnTo>
                  <a:cubicBezTo>
                    <a:pt x="2239" y="4609"/>
                    <a:pt x="2192" y="4669"/>
                    <a:pt x="2158" y="4669"/>
                  </a:cubicBezTo>
                  <a:cubicBezTo>
                    <a:pt x="2145" y="4669"/>
                    <a:pt x="2125" y="4642"/>
                    <a:pt x="2111" y="4582"/>
                  </a:cubicBezTo>
                  <a:cubicBezTo>
                    <a:pt x="2091" y="4521"/>
                    <a:pt x="2084" y="4461"/>
                    <a:pt x="2091" y="4401"/>
                  </a:cubicBezTo>
                  <a:lnTo>
                    <a:pt x="2131" y="3018"/>
                  </a:lnTo>
                  <a:cubicBezTo>
                    <a:pt x="2131" y="2998"/>
                    <a:pt x="2111" y="2977"/>
                    <a:pt x="2091" y="2977"/>
                  </a:cubicBezTo>
                  <a:cubicBezTo>
                    <a:pt x="2071" y="2977"/>
                    <a:pt x="2051" y="2991"/>
                    <a:pt x="2044" y="3011"/>
                  </a:cubicBezTo>
                  <a:cubicBezTo>
                    <a:pt x="1876" y="4125"/>
                    <a:pt x="1621" y="5300"/>
                    <a:pt x="1500" y="5340"/>
                  </a:cubicBezTo>
                  <a:cubicBezTo>
                    <a:pt x="1366" y="5273"/>
                    <a:pt x="1339" y="4045"/>
                    <a:pt x="1380" y="2897"/>
                  </a:cubicBezTo>
                  <a:cubicBezTo>
                    <a:pt x="1380" y="2877"/>
                    <a:pt x="1366" y="2857"/>
                    <a:pt x="1339" y="2857"/>
                  </a:cubicBezTo>
                  <a:cubicBezTo>
                    <a:pt x="1337" y="2856"/>
                    <a:pt x="1334" y="2855"/>
                    <a:pt x="1331" y="2855"/>
                  </a:cubicBezTo>
                  <a:cubicBezTo>
                    <a:pt x="1314" y="2855"/>
                    <a:pt x="1299" y="2873"/>
                    <a:pt x="1299" y="2890"/>
                  </a:cubicBezTo>
                  <a:cubicBezTo>
                    <a:pt x="1205" y="3904"/>
                    <a:pt x="1024" y="5005"/>
                    <a:pt x="896" y="5032"/>
                  </a:cubicBezTo>
                  <a:cubicBezTo>
                    <a:pt x="769" y="4985"/>
                    <a:pt x="796" y="3749"/>
                    <a:pt x="896" y="2628"/>
                  </a:cubicBezTo>
                  <a:cubicBezTo>
                    <a:pt x="896" y="2608"/>
                    <a:pt x="883" y="2588"/>
                    <a:pt x="863" y="2581"/>
                  </a:cubicBezTo>
                  <a:cubicBezTo>
                    <a:pt x="859" y="2580"/>
                    <a:pt x="856" y="2580"/>
                    <a:pt x="852" y="2580"/>
                  </a:cubicBezTo>
                  <a:cubicBezTo>
                    <a:pt x="836" y="2580"/>
                    <a:pt x="821" y="2592"/>
                    <a:pt x="816" y="2608"/>
                  </a:cubicBezTo>
                  <a:lnTo>
                    <a:pt x="393" y="3608"/>
                  </a:lnTo>
                  <a:cubicBezTo>
                    <a:pt x="393" y="3608"/>
                    <a:pt x="393" y="3615"/>
                    <a:pt x="393" y="3615"/>
                  </a:cubicBezTo>
                  <a:cubicBezTo>
                    <a:pt x="359" y="3998"/>
                    <a:pt x="245" y="4642"/>
                    <a:pt x="111" y="4729"/>
                  </a:cubicBezTo>
                  <a:cubicBezTo>
                    <a:pt x="103" y="4737"/>
                    <a:pt x="97" y="4741"/>
                    <a:pt x="91" y="4741"/>
                  </a:cubicBezTo>
                  <a:cubicBezTo>
                    <a:pt x="87" y="4741"/>
                    <a:pt x="83" y="4739"/>
                    <a:pt x="77" y="4736"/>
                  </a:cubicBezTo>
                  <a:cubicBezTo>
                    <a:pt x="73" y="4735"/>
                    <a:pt x="69" y="4735"/>
                    <a:pt x="65" y="4735"/>
                  </a:cubicBezTo>
                  <a:cubicBezTo>
                    <a:pt x="14" y="4735"/>
                    <a:pt x="1" y="4811"/>
                    <a:pt x="50" y="4823"/>
                  </a:cubicBezTo>
                  <a:cubicBezTo>
                    <a:pt x="62" y="4828"/>
                    <a:pt x="74" y="4830"/>
                    <a:pt x="86" y="4830"/>
                  </a:cubicBezTo>
                  <a:cubicBezTo>
                    <a:pt x="110" y="4830"/>
                    <a:pt x="135" y="4821"/>
                    <a:pt x="158" y="4803"/>
                  </a:cubicBezTo>
                  <a:cubicBezTo>
                    <a:pt x="366" y="4662"/>
                    <a:pt x="467" y="3770"/>
                    <a:pt x="480" y="3635"/>
                  </a:cubicBezTo>
                  <a:lnTo>
                    <a:pt x="789" y="2890"/>
                  </a:lnTo>
                  <a:lnTo>
                    <a:pt x="789" y="2890"/>
                  </a:lnTo>
                  <a:cubicBezTo>
                    <a:pt x="735" y="3622"/>
                    <a:pt x="648" y="5052"/>
                    <a:pt x="876" y="5112"/>
                  </a:cubicBezTo>
                  <a:cubicBezTo>
                    <a:pt x="886" y="5115"/>
                    <a:pt x="896" y="5116"/>
                    <a:pt x="905" y="5116"/>
                  </a:cubicBezTo>
                  <a:cubicBezTo>
                    <a:pt x="922" y="5116"/>
                    <a:pt x="937" y="5111"/>
                    <a:pt x="950" y="5099"/>
                  </a:cubicBezTo>
                  <a:cubicBezTo>
                    <a:pt x="1084" y="5005"/>
                    <a:pt x="1205" y="4367"/>
                    <a:pt x="1279" y="3796"/>
                  </a:cubicBezTo>
                  <a:cubicBezTo>
                    <a:pt x="1279" y="4501"/>
                    <a:pt x="1306" y="5340"/>
                    <a:pt x="1460" y="5414"/>
                  </a:cubicBezTo>
                  <a:cubicBezTo>
                    <a:pt x="1474" y="5421"/>
                    <a:pt x="1487" y="5428"/>
                    <a:pt x="1494" y="5428"/>
                  </a:cubicBezTo>
                  <a:cubicBezTo>
                    <a:pt x="1507" y="5421"/>
                    <a:pt x="1521" y="5414"/>
                    <a:pt x="1534" y="5407"/>
                  </a:cubicBezTo>
                  <a:cubicBezTo>
                    <a:pt x="1702" y="5320"/>
                    <a:pt x="1903" y="4340"/>
                    <a:pt x="2024" y="3642"/>
                  </a:cubicBezTo>
                  <a:lnTo>
                    <a:pt x="2024" y="3642"/>
                  </a:lnTo>
                  <a:lnTo>
                    <a:pt x="2004" y="4394"/>
                  </a:lnTo>
                  <a:cubicBezTo>
                    <a:pt x="2004" y="4461"/>
                    <a:pt x="2011" y="4535"/>
                    <a:pt x="2024" y="4602"/>
                  </a:cubicBezTo>
                  <a:cubicBezTo>
                    <a:pt x="2051" y="4696"/>
                    <a:pt x="2091" y="4743"/>
                    <a:pt x="2152" y="4750"/>
                  </a:cubicBezTo>
                  <a:cubicBezTo>
                    <a:pt x="2154" y="4750"/>
                    <a:pt x="2157" y="4750"/>
                    <a:pt x="2159" y="4750"/>
                  </a:cubicBezTo>
                  <a:cubicBezTo>
                    <a:pt x="2243" y="4750"/>
                    <a:pt x="2320" y="4641"/>
                    <a:pt x="2333" y="4609"/>
                  </a:cubicBezTo>
                  <a:cubicBezTo>
                    <a:pt x="2494" y="4421"/>
                    <a:pt x="3306" y="2353"/>
                    <a:pt x="3400" y="2118"/>
                  </a:cubicBezTo>
                  <a:cubicBezTo>
                    <a:pt x="3602" y="1601"/>
                    <a:pt x="3722" y="104"/>
                    <a:pt x="3722" y="44"/>
                  </a:cubicBezTo>
                  <a:cubicBezTo>
                    <a:pt x="3726" y="15"/>
                    <a:pt x="3705"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615;p29">
              <a:extLst>
                <a:ext uri="{FF2B5EF4-FFF2-40B4-BE49-F238E27FC236}">
                  <a16:creationId xmlns:a16="http://schemas.microsoft.com/office/drawing/2014/main" id="{98F73928-F31F-5913-11E1-7421EB7946CA}"/>
                </a:ext>
              </a:extLst>
            </p:cNvPr>
            <p:cNvSpPr/>
            <p:nvPr/>
          </p:nvSpPr>
          <p:spPr>
            <a:xfrm>
              <a:off x="-2378245" y="1747480"/>
              <a:ext cx="935465" cy="1387766"/>
            </a:xfrm>
            <a:custGeom>
              <a:avLst/>
              <a:gdLst/>
              <a:ahLst/>
              <a:cxnLst/>
              <a:rect l="l" t="t" r="r" b="b"/>
              <a:pathLst>
                <a:path w="6426" h="9533" extrusionOk="0">
                  <a:moveTo>
                    <a:pt x="3808" y="0"/>
                  </a:moveTo>
                  <a:cubicBezTo>
                    <a:pt x="3273" y="0"/>
                    <a:pt x="2680" y="246"/>
                    <a:pt x="2068" y="879"/>
                  </a:cubicBezTo>
                  <a:cubicBezTo>
                    <a:pt x="1" y="3021"/>
                    <a:pt x="1659" y="7753"/>
                    <a:pt x="1659" y="7753"/>
                  </a:cubicBezTo>
                  <a:cubicBezTo>
                    <a:pt x="2366" y="9109"/>
                    <a:pt x="3082" y="9532"/>
                    <a:pt x="3703" y="9532"/>
                  </a:cubicBezTo>
                  <a:cubicBezTo>
                    <a:pt x="4739" y="9532"/>
                    <a:pt x="5506" y="8351"/>
                    <a:pt x="5506" y="8351"/>
                  </a:cubicBezTo>
                  <a:cubicBezTo>
                    <a:pt x="6425" y="6377"/>
                    <a:pt x="6150" y="3524"/>
                    <a:pt x="6076" y="2276"/>
                  </a:cubicBezTo>
                  <a:cubicBezTo>
                    <a:pt x="6024" y="1396"/>
                    <a:pt x="5083" y="0"/>
                    <a:pt x="3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16;p29">
              <a:extLst>
                <a:ext uri="{FF2B5EF4-FFF2-40B4-BE49-F238E27FC236}">
                  <a16:creationId xmlns:a16="http://schemas.microsoft.com/office/drawing/2014/main" id="{E8745864-A81F-3F28-D5FD-9A7F50679966}"/>
                </a:ext>
              </a:extLst>
            </p:cNvPr>
            <p:cNvSpPr/>
            <p:nvPr/>
          </p:nvSpPr>
          <p:spPr>
            <a:xfrm>
              <a:off x="-2216947" y="2532709"/>
              <a:ext cx="272808" cy="130435"/>
            </a:xfrm>
            <a:custGeom>
              <a:avLst/>
              <a:gdLst/>
              <a:ahLst/>
              <a:cxnLst/>
              <a:rect l="l" t="t" r="r" b="b"/>
              <a:pathLst>
                <a:path w="1874" h="896" extrusionOk="0">
                  <a:moveTo>
                    <a:pt x="50" y="1"/>
                  </a:moveTo>
                  <a:cubicBezTo>
                    <a:pt x="40" y="1"/>
                    <a:pt x="30" y="4"/>
                    <a:pt x="21" y="10"/>
                  </a:cubicBezTo>
                  <a:cubicBezTo>
                    <a:pt x="7" y="23"/>
                    <a:pt x="1" y="50"/>
                    <a:pt x="21" y="70"/>
                  </a:cubicBezTo>
                  <a:cubicBezTo>
                    <a:pt x="54" y="111"/>
                    <a:pt x="719" y="896"/>
                    <a:pt x="1424" y="896"/>
                  </a:cubicBezTo>
                  <a:cubicBezTo>
                    <a:pt x="1565" y="896"/>
                    <a:pt x="1706" y="862"/>
                    <a:pt x="1833" y="795"/>
                  </a:cubicBezTo>
                  <a:cubicBezTo>
                    <a:pt x="1873" y="772"/>
                    <a:pt x="1850" y="716"/>
                    <a:pt x="1813" y="716"/>
                  </a:cubicBezTo>
                  <a:cubicBezTo>
                    <a:pt x="1807" y="716"/>
                    <a:pt x="1800" y="717"/>
                    <a:pt x="1793" y="721"/>
                  </a:cubicBezTo>
                  <a:cubicBezTo>
                    <a:pt x="1675" y="782"/>
                    <a:pt x="1553" y="808"/>
                    <a:pt x="1431" y="808"/>
                  </a:cubicBezTo>
                  <a:cubicBezTo>
                    <a:pt x="759" y="808"/>
                    <a:pt x="92" y="22"/>
                    <a:pt x="81" y="17"/>
                  </a:cubicBezTo>
                  <a:cubicBezTo>
                    <a:pt x="74" y="5"/>
                    <a:pt x="62"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7;p29">
              <a:extLst>
                <a:ext uri="{FF2B5EF4-FFF2-40B4-BE49-F238E27FC236}">
                  <a16:creationId xmlns:a16="http://schemas.microsoft.com/office/drawing/2014/main" id="{3FCE18AC-4C16-0442-D0A0-BBA0159F3D1F}"/>
                </a:ext>
              </a:extLst>
            </p:cNvPr>
            <p:cNvSpPr/>
            <p:nvPr/>
          </p:nvSpPr>
          <p:spPr>
            <a:xfrm>
              <a:off x="-2186668" y="2301682"/>
              <a:ext cx="256212" cy="264510"/>
            </a:xfrm>
            <a:custGeom>
              <a:avLst/>
              <a:gdLst/>
              <a:ahLst/>
              <a:cxnLst/>
              <a:rect l="l" t="t" r="r" b="b"/>
              <a:pathLst>
                <a:path w="1760" h="1817" extrusionOk="0">
                  <a:moveTo>
                    <a:pt x="1475" y="1"/>
                  </a:moveTo>
                  <a:cubicBezTo>
                    <a:pt x="1423" y="1"/>
                    <a:pt x="1372" y="9"/>
                    <a:pt x="1323" y="26"/>
                  </a:cubicBezTo>
                  <a:cubicBezTo>
                    <a:pt x="659" y="241"/>
                    <a:pt x="34" y="1698"/>
                    <a:pt x="14" y="1758"/>
                  </a:cubicBezTo>
                  <a:cubicBezTo>
                    <a:pt x="1" y="1778"/>
                    <a:pt x="14" y="1805"/>
                    <a:pt x="34" y="1812"/>
                  </a:cubicBezTo>
                  <a:cubicBezTo>
                    <a:pt x="38" y="1815"/>
                    <a:pt x="39" y="1817"/>
                    <a:pt x="41" y="1817"/>
                  </a:cubicBezTo>
                  <a:cubicBezTo>
                    <a:pt x="43" y="1817"/>
                    <a:pt x="44" y="1815"/>
                    <a:pt x="48" y="1812"/>
                  </a:cubicBezTo>
                  <a:cubicBezTo>
                    <a:pt x="68" y="1812"/>
                    <a:pt x="81" y="1805"/>
                    <a:pt x="88" y="1792"/>
                  </a:cubicBezTo>
                  <a:cubicBezTo>
                    <a:pt x="95" y="1778"/>
                    <a:pt x="719" y="308"/>
                    <a:pt x="1343" y="107"/>
                  </a:cubicBezTo>
                  <a:cubicBezTo>
                    <a:pt x="1386" y="91"/>
                    <a:pt x="1431" y="84"/>
                    <a:pt x="1476" y="84"/>
                  </a:cubicBezTo>
                  <a:cubicBezTo>
                    <a:pt x="1550" y="84"/>
                    <a:pt x="1625" y="105"/>
                    <a:pt x="1692" y="147"/>
                  </a:cubicBezTo>
                  <a:cubicBezTo>
                    <a:pt x="1697" y="152"/>
                    <a:pt x="1703" y="154"/>
                    <a:pt x="1710" y="154"/>
                  </a:cubicBezTo>
                  <a:cubicBezTo>
                    <a:pt x="1723" y="154"/>
                    <a:pt x="1737" y="146"/>
                    <a:pt x="1746" y="133"/>
                  </a:cubicBezTo>
                  <a:cubicBezTo>
                    <a:pt x="1759" y="113"/>
                    <a:pt x="1753" y="86"/>
                    <a:pt x="1733" y="73"/>
                  </a:cubicBezTo>
                  <a:cubicBezTo>
                    <a:pt x="1656" y="26"/>
                    <a:pt x="1565"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18;p29">
              <a:extLst>
                <a:ext uri="{FF2B5EF4-FFF2-40B4-BE49-F238E27FC236}">
                  <a16:creationId xmlns:a16="http://schemas.microsoft.com/office/drawing/2014/main" id="{9E0057A4-A636-04EF-0915-C7BE558ECE4A}"/>
                </a:ext>
              </a:extLst>
            </p:cNvPr>
            <p:cNvSpPr/>
            <p:nvPr/>
          </p:nvSpPr>
          <p:spPr>
            <a:xfrm>
              <a:off x="-2177788" y="2421199"/>
              <a:ext cx="271934" cy="123739"/>
            </a:xfrm>
            <a:custGeom>
              <a:avLst/>
              <a:gdLst/>
              <a:ahLst/>
              <a:cxnLst/>
              <a:rect l="l" t="t" r="r" b="b"/>
              <a:pathLst>
                <a:path w="1868" h="850" extrusionOk="0">
                  <a:moveTo>
                    <a:pt x="1495" y="1"/>
                  </a:moveTo>
                  <a:cubicBezTo>
                    <a:pt x="701" y="1"/>
                    <a:pt x="50" y="747"/>
                    <a:pt x="20" y="783"/>
                  </a:cubicBezTo>
                  <a:cubicBezTo>
                    <a:pt x="0" y="809"/>
                    <a:pt x="13" y="850"/>
                    <a:pt x="54" y="850"/>
                  </a:cubicBezTo>
                  <a:cubicBezTo>
                    <a:pt x="67" y="850"/>
                    <a:pt x="74" y="850"/>
                    <a:pt x="87" y="836"/>
                  </a:cubicBezTo>
                  <a:cubicBezTo>
                    <a:pt x="93" y="830"/>
                    <a:pt x="741" y="87"/>
                    <a:pt x="1503" y="87"/>
                  </a:cubicBezTo>
                  <a:cubicBezTo>
                    <a:pt x="1598" y="87"/>
                    <a:pt x="1695" y="99"/>
                    <a:pt x="1792" y="125"/>
                  </a:cubicBezTo>
                  <a:cubicBezTo>
                    <a:pt x="1799" y="127"/>
                    <a:pt x="1804" y="128"/>
                    <a:pt x="1810" y="128"/>
                  </a:cubicBezTo>
                  <a:cubicBezTo>
                    <a:pt x="1856" y="128"/>
                    <a:pt x="1867" y="56"/>
                    <a:pt x="1819" y="44"/>
                  </a:cubicBezTo>
                  <a:cubicBezTo>
                    <a:pt x="1709" y="14"/>
                    <a:pt x="1601" y="1"/>
                    <a:pt x="14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19;p29">
              <a:extLst>
                <a:ext uri="{FF2B5EF4-FFF2-40B4-BE49-F238E27FC236}">
                  <a16:creationId xmlns:a16="http://schemas.microsoft.com/office/drawing/2014/main" id="{01F8BF41-3D5B-1E01-41F9-7C97EA402BD9}"/>
                </a:ext>
              </a:extLst>
            </p:cNvPr>
            <p:cNvSpPr/>
            <p:nvPr/>
          </p:nvSpPr>
          <p:spPr>
            <a:xfrm>
              <a:off x="-2555992" y="2840890"/>
              <a:ext cx="1017424" cy="1360107"/>
            </a:xfrm>
            <a:custGeom>
              <a:avLst/>
              <a:gdLst/>
              <a:ahLst/>
              <a:cxnLst/>
              <a:rect l="l" t="t" r="r" b="b"/>
              <a:pathLst>
                <a:path w="6989" h="9343" extrusionOk="0">
                  <a:moveTo>
                    <a:pt x="2799" y="1"/>
                  </a:moveTo>
                  <a:lnTo>
                    <a:pt x="2437" y="5291"/>
                  </a:lnTo>
                  <a:cubicBezTo>
                    <a:pt x="2437" y="5291"/>
                    <a:pt x="2215" y="5640"/>
                    <a:pt x="2222" y="5875"/>
                  </a:cubicBezTo>
                  <a:cubicBezTo>
                    <a:pt x="2222" y="5875"/>
                    <a:pt x="0" y="8855"/>
                    <a:pt x="1383" y="9291"/>
                  </a:cubicBezTo>
                  <a:cubicBezTo>
                    <a:pt x="1492" y="9326"/>
                    <a:pt x="1605" y="9343"/>
                    <a:pt x="1719" y="9343"/>
                  </a:cubicBezTo>
                  <a:cubicBezTo>
                    <a:pt x="3051" y="9343"/>
                    <a:pt x="4639" y="7157"/>
                    <a:pt x="4639" y="7157"/>
                  </a:cubicBezTo>
                  <a:lnTo>
                    <a:pt x="6988" y="155"/>
                  </a:lnTo>
                  <a:lnTo>
                    <a:pt x="6988" y="155"/>
                  </a:lnTo>
                  <a:cubicBezTo>
                    <a:pt x="6988" y="155"/>
                    <a:pt x="6164" y="1310"/>
                    <a:pt x="4842" y="1310"/>
                  </a:cubicBezTo>
                  <a:cubicBezTo>
                    <a:pt x="4693" y="1310"/>
                    <a:pt x="4538" y="1295"/>
                    <a:pt x="4377" y="1263"/>
                  </a:cubicBezTo>
                  <a:cubicBezTo>
                    <a:pt x="2940" y="974"/>
                    <a:pt x="2799"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8" name="Google Shape;620;p29">
              <a:extLst>
                <a:ext uri="{FF2B5EF4-FFF2-40B4-BE49-F238E27FC236}">
                  <a16:creationId xmlns:a16="http://schemas.microsoft.com/office/drawing/2014/main" id="{A43BDC8E-2DB9-424E-A292-6509069ACDE6}"/>
                </a:ext>
              </a:extLst>
            </p:cNvPr>
            <p:cNvSpPr/>
            <p:nvPr/>
          </p:nvSpPr>
          <p:spPr>
            <a:xfrm>
              <a:off x="-2238493" y="2305467"/>
              <a:ext cx="96953" cy="541393"/>
            </a:xfrm>
            <a:custGeom>
              <a:avLst/>
              <a:gdLst/>
              <a:ahLst/>
              <a:cxnLst/>
              <a:rect l="l" t="t" r="r" b="b"/>
              <a:pathLst>
                <a:path w="666" h="3719" extrusionOk="0">
                  <a:moveTo>
                    <a:pt x="41" y="0"/>
                  </a:moveTo>
                  <a:cubicBezTo>
                    <a:pt x="21" y="0"/>
                    <a:pt x="1" y="20"/>
                    <a:pt x="1" y="40"/>
                  </a:cubicBezTo>
                  <a:cubicBezTo>
                    <a:pt x="1" y="67"/>
                    <a:pt x="95" y="2430"/>
                    <a:pt x="578" y="3692"/>
                  </a:cubicBezTo>
                  <a:cubicBezTo>
                    <a:pt x="585" y="3706"/>
                    <a:pt x="598" y="3719"/>
                    <a:pt x="618" y="3719"/>
                  </a:cubicBezTo>
                  <a:cubicBezTo>
                    <a:pt x="625" y="3719"/>
                    <a:pt x="632" y="3719"/>
                    <a:pt x="632" y="3712"/>
                  </a:cubicBezTo>
                  <a:cubicBezTo>
                    <a:pt x="652" y="3706"/>
                    <a:pt x="665" y="3679"/>
                    <a:pt x="659" y="3659"/>
                  </a:cubicBezTo>
                  <a:cubicBezTo>
                    <a:pt x="175" y="2410"/>
                    <a:pt x="88" y="67"/>
                    <a:pt x="88" y="40"/>
                  </a:cubicBezTo>
                  <a:cubicBezTo>
                    <a:pt x="81" y="20"/>
                    <a:pt x="68" y="0"/>
                    <a:pt x="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9" name="Google Shape;621;p29">
              <a:extLst>
                <a:ext uri="{FF2B5EF4-FFF2-40B4-BE49-F238E27FC236}">
                  <a16:creationId xmlns:a16="http://schemas.microsoft.com/office/drawing/2014/main" id="{4B32833F-7E0B-466E-3E09-8BF215956A67}"/>
                </a:ext>
              </a:extLst>
            </p:cNvPr>
            <p:cNvSpPr/>
            <p:nvPr/>
          </p:nvSpPr>
          <p:spPr>
            <a:xfrm>
              <a:off x="-2227720" y="3315609"/>
              <a:ext cx="198564" cy="1497530"/>
            </a:xfrm>
            <a:custGeom>
              <a:avLst/>
              <a:gdLst/>
              <a:ahLst/>
              <a:cxnLst/>
              <a:rect l="l" t="t" r="r" b="b"/>
              <a:pathLst>
                <a:path w="1364" h="10287" extrusionOk="0">
                  <a:moveTo>
                    <a:pt x="809" y="0"/>
                  </a:moveTo>
                  <a:cubicBezTo>
                    <a:pt x="791" y="0"/>
                    <a:pt x="773" y="12"/>
                    <a:pt x="773" y="29"/>
                  </a:cubicBezTo>
                  <a:cubicBezTo>
                    <a:pt x="1" y="3426"/>
                    <a:pt x="169" y="6957"/>
                    <a:pt x="1276" y="10260"/>
                  </a:cubicBezTo>
                  <a:cubicBezTo>
                    <a:pt x="1283" y="10273"/>
                    <a:pt x="1296" y="10286"/>
                    <a:pt x="1316" y="10286"/>
                  </a:cubicBezTo>
                  <a:lnTo>
                    <a:pt x="1330" y="10286"/>
                  </a:lnTo>
                  <a:cubicBezTo>
                    <a:pt x="1350" y="10280"/>
                    <a:pt x="1363" y="10253"/>
                    <a:pt x="1357" y="10233"/>
                  </a:cubicBezTo>
                  <a:cubicBezTo>
                    <a:pt x="256" y="6950"/>
                    <a:pt x="81" y="3426"/>
                    <a:pt x="853" y="49"/>
                  </a:cubicBezTo>
                  <a:cubicBezTo>
                    <a:pt x="860" y="29"/>
                    <a:pt x="847" y="2"/>
                    <a:pt x="820" y="2"/>
                  </a:cubicBezTo>
                  <a:cubicBezTo>
                    <a:pt x="816" y="1"/>
                    <a:pt x="812" y="0"/>
                    <a:pt x="8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0" name="Google Shape;622;p29">
              <a:extLst>
                <a:ext uri="{FF2B5EF4-FFF2-40B4-BE49-F238E27FC236}">
                  <a16:creationId xmlns:a16="http://schemas.microsoft.com/office/drawing/2014/main" id="{2067A251-8F3E-0076-B3C3-A5018FD11562}"/>
                </a:ext>
              </a:extLst>
            </p:cNvPr>
            <p:cNvSpPr/>
            <p:nvPr/>
          </p:nvSpPr>
          <p:spPr>
            <a:xfrm>
              <a:off x="-2154350" y="3163920"/>
              <a:ext cx="146740" cy="266402"/>
            </a:xfrm>
            <a:custGeom>
              <a:avLst/>
              <a:gdLst/>
              <a:ahLst/>
              <a:cxnLst/>
              <a:rect l="l" t="t" r="r" b="b"/>
              <a:pathLst>
                <a:path w="1008" h="1830" extrusionOk="0">
                  <a:moveTo>
                    <a:pt x="691" y="0"/>
                  </a:moveTo>
                  <a:cubicBezTo>
                    <a:pt x="608" y="0"/>
                    <a:pt x="521" y="31"/>
                    <a:pt x="457" y="84"/>
                  </a:cubicBezTo>
                  <a:cubicBezTo>
                    <a:pt x="343" y="192"/>
                    <a:pt x="262" y="339"/>
                    <a:pt x="235" y="494"/>
                  </a:cubicBezTo>
                  <a:cubicBezTo>
                    <a:pt x="155" y="823"/>
                    <a:pt x="0" y="1528"/>
                    <a:pt x="168" y="1830"/>
                  </a:cubicBezTo>
                  <a:cubicBezTo>
                    <a:pt x="302" y="1682"/>
                    <a:pt x="423" y="1528"/>
                    <a:pt x="537" y="1360"/>
                  </a:cubicBezTo>
                  <a:cubicBezTo>
                    <a:pt x="765" y="1058"/>
                    <a:pt x="1007" y="715"/>
                    <a:pt x="980" y="326"/>
                  </a:cubicBezTo>
                  <a:cubicBezTo>
                    <a:pt x="980" y="239"/>
                    <a:pt x="947" y="145"/>
                    <a:pt x="886" y="78"/>
                  </a:cubicBezTo>
                  <a:cubicBezTo>
                    <a:pt x="836" y="24"/>
                    <a:pt x="765"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1" name="Google Shape;623;p29">
              <a:extLst>
                <a:ext uri="{FF2B5EF4-FFF2-40B4-BE49-F238E27FC236}">
                  <a16:creationId xmlns:a16="http://schemas.microsoft.com/office/drawing/2014/main" id="{7C10AB3C-F568-C608-4B25-CA6B13F02F5F}"/>
                </a:ext>
              </a:extLst>
            </p:cNvPr>
            <p:cNvSpPr/>
            <p:nvPr/>
          </p:nvSpPr>
          <p:spPr>
            <a:xfrm>
              <a:off x="-2274595" y="3422315"/>
              <a:ext cx="120391" cy="257668"/>
            </a:xfrm>
            <a:custGeom>
              <a:avLst/>
              <a:gdLst/>
              <a:ahLst/>
              <a:cxnLst/>
              <a:rect l="l" t="t" r="r" b="b"/>
              <a:pathLst>
                <a:path w="827" h="1770" extrusionOk="0">
                  <a:moveTo>
                    <a:pt x="296" y="1"/>
                  </a:moveTo>
                  <a:cubicBezTo>
                    <a:pt x="188" y="8"/>
                    <a:pt x="101" y="68"/>
                    <a:pt x="54" y="162"/>
                  </a:cubicBezTo>
                  <a:cubicBezTo>
                    <a:pt x="14" y="256"/>
                    <a:pt x="0" y="357"/>
                    <a:pt x="14" y="457"/>
                  </a:cubicBezTo>
                  <a:cubicBezTo>
                    <a:pt x="46" y="737"/>
                    <a:pt x="368" y="1770"/>
                    <a:pt x="754" y="1770"/>
                  </a:cubicBezTo>
                  <a:cubicBezTo>
                    <a:pt x="766" y="1770"/>
                    <a:pt x="780" y="1769"/>
                    <a:pt x="793" y="1766"/>
                  </a:cubicBezTo>
                  <a:cubicBezTo>
                    <a:pt x="826" y="1357"/>
                    <a:pt x="658" y="847"/>
                    <a:pt x="591" y="431"/>
                  </a:cubicBezTo>
                  <a:cubicBezTo>
                    <a:pt x="584" y="337"/>
                    <a:pt x="558" y="243"/>
                    <a:pt x="517" y="162"/>
                  </a:cubicBezTo>
                  <a:cubicBezTo>
                    <a:pt x="477" y="75"/>
                    <a:pt x="390" y="14"/>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2" name="Google Shape;624;p29">
              <a:extLst>
                <a:ext uri="{FF2B5EF4-FFF2-40B4-BE49-F238E27FC236}">
                  <a16:creationId xmlns:a16="http://schemas.microsoft.com/office/drawing/2014/main" id="{EBED0E20-FE8D-92A7-FEEE-9D429EB2585A}"/>
                </a:ext>
              </a:extLst>
            </p:cNvPr>
            <p:cNvSpPr/>
            <p:nvPr/>
          </p:nvSpPr>
          <p:spPr>
            <a:xfrm>
              <a:off x="-2187687" y="3512571"/>
              <a:ext cx="219090" cy="165082"/>
            </a:xfrm>
            <a:custGeom>
              <a:avLst/>
              <a:gdLst/>
              <a:ahLst/>
              <a:cxnLst/>
              <a:rect l="l" t="t" r="r" b="b"/>
              <a:pathLst>
                <a:path w="1505" h="1134" extrusionOk="0">
                  <a:moveTo>
                    <a:pt x="1124" y="0"/>
                  </a:moveTo>
                  <a:cubicBezTo>
                    <a:pt x="1092" y="0"/>
                    <a:pt x="1060" y="4"/>
                    <a:pt x="1028" y="12"/>
                  </a:cubicBezTo>
                  <a:cubicBezTo>
                    <a:pt x="927" y="39"/>
                    <a:pt x="833" y="86"/>
                    <a:pt x="746" y="146"/>
                  </a:cubicBezTo>
                  <a:cubicBezTo>
                    <a:pt x="478" y="307"/>
                    <a:pt x="263" y="542"/>
                    <a:pt x="128" y="831"/>
                  </a:cubicBezTo>
                  <a:cubicBezTo>
                    <a:pt x="61" y="992"/>
                    <a:pt x="1" y="1120"/>
                    <a:pt x="189" y="1133"/>
                  </a:cubicBezTo>
                  <a:cubicBezTo>
                    <a:pt x="193" y="1133"/>
                    <a:pt x="196" y="1133"/>
                    <a:pt x="200" y="1133"/>
                  </a:cubicBezTo>
                  <a:cubicBezTo>
                    <a:pt x="356" y="1133"/>
                    <a:pt x="609" y="1004"/>
                    <a:pt x="753" y="965"/>
                  </a:cubicBezTo>
                  <a:cubicBezTo>
                    <a:pt x="900" y="925"/>
                    <a:pt x="1041" y="871"/>
                    <a:pt x="1176" y="797"/>
                  </a:cubicBezTo>
                  <a:cubicBezTo>
                    <a:pt x="1303" y="723"/>
                    <a:pt x="1404" y="609"/>
                    <a:pt x="1458" y="462"/>
                  </a:cubicBezTo>
                  <a:cubicBezTo>
                    <a:pt x="1505" y="314"/>
                    <a:pt x="1451" y="160"/>
                    <a:pt x="1337" y="59"/>
                  </a:cubicBezTo>
                  <a:cubicBezTo>
                    <a:pt x="1271" y="21"/>
                    <a:pt x="1198"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3" name="Google Shape;625;p29">
              <a:extLst>
                <a:ext uri="{FF2B5EF4-FFF2-40B4-BE49-F238E27FC236}">
                  <a16:creationId xmlns:a16="http://schemas.microsoft.com/office/drawing/2014/main" id="{3573852D-9F6A-FFC0-ABDB-8ACBE4C5F813}"/>
                </a:ext>
              </a:extLst>
            </p:cNvPr>
            <p:cNvSpPr/>
            <p:nvPr/>
          </p:nvSpPr>
          <p:spPr>
            <a:xfrm>
              <a:off x="-2328312" y="3704730"/>
              <a:ext cx="151544" cy="207444"/>
            </a:xfrm>
            <a:custGeom>
              <a:avLst/>
              <a:gdLst/>
              <a:ahLst/>
              <a:cxnLst/>
              <a:rect l="l" t="t" r="r" b="b"/>
              <a:pathLst>
                <a:path w="1041" h="1425" extrusionOk="0">
                  <a:moveTo>
                    <a:pt x="206" y="1"/>
                  </a:moveTo>
                  <a:cubicBezTo>
                    <a:pt x="154" y="1"/>
                    <a:pt x="103" y="19"/>
                    <a:pt x="67" y="55"/>
                  </a:cubicBezTo>
                  <a:cubicBezTo>
                    <a:pt x="20" y="108"/>
                    <a:pt x="0" y="182"/>
                    <a:pt x="7" y="249"/>
                  </a:cubicBezTo>
                  <a:cubicBezTo>
                    <a:pt x="20" y="525"/>
                    <a:pt x="188" y="753"/>
                    <a:pt x="383" y="941"/>
                  </a:cubicBezTo>
                  <a:cubicBezTo>
                    <a:pt x="578" y="1135"/>
                    <a:pt x="799" y="1297"/>
                    <a:pt x="1041" y="1424"/>
                  </a:cubicBezTo>
                  <a:cubicBezTo>
                    <a:pt x="1000" y="1256"/>
                    <a:pt x="967" y="1035"/>
                    <a:pt x="913" y="867"/>
                  </a:cubicBezTo>
                  <a:cubicBezTo>
                    <a:pt x="826" y="592"/>
                    <a:pt x="678" y="343"/>
                    <a:pt x="470" y="142"/>
                  </a:cubicBezTo>
                  <a:cubicBezTo>
                    <a:pt x="416" y="81"/>
                    <a:pt x="349" y="41"/>
                    <a:pt x="282" y="14"/>
                  </a:cubicBezTo>
                  <a:cubicBezTo>
                    <a:pt x="258" y="5"/>
                    <a:pt x="231"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4" name="Google Shape;626;p29">
              <a:extLst>
                <a:ext uri="{FF2B5EF4-FFF2-40B4-BE49-F238E27FC236}">
                  <a16:creationId xmlns:a16="http://schemas.microsoft.com/office/drawing/2014/main" id="{A1FE7AF8-A147-6D41-9161-9919B6B3AFD4}"/>
                </a:ext>
              </a:extLst>
            </p:cNvPr>
            <p:cNvSpPr/>
            <p:nvPr/>
          </p:nvSpPr>
          <p:spPr>
            <a:xfrm>
              <a:off x="-2182737" y="3710698"/>
              <a:ext cx="152563" cy="207299"/>
            </a:xfrm>
            <a:custGeom>
              <a:avLst/>
              <a:gdLst/>
              <a:ahLst/>
              <a:cxnLst/>
              <a:rect l="l" t="t" r="r" b="b"/>
              <a:pathLst>
                <a:path w="1048" h="1424" extrusionOk="0">
                  <a:moveTo>
                    <a:pt x="841" y="0"/>
                  </a:moveTo>
                  <a:cubicBezTo>
                    <a:pt x="816" y="0"/>
                    <a:pt x="790" y="5"/>
                    <a:pt x="766" y="14"/>
                  </a:cubicBezTo>
                  <a:cubicBezTo>
                    <a:pt x="692" y="40"/>
                    <a:pt x="625" y="81"/>
                    <a:pt x="578" y="141"/>
                  </a:cubicBezTo>
                  <a:cubicBezTo>
                    <a:pt x="370" y="343"/>
                    <a:pt x="215" y="591"/>
                    <a:pt x="128" y="866"/>
                  </a:cubicBezTo>
                  <a:cubicBezTo>
                    <a:pt x="74" y="1034"/>
                    <a:pt x="47" y="1256"/>
                    <a:pt x="0" y="1423"/>
                  </a:cubicBezTo>
                  <a:cubicBezTo>
                    <a:pt x="242" y="1296"/>
                    <a:pt x="464" y="1135"/>
                    <a:pt x="658" y="940"/>
                  </a:cubicBezTo>
                  <a:cubicBezTo>
                    <a:pt x="853" y="752"/>
                    <a:pt x="1028" y="524"/>
                    <a:pt x="1034" y="255"/>
                  </a:cubicBezTo>
                  <a:cubicBezTo>
                    <a:pt x="1048" y="181"/>
                    <a:pt x="1028" y="108"/>
                    <a:pt x="981"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5" name="Google Shape;627;p29">
              <a:extLst>
                <a:ext uri="{FF2B5EF4-FFF2-40B4-BE49-F238E27FC236}">
                  <a16:creationId xmlns:a16="http://schemas.microsoft.com/office/drawing/2014/main" id="{12D8BE4B-BD9B-BFFC-8D5C-ABCEF244000F}"/>
                </a:ext>
              </a:extLst>
            </p:cNvPr>
            <p:cNvSpPr/>
            <p:nvPr/>
          </p:nvSpPr>
          <p:spPr>
            <a:xfrm>
              <a:off x="-2326420" y="3957156"/>
              <a:ext cx="152563" cy="208027"/>
            </a:xfrm>
            <a:custGeom>
              <a:avLst/>
              <a:gdLst/>
              <a:ahLst/>
              <a:cxnLst/>
              <a:rect l="l" t="t" r="r" b="b"/>
              <a:pathLst>
                <a:path w="1048" h="1429" extrusionOk="0">
                  <a:moveTo>
                    <a:pt x="214" y="0"/>
                  </a:moveTo>
                  <a:cubicBezTo>
                    <a:pt x="161" y="0"/>
                    <a:pt x="110" y="20"/>
                    <a:pt x="68" y="53"/>
                  </a:cubicBezTo>
                  <a:cubicBezTo>
                    <a:pt x="21" y="113"/>
                    <a:pt x="1" y="187"/>
                    <a:pt x="14" y="254"/>
                  </a:cubicBezTo>
                  <a:cubicBezTo>
                    <a:pt x="21" y="529"/>
                    <a:pt x="195" y="757"/>
                    <a:pt x="390" y="945"/>
                  </a:cubicBezTo>
                  <a:cubicBezTo>
                    <a:pt x="585" y="1140"/>
                    <a:pt x="806" y="1301"/>
                    <a:pt x="1048" y="1429"/>
                  </a:cubicBezTo>
                  <a:cubicBezTo>
                    <a:pt x="1001" y="1261"/>
                    <a:pt x="974" y="1039"/>
                    <a:pt x="920" y="872"/>
                  </a:cubicBezTo>
                  <a:cubicBezTo>
                    <a:pt x="833" y="596"/>
                    <a:pt x="679" y="348"/>
                    <a:pt x="471" y="147"/>
                  </a:cubicBezTo>
                  <a:cubicBezTo>
                    <a:pt x="424" y="86"/>
                    <a:pt x="356" y="46"/>
                    <a:pt x="283" y="12"/>
                  </a:cubicBezTo>
                  <a:cubicBezTo>
                    <a:pt x="260" y="4"/>
                    <a:pt x="237"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6" name="Google Shape;628;p29">
              <a:extLst>
                <a:ext uri="{FF2B5EF4-FFF2-40B4-BE49-F238E27FC236}">
                  <a16:creationId xmlns:a16="http://schemas.microsoft.com/office/drawing/2014/main" id="{C6E96E52-0F39-E553-531A-D1485745C98B}"/>
                </a:ext>
              </a:extLst>
            </p:cNvPr>
            <p:cNvSpPr/>
            <p:nvPr/>
          </p:nvSpPr>
          <p:spPr>
            <a:xfrm>
              <a:off x="-2293229" y="4164600"/>
              <a:ext cx="152708" cy="207736"/>
            </a:xfrm>
            <a:custGeom>
              <a:avLst/>
              <a:gdLst/>
              <a:ahLst/>
              <a:cxnLst/>
              <a:rect l="l" t="t" r="r" b="b"/>
              <a:pathLst>
                <a:path w="1049" h="1427" extrusionOk="0">
                  <a:moveTo>
                    <a:pt x="208" y="1"/>
                  </a:moveTo>
                  <a:cubicBezTo>
                    <a:pt x="158" y="1"/>
                    <a:pt x="108" y="22"/>
                    <a:pt x="68" y="57"/>
                  </a:cubicBezTo>
                  <a:cubicBezTo>
                    <a:pt x="28" y="111"/>
                    <a:pt x="1" y="185"/>
                    <a:pt x="14" y="252"/>
                  </a:cubicBezTo>
                  <a:cubicBezTo>
                    <a:pt x="28" y="527"/>
                    <a:pt x="196" y="756"/>
                    <a:pt x="390" y="944"/>
                  </a:cubicBezTo>
                  <a:cubicBezTo>
                    <a:pt x="585" y="1138"/>
                    <a:pt x="806" y="1299"/>
                    <a:pt x="1048" y="1427"/>
                  </a:cubicBezTo>
                  <a:cubicBezTo>
                    <a:pt x="1008" y="1259"/>
                    <a:pt x="974" y="1038"/>
                    <a:pt x="921" y="870"/>
                  </a:cubicBezTo>
                  <a:cubicBezTo>
                    <a:pt x="833" y="594"/>
                    <a:pt x="679" y="346"/>
                    <a:pt x="478" y="145"/>
                  </a:cubicBezTo>
                  <a:cubicBezTo>
                    <a:pt x="424" y="84"/>
                    <a:pt x="357" y="44"/>
                    <a:pt x="283" y="17"/>
                  </a:cubicBezTo>
                  <a:cubicBezTo>
                    <a:pt x="258" y="6"/>
                    <a:pt x="233"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7" name="Google Shape;629;p29">
              <a:extLst>
                <a:ext uri="{FF2B5EF4-FFF2-40B4-BE49-F238E27FC236}">
                  <a16:creationId xmlns:a16="http://schemas.microsoft.com/office/drawing/2014/main" id="{4B07A0A2-154A-A897-1669-706EAD0175DE}"/>
                </a:ext>
              </a:extLst>
            </p:cNvPr>
            <p:cNvSpPr/>
            <p:nvPr/>
          </p:nvSpPr>
          <p:spPr>
            <a:xfrm>
              <a:off x="-2293229" y="4353264"/>
              <a:ext cx="188811" cy="176437"/>
            </a:xfrm>
            <a:custGeom>
              <a:avLst/>
              <a:gdLst/>
              <a:ahLst/>
              <a:cxnLst/>
              <a:rect l="l" t="t" r="r" b="b"/>
              <a:pathLst>
                <a:path w="1297" h="1212" extrusionOk="0">
                  <a:moveTo>
                    <a:pt x="208" y="0"/>
                  </a:moveTo>
                  <a:cubicBezTo>
                    <a:pt x="141" y="0"/>
                    <a:pt x="81" y="33"/>
                    <a:pt x="41" y="91"/>
                  </a:cubicBezTo>
                  <a:cubicBezTo>
                    <a:pt x="8" y="151"/>
                    <a:pt x="1" y="225"/>
                    <a:pt x="28" y="292"/>
                  </a:cubicBezTo>
                  <a:cubicBezTo>
                    <a:pt x="95" y="554"/>
                    <a:pt x="316" y="748"/>
                    <a:pt x="545" y="889"/>
                  </a:cubicBezTo>
                  <a:cubicBezTo>
                    <a:pt x="780" y="1030"/>
                    <a:pt x="1028" y="1138"/>
                    <a:pt x="1297" y="1212"/>
                  </a:cubicBezTo>
                  <a:cubicBezTo>
                    <a:pt x="1216" y="1064"/>
                    <a:pt x="1135" y="849"/>
                    <a:pt x="1048" y="701"/>
                  </a:cubicBezTo>
                  <a:cubicBezTo>
                    <a:pt x="900" y="446"/>
                    <a:pt x="699" y="238"/>
                    <a:pt x="451" y="91"/>
                  </a:cubicBezTo>
                  <a:cubicBezTo>
                    <a:pt x="390" y="44"/>
                    <a:pt x="316" y="17"/>
                    <a:pt x="243" y="3"/>
                  </a:cubicBezTo>
                  <a:cubicBezTo>
                    <a:pt x="231" y="1"/>
                    <a:pt x="219"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8" name="Google Shape;630;p29">
              <a:extLst>
                <a:ext uri="{FF2B5EF4-FFF2-40B4-BE49-F238E27FC236}">
                  <a16:creationId xmlns:a16="http://schemas.microsoft.com/office/drawing/2014/main" id="{7EC20E96-F24A-0A66-1B60-D9AE0196E4E6}"/>
                </a:ext>
              </a:extLst>
            </p:cNvPr>
            <p:cNvSpPr/>
            <p:nvPr/>
          </p:nvSpPr>
          <p:spPr>
            <a:xfrm>
              <a:off x="-2179826" y="3962979"/>
              <a:ext cx="152563" cy="208027"/>
            </a:xfrm>
            <a:custGeom>
              <a:avLst/>
              <a:gdLst/>
              <a:ahLst/>
              <a:cxnLst/>
              <a:rect l="l" t="t" r="r" b="b"/>
              <a:pathLst>
                <a:path w="1048" h="1429" extrusionOk="0">
                  <a:moveTo>
                    <a:pt x="835" y="1"/>
                  </a:moveTo>
                  <a:cubicBezTo>
                    <a:pt x="812" y="1"/>
                    <a:pt x="788" y="4"/>
                    <a:pt x="766" y="13"/>
                  </a:cubicBezTo>
                  <a:cubicBezTo>
                    <a:pt x="692" y="39"/>
                    <a:pt x="632" y="86"/>
                    <a:pt x="578" y="140"/>
                  </a:cubicBezTo>
                  <a:cubicBezTo>
                    <a:pt x="370" y="342"/>
                    <a:pt x="215" y="597"/>
                    <a:pt x="128" y="872"/>
                  </a:cubicBezTo>
                  <a:cubicBezTo>
                    <a:pt x="81" y="1040"/>
                    <a:pt x="48" y="1254"/>
                    <a:pt x="1" y="1429"/>
                  </a:cubicBezTo>
                  <a:cubicBezTo>
                    <a:pt x="242" y="1295"/>
                    <a:pt x="464" y="1134"/>
                    <a:pt x="665" y="946"/>
                  </a:cubicBezTo>
                  <a:cubicBezTo>
                    <a:pt x="853" y="758"/>
                    <a:pt x="1028" y="523"/>
                    <a:pt x="1041" y="254"/>
                  </a:cubicBezTo>
                  <a:cubicBezTo>
                    <a:pt x="1048" y="180"/>
                    <a:pt x="1028" y="113"/>
                    <a:pt x="981" y="53"/>
                  </a:cubicBezTo>
                  <a:cubicBezTo>
                    <a:pt x="939" y="20"/>
                    <a:pt x="887" y="1"/>
                    <a:pt x="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9" name="Google Shape;631;p29">
              <a:extLst>
                <a:ext uri="{FF2B5EF4-FFF2-40B4-BE49-F238E27FC236}">
                  <a16:creationId xmlns:a16="http://schemas.microsoft.com/office/drawing/2014/main" id="{11E38FD4-4BF9-8A83-1B8E-A3F36067124F}"/>
                </a:ext>
              </a:extLst>
            </p:cNvPr>
            <p:cNvSpPr/>
            <p:nvPr/>
          </p:nvSpPr>
          <p:spPr>
            <a:xfrm>
              <a:off x="-2140666" y="4171005"/>
              <a:ext cx="152563" cy="207299"/>
            </a:xfrm>
            <a:custGeom>
              <a:avLst/>
              <a:gdLst/>
              <a:ahLst/>
              <a:cxnLst/>
              <a:rect l="l" t="t" r="r" b="b"/>
              <a:pathLst>
                <a:path w="1048" h="1424" extrusionOk="0">
                  <a:moveTo>
                    <a:pt x="841" y="0"/>
                  </a:moveTo>
                  <a:cubicBezTo>
                    <a:pt x="815" y="0"/>
                    <a:pt x="790" y="4"/>
                    <a:pt x="765" y="13"/>
                  </a:cubicBezTo>
                  <a:cubicBezTo>
                    <a:pt x="692" y="40"/>
                    <a:pt x="631" y="81"/>
                    <a:pt x="577" y="141"/>
                  </a:cubicBezTo>
                  <a:cubicBezTo>
                    <a:pt x="369" y="342"/>
                    <a:pt x="215" y="591"/>
                    <a:pt x="128" y="866"/>
                  </a:cubicBezTo>
                  <a:cubicBezTo>
                    <a:pt x="81" y="1034"/>
                    <a:pt x="47" y="1255"/>
                    <a:pt x="0" y="1423"/>
                  </a:cubicBezTo>
                  <a:cubicBezTo>
                    <a:pt x="242" y="1296"/>
                    <a:pt x="463" y="1134"/>
                    <a:pt x="665" y="947"/>
                  </a:cubicBezTo>
                  <a:cubicBezTo>
                    <a:pt x="853" y="759"/>
                    <a:pt x="1027" y="524"/>
                    <a:pt x="1041" y="255"/>
                  </a:cubicBezTo>
                  <a:cubicBezTo>
                    <a:pt x="1047" y="181"/>
                    <a:pt x="1027" y="107"/>
                    <a:pt x="980"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7" name="Google Shape;632;p29">
              <a:extLst>
                <a:ext uri="{FF2B5EF4-FFF2-40B4-BE49-F238E27FC236}">
                  <a16:creationId xmlns:a16="http://schemas.microsoft.com/office/drawing/2014/main" id="{8DA39C7A-B2B9-9694-795D-AB6AEFFFE84D}"/>
                </a:ext>
              </a:extLst>
            </p:cNvPr>
            <p:cNvSpPr/>
            <p:nvPr/>
          </p:nvSpPr>
          <p:spPr>
            <a:xfrm>
              <a:off x="-2112424" y="4327352"/>
              <a:ext cx="152708" cy="207299"/>
            </a:xfrm>
            <a:custGeom>
              <a:avLst/>
              <a:gdLst/>
              <a:ahLst/>
              <a:cxnLst/>
              <a:rect l="l" t="t" r="r" b="b"/>
              <a:pathLst>
                <a:path w="1049" h="1424" extrusionOk="0">
                  <a:moveTo>
                    <a:pt x="841" y="0"/>
                  </a:moveTo>
                  <a:cubicBezTo>
                    <a:pt x="816" y="0"/>
                    <a:pt x="791" y="5"/>
                    <a:pt x="766" y="13"/>
                  </a:cubicBezTo>
                  <a:cubicBezTo>
                    <a:pt x="692" y="40"/>
                    <a:pt x="632" y="87"/>
                    <a:pt x="578" y="141"/>
                  </a:cubicBezTo>
                  <a:cubicBezTo>
                    <a:pt x="370" y="342"/>
                    <a:pt x="216" y="598"/>
                    <a:pt x="135" y="873"/>
                  </a:cubicBezTo>
                  <a:cubicBezTo>
                    <a:pt x="81" y="1041"/>
                    <a:pt x="48" y="1255"/>
                    <a:pt x="1" y="1423"/>
                  </a:cubicBezTo>
                  <a:cubicBezTo>
                    <a:pt x="242" y="1296"/>
                    <a:pt x="471" y="1135"/>
                    <a:pt x="665" y="947"/>
                  </a:cubicBezTo>
                  <a:cubicBezTo>
                    <a:pt x="853" y="759"/>
                    <a:pt x="1028" y="524"/>
                    <a:pt x="1041" y="255"/>
                  </a:cubicBezTo>
                  <a:cubicBezTo>
                    <a:pt x="1048" y="181"/>
                    <a:pt x="1028" y="107"/>
                    <a:pt x="981" y="54"/>
                  </a:cubicBezTo>
                  <a:cubicBezTo>
                    <a:pt x="941"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8" name="Google Shape;633;p29">
              <a:extLst>
                <a:ext uri="{FF2B5EF4-FFF2-40B4-BE49-F238E27FC236}">
                  <a16:creationId xmlns:a16="http://schemas.microsoft.com/office/drawing/2014/main" id="{7E0D65C6-19A4-99DB-EA5C-FBBDC3044F08}"/>
                </a:ext>
              </a:extLst>
            </p:cNvPr>
            <p:cNvSpPr/>
            <p:nvPr/>
          </p:nvSpPr>
          <p:spPr>
            <a:xfrm>
              <a:off x="-2042985" y="3466570"/>
              <a:ext cx="569198" cy="1393444"/>
            </a:xfrm>
            <a:custGeom>
              <a:avLst/>
              <a:gdLst/>
              <a:ahLst/>
              <a:cxnLst/>
              <a:rect l="l" t="t" r="r" b="b"/>
              <a:pathLst>
                <a:path w="3910" h="9572" extrusionOk="0">
                  <a:moveTo>
                    <a:pt x="3847" y="1"/>
                  </a:moveTo>
                  <a:cubicBezTo>
                    <a:pt x="3835" y="1"/>
                    <a:pt x="3823" y="6"/>
                    <a:pt x="3813" y="19"/>
                  </a:cubicBezTo>
                  <a:cubicBezTo>
                    <a:pt x="1699" y="2778"/>
                    <a:pt x="383" y="6067"/>
                    <a:pt x="7" y="9525"/>
                  </a:cubicBezTo>
                  <a:cubicBezTo>
                    <a:pt x="0" y="9545"/>
                    <a:pt x="21" y="9565"/>
                    <a:pt x="41" y="9572"/>
                  </a:cubicBezTo>
                  <a:lnTo>
                    <a:pt x="47" y="9572"/>
                  </a:lnTo>
                  <a:cubicBezTo>
                    <a:pt x="68" y="9572"/>
                    <a:pt x="81" y="9551"/>
                    <a:pt x="88" y="9538"/>
                  </a:cubicBezTo>
                  <a:cubicBezTo>
                    <a:pt x="464" y="6094"/>
                    <a:pt x="1773" y="2818"/>
                    <a:pt x="3881" y="73"/>
                  </a:cubicBezTo>
                  <a:cubicBezTo>
                    <a:pt x="3910" y="39"/>
                    <a:pt x="3879" y="1"/>
                    <a:pt x="3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9" name="Google Shape;634;p29">
              <a:extLst>
                <a:ext uri="{FF2B5EF4-FFF2-40B4-BE49-F238E27FC236}">
                  <a16:creationId xmlns:a16="http://schemas.microsoft.com/office/drawing/2014/main" id="{1957BFCD-C0B4-4069-6EB1-7FE68BAA7FFA}"/>
                </a:ext>
              </a:extLst>
            </p:cNvPr>
            <p:cNvSpPr/>
            <p:nvPr/>
          </p:nvSpPr>
          <p:spPr>
            <a:xfrm>
              <a:off x="-1549485" y="3348363"/>
              <a:ext cx="209337" cy="214869"/>
            </a:xfrm>
            <a:custGeom>
              <a:avLst/>
              <a:gdLst/>
              <a:ahLst/>
              <a:cxnLst/>
              <a:rect l="l" t="t" r="r" b="b"/>
              <a:pathLst>
                <a:path w="1438" h="1476" extrusionOk="0">
                  <a:moveTo>
                    <a:pt x="1106" y="1"/>
                  </a:moveTo>
                  <a:cubicBezTo>
                    <a:pt x="1075" y="1"/>
                    <a:pt x="1044" y="4"/>
                    <a:pt x="1014" y="12"/>
                  </a:cubicBezTo>
                  <a:cubicBezTo>
                    <a:pt x="866" y="66"/>
                    <a:pt x="732" y="160"/>
                    <a:pt x="638" y="294"/>
                  </a:cubicBezTo>
                  <a:cubicBezTo>
                    <a:pt x="430" y="556"/>
                    <a:pt x="0" y="1133"/>
                    <a:pt x="27" y="1476"/>
                  </a:cubicBezTo>
                  <a:cubicBezTo>
                    <a:pt x="209" y="1402"/>
                    <a:pt x="383" y="1308"/>
                    <a:pt x="551" y="1207"/>
                  </a:cubicBezTo>
                  <a:cubicBezTo>
                    <a:pt x="887" y="1019"/>
                    <a:pt x="1249" y="811"/>
                    <a:pt x="1390" y="448"/>
                  </a:cubicBezTo>
                  <a:cubicBezTo>
                    <a:pt x="1424" y="368"/>
                    <a:pt x="1437" y="274"/>
                    <a:pt x="1410" y="187"/>
                  </a:cubicBezTo>
                  <a:cubicBezTo>
                    <a:pt x="1367" y="67"/>
                    <a:pt x="123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0" name="Google Shape;635;p29">
              <a:extLst>
                <a:ext uri="{FF2B5EF4-FFF2-40B4-BE49-F238E27FC236}">
                  <a16:creationId xmlns:a16="http://schemas.microsoft.com/office/drawing/2014/main" id="{D24B3AC1-3232-F1C2-90DA-59DB0EC5DB61}"/>
                </a:ext>
              </a:extLst>
            </p:cNvPr>
            <p:cNvSpPr/>
            <p:nvPr/>
          </p:nvSpPr>
          <p:spPr>
            <a:xfrm>
              <a:off x="-1735094" y="3511261"/>
              <a:ext cx="119226" cy="266985"/>
            </a:xfrm>
            <a:custGeom>
              <a:avLst/>
              <a:gdLst/>
              <a:ahLst/>
              <a:cxnLst/>
              <a:rect l="l" t="t" r="r" b="b"/>
              <a:pathLst>
                <a:path w="819" h="1834" extrusionOk="0">
                  <a:moveTo>
                    <a:pt x="582" y="0"/>
                  </a:moveTo>
                  <a:cubicBezTo>
                    <a:pt x="516" y="0"/>
                    <a:pt x="451" y="24"/>
                    <a:pt x="403" y="68"/>
                  </a:cubicBezTo>
                  <a:cubicBezTo>
                    <a:pt x="322" y="135"/>
                    <a:pt x="269" y="222"/>
                    <a:pt x="235" y="323"/>
                  </a:cubicBezTo>
                  <a:cubicBezTo>
                    <a:pt x="148" y="598"/>
                    <a:pt x="0" y="1726"/>
                    <a:pt x="396" y="1833"/>
                  </a:cubicBezTo>
                  <a:cubicBezTo>
                    <a:pt x="604" y="1478"/>
                    <a:pt x="665" y="941"/>
                    <a:pt x="779" y="538"/>
                  </a:cubicBezTo>
                  <a:cubicBezTo>
                    <a:pt x="806" y="451"/>
                    <a:pt x="819" y="350"/>
                    <a:pt x="819" y="256"/>
                  </a:cubicBezTo>
                  <a:cubicBezTo>
                    <a:pt x="819" y="162"/>
                    <a:pt x="765" y="75"/>
                    <a:pt x="685" y="21"/>
                  </a:cubicBezTo>
                  <a:cubicBezTo>
                    <a:pt x="652" y="7"/>
                    <a:pt x="617"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1" name="Google Shape;636;p29">
              <a:extLst>
                <a:ext uri="{FF2B5EF4-FFF2-40B4-BE49-F238E27FC236}">
                  <a16:creationId xmlns:a16="http://schemas.microsoft.com/office/drawing/2014/main" id="{DBFC5B63-5B20-89DD-921D-971C8AEC8CD8}"/>
                </a:ext>
              </a:extLst>
            </p:cNvPr>
            <p:cNvSpPr/>
            <p:nvPr/>
          </p:nvSpPr>
          <p:spPr>
            <a:xfrm>
              <a:off x="-1701902" y="3676197"/>
              <a:ext cx="251262" cy="116023"/>
            </a:xfrm>
            <a:custGeom>
              <a:avLst/>
              <a:gdLst/>
              <a:ahLst/>
              <a:cxnLst/>
              <a:rect l="l" t="t" r="r" b="b"/>
              <a:pathLst>
                <a:path w="1726" h="797" extrusionOk="0">
                  <a:moveTo>
                    <a:pt x="1248" y="1"/>
                  </a:moveTo>
                  <a:cubicBezTo>
                    <a:pt x="1195" y="1"/>
                    <a:pt x="1141" y="6"/>
                    <a:pt x="1088" y="16"/>
                  </a:cubicBezTo>
                  <a:lnTo>
                    <a:pt x="1088" y="22"/>
                  </a:lnTo>
                  <a:cubicBezTo>
                    <a:pt x="779" y="56"/>
                    <a:pt x="484" y="184"/>
                    <a:pt x="242" y="392"/>
                  </a:cubicBezTo>
                  <a:cubicBezTo>
                    <a:pt x="114" y="506"/>
                    <a:pt x="0" y="593"/>
                    <a:pt x="168" y="680"/>
                  </a:cubicBezTo>
                  <a:cubicBezTo>
                    <a:pt x="309" y="761"/>
                    <a:pt x="604" y="747"/>
                    <a:pt x="759" y="768"/>
                  </a:cubicBezTo>
                  <a:cubicBezTo>
                    <a:pt x="872" y="788"/>
                    <a:pt x="984" y="797"/>
                    <a:pt x="1100" y="797"/>
                  </a:cubicBezTo>
                  <a:cubicBezTo>
                    <a:pt x="1136" y="797"/>
                    <a:pt x="1172" y="796"/>
                    <a:pt x="1209" y="794"/>
                  </a:cubicBezTo>
                  <a:cubicBezTo>
                    <a:pt x="1356" y="781"/>
                    <a:pt x="1497" y="714"/>
                    <a:pt x="1598" y="606"/>
                  </a:cubicBezTo>
                  <a:cubicBezTo>
                    <a:pt x="1705" y="492"/>
                    <a:pt x="1725" y="324"/>
                    <a:pt x="1652" y="184"/>
                  </a:cubicBezTo>
                  <a:cubicBezTo>
                    <a:pt x="1598" y="96"/>
                    <a:pt x="1504" y="36"/>
                    <a:pt x="1403" y="16"/>
                  </a:cubicBezTo>
                  <a:cubicBezTo>
                    <a:pt x="1353" y="6"/>
                    <a:pt x="1301"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637;p29">
              <a:extLst>
                <a:ext uri="{FF2B5EF4-FFF2-40B4-BE49-F238E27FC236}">
                  <a16:creationId xmlns:a16="http://schemas.microsoft.com/office/drawing/2014/main" id="{C3A5B2FC-32DB-C571-DC8B-776C88F7DFD2}"/>
                </a:ext>
              </a:extLst>
            </p:cNvPr>
            <p:cNvSpPr/>
            <p:nvPr/>
          </p:nvSpPr>
          <p:spPr>
            <a:xfrm>
              <a:off x="-1870042" y="3739813"/>
              <a:ext cx="102776" cy="241654"/>
            </a:xfrm>
            <a:custGeom>
              <a:avLst/>
              <a:gdLst/>
              <a:ahLst/>
              <a:cxnLst/>
              <a:rect l="l" t="t" r="r" b="b"/>
              <a:pathLst>
                <a:path w="706" h="1660" extrusionOk="0">
                  <a:moveTo>
                    <a:pt x="293" y="1"/>
                  </a:moveTo>
                  <a:cubicBezTo>
                    <a:pt x="274" y="1"/>
                    <a:pt x="254" y="3"/>
                    <a:pt x="236" y="8"/>
                  </a:cubicBezTo>
                  <a:cubicBezTo>
                    <a:pt x="168" y="42"/>
                    <a:pt x="121" y="96"/>
                    <a:pt x="101" y="163"/>
                  </a:cubicBezTo>
                  <a:cubicBezTo>
                    <a:pt x="1" y="411"/>
                    <a:pt x="54" y="700"/>
                    <a:pt x="155" y="948"/>
                  </a:cubicBezTo>
                  <a:cubicBezTo>
                    <a:pt x="249" y="1203"/>
                    <a:pt x="383" y="1445"/>
                    <a:pt x="551" y="1660"/>
                  </a:cubicBezTo>
                  <a:cubicBezTo>
                    <a:pt x="578" y="1492"/>
                    <a:pt x="645" y="1277"/>
                    <a:pt x="665" y="1103"/>
                  </a:cubicBezTo>
                  <a:cubicBezTo>
                    <a:pt x="705" y="814"/>
                    <a:pt x="672" y="525"/>
                    <a:pt x="565" y="257"/>
                  </a:cubicBezTo>
                  <a:cubicBezTo>
                    <a:pt x="544" y="183"/>
                    <a:pt x="504" y="116"/>
                    <a:pt x="450" y="62"/>
                  </a:cubicBezTo>
                  <a:cubicBezTo>
                    <a:pt x="405" y="22"/>
                    <a:pt x="349"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3" name="Google Shape;638;p29">
              <a:extLst>
                <a:ext uri="{FF2B5EF4-FFF2-40B4-BE49-F238E27FC236}">
                  <a16:creationId xmlns:a16="http://schemas.microsoft.com/office/drawing/2014/main" id="{D47DD7F2-2F70-2581-4465-81E022CE4CF5}"/>
                </a:ext>
              </a:extLst>
            </p:cNvPr>
            <p:cNvSpPr/>
            <p:nvPr/>
          </p:nvSpPr>
          <p:spPr>
            <a:xfrm>
              <a:off x="-1797691" y="3844336"/>
              <a:ext cx="215160" cy="140043"/>
            </a:xfrm>
            <a:custGeom>
              <a:avLst/>
              <a:gdLst/>
              <a:ahLst/>
              <a:cxnLst/>
              <a:rect l="l" t="t" r="r" b="b"/>
              <a:pathLst>
                <a:path w="1478" h="962" extrusionOk="0">
                  <a:moveTo>
                    <a:pt x="1242" y="0"/>
                  </a:moveTo>
                  <a:cubicBezTo>
                    <a:pt x="1177" y="0"/>
                    <a:pt x="1115" y="13"/>
                    <a:pt x="1054" y="35"/>
                  </a:cubicBezTo>
                  <a:cubicBezTo>
                    <a:pt x="786" y="136"/>
                    <a:pt x="544" y="297"/>
                    <a:pt x="349" y="512"/>
                  </a:cubicBezTo>
                  <a:cubicBezTo>
                    <a:pt x="229" y="640"/>
                    <a:pt x="115" y="834"/>
                    <a:pt x="0" y="962"/>
                  </a:cubicBezTo>
                  <a:cubicBezTo>
                    <a:pt x="269" y="948"/>
                    <a:pt x="544" y="895"/>
                    <a:pt x="799" y="801"/>
                  </a:cubicBezTo>
                  <a:cubicBezTo>
                    <a:pt x="1054" y="713"/>
                    <a:pt x="1303" y="572"/>
                    <a:pt x="1430" y="331"/>
                  </a:cubicBezTo>
                  <a:cubicBezTo>
                    <a:pt x="1471" y="270"/>
                    <a:pt x="1477" y="197"/>
                    <a:pt x="1464" y="129"/>
                  </a:cubicBezTo>
                  <a:cubicBezTo>
                    <a:pt x="1430" y="56"/>
                    <a:pt x="1363" y="9"/>
                    <a:pt x="1283" y="2"/>
                  </a:cubicBezTo>
                  <a:cubicBezTo>
                    <a:pt x="1269" y="1"/>
                    <a:pt x="1255" y="0"/>
                    <a:pt x="1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4" name="Google Shape;639;p29">
              <a:extLst>
                <a:ext uri="{FF2B5EF4-FFF2-40B4-BE49-F238E27FC236}">
                  <a16:creationId xmlns:a16="http://schemas.microsoft.com/office/drawing/2014/main" id="{9EC42424-8A10-4D7F-66D9-CFD466BC2436}"/>
                </a:ext>
              </a:extLst>
            </p:cNvPr>
            <p:cNvSpPr/>
            <p:nvPr/>
          </p:nvSpPr>
          <p:spPr>
            <a:xfrm>
              <a:off x="-1973546" y="3970840"/>
              <a:ext cx="102630" cy="242237"/>
            </a:xfrm>
            <a:custGeom>
              <a:avLst/>
              <a:gdLst/>
              <a:ahLst/>
              <a:cxnLst/>
              <a:rect l="l" t="t" r="r" b="b"/>
              <a:pathLst>
                <a:path w="705" h="1664" extrusionOk="0">
                  <a:moveTo>
                    <a:pt x="305" y="1"/>
                  </a:moveTo>
                  <a:cubicBezTo>
                    <a:pt x="282" y="1"/>
                    <a:pt x="259" y="4"/>
                    <a:pt x="235" y="12"/>
                  </a:cubicBezTo>
                  <a:cubicBezTo>
                    <a:pt x="175" y="39"/>
                    <a:pt x="121" y="100"/>
                    <a:pt x="101" y="167"/>
                  </a:cubicBezTo>
                  <a:cubicBezTo>
                    <a:pt x="0" y="415"/>
                    <a:pt x="60" y="697"/>
                    <a:pt x="154" y="952"/>
                  </a:cubicBezTo>
                  <a:cubicBezTo>
                    <a:pt x="254" y="1204"/>
                    <a:pt x="387" y="1444"/>
                    <a:pt x="552" y="1657"/>
                  </a:cubicBezTo>
                  <a:lnTo>
                    <a:pt x="552" y="1657"/>
                  </a:lnTo>
                  <a:cubicBezTo>
                    <a:pt x="586" y="1484"/>
                    <a:pt x="645" y="1279"/>
                    <a:pt x="671" y="1106"/>
                  </a:cubicBezTo>
                  <a:cubicBezTo>
                    <a:pt x="705" y="818"/>
                    <a:pt x="671" y="529"/>
                    <a:pt x="571" y="261"/>
                  </a:cubicBezTo>
                  <a:cubicBezTo>
                    <a:pt x="544" y="187"/>
                    <a:pt x="504" y="120"/>
                    <a:pt x="450" y="66"/>
                  </a:cubicBezTo>
                  <a:cubicBezTo>
                    <a:pt x="412" y="23"/>
                    <a:pt x="360" y="1"/>
                    <a:pt x="305" y="1"/>
                  </a:cubicBezTo>
                  <a:close/>
                  <a:moveTo>
                    <a:pt x="552" y="1657"/>
                  </a:moveTo>
                  <a:cubicBezTo>
                    <a:pt x="551" y="1659"/>
                    <a:pt x="551" y="1661"/>
                    <a:pt x="551" y="1664"/>
                  </a:cubicBezTo>
                  <a:lnTo>
                    <a:pt x="557" y="1664"/>
                  </a:lnTo>
                  <a:cubicBezTo>
                    <a:pt x="555" y="1661"/>
                    <a:pt x="554" y="1659"/>
                    <a:pt x="552" y="1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5" name="Google Shape;640;p29">
              <a:extLst>
                <a:ext uri="{FF2B5EF4-FFF2-40B4-BE49-F238E27FC236}">
                  <a16:creationId xmlns:a16="http://schemas.microsoft.com/office/drawing/2014/main" id="{97B9BA4F-FBED-770B-6F13-3352F05C42BD}"/>
                </a:ext>
              </a:extLst>
            </p:cNvPr>
            <p:cNvSpPr/>
            <p:nvPr/>
          </p:nvSpPr>
          <p:spPr>
            <a:xfrm>
              <a:off x="-2030320" y="4172752"/>
              <a:ext cx="103795" cy="242674"/>
            </a:xfrm>
            <a:custGeom>
              <a:avLst/>
              <a:gdLst/>
              <a:ahLst/>
              <a:cxnLst/>
              <a:rect l="l" t="t" r="r" b="b"/>
              <a:pathLst>
                <a:path w="713" h="1667" extrusionOk="0">
                  <a:moveTo>
                    <a:pt x="300" y="0"/>
                  </a:moveTo>
                  <a:cubicBezTo>
                    <a:pt x="281" y="0"/>
                    <a:pt x="261" y="3"/>
                    <a:pt x="242" y="8"/>
                  </a:cubicBezTo>
                  <a:cubicBezTo>
                    <a:pt x="175" y="42"/>
                    <a:pt x="128" y="95"/>
                    <a:pt x="108" y="163"/>
                  </a:cubicBezTo>
                  <a:cubicBezTo>
                    <a:pt x="1" y="418"/>
                    <a:pt x="61" y="700"/>
                    <a:pt x="162" y="948"/>
                  </a:cubicBezTo>
                  <a:cubicBezTo>
                    <a:pt x="256" y="1203"/>
                    <a:pt x="390" y="1445"/>
                    <a:pt x="558" y="1666"/>
                  </a:cubicBezTo>
                  <a:cubicBezTo>
                    <a:pt x="585" y="1492"/>
                    <a:pt x="652" y="1277"/>
                    <a:pt x="672" y="1102"/>
                  </a:cubicBezTo>
                  <a:cubicBezTo>
                    <a:pt x="712" y="814"/>
                    <a:pt x="672" y="525"/>
                    <a:pt x="571" y="257"/>
                  </a:cubicBezTo>
                  <a:cubicBezTo>
                    <a:pt x="544" y="183"/>
                    <a:pt x="504" y="116"/>
                    <a:pt x="450" y="62"/>
                  </a:cubicBezTo>
                  <a:cubicBezTo>
                    <a:pt x="410" y="22"/>
                    <a:pt x="35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6" name="Google Shape;641;p29">
              <a:extLst>
                <a:ext uri="{FF2B5EF4-FFF2-40B4-BE49-F238E27FC236}">
                  <a16:creationId xmlns:a16="http://schemas.microsoft.com/office/drawing/2014/main" id="{F522F049-D9E2-30DF-FBA9-95EC3EF75D05}"/>
                </a:ext>
              </a:extLst>
            </p:cNvPr>
            <p:cNvSpPr/>
            <p:nvPr/>
          </p:nvSpPr>
          <p:spPr>
            <a:xfrm>
              <a:off x="-2100633" y="4344530"/>
              <a:ext cx="119372" cy="229135"/>
            </a:xfrm>
            <a:custGeom>
              <a:avLst/>
              <a:gdLst/>
              <a:ahLst/>
              <a:cxnLst/>
              <a:rect l="l" t="t" r="r" b="b"/>
              <a:pathLst>
                <a:path w="820" h="1574" extrusionOk="0">
                  <a:moveTo>
                    <a:pt x="248" y="0"/>
                  </a:moveTo>
                  <a:cubicBezTo>
                    <a:pt x="211" y="0"/>
                    <a:pt x="174" y="10"/>
                    <a:pt x="141" y="30"/>
                  </a:cubicBezTo>
                  <a:cubicBezTo>
                    <a:pt x="81" y="70"/>
                    <a:pt x="47" y="137"/>
                    <a:pt x="41" y="211"/>
                  </a:cubicBezTo>
                  <a:cubicBezTo>
                    <a:pt x="0" y="480"/>
                    <a:pt x="121" y="741"/>
                    <a:pt x="269" y="970"/>
                  </a:cubicBezTo>
                  <a:cubicBezTo>
                    <a:pt x="417" y="1191"/>
                    <a:pt x="605" y="1399"/>
                    <a:pt x="813" y="1574"/>
                  </a:cubicBezTo>
                  <a:cubicBezTo>
                    <a:pt x="799" y="1399"/>
                    <a:pt x="819" y="1178"/>
                    <a:pt x="799" y="1003"/>
                  </a:cubicBezTo>
                  <a:cubicBezTo>
                    <a:pt x="772" y="714"/>
                    <a:pt x="678" y="439"/>
                    <a:pt x="517" y="204"/>
                  </a:cubicBezTo>
                  <a:cubicBezTo>
                    <a:pt x="477" y="130"/>
                    <a:pt x="423" y="77"/>
                    <a:pt x="363" y="36"/>
                  </a:cubicBezTo>
                  <a:cubicBezTo>
                    <a:pt x="328" y="12"/>
                    <a:pt x="288" y="0"/>
                    <a:pt x="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7" name="Google Shape;642;p29">
              <a:extLst>
                <a:ext uri="{FF2B5EF4-FFF2-40B4-BE49-F238E27FC236}">
                  <a16:creationId xmlns:a16="http://schemas.microsoft.com/office/drawing/2014/main" id="{9F42B53F-C05C-4BFA-7441-C680F34BEA63}"/>
                </a:ext>
              </a:extLst>
            </p:cNvPr>
            <p:cNvSpPr/>
            <p:nvPr/>
          </p:nvSpPr>
          <p:spPr>
            <a:xfrm>
              <a:off x="-1900321" y="4075217"/>
              <a:ext cx="215160" cy="140771"/>
            </a:xfrm>
            <a:custGeom>
              <a:avLst/>
              <a:gdLst/>
              <a:ahLst/>
              <a:cxnLst/>
              <a:rect l="l" t="t" r="r" b="b"/>
              <a:pathLst>
                <a:path w="1478" h="967" extrusionOk="0">
                  <a:moveTo>
                    <a:pt x="1283" y="0"/>
                  </a:moveTo>
                  <a:cubicBezTo>
                    <a:pt x="1202" y="0"/>
                    <a:pt x="1128" y="14"/>
                    <a:pt x="1054" y="40"/>
                  </a:cubicBezTo>
                  <a:cubicBezTo>
                    <a:pt x="786" y="134"/>
                    <a:pt x="538" y="302"/>
                    <a:pt x="350" y="517"/>
                  </a:cubicBezTo>
                  <a:cubicBezTo>
                    <a:pt x="229" y="645"/>
                    <a:pt x="115" y="833"/>
                    <a:pt x="1" y="967"/>
                  </a:cubicBezTo>
                  <a:cubicBezTo>
                    <a:pt x="269" y="953"/>
                    <a:pt x="538" y="900"/>
                    <a:pt x="799" y="806"/>
                  </a:cubicBezTo>
                  <a:cubicBezTo>
                    <a:pt x="1048" y="712"/>
                    <a:pt x="1303" y="571"/>
                    <a:pt x="1430" y="336"/>
                  </a:cubicBezTo>
                  <a:cubicBezTo>
                    <a:pt x="1464" y="275"/>
                    <a:pt x="1477" y="202"/>
                    <a:pt x="1457" y="128"/>
                  </a:cubicBezTo>
                  <a:cubicBezTo>
                    <a:pt x="1430" y="54"/>
                    <a:pt x="1357" y="7"/>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8" name="Google Shape;643;p29">
              <a:extLst>
                <a:ext uri="{FF2B5EF4-FFF2-40B4-BE49-F238E27FC236}">
                  <a16:creationId xmlns:a16="http://schemas.microsoft.com/office/drawing/2014/main" id="{121583A2-A6BE-6344-B9F2-537280BD33F7}"/>
                </a:ext>
              </a:extLst>
            </p:cNvPr>
            <p:cNvSpPr/>
            <p:nvPr/>
          </p:nvSpPr>
          <p:spPr>
            <a:xfrm>
              <a:off x="-1952146" y="4280186"/>
              <a:ext cx="216179" cy="140043"/>
            </a:xfrm>
            <a:custGeom>
              <a:avLst/>
              <a:gdLst/>
              <a:ahLst/>
              <a:cxnLst/>
              <a:rect l="l" t="t" r="r" b="b"/>
              <a:pathLst>
                <a:path w="1485" h="962" extrusionOk="0">
                  <a:moveTo>
                    <a:pt x="1249" y="0"/>
                  </a:moveTo>
                  <a:cubicBezTo>
                    <a:pt x="1184" y="0"/>
                    <a:pt x="1123" y="13"/>
                    <a:pt x="1061" y="35"/>
                  </a:cubicBezTo>
                  <a:cubicBezTo>
                    <a:pt x="786" y="136"/>
                    <a:pt x="544" y="297"/>
                    <a:pt x="350" y="512"/>
                  </a:cubicBezTo>
                  <a:cubicBezTo>
                    <a:pt x="236" y="640"/>
                    <a:pt x="115" y="834"/>
                    <a:pt x="1" y="962"/>
                  </a:cubicBezTo>
                  <a:cubicBezTo>
                    <a:pt x="276" y="948"/>
                    <a:pt x="544" y="895"/>
                    <a:pt x="806" y="801"/>
                  </a:cubicBezTo>
                  <a:cubicBezTo>
                    <a:pt x="1055" y="713"/>
                    <a:pt x="1310" y="572"/>
                    <a:pt x="1437" y="331"/>
                  </a:cubicBezTo>
                  <a:cubicBezTo>
                    <a:pt x="1471" y="270"/>
                    <a:pt x="1484" y="197"/>
                    <a:pt x="1464" y="129"/>
                  </a:cubicBezTo>
                  <a:cubicBezTo>
                    <a:pt x="1431" y="56"/>
                    <a:pt x="1363" y="9"/>
                    <a:pt x="1290" y="2"/>
                  </a:cubicBezTo>
                  <a:cubicBezTo>
                    <a:pt x="1276" y="1"/>
                    <a:pt x="1262"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644;p29">
              <a:extLst>
                <a:ext uri="{FF2B5EF4-FFF2-40B4-BE49-F238E27FC236}">
                  <a16:creationId xmlns:a16="http://schemas.microsoft.com/office/drawing/2014/main" id="{CBD0285A-C9B6-7E45-4FB1-63177E8A883B}"/>
                </a:ext>
              </a:extLst>
            </p:cNvPr>
            <p:cNvSpPr/>
            <p:nvPr/>
          </p:nvSpPr>
          <p:spPr>
            <a:xfrm>
              <a:off x="-1990287" y="4434495"/>
              <a:ext cx="215160" cy="140189"/>
            </a:xfrm>
            <a:custGeom>
              <a:avLst/>
              <a:gdLst/>
              <a:ahLst/>
              <a:cxnLst/>
              <a:rect l="l" t="t" r="r" b="b"/>
              <a:pathLst>
                <a:path w="1478" h="963" extrusionOk="0">
                  <a:moveTo>
                    <a:pt x="1242" y="1"/>
                  </a:moveTo>
                  <a:cubicBezTo>
                    <a:pt x="1177" y="1"/>
                    <a:pt x="1116" y="14"/>
                    <a:pt x="1055" y="36"/>
                  </a:cubicBezTo>
                  <a:cubicBezTo>
                    <a:pt x="786" y="137"/>
                    <a:pt x="538" y="298"/>
                    <a:pt x="350" y="513"/>
                  </a:cubicBezTo>
                  <a:cubicBezTo>
                    <a:pt x="229" y="640"/>
                    <a:pt x="108" y="835"/>
                    <a:pt x="1" y="962"/>
                  </a:cubicBezTo>
                  <a:cubicBezTo>
                    <a:pt x="269" y="949"/>
                    <a:pt x="538" y="895"/>
                    <a:pt x="800" y="801"/>
                  </a:cubicBezTo>
                  <a:cubicBezTo>
                    <a:pt x="1048" y="714"/>
                    <a:pt x="1303" y="573"/>
                    <a:pt x="1431" y="331"/>
                  </a:cubicBezTo>
                  <a:cubicBezTo>
                    <a:pt x="1464" y="271"/>
                    <a:pt x="1478" y="197"/>
                    <a:pt x="1458" y="130"/>
                  </a:cubicBezTo>
                  <a:cubicBezTo>
                    <a:pt x="1431" y="56"/>
                    <a:pt x="1357" y="9"/>
                    <a:pt x="1283" y="2"/>
                  </a:cubicBezTo>
                  <a:cubicBezTo>
                    <a:pt x="1269" y="1"/>
                    <a:pt x="1256" y="1"/>
                    <a:pt x="1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070" name="Imagen 2069">
            <a:extLst>
              <a:ext uri="{FF2B5EF4-FFF2-40B4-BE49-F238E27FC236}">
                <a16:creationId xmlns:a16="http://schemas.microsoft.com/office/drawing/2014/main" id="{2F37BC36-1B5F-2008-78DC-153C5C7793FA}"/>
              </a:ext>
            </a:extLst>
          </p:cNvPr>
          <p:cNvPicPr>
            <a:picLocks noChangeAspect="1"/>
          </p:cNvPicPr>
          <p:nvPr/>
        </p:nvPicPr>
        <p:blipFill>
          <a:blip r:embed="rId8"/>
          <a:stretch>
            <a:fillRect/>
          </a:stretch>
        </p:blipFill>
        <p:spPr>
          <a:xfrm>
            <a:off x="7305066" y="195960"/>
            <a:ext cx="1567803" cy="881890"/>
          </a:xfrm>
          <a:prstGeom prst="rect">
            <a:avLst/>
          </a:prstGeom>
        </p:spPr>
      </p:pic>
      <p:grpSp>
        <p:nvGrpSpPr>
          <p:cNvPr id="2071" name="Google Shape;6174;p58">
            <a:extLst>
              <a:ext uri="{FF2B5EF4-FFF2-40B4-BE49-F238E27FC236}">
                <a16:creationId xmlns:a16="http://schemas.microsoft.com/office/drawing/2014/main" id="{32ADA899-440D-D300-8DCB-5F4FDFEC0AE0}"/>
              </a:ext>
            </a:extLst>
          </p:cNvPr>
          <p:cNvGrpSpPr/>
          <p:nvPr/>
        </p:nvGrpSpPr>
        <p:grpSpPr>
          <a:xfrm>
            <a:off x="341760" y="3921642"/>
            <a:ext cx="352349" cy="338760"/>
            <a:chOff x="4447550" y="249750"/>
            <a:chExt cx="500425" cy="481125"/>
          </a:xfrm>
        </p:grpSpPr>
        <p:sp>
          <p:nvSpPr>
            <p:cNvPr id="2072" name="Google Shape;6175;p58">
              <a:extLst>
                <a:ext uri="{FF2B5EF4-FFF2-40B4-BE49-F238E27FC236}">
                  <a16:creationId xmlns:a16="http://schemas.microsoft.com/office/drawing/2014/main" id="{FCA3F62B-5559-1A93-7E69-31E5C27BEF42}"/>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073" name="Google Shape;6176;p58">
              <a:extLst>
                <a:ext uri="{FF2B5EF4-FFF2-40B4-BE49-F238E27FC236}">
                  <a16:creationId xmlns:a16="http://schemas.microsoft.com/office/drawing/2014/main" id="{FC506C75-D495-BE83-D560-AAE4B1DF8659}"/>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2074" name="CuadroTexto 2073">
            <a:extLst>
              <a:ext uri="{FF2B5EF4-FFF2-40B4-BE49-F238E27FC236}">
                <a16:creationId xmlns:a16="http://schemas.microsoft.com/office/drawing/2014/main" id="{86E9BE9D-E7D4-904B-F6CC-AFDAA4131E99}"/>
              </a:ext>
            </a:extLst>
          </p:cNvPr>
          <p:cNvSpPr txBox="1"/>
          <p:nvPr/>
        </p:nvSpPr>
        <p:spPr>
          <a:xfrm>
            <a:off x="958370" y="3905418"/>
            <a:ext cx="3908323" cy="677108"/>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 </a:t>
            </a:r>
            <a:r>
              <a:rPr lang="es-CO" sz="1200" b="1" dirty="0">
                <a:solidFill>
                  <a:srgbClr val="0000CC"/>
                </a:solidFill>
                <a:latin typeface="Roboto Slab" pitchFamily="2" charset="0"/>
                <a:ea typeface="Roboto Slab" pitchFamily="2" charset="0"/>
                <a:cs typeface="Roboto Slab" pitchFamily="2" charset="0"/>
              </a:rPr>
              <a:t>https://www.minagricultura.gov.co/paginas/default.aspx</a:t>
            </a:r>
          </a:p>
        </p:txBody>
      </p:sp>
    </p:spTree>
    <p:extLst>
      <p:ext uri="{BB962C8B-B14F-4D97-AF65-F5344CB8AC3E}">
        <p14:creationId xmlns:p14="http://schemas.microsoft.com/office/powerpoint/2010/main" val="32807219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926D3-B650-F7D0-1973-A9D9849483B6}"/>
              </a:ext>
            </a:extLst>
          </p:cNvPr>
          <p:cNvSpPr>
            <a:spLocks noGrp="1"/>
          </p:cNvSpPr>
          <p:nvPr>
            <p:ph type="title"/>
          </p:nvPr>
        </p:nvSpPr>
        <p:spPr/>
        <p:txBody>
          <a:bodyPr/>
          <a:lstStyle/>
          <a:p>
            <a:r>
              <a:rPr lang="es-CO" dirty="0"/>
              <a:t>Redes Sociales</a:t>
            </a:r>
          </a:p>
        </p:txBody>
      </p:sp>
      <p:sp>
        <p:nvSpPr>
          <p:cNvPr id="3" name="CuadroTexto 2">
            <a:extLst>
              <a:ext uri="{FF2B5EF4-FFF2-40B4-BE49-F238E27FC236}">
                <a16:creationId xmlns:a16="http://schemas.microsoft.com/office/drawing/2014/main" id="{118FB301-55A6-C838-42E5-15F55FB7E147}"/>
              </a:ext>
            </a:extLst>
          </p:cNvPr>
          <p:cNvSpPr txBox="1"/>
          <p:nvPr/>
        </p:nvSpPr>
        <p:spPr>
          <a:xfrm>
            <a:off x="1442224" y="1427356"/>
            <a:ext cx="3813717" cy="307777"/>
          </a:xfrm>
          <a:prstGeom prst="rect">
            <a:avLst/>
          </a:prstGeom>
          <a:noFill/>
        </p:spPr>
        <p:txBody>
          <a:bodyPr wrap="square" rtlCol="0">
            <a:spAutoFit/>
          </a:bodyPr>
          <a:lstStyle/>
          <a:p>
            <a:r>
              <a:rPr lang="es-CO" b="1" dirty="0">
                <a:solidFill>
                  <a:schemeClr val="bg1">
                    <a:lumMod val="75000"/>
                  </a:schemeClr>
                </a:solidFill>
              </a:rPr>
              <a:t>Minagriculturacol </a:t>
            </a:r>
          </a:p>
        </p:txBody>
      </p:sp>
      <p:sp>
        <p:nvSpPr>
          <p:cNvPr id="4" name="CuadroTexto 3">
            <a:extLst>
              <a:ext uri="{FF2B5EF4-FFF2-40B4-BE49-F238E27FC236}">
                <a16:creationId xmlns:a16="http://schemas.microsoft.com/office/drawing/2014/main" id="{4EB7E0EE-3F9C-3EC0-D756-349B40EA502E}"/>
              </a:ext>
            </a:extLst>
          </p:cNvPr>
          <p:cNvSpPr txBox="1"/>
          <p:nvPr/>
        </p:nvSpPr>
        <p:spPr>
          <a:xfrm>
            <a:off x="1442223" y="2068564"/>
            <a:ext cx="3813717" cy="523220"/>
          </a:xfrm>
          <a:prstGeom prst="rect">
            <a:avLst/>
          </a:prstGeom>
          <a:noFill/>
        </p:spPr>
        <p:txBody>
          <a:bodyPr wrap="square" rtlCol="0">
            <a:spAutoFit/>
          </a:bodyPr>
          <a:lstStyle/>
          <a:p>
            <a:r>
              <a:rPr lang="es-CO" b="1" dirty="0">
                <a:solidFill>
                  <a:schemeClr val="bg1">
                    <a:lumMod val="75000"/>
                  </a:schemeClr>
                </a:solidFill>
              </a:rPr>
              <a:t>Ministerio de Agricultura y Desarrollo Rural </a:t>
            </a:r>
          </a:p>
        </p:txBody>
      </p:sp>
      <p:sp>
        <p:nvSpPr>
          <p:cNvPr id="6" name="CuadroTexto 5">
            <a:extLst>
              <a:ext uri="{FF2B5EF4-FFF2-40B4-BE49-F238E27FC236}">
                <a16:creationId xmlns:a16="http://schemas.microsoft.com/office/drawing/2014/main" id="{4EB7E0EE-3F9C-3EC0-D756-349B40EA502E}"/>
              </a:ext>
            </a:extLst>
          </p:cNvPr>
          <p:cNvSpPr txBox="1"/>
          <p:nvPr/>
        </p:nvSpPr>
        <p:spPr>
          <a:xfrm>
            <a:off x="1557419" y="2818495"/>
            <a:ext cx="3813717" cy="307777"/>
          </a:xfrm>
          <a:prstGeom prst="rect">
            <a:avLst/>
          </a:prstGeom>
          <a:noFill/>
        </p:spPr>
        <p:txBody>
          <a:bodyPr wrap="square" rtlCol="0">
            <a:spAutoFit/>
          </a:bodyPr>
          <a:lstStyle/>
          <a:p>
            <a:r>
              <a:rPr lang="es-CO" b="1" dirty="0">
                <a:solidFill>
                  <a:schemeClr val="bg1">
                    <a:lumMod val="75000"/>
                  </a:schemeClr>
                </a:solidFill>
              </a:rPr>
              <a:t>@MinAgricultura</a:t>
            </a:r>
          </a:p>
        </p:txBody>
      </p:sp>
      <p:sp>
        <p:nvSpPr>
          <p:cNvPr id="7" name="CuadroTexto 6">
            <a:extLst>
              <a:ext uri="{FF2B5EF4-FFF2-40B4-BE49-F238E27FC236}">
                <a16:creationId xmlns:a16="http://schemas.microsoft.com/office/drawing/2014/main" id="{52DA8CB8-816A-B514-CB72-3A1125BAEEE1}"/>
              </a:ext>
            </a:extLst>
          </p:cNvPr>
          <p:cNvSpPr txBox="1"/>
          <p:nvPr/>
        </p:nvSpPr>
        <p:spPr>
          <a:xfrm>
            <a:off x="1519827" y="3577057"/>
            <a:ext cx="3813717" cy="307777"/>
          </a:xfrm>
          <a:prstGeom prst="rect">
            <a:avLst/>
          </a:prstGeom>
          <a:noFill/>
        </p:spPr>
        <p:txBody>
          <a:bodyPr wrap="square" rtlCol="0">
            <a:spAutoFit/>
          </a:bodyPr>
          <a:lstStyle/>
          <a:p>
            <a:r>
              <a:rPr lang="es-CO" b="1" dirty="0">
                <a:solidFill>
                  <a:schemeClr val="bg1">
                    <a:lumMod val="75000"/>
                  </a:schemeClr>
                </a:solidFill>
              </a:rPr>
              <a:t>@minagriculturacol</a:t>
            </a:r>
          </a:p>
        </p:txBody>
      </p:sp>
      <p:sp>
        <p:nvSpPr>
          <p:cNvPr id="32" name="CuadroTexto 31">
            <a:extLst>
              <a:ext uri="{FF2B5EF4-FFF2-40B4-BE49-F238E27FC236}">
                <a16:creationId xmlns:a16="http://schemas.microsoft.com/office/drawing/2014/main" id="{2E3313FD-0D8B-73E9-EE21-A5C2288B56CB}"/>
              </a:ext>
            </a:extLst>
          </p:cNvPr>
          <p:cNvSpPr txBox="1"/>
          <p:nvPr/>
        </p:nvSpPr>
        <p:spPr>
          <a:xfrm>
            <a:off x="1557419" y="4173099"/>
            <a:ext cx="3813717" cy="307777"/>
          </a:xfrm>
          <a:prstGeom prst="rect">
            <a:avLst/>
          </a:prstGeom>
          <a:noFill/>
        </p:spPr>
        <p:txBody>
          <a:bodyPr wrap="square" rtlCol="0">
            <a:spAutoFit/>
          </a:bodyPr>
          <a:lstStyle/>
          <a:p>
            <a:r>
              <a:rPr lang="es-CO" b="1" dirty="0">
                <a:solidFill>
                  <a:schemeClr val="bg1">
                    <a:lumMod val="75000"/>
                  </a:schemeClr>
                </a:solidFill>
              </a:rPr>
              <a:t>@minagriculturacol</a:t>
            </a:r>
          </a:p>
        </p:txBody>
      </p:sp>
      <p:pic>
        <p:nvPicPr>
          <p:cNvPr id="1044" name="Imagen 1043">
            <a:extLst>
              <a:ext uri="{FF2B5EF4-FFF2-40B4-BE49-F238E27FC236}">
                <a16:creationId xmlns:a16="http://schemas.microsoft.com/office/drawing/2014/main" id="{0F1E7561-D513-4DAB-F56C-1427BEDD971D}"/>
              </a:ext>
            </a:extLst>
          </p:cNvPr>
          <p:cNvPicPr>
            <a:picLocks noChangeAspect="1"/>
          </p:cNvPicPr>
          <p:nvPr/>
        </p:nvPicPr>
        <p:blipFill>
          <a:blip r:embed="rId2"/>
          <a:stretch>
            <a:fillRect/>
          </a:stretch>
        </p:blipFill>
        <p:spPr>
          <a:xfrm rot="21145950">
            <a:off x="4490273" y="3087938"/>
            <a:ext cx="4096867" cy="1676545"/>
          </a:xfrm>
          <a:prstGeom prst="rect">
            <a:avLst/>
          </a:prstGeom>
        </p:spPr>
      </p:pic>
      <p:pic>
        <p:nvPicPr>
          <p:cNvPr id="1046" name="Imagen 1045">
            <a:extLst>
              <a:ext uri="{FF2B5EF4-FFF2-40B4-BE49-F238E27FC236}">
                <a16:creationId xmlns:a16="http://schemas.microsoft.com/office/drawing/2014/main" id="{10625BC8-7B5B-7983-7B5F-CE5CC235C89A}"/>
              </a:ext>
            </a:extLst>
          </p:cNvPr>
          <p:cNvPicPr>
            <a:picLocks noChangeAspect="1"/>
          </p:cNvPicPr>
          <p:nvPr/>
        </p:nvPicPr>
        <p:blipFill>
          <a:blip r:embed="rId3"/>
          <a:stretch>
            <a:fillRect/>
          </a:stretch>
        </p:blipFill>
        <p:spPr>
          <a:xfrm>
            <a:off x="5515490" y="521225"/>
            <a:ext cx="2574966" cy="1447172"/>
          </a:xfrm>
          <a:prstGeom prst="rect">
            <a:avLst/>
          </a:prstGeom>
        </p:spPr>
      </p:pic>
      <p:pic>
        <p:nvPicPr>
          <p:cNvPr id="9" name="Imagen 8" descr="Icono&#10;&#10;Descripción generada automáticamente">
            <a:extLst>
              <a:ext uri="{FF2B5EF4-FFF2-40B4-BE49-F238E27FC236}">
                <a16:creationId xmlns:a16="http://schemas.microsoft.com/office/drawing/2014/main" id="{5716E78D-D25A-7B51-918E-B2F35247E177}"/>
              </a:ext>
            </a:extLst>
          </p:cNvPr>
          <p:cNvPicPr>
            <a:picLocks noChangeAspect="1"/>
          </p:cNvPicPr>
          <p:nvPr/>
        </p:nvPicPr>
        <p:blipFill>
          <a:blip r:embed="rId4"/>
          <a:stretch>
            <a:fillRect/>
          </a:stretch>
        </p:blipFill>
        <p:spPr>
          <a:xfrm>
            <a:off x="593626" y="3175394"/>
            <a:ext cx="772295" cy="772295"/>
          </a:xfrm>
          <a:prstGeom prst="rect">
            <a:avLst/>
          </a:prstGeom>
        </p:spPr>
      </p:pic>
      <p:pic>
        <p:nvPicPr>
          <p:cNvPr id="10" name="Picture 12" descr="Facebook logo png download free png images">
            <a:extLst>
              <a:ext uri="{FF2B5EF4-FFF2-40B4-BE49-F238E27FC236}">
                <a16:creationId xmlns:a16="http://schemas.microsoft.com/office/drawing/2014/main" id="{39097450-C503-6B33-4FF5-37B125E29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91" y="1120706"/>
            <a:ext cx="869825" cy="869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inkedin logo png, linkedin logo transparente png, linkedin ...">
            <a:extLst>
              <a:ext uri="{FF2B5EF4-FFF2-40B4-BE49-F238E27FC236}">
                <a16:creationId xmlns:a16="http://schemas.microsoft.com/office/drawing/2014/main" id="{B6FBB961-D33A-ECF7-7ED7-984E7BBE3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550" y="1898761"/>
            <a:ext cx="634956" cy="6349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witter x nuevo logotipo x redondeado - Iconos Social Media ...">
            <a:extLst>
              <a:ext uri="{FF2B5EF4-FFF2-40B4-BE49-F238E27FC236}">
                <a16:creationId xmlns:a16="http://schemas.microsoft.com/office/drawing/2014/main" id="{929CA0A8-A208-BC5B-9A7F-F657BF29555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604977" y="2617756"/>
            <a:ext cx="760944" cy="5576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ktok Logo PNG para descargar gratis">
            <a:extLst>
              <a:ext uri="{FF2B5EF4-FFF2-40B4-BE49-F238E27FC236}">
                <a16:creationId xmlns:a16="http://schemas.microsoft.com/office/drawing/2014/main" id="{A0174324-92F7-22D1-1280-67FE868497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977" y="3829348"/>
            <a:ext cx="772295" cy="77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2345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F3DAE8BF-23D3-0128-1A69-796F7AAC5B8E}"/>
              </a:ext>
            </a:extLst>
          </p:cNvPr>
          <p:cNvSpPr>
            <a:spLocks noGrp="1"/>
          </p:cNvSpPr>
          <p:nvPr>
            <p:ph type="title"/>
          </p:nvPr>
        </p:nvSpPr>
        <p:spPr>
          <a:xfrm>
            <a:off x="264561" y="420565"/>
            <a:ext cx="5266084" cy="1142763"/>
          </a:xfrm>
        </p:spPr>
        <p:txBody>
          <a:bodyPr/>
          <a:lstStyle/>
          <a:p>
            <a:pPr algn="ctr"/>
            <a:r>
              <a:rPr lang="es-CO" sz="3200" dirty="0">
                <a:solidFill>
                  <a:schemeClr val="accent5"/>
                </a:solidFill>
              </a:rPr>
              <a:t>Programa de educación económica y financiera </a:t>
            </a:r>
          </a:p>
        </p:txBody>
      </p:sp>
      <p:pic>
        <p:nvPicPr>
          <p:cNvPr id="6" name="Imagen 5">
            <a:extLst>
              <a:ext uri="{FF2B5EF4-FFF2-40B4-BE49-F238E27FC236}">
                <a16:creationId xmlns:a16="http://schemas.microsoft.com/office/drawing/2014/main" id="{B1819B11-3E68-B9E5-EA3C-886B42FCA5B6}"/>
              </a:ext>
            </a:extLst>
          </p:cNvPr>
          <p:cNvPicPr>
            <a:picLocks noChangeAspect="1"/>
          </p:cNvPicPr>
          <p:nvPr/>
        </p:nvPicPr>
        <p:blipFill>
          <a:blip r:embed="rId2"/>
          <a:stretch>
            <a:fillRect/>
          </a:stretch>
        </p:blipFill>
        <p:spPr>
          <a:xfrm>
            <a:off x="7004036" y="175011"/>
            <a:ext cx="1639966" cy="1633870"/>
          </a:xfrm>
          <a:prstGeom prst="rect">
            <a:avLst/>
          </a:prstGeom>
        </p:spPr>
      </p:pic>
      <p:pic>
        <p:nvPicPr>
          <p:cNvPr id="7" name="Imagen 6">
            <a:extLst>
              <a:ext uri="{FF2B5EF4-FFF2-40B4-BE49-F238E27FC236}">
                <a16:creationId xmlns:a16="http://schemas.microsoft.com/office/drawing/2014/main" id="{17F26780-45BF-0988-A4AB-BA88D6C4C1C6}"/>
              </a:ext>
            </a:extLst>
          </p:cNvPr>
          <p:cNvPicPr>
            <a:picLocks noChangeAspect="1"/>
          </p:cNvPicPr>
          <p:nvPr/>
        </p:nvPicPr>
        <p:blipFill>
          <a:blip r:embed="rId3"/>
          <a:stretch>
            <a:fillRect/>
          </a:stretch>
        </p:blipFill>
        <p:spPr>
          <a:xfrm>
            <a:off x="943106" y="1963166"/>
            <a:ext cx="3444539" cy="536494"/>
          </a:xfrm>
          <a:prstGeom prst="rect">
            <a:avLst/>
          </a:prstGeom>
        </p:spPr>
      </p:pic>
      <p:sp>
        <p:nvSpPr>
          <p:cNvPr id="8" name="CuadroTexto 7">
            <a:extLst>
              <a:ext uri="{FF2B5EF4-FFF2-40B4-BE49-F238E27FC236}">
                <a16:creationId xmlns:a16="http://schemas.microsoft.com/office/drawing/2014/main" id="{2ED66BA4-6204-77DB-F9CD-D1D1C47FE5F2}"/>
              </a:ext>
            </a:extLst>
          </p:cNvPr>
          <p:cNvSpPr txBox="1"/>
          <p:nvPr/>
        </p:nvSpPr>
        <p:spPr>
          <a:xfrm>
            <a:off x="530942" y="2729421"/>
            <a:ext cx="4701565" cy="646331"/>
          </a:xfrm>
          <a:prstGeom prst="rect">
            <a:avLst/>
          </a:prstGeom>
          <a:noFill/>
        </p:spPr>
        <p:txBody>
          <a:bodyPr wrap="square" rtlCol="0">
            <a:spAutoFit/>
          </a:bodyPr>
          <a:lstStyle/>
          <a:p>
            <a:pPr algn="just"/>
            <a:r>
              <a:rPr lang="es-ES" sz="1200" b="1" dirty="0">
                <a:solidFill>
                  <a:schemeClr val="bg1"/>
                </a:solidFill>
                <a:latin typeface="Roboto Slab" pitchFamily="2" charset="0"/>
                <a:ea typeface="Roboto Slab" pitchFamily="2" charset="0"/>
                <a:cs typeface="Roboto Slab" pitchFamily="2" charset="0"/>
              </a:rPr>
              <a:t>Busca desarrollar habilidades y actitudes para el manejo de herramientas básicas de administración de recursos económicos. Se puede dictar tanto presencial como virtual. </a:t>
            </a:r>
          </a:p>
        </p:txBody>
      </p:sp>
      <p:pic>
        <p:nvPicPr>
          <p:cNvPr id="9" name="Imagen 8">
            <a:extLst>
              <a:ext uri="{FF2B5EF4-FFF2-40B4-BE49-F238E27FC236}">
                <a16:creationId xmlns:a16="http://schemas.microsoft.com/office/drawing/2014/main" id="{52307AB8-B37C-0F22-5CE4-AF3F8AAEE5DB}"/>
              </a:ext>
            </a:extLst>
          </p:cNvPr>
          <p:cNvPicPr>
            <a:picLocks noChangeAspect="1"/>
          </p:cNvPicPr>
          <p:nvPr/>
        </p:nvPicPr>
        <p:blipFill>
          <a:blip r:embed="rId4"/>
          <a:stretch>
            <a:fillRect/>
          </a:stretch>
        </p:blipFill>
        <p:spPr>
          <a:xfrm>
            <a:off x="5866817" y="2499660"/>
            <a:ext cx="2930595" cy="2422050"/>
          </a:xfrm>
          <a:prstGeom prst="rect">
            <a:avLst/>
          </a:prstGeom>
        </p:spPr>
      </p:pic>
      <p:pic>
        <p:nvPicPr>
          <p:cNvPr id="11" name="Imagen 10">
            <a:extLst>
              <a:ext uri="{FF2B5EF4-FFF2-40B4-BE49-F238E27FC236}">
                <a16:creationId xmlns:a16="http://schemas.microsoft.com/office/drawing/2014/main" id="{8F4C5D86-0A16-9B37-150E-2E63A12A256D}"/>
              </a:ext>
            </a:extLst>
          </p:cNvPr>
          <p:cNvPicPr>
            <a:picLocks noChangeAspect="1"/>
          </p:cNvPicPr>
          <p:nvPr/>
        </p:nvPicPr>
        <p:blipFill>
          <a:blip r:embed="rId5"/>
          <a:stretch>
            <a:fillRect/>
          </a:stretch>
        </p:blipFill>
        <p:spPr>
          <a:xfrm>
            <a:off x="264561" y="1735060"/>
            <a:ext cx="815236" cy="764600"/>
          </a:xfrm>
          <a:prstGeom prst="rect">
            <a:avLst/>
          </a:prstGeom>
        </p:spPr>
      </p:pic>
      <p:sp>
        <p:nvSpPr>
          <p:cNvPr id="12" name="CuadroTexto 11">
            <a:extLst>
              <a:ext uri="{FF2B5EF4-FFF2-40B4-BE49-F238E27FC236}">
                <a16:creationId xmlns:a16="http://schemas.microsoft.com/office/drawing/2014/main" id="{B465A335-EE57-6D3B-AD9E-1CC08D4C4872}"/>
              </a:ext>
            </a:extLst>
          </p:cNvPr>
          <p:cNvSpPr txBox="1"/>
          <p:nvPr/>
        </p:nvSpPr>
        <p:spPr>
          <a:xfrm>
            <a:off x="530942" y="3589795"/>
            <a:ext cx="4999703" cy="1015663"/>
          </a:xfrm>
          <a:prstGeom prst="rect">
            <a:avLst/>
          </a:prstGeom>
          <a:noFill/>
        </p:spPr>
        <p:txBody>
          <a:bodyPr wrap="square" rtlCol="0">
            <a:spAutoFit/>
          </a:bodyPr>
          <a:lstStyle/>
          <a:p>
            <a:pPr algn="just"/>
            <a:r>
              <a:rPr lang="es-CO" sz="1200" b="1" dirty="0">
                <a:solidFill>
                  <a:schemeClr val="accent5"/>
                </a:solidFill>
                <a:latin typeface="Roboto Slab" pitchFamily="2" charset="0"/>
                <a:ea typeface="Roboto Slab" pitchFamily="2" charset="0"/>
                <a:cs typeface="Roboto Slab" pitchFamily="2" charset="0"/>
              </a:rPr>
              <a:t>Capacidades a desarrollar: </a:t>
            </a:r>
            <a:r>
              <a:rPr lang="es-ES" sz="1200" b="1" dirty="0">
                <a:solidFill>
                  <a:schemeClr val="bg1"/>
                </a:solidFill>
                <a:latin typeface="Roboto Slab" pitchFamily="2" charset="0"/>
                <a:ea typeface="Roboto Slab" pitchFamily="2" charset="0"/>
                <a:cs typeface="Roboto Slab" pitchFamily="2" charset="0"/>
              </a:rPr>
              <a:t>Sueños y metas, presupuesto personal y familiar, presupuesto del negocio, ahorro e inversión, crédito y sobreendeudamiento, aseguramiento financiero, ciberseguridad bancaria, sistema financiero, entre otros temas de interés financiero.</a:t>
            </a:r>
            <a:endParaRPr lang="es-CO" sz="1200" b="1" dirty="0">
              <a:solidFill>
                <a:schemeClr val="bg1"/>
              </a:solidFill>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32927506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3">
            <a:extLst>
              <a:ext uri="{FF2B5EF4-FFF2-40B4-BE49-F238E27FC236}">
                <a16:creationId xmlns:a16="http://schemas.microsoft.com/office/drawing/2014/main" id="{5CEF4F53-4D6F-E38B-2D05-F8A63087AE0D}"/>
              </a:ext>
            </a:extLst>
          </p:cNvPr>
          <p:cNvSpPr txBox="1">
            <a:spLocks/>
          </p:cNvSpPr>
          <p:nvPr/>
        </p:nvSpPr>
        <p:spPr>
          <a:xfrm>
            <a:off x="569181" y="766506"/>
            <a:ext cx="3427632" cy="745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b="1" dirty="0">
                <a:solidFill>
                  <a:schemeClr val="tx2"/>
                </a:solidFill>
              </a:rPr>
              <a:t>Procedimientos para acceder a la oferta</a:t>
            </a:r>
          </a:p>
        </p:txBody>
      </p:sp>
      <p:sp>
        <p:nvSpPr>
          <p:cNvPr id="7" name="Rectángulo: esquinas redondeadas 6">
            <a:extLst>
              <a:ext uri="{FF2B5EF4-FFF2-40B4-BE49-F238E27FC236}">
                <a16:creationId xmlns:a16="http://schemas.microsoft.com/office/drawing/2014/main" id="{2BAB7D9C-CCD5-505E-5F2F-CE33924D9260}"/>
              </a:ext>
            </a:extLst>
          </p:cNvPr>
          <p:cNvSpPr/>
          <p:nvPr/>
        </p:nvSpPr>
        <p:spPr>
          <a:xfrm>
            <a:off x="679109" y="1769807"/>
            <a:ext cx="3317704" cy="320777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dirty="0">
                <a:solidFill>
                  <a:schemeClr val="tx1"/>
                </a:solidFill>
              </a:rPr>
              <a:t>Ingrese al sitio web aula financiera </a:t>
            </a:r>
            <a:r>
              <a:rPr lang="es-ES" dirty="0">
                <a:solidFill>
                  <a:srgbClr val="0000CC"/>
                </a:solidFill>
                <a:hlinkClick r:id="rId2">
                  <a:extLst>
                    <a:ext uri="{A12FA001-AC4F-418D-AE19-62706E023703}">
                      <ahyp:hlinkClr xmlns:ahyp="http://schemas.microsoft.com/office/drawing/2018/hyperlinkcolor" val="tx"/>
                    </a:ext>
                  </a:extLst>
                </a:hlinkClick>
              </a:rPr>
              <a:t>https://aulafinanciera.bancoagrario.gov.co</a:t>
            </a:r>
            <a:r>
              <a:rPr lang="es-ES" dirty="0">
                <a:solidFill>
                  <a:srgbClr val="0000CC"/>
                </a:solidFill>
              </a:rPr>
              <a:t>. </a:t>
            </a:r>
          </a:p>
          <a:p>
            <a:pPr marL="285750" indent="-285750" algn="just">
              <a:buFont typeface="Arial" panose="020B0604020202020204" pitchFamily="34" charset="0"/>
              <a:buChar char="•"/>
            </a:pPr>
            <a:r>
              <a:rPr lang="es-ES" dirty="0">
                <a:solidFill>
                  <a:schemeClr val="tx1"/>
                </a:solidFill>
              </a:rPr>
              <a:t>Dar clic en inscribirse. </a:t>
            </a:r>
          </a:p>
          <a:p>
            <a:pPr marL="285750" indent="-285750" algn="just">
              <a:buFont typeface="Arial" panose="020B0604020202020204" pitchFamily="34" charset="0"/>
              <a:buChar char="•"/>
            </a:pPr>
            <a:r>
              <a:rPr lang="es-ES" dirty="0">
                <a:solidFill>
                  <a:schemeClr val="tx1"/>
                </a:solidFill>
              </a:rPr>
              <a:t>En la página de inicio diligenciar los datos personales.  </a:t>
            </a:r>
          </a:p>
          <a:p>
            <a:pPr marL="285750" indent="-285750" algn="just">
              <a:buFont typeface="Arial" panose="020B0604020202020204" pitchFamily="34" charset="0"/>
              <a:buChar char="•"/>
            </a:pPr>
            <a:r>
              <a:rPr lang="es-ES" dirty="0">
                <a:solidFill>
                  <a:schemeClr val="tx1"/>
                </a:solidFill>
              </a:rPr>
              <a:t>En la parte superior visualizar los cursos del aula financiera: Presupuesto, ahorro, crédito, canales de atención, derechos y deberes, sistema financiero, seguros y pensiones. </a:t>
            </a:r>
          </a:p>
        </p:txBody>
      </p:sp>
      <p:pic>
        <p:nvPicPr>
          <p:cNvPr id="9" name="Imagen 8">
            <a:extLst>
              <a:ext uri="{FF2B5EF4-FFF2-40B4-BE49-F238E27FC236}">
                <a16:creationId xmlns:a16="http://schemas.microsoft.com/office/drawing/2014/main" id="{F790C943-3683-C37B-98A8-587407F61646}"/>
              </a:ext>
            </a:extLst>
          </p:cNvPr>
          <p:cNvPicPr>
            <a:picLocks noChangeAspect="1"/>
          </p:cNvPicPr>
          <p:nvPr/>
        </p:nvPicPr>
        <p:blipFill rotWithShape="1">
          <a:blip r:embed="rId3"/>
          <a:srcRect t="10721"/>
          <a:stretch/>
        </p:blipFill>
        <p:spPr>
          <a:xfrm>
            <a:off x="4572000" y="1601183"/>
            <a:ext cx="4092677" cy="1941134"/>
          </a:xfrm>
          <a:prstGeom prst="rect">
            <a:avLst/>
          </a:prstGeom>
        </p:spPr>
      </p:pic>
      <p:pic>
        <p:nvPicPr>
          <p:cNvPr id="10" name="Imagen 9">
            <a:extLst>
              <a:ext uri="{FF2B5EF4-FFF2-40B4-BE49-F238E27FC236}">
                <a16:creationId xmlns:a16="http://schemas.microsoft.com/office/drawing/2014/main" id="{27662BD1-80ED-AA21-0D9D-C8270B8A445E}"/>
              </a:ext>
            </a:extLst>
          </p:cNvPr>
          <p:cNvPicPr>
            <a:picLocks noChangeAspect="1"/>
          </p:cNvPicPr>
          <p:nvPr/>
        </p:nvPicPr>
        <p:blipFill rotWithShape="1">
          <a:blip r:embed="rId4"/>
          <a:srcRect t="9885" r="9647" b="74624"/>
          <a:stretch/>
        </p:blipFill>
        <p:spPr>
          <a:xfrm>
            <a:off x="4471866" y="4096255"/>
            <a:ext cx="2146472" cy="796823"/>
          </a:xfrm>
          <a:prstGeom prst="rect">
            <a:avLst/>
          </a:prstGeom>
        </p:spPr>
      </p:pic>
      <p:sp>
        <p:nvSpPr>
          <p:cNvPr id="11" name="Rectángulo: esquinas redondeadas 10">
            <a:extLst>
              <a:ext uri="{FF2B5EF4-FFF2-40B4-BE49-F238E27FC236}">
                <a16:creationId xmlns:a16="http://schemas.microsoft.com/office/drawing/2014/main" id="{08D49FBB-A14E-7E05-25E0-5A1F05CE6457}"/>
              </a:ext>
            </a:extLst>
          </p:cNvPr>
          <p:cNvSpPr/>
          <p:nvPr/>
        </p:nvSpPr>
        <p:spPr>
          <a:xfrm>
            <a:off x="6776884" y="3832330"/>
            <a:ext cx="2005781" cy="114525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b="1" dirty="0"/>
              <a:t>App Aula Financiera disponible para tecnologías Android y IOS. </a:t>
            </a:r>
          </a:p>
        </p:txBody>
      </p:sp>
      <p:pic>
        <p:nvPicPr>
          <p:cNvPr id="12" name="Imagen 11">
            <a:extLst>
              <a:ext uri="{FF2B5EF4-FFF2-40B4-BE49-F238E27FC236}">
                <a16:creationId xmlns:a16="http://schemas.microsoft.com/office/drawing/2014/main" id="{74C3BA49-CCFC-3147-3C1D-9E5C06657A01}"/>
              </a:ext>
            </a:extLst>
          </p:cNvPr>
          <p:cNvPicPr>
            <a:picLocks noChangeAspect="1"/>
          </p:cNvPicPr>
          <p:nvPr/>
        </p:nvPicPr>
        <p:blipFill>
          <a:blip r:embed="rId5"/>
          <a:stretch>
            <a:fillRect/>
          </a:stretch>
        </p:blipFill>
        <p:spPr>
          <a:xfrm>
            <a:off x="7359445" y="116315"/>
            <a:ext cx="1305232" cy="1300381"/>
          </a:xfrm>
          <a:prstGeom prst="rect">
            <a:avLst/>
          </a:prstGeom>
        </p:spPr>
      </p:pic>
      <p:pic>
        <p:nvPicPr>
          <p:cNvPr id="13" name="Imagen 12">
            <a:extLst>
              <a:ext uri="{FF2B5EF4-FFF2-40B4-BE49-F238E27FC236}">
                <a16:creationId xmlns:a16="http://schemas.microsoft.com/office/drawing/2014/main" id="{84D3B18C-4390-AAA3-BAA6-29B0EE72AE47}"/>
              </a:ext>
            </a:extLst>
          </p:cNvPr>
          <p:cNvPicPr>
            <a:picLocks noChangeAspect="1"/>
          </p:cNvPicPr>
          <p:nvPr/>
        </p:nvPicPr>
        <p:blipFill>
          <a:blip r:embed="rId6"/>
          <a:stretch>
            <a:fillRect/>
          </a:stretch>
        </p:blipFill>
        <p:spPr>
          <a:xfrm>
            <a:off x="4890129" y="306017"/>
            <a:ext cx="1576000" cy="1110679"/>
          </a:xfrm>
          <a:prstGeom prst="rect">
            <a:avLst/>
          </a:prstGeom>
        </p:spPr>
      </p:pic>
    </p:spTree>
    <p:extLst>
      <p:ext uri="{BB962C8B-B14F-4D97-AF65-F5344CB8AC3E}">
        <p14:creationId xmlns:p14="http://schemas.microsoft.com/office/powerpoint/2010/main" val="30487370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7B4D951-D09D-04D9-8417-55C9740B0E36}"/>
              </a:ext>
            </a:extLst>
          </p:cNvPr>
          <p:cNvPicPr>
            <a:picLocks noChangeAspect="1"/>
          </p:cNvPicPr>
          <p:nvPr/>
        </p:nvPicPr>
        <p:blipFill rotWithShape="1">
          <a:blip r:embed="rId2"/>
          <a:srcRect l="12338" t="14213" r="13387" b="7458"/>
          <a:stretch/>
        </p:blipFill>
        <p:spPr>
          <a:xfrm>
            <a:off x="419941" y="1828801"/>
            <a:ext cx="5364366" cy="3119283"/>
          </a:xfrm>
          <a:prstGeom prst="rect">
            <a:avLst/>
          </a:prstGeom>
        </p:spPr>
      </p:pic>
      <p:sp>
        <p:nvSpPr>
          <p:cNvPr id="7" name="CuadroTexto 6">
            <a:extLst>
              <a:ext uri="{FF2B5EF4-FFF2-40B4-BE49-F238E27FC236}">
                <a16:creationId xmlns:a16="http://schemas.microsoft.com/office/drawing/2014/main" id="{3959BCF3-3259-0E0D-3BAC-DE4158748D01}"/>
              </a:ext>
            </a:extLst>
          </p:cNvPr>
          <p:cNvSpPr txBox="1"/>
          <p:nvPr/>
        </p:nvSpPr>
        <p:spPr>
          <a:xfrm>
            <a:off x="1925397" y="1115779"/>
            <a:ext cx="3303638" cy="584775"/>
          </a:xfrm>
          <a:prstGeom prst="rect">
            <a:avLst/>
          </a:prstGeom>
          <a:noFill/>
        </p:spPr>
        <p:txBody>
          <a:bodyPr wrap="square" rtlCol="0">
            <a:spAutoFit/>
          </a:bodyPr>
          <a:lstStyle/>
          <a:p>
            <a:pPr algn="ctr"/>
            <a:r>
              <a:rPr lang="es-CO" sz="1600" b="1" dirty="0">
                <a:solidFill>
                  <a:schemeClr val="tx1"/>
                </a:solidFill>
                <a:latin typeface="Roboto Slab" pitchFamily="2" charset="0"/>
                <a:ea typeface="Roboto Slab" pitchFamily="2" charset="0"/>
                <a:cs typeface="Roboto Slab" pitchFamily="2" charset="0"/>
              </a:rPr>
              <a:t>Cursos del aula financiera del Banco Agrario de Colombia</a:t>
            </a:r>
          </a:p>
        </p:txBody>
      </p:sp>
      <p:pic>
        <p:nvPicPr>
          <p:cNvPr id="8" name="Imagen 7">
            <a:extLst>
              <a:ext uri="{FF2B5EF4-FFF2-40B4-BE49-F238E27FC236}">
                <a16:creationId xmlns:a16="http://schemas.microsoft.com/office/drawing/2014/main" id="{E510C484-6E25-D392-7665-A0DBC04F277B}"/>
              </a:ext>
            </a:extLst>
          </p:cNvPr>
          <p:cNvPicPr>
            <a:picLocks noChangeAspect="1"/>
          </p:cNvPicPr>
          <p:nvPr/>
        </p:nvPicPr>
        <p:blipFill>
          <a:blip r:embed="rId3"/>
          <a:stretch>
            <a:fillRect/>
          </a:stretch>
        </p:blipFill>
        <p:spPr>
          <a:xfrm>
            <a:off x="6339329" y="181312"/>
            <a:ext cx="1188823" cy="1347333"/>
          </a:xfrm>
          <a:prstGeom prst="rect">
            <a:avLst/>
          </a:prstGeom>
        </p:spPr>
      </p:pic>
      <p:sp>
        <p:nvSpPr>
          <p:cNvPr id="9" name="CuadroTexto 8">
            <a:extLst>
              <a:ext uri="{FF2B5EF4-FFF2-40B4-BE49-F238E27FC236}">
                <a16:creationId xmlns:a16="http://schemas.microsoft.com/office/drawing/2014/main" id="{F4260C13-FCCB-DFF7-9D10-892314FBC9E2}"/>
              </a:ext>
            </a:extLst>
          </p:cNvPr>
          <p:cNvSpPr txBox="1"/>
          <p:nvPr/>
        </p:nvSpPr>
        <p:spPr>
          <a:xfrm>
            <a:off x="6014300" y="1638242"/>
            <a:ext cx="2045254" cy="646331"/>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Jóvenes entre los 18 y 28 años de edad pueden acceder al programa</a:t>
            </a:r>
          </a:p>
        </p:txBody>
      </p:sp>
      <p:pic>
        <p:nvPicPr>
          <p:cNvPr id="10" name="Imagen 9">
            <a:extLst>
              <a:ext uri="{FF2B5EF4-FFF2-40B4-BE49-F238E27FC236}">
                <a16:creationId xmlns:a16="http://schemas.microsoft.com/office/drawing/2014/main" id="{85D9F0C5-21B2-974B-6313-A9A2A35A1402}"/>
              </a:ext>
            </a:extLst>
          </p:cNvPr>
          <p:cNvPicPr>
            <a:picLocks noChangeAspect="1"/>
          </p:cNvPicPr>
          <p:nvPr/>
        </p:nvPicPr>
        <p:blipFill>
          <a:blip r:embed="rId4"/>
          <a:stretch>
            <a:fillRect/>
          </a:stretch>
        </p:blipFill>
        <p:spPr>
          <a:xfrm>
            <a:off x="305053" y="-107680"/>
            <a:ext cx="1563664" cy="2038931"/>
          </a:xfrm>
          <a:prstGeom prst="rect">
            <a:avLst/>
          </a:prstGeom>
        </p:spPr>
      </p:pic>
      <p:pic>
        <p:nvPicPr>
          <p:cNvPr id="11" name="Imagen 10">
            <a:extLst>
              <a:ext uri="{FF2B5EF4-FFF2-40B4-BE49-F238E27FC236}">
                <a16:creationId xmlns:a16="http://schemas.microsoft.com/office/drawing/2014/main" id="{7DE323CB-99D0-3A52-378D-109DE49E40F9}"/>
              </a:ext>
            </a:extLst>
          </p:cNvPr>
          <p:cNvPicPr>
            <a:picLocks noChangeAspect="1"/>
          </p:cNvPicPr>
          <p:nvPr/>
        </p:nvPicPr>
        <p:blipFill>
          <a:blip r:embed="rId5"/>
          <a:stretch>
            <a:fillRect/>
          </a:stretch>
        </p:blipFill>
        <p:spPr>
          <a:xfrm>
            <a:off x="7653681" y="243617"/>
            <a:ext cx="1227283" cy="1222721"/>
          </a:xfrm>
          <a:prstGeom prst="rect">
            <a:avLst/>
          </a:prstGeom>
        </p:spPr>
      </p:pic>
      <p:sp>
        <p:nvSpPr>
          <p:cNvPr id="12" name="Título 2">
            <a:extLst>
              <a:ext uri="{FF2B5EF4-FFF2-40B4-BE49-F238E27FC236}">
                <a16:creationId xmlns:a16="http://schemas.microsoft.com/office/drawing/2014/main" id="{CDF57B6C-6A2A-1065-0108-EE4179632CB3}"/>
              </a:ext>
            </a:extLst>
          </p:cNvPr>
          <p:cNvSpPr>
            <a:spLocks noGrp="1"/>
          </p:cNvSpPr>
          <p:nvPr>
            <p:ph type="title"/>
          </p:nvPr>
        </p:nvSpPr>
        <p:spPr>
          <a:xfrm>
            <a:off x="6014300" y="2277043"/>
            <a:ext cx="2168827" cy="412879"/>
          </a:xfrm>
        </p:spPr>
        <p:txBody>
          <a:bodyPr/>
          <a:lstStyle/>
          <a:p>
            <a:pPr algn="ctr"/>
            <a:r>
              <a:rPr lang="es-CO" sz="2000" dirty="0">
                <a:solidFill>
                  <a:schemeClr val="accent5"/>
                </a:solidFill>
              </a:rPr>
              <a:t>Requisitos</a:t>
            </a:r>
          </a:p>
        </p:txBody>
      </p:sp>
      <p:sp>
        <p:nvSpPr>
          <p:cNvPr id="14" name="Rectángulo 13">
            <a:extLst>
              <a:ext uri="{FF2B5EF4-FFF2-40B4-BE49-F238E27FC236}">
                <a16:creationId xmlns:a16="http://schemas.microsoft.com/office/drawing/2014/main" id="{A276E4ED-A1A1-3796-CD20-6C6B290B0AC4}"/>
              </a:ext>
            </a:extLst>
          </p:cNvPr>
          <p:cNvSpPr/>
          <p:nvPr/>
        </p:nvSpPr>
        <p:spPr>
          <a:xfrm>
            <a:off x="6095975" y="2732361"/>
            <a:ext cx="2168827" cy="221572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latin typeface="Roboto Slab" pitchFamily="2" charset="0"/>
                <a:ea typeface="Roboto Slab" pitchFamily="2" charset="0"/>
                <a:cs typeface="Roboto Slab" pitchFamily="2" charset="0"/>
              </a:rPr>
              <a:t>Tener acceso a un computador, tablet o celular inteligente.                                                                                             Tener correo electrónico propio                                                                             Acceso a internet                                                                                                      Saber leer y escribir en español.                                                                                       Estar interesado (a) en ampliar sus conocimientos. </a:t>
            </a:r>
            <a:endParaRPr lang="es-CO" sz="1200"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11322993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97708" y="3219402"/>
            <a:ext cx="4234604" cy="276999"/>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 </a:t>
            </a:r>
            <a:r>
              <a:rPr lang="pt-BR" sz="1200" dirty="0">
                <a:solidFill>
                  <a:schemeClr val="accent5"/>
                </a:solidFill>
                <a:latin typeface="Roboto "/>
                <a:ea typeface="Roboto Slab" pitchFamily="2" charset="0"/>
                <a:cs typeface="Roboto Slab" pitchFamily="2" charset="0"/>
              </a:rPr>
              <a:t>Carrera 8 No. 15 - 43 Bogotá D.C</a:t>
            </a:r>
            <a:r>
              <a:rPr lang="pt-BR" sz="1200" b="1" dirty="0">
                <a:solidFill>
                  <a:schemeClr val="accent5"/>
                </a:solidFill>
                <a:latin typeface="Roboto "/>
                <a:ea typeface="Roboto Slab" pitchFamily="2" charset="0"/>
                <a:cs typeface="Roboto Slab" pitchFamily="2" charset="0"/>
              </a:rPr>
              <a:t>.</a:t>
            </a: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24" y="1660187"/>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oogle Shape;9257;p64">
            <a:extLst>
              <a:ext uri="{FF2B5EF4-FFF2-40B4-BE49-F238E27FC236}">
                <a16:creationId xmlns:a16="http://schemas.microsoft.com/office/drawing/2014/main" id="{AD9F29A5-5444-363F-787C-B4A3816468C7}"/>
              </a:ext>
            </a:extLst>
          </p:cNvPr>
          <p:cNvGrpSpPr/>
          <p:nvPr/>
        </p:nvGrpSpPr>
        <p:grpSpPr>
          <a:xfrm>
            <a:off x="358892" y="2364988"/>
            <a:ext cx="387539" cy="386888"/>
            <a:chOff x="2408992" y="1722875"/>
            <a:chExt cx="397761" cy="397093"/>
          </a:xfrm>
        </p:grpSpPr>
        <p:sp>
          <p:nvSpPr>
            <p:cNvPr id="2087" name="Google Shape;9258;p64">
              <a:extLst>
                <a:ext uri="{FF2B5EF4-FFF2-40B4-BE49-F238E27FC236}">
                  <a16:creationId xmlns:a16="http://schemas.microsoft.com/office/drawing/2014/main" id="{4A796C8F-D27A-8BC0-FF25-1810025B16FB}"/>
                </a:ext>
              </a:extLst>
            </p:cNvPr>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9259;p64">
              <a:extLst>
                <a:ext uri="{FF2B5EF4-FFF2-40B4-BE49-F238E27FC236}">
                  <a16:creationId xmlns:a16="http://schemas.microsoft.com/office/drawing/2014/main" id="{E9D55FFD-7D9C-8025-A1E4-F77A380D033E}"/>
                </a:ext>
              </a:extLst>
            </p:cNvPr>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7708" y="689119"/>
            <a:ext cx="4198458" cy="830997"/>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 </a:t>
            </a:r>
            <a:r>
              <a:rPr lang="es-ES" sz="1200" b="1" dirty="0">
                <a:solidFill>
                  <a:srgbClr val="0000CC"/>
                </a:solidFill>
                <a:latin typeface="Roboto "/>
                <a:ea typeface="Roboto Slab" pitchFamily="2" charset="0"/>
                <a:cs typeface="Roboto Slab" pitchFamily="2" charset="0"/>
              </a:rPr>
              <a:t>servicio.cliente@bancoagrario.gov.co </a:t>
            </a:r>
            <a:r>
              <a:rPr lang="es-ES" sz="1200" b="1" dirty="0">
                <a:solidFill>
                  <a:srgbClr val="0000CC"/>
                </a:solidFill>
                <a:latin typeface="Roboto "/>
                <a:ea typeface="Roboto Slab" pitchFamily="2" charset="0"/>
                <a:cs typeface="Roboto Slab" pitchFamily="2" charset="0"/>
                <a:hlinkClick r:id="rId3">
                  <a:extLst>
                    <a:ext uri="{A12FA001-AC4F-418D-AE19-62706E023703}">
                      <ahyp:hlinkClr xmlns:ahyp="http://schemas.microsoft.com/office/drawing/2018/hyperlinkcolor" val="tx"/>
                    </a:ext>
                  </a:extLst>
                </a:hlinkClick>
              </a:rPr>
              <a:t>notificacionesjudiciales@bancoagrario.gov.co</a:t>
            </a:r>
            <a:r>
              <a:rPr lang="es-ES" sz="1200" b="1" dirty="0">
                <a:solidFill>
                  <a:srgbClr val="0000CC"/>
                </a:solidFill>
                <a:latin typeface="Roboto "/>
                <a:ea typeface="Roboto Slab" pitchFamily="2" charset="0"/>
                <a:cs typeface="Roboto Slab" pitchFamily="2" charset="0"/>
              </a:rPr>
              <a:t> </a:t>
            </a:r>
            <a:r>
              <a:rPr lang="es-ES" sz="1200" b="1" dirty="0">
                <a:solidFill>
                  <a:srgbClr val="0000CC"/>
                </a:solidFill>
                <a:latin typeface="Roboto "/>
                <a:ea typeface="Roboto Slab" pitchFamily="2" charset="0"/>
                <a:cs typeface="Roboto Slab" pitchFamily="2" charset="0"/>
                <a:hlinkClick r:id="rId4">
                  <a:extLst>
                    <a:ext uri="{A12FA001-AC4F-418D-AE19-62706E023703}">
                      <ahyp:hlinkClr xmlns:ahyp="http://schemas.microsoft.com/office/drawing/2018/hyperlinkcolor" val="tx"/>
                    </a:ext>
                  </a:extLst>
                </a:hlinkClick>
              </a:rPr>
              <a:t>contactenoseef@bancoagrario.gov.co</a:t>
            </a:r>
            <a:r>
              <a:rPr lang="es-ES" sz="1200" b="1" dirty="0">
                <a:solidFill>
                  <a:srgbClr val="0000CC"/>
                </a:solidFill>
                <a:latin typeface="Roboto "/>
                <a:ea typeface="Roboto Slab" pitchFamily="2" charset="0"/>
                <a:cs typeface="Roboto Slab" pitchFamily="2" charset="0"/>
              </a:rPr>
              <a:t> </a:t>
            </a:r>
            <a:endParaRPr lang="es-CO" b="1" dirty="0">
              <a:solidFill>
                <a:srgbClr val="0000CC"/>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85974" y="1577020"/>
            <a:ext cx="4210192"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 </a:t>
            </a:r>
            <a:r>
              <a:rPr lang="es-ES" sz="1200" dirty="0">
                <a:solidFill>
                  <a:schemeClr val="accent5"/>
                </a:solidFill>
                <a:latin typeface="Roboto "/>
                <a:ea typeface="Roboto Slab" pitchFamily="2" charset="0"/>
                <a:cs typeface="Roboto Slab" pitchFamily="2" charset="0"/>
              </a:rPr>
              <a:t>Línea gratuita nacional 01 8000 91 5000 - En Bogotá (601) 594 8500 - Línea Transparente 01 8000 97 1414. </a:t>
            </a:r>
          </a:p>
        </p:txBody>
      </p:sp>
      <p:sp>
        <p:nvSpPr>
          <p:cNvPr id="2097" name="CuadroTexto 2096">
            <a:extLst>
              <a:ext uri="{FF2B5EF4-FFF2-40B4-BE49-F238E27FC236}">
                <a16:creationId xmlns:a16="http://schemas.microsoft.com/office/drawing/2014/main" id="{0122EE99-6144-79A5-456F-4310979F6256}"/>
              </a:ext>
            </a:extLst>
          </p:cNvPr>
          <p:cNvSpPr txBox="1"/>
          <p:nvPr/>
        </p:nvSpPr>
        <p:spPr>
          <a:xfrm>
            <a:off x="897708" y="2342606"/>
            <a:ext cx="4293723"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Virtual: </a:t>
            </a:r>
            <a:r>
              <a:rPr lang="es-ES" sz="1200" dirty="0">
                <a:solidFill>
                  <a:schemeClr val="accent5"/>
                </a:solidFill>
                <a:latin typeface="Roboto "/>
                <a:ea typeface="Roboto Slab" pitchFamily="2" charset="0"/>
                <a:cs typeface="Roboto Slab" pitchFamily="2" charset="0"/>
              </a:rPr>
              <a:t>Botón</a:t>
            </a:r>
            <a:r>
              <a:rPr lang="es-ES" sz="1200" b="1" dirty="0">
                <a:solidFill>
                  <a:schemeClr val="accent5"/>
                </a:solidFill>
                <a:latin typeface="Roboto "/>
                <a:ea typeface="Roboto Slab" pitchFamily="2" charset="0"/>
                <a:cs typeface="Roboto Slab" pitchFamily="2" charset="0"/>
              </a:rPr>
              <a:t> </a:t>
            </a:r>
            <a:r>
              <a:rPr lang="es-ES" sz="1200" dirty="0">
                <a:solidFill>
                  <a:schemeClr val="accent5"/>
                </a:solidFill>
                <a:latin typeface="Roboto "/>
                <a:ea typeface="Roboto Slab" pitchFamily="2" charset="0"/>
                <a:cs typeface="Roboto Slab" pitchFamily="2" charset="0"/>
              </a:rPr>
              <a:t>Asistente ANITA – Chat, WhatsApp, Llamada Virtual.  Servicio al cliente: </a:t>
            </a:r>
            <a:r>
              <a:rPr lang="es-ES" sz="1200" b="1" dirty="0">
                <a:solidFill>
                  <a:srgbClr val="0000CC"/>
                </a:solidFill>
                <a:latin typeface="Roboto "/>
                <a:ea typeface="Roboto Slab" pitchFamily="2" charset="0"/>
                <a:cs typeface="Roboto Slab" pitchFamily="2" charset="0"/>
                <a:hlinkClick r:id="rId5">
                  <a:extLst>
                    <a:ext uri="{A12FA001-AC4F-418D-AE19-62706E023703}">
                      <ahyp:hlinkClr xmlns:ahyp="http://schemas.microsoft.com/office/drawing/2018/hyperlinkcolor" val="tx"/>
                    </a:ext>
                  </a:extLst>
                </a:hlinkClick>
              </a:rPr>
              <a:t>https://www.bancoagrario.gov.co/servicio%20al%20cliente</a:t>
            </a:r>
            <a:r>
              <a:rPr lang="es-ES" sz="1200" b="1" dirty="0">
                <a:solidFill>
                  <a:srgbClr val="0000CC"/>
                </a:solidFill>
                <a:latin typeface="Roboto "/>
                <a:ea typeface="Roboto Slab" pitchFamily="2" charset="0"/>
                <a:cs typeface="Roboto Slab" pitchFamily="2" charset="0"/>
              </a:rPr>
              <a:t>  </a:t>
            </a:r>
            <a:endParaRPr lang="es-CO" b="1" dirty="0">
              <a:solidFill>
                <a:srgbClr val="0000CC"/>
              </a:solidFill>
            </a:endParaRPr>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57263" y="3217238"/>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 name="Google Shape;6174;p58">
            <a:extLst>
              <a:ext uri="{FF2B5EF4-FFF2-40B4-BE49-F238E27FC236}">
                <a16:creationId xmlns:a16="http://schemas.microsoft.com/office/drawing/2014/main" id="{0369EC76-6BD5-C3C6-4A71-58F89B4966E5}"/>
              </a:ext>
            </a:extLst>
          </p:cNvPr>
          <p:cNvGrpSpPr/>
          <p:nvPr/>
        </p:nvGrpSpPr>
        <p:grpSpPr>
          <a:xfrm>
            <a:off x="372458" y="3887221"/>
            <a:ext cx="352349" cy="338760"/>
            <a:chOff x="4447550" y="249750"/>
            <a:chExt cx="500425" cy="481125"/>
          </a:xfrm>
        </p:grpSpPr>
        <p:sp>
          <p:nvSpPr>
            <p:cNvPr id="6" name="Google Shape;6175;p58">
              <a:extLst>
                <a:ext uri="{FF2B5EF4-FFF2-40B4-BE49-F238E27FC236}">
                  <a16:creationId xmlns:a16="http://schemas.microsoft.com/office/drawing/2014/main" id="{775ADE3D-32A0-8422-BE85-9B1364C8ACC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7" name="Google Shape;6176;p58">
              <a:extLst>
                <a:ext uri="{FF2B5EF4-FFF2-40B4-BE49-F238E27FC236}">
                  <a16:creationId xmlns:a16="http://schemas.microsoft.com/office/drawing/2014/main" id="{AEEB9AEE-BC82-87EF-D55F-817C3F0501F1}"/>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8" name="CuadroTexto 7">
            <a:extLst>
              <a:ext uri="{FF2B5EF4-FFF2-40B4-BE49-F238E27FC236}">
                <a16:creationId xmlns:a16="http://schemas.microsoft.com/office/drawing/2014/main" id="{F78AD8B7-4737-43B5-C4C6-55C2BA8BB20B}"/>
              </a:ext>
            </a:extLst>
          </p:cNvPr>
          <p:cNvSpPr txBox="1"/>
          <p:nvPr/>
        </p:nvSpPr>
        <p:spPr>
          <a:xfrm>
            <a:off x="860380" y="3877279"/>
            <a:ext cx="3908323" cy="307777"/>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a:t>
            </a:r>
            <a:r>
              <a:rPr lang="es-CO" sz="1200" b="1" dirty="0">
                <a:solidFill>
                  <a:srgbClr val="0000CC"/>
                </a:solidFill>
                <a:latin typeface="Roboto Slab" pitchFamily="2" charset="0"/>
                <a:ea typeface="Roboto Slab" pitchFamily="2" charset="0"/>
                <a:cs typeface="Roboto Slab" pitchFamily="2" charset="0"/>
              </a:rPr>
              <a:t> https://www.bancoagrario.gov.co/</a:t>
            </a:r>
          </a:p>
        </p:txBody>
      </p:sp>
      <p:pic>
        <p:nvPicPr>
          <p:cNvPr id="2" name="Imagen 1">
            <a:extLst>
              <a:ext uri="{FF2B5EF4-FFF2-40B4-BE49-F238E27FC236}">
                <a16:creationId xmlns:a16="http://schemas.microsoft.com/office/drawing/2014/main" id="{CAF16AD3-E6DD-8E09-CE21-5C357B47EB02}"/>
              </a:ext>
            </a:extLst>
          </p:cNvPr>
          <p:cNvPicPr>
            <a:picLocks noChangeAspect="1"/>
          </p:cNvPicPr>
          <p:nvPr/>
        </p:nvPicPr>
        <p:blipFill>
          <a:blip r:embed="rId6"/>
          <a:stretch>
            <a:fillRect/>
          </a:stretch>
        </p:blipFill>
        <p:spPr>
          <a:xfrm>
            <a:off x="5454852" y="563578"/>
            <a:ext cx="2206935" cy="3806963"/>
          </a:xfrm>
          <a:prstGeom prst="rect">
            <a:avLst/>
          </a:prstGeom>
        </p:spPr>
      </p:pic>
      <p:pic>
        <p:nvPicPr>
          <p:cNvPr id="9" name="Imagen 8">
            <a:extLst>
              <a:ext uri="{FF2B5EF4-FFF2-40B4-BE49-F238E27FC236}">
                <a16:creationId xmlns:a16="http://schemas.microsoft.com/office/drawing/2014/main" id="{8C055B61-D59A-9E52-0DF2-84628E8703AE}"/>
              </a:ext>
            </a:extLst>
          </p:cNvPr>
          <p:cNvPicPr>
            <a:picLocks noChangeAspect="1"/>
          </p:cNvPicPr>
          <p:nvPr/>
        </p:nvPicPr>
        <p:blipFill>
          <a:blip r:embed="rId7"/>
          <a:stretch>
            <a:fillRect/>
          </a:stretch>
        </p:blipFill>
        <p:spPr>
          <a:xfrm>
            <a:off x="7778468" y="297018"/>
            <a:ext cx="883997" cy="883997"/>
          </a:xfrm>
          <a:prstGeom prst="rect">
            <a:avLst/>
          </a:prstGeom>
        </p:spPr>
      </p:pic>
      <p:grpSp>
        <p:nvGrpSpPr>
          <p:cNvPr id="10" name="Google Shape;1030;p34">
            <a:extLst>
              <a:ext uri="{FF2B5EF4-FFF2-40B4-BE49-F238E27FC236}">
                <a16:creationId xmlns:a16="http://schemas.microsoft.com/office/drawing/2014/main" id="{6A767065-E056-AEF9-3FCF-1EE7A454FE70}"/>
              </a:ext>
            </a:extLst>
          </p:cNvPr>
          <p:cNvGrpSpPr/>
          <p:nvPr/>
        </p:nvGrpSpPr>
        <p:grpSpPr>
          <a:xfrm>
            <a:off x="6242349" y="4370541"/>
            <a:ext cx="470826" cy="737811"/>
            <a:chOff x="-646575" y="2982250"/>
            <a:chExt cx="498229" cy="780752"/>
          </a:xfrm>
        </p:grpSpPr>
        <p:sp>
          <p:nvSpPr>
            <p:cNvPr id="11" name="Google Shape;1031;p34">
              <a:extLst>
                <a:ext uri="{FF2B5EF4-FFF2-40B4-BE49-F238E27FC236}">
                  <a16:creationId xmlns:a16="http://schemas.microsoft.com/office/drawing/2014/main" id="{66A86C3D-1F35-A73D-AB61-52A6A4157503}"/>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032;p34">
              <a:extLst>
                <a:ext uri="{FF2B5EF4-FFF2-40B4-BE49-F238E27FC236}">
                  <a16:creationId xmlns:a16="http://schemas.microsoft.com/office/drawing/2014/main" id="{6A79F177-A417-253B-819B-3D1A21B32878}"/>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033;p34">
              <a:extLst>
                <a:ext uri="{FF2B5EF4-FFF2-40B4-BE49-F238E27FC236}">
                  <a16:creationId xmlns:a16="http://schemas.microsoft.com/office/drawing/2014/main" id="{6F615A3E-2AB5-0294-E75D-1E54A6439FC1}"/>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034;p34">
              <a:extLst>
                <a:ext uri="{FF2B5EF4-FFF2-40B4-BE49-F238E27FC236}">
                  <a16:creationId xmlns:a16="http://schemas.microsoft.com/office/drawing/2014/main" id="{1C945A5A-CB4E-D176-6A6D-7453A8DBFEBB}"/>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035;p34">
              <a:extLst>
                <a:ext uri="{FF2B5EF4-FFF2-40B4-BE49-F238E27FC236}">
                  <a16:creationId xmlns:a16="http://schemas.microsoft.com/office/drawing/2014/main" id="{DEC44357-40C1-5803-9F9C-CB1862E7ABAD}"/>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036;p34">
              <a:extLst>
                <a:ext uri="{FF2B5EF4-FFF2-40B4-BE49-F238E27FC236}">
                  <a16:creationId xmlns:a16="http://schemas.microsoft.com/office/drawing/2014/main" id="{16E63139-C4C3-7FC5-D7D5-A1B3BAF1C47B}"/>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37;p34">
              <a:extLst>
                <a:ext uri="{FF2B5EF4-FFF2-40B4-BE49-F238E27FC236}">
                  <a16:creationId xmlns:a16="http://schemas.microsoft.com/office/drawing/2014/main" id="{2B0DD0C6-5B2A-7480-A9B0-C4389B0B83D0}"/>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038;p34">
              <a:extLst>
                <a:ext uri="{FF2B5EF4-FFF2-40B4-BE49-F238E27FC236}">
                  <a16:creationId xmlns:a16="http://schemas.microsoft.com/office/drawing/2014/main" id="{5756C067-FE1B-16A4-AD2A-FDABE43E8A71}"/>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39;p34">
              <a:extLst>
                <a:ext uri="{FF2B5EF4-FFF2-40B4-BE49-F238E27FC236}">
                  <a16:creationId xmlns:a16="http://schemas.microsoft.com/office/drawing/2014/main" id="{94C00399-0312-7FB5-D910-53214C723BE0}"/>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040;p34">
              <a:extLst>
                <a:ext uri="{FF2B5EF4-FFF2-40B4-BE49-F238E27FC236}">
                  <a16:creationId xmlns:a16="http://schemas.microsoft.com/office/drawing/2014/main" id="{697113C7-F2E2-6F7E-70E2-C3A5D7ADC942}"/>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 name="Google Shape;1030;p34">
            <a:extLst>
              <a:ext uri="{FF2B5EF4-FFF2-40B4-BE49-F238E27FC236}">
                <a16:creationId xmlns:a16="http://schemas.microsoft.com/office/drawing/2014/main" id="{A89E5014-2D8F-60E3-B10F-E6FD5B934B74}"/>
              </a:ext>
            </a:extLst>
          </p:cNvPr>
          <p:cNvGrpSpPr/>
          <p:nvPr/>
        </p:nvGrpSpPr>
        <p:grpSpPr>
          <a:xfrm>
            <a:off x="7877110" y="4133690"/>
            <a:ext cx="470826" cy="737811"/>
            <a:chOff x="-646575" y="2982250"/>
            <a:chExt cx="498229" cy="780752"/>
          </a:xfrm>
        </p:grpSpPr>
        <p:sp>
          <p:nvSpPr>
            <p:cNvPr id="22" name="Google Shape;1031;p34">
              <a:extLst>
                <a:ext uri="{FF2B5EF4-FFF2-40B4-BE49-F238E27FC236}">
                  <a16:creationId xmlns:a16="http://schemas.microsoft.com/office/drawing/2014/main" id="{9FB327B9-BE75-6089-165F-9E84A0283DC3}"/>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32;p34">
              <a:extLst>
                <a:ext uri="{FF2B5EF4-FFF2-40B4-BE49-F238E27FC236}">
                  <a16:creationId xmlns:a16="http://schemas.microsoft.com/office/drawing/2014/main" id="{FAC6A945-3286-35DB-7A35-0DDD1AC9E0DF}"/>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033;p34">
              <a:extLst>
                <a:ext uri="{FF2B5EF4-FFF2-40B4-BE49-F238E27FC236}">
                  <a16:creationId xmlns:a16="http://schemas.microsoft.com/office/drawing/2014/main" id="{8D2994E8-8635-452E-A39E-92C02565D592}"/>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34;p34">
              <a:extLst>
                <a:ext uri="{FF2B5EF4-FFF2-40B4-BE49-F238E27FC236}">
                  <a16:creationId xmlns:a16="http://schemas.microsoft.com/office/drawing/2014/main" id="{3B16BA37-9902-68E4-E247-08B927EE9A89}"/>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35;p34">
              <a:extLst>
                <a:ext uri="{FF2B5EF4-FFF2-40B4-BE49-F238E27FC236}">
                  <a16:creationId xmlns:a16="http://schemas.microsoft.com/office/drawing/2014/main" id="{5FF3F30E-6CCC-929F-2249-32DDCE7238B1}"/>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36;p34">
              <a:extLst>
                <a:ext uri="{FF2B5EF4-FFF2-40B4-BE49-F238E27FC236}">
                  <a16:creationId xmlns:a16="http://schemas.microsoft.com/office/drawing/2014/main" id="{706E997E-C65A-1F95-E4C7-F8AADCF32253}"/>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37;p34">
              <a:extLst>
                <a:ext uri="{FF2B5EF4-FFF2-40B4-BE49-F238E27FC236}">
                  <a16:creationId xmlns:a16="http://schemas.microsoft.com/office/drawing/2014/main" id="{36652354-59CD-9048-2394-0E4B3D7858AA}"/>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38;p34">
              <a:extLst>
                <a:ext uri="{FF2B5EF4-FFF2-40B4-BE49-F238E27FC236}">
                  <a16:creationId xmlns:a16="http://schemas.microsoft.com/office/drawing/2014/main" id="{0E0DA316-8687-DEE1-0A1E-987E4F6790E4}"/>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039;p34">
              <a:extLst>
                <a:ext uri="{FF2B5EF4-FFF2-40B4-BE49-F238E27FC236}">
                  <a16:creationId xmlns:a16="http://schemas.microsoft.com/office/drawing/2014/main" id="{5840E7B9-E1B9-2266-3221-968886A5B8FE}"/>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040;p34">
              <a:extLst>
                <a:ext uri="{FF2B5EF4-FFF2-40B4-BE49-F238E27FC236}">
                  <a16:creationId xmlns:a16="http://schemas.microsoft.com/office/drawing/2014/main" id="{210900C6-7998-CB05-16FD-14ABA7E0EA8D}"/>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2" name="Google Shape;1030;p34">
            <a:extLst>
              <a:ext uri="{FF2B5EF4-FFF2-40B4-BE49-F238E27FC236}">
                <a16:creationId xmlns:a16="http://schemas.microsoft.com/office/drawing/2014/main" id="{8B6C7F87-D0B9-1996-1636-0B91DFE97EA2}"/>
              </a:ext>
            </a:extLst>
          </p:cNvPr>
          <p:cNvGrpSpPr/>
          <p:nvPr/>
        </p:nvGrpSpPr>
        <p:grpSpPr>
          <a:xfrm>
            <a:off x="7097311" y="4457141"/>
            <a:ext cx="470826" cy="737811"/>
            <a:chOff x="-646575" y="2982250"/>
            <a:chExt cx="498229" cy="780752"/>
          </a:xfrm>
        </p:grpSpPr>
        <p:sp>
          <p:nvSpPr>
            <p:cNvPr id="33" name="Google Shape;1031;p34">
              <a:extLst>
                <a:ext uri="{FF2B5EF4-FFF2-40B4-BE49-F238E27FC236}">
                  <a16:creationId xmlns:a16="http://schemas.microsoft.com/office/drawing/2014/main" id="{C99A179B-461E-9F4A-A2C5-78DDE8F57E81}"/>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032;p34">
              <a:extLst>
                <a:ext uri="{FF2B5EF4-FFF2-40B4-BE49-F238E27FC236}">
                  <a16:creationId xmlns:a16="http://schemas.microsoft.com/office/drawing/2014/main" id="{7FC005E3-8EC9-1D6C-CAE9-1888F964AF1B}"/>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033;p34">
              <a:extLst>
                <a:ext uri="{FF2B5EF4-FFF2-40B4-BE49-F238E27FC236}">
                  <a16:creationId xmlns:a16="http://schemas.microsoft.com/office/drawing/2014/main" id="{49AFBD71-8B36-3FB1-49E4-A4B5DA9C73DC}"/>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034;p34">
              <a:extLst>
                <a:ext uri="{FF2B5EF4-FFF2-40B4-BE49-F238E27FC236}">
                  <a16:creationId xmlns:a16="http://schemas.microsoft.com/office/drawing/2014/main" id="{5563E8D1-0879-E7F1-A1EC-1FD9C5776DDC}"/>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035;p34">
              <a:extLst>
                <a:ext uri="{FF2B5EF4-FFF2-40B4-BE49-F238E27FC236}">
                  <a16:creationId xmlns:a16="http://schemas.microsoft.com/office/drawing/2014/main" id="{73B57CD1-5C4C-3F15-FE6B-F04A87A835B1}"/>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036;p34">
              <a:extLst>
                <a:ext uri="{FF2B5EF4-FFF2-40B4-BE49-F238E27FC236}">
                  <a16:creationId xmlns:a16="http://schemas.microsoft.com/office/drawing/2014/main" id="{BA1D1C84-040D-4A02-F953-08E5FABACCC9}"/>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037;p34">
              <a:extLst>
                <a:ext uri="{FF2B5EF4-FFF2-40B4-BE49-F238E27FC236}">
                  <a16:creationId xmlns:a16="http://schemas.microsoft.com/office/drawing/2014/main" id="{D29C98B6-8364-0094-4878-BF144FC9DBF0}"/>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038;p34">
              <a:extLst>
                <a:ext uri="{FF2B5EF4-FFF2-40B4-BE49-F238E27FC236}">
                  <a16:creationId xmlns:a16="http://schemas.microsoft.com/office/drawing/2014/main" id="{F6A2A561-9D49-64A5-BB45-55E491850E86}"/>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039;p34">
              <a:extLst>
                <a:ext uri="{FF2B5EF4-FFF2-40B4-BE49-F238E27FC236}">
                  <a16:creationId xmlns:a16="http://schemas.microsoft.com/office/drawing/2014/main" id="{46B4DF0D-E091-9954-7787-8FB8B27A1795}"/>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040;p34">
              <a:extLst>
                <a:ext uri="{FF2B5EF4-FFF2-40B4-BE49-F238E27FC236}">
                  <a16:creationId xmlns:a16="http://schemas.microsoft.com/office/drawing/2014/main" id="{F0011907-27F7-D210-7DCF-2EEC0DB77C87}"/>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5997817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926D3-B650-F7D0-1973-A9D9849483B6}"/>
              </a:ext>
            </a:extLst>
          </p:cNvPr>
          <p:cNvSpPr>
            <a:spLocks noGrp="1"/>
          </p:cNvSpPr>
          <p:nvPr>
            <p:ph type="title"/>
          </p:nvPr>
        </p:nvSpPr>
        <p:spPr>
          <a:xfrm>
            <a:off x="621150" y="411275"/>
            <a:ext cx="7901700" cy="572700"/>
          </a:xfrm>
        </p:spPr>
        <p:txBody>
          <a:bodyPr/>
          <a:lstStyle/>
          <a:p>
            <a:r>
              <a:rPr lang="es-CO" dirty="0"/>
              <a:t>Redes Sociales</a:t>
            </a:r>
          </a:p>
        </p:txBody>
      </p:sp>
      <p:sp>
        <p:nvSpPr>
          <p:cNvPr id="3" name="CuadroTexto 2">
            <a:extLst>
              <a:ext uri="{FF2B5EF4-FFF2-40B4-BE49-F238E27FC236}">
                <a16:creationId xmlns:a16="http://schemas.microsoft.com/office/drawing/2014/main" id="{118FB301-55A6-C838-42E5-15F55FB7E147}"/>
              </a:ext>
            </a:extLst>
          </p:cNvPr>
          <p:cNvSpPr txBox="1"/>
          <p:nvPr/>
        </p:nvSpPr>
        <p:spPr>
          <a:xfrm>
            <a:off x="1442224" y="1427356"/>
            <a:ext cx="3813717" cy="307777"/>
          </a:xfrm>
          <a:prstGeom prst="rect">
            <a:avLst/>
          </a:prstGeom>
          <a:noFill/>
        </p:spPr>
        <p:txBody>
          <a:bodyPr wrap="square" rtlCol="0">
            <a:spAutoFit/>
          </a:bodyPr>
          <a:lstStyle/>
          <a:p>
            <a:r>
              <a:rPr lang="es-CO" b="1" dirty="0">
                <a:solidFill>
                  <a:schemeClr val="bg1">
                    <a:lumMod val="75000"/>
                  </a:schemeClr>
                </a:solidFill>
              </a:rPr>
              <a:t>Banco Agrario de Colombia </a:t>
            </a:r>
          </a:p>
        </p:txBody>
      </p:sp>
      <p:sp>
        <p:nvSpPr>
          <p:cNvPr id="4" name="CuadroTexto 3">
            <a:extLst>
              <a:ext uri="{FF2B5EF4-FFF2-40B4-BE49-F238E27FC236}">
                <a16:creationId xmlns:a16="http://schemas.microsoft.com/office/drawing/2014/main" id="{4EB7E0EE-3F9C-3EC0-D756-349B40EA502E}"/>
              </a:ext>
            </a:extLst>
          </p:cNvPr>
          <p:cNvSpPr txBox="1"/>
          <p:nvPr/>
        </p:nvSpPr>
        <p:spPr>
          <a:xfrm>
            <a:off x="1463460" y="2066699"/>
            <a:ext cx="3813717" cy="307777"/>
          </a:xfrm>
          <a:prstGeom prst="rect">
            <a:avLst/>
          </a:prstGeom>
          <a:noFill/>
        </p:spPr>
        <p:txBody>
          <a:bodyPr wrap="square" rtlCol="0">
            <a:spAutoFit/>
          </a:bodyPr>
          <a:lstStyle/>
          <a:p>
            <a:r>
              <a:rPr lang="es-CO" b="1" dirty="0">
                <a:solidFill>
                  <a:schemeClr val="bg1">
                    <a:lumMod val="75000"/>
                  </a:schemeClr>
                </a:solidFill>
              </a:rPr>
              <a:t>Banco Agrario de Colombia</a:t>
            </a:r>
          </a:p>
        </p:txBody>
      </p:sp>
      <p:sp>
        <p:nvSpPr>
          <p:cNvPr id="6" name="CuadroTexto 5">
            <a:extLst>
              <a:ext uri="{FF2B5EF4-FFF2-40B4-BE49-F238E27FC236}">
                <a16:creationId xmlns:a16="http://schemas.microsoft.com/office/drawing/2014/main" id="{4EB7E0EE-3F9C-3EC0-D756-349B40EA502E}"/>
              </a:ext>
            </a:extLst>
          </p:cNvPr>
          <p:cNvSpPr txBox="1"/>
          <p:nvPr/>
        </p:nvSpPr>
        <p:spPr>
          <a:xfrm>
            <a:off x="1442223" y="2837264"/>
            <a:ext cx="3813717" cy="307777"/>
          </a:xfrm>
          <a:prstGeom prst="rect">
            <a:avLst/>
          </a:prstGeom>
          <a:noFill/>
        </p:spPr>
        <p:txBody>
          <a:bodyPr wrap="square" rtlCol="0">
            <a:spAutoFit/>
          </a:bodyPr>
          <a:lstStyle/>
          <a:p>
            <a:r>
              <a:rPr lang="es-CO" b="1" dirty="0">
                <a:solidFill>
                  <a:schemeClr val="bg1">
                    <a:lumMod val="75000"/>
                  </a:schemeClr>
                </a:solidFill>
              </a:rPr>
              <a:t>@bancoagrario</a:t>
            </a:r>
          </a:p>
        </p:txBody>
      </p:sp>
      <p:sp>
        <p:nvSpPr>
          <p:cNvPr id="7" name="CuadroTexto 6">
            <a:extLst>
              <a:ext uri="{FF2B5EF4-FFF2-40B4-BE49-F238E27FC236}">
                <a16:creationId xmlns:a16="http://schemas.microsoft.com/office/drawing/2014/main" id="{52DA8CB8-816A-B514-CB72-3A1125BAEEE1}"/>
              </a:ext>
            </a:extLst>
          </p:cNvPr>
          <p:cNvSpPr txBox="1"/>
          <p:nvPr/>
        </p:nvSpPr>
        <p:spPr>
          <a:xfrm>
            <a:off x="1463459" y="3501689"/>
            <a:ext cx="3813717" cy="307777"/>
          </a:xfrm>
          <a:prstGeom prst="rect">
            <a:avLst/>
          </a:prstGeom>
          <a:noFill/>
        </p:spPr>
        <p:txBody>
          <a:bodyPr wrap="square" rtlCol="0">
            <a:spAutoFit/>
          </a:bodyPr>
          <a:lstStyle/>
          <a:p>
            <a:r>
              <a:rPr lang="es-CO" b="1" dirty="0">
                <a:solidFill>
                  <a:schemeClr val="bg1">
                    <a:lumMod val="75000"/>
                  </a:schemeClr>
                </a:solidFill>
              </a:rPr>
              <a:t>@bancoagrario</a:t>
            </a:r>
          </a:p>
        </p:txBody>
      </p:sp>
      <p:pic>
        <p:nvPicPr>
          <p:cNvPr id="8" name="Imagen 7">
            <a:extLst>
              <a:ext uri="{FF2B5EF4-FFF2-40B4-BE49-F238E27FC236}">
                <a16:creationId xmlns:a16="http://schemas.microsoft.com/office/drawing/2014/main" id="{3296CC56-6FCE-E68A-FCD7-0B4C4EBD1F03}"/>
              </a:ext>
            </a:extLst>
          </p:cNvPr>
          <p:cNvPicPr>
            <a:picLocks noChangeAspect="1"/>
          </p:cNvPicPr>
          <p:nvPr/>
        </p:nvPicPr>
        <p:blipFill>
          <a:blip r:embed="rId3"/>
          <a:stretch>
            <a:fillRect/>
          </a:stretch>
        </p:blipFill>
        <p:spPr>
          <a:xfrm>
            <a:off x="7741597" y="255626"/>
            <a:ext cx="883997" cy="883997"/>
          </a:xfrm>
          <a:prstGeom prst="rect">
            <a:avLst/>
          </a:prstGeom>
        </p:spPr>
      </p:pic>
      <p:pic>
        <p:nvPicPr>
          <p:cNvPr id="9" name="Imagen 8">
            <a:extLst>
              <a:ext uri="{FF2B5EF4-FFF2-40B4-BE49-F238E27FC236}">
                <a16:creationId xmlns:a16="http://schemas.microsoft.com/office/drawing/2014/main" id="{C39C42EC-B23F-72E8-0B90-9561CBEEB3C6}"/>
              </a:ext>
            </a:extLst>
          </p:cNvPr>
          <p:cNvPicPr>
            <a:picLocks noChangeAspect="1"/>
          </p:cNvPicPr>
          <p:nvPr/>
        </p:nvPicPr>
        <p:blipFill>
          <a:blip r:embed="rId4"/>
          <a:stretch>
            <a:fillRect/>
          </a:stretch>
        </p:blipFill>
        <p:spPr>
          <a:xfrm>
            <a:off x="5084043" y="738130"/>
            <a:ext cx="2953828" cy="3784591"/>
          </a:xfrm>
          <a:prstGeom prst="rect">
            <a:avLst/>
          </a:prstGeom>
        </p:spPr>
      </p:pic>
      <p:pic>
        <p:nvPicPr>
          <p:cNvPr id="10" name="Imagen 9" descr="Icono&#10;&#10;Descripción generada automáticamente">
            <a:extLst>
              <a:ext uri="{FF2B5EF4-FFF2-40B4-BE49-F238E27FC236}">
                <a16:creationId xmlns:a16="http://schemas.microsoft.com/office/drawing/2014/main" id="{7142E8FD-6378-F9DE-F515-7A518E3DFA3B}"/>
              </a:ext>
            </a:extLst>
          </p:cNvPr>
          <p:cNvPicPr>
            <a:picLocks noChangeAspect="1"/>
          </p:cNvPicPr>
          <p:nvPr/>
        </p:nvPicPr>
        <p:blipFill>
          <a:blip r:embed="rId5"/>
          <a:stretch>
            <a:fillRect/>
          </a:stretch>
        </p:blipFill>
        <p:spPr>
          <a:xfrm>
            <a:off x="593626" y="3175394"/>
            <a:ext cx="772295" cy="772295"/>
          </a:xfrm>
          <a:prstGeom prst="rect">
            <a:avLst/>
          </a:prstGeom>
        </p:spPr>
      </p:pic>
      <p:pic>
        <p:nvPicPr>
          <p:cNvPr id="11" name="Picture 12" descr="Facebook logo png download free png images">
            <a:extLst>
              <a:ext uri="{FF2B5EF4-FFF2-40B4-BE49-F238E27FC236}">
                <a16:creationId xmlns:a16="http://schemas.microsoft.com/office/drawing/2014/main" id="{7380B72D-7E64-5A33-005F-ED3B218DA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391" y="1120706"/>
            <a:ext cx="869825" cy="869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linkedin logo png, linkedin logo transparente png, linkedin ...">
            <a:extLst>
              <a:ext uri="{FF2B5EF4-FFF2-40B4-BE49-F238E27FC236}">
                <a16:creationId xmlns:a16="http://schemas.microsoft.com/office/drawing/2014/main" id="{FCA8ECC5-8DA4-A614-4F56-3BC7FC3DB2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50" y="1898761"/>
            <a:ext cx="634956" cy="6349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witter x nuevo logotipo x redondeado - Iconos Social Media ...">
            <a:extLst>
              <a:ext uri="{FF2B5EF4-FFF2-40B4-BE49-F238E27FC236}">
                <a16:creationId xmlns:a16="http://schemas.microsoft.com/office/drawing/2014/main" id="{4A1B3769-770F-973E-8CCC-FF1A9CEF58C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604977" y="2617756"/>
            <a:ext cx="760944" cy="55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19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D793B0D7-41F9-09ED-A8CF-6C15955E0EEC}"/>
              </a:ext>
            </a:extLst>
          </p:cNvPr>
          <p:cNvSpPr>
            <a:spLocks noGrp="1"/>
          </p:cNvSpPr>
          <p:nvPr>
            <p:ph type="title"/>
          </p:nvPr>
        </p:nvSpPr>
        <p:spPr>
          <a:xfrm>
            <a:off x="0" y="614483"/>
            <a:ext cx="4189451" cy="663442"/>
          </a:xfrm>
        </p:spPr>
        <p:txBody>
          <a:bodyPr/>
          <a:lstStyle/>
          <a:p>
            <a:pPr algn="ctr"/>
            <a:r>
              <a:rPr lang="es-CO" sz="3200" dirty="0">
                <a:solidFill>
                  <a:schemeClr val="tx1"/>
                </a:solidFill>
              </a:rPr>
              <a:t>Finagro Educa</a:t>
            </a:r>
          </a:p>
        </p:txBody>
      </p:sp>
      <p:pic>
        <p:nvPicPr>
          <p:cNvPr id="7" name="Imagen 6">
            <a:extLst>
              <a:ext uri="{FF2B5EF4-FFF2-40B4-BE49-F238E27FC236}">
                <a16:creationId xmlns:a16="http://schemas.microsoft.com/office/drawing/2014/main" id="{DE1AC281-1DED-E0A5-F7BC-E44344CA533A}"/>
              </a:ext>
            </a:extLst>
          </p:cNvPr>
          <p:cNvPicPr>
            <a:picLocks noChangeAspect="1"/>
          </p:cNvPicPr>
          <p:nvPr/>
        </p:nvPicPr>
        <p:blipFill>
          <a:blip r:embed="rId2"/>
          <a:stretch>
            <a:fillRect/>
          </a:stretch>
        </p:blipFill>
        <p:spPr>
          <a:xfrm>
            <a:off x="7093975" y="231530"/>
            <a:ext cx="1673942" cy="1429348"/>
          </a:xfrm>
          <a:prstGeom prst="rect">
            <a:avLst/>
          </a:prstGeom>
        </p:spPr>
      </p:pic>
      <p:pic>
        <p:nvPicPr>
          <p:cNvPr id="8" name="Imagen 7">
            <a:extLst>
              <a:ext uri="{FF2B5EF4-FFF2-40B4-BE49-F238E27FC236}">
                <a16:creationId xmlns:a16="http://schemas.microsoft.com/office/drawing/2014/main" id="{BC28BEEA-756E-4F6B-D546-CED37EC05224}"/>
              </a:ext>
            </a:extLst>
          </p:cNvPr>
          <p:cNvPicPr>
            <a:picLocks noChangeAspect="1"/>
          </p:cNvPicPr>
          <p:nvPr/>
        </p:nvPicPr>
        <p:blipFill>
          <a:blip r:embed="rId3"/>
          <a:stretch>
            <a:fillRect/>
          </a:stretch>
        </p:blipFill>
        <p:spPr>
          <a:xfrm>
            <a:off x="941051" y="1534095"/>
            <a:ext cx="2307347" cy="3323478"/>
          </a:xfrm>
          <a:prstGeom prst="rect">
            <a:avLst/>
          </a:prstGeom>
        </p:spPr>
      </p:pic>
      <p:sp>
        <p:nvSpPr>
          <p:cNvPr id="11" name="CuadroTexto 10">
            <a:extLst>
              <a:ext uri="{FF2B5EF4-FFF2-40B4-BE49-F238E27FC236}">
                <a16:creationId xmlns:a16="http://schemas.microsoft.com/office/drawing/2014/main" id="{BC5111CC-23B2-B977-0265-3620DB2C889D}"/>
              </a:ext>
            </a:extLst>
          </p:cNvPr>
          <p:cNvSpPr txBox="1"/>
          <p:nvPr/>
        </p:nvSpPr>
        <p:spPr>
          <a:xfrm>
            <a:off x="3878826" y="2943736"/>
            <a:ext cx="4701565" cy="1754326"/>
          </a:xfrm>
          <a:prstGeom prst="rect">
            <a:avLst/>
          </a:prstGeom>
          <a:noFill/>
        </p:spPr>
        <p:txBody>
          <a:bodyPr wrap="square" rtlCol="0">
            <a:spAutoFit/>
          </a:bodyPr>
          <a:lstStyle/>
          <a:p>
            <a:pPr algn="just"/>
            <a:r>
              <a:rPr lang="es-ES" sz="1200" b="1" dirty="0">
                <a:solidFill>
                  <a:schemeClr val="accent5"/>
                </a:solidFill>
                <a:latin typeface="Roboto Slab" pitchFamily="2" charset="0"/>
                <a:ea typeface="Roboto Slab" pitchFamily="2" charset="0"/>
                <a:cs typeface="Roboto Slab" pitchFamily="2" charset="0"/>
              </a:rPr>
              <a:t>Capacitar y entrenar a los jóvenes rurales en el uso del crédito y seguros agropecuarios teniendo en cuenta el momento en el que toman la decisión acceder y usar un crédito, mediante el juego y la diversión.                                                           </a:t>
            </a:r>
          </a:p>
          <a:p>
            <a:pPr algn="just"/>
            <a:r>
              <a:rPr lang="es-ES" sz="1200" b="1" dirty="0">
                <a:solidFill>
                  <a:schemeClr val="accent5"/>
                </a:solidFill>
                <a:latin typeface="Roboto Slab" pitchFamily="2" charset="0"/>
                <a:ea typeface="Roboto Slab" pitchFamily="2" charset="0"/>
                <a:cs typeface="Roboto Slab" pitchFamily="2" charset="0"/>
              </a:rPr>
              <a:t>A su vez, acercar la oferta a la demanda, para que las personas puedan: resolver dudas sobre el sistema, presentar sus proyectos a más intermediarios, comparar productos y</a:t>
            </a:r>
          </a:p>
          <a:p>
            <a:pPr algn="just"/>
            <a:r>
              <a:rPr lang="es-ES" sz="1200" b="1" dirty="0">
                <a:solidFill>
                  <a:schemeClr val="accent5"/>
                </a:solidFill>
                <a:latin typeface="Roboto Slab" pitchFamily="2" charset="0"/>
                <a:ea typeface="Roboto Slab" pitchFamily="2" charset="0"/>
                <a:cs typeface="Roboto Slab" pitchFamily="2" charset="0"/>
              </a:rPr>
              <a:t>servicios, recuperar la confianza y tomar la mejor decisión financiera.</a:t>
            </a:r>
          </a:p>
        </p:txBody>
      </p:sp>
      <p:sp>
        <p:nvSpPr>
          <p:cNvPr id="12" name="CuadroTexto 11">
            <a:extLst>
              <a:ext uri="{FF2B5EF4-FFF2-40B4-BE49-F238E27FC236}">
                <a16:creationId xmlns:a16="http://schemas.microsoft.com/office/drawing/2014/main" id="{4FD0F220-BD18-2077-F10F-7BCB2C60AEE1}"/>
              </a:ext>
            </a:extLst>
          </p:cNvPr>
          <p:cNvSpPr txBox="1"/>
          <p:nvPr/>
        </p:nvSpPr>
        <p:spPr>
          <a:xfrm>
            <a:off x="4572000" y="2371695"/>
            <a:ext cx="3303641" cy="400110"/>
          </a:xfrm>
          <a:prstGeom prst="rect">
            <a:avLst/>
          </a:prstGeom>
          <a:noFill/>
        </p:spPr>
        <p:txBody>
          <a:bodyPr wrap="square" rtlCol="0">
            <a:spAutoFit/>
          </a:bodyPr>
          <a:lstStyle/>
          <a:p>
            <a:r>
              <a:rPr lang="es-CO" sz="2000" b="1" dirty="0">
                <a:solidFill>
                  <a:schemeClr val="tx1"/>
                </a:solidFill>
                <a:latin typeface="Roboto Slab" pitchFamily="2" charset="0"/>
                <a:ea typeface="Roboto Slab" pitchFamily="2" charset="0"/>
                <a:cs typeface="Roboto Slab" pitchFamily="2" charset="0"/>
              </a:rPr>
              <a:t>Objetivo del Programa</a:t>
            </a:r>
          </a:p>
        </p:txBody>
      </p:sp>
    </p:spTree>
    <p:extLst>
      <p:ext uri="{BB962C8B-B14F-4D97-AF65-F5344CB8AC3E}">
        <p14:creationId xmlns:p14="http://schemas.microsoft.com/office/powerpoint/2010/main" val="983577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56214" y="3002432"/>
            <a:ext cx="4210192" cy="1338828"/>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a:t>
            </a:r>
            <a:r>
              <a:rPr lang="es-ES" sz="1200" dirty="0">
                <a:solidFill>
                  <a:schemeClr val="accent5"/>
                </a:solidFill>
                <a:latin typeface="Roboto "/>
                <a:ea typeface="Roboto Slab" pitchFamily="2" charset="0"/>
                <a:cs typeface="Roboto Slab" pitchFamily="2" charset="0"/>
              </a:rPr>
              <a:t>: Puede visitar la Unión de Restitución de Tierras, en los distintos Puntos de Atención, Unidades de Gestión Territorial o sedes en la Ciudad de Bogotá </a:t>
            </a:r>
          </a:p>
          <a:p>
            <a:pPr algn="just"/>
            <a:endParaRPr lang="es-ES" sz="1200" b="1" i="1" dirty="0">
              <a:solidFill>
                <a:srgbClr val="7B0A32"/>
              </a:solidFill>
              <a:latin typeface="Roboto "/>
              <a:ea typeface="Roboto Slab" pitchFamily="2" charset="0"/>
              <a:cs typeface="Roboto Slab" pitchFamily="2" charset="0"/>
              <a:hlinkClick r:id="rId2">
                <a:extLst>
                  <a:ext uri="{A12FA001-AC4F-418D-AE19-62706E023703}">
                    <ahyp:hlinkClr xmlns:ahyp="http://schemas.microsoft.com/office/drawing/2018/hyperlinkcolor" val="tx"/>
                  </a:ext>
                </a:extLst>
              </a:hlinkClick>
            </a:endParaRPr>
          </a:p>
          <a:p>
            <a:pPr algn="just"/>
            <a:r>
              <a:rPr lang="es-ES" sz="1100" b="1" i="1" dirty="0">
                <a:solidFill>
                  <a:srgbClr val="005B39"/>
                </a:solidFill>
                <a:latin typeface="Roboto "/>
                <a:ea typeface="Roboto Slab" pitchFamily="2" charset="0"/>
                <a:cs typeface="Roboto Slab" pitchFamily="2" charset="0"/>
                <a:hlinkClick r:id="rId2">
                  <a:extLst>
                    <a:ext uri="{A12FA001-AC4F-418D-AE19-62706E023703}">
                      <ahyp:hlinkClr xmlns:ahyp="http://schemas.microsoft.com/office/drawing/2018/hyperlinkcolor" val="tx"/>
                    </a:ext>
                  </a:extLst>
                </a:hlinkClick>
              </a:rPr>
              <a:t>https://www.urt.gov.co/documents/20124/0/Dir_SEDES_2023+5+DE+JUNIO+2023+%281%29.pdf/ea2be197-f8e5-43be-977a-983926226bff?t=1685970199636</a:t>
            </a:r>
            <a:r>
              <a:rPr lang="es-ES" sz="1100" b="1" i="1" dirty="0">
                <a:solidFill>
                  <a:srgbClr val="005B39"/>
                </a:solidFill>
                <a:latin typeface="Roboto "/>
                <a:ea typeface="Roboto Slab" pitchFamily="2" charset="0"/>
                <a:cs typeface="Roboto Slab" pitchFamily="2" charset="0"/>
              </a:rPr>
              <a:t> .  </a:t>
            </a:r>
            <a:endParaRPr lang="es-CO" sz="1100" b="1" i="1" dirty="0">
              <a:solidFill>
                <a:srgbClr val="005B39"/>
              </a:solidFill>
              <a:latin typeface="Roboto "/>
              <a:ea typeface="Roboto Slab" pitchFamily="2" charset="0"/>
              <a:cs typeface="Roboto Slab" pitchFamily="2" charset="0"/>
            </a:endParaRP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61" y="1512647"/>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oogle Shape;9257;p64">
            <a:extLst>
              <a:ext uri="{FF2B5EF4-FFF2-40B4-BE49-F238E27FC236}">
                <a16:creationId xmlns:a16="http://schemas.microsoft.com/office/drawing/2014/main" id="{AD9F29A5-5444-363F-787C-B4A3816468C7}"/>
              </a:ext>
            </a:extLst>
          </p:cNvPr>
          <p:cNvGrpSpPr/>
          <p:nvPr/>
        </p:nvGrpSpPr>
        <p:grpSpPr>
          <a:xfrm>
            <a:off x="307076" y="2394304"/>
            <a:ext cx="387539" cy="386888"/>
            <a:chOff x="2408992" y="1722875"/>
            <a:chExt cx="397761" cy="397093"/>
          </a:xfrm>
        </p:grpSpPr>
        <p:sp>
          <p:nvSpPr>
            <p:cNvPr id="2087" name="Google Shape;9258;p64">
              <a:extLst>
                <a:ext uri="{FF2B5EF4-FFF2-40B4-BE49-F238E27FC236}">
                  <a16:creationId xmlns:a16="http://schemas.microsoft.com/office/drawing/2014/main" id="{4A796C8F-D27A-8BC0-FF25-1810025B16FB}"/>
                </a:ext>
              </a:extLst>
            </p:cNvPr>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9259;p64">
              <a:extLst>
                <a:ext uri="{FF2B5EF4-FFF2-40B4-BE49-F238E27FC236}">
                  <a16:creationId xmlns:a16="http://schemas.microsoft.com/office/drawing/2014/main" id="{E9D55FFD-7D9C-8025-A1E4-F77A380D033E}"/>
                </a:ext>
              </a:extLst>
            </p:cNvPr>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015429"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 </a:t>
            </a:r>
            <a:r>
              <a:rPr lang="es-ES" sz="1200" b="1" dirty="0">
                <a:solidFill>
                  <a:srgbClr val="005B39"/>
                </a:solidFill>
                <a:latin typeface="Roboto "/>
                <a:ea typeface="Roboto Slab" pitchFamily="2" charset="0"/>
                <a:cs typeface="Roboto Slab" pitchFamily="2" charset="0"/>
              </a:rPr>
              <a:t>atencionalciudadano@urt.gov.co</a:t>
            </a:r>
            <a:endParaRPr lang="es-CO" b="1" dirty="0">
              <a:solidFill>
                <a:srgbClr val="005B39"/>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66946" y="1435309"/>
            <a:ext cx="4210192"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al Teléfono (+57+601) 3770300 – 4279299 en la ciudad de Bogotá y a nivel nacional en el número 01 8000 124212. </a:t>
            </a:r>
          </a:p>
        </p:txBody>
      </p:sp>
      <p:sp>
        <p:nvSpPr>
          <p:cNvPr id="2097" name="CuadroTexto 2096">
            <a:extLst>
              <a:ext uri="{FF2B5EF4-FFF2-40B4-BE49-F238E27FC236}">
                <a16:creationId xmlns:a16="http://schemas.microsoft.com/office/drawing/2014/main" id="{0122EE99-6144-79A5-456F-4310979F6256}"/>
              </a:ext>
            </a:extLst>
          </p:cNvPr>
          <p:cNvSpPr txBox="1"/>
          <p:nvPr/>
        </p:nvSpPr>
        <p:spPr>
          <a:xfrm>
            <a:off x="875950" y="2245830"/>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Virtual</a:t>
            </a:r>
            <a:r>
              <a:rPr lang="es-ES" sz="1200" dirty="0">
                <a:solidFill>
                  <a:schemeClr val="accent5"/>
                </a:solidFill>
                <a:latin typeface="Roboto "/>
                <a:ea typeface="Roboto Slab" pitchFamily="2" charset="0"/>
                <a:cs typeface="Roboto Slab" pitchFamily="2" charset="0"/>
              </a:rPr>
              <a:t>: Chat Escribiendo al número de WhatsApp </a:t>
            </a:r>
          </a:p>
          <a:p>
            <a:pPr algn="just"/>
            <a:r>
              <a:rPr lang="es-ES" sz="1200" dirty="0">
                <a:solidFill>
                  <a:schemeClr val="accent5"/>
                </a:solidFill>
                <a:latin typeface="Roboto "/>
                <a:ea typeface="Roboto Slab" pitchFamily="2" charset="0"/>
                <a:cs typeface="Roboto Slab" pitchFamily="2" charset="0"/>
              </a:rPr>
              <a:t>+57 322 3463504.</a:t>
            </a:r>
            <a:endParaRPr lang="es-CO" dirty="0"/>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55275" y="3176233"/>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 name="Google Shape;285;p25">
            <a:extLst>
              <a:ext uri="{FF2B5EF4-FFF2-40B4-BE49-F238E27FC236}">
                <a16:creationId xmlns:a16="http://schemas.microsoft.com/office/drawing/2014/main" id="{CA4011A7-F6EA-27C0-D603-9175F472BE33}"/>
              </a:ext>
            </a:extLst>
          </p:cNvPr>
          <p:cNvGrpSpPr/>
          <p:nvPr/>
        </p:nvGrpSpPr>
        <p:grpSpPr>
          <a:xfrm>
            <a:off x="5476493" y="1470648"/>
            <a:ext cx="2995826" cy="2844412"/>
            <a:chOff x="1733050" y="793650"/>
            <a:chExt cx="3073034" cy="3260279"/>
          </a:xfrm>
        </p:grpSpPr>
        <p:sp>
          <p:nvSpPr>
            <p:cNvPr id="7" name="Google Shape;286;p25">
              <a:extLst>
                <a:ext uri="{FF2B5EF4-FFF2-40B4-BE49-F238E27FC236}">
                  <a16:creationId xmlns:a16="http://schemas.microsoft.com/office/drawing/2014/main" id="{110E0F35-E6B6-907C-E3D1-A505FEDF02CB}"/>
                </a:ext>
              </a:extLst>
            </p:cNvPr>
            <p:cNvSpPr/>
            <p:nvPr/>
          </p:nvSpPr>
          <p:spPr>
            <a:xfrm>
              <a:off x="3504246" y="2050529"/>
              <a:ext cx="485195" cy="562111"/>
            </a:xfrm>
            <a:custGeom>
              <a:avLst/>
              <a:gdLst/>
              <a:ahLst/>
              <a:cxnLst/>
              <a:rect l="l" t="t" r="r" b="b"/>
              <a:pathLst>
                <a:path w="5835" h="6760" extrusionOk="0">
                  <a:moveTo>
                    <a:pt x="0" y="0"/>
                  </a:moveTo>
                  <a:lnTo>
                    <a:pt x="3424" y="6760"/>
                  </a:lnTo>
                  <a:lnTo>
                    <a:pt x="5834" y="4941"/>
                  </a:lnTo>
                  <a:cubicBezTo>
                    <a:pt x="4122" y="973"/>
                    <a:pt x="477" y="168"/>
                    <a:pt x="477" y="168"/>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87;p25">
              <a:extLst>
                <a:ext uri="{FF2B5EF4-FFF2-40B4-BE49-F238E27FC236}">
                  <a16:creationId xmlns:a16="http://schemas.microsoft.com/office/drawing/2014/main" id="{7EE197E1-9825-5029-C0FB-07385578492D}"/>
                </a:ext>
              </a:extLst>
            </p:cNvPr>
            <p:cNvSpPr/>
            <p:nvPr/>
          </p:nvSpPr>
          <p:spPr>
            <a:xfrm>
              <a:off x="2813729" y="2050529"/>
              <a:ext cx="845162" cy="446612"/>
            </a:xfrm>
            <a:custGeom>
              <a:avLst/>
              <a:gdLst/>
              <a:ahLst/>
              <a:cxnLst/>
              <a:rect l="l" t="t" r="r" b="b"/>
              <a:pathLst>
                <a:path w="10164" h="5371" extrusionOk="0">
                  <a:moveTo>
                    <a:pt x="8304" y="0"/>
                  </a:moveTo>
                  <a:lnTo>
                    <a:pt x="1" y="295"/>
                  </a:lnTo>
                  <a:cubicBezTo>
                    <a:pt x="1" y="295"/>
                    <a:pt x="1498" y="2135"/>
                    <a:pt x="3149" y="5370"/>
                  </a:cubicBezTo>
                  <a:lnTo>
                    <a:pt x="10043" y="5189"/>
                  </a:lnTo>
                  <a:cubicBezTo>
                    <a:pt x="10043" y="5189"/>
                    <a:pt x="10164" y="3753"/>
                    <a:pt x="8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288;p25">
              <a:extLst>
                <a:ext uri="{FF2B5EF4-FFF2-40B4-BE49-F238E27FC236}">
                  <a16:creationId xmlns:a16="http://schemas.microsoft.com/office/drawing/2014/main" id="{F99FAE4C-A785-3F23-7589-28AEB06CB1BA}"/>
                </a:ext>
              </a:extLst>
            </p:cNvPr>
            <p:cNvSpPr/>
            <p:nvPr/>
          </p:nvSpPr>
          <p:spPr>
            <a:xfrm>
              <a:off x="2967233" y="1722235"/>
              <a:ext cx="421001" cy="604103"/>
            </a:xfrm>
            <a:custGeom>
              <a:avLst/>
              <a:gdLst/>
              <a:ahLst/>
              <a:cxnLst/>
              <a:rect l="l" t="t" r="r" b="b"/>
              <a:pathLst>
                <a:path w="5063" h="7265" extrusionOk="0">
                  <a:moveTo>
                    <a:pt x="1" y="1"/>
                  </a:moveTo>
                  <a:lnTo>
                    <a:pt x="1" y="2565"/>
                  </a:lnTo>
                  <a:lnTo>
                    <a:pt x="4512" y="7264"/>
                  </a:lnTo>
                  <a:lnTo>
                    <a:pt x="5062" y="3733"/>
                  </a:lnTo>
                  <a:lnTo>
                    <a:pt x="3646" y="3042"/>
                  </a:lnTo>
                  <a:lnTo>
                    <a:pt x="3639" y="2753"/>
                  </a:lnTo>
                  <a:lnTo>
                    <a:pt x="3619" y="1330"/>
                  </a:lnTo>
                  <a:lnTo>
                    <a:pt x="1095" y="404"/>
                  </a:lnTo>
                  <a:lnTo>
                    <a:pt x="1" y="1"/>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89;p25">
              <a:extLst>
                <a:ext uri="{FF2B5EF4-FFF2-40B4-BE49-F238E27FC236}">
                  <a16:creationId xmlns:a16="http://schemas.microsoft.com/office/drawing/2014/main" id="{B14D068A-DF1C-D47C-040A-B4CC83D7CEE1}"/>
                </a:ext>
              </a:extLst>
            </p:cNvPr>
            <p:cNvSpPr/>
            <p:nvPr/>
          </p:nvSpPr>
          <p:spPr>
            <a:xfrm>
              <a:off x="3028684" y="1755164"/>
              <a:ext cx="241225" cy="196074"/>
            </a:xfrm>
            <a:custGeom>
              <a:avLst/>
              <a:gdLst/>
              <a:ahLst/>
              <a:cxnLst/>
              <a:rect l="l" t="t" r="r" b="b"/>
              <a:pathLst>
                <a:path w="2901" h="2358" extrusionOk="0">
                  <a:moveTo>
                    <a:pt x="356" y="1"/>
                  </a:moveTo>
                  <a:cubicBezTo>
                    <a:pt x="208" y="108"/>
                    <a:pt x="87" y="249"/>
                    <a:pt x="0" y="410"/>
                  </a:cubicBezTo>
                  <a:cubicBezTo>
                    <a:pt x="685" y="1391"/>
                    <a:pt x="1725" y="2142"/>
                    <a:pt x="2900" y="2357"/>
                  </a:cubicBezTo>
                  <a:lnTo>
                    <a:pt x="2880" y="927"/>
                  </a:lnTo>
                  <a:lnTo>
                    <a:pt x="356" y="1"/>
                  </a:ln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90;p25">
              <a:extLst>
                <a:ext uri="{FF2B5EF4-FFF2-40B4-BE49-F238E27FC236}">
                  <a16:creationId xmlns:a16="http://schemas.microsoft.com/office/drawing/2014/main" id="{761A3264-0710-A16D-8572-1AD312BF63A3}"/>
                </a:ext>
              </a:extLst>
            </p:cNvPr>
            <p:cNvSpPr/>
            <p:nvPr/>
          </p:nvSpPr>
          <p:spPr>
            <a:xfrm>
              <a:off x="1733050" y="1924300"/>
              <a:ext cx="1454171" cy="1732732"/>
            </a:xfrm>
            <a:custGeom>
              <a:avLst/>
              <a:gdLst/>
              <a:ahLst/>
              <a:cxnLst/>
              <a:rect l="l" t="t" r="r" b="b"/>
              <a:pathLst>
                <a:path w="17488" h="20838" extrusionOk="0">
                  <a:moveTo>
                    <a:pt x="13641" y="1"/>
                  </a:moveTo>
                  <a:cubicBezTo>
                    <a:pt x="13641" y="1"/>
                    <a:pt x="5733" y="2639"/>
                    <a:pt x="792" y="10789"/>
                  </a:cubicBezTo>
                  <a:cubicBezTo>
                    <a:pt x="175" y="11802"/>
                    <a:pt x="0" y="13024"/>
                    <a:pt x="323" y="14165"/>
                  </a:cubicBezTo>
                  <a:cubicBezTo>
                    <a:pt x="860" y="16072"/>
                    <a:pt x="2182" y="18978"/>
                    <a:pt x="5458" y="20838"/>
                  </a:cubicBezTo>
                  <a:cubicBezTo>
                    <a:pt x="5458" y="20838"/>
                    <a:pt x="7875" y="20106"/>
                    <a:pt x="7935" y="17723"/>
                  </a:cubicBezTo>
                  <a:cubicBezTo>
                    <a:pt x="7935" y="17723"/>
                    <a:pt x="5693" y="14608"/>
                    <a:pt x="4901" y="13205"/>
                  </a:cubicBezTo>
                  <a:lnTo>
                    <a:pt x="8237" y="11252"/>
                  </a:lnTo>
                  <a:lnTo>
                    <a:pt x="9674" y="17105"/>
                  </a:lnTo>
                  <a:cubicBezTo>
                    <a:pt x="9674" y="17105"/>
                    <a:pt x="17488" y="13964"/>
                    <a:pt x="136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91;p25">
              <a:extLst>
                <a:ext uri="{FF2B5EF4-FFF2-40B4-BE49-F238E27FC236}">
                  <a16:creationId xmlns:a16="http://schemas.microsoft.com/office/drawing/2014/main" id="{74B9BE58-8623-0174-2952-66CB186246E4}"/>
                </a:ext>
              </a:extLst>
            </p:cNvPr>
            <p:cNvSpPr/>
            <p:nvPr/>
          </p:nvSpPr>
          <p:spPr>
            <a:xfrm>
              <a:off x="1990331" y="2917247"/>
              <a:ext cx="154747" cy="108514"/>
            </a:xfrm>
            <a:custGeom>
              <a:avLst/>
              <a:gdLst/>
              <a:ahLst/>
              <a:cxnLst/>
              <a:rect l="l" t="t" r="r" b="b"/>
              <a:pathLst>
                <a:path w="1861" h="1305" extrusionOk="0">
                  <a:moveTo>
                    <a:pt x="50" y="1"/>
                  </a:moveTo>
                  <a:cubicBezTo>
                    <a:pt x="32" y="1"/>
                    <a:pt x="13" y="13"/>
                    <a:pt x="8" y="29"/>
                  </a:cubicBezTo>
                  <a:cubicBezTo>
                    <a:pt x="1" y="49"/>
                    <a:pt x="8" y="76"/>
                    <a:pt x="28" y="83"/>
                  </a:cubicBezTo>
                  <a:cubicBezTo>
                    <a:pt x="1485" y="674"/>
                    <a:pt x="1773" y="1278"/>
                    <a:pt x="1773" y="1278"/>
                  </a:cubicBezTo>
                  <a:cubicBezTo>
                    <a:pt x="1780" y="1298"/>
                    <a:pt x="1793" y="1305"/>
                    <a:pt x="1807" y="1305"/>
                  </a:cubicBezTo>
                  <a:lnTo>
                    <a:pt x="1827" y="1305"/>
                  </a:lnTo>
                  <a:cubicBezTo>
                    <a:pt x="1847" y="1291"/>
                    <a:pt x="1860" y="1271"/>
                    <a:pt x="1847" y="1244"/>
                  </a:cubicBezTo>
                  <a:cubicBezTo>
                    <a:pt x="1840" y="1224"/>
                    <a:pt x="1558" y="613"/>
                    <a:pt x="61" y="2"/>
                  </a:cubicBezTo>
                  <a:cubicBezTo>
                    <a:pt x="58" y="1"/>
                    <a:pt x="54"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92;p25">
              <a:extLst>
                <a:ext uri="{FF2B5EF4-FFF2-40B4-BE49-F238E27FC236}">
                  <a16:creationId xmlns:a16="http://schemas.microsoft.com/office/drawing/2014/main" id="{8D570088-C7EF-D6EB-989E-DEAA3D210078}"/>
                </a:ext>
              </a:extLst>
            </p:cNvPr>
            <p:cNvSpPr/>
            <p:nvPr/>
          </p:nvSpPr>
          <p:spPr>
            <a:xfrm>
              <a:off x="2417996" y="2756094"/>
              <a:ext cx="163561" cy="164725"/>
            </a:xfrm>
            <a:custGeom>
              <a:avLst/>
              <a:gdLst/>
              <a:ahLst/>
              <a:cxnLst/>
              <a:rect l="l" t="t" r="r" b="b"/>
              <a:pathLst>
                <a:path w="1967" h="1981" extrusionOk="0">
                  <a:moveTo>
                    <a:pt x="1967" y="0"/>
                  </a:moveTo>
                  <a:lnTo>
                    <a:pt x="0" y="1249"/>
                  </a:lnTo>
                  <a:lnTo>
                    <a:pt x="181" y="1981"/>
                  </a:lnTo>
                  <a:lnTo>
                    <a:pt x="19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293;p25">
              <a:extLst>
                <a:ext uri="{FF2B5EF4-FFF2-40B4-BE49-F238E27FC236}">
                  <a16:creationId xmlns:a16="http://schemas.microsoft.com/office/drawing/2014/main" id="{3CB3AAB8-D8EE-65D5-108F-1E1EC24F05A6}"/>
                </a:ext>
              </a:extLst>
            </p:cNvPr>
            <p:cNvSpPr/>
            <p:nvPr/>
          </p:nvSpPr>
          <p:spPr>
            <a:xfrm>
              <a:off x="2838842" y="821091"/>
              <a:ext cx="591796" cy="233659"/>
            </a:xfrm>
            <a:custGeom>
              <a:avLst/>
              <a:gdLst/>
              <a:ahLst/>
              <a:cxnLst/>
              <a:rect l="l" t="t" r="r" b="b"/>
              <a:pathLst>
                <a:path w="7117" h="2810" extrusionOk="0">
                  <a:moveTo>
                    <a:pt x="3723" y="0"/>
                  </a:moveTo>
                  <a:cubicBezTo>
                    <a:pt x="3037" y="0"/>
                    <a:pt x="2341" y="105"/>
                    <a:pt x="1746" y="339"/>
                  </a:cubicBezTo>
                  <a:cubicBezTo>
                    <a:pt x="726" y="742"/>
                    <a:pt x="1" y="1520"/>
                    <a:pt x="128" y="2809"/>
                  </a:cubicBezTo>
                  <a:cubicBezTo>
                    <a:pt x="2041" y="2628"/>
                    <a:pt x="3934" y="2359"/>
                    <a:pt x="5821" y="1997"/>
                  </a:cubicBezTo>
                  <a:cubicBezTo>
                    <a:pt x="6687" y="1963"/>
                    <a:pt x="7043" y="1762"/>
                    <a:pt x="7076" y="1507"/>
                  </a:cubicBezTo>
                  <a:cubicBezTo>
                    <a:pt x="7116" y="1151"/>
                    <a:pt x="6559" y="688"/>
                    <a:pt x="5834" y="359"/>
                  </a:cubicBezTo>
                  <a:cubicBezTo>
                    <a:pt x="5249" y="132"/>
                    <a:pt x="4492" y="0"/>
                    <a:pt x="3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94;p25">
              <a:extLst>
                <a:ext uri="{FF2B5EF4-FFF2-40B4-BE49-F238E27FC236}">
                  <a16:creationId xmlns:a16="http://schemas.microsoft.com/office/drawing/2014/main" id="{8F3CDCE7-59AE-3F0C-E1D4-D917201C0640}"/>
                </a:ext>
              </a:extLst>
            </p:cNvPr>
            <p:cNvSpPr/>
            <p:nvPr/>
          </p:nvSpPr>
          <p:spPr>
            <a:xfrm>
              <a:off x="2954843" y="814272"/>
              <a:ext cx="28688" cy="45651"/>
            </a:xfrm>
            <a:custGeom>
              <a:avLst/>
              <a:gdLst/>
              <a:ahLst/>
              <a:cxnLst/>
              <a:rect l="l" t="t" r="r" b="b"/>
              <a:pathLst>
                <a:path w="345" h="549" extrusionOk="0">
                  <a:moveTo>
                    <a:pt x="53" y="0"/>
                  </a:moveTo>
                  <a:cubicBezTo>
                    <a:pt x="26" y="0"/>
                    <a:pt x="1" y="22"/>
                    <a:pt x="9" y="58"/>
                  </a:cubicBezTo>
                  <a:cubicBezTo>
                    <a:pt x="62" y="233"/>
                    <a:pt x="150" y="394"/>
                    <a:pt x="264" y="535"/>
                  </a:cubicBezTo>
                  <a:cubicBezTo>
                    <a:pt x="270" y="542"/>
                    <a:pt x="284" y="548"/>
                    <a:pt x="297" y="548"/>
                  </a:cubicBezTo>
                  <a:cubicBezTo>
                    <a:pt x="304" y="548"/>
                    <a:pt x="317" y="548"/>
                    <a:pt x="324" y="542"/>
                  </a:cubicBezTo>
                  <a:cubicBezTo>
                    <a:pt x="344" y="522"/>
                    <a:pt x="344" y="495"/>
                    <a:pt x="331" y="481"/>
                  </a:cubicBezTo>
                  <a:cubicBezTo>
                    <a:pt x="223" y="347"/>
                    <a:pt x="143" y="193"/>
                    <a:pt x="96" y="32"/>
                  </a:cubicBezTo>
                  <a:cubicBezTo>
                    <a:pt x="88" y="10"/>
                    <a:pt x="70"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295;p25">
              <a:extLst>
                <a:ext uri="{FF2B5EF4-FFF2-40B4-BE49-F238E27FC236}">
                  <a16:creationId xmlns:a16="http://schemas.microsoft.com/office/drawing/2014/main" id="{1190B4FC-D6BE-16C7-90E0-779A59C004E3}"/>
                </a:ext>
              </a:extLst>
            </p:cNvPr>
            <p:cNvSpPr/>
            <p:nvPr/>
          </p:nvSpPr>
          <p:spPr>
            <a:xfrm>
              <a:off x="2996254" y="826080"/>
              <a:ext cx="10145" cy="29935"/>
            </a:xfrm>
            <a:custGeom>
              <a:avLst/>
              <a:gdLst/>
              <a:ahLst/>
              <a:cxnLst/>
              <a:rect l="l" t="t" r="r" b="b"/>
              <a:pathLst>
                <a:path w="122" h="360" extrusionOk="0">
                  <a:moveTo>
                    <a:pt x="52" y="0"/>
                  </a:moveTo>
                  <a:cubicBezTo>
                    <a:pt x="31" y="0"/>
                    <a:pt x="11" y="12"/>
                    <a:pt x="7" y="37"/>
                  </a:cubicBezTo>
                  <a:cubicBezTo>
                    <a:pt x="1" y="131"/>
                    <a:pt x="7" y="232"/>
                    <a:pt x="34" y="326"/>
                  </a:cubicBezTo>
                  <a:cubicBezTo>
                    <a:pt x="41" y="346"/>
                    <a:pt x="54" y="359"/>
                    <a:pt x="75" y="359"/>
                  </a:cubicBezTo>
                  <a:lnTo>
                    <a:pt x="88" y="353"/>
                  </a:lnTo>
                  <a:cubicBezTo>
                    <a:pt x="108" y="353"/>
                    <a:pt x="122" y="326"/>
                    <a:pt x="115" y="306"/>
                  </a:cubicBezTo>
                  <a:cubicBezTo>
                    <a:pt x="95" y="218"/>
                    <a:pt x="88" y="131"/>
                    <a:pt x="95" y="44"/>
                  </a:cubicBezTo>
                  <a:cubicBezTo>
                    <a:pt x="98" y="15"/>
                    <a:pt x="75" y="0"/>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96;p25">
              <a:extLst>
                <a:ext uri="{FF2B5EF4-FFF2-40B4-BE49-F238E27FC236}">
                  <a16:creationId xmlns:a16="http://schemas.microsoft.com/office/drawing/2014/main" id="{0D613259-B7E6-C91C-8532-7E007235A146}"/>
                </a:ext>
              </a:extLst>
            </p:cNvPr>
            <p:cNvSpPr/>
            <p:nvPr/>
          </p:nvSpPr>
          <p:spPr>
            <a:xfrm>
              <a:off x="2908193" y="860340"/>
              <a:ext cx="29519" cy="20788"/>
            </a:xfrm>
            <a:custGeom>
              <a:avLst/>
              <a:gdLst/>
              <a:ahLst/>
              <a:cxnLst/>
              <a:rect l="l" t="t" r="r" b="b"/>
              <a:pathLst>
                <a:path w="355" h="250" extrusionOk="0">
                  <a:moveTo>
                    <a:pt x="61" y="0"/>
                  </a:moveTo>
                  <a:cubicBezTo>
                    <a:pt x="28" y="0"/>
                    <a:pt x="1" y="38"/>
                    <a:pt x="26" y="68"/>
                  </a:cubicBezTo>
                  <a:cubicBezTo>
                    <a:pt x="100" y="149"/>
                    <a:pt x="194" y="209"/>
                    <a:pt x="294" y="250"/>
                  </a:cubicBezTo>
                  <a:lnTo>
                    <a:pt x="308" y="250"/>
                  </a:lnTo>
                  <a:cubicBezTo>
                    <a:pt x="328" y="250"/>
                    <a:pt x="341" y="236"/>
                    <a:pt x="348" y="223"/>
                  </a:cubicBezTo>
                  <a:cubicBezTo>
                    <a:pt x="355" y="203"/>
                    <a:pt x="341" y="176"/>
                    <a:pt x="321" y="169"/>
                  </a:cubicBezTo>
                  <a:cubicBezTo>
                    <a:pt x="234" y="135"/>
                    <a:pt x="153" y="82"/>
                    <a:pt x="93" y="15"/>
                  </a:cubicBezTo>
                  <a:cubicBezTo>
                    <a:pt x="83" y="5"/>
                    <a:pt x="72"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297;p25">
              <a:extLst>
                <a:ext uri="{FF2B5EF4-FFF2-40B4-BE49-F238E27FC236}">
                  <a16:creationId xmlns:a16="http://schemas.microsoft.com/office/drawing/2014/main" id="{C0BDFC4F-83B4-7D63-6CCD-A2C14AC7A5EB}"/>
                </a:ext>
              </a:extLst>
            </p:cNvPr>
            <p:cNvSpPr/>
            <p:nvPr/>
          </p:nvSpPr>
          <p:spPr>
            <a:xfrm>
              <a:off x="3091715" y="793650"/>
              <a:ext cx="41410" cy="43406"/>
            </a:xfrm>
            <a:custGeom>
              <a:avLst/>
              <a:gdLst/>
              <a:ahLst/>
              <a:cxnLst/>
              <a:rect l="l" t="t" r="r" b="b"/>
              <a:pathLst>
                <a:path w="498" h="522" extrusionOk="0">
                  <a:moveTo>
                    <a:pt x="83" y="1"/>
                  </a:moveTo>
                  <a:cubicBezTo>
                    <a:pt x="63" y="1"/>
                    <a:pt x="44" y="13"/>
                    <a:pt x="41" y="38"/>
                  </a:cubicBezTo>
                  <a:lnTo>
                    <a:pt x="1" y="474"/>
                  </a:lnTo>
                  <a:cubicBezTo>
                    <a:pt x="1" y="488"/>
                    <a:pt x="7" y="501"/>
                    <a:pt x="21" y="515"/>
                  </a:cubicBezTo>
                  <a:cubicBezTo>
                    <a:pt x="27" y="515"/>
                    <a:pt x="34" y="521"/>
                    <a:pt x="41" y="521"/>
                  </a:cubicBezTo>
                  <a:cubicBezTo>
                    <a:pt x="48" y="521"/>
                    <a:pt x="61" y="515"/>
                    <a:pt x="68" y="508"/>
                  </a:cubicBezTo>
                  <a:cubicBezTo>
                    <a:pt x="142" y="454"/>
                    <a:pt x="202" y="407"/>
                    <a:pt x="269" y="367"/>
                  </a:cubicBezTo>
                  <a:cubicBezTo>
                    <a:pt x="330" y="320"/>
                    <a:pt x="403" y="273"/>
                    <a:pt x="471" y="219"/>
                  </a:cubicBezTo>
                  <a:cubicBezTo>
                    <a:pt x="491" y="206"/>
                    <a:pt x="497" y="179"/>
                    <a:pt x="477" y="159"/>
                  </a:cubicBezTo>
                  <a:cubicBezTo>
                    <a:pt x="470" y="148"/>
                    <a:pt x="460" y="143"/>
                    <a:pt x="450" y="143"/>
                  </a:cubicBezTo>
                  <a:cubicBezTo>
                    <a:pt x="442" y="143"/>
                    <a:pt x="433" y="146"/>
                    <a:pt x="424" y="152"/>
                  </a:cubicBezTo>
                  <a:cubicBezTo>
                    <a:pt x="350" y="206"/>
                    <a:pt x="283" y="253"/>
                    <a:pt x="222" y="293"/>
                  </a:cubicBezTo>
                  <a:lnTo>
                    <a:pt x="95" y="387"/>
                  </a:lnTo>
                  <a:lnTo>
                    <a:pt x="128" y="45"/>
                  </a:lnTo>
                  <a:cubicBezTo>
                    <a:pt x="128" y="16"/>
                    <a:pt x="105"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298;p25">
              <a:extLst>
                <a:ext uri="{FF2B5EF4-FFF2-40B4-BE49-F238E27FC236}">
                  <a16:creationId xmlns:a16="http://schemas.microsoft.com/office/drawing/2014/main" id="{DB56D611-37B0-3551-E04B-4EE86332AB8B}"/>
                </a:ext>
              </a:extLst>
            </p:cNvPr>
            <p:cNvSpPr/>
            <p:nvPr/>
          </p:nvSpPr>
          <p:spPr>
            <a:xfrm>
              <a:off x="3337354" y="820343"/>
              <a:ext cx="25195" cy="54631"/>
            </a:xfrm>
            <a:custGeom>
              <a:avLst/>
              <a:gdLst/>
              <a:ahLst/>
              <a:cxnLst/>
              <a:rect l="l" t="t" r="r" b="b"/>
              <a:pathLst>
                <a:path w="303" h="657" extrusionOk="0">
                  <a:moveTo>
                    <a:pt x="44" y="1"/>
                  </a:moveTo>
                  <a:cubicBezTo>
                    <a:pt x="22" y="1"/>
                    <a:pt x="0" y="16"/>
                    <a:pt x="0" y="46"/>
                  </a:cubicBezTo>
                  <a:lnTo>
                    <a:pt x="27" y="583"/>
                  </a:lnTo>
                  <a:cubicBezTo>
                    <a:pt x="27" y="596"/>
                    <a:pt x="27" y="610"/>
                    <a:pt x="27" y="616"/>
                  </a:cubicBezTo>
                  <a:cubicBezTo>
                    <a:pt x="27" y="637"/>
                    <a:pt x="47" y="657"/>
                    <a:pt x="67" y="657"/>
                  </a:cubicBezTo>
                  <a:lnTo>
                    <a:pt x="74" y="657"/>
                  </a:lnTo>
                  <a:cubicBezTo>
                    <a:pt x="94" y="657"/>
                    <a:pt x="114" y="637"/>
                    <a:pt x="108" y="616"/>
                  </a:cubicBezTo>
                  <a:lnTo>
                    <a:pt x="108" y="590"/>
                  </a:lnTo>
                  <a:cubicBezTo>
                    <a:pt x="128" y="489"/>
                    <a:pt x="188" y="408"/>
                    <a:pt x="276" y="355"/>
                  </a:cubicBezTo>
                  <a:cubicBezTo>
                    <a:pt x="296" y="348"/>
                    <a:pt x="302" y="321"/>
                    <a:pt x="289" y="301"/>
                  </a:cubicBezTo>
                  <a:cubicBezTo>
                    <a:pt x="285" y="288"/>
                    <a:pt x="272" y="280"/>
                    <a:pt x="258" y="280"/>
                  </a:cubicBezTo>
                  <a:cubicBezTo>
                    <a:pt x="250" y="280"/>
                    <a:pt x="242" y="283"/>
                    <a:pt x="235" y="287"/>
                  </a:cubicBezTo>
                  <a:cubicBezTo>
                    <a:pt x="182" y="314"/>
                    <a:pt x="141" y="355"/>
                    <a:pt x="101" y="402"/>
                  </a:cubicBezTo>
                  <a:lnTo>
                    <a:pt x="88" y="46"/>
                  </a:lnTo>
                  <a:cubicBezTo>
                    <a:pt x="88" y="16"/>
                    <a:pt x="66"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99;p25">
              <a:extLst>
                <a:ext uri="{FF2B5EF4-FFF2-40B4-BE49-F238E27FC236}">
                  <a16:creationId xmlns:a16="http://schemas.microsoft.com/office/drawing/2014/main" id="{9672EE3B-4B87-9E4E-331B-DFBC0F72C8EA}"/>
                </a:ext>
              </a:extLst>
            </p:cNvPr>
            <p:cNvSpPr/>
            <p:nvPr/>
          </p:nvSpPr>
          <p:spPr>
            <a:xfrm>
              <a:off x="2347065" y="931853"/>
              <a:ext cx="1631951" cy="658152"/>
            </a:xfrm>
            <a:custGeom>
              <a:avLst/>
              <a:gdLst/>
              <a:ahLst/>
              <a:cxnLst/>
              <a:rect l="l" t="t" r="r" b="b"/>
              <a:pathLst>
                <a:path w="19626" h="7915" extrusionOk="0">
                  <a:moveTo>
                    <a:pt x="11134" y="0"/>
                  </a:moveTo>
                  <a:cubicBezTo>
                    <a:pt x="8434" y="0"/>
                    <a:pt x="5547" y="897"/>
                    <a:pt x="3538" y="2921"/>
                  </a:cubicBezTo>
                  <a:cubicBezTo>
                    <a:pt x="1" y="6485"/>
                    <a:pt x="5525" y="7915"/>
                    <a:pt x="5525" y="7915"/>
                  </a:cubicBezTo>
                  <a:lnTo>
                    <a:pt x="13614" y="6767"/>
                  </a:lnTo>
                  <a:cubicBezTo>
                    <a:pt x="13665" y="6769"/>
                    <a:pt x="13716" y="6770"/>
                    <a:pt x="13767" y="6770"/>
                  </a:cubicBezTo>
                  <a:cubicBezTo>
                    <a:pt x="16542" y="6770"/>
                    <a:pt x="19626" y="3580"/>
                    <a:pt x="16508" y="1457"/>
                  </a:cubicBezTo>
                  <a:cubicBezTo>
                    <a:pt x="15138" y="520"/>
                    <a:pt x="13190" y="0"/>
                    <a:pt x="1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00;p25">
              <a:extLst>
                <a:ext uri="{FF2B5EF4-FFF2-40B4-BE49-F238E27FC236}">
                  <a16:creationId xmlns:a16="http://schemas.microsoft.com/office/drawing/2014/main" id="{CA81D836-3A3B-7EE3-892E-A8C8ED8C2573}"/>
                </a:ext>
              </a:extLst>
            </p:cNvPr>
            <p:cNvSpPr/>
            <p:nvPr/>
          </p:nvSpPr>
          <p:spPr>
            <a:xfrm>
              <a:off x="2675276" y="924202"/>
              <a:ext cx="832939" cy="218192"/>
            </a:xfrm>
            <a:custGeom>
              <a:avLst/>
              <a:gdLst/>
              <a:ahLst/>
              <a:cxnLst/>
              <a:rect l="l" t="t" r="r" b="b"/>
              <a:pathLst>
                <a:path w="10017" h="2624" extrusionOk="0">
                  <a:moveTo>
                    <a:pt x="7150" y="0"/>
                  </a:moveTo>
                  <a:cubicBezTo>
                    <a:pt x="7044" y="0"/>
                    <a:pt x="6937" y="2"/>
                    <a:pt x="6828" y="5"/>
                  </a:cubicBezTo>
                  <a:cubicBezTo>
                    <a:pt x="5116" y="59"/>
                    <a:pt x="2545" y="535"/>
                    <a:pt x="28" y="2549"/>
                  </a:cubicBezTo>
                  <a:cubicBezTo>
                    <a:pt x="7" y="2563"/>
                    <a:pt x="1" y="2590"/>
                    <a:pt x="21" y="2610"/>
                  </a:cubicBezTo>
                  <a:cubicBezTo>
                    <a:pt x="28" y="2616"/>
                    <a:pt x="41" y="2623"/>
                    <a:pt x="54" y="2623"/>
                  </a:cubicBezTo>
                  <a:cubicBezTo>
                    <a:pt x="61" y="2623"/>
                    <a:pt x="68" y="2623"/>
                    <a:pt x="75" y="2616"/>
                  </a:cubicBezTo>
                  <a:cubicBezTo>
                    <a:pt x="2572" y="623"/>
                    <a:pt x="5129" y="139"/>
                    <a:pt x="6828" y="92"/>
                  </a:cubicBezTo>
                  <a:cubicBezTo>
                    <a:pt x="6938" y="89"/>
                    <a:pt x="7046" y="88"/>
                    <a:pt x="7152" y="88"/>
                  </a:cubicBezTo>
                  <a:cubicBezTo>
                    <a:pt x="8821" y="88"/>
                    <a:pt x="9943" y="462"/>
                    <a:pt x="9956" y="462"/>
                  </a:cubicBezTo>
                  <a:cubicBezTo>
                    <a:pt x="9962" y="465"/>
                    <a:pt x="9968" y="467"/>
                    <a:pt x="9974" y="467"/>
                  </a:cubicBezTo>
                  <a:cubicBezTo>
                    <a:pt x="9990" y="467"/>
                    <a:pt x="10005" y="456"/>
                    <a:pt x="10010" y="441"/>
                  </a:cubicBezTo>
                  <a:cubicBezTo>
                    <a:pt x="10016" y="415"/>
                    <a:pt x="10003" y="394"/>
                    <a:pt x="9983" y="388"/>
                  </a:cubicBezTo>
                  <a:cubicBezTo>
                    <a:pt x="9970" y="381"/>
                    <a:pt x="8834" y="0"/>
                    <a:pt x="7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01;p25">
              <a:extLst>
                <a:ext uri="{FF2B5EF4-FFF2-40B4-BE49-F238E27FC236}">
                  <a16:creationId xmlns:a16="http://schemas.microsoft.com/office/drawing/2014/main" id="{5CA4635B-97D9-6682-CEFC-2B9B2B2F7086}"/>
                </a:ext>
              </a:extLst>
            </p:cNvPr>
            <p:cNvSpPr/>
            <p:nvPr/>
          </p:nvSpPr>
          <p:spPr>
            <a:xfrm>
              <a:off x="2586051" y="1150133"/>
              <a:ext cx="44071" cy="54215"/>
            </a:xfrm>
            <a:custGeom>
              <a:avLst/>
              <a:gdLst/>
              <a:ahLst/>
              <a:cxnLst/>
              <a:rect l="l" t="t" r="r" b="b"/>
              <a:pathLst>
                <a:path w="530" h="652" extrusionOk="0">
                  <a:moveTo>
                    <a:pt x="59" y="1"/>
                  </a:moveTo>
                  <a:cubicBezTo>
                    <a:pt x="29" y="1"/>
                    <a:pt x="1" y="34"/>
                    <a:pt x="20" y="67"/>
                  </a:cubicBezTo>
                  <a:cubicBezTo>
                    <a:pt x="154" y="262"/>
                    <a:pt x="295" y="450"/>
                    <a:pt x="443" y="638"/>
                  </a:cubicBezTo>
                  <a:cubicBezTo>
                    <a:pt x="449" y="645"/>
                    <a:pt x="463" y="651"/>
                    <a:pt x="476" y="651"/>
                  </a:cubicBezTo>
                  <a:cubicBezTo>
                    <a:pt x="490" y="651"/>
                    <a:pt x="496" y="651"/>
                    <a:pt x="503" y="645"/>
                  </a:cubicBezTo>
                  <a:cubicBezTo>
                    <a:pt x="523" y="631"/>
                    <a:pt x="530" y="604"/>
                    <a:pt x="510" y="584"/>
                  </a:cubicBezTo>
                  <a:cubicBezTo>
                    <a:pt x="362" y="403"/>
                    <a:pt x="221" y="208"/>
                    <a:pt x="94" y="20"/>
                  </a:cubicBezTo>
                  <a:cubicBezTo>
                    <a:pt x="84" y="7"/>
                    <a:pt x="71"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02;p25">
              <a:extLst>
                <a:ext uri="{FF2B5EF4-FFF2-40B4-BE49-F238E27FC236}">
                  <a16:creationId xmlns:a16="http://schemas.microsoft.com/office/drawing/2014/main" id="{2EF74804-6BAB-518F-716E-110404602B82}"/>
                </a:ext>
              </a:extLst>
            </p:cNvPr>
            <p:cNvSpPr/>
            <p:nvPr/>
          </p:nvSpPr>
          <p:spPr>
            <a:xfrm>
              <a:off x="2571998" y="1181732"/>
              <a:ext cx="52053" cy="24281"/>
            </a:xfrm>
            <a:custGeom>
              <a:avLst/>
              <a:gdLst/>
              <a:ahLst/>
              <a:cxnLst/>
              <a:rect l="l" t="t" r="r" b="b"/>
              <a:pathLst>
                <a:path w="626" h="292" extrusionOk="0">
                  <a:moveTo>
                    <a:pt x="50" y="0"/>
                  </a:moveTo>
                  <a:cubicBezTo>
                    <a:pt x="32" y="0"/>
                    <a:pt x="19" y="9"/>
                    <a:pt x="14" y="30"/>
                  </a:cubicBezTo>
                  <a:cubicBezTo>
                    <a:pt x="1" y="50"/>
                    <a:pt x="14" y="77"/>
                    <a:pt x="34" y="83"/>
                  </a:cubicBezTo>
                  <a:lnTo>
                    <a:pt x="558" y="291"/>
                  </a:lnTo>
                  <a:lnTo>
                    <a:pt x="578" y="291"/>
                  </a:lnTo>
                  <a:cubicBezTo>
                    <a:pt x="592" y="291"/>
                    <a:pt x="605" y="278"/>
                    <a:pt x="612" y="265"/>
                  </a:cubicBezTo>
                  <a:cubicBezTo>
                    <a:pt x="625" y="244"/>
                    <a:pt x="612" y="218"/>
                    <a:pt x="592" y="211"/>
                  </a:cubicBezTo>
                  <a:lnTo>
                    <a:pt x="68" y="3"/>
                  </a:lnTo>
                  <a:cubicBezTo>
                    <a:pt x="62" y="1"/>
                    <a:pt x="56"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03;p25">
              <a:extLst>
                <a:ext uri="{FF2B5EF4-FFF2-40B4-BE49-F238E27FC236}">
                  <a16:creationId xmlns:a16="http://schemas.microsoft.com/office/drawing/2014/main" id="{B6C477FE-83AC-2D44-5B17-1E7E995E5B16}"/>
                </a:ext>
              </a:extLst>
            </p:cNvPr>
            <p:cNvSpPr/>
            <p:nvPr/>
          </p:nvSpPr>
          <p:spPr>
            <a:xfrm>
              <a:off x="3615341" y="955718"/>
              <a:ext cx="17961" cy="54382"/>
            </a:xfrm>
            <a:custGeom>
              <a:avLst/>
              <a:gdLst/>
              <a:ahLst/>
              <a:cxnLst/>
              <a:rect l="l" t="t" r="r" b="b"/>
              <a:pathLst>
                <a:path w="216" h="654" extrusionOk="0">
                  <a:moveTo>
                    <a:pt x="167" y="1"/>
                  </a:moveTo>
                  <a:cubicBezTo>
                    <a:pt x="150" y="1"/>
                    <a:pt x="134" y="18"/>
                    <a:pt x="128" y="36"/>
                  </a:cubicBezTo>
                  <a:lnTo>
                    <a:pt x="0" y="600"/>
                  </a:lnTo>
                  <a:cubicBezTo>
                    <a:pt x="0" y="626"/>
                    <a:pt x="14" y="647"/>
                    <a:pt x="34" y="653"/>
                  </a:cubicBezTo>
                  <a:lnTo>
                    <a:pt x="47" y="653"/>
                  </a:lnTo>
                  <a:cubicBezTo>
                    <a:pt x="61" y="653"/>
                    <a:pt x="81" y="640"/>
                    <a:pt x="88" y="620"/>
                  </a:cubicBezTo>
                  <a:lnTo>
                    <a:pt x="208" y="56"/>
                  </a:lnTo>
                  <a:cubicBezTo>
                    <a:pt x="215" y="29"/>
                    <a:pt x="202" y="9"/>
                    <a:pt x="175" y="2"/>
                  </a:cubicBezTo>
                  <a:cubicBezTo>
                    <a:pt x="172" y="1"/>
                    <a:pt x="169"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04;p25">
              <a:extLst>
                <a:ext uri="{FF2B5EF4-FFF2-40B4-BE49-F238E27FC236}">
                  <a16:creationId xmlns:a16="http://schemas.microsoft.com/office/drawing/2014/main" id="{982C9661-90ED-11BE-FA0B-30F4E4D80E59}"/>
                </a:ext>
              </a:extLst>
            </p:cNvPr>
            <p:cNvSpPr/>
            <p:nvPr/>
          </p:nvSpPr>
          <p:spPr>
            <a:xfrm>
              <a:off x="3626483" y="981828"/>
              <a:ext cx="28022" cy="37751"/>
            </a:xfrm>
            <a:custGeom>
              <a:avLst/>
              <a:gdLst/>
              <a:ahLst/>
              <a:cxnLst/>
              <a:rect l="l" t="t" r="r" b="b"/>
              <a:pathLst>
                <a:path w="337" h="454" extrusionOk="0">
                  <a:moveTo>
                    <a:pt x="290" y="0"/>
                  </a:moveTo>
                  <a:cubicBezTo>
                    <a:pt x="279" y="0"/>
                    <a:pt x="269" y="4"/>
                    <a:pt x="262" y="10"/>
                  </a:cubicBezTo>
                  <a:cubicBezTo>
                    <a:pt x="155" y="124"/>
                    <a:pt x="74" y="259"/>
                    <a:pt x="7" y="400"/>
                  </a:cubicBezTo>
                  <a:cubicBezTo>
                    <a:pt x="1" y="420"/>
                    <a:pt x="14" y="447"/>
                    <a:pt x="34" y="453"/>
                  </a:cubicBezTo>
                  <a:lnTo>
                    <a:pt x="48" y="453"/>
                  </a:lnTo>
                  <a:cubicBezTo>
                    <a:pt x="68" y="453"/>
                    <a:pt x="81" y="447"/>
                    <a:pt x="88" y="433"/>
                  </a:cubicBezTo>
                  <a:cubicBezTo>
                    <a:pt x="142" y="299"/>
                    <a:pt x="222" y="178"/>
                    <a:pt x="323" y="71"/>
                  </a:cubicBezTo>
                  <a:cubicBezTo>
                    <a:pt x="336" y="57"/>
                    <a:pt x="336" y="24"/>
                    <a:pt x="323" y="10"/>
                  </a:cubicBezTo>
                  <a:cubicBezTo>
                    <a:pt x="313" y="4"/>
                    <a:pt x="301"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05;p25">
              <a:extLst>
                <a:ext uri="{FF2B5EF4-FFF2-40B4-BE49-F238E27FC236}">
                  <a16:creationId xmlns:a16="http://schemas.microsoft.com/office/drawing/2014/main" id="{A6AE218F-C649-7AFA-A0BA-42D66C239370}"/>
                </a:ext>
              </a:extLst>
            </p:cNvPr>
            <p:cNvSpPr/>
            <p:nvPr/>
          </p:nvSpPr>
          <p:spPr>
            <a:xfrm>
              <a:off x="3528278" y="921209"/>
              <a:ext cx="6735" cy="56461"/>
            </a:xfrm>
            <a:custGeom>
              <a:avLst/>
              <a:gdLst/>
              <a:ahLst/>
              <a:cxnLst/>
              <a:rect l="l" t="t" r="r" b="b"/>
              <a:pathLst>
                <a:path w="81" h="679" extrusionOk="0">
                  <a:moveTo>
                    <a:pt x="40" y="1"/>
                  </a:moveTo>
                  <a:cubicBezTo>
                    <a:pt x="14" y="1"/>
                    <a:pt x="0" y="21"/>
                    <a:pt x="0" y="41"/>
                  </a:cubicBezTo>
                  <a:lnTo>
                    <a:pt x="0" y="639"/>
                  </a:lnTo>
                  <a:cubicBezTo>
                    <a:pt x="0" y="659"/>
                    <a:pt x="14" y="679"/>
                    <a:pt x="40" y="679"/>
                  </a:cubicBezTo>
                  <a:cubicBezTo>
                    <a:pt x="61" y="679"/>
                    <a:pt x="81" y="659"/>
                    <a:pt x="81" y="639"/>
                  </a:cubicBezTo>
                  <a:lnTo>
                    <a:pt x="81" y="41"/>
                  </a:lnTo>
                  <a:cubicBezTo>
                    <a:pt x="81" y="21"/>
                    <a:pt x="61"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06;p25">
              <a:extLst>
                <a:ext uri="{FF2B5EF4-FFF2-40B4-BE49-F238E27FC236}">
                  <a16:creationId xmlns:a16="http://schemas.microsoft.com/office/drawing/2014/main" id="{48CA6138-E47E-F6DE-72C9-3DCCE4886384}"/>
                </a:ext>
              </a:extLst>
            </p:cNvPr>
            <p:cNvSpPr/>
            <p:nvPr/>
          </p:nvSpPr>
          <p:spPr>
            <a:xfrm>
              <a:off x="3800609" y="1227965"/>
              <a:ext cx="58373" cy="31764"/>
            </a:xfrm>
            <a:custGeom>
              <a:avLst/>
              <a:gdLst/>
              <a:ahLst/>
              <a:cxnLst/>
              <a:rect l="l" t="t" r="r" b="b"/>
              <a:pathLst>
                <a:path w="702" h="382" extrusionOk="0">
                  <a:moveTo>
                    <a:pt x="62" y="0"/>
                  </a:moveTo>
                  <a:cubicBezTo>
                    <a:pt x="21" y="0"/>
                    <a:pt x="0" y="54"/>
                    <a:pt x="41" y="78"/>
                  </a:cubicBezTo>
                  <a:lnTo>
                    <a:pt x="612" y="373"/>
                  </a:lnTo>
                  <a:cubicBezTo>
                    <a:pt x="619" y="373"/>
                    <a:pt x="625" y="380"/>
                    <a:pt x="632" y="380"/>
                  </a:cubicBezTo>
                  <a:cubicBezTo>
                    <a:pt x="637" y="381"/>
                    <a:pt x="641" y="381"/>
                    <a:pt x="645" y="381"/>
                  </a:cubicBezTo>
                  <a:cubicBezTo>
                    <a:pt x="694" y="381"/>
                    <a:pt x="702" y="312"/>
                    <a:pt x="652" y="299"/>
                  </a:cubicBezTo>
                  <a:lnTo>
                    <a:pt x="82" y="4"/>
                  </a:lnTo>
                  <a:cubicBezTo>
                    <a:pt x="75" y="1"/>
                    <a:pt x="68"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07;p25">
              <a:extLst>
                <a:ext uri="{FF2B5EF4-FFF2-40B4-BE49-F238E27FC236}">
                  <a16:creationId xmlns:a16="http://schemas.microsoft.com/office/drawing/2014/main" id="{EB834BAD-F59B-7306-150A-63C1D456785F}"/>
                </a:ext>
              </a:extLst>
            </p:cNvPr>
            <p:cNvSpPr/>
            <p:nvPr/>
          </p:nvSpPr>
          <p:spPr>
            <a:xfrm>
              <a:off x="3805848" y="1252579"/>
              <a:ext cx="45651" cy="38832"/>
            </a:xfrm>
            <a:custGeom>
              <a:avLst/>
              <a:gdLst/>
              <a:ahLst/>
              <a:cxnLst/>
              <a:rect l="l" t="t" r="r" b="b"/>
              <a:pathLst>
                <a:path w="549" h="467" extrusionOk="0">
                  <a:moveTo>
                    <a:pt x="59" y="1"/>
                  </a:moveTo>
                  <a:cubicBezTo>
                    <a:pt x="24" y="1"/>
                    <a:pt x="1" y="50"/>
                    <a:pt x="39" y="77"/>
                  </a:cubicBezTo>
                  <a:cubicBezTo>
                    <a:pt x="186" y="191"/>
                    <a:pt x="334" y="319"/>
                    <a:pt x="475" y="453"/>
                  </a:cubicBezTo>
                  <a:cubicBezTo>
                    <a:pt x="482" y="460"/>
                    <a:pt x="495" y="467"/>
                    <a:pt x="509" y="467"/>
                  </a:cubicBezTo>
                  <a:cubicBezTo>
                    <a:pt x="515" y="467"/>
                    <a:pt x="529" y="460"/>
                    <a:pt x="536" y="453"/>
                  </a:cubicBezTo>
                  <a:cubicBezTo>
                    <a:pt x="549" y="433"/>
                    <a:pt x="549" y="406"/>
                    <a:pt x="536" y="393"/>
                  </a:cubicBezTo>
                  <a:cubicBezTo>
                    <a:pt x="395" y="258"/>
                    <a:pt x="240" y="131"/>
                    <a:pt x="86" y="10"/>
                  </a:cubicBezTo>
                  <a:cubicBezTo>
                    <a:pt x="77" y="4"/>
                    <a:pt x="68"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308;p25">
              <a:extLst>
                <a:ext uri="{FF2B5EF4-FFF2-40B4-BE49-F238E27FC236}">
                  <a16:creationId xmlns:a16="http://schemas.microsoft.com/office/drawing/2014/main" id="{EE9E6798-EA26-59A0-4087-8651AFB17D16}"/>
                </a:ext>
              </a:extLst>
            </p:cNvPr>
            <p:cNvSpPr/>
            <p:nvPr/>
          </p:nvSpPr>
          <p:spPr>
            <a:xfrm>
              <a:off x="3615341" y="1452067"/>
              <a:ext cx="29103" cy="62614"/>
            </a:xfrm>
            <a:custGeom>
              <a:avLst/>
              <a:gdLst/>
              <a:ahLst/>
              <a:cxnLst/>
              <a:rect l="l" t="t" r="r" b="b"/>
              <a:pathLst>
                <a:path w="350" h="753" extrusionOk="0">
                  <a:moveTo>
                    <a:pt x="114" y="1"/>
                  </a:moveTo>
                  <a:cubicBezTo>
                    <a:pt x="94" y="8"/>
                    <a:pt x="81" y="21"/>
                    <a:pt x="81" y="41"/>
                  </a:cubicBezTo>
                  <a:lnTo>
                    <a:pt x="0" y="706"/>
                  </a:lnTo>
                  <a:cubicBezTo>
                    <a:pt x="0" y="726"/>
                    <a:pt x="14" y="746"/>
                    <a:pt x="41" y="753"/>
                  </a:cubicBezTo>
                  <a:cubicBezTo>
                    <a:pt x="61" y="753"/>
                    <a:pt x="81" y="733"/>
                    <a:pt x="88" y="712"/>
                  </a:cubicBezTo>
                  <a:lnTo>
                    <a:pt x="148" y="189"/>
                  </a:lnTo>
                  <a:cubicBezTo>
                    <a:pt x="182" y="256"/>
                    <a:pt x="222" y="323"/>
                    <a:pt x="269" y="390"/>
                  </a:cubicBezTo>
                  <a:cubicBezTo>
                    <a:pt x="277" y="398"/>
                    <a:pt x="291" y="404"/>
                    <a:pt x="304" y="404"/>
                  </a:cubicBezTo>
                  <a:cubicBezTo>
                    <a:pt x="313" y="404"/>
                    <a:pt x="322" y="402"/>
                    <a:pt x="329" y="397"/>
                  </a:cubicBezTo>
                  <a:cubicBezTo>
                    <a:pt x="343" y="377"/>
                    <a:pt x="349" y="350"/>
                    <a:pt x="336" y="336"/>
                  </a:cubicBezTo>
                  <a:cubicBezTo>
                    <a:pt x="282" y="269"/>
                    <a:pt x="242" y="196"/>
                    <a:pt x="202" y="115"/>
                  </a:cubicBezTo>
                  <a:cubicBezTo>
                    <a:pt x="188" y="81"/>
                    <a:pt x="175" y="55"/>
                    <a:pt x="155" y="28"/>
                  </a:cubicBezTo>
                  <a:cubicBezTo>
                    <a:pt x="148" y="8"/>
                    <a:pt x="128"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9;p25">
              <a:extLst>
                <a:ext uri="{FF2B5EF4-FFF2-40B4-BE49-F238E27FC236}">
                  <a16:creationId xmlns:a16="http://schemas.microsoft.com/office/drawing/2014/main" id="{B3945F3D-C169-EB9E-188E-0CA6B2CC0EDA}"/>
                </a:ext>
              </a:extLst>
            </p:cNvPr>
            <p:cNvSpPr/>
            <p:nvPr/>
          </p:nvSpPr>
          <p:spPr>
            <a:xfrm>
              <a:off x="2548299" y="1461962"/>
              <a:ext cx="57625" cy="35423"/>
            </a:xfrm>
            <a:custGeom>
              <a:avLst/>
              <a:gdLst/>
              <a:ahLst/>
              <a:cxnLst/>
              <a:rect l="l" t="t" r="r" b="b"/>
              <a:pathLst>
                <a:path w="693" h="426" extrusionOk="0">
                  <a:moveTo>
                    <a:pt x="636" y="0"/>
                  </a:moveTo>
                  <a:cubicBezTo>
                    <a:pt x="631" y="0"/>
                    <a:pt x="626" y="1"/>
                    <a:pt x="622" y="3"/>
                  </a:cubicBezTo>
                  <a:cubicBezTo>
                    <a:pt x="420" y="77"/>
                    <a:pt x="225" y="171"/>
                    <a:pt x="44" y="285"/>
                  </a:cubicBezTo>
                  <a:cubicBezTo>
                    <a:pt x="1" y="306"/>
                    <a:pt x="23" y="363"/>
                    <a:pt x="58" y="363"/>
                  </a:cubicBezTo>
                  <a:cubicBezTo>
                    <a:pt x="66" y="363"/>
                    <a:pt x="75" y="360"/>
                    <a:pt x="84" y="352"/>
                  </a:cubicBezTo>
                  <a:cubicBezTo>
                    <a:pt x="225" y="264"/>
                    <a:pt x="380" y="191"/>
                    <a:pt x="534" y="124"/>
                  </a:cubicBezTo>
                  <a:lnTo>
                    <a:pt x="534" y="124"/>
                  </a:lnTo>
                  <a:cubicBezTo>
                    <a:pt x="494" y="204"/>
                    <a:pt x="467" y="291"/>
                    <a:pt x="447" y="379"/>
                  </a:cubicBezTo>
                  <a:cubicBezTo>
                    <a:pt x="447" y="399"/>
                    <a:pt x="460" y="419"/>
                    <a:pt x="487" y="426"/>
                  </a:cubicBezTo>
                  <a:lnTo>
                    <a:pt x="494" y="426"/>
                  </a:lnTo>
                  <a:cubicBezTo>
                    <a:pt x="514" y="426"/>
                    <a:pt x="534" y="412"/>
                    <a:pt x="534" y="392"/>
                  </a:cubicBezTo>
                  <a:cubicBezTo>
                    <a:pt x="554" y="278"/>
                    <a:pt x="601" y="164"/>
                    <a:pt x="668" y="70"/>
                  </a:cubicBezTo>
                  <a:cubicBezTo>
                    <a:pt x="692" y="40"/>
                    <a:pt x="66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0;p25">
              <a:extLst>
                <a:ext uri="{FF2B5EF4-FFF2-40B4-BE49-F238E27FC236}">
                  <a16:creationId xmlns:a16="http://schemas.microsoft.com/office/drawing/2014/main" id="{0BAF6E81-586C-5E38-4562-398AA42B190A}"/>
                </a:ext>
              </a:extLst>
            </p:cNvPr>
            <p:cNvSpPr/>
            <p:nvPr/>
          </p:nvSpPr>
          <p:spPr>
            <a:xfrm>
              <a:off x="2529589" y="1282930"/>
              <a:ext cx="36920" cy="23033"/>
            </a:xfrm>
            <a:custGeom>
              <a:avLst/>
              <a:gdLst/>
              <a:ahLst/>
              <a:cxnLst/>
              <a:rect l="l" t="t" r="r" b="b"/>
              <a:pathLst>
                <a:path w="444" h="277" extrusionOk="0">
                  <a:moveTo>
                    <a:pt x="60" y="1"/>
                  </a:moveTo>
                  <a:cubicBezTo>
                    <a:pt x="27" y="1"/>
                    <a:pt x="1" y="47"/>
                    <a:pt x="34" y="75"/>
                  </a:cubicBezTo>
                  <a:cubicBezTo>
                    <a:pt x="135" y="155"/>
                    <a:pt x="256" y="222"/>
                    <a:pt x="377" y="276"/>
                  </a:cubicBezTo>
                  <a:lnTo>
                    <a:pt x="397" y="276"/>
                  </a:lnTo>
                  <a:cubicBezTo>
                    <a:pt x="410" y="276"/>
                    <a:pt x="424" y="269"/>
                    <a:pt x="430" y="256"/>
                  </a:cubicBezTo>
                  <a:cubicBezTo>
                    <a:pt x="444" y="229"/>
                    <a:pt x="430" y="209"/>
                    <a:pt x="410" y="196"/>
                  </a:cubicBezTo>
                  <a:cubicBezTo>
                    <a:pt x="289" y="149"/>
                    <a:pt x="182" y="88"/>
                    <a:pt x="81" y="8"/>
                  </a:cubicBezTo>
                  <a:cubicBezTo>
                    <a:pt x="74" y="3"/>
                    <a:pt x="67"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11;p25">
              <a:extLst>
                <a:ext uri="{FF2B5EF4-FFF2-40B4-BE49-F238E27FC236}">
                  <a16:creationId xmlns:a16="http://schemas.microsoft.com/office/drawing/2014/main" id="{2851C6F4-47C6-E557-8D89-A45E01957B2D}"/>
                </a:ext>
              </a:extLst>
            </p:cNvPr>
            <p:cNvSpPr/>
            <p:nvPr/>
          </p:nvSpPr>
          <p:spPr>
            <a:xfrm>
              <a:off x="2705462" y="1549607"/>
              <a:ext cx="22950" cy="31515"/>
            </a:xfrm>
            <a:custGeom>
              <a:avLst/>
              <a:gdLst/>
              <a:ahLst/>
              <a:cxnLst/>
              <a:rect l="l" t="t" r="r" b="b"/>
              <a:pathLst>
                <a:path w="276" h="379" extrusionOk="0">
                  <a:moveTo>
                    <a:pt x="228" y="1"/>
                  </a:moveTo>
                  <a:cubicBezTo>
                    <a:pt x="217" y="1"/>
                    <a:pt x="205" y="6"/>
                    <a:pt x="195" y="16"/>
                  </a:cubicBezTo>
                  <a:cubicBezTo>
                    <a:pt x="114" y="103"/>
                    <a:pt x="47" y="211"/>
                    <a:pt x="7" y="325"/>
                  </a:cubicBezTo>
                  <a:cubicBezTo>
                    <a:pt x="0" y="345"/>
                    <a:pt x="7" y="372"/>
                    <a:pt x="27" y="379"/>
                  </a:cubicBezTo>
                  <a:lnTo>
                    <a:pt x="47" y="379"/>
                  </a:lnTo>
                  <a:cubicBezTo>
                    <a:pt x="61" y="379"/>
                    <a:pt x="74" y="372"/>
                    <a:pt x="81" y="358"/>
                  </a:cubicBezTo>
                  <a:cubicBezTo>
                    <a:pt x="121" y="251"/>
                    <a:pt x="181" y="157"/>
                    <a:pt x="255" y="76"/>
                  </a:cubicBezTo>
                  <a:cubicBezTo>
                    <a:pt x="275" y="56"/>
                    <a:pt x="275" y="29"/>
                    <a:pt x="255" y="16"/>
                  </a:cubicBezTo>
                  <a:cubicBezTo>
                    <a:pt x="249" y="6"/>
                    <a:pt x="239"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12;p25">
              <a:extLst>
                <a:ext uri="{FF2B5EF4-FFF2-40B4-BE49-F238E27FC236}">
                  <a16:creationId xmlns:a16="http://schemas.microsoft.com/office/drawing/2014/main" id="{8DBFCF56-981B-ED59-81AE-E99DE38B846C}"/>
                </a:ext>
              </a:extLst>
            </p:cNvPr>
            <p:cNvSpPr/>
            <p:nvPr/>
          </p:nvSpPr>
          <p:spPr>
            <a:xfrm>
              <a:off x="2880170" y="1154374"/>
              <a:ext cx="596203" cy="697151"/>
            </a:xfrm>
            <a:custGeom>
              <a:avLst/>
              <a:gdLst/>
              <a:ahLst/>
              <a:cxnLst/>
              <a:rect l="l" t="t" r="r" b="b"/>
              <a:pathLst>
                <a:path w="7170" h="8384" extrusionOk="0">
                  <a:moveTo>
                    <a:pt x="3919" y="1"/>
                  </a:moveTo>
                  <a:cubicBezTo>
                    <a:pt x="2784" y="1"/>
                    <a:pt x="1546" y="428"/>
                    <a:pt x="551" y="1278"/>
                  </a:cubicBezTo>
                  <a:cubicBezTo>
                    <a:pt x="202" y="1601"/>
                    <a:pt x="7" y="2044"/>
                    <a:pt x="7" y="2513"/>
                  </a:cubicBezTo>
                  <a:cubicBezTo>
                    <a:pt x="0" y="3124"/>
                    <a:pt x="34" y="3735"/>
                    <a:pt x="115" y="4339"/>
                  </a:cubicBezTo>
                  <a:cubicBezTo>
                    <a:pt x="349" y="6044"/>
                    <a:pt x="1021" y="8052"/>
                    <a:pt x="2914" y="8320"/>
                  </a:cubicBezTo>
                  <a:cubicBezTo>
                    <a:pt x="3216" y="8364"/>
                    <a:pt x="3495" y="8383"/>
                    <a:pt x="3753" y="8383"/>
                  </a:cubicBezTo>
                  <a:cubicBezTo>
                    <a:pt x="4924" y="8383"/>
                    <a:pt x="5649" y="7974"/>
                    <a:pt x="6089" y="7528"/>
                  </a:cubicBezTo>
                  <a:cubicBezTo>
                    <a:pt x="7002" y="6763"/>
                    <a:pt x="6915" y="4386"/>
                    <a:pt x="7136" y="3332"/>
                  </a:cubicBezTo>
                  <a:cubicBezTo>
                    <a:pt x="7170" y="2916"/>
                    <a:pt x="7136" y="2493"/>
                    <a:pt x="7029" y="2084"/>
                  </a:cubicBezTo>
                  <a:cubicBezTo>
                    <a:pt x="6638" y="693"/>
                    <a:pt x="5362" y="1"/>
                    <a:pt x="3919"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13;p25">
              <a:extLst>
                <a:ext uri="{FF2B5EF4-FFF2-40B4-BE49-F238E27FC236}">
                  <a16:creationId xmlns:a16="http://schemas.microsoft.com/office/drawing/2014/main" id="{363FFB25-71CF-D82E-4741-0CE165E8CB3D}"/>
                </a:ext>
              </a:extLst>
            </p:cNvPr>
            <p:cNvSpPr/>
            <p:nvPr/>
          </p:nvSpPr>
          <p:spPr>
            <a:xfrm>
              <a:off x="2880170" y="1260645"/>
              <a:ext cx="173124" cy="267418"/>
            </a:xfrm>
            <a:custGeom>
              <a:avLst/>
              <a:gdLst/>
              <a:ahLst/>
              <a:cxnLst/>
              <a:rect l="l" t="t" r="r" b="b"/>
              <a:pathLst>
                <a:path w="2082" h="3216" extrusionOk="0">
                  <a:moveTo>
                    <a:pt x="544" y="0"/>
                  </a:moveTo>
                  <a:lnTo>
                    <a:pt x="544" y="0"/>
                  </a:lnTo>
                  <a:cubicBezTo>
                    <a:pt x="202" y="316"/>
                    <a:pt x="7" y="766"/>
                    <a:pt x="0" y="1235"/>
                  </a:cubicBezTo>
                  <a:cubicBezTo>
                    <a:pt x="0" y="1840"/>
                    <a:pt x="34" y="2451"/>
                    <a:pt x="115" y="3061"/>
                  </a:cubicBezTo>
                  <a:cubicBezTo>
                    <a:pt x="148" y="3108"/>
                    <a:pt x="195" y="3162"/>
                    <a:pt x="235" y="3216"/>
                  </a:cubicBezTo>
                  <a:cubicBezTo>
                    <a:pt x="235" y="3216"/>
                    <a:pt x="2081" y="2484"/>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14;p25">
              <a:extLst>
                <a:ext uri="{FF2B5EF4-FFF2-40B4-BE49-F238E27FC236}">
                  <a16:creationId xmlns:a16="http://schemas.microsoft.com/office/drawing/2014/main" id="{7A94670D-E347-69F6-A0A8-8B804904B686}"/>
                </a:ext>
              </a:extLst>
            </p:cNvPr>
            <p:cNvSpPr/>
            <p:nvPr/>
          </p:nvSpPr>
          <p:spPr>
            <a:xfrm>
              <a:off x="2925406" y="1154207"/>
              <a:ext cx="538745" cy="173456"/>
            </a:xfrm>
            <a:custGeom>
              <a:avLst/>
              <a:gdLst/>
              <a:ahLst/>
              <a:cxnLst/>
              <a:rect l="l" t="t" r="r" b="b"/>
              <a:pathLst>
                <a:path w="6479" h="2086" extrusionOk="0">
                  <a:moveTo>
                    <a:pt x="3376" y="1"/>
                  </a:moveTo>
                  <a:cubicBezTo>
                    <a:pt x="2241" y="1"/>
                    <a:pt x="999" y="429"/>
                    <a:pt x="0" y="1280"/>
                  </a:cubicBezTo>
                  <a:cubicBezTo>
                    <a:pt x="0" y="1280"/>
                    <a:pt x="581" y="1765"/>
                    <a:pt x="1197" y="1765"/>
                  </a:cubicBezTo>
                  <a:cubicBezTo>
                    <a:pt x="1569" y="1765"/>
                    <a:pt x="1953" y="1588"/>
                    <a:pt x="2229" y="1019"/>
                  </a:cubicBezTo>
                  <a:cubicBezTo>
                    <a:pt x="2229" y="1019"/>
                    <a:pt x="2653" y="1440"/>
                    <a:pt x="3336" y="1440"/>
                  </a:cubicBezTo>
                  <a:cubicBezTo>
                    <a:pt x="3632" y="1440"/>
                    <a:pt x="3977" y="1360"/>
                    <a:pt x="4357" y="1133"/>
                  </a:cubicBezTo>
                  <a:cubicBezTo>
                    <a:pt x="4357" y="1133"/>
                    <a:pt x="4749" y="1627"/>
                    <a:pt x="5222" y="1627"/>
                  </a:cubicBezTo>
                  <a:cubicBezTo>
                    <a:pt x="5424" y="1627"/>
                    <a:pt x="5640" y="1537"/>
                    <a:pt x="5847" y="1280"/>
                  </a:cubicBezTo>
                  <a:cubicBezTo>
                    <a:pt x="5847" y="1280"/>
                    <a:pt x="6089" y="2072"/>
                    <a:pt x="6478" y="2086"/>
                  </a:cubicBezTo>
                  <a:cubicBezTo>
                    <a:pt x="6091" y="692"/>
                    <a:pt x="4819" y="1"/>
                    <a:pt x="3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15;p25">
              <a:extLst>
                <a:ext uri="{FF2B5EF4-FFF2-40B4-BE49-F238E27FC236}">
                  <a16:creationId xmlns:a16="http://schemas.microsoft.com/office/drawing/2014/main" id="{AF832346-EEA7-D424-9506-E5C6F000B1CC}"/>
                </a:ext>
              </a:extLst>
            </p:cNvPr>
            <p:cNvSpPr/>
            <p:nvPr/>
          </p:nvSpPr>
          <p:spPr>
            <a:xfrm>
              <a:off x="3058786" y="1423794"/>
              <a:ext cx="124895" cy="27274"/>
            </a:xfrm>
            <a:custGeom>
              <a:avLst/>
              <a:gdLst/>
              <a:ahLst/>
              <a:cxnLst/>
              <a:rect l="l" t="t" r="r" b="b"/>
              <a:pathLst>
                <a:path w="1502" h="328" extrusionOk="0">
                  <a:moveTo>
                    <a:pt x="757" y="1"/>
                  </a:moveTo>
                  <a:cubicBezTo>
                    <a:pt x="497" y="1"/>
                    <a:pt x="238" y="85"/>
                    <a:pt x="21" y="254"/>
                  </a:cubicBezTo>
                  <a:cubicBezTo>
                    <a:pt x="7" y="274"/>
                    <a:pt x="1" y="294"/>
                    <a:pt x="21" y="314"/>
                  </a:cubicBezTo>
                  <a:cubicBezTo>
                    <a:pt x="27" y="327"/>
                    <a:pt x="41" y="327"/>
                    <a:pt x="54" y="327"/>
                  </a:cubicBezTo>
                  <a:cubicBezTo>
                    <a:pt x="61" y="327"/>
                    <a:pt x="68" y="327"/>
                    <a:pt x="74" y="321"/>
                  </a:cubicBezTo>
                  <a:cubicBezTo>
                    <a:pt x="276" y="165"/>
                    <a:pt x="518" y="86"/>
                    <a:pt x="761" y="86"/>
                  </a:cubicBezTo>
                  <a:cubicBezTo>
                    <a:pt x="988" y="86"/>
                    <a:pt x="1216" y="154"/>
                    <a:pt x="1410" y="294"/>
                  </a:cubicBezTo>
                  <a:cubicBezTo>
                    <a:pt x="1420" y="302"/>
                    <a:pt x="1430" y="306"/>
                    <a:pt x="1439" y="306"/>
                  </a:cubicBezTo>
                  <a:cubicBezTo>
                    <a:pt x="1475" y="306"/>
                    <a:pt x="1501" y="253"/>
                    <a:pt x="1464" y="227"/>
                  </a:cubicBezTo>
                  <a:cubicBezTo>
                    <a:pt x="1252" y="76"/>
                    <a:pt x="1004" y="1"/>
                    <a:pt x="7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16;p25">
              <a:extLst>
                <a:ext uri="{FF2B5EF4-FFF2-40B4-BE49-F238E27FC236}">
                  <a16:creationId xmlns:a16="http://schemas.microsoft.com/office/drawing/2014/main" id="{F97B8B14-A60A-08E7-4352-F4D5799FFDBC}"/>
                </a:ext>
              </a:extLst>
            </p:cNvPr>
            <p:cNvSpPr/>
            <p:nvPr/>
          </p:nvSpPr>
          <p:spPr>
            <a:xfrm>
              <a:off x="3316233" y="1441755"/>
              <a:ext cx="107184" cy="28854"/>
            </a:xfrm>
            <a:custGeom>
              <a:avLst/>
              <a:gdLst/>
              <a:ahLst/>
              <a:cxnLst/>
              <a:rect l="l" t="t" r="r" b="b"/>
              <a:pathLst>
                <a:path w="1289" h="347" extrusionOk="0">
                  <a:moveTo>
                    <a:pt x="544" y="0"/>
                  </a:moveTo>
                  <a:cubicBezTo>
                    <a:pt x="375" y="0"/>
                    <a:pt x="204" y="39"/>
                    <a:pt x="46" y="118"/>
                  </a:cubicBezTo>
                  <a:cubicBezTo>
                    <a:pt x="1" y="141"/>
                    <a:pt x="23" y="198"/>
                    <a:pt x="64" y="198"/>
                  </a:cubicBezTo>
                  <a:cubicBezTo>
                    <a:pt x="71" y="198"/>
                    <a:pt x="78" y="196"/>
                    <a:pt x="86" y="192"/>
                  </a:cubicBezTo>
                  <a:cubicBezTo>
                    <a:pt x="232" y="118"/>
                    <a:pt x="390" y="81"/>
                    <a:pt x="547" y="81"/>
                  </a:cubicBezTo>
                  <a:cubicBezTo>
                    <a:pt x="786" y="81"/>
                    <a:pt x="1024" y="167"/>
                    <a:pt x="1214" y="333"/>
                  </a:cubicBezTo>
                  <a:cubicBezTo>
                    <a:pt x="1221" y="340"/>
                    <a:pt x="1234" y="346"/>
                    <a:pt x="1241" y="346"/>
                  </a:cubicBezTo>
                  <a:cubicBezTo>
                    <a:pt x="1255" y="346"/>
                    <a:pt x="1261" y="340"/>
                    <a:pt x="1268" y="333"/>
                  </a:cubicBezTo>
                  <a:cubicBezTo>
                    <a:pt x="1288" y="313"/>
                    <a:pt x="1288" y="286"/>
                    <a:pt x="1268" y="273"/>
                  </a:cubicBezTo>
                  <a:cubicBezTo>
                    <a:pt x="1064" y="93"/>
                    <a:pt x="806"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17;p25">
              <a:extLst>
                <a:ext uri="{FF2B5EF4-FFF2-40B4-BE49-F238E27FC236}">
                  <a16:creationId xmlns:a16="http://schemas.microsoft.com/office/drawing/2014/main" id="{4C9F643A-0041-55E4-C206-2BA864226010}"/>
                </a:ext>
              </a:extLst>
            </p:cNvPr>
            <p:cNvSpPr/>
            <p:nvPr/>
          </p:nvSpPr>
          <p:spPr>
            <a:xfrm>
              <a:off x="3228505" y="1370409"/>
              <a:ext cx="85481" cy="225759"/>
            </a:xfrm>
            <a:custGeom>
              <a:avLst/>
              <a:gdLst/>
              <a:ahLst/>
              <a:cxnLst/>
              <a:rect l="l" t="t" r="r" b="b"/>
              <a:pathLst>
                <a:path w="1028" h="2715" extrusionOk="0">
                  <a:moveTo>
                    <a:pt x="513" y="0"/>
                  </a:moveTo>
                  <a:cubicBezTo>
                    <a:pt x="492" y="0"/>
                    <a:pt x="470" y="15"/>
                    <a:pt x="470" y="43"/>
                  </a:cubicBezTo>
                  <a:cubicBezTo>
                    <a:pt x="537" y="916"/>
                    <a:pt x="692" y="1782"/>
                    <a:pt x="927" y="2621"/>
                  </a:cubicBezTo>
                  <a:cubicBezTo>
                    <a:pt x="890" y="2625"/>
                    <a:pt x="854" y="2628"/>
                    <a:pt x="817" y="2628"/>
                  </a:cubicBezTo>
                  <a:cubicBezTo>
                    <a:pt x="533" y="2628"/>
                    <a:pt x="260" y="2490"/>
                    <a:pt x="88" y="2258"/>
                  </a:cubicBezTo>
                  <a:cubicBezTo>
                    <a:pt x="75" y="2245"/>
                    <a:pt x="62" y="2238"/>
                    <a:pt x="49" y="2238"/>
                  </a:cubicBezTo>
                  <a:cubicBezTo>
                    <a:pt x="41" y="2238"/>
                    <a:pt x="34" y="2240"/>
                    <a:pt x="27" y="2245"/>
                  </a:cubicBezTo>
                  <a:cubicBezTo>
                    <a:pt x="7" y="2258"/>
                    <a:pt x="0" y="2285"/>
                    <a:pt x="14" y="2305"/>
                  </a:cubicBezTo>
                  <a:cubicBezTo>
                    <a:pt x="202" y="2560"/>
                    <a:pt x="504" y="2708"/>
                    <a:pt x="819" y="2715"/>
                  </a:cubicBezTo>
                  <a:cubicBezTo>
                    <a:pt x="880" y="2715"/>
                    <a:pt x="933" y="2708"/>
                    <a:pt x="987" y="2695"/>
                  </a:cubicBezTo>
                  <a:cubicBezTo>
                    <a:pt x="1014" y="2688"/>
                    <a:pt x="1027" y="2668"/>
                    <a:pt x="1021" y="2641"/>
                  </a:cubicBezTo>
                  <a:cubicBezTo>
                    <a:pt x="779" y="1795"/>
                    <a:pt x="625" y="922"/>
                    <a:pt x="557" y="43"/>
                  </a:cubicBezTo>
                  <a:cubicBezTo>
                    <a:pt x="554" y="14"/>
                    <a:pt x="534"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18;p25">
              <a:extLst>
                <a:ext uri="{FF2B5EF4-FFF2-40B4-BE49-F238E27FC236}">
                  <a16:creationId xmlns:a16="http://schemas.microsoft.com/office/drawing/2014/main" id="{321D57D6-D238-2E38-27A8-B32452A338A7}"/>
                </a:ext>
              </a:extLst>
            </p:cNvPr>
            <p:cNvSpPr/>
            <p:nvPr/>
          </p:nvSpPr>
          <p:spPr>
            <a:xfrm>
              <a:off x="3139612" y="1570063"/>
              <a:ext cx="81739" cy="68019"/>
            </a:xfrm>
            <a:custGeom>
              <a:avLst/>
              <a:gdLst/>
              <a:ahLst/>
              <a:cxnLst/>
              <a:rect l="l" t="t" r="r" b="b"/>
              <a:pathLst>
                <a:path w="983" h="818" extrusionOk="0">
                  <a:moveTo>
                    <a:pt x="54" y="0"/>
                  </a:moveTo>
                  <a:cubicBezTo>
                    <a:pt x="28" y="0"/>
                    <a:pt x="1" y="20"/>
                    <a:pt x="9" y="52"/>
                  </a:cubicBezTo>
                  <a:cubicBezTo>
                    <a:pt x="123" y="475"/>
                    <a:pt x="485" y="777"/>
                    <a:pt x="915" y="817"/>
                  </a:cubicBezTo>
                  <a:lnTo>
                    <a:pt x="922" y="817"/>
                  </a:lnTo>
                  <a:cubicBezTo>
                    <a:pt x="982" y="817"/>
                    <a:pt x="982" y="737"/>
                    <a:pt x="922" y="737"/>
                  </a:cubicBezTo>
                  <a:cubicBezTo>
                    <a:pt x="526" y="696"/>
                    <a:pt x="197" y="421"/>
                    <a:pt x="96" y="32"/>
                  </a:cubicBezTo>
                  <a:cubicBezTo>
                    <a:pt x="90" y="10"/>
                    <a:pt x="73" y="0"/>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319;p25">
              <a:extLst>
                <a:ext uri="{FF2B5EF4-FFF2-40B4-BE49-F238E27FC236}">
                  <a16:creationId xmlns:a16="http://schemas.microsoft.com/office/drawing/2014/main" id="{04DA4422-3E9E-C8B6-88FC-971F12A124D0}"/>
                </a:ext>
              </a:extLst>
            </p:cNvPr>
            <p:cNvSpPr/>
            <p:nvPr/>
          </p:nvSpPr>
          <p:spPr>
            <a:xfrm>
              <a:off x="3030846" y="1326254"/>
              <a:ext cx="99450" cy="49975"/>
            </a:xfrm>
            <a:custGeom>
              <a:avLst/>
              <a:gdLst/>
              <a:ahLst/>
              <a:cxnLst/>
              <a:rect l="l" t="t" r="r" b="b"/>
              <a:pathLst>
                <a:path w="1196" h="601" extrusionOk="0">
                  <a:moveTo>
                    <a:pt x="838" y="1"/>
                  </a:moveTo>
                  <a:cubicBezTo>
                    <a:pt x="639" y="1"/>
                    <a:pt x="422" y="77"/>
                    <a:pt x="283" y="171"/>
                  </a:cubicBezTo>
                  <a:cubicBezTo>
                    <a:pt x="135" y="265"/>
                    <a:pt x="1" y="420"/>
                    <a:pt x="8" y="601"/>
                  </a:cubicBezTo>
                  <a:cubicBezTo>
                    <a:pt x="363" y="520"/>
                    <a:pt x="692" y="299"/>
                    <a:pt x="1062" y="259"/>
                  </a:cubicBezTo>
                  <a:cubicBezTo>
                    <a:pt x="1162" y="245"/>
                    <a:pt x="1196" y="111"/>
                    <a:pt x="1109" y="64"/>
                  </a:cubicBezTo>
                  <a:cubicBezTo>
                    <a:pt x="1031" y="19"/>
                    <a:pt x="937"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320;p25">
              <a:extLst>
                <a:ext uri="{FF2B5EF4-FFF2-40B4-BE49-F238E27FC236}">
                  <a16:creationId xmlns:a16="http://schemas.microsoft.com/office/drawing/2014/main" id="{358F63CE-F64B-59D9-4485-30681095BC62}"/>
                </a:ext>
              </a:extLst>
            </p:cNvPr>
            <p:cNvSpPr/>
            <p:nvPr/>
          </p:nvSpPr>
          <p:spPr>
            <a:xfrm>
              <a:off x="3337354" y="1336731"/>
              <a:ext cx="98868" cy="49559"/>
            </a:xfrm>
            <a:custGeom>
              <a:avLst/>
              <a:gdLst/>
              <a:ahLst/>
              <a:cxnLst/>
              <a:rect l="l" t="t" r="r" b="b"/>
              <a:pathLst>
                <a:path w="1189" h="596" extrusionOk="0">
                  <a:moveTo>
                    <a:pt x="347" y="0"/>
                  </a:moveTo>
                  <a:cubicBezTo>
                    <a:pt x="251" y="0"/>
                    <a:pt x="161" y="18"/>
                    <a:pt x="88" y="59"/>
                  </a:cubicBezTo>
                  <a:cubicBezTo>
                    <a:pt x="0" y="112"/>
                    <a:pt x="27" y="247"/>
                    <a:pt x="128" y="253"/>
                  </a:cubicBezTo>
                  <a:cubicBezTo>
                    <a:pt x="504" y="294"/>
                    <a:pt x="833" y="522"/>
                    <a:pt x="1188" y="596"/>
                  </a:cubicBezTo>
                  <a:cubicBezTo>
                    <a:pt x="1188" y="421"/>
                    <a:pt x="1061" y="267"/>
                    <a:pt x="913" y="173"/>
                  </a:cubicBezTo>
                  <a:cubicBezTo>
                    <a:pt x="772" y="77"/>
                    <a:pt x="54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321;p25">
              <a:extLst>
                <a:ext uri="{FF2B5EF4-FFF2-40B4-BE49-F238E27FC236}">
                  <a16:creationId xmlns:a16="http://schemas.microsoft.com/office/drawing/2014/main" id="{B4610C72-F15F-DD82-BD28-7E49CD87FB4D}"/>
                </a:ext>
              </a:extLst>
            </p:cNvPr>
            <p:cNvSpPr/>
            <p:nvPr/>
          </p:nvSpPr>
          <p:spPr>
            <a:xfrm>
              <a:off x="3052050" y="1463292"/>
              <a:ext cx="110094" cy="110593"/>
            </a:xfrm>
            <a:custGeom>
              <a:avLst/>
              <a:gdLst/>
              <a:ahLst/>
              <a:cxnLst/>
              <a:rect l="l" t="t" r="r" b="b"/>
              <a:pathLst>
                <a:path w="1324" h="1330" extrusionOk="0">
                  <a:moveTo>
                    <a:pt x="659" y="0"/>
                  </a:moveTo>
                  <a:cubicBezTo>
                    <a:pt x="296" y="0"/>
                    <a:pt x="1" y="295"/>
                    <a:pt x="1" y="665"/>
                  </a:cubicBezTo>
                  <a:cubicBezTo>
                    <a:pt x="1" y="1034"/>
                    <a:pt x="296" y="1329"/>
                    <a:pt x="659" y="1329"/>
                  </a:cubicBezTo>
                  <a:cubicBezTo>
                    <a:pt x="1028" y="1329"/>
                    <a:pt x="1323" y="1034"/>
                    <a:pt x="1323" y="665"/>
                  </a:cubicBezTo>
                  <a:cubicBezTo>
                    <a:pt x="1323" y="295"/>
                    <a:pt x="1028"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322;p25">
              <a:extLst>
                <a:ext uri="{FF2B5EF4-FFF2-40B4-BE49-F238E27FC236}">
                  <a16:creationId xmlns:a16="http://schemas.microsoft.com/office/drawing/2014/main" id="{79FB7718-AE2F-2602-260C-5CC991766A92}"/>
                </a:ext>
              </a:extLst>
            </p:cNvPr>
            <p:cNvSpPr/>
            <p:nvPr/>
          </p:nvSpPr>
          <p:spPr>
            <a:xfrm>
              <a:off x="3330619" y="1482252"/>
              <a:ext cx="110593" cy="110011"/>
            </a:xfrm>
            <a:custGeom>
              <a:avLst/>
              <a:gdLst/>
              <a:ahLst/>
              <a:cxnLst/>
              <a:rect l="l" t="t" r="r" b="b"/>
              <a:pathLst>
                <a:path w="1330" h="1323" extrusionOk="0">
                  <a:moveTo>
                    <a:pt x="665" y="0"/>
                  </a:moveTo>
                  <a:cubicBezTo>
                    <a:pt x="296" y="0"/>
                    <a:pt x="1" y="296"/>
                    <a:pt x="1" y="665"/>
                  </a:cubicBezTo>
                  <a:cubicBezTo>
                    <a:pt x="1" y="1027"/>
                    <a:pt x="296" y="1323"/>
                    <a:pt x="665" y="1323"/>
                  </a:cubicBezTo>
                  <a:cubicBezTo>
                    <a:pt x="1028" y="1323"/>
                    <a:pt x="1330" y="1027"/>
                    <a:pt x="1330" y="665"/>
                  </a:cubicBezTo>
                  <a:cubicBezTo>
                    <a:pt x="1330" y="296"/>
                    <a:pt x="1028" y="0"/>
                    <a:pt x="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323;p25">
              <a:extLst>
                <a:ext uri="{FF2B5EF4-FFF2-40B4-BE49-F238E27FC236}">
                  <a16:creationId xmlns:a16="http://schemas.microsoft.com/office/drawing/2014/main" id="{24E793F0-1E7F-B840-311A-422662FE348D}"/>
                </a:ext>
              </a:extLst>
            </p:cNvPr>
            <p:cNvSpPr/>
            <p:nvPr/>
          </p:nvSpPr>
          <p:spPr>
            <a:xfrm>
              <a:off x="2784126" y="1506782"/>
              <a:ext cx="166471" cy="165889"/>
            </a:xfrm>
            <a:custGeom>
              <a:avLst/>
              <a:gdLst/>
              <a:ahLst/>
              <a:cxnLst/>
              <a:rect l="l" t="t" r="r" b="b"/>
              <a:pathLst>
                <a:path w="2002" h="1995" extrusionOk="0">
                  <a:moveTo>
                    <a:pt x="1001" y="1"/>
                  </a:moveTo>
                  <a:cubicBezTo>
                    <a:pt x="451" y="1"/>
                    <a:pt x="1" y="450"/>
                    <a:pt x="1" y="1001"/>
                  </a:cubicBezTo>
                  <a:cubicBezTo>
                    <a:pt x="1" y="1551"/>
                    <a:pt x="451" y="1994"/>
                    <a:pt x="1001" y="1994"/>
                  </a:cubicBezTo>
                  <a:cubicBezTo>
                    <a:pt x="1551" y="1994"/>
                    <a:pt x="2001" y="1551"/>
                    <a:pt x="2001" y="1001"/>
                  </a:cubicBezTo>
                  <a:cubicBezTo>
                    <a:pt x="2001" y="450"/>
                    <a:pt x="1551" y="1"/>
                    <a:pt x="1001"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324;p25">
              <a:extLst>
                <a:ext uri="{FF2B5EF4-FFF2-40B4-BE49-F238E27FC236}">
                  <a16:creationId xmlns:a16="http://schemas.microsoft.com/office/drawing/2014/main" id="{351188BD-BBAD-7B64-8B10-7A8EE585F882}"/>
                </a:ext>
              </a:extLst>
            </p:cNvPr>
            <p:cNvSpPr/>
            <p:nvPr/>
          </p:nvSpPr>
          <p:spPr>
            <a:xfrm>
              <a:off x="2818885" y="1560916"/>
              <a:ext cx="68601" cy="69848"/>
            </a:xfrm>
            <a:custGeom>
              <a:avLst/>
              <a:gdLst/>
              <a:ahLst/>
              <a:cxnLst/>
              <a:rect l="l" t="t" r="r" b="b"/>
              <a:pathLst>
                <a:path w="825" h="840" extrusionOk="0">
                  <a:moveTo>
                    <a:pt x="400" y="0"/>
                  </a:moveTo>
                  <a:cubicBezTo>
                    <a:pt x="260" y="0"/>
                    <a:pt x="128" y="60"/>
                    <a:pt x="26" y="155"/>
                  </a:cubicBezTo>
                  <a:cubicBezTo>
                    <a:pt x="1" y="191"/>
                    <a:pt x="29" y="230"/>
                    <a:pt x="58" y="230"/>
                  </a:cubicBezTo>
                  <a:cubicBezTo>
                    <a:pt x="68" y="230"/>
                    <a:pt x="78" y="226"/>
                    <a:pt x="86" y="216"/>
                  </a:cubicBezTo>
                  <a:cubicBezTo>
                    <a:pt x="180" y="128"/>
                    <a:pt x="301" y="81"/>
                    <a:pt x="422" y="81"/>
                  </a:cubicBezTo>
                  <a:cubicBezTo>
                    <a:pt x="529" y="81"/>
                    <a:pt x="630" y="122"/>
                    <a:pt x="711" y="182"/>
                  </a:cubicBezTo>
                  <a:cubicBezTo>
                    <a:pt x="455" y="310"/>
                    <a:pt x="254" y="524"/>
                    <a:pt x="133" y="780"/>
                  </a:cubicBezTo>
                  <a:cubicBezTo>
                    <a:pt x="120" y="806"/>
                    <a:pt x="133" y="827"/>
                    <a:pt x="153" y="840"/>
                  </a:cubicBezTo>
                  <a:lnTo>
                    <a:pt x="174" y="840"/>
                  </a:lnTo>
                  <a:cubicBezTo>
                    <a:pt x="187" y="840"/>
                    <a:pt x="200" y="833"/>
                    <a:pt x="207" y="820"/>
                  </a:cubicBezTo>
                  <a:cubicBezTo>
                    <a:pt x="328" y="558"/>
                    <a:pt x="536" y="350"/>
                    <a:pt x="798" y="236"/>
                  </a:cubicBezTo>
                  <a:cubicBezTo>
                    <a:pt x="811" y="229"/>
                    <a:pt x="818" y="216"/>
                    <a:pt x="825" y="202"/>
                  </a:cubicBezTo>
                  <a:cubicBezTo>
                    <a:pt x="825" y="189"/>
                    <a:pt x="825" y="175"/>
                    <a:pt x="811" y="169"/>
                  </a:cubicBezTo>
                  <a:cubicBezTo>
                    <a:pt x="711" y="61"/>
                    <a:pt x="570" y="1"/>
                    <a:pt x="422" y="1"/>
                  </a:cubicBezTo>
                  <a:cubicBezTo>
                    <a:pt x="414" y="1"/>
                    <a:pt x="407" y="0"/>
                    <a:pt x="4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325;p25">
              <a:extLst>
                <a:ext uri="{FF2B5EF4-FFF2-40B4-BE49-F238E27FC236}">
                  <a16:creationId xmlns:a16="http://schemas.microsoft.com/office/drawing/2014/main" id="{C823B961-17AE-827F-BDF6-498AA0D025D5}"/>
                </a:ext>
              </a:extLst>
            </p:cNvPr>
            <p:cNvSpPr/>
            <p:nvPr/>
          </p:nvSpPr>
          <p:spPr>
            <a:xfrm>
              <a:off x="2906945" y="1152212"/>
              <a:ext cx="493011" cy="127473"/>
            </a:xfrm>
            <a:custGeom>
              <a:avLst/>
              <a:gdLst/>
              <a:ahLst/>
              <a:cxnLst/>
              <a:rect l="l" t="t" r="r" b="b"/>
              <a:pathLst>
                <a:path w="5929" h="1533" extrusionOk="0">
                  <a:moveTo>
                    <a:pt x="3508" y="1"/>
                  </a:moveTo>
                  <a:cubicBezTo>
                    <a:pt x="1522" y="1"/>
                    <a:pt x="40" y="1439"/>
                    <a:pt x="21" y="1459"/>
                  </a:cubicBezTo>
                  <a:cubicBezTo>
                    <a:pt x="1" y="1479"/>
                    <a:pt x="1" y="1506"/>
                    <a:pt x="21" y="1519"/>
                  </a:cubicBezTo>
                  <a:cubicBezTo>
                    <a:pt x="27" y="1526"/>
                    <a:pt x="41" y="1533"/>
                    <a:pt x="48" y="1533"/>
                  </a:cubicBezTo>
                  <a:cubicBezTo>
                    <a:pt x="61" y="1533"/>
                    <a:pt x="68" y="1526"/>
                    <a:pt x="81" y="1519"/>
                  </a:cubicBezTo>
                  <a:cubicBezTo>
                    <a:pt x="101" y="1500"/>
                    <a:pt x="1557" y="89"/>
                    <a:pt x="3506" y="89"/>
                  </a:cubicBezTo>
                  <a:cubicBezTo>
                    <a:pt x="4238" y="89"/>
                    <a:pt x="5040" y="288"/>
                    <a:pt x="5861" y="834"/>
                  </a:cubicBezTo>
                  <a:cubicBezTo>
                    <a:pt x="5868" y="837"/>
                    <a:pt x="5877" y="838"/>
                    <a:pt x="5885" y="838"/>
                  </a:cubicBezTo>
                  <a:cubicBezTo>
                    <a:pt x="5899" y="838"/>
                    <a:pt x="5913" y="834"/>
                    <a:pt x="5921" y="821"/>
                  </a:cubicBezTo>
                  <a:cubicBezTo>
                    <a:pt x="5928" y="801"/>
                    <a:pt x="5928" y="774"/>
                    <a:pt x="5908" y="761"/>
                  </a:cubicBezTo>
                  <a:cubicBezTo>
                    <a:pt x="5070" y="203"/>
                    <a:pt x="4253" y="1"/>
                    <a:pt x="3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326;p25">
              <a:extLst>
                <a:ext uri="{FF2B5EF4-FFF2-40B4-BE49-F238E27FC236}">
                  <a16:creationId xmlns:a16="http://schemas.microsoft.com/office/drawing/2014/main" id="{78BD96D6-514E-BC8C-1299-58B9FFBB8081}"/>
                </a:ext>
              </a:extLst>
            </p:cNvPr>
            <p:cNvSpPr/>
            <p:nvPr/>
          </p:nvSpPr>
          <p:spPr>
            <a:xfrm>
              <a:off x="2471547" y="2375413"/>
              <a:ext cx="1328611" cy="1678516"/>
            </a:xfrm>
            <a:custGeom>
              <a:avLst/>
              <a:gdLst/>
              <a:ahLst/>
              <a:cxnLst/>
              <a:rect l="l" t="t" r="r" b="b"/>
              <a:pathLst>
                <a:path w="15978" h="20186" extrusionOk="0">
                  <a:moveTo>
                    <a:pt x="5123" y="0"/>
                  </a:moveTo>
                  <a:cubicBezTo>
                    <a:pt x="5123" y="0"/>
                    <a:pt x="5438" y="4135"/>
                    <a:pt x="793" y="11680"/>
                  </a:cubicBezTo>
                  <a:lnTo>
                    <a:pt x="1" y="20186"/>
                  </a:lnTo>
                  <a:lnTo>
                    <a:pt x="15977" y="20186"/>
                  </a:lnTo>
                  <a:lnTo>
                    <a:pt x="14829" y="8378"/>
                  </a:lnTo>
                  <a:lnTo>
                    <a:pt x="15977" y="2444"/>
                  </a:lnTo>
                  <a:lnTo>
                    <a:pt x="14601" y="403"/>
                  </a:lnTo>
                  <a:cubicBezTo>
                    <a:pt x="14601" y="403"/>
                    <a:pt x="13606" y="677"/>
                    <a:pt x="11536" y="677"/>
                  </a:cubicBezTo>
                  <a:cubicBezTo>
                    <a:pt x="10000" y="677"/>
                    <a:pt x="7873" y="526"/>
                    <a:pt x="5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327;p25">
              <a:extLst>
                <a:ext uri="{FF2B5EF4-FFF2-40B4-BE49-F238E27FC236}">
                  <a16:creationId xmlns:a16="http://schemas.microsoft.com/office/drawing/2014/main" id="{47EA0831-1E88-48CA-C6C1-4CE71E26AEF7}"/>
                </a:ext>
              </a:extLst>
            </p:cNvPr>
            <p:cNvSpPr/>
            <p:nvPr/>
          </p:nvSpPr>
          <p:spPr>
            <a:xfrm>
              <a:off x="3118491" y="2686826"/>
              <a:ext cx="529266" cy="810072"/>
            </a:xfrm>
            <a:custGeom>
              <a:avLst/>
              <a:gdLst/>
              <a:ahLst/>
              <a:cxnLst/>
              <a:rect l="l" t="t" r="r" b="b"/>
              <a:pathLst>
                <a:path w="6365" h="9742" extrusionOk="0">
                  <a:moveTo>
                    <a:pt x="95" y="108"/>
                  </a:moveTo>
                  <a:lnTo>
                    <a:pt x="95" y="108"/>
                  </a:lnTo>
                  <a:cubicBezTo>
                    <a:pt x="1115" y="503"/>
                    <a:pt x="2195" y="701"/>
                    <a:pt x="3278" y="701"/>
                  </a:cubicBezTo>
                  <a:cubicBezTo>
                    <a:pt x="4147" y="701"/>
                    <a:pt x="5018" y="573"/>
                    <a:pt x="5861" y="316"/>
                  </a:cubicBezTo>
                  <a:cubicBezTo>
                    <a:pt x="5875" y="813"/>
                    <a:pt x="5915" y="1350"/>
                    <a:pt x="5955" y="1907"/>
                  </a:cubicBezTo>
                  <a:cubicBezTo>
                    <a:pt x="6110" y="4136"/>
                    <a:pt x="6284" y="6660"/>
                    <a:pt x="5284" y="8452"/>
                  </a:cubicBezTo>
                  <a:cubicBezTo>
                    <a:pt x="4806" y="9244"/>
                    <a:pt x="4187" y="9660"/>
                    <a:pt x="3476" y="9660"/>
                  </a:cubicBezTo>
                  <a:cubicBezTo>
                    <a:pt x="3428" y="9660"/>
                    <a:pt x="3380" y="9658"/>
                    <a:pt x="3330" y="9654"/>
                  </a:cubicBezTo>
                  <a:cubicBezTo>
                    <a:pt x="2303" y="9573"/>
                    <a:pt x="1236" y="8620"/>
                    <a:pt x="733" y="7351"/>
                  </a:cubicBezTo>
                  <a:cubicBezTo>
                    <a:pt x="189" y="5761"/>
                    <a:pt x="175" y="4029"/>
                    <a:pt x="162" y="2364"/>
                  </a:cubicBezTo>
                  <a:cubicBezTo>
                    <a:pt x="155" y="1619"/>
                    <a:pt x="149" y="847"/>
                    <a:pt x="95" y="108"/>
                  </a:cubicBezTo>
                  <a:close/>
                  <a:moveTo>
                    <a:pt x="61" y="1"/>
                  </a:moveTo>
                  <a:cubicBezTo>
                    <a:pt x="48" y="1"/>
                    <a:pt x="34" y="1"/>
                    <a:pt x="21" y="8"/>
                  </a:cubicBezTo>
                  <a:cubicBezTo>
                    <a:pt x="8" y="14"/>
                    <a:pt x="1" y="28"/>
                    <a:pt x="8" y="48"/>
                  </a:cubicBezTo>
                  <a:cubicBezTo>
                    <a:pt x="61" y="806"/>
                    <a:pt x="68" y="1598"/>
                    <a:pt x="75" y="2364"/>
                  </a:cubicBezTo>
                  <a:cubicBezTo>
                    <a:pt x="88" y="4042"/>
                    <a:pt x="102" y="5774"/>
                    <a:pt x="659" y="7378"/>
                  </a:cubicBezTo>
                  <a:cubicBezTo>
                    <a:pt x="1169" y="8681"/>
                    <a:pt x="2270" y="9654"/>
                    <a:pt x="3324" y="9735"/>
                  </a:cubicBezTo>
                  <a:cubicBezTo>
                    <a:pt x="3377" y="9741"/>
                    <a:pt x="3424" y="9741"/>
                    <a:pt x="3478" y="9741"/>
                  </a:cubicBezTo>
                  <a:cubicBezTo>
                    <a:pt x="4029" y="9741"/>
                    <a:pt x="4747" y="9506"/>
                    <a:pt x="5351" y="8493"/>
                  </a:cubicBezTo>
                  <a:cubicBezTo>
                    <a:pt x="6365" y="6680"/>
                    <a:pt x="6190" y="4143"/>
                    <a:pt x="6036" y="1901"/>
                  </a:cubicBezTo>
                  <a:cubicBezTo>
                    <a:pt x="5995" y="1323"/>
                    <a:pt x="5962" y="773"/>
                    <a:pt x="5942" y="263"/>
                  </a:cubicBezTo>
                  <a:cubicBezTo>
                    <a:pt x="5942" y="249"/>
                    <a:pt x="5935" y="236"/>
                    <a:pt x="5928" y="229"/>
                  </a:cubicBezTo>
                  <a:cubicBezTo>
                    <a:pt x="5920" y="221"/>
                    <a:pt x="5913" y="218"/>
                    <a:pt x="5905" y="218"/>
                  </a:cubicBezTo>
                  <a:cubicBezTo>
                    <a:pt x="5899" y="218"/>
                    <a:pt x="5894" y="220"/>
                    <a:pt x="5888" y="222"/>
                  </a:cubicBezTo>
                  <a:cubicBezTo>
                    <a:pt x="5041" y="485"/>
                    <a:pt x="4163" y="616"/>
                    <a:pt x="3286" y="616"/>
                  </a:cubicBezTo>
                  <a:cubicBezTo>
                    <a:pt x="2189" y="616"/>
                    <a:pt x="1094" y="41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328;p25">
              <a:extLst>
                <a:ext uri="{FF2B5EF4-FFF2-40B4-BE49-F238E27FC236}">
                  <a16:creationId xmlns:a16="http://schemas.microsoft.com/office/drawing/2014/main" id="{55925678-678F-FEA1-E995-BFE5C13EA596}"/>
                </a:ext>
              </a:extLst>
            </p:cNvPr>
            <p:cNvSpPr/>
            <p:nvPr/>
          </p:nvSpPr>
          <p:spPr>
            <a:xfrm>
              <a:off x="3123564" y="2811142"/>
              <a:ext cx="20705" cy="11974"/>
            </a:xfrm>
            <a:custGeom>
              <a:avLst/>
              <a:gdLst/>
              <a:ahLst/>
              <a:cxnLst/>
              <a:rect l="l" t="t" r="r" b="b"/>
              <a:pathLst>
                <a:path w="249" h="144" extrusionOk="0">
                  <a:moveTo>
                    <a:pt x="46" y="0"/>
                  </a:moveTo>
                  <a:cubicBezTo>
                    <a:pt x="31" y="0"/>
                    <a:pt x="17" y="8"/>
                    <a:pt x="7" y="23"/>
                  </a:cubicBezTo>
                  <a:cubicBezTo>
                    <a:pt x="0" y="50"/>
                    <a:pt x="7" y="70"/>
                    <a:pt x="27" y="83"/>
                  </a:cubicBezTo>
                  <a:cubicBezTo>
                    <a:pt x="27" y="83"/>
                    <a:pt x="88" y="103"/>
                    <a:pt x="188" y="144"/>
                  </a:cubicBezTo>
                  <a:lnTo>
                    <a:pt x="202" y="144"/>
                  </a:lnTo>
                  <a:cubicBezTo>
                    <a:pt x="222" y="144"/>
                    <a:pt x="235" y="137"/>
                    <a:pt x="242" y="117"/>
                  </a:cubicBezTo>
                  <a:cubicBezTo>
                    <a:pt x="249" y="97"/>
                    <a:pt x="235" y="77"/>
                    <a:pt x="215" y="63"/>
                  </a:cubicBezTo>
                  <a:cubicBezTo>
                    <a:pt x="114" y="30"/>
                    <a:pt x="61" y="3"/>
                    <a:pt x="61" y="3"/>
                  </a:cubicBezTo>
                  <a:cubicBezTo>
                    <a:pt x="56" y="1"/>
                    <a:pt x="51" y="0"/>
                    <a:pt x="46"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329;p25">
              <a:extLst>
                <a:ext uri="{FF2B5EF4-FFF2-40B4-BE49-F238E27FC236}">
                  <a16:creationId xmlns:a16="http://schemas.microsoft.com/office/drawing/2014/main" id="{40F984B9-369B-0BFA-D89B-C52BAD1FA99D}"/>
                </a:ext>
              </a:extLst>
            </p:cNvPr>
            <p:cNvSpPr/>
            <p:nvPr/>
          </p:nvSpPr>
          <p:spPr>
            <a:xfrm>
              <a:off x="3162646" y="2825112"/>
              <a:ext cx="416511" cy="37668"/>
            </a:xfrm>
            <a:custGeom>
              <a:avLst/>
              <a:gdLst/>
              <a:ahLst/>
              <a:cxnLst/>
              <a:rect l="l" t="t" r="r" b="b"/>
              <a:pathLst>
                <a:path w="5009" h="453" extrusionOk="0">
                  <a:moveTo>
                    <a:pt x="47" y="8"/>
                  </a:moveTo>
                  <a:cubicBezTo>
                    <a:pt x="27" y="8"/>
                    <a:pt x="12" y="20"/>
                    <a:pt x="7" y="36"/>
                  </a:cubicBezTo>
                  <a:cubicBezTo>
                    <a:pt x="0" y="56"/>
                    <a:pt x="7" y="83"/>
                    <a:pt x="34" y="90"/>
                  </a:cubicBezTo>
                  <a:cubicBezTo>
                    <a:pt x="134" y="123"/>
                    <a:pt x="242" y="157"/>
                    <a:pt x="356" y="184"/>
                  </a:cubicBezTo>
                  <a:lnTo>
                    <a:pt x="363" y="184"/>
                  </a:lnTo>
                  <a:lnTo>
                    <a:pt x="369" y="177"/>
                  </a:lnTo>
                  <a:cubicBezTo>
                    <a:pt x="383" y="177"/>
                    <a:pt x="396" y="164"/>
                    <a:pt x="403" y="150"/>
                  </a:cubicBezTo>
                  <a:cubicBezTo>
                    <a:pt x="410" y="130"/>
                    <a:pt x="396" y="110"/>
                    <a:pt x="376" y="103"/>
                  </a:cubicBezTo>
                  <a:cubicBezTo>
                    <a:pt x="269" y="76"/>
                    <a:pt x="161" y="43"/>
                    <a:pt x="61" y="9"/>
                  </a:cubicBezTo>
                  <a:cubicBezTo>
                    <a:pt x="56" y="8"/>
                    <a:pt x="51" y="8"/>
                    <a:pt x="47" y="8"/>
                  </a:cubicBezTo>
                  <a:close/>
                  <a:moveTo>
                    <a:pt x="4961" y="1"/>
                  </a:moveTo>
                  <a:cubicBezTo>
                    <a:pt x="4957" y="1"/>
                    <a:pt x="4952" y="1"/>
                    <a:pt x="4948" y="3"/>
                  </a:cubicBezTo>
                  <a:cubicBezTo>
                    <a:pt x="4847" y="36"/>
                    <a:pt x="4739" y="70"/>
                    <a:pt x="4632" y="97"/>
                  </a:cubicBezTo>
                  <a:cubicBezTo>
                    <a:pt x="4580" y="103"/>
                    <a:pt x="4585" y="184"/>
                    <a:pt x="4639" y="184"/>
                  </a:cubicBezTo>
                  <a:cubicBezTo>
                    <a:pt x="4641" y="184"/>
                    <a:pt x="4643" y="184"/>
                    <a:pt x="4646" y="184"/>
                  </a:cubicBezTo>
                  <a:lnTo>
                    <a:pt x="4652" y="184"/>
                  </a:lnTo>
                  <a:cubicBezTo>
                    <a:pt x="4760" y="150"/>
                    <a:pt x="4867" y="117"/>
                    <a:pt x="4974" y="83"/>
                  </a:cubicBezTo>
                  <a:cubicBezTo>
                    <a:pt x="4995" y="76"/>
                    <a:pt x="5008" y="56"/>
                    <a:pt x="5001" y="36"/>
                  </a:cubicBezTo>
                  <a:cubicBezTo>
                    <a:pt x="4996" y="14"/>
                    <a:pt x="4981" y="1"/>
                    <a:pt x="4961" y="1"/>
                  </a:cubicBezTo>
                  <a:close/>
                  <a:moveTo>
                    <a:pt x="686" y="176"/>
                  </a:moveTo>
                  <a:cubicBezTo>
                    <a:pt x="636" y="176"/>
                    <a:pt x="628" y="252"/>
                    <a:pt x="678" y="264"/>
                  </a:cubicBezTo>
                  <a:cubicBezTo>
                    <a:pt x="786" y="285"/>
                    <a:pt x="900" y="305"/>
                    <a:pt x="1007" y="325"/>
                  </a:cubicBezTo>
                  <a:lnTo>
                    <a:pt x="1014" y="325"/>
                  </a:lnTo>
                  <a:lnTo>
                    <a:pt x="1021" y="318"/>
                  </a:lnTo>
                  <a:cubicBezTo>
                    <a:pt x="1034" y="318"/>
                    <a:pt x="1047" y="305"/>
                    <a:pt x="1054" y="291"/>
                  </a:cubicBezTo>
                  <a:cubicBezTo>
                    <a:pt x="1061" y="264"/>
                    <a:pt x="1047" y="244"/>
                    <a:pt x="1021" y="244"/>
                  </a:cubicBezTo>
                  <a:cubicBezTo>
                    <a:pt x="913" y="224"/>
                    <a:pt x="806" y="204"/>
                    <a:pt x="698" y="177"/>
                  </a:cubicBezTo>
                  <a:cubicBezTo>
                    <a:pt x="694" y="176"/>
                    <a:pt x="690" y="176"/>
                    <a:pt x="686" y="176"/>
                  </a:cubicBezTo>
                  <a:close/>
                  <a:moveTo>
                    <a:pt x="4322" y="176"/>
                  </a:moveTo>
                  <a:cubicBezTo>
                    <a:pt x="4318" y="176"/>
                    <a:pt x="4314" y="176"/>
                    <a:pt x="4310" y="177"/>
                  </a:cubicBezTo>
                  <a:cubicBezTo>
                    <a:pt x="4202" y="197"/>
                    <a:pt x="4095" y="224"/>
                    <a:pt x="3988" y="244"/>
                  </a:cubicBezTo>
                  <a:cubicBezTo>
                    <a:pt x="3936" y="251"/>
                    <a:pt x="3940" y="325"/>
                    <a:pt x="3988" y="325"/>
                  </a:cubicBezTo>
                  <a:cubicBezTo>
                    <a:pt x="3990" y="325"/>
                    <a:pt x="3992" y="325"/>
                    <a:pt x="3994" y="325"/>
                  </a:cubicBezTo>
                  <a:lnTo>
                    <a:pt x="4001" y="325"/>
                  </a:lnTo>
                  <a:cubicBezTo>
                    <a:pt x="4115" y="305"/>
                    <a:pt x="4223" y="285"/>
                    <a:pt x="4330" y="258"/>
                  </a:cubicBezTo>
                  <a:cubicBezTo>
                    <a:pt x="4380" y="251"/>
                    <a:pt x="4372" y="176"/>
                    <a:pt x="4322" y="176"/>
                  </a:cubicBezTo>
                  <a:close/>
                  <a:moveTo>
                    <a:pt x="1349" y="291"/>
                  </a:moveTo>
                  <a:cubicBezTo>
                    <a:pt x="1329" y="291"/>
                    <a:pt x="1302" y="305"/>
                    <a:pt x="1302" y="332"/>
                  </a:cubicBezTo>
                  <a:cubicBezTo>
                    <a:pt x="1296" y="352"/>
                    <a:pt x="1316" y="372"/>
                    <a:pt x="1336" y="379"/>
                  </a:cubicBezTo>
                  <a:cubicBezTo>
                    <a:pt x="1450" y="392"/>
                    <a:pt x="1564" y="405"/>
                    <a:pt x="1672" y="419"/>
                  </a:cubicBezTo>
                  <a:lnTo>
                    <a:pt x="1678" y="419"/>
                  </a:lnTo>
                  <a:cubicBezTo>
                    <a:pt x="1732" y="419"/>
                    <a:pt x="1732" y="332"/>
                    <a:pt x="1678" y="332"/>
                  </a:cubicBezTo>
                  <a:cubicBezTo>
                    <a:pt x="1571" y="325"/>
                    <a:pt x="1457" y="311"/>
                    <a:pt x="1349" y="291"/>
                  </a:cubicBezTo>
                  <a:close/>
                  <a:moveTo>
                    <a:pt x="3671" y="291"/>
                  </a:moveTo>
                  <a:cubicBezTo>
                    <a:pt x="3669" y="291"/>
                    <a:pt x="3667" y="291"/>
                    <a:pt x="3665" y="291"/>
                  </a:cubicBezTo>
                  <a:cubicBezTo>
                    <a:pt x="3558" y="311"/>
                    <a:pt x="3444" y="325"/>
                    <a:pt x="3336" y="332"/>
                  </a:cubicBezTo>
                  <a:cubicBezTo>
                    <a:pt x="3276" y="332"/>
                    <a:pt x="3276" y="419"/>
                    <a:pt x="3336" y="419"/>
                  </a:cubicBezTo>
                  <a:lnTo>
                    <a:pt x="3343" y="419"/>
                  </a:lnTo>
                  <a:cubicBezTo>
                    <a:pt x="3457" y="405"/>
                    <a:pt x="3565" y="392"/>
                    <a:pt x="3679" y="379"/>
                  </a:cubicBezTo>
                  <a:cubicBezTo>
                    <a:pt x="3731" y="372"/>
                    <a:pt x="3720" y="291"/>
                    <a:pt x="3671" y="291"/>
                  </a:cubicBezTo>
                  <a:close/>
                  <a:moveTo>
                    <a:pt x="1999" y="357"/>
                  </a:moveTo>
                  <a:cubicBezTo>
                    <a:pt x="1982" y="357"/>
                    <a:pt x="1966" y="375"/>
                    <a:pt x="1960" y="392"/>
                  </a:cubicBezTo>
                  <a:cubicBezTo>
                    <a:pt x="1960" y="419"/>
                    <a:pt x="1980" y="439"/>
                    <a:pt x="2001" y="439"/>
                  </a:cubicBezTo>
                  <a:cubicBezTo>
                    <a:pt x="2115" y="446"/>
                    <a:pt x="2229" y="452"/>
                    <a:pt x="2336" y="452"/>
                  </a:cubicBezTo>
                  <a:lnTo>
                    <a:pt x="2343" y="452"/>
                  </a:lnTo>
                  <a:cubicBezTo>
                    <a:pt x="2397" y="452"/>
                    <a:pt x="2397" y="372"/>
                    <a:pt x="2343" y="372"/>
                  </a:cubicBezTo>
                  <a:cubicBezTo>
                    <a:pt x="2229" y="365"/>
                    <a:pt x="2121" y="365"/>
                    <a:pt x="2007" y="358"/>
                  </a:cubicBezTo>
                  <a:cubicBezTo>
                    <a:pt x="2005" y="358"/>
                    <a:pt x="2002" y="357"/>
                    <a:pt x="1999" y="357"/>
                  </a:cubicBezTo>
                  <a:close/>
                  <a:moveTo>
                    <a:pt x="3008" y="358"/>
                  </a:moveTo>
                  <a:cubicBezTo>
                    <a:pt x="2893" y="365"/>
                    <a:pt x="2786" y="372"/>
                    <a:pt x="2672" y="372"/>
                  </a:cubicBezTo>
                  <a:cubicBezTo>
                    <a:pt x="2652" y="372"/>
                    <a:pt x="2632" y="392"/>
                    <a:pt x="2632" y="412"/>
                  </a:cubicBezTo>
                  <a:cubicBezTo>
                    <a:pt x="2632" y="432"/>
                    <a:pt x="2652" y="452"/>
                    <a:pt x="2672" y="452"/>
                  </a:cubicBezTo>
                  <a:cubicBezTo>
                    <a:pt x="2786" y="452"/>
                    <a:pt x="2900" y="446"/>
                    <a:pt x="3008" y="439"/>
                  </a:cubicBezTo>
                  <a:cubicBezTo>
                    <a:pt x="3034" y="439"/>
                    <a:pt x="3048" y="419"/>
                    <a:pt x="3048" y="399"/>
                  </a:cubicBezTo>
                  <a:cubicBezTo>
                    <a:pt x="3048" y="372"/>
                    <a:pt x="3028" y="358"/>
                    <a:pt x="3008" y="35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330;p25">
              <a:extLst>
                <a:ext uri="{FF2B5EF4-FFF2-40B4-BE49-F238E27FC236}">
                  <a16:creationId xmlns:a16="http://schemas.microsoft.com/office/drawing/2014/main" id="{BA04000D-BDB1-233B-D910-C0B7B80F26F7}"/>
                </a:ext>
              </a:extLst>
            </p:cNvPr>
            <p:cNvSpPr/>
            <p:nvPr/>
          </p:nvSpPr>
          <p:spPr>
            <a:xfrm>
              <a:off x="3595966" y="2810893"/>
              <a:ext cx="22784" cy="12307"/>
            </a:xfrm>
            <a:custGeom>
              <a:avLst/>
              <a:gdLst/>
              <a:ahLst/>
              <a:cxnLst/>
              <a:rect l="l" t="t" r="r" b="b"/>
              <a:pathLst>
                <a:path w="274" h="148" extrusionOk="0">
                  <a:moveTo>
                    <a:pt x="231" y="0"/>
                  </a:moveTo>
                  <a:cubicBezTo>
                    <a:pt x="225" y="0"/>
                    <a:pt x="219" y="2"/>
                    <a:pt x="213" y="6"/>
                  </a:cubicBezTo>
                  <a:cubicBezTo>
                    <a:pt x="160" y="26"/>
                    <a:pt x="106" y="46"/>
                    <a:pt x="59" y="66"/>
                  </a:cubicBezTo>
                  <a:cubicBezTo>
                    <a:pt x="1" y="73"/>
                    <a:pt x="17" y="147"/>
                    <a:pt x="66" y="147"/>
                  </a:cubicBezTo>
                  <a:cubicBezTo>
                    <a:pt x="68" y="147"/>
                    <a:pt x="70" y="147"/>
                    <a:pt x="72" y="147"/>
                  </a:cubicBezTo>
                  <a:cubicBezTo>
                    <a:pt x="79" y="147"/>
                    <a:pt x="79" y="147"/>
                    <a:pt x="86" y="140"/>
                  </a:cubicBezTo>
                  <a:cubicBezTo>
                    <a:pt x="139" y="120"/>
                    <a:pt x="193" y="100"/>
                    <a:pt x="247" y="80"/>
                  </a:cubicBezTo>
                  <a:cubicBezTo>
                    <a:pt x="267" y="73"/>
                    <a:pt x="274" y="46"/>
                    <a:pt x="267" y="26"/>
                  </a:cubicBezTo>
                  <a:cubicBezTo>
                    <a:pt x="262" y="11"/>
                    <a:pt x="247" y="0"/>
                    <a:pt x="231"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331;p25">
              <a:extLst>
                <a:ext uri="{FF2B5EF4-FFF2-40B4-BE49-F238E27FC236}">
                  <a16:creationId xmlns:a16="http://schemas.microsoft.com/office/drawing/2014/main" id="{00DF8C3D-74D2-12F9-D753-B0D9F8ED7C8E}"/>
                </a:ext>
              </a:extLst>
            </p:cNvPr>
            <p:cNvSpPr/>
            <p:nvPr/>
          </p:nvSpPr>
          <p:spPr>
            <a:xfrm>
              <a:off x="2647419" y="1951159"/>
              <a:ext cx="448275" cy="638279"/>
            </a:xfrm>
            <a:custGeom>
              <a:avLst/>
              <a:gdLst/>
              <a:ahLst/>
              <a:cxnLst/>
              <a:rect l="l" t="t" r="r" b="b"/>
              <a:pathLst>
                <a:path w="5391" h="7676" extrusionOk="0">
                  <a:moveTo>
                    <a:pt x="1645" y="0"/>
                  </a:moveTo>
                  <a:lnTo>
                    <a:pt x="0" y="880"/>
                  </a:lnTo>
                  <a:cubicBezTo>
                    <a:pt x="0" y="880"/>
                    <a:pt x="2692" y="2565"/>
                    <a:pt x="3276" y="6727"/>
                  </a:cubicBezTo>
                  <a:cubicBezTo>
                    <a:pt x="3353" y="7259"/>
                    <a:pt x="3799" y="7676"/>
                    <a:pt x="4331" y="7676"/>
                  </a:cubicBezTo>
                  <a:cubicBezTo>
                    <a:pt x="4355" y="7676"/>
                    <a:pt x="4379" y="7675"/>
                    <a:pt x="4404" y="7673"/>
                  </a:cubicBezTo>
                  <a:cubicBezTo>
                    <a:pt x="4800" y="7639"/>
                    <a:pt x="5196" y="7384"/>
                    <a:pt x="5391" y="6565"/>
                  </a:cubicBezTo>
                  <a:cubicBezTo>
                    <a:pt x="5391" y="6565"/>
                    <a:pt x="4404" y="1947"/>
                    <a:pt x="1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332;p25">
              <a:extLst>
                <a:ext uri="{FF2B5EF4-FFF2-40B4-BE49-F238E27FC236}">
                  <a16:creationId xmlns:a16="http://schemas.microsoft.com/office/drawing/2014/main" id="{5328A950-5A08-C0AE-C93F-66778E3ACE84}"/>
                </a:ext>
              </a:extLst>
            </p:cNvPr>
            <p:cNvSpPr/>
            <p:nvPr/>
          </p:nvSpPr>
          <p:spPr>
            <a:xfrm>
              <a:off x="2894056" y="2398946"/>
              <a:ext cx="206135" cy="194743"/>
            </a:xfrm>
            <a:custGeom>
              <a:avLst/>
              <a:gdLst/>
              <a:ahLst/>
              <a:cxnLst/>
              <a:rect l="l" t="t" r="r" b="b"/>
              <a:pathLst>
                <a:path w="2479" h="2342" extrusionOk="0">
                  <a:moveTo>
                    <a:pt x="49" y="1"/>
                  </a:moveTo>
                  <a:cubicBezTo>
                    <a:pt x="25" y="1"/>
                    <a:pt x="0" y="21"/>
                    <a:pt x="8" y="53"/>
                  </a:cubicBezTo>
                  <a:cubicBezTo>
                    <a:pt x="8" y="59"/>
                    <a:pt x="169" y="798"/>
                    <a:pt x="270" y="1429"/>
                  </a:cubicBezTo>
                  <a:cubicBezTo>
                    <a:pt x="317" y="1738"/>
                    <a:pt x="505" y="2013"/>
                    <a:pt x="773" y="2181"/>
                  </a:cubicBezTo>
                  <a:cubicBezTo>
                    <a:pt x="941" y="2281"/>
                    <a:pt x="1136" y="2342"/>
                    <a:pt x="1330" y="2342"/>
                  </a:cubicBezTo>
                  <a:cubicBezTo>
                    <a:pt x="1438" y="2342"/>
                    <a:pt x="1545" y="2322"/>
                    <a:pt x="1653" y="2288"/>
                  </a:cubicBezTo>
                  <a:lnTo>
                    <a:pt x="1679" y="2281"/>
                  </a:lnTo>
                  <a:cubicBezTo>
                    <a:pt x="1961" y="2181"/>
                    <a:pt x="2190" y="1973"/>
                    <a:pt x="2310" y="1691"/>
                  </a:cubicBezTo>
                  <a:cubicBezTo>
                    <a:pt x="2465" y="1342"/>
                    <a:pt x="2478" y="945"/>
                    <a:pt x="2351" y="583"/>
                  </a:cubicBezTo>
                  <a:lnTo>
                    <a:pt x="2156" y="46"/>
                  </a:lnTo>
                  <a:cubicBezTo>
                    <a:pt x="2151" y="25"/>
                    <a:pt x="2134" y="17"/>
                    <a:pt x="2117" y="17"/>
                  </a:cubicBezTo>
                  <a:cubicBezTo>
                    <a:pt x="2112" y="17"/>
                    <a:pt x="2107" y="18"/>
                    <a:pt x="2102" y="19"/>
                  </a:cubicBezTo>
                  <a:cubicBezTo>
                    <a:pt x="2082" y="26"/>
                    <a:pt x="2069" y="46"/>
                    <a:pt x="2076" y="73"/>
                  </a:cubicBezTo>
                  <a:lnTo>
                    <a:pt x="2270" y="610"/>
                  </a:lnTo>
                  <a:cubicBezTo>
                    <a:pt x="2391" y="952"/>
                    <a:pt x="2378" y="1328"/>
                    <a:pt x="2230" y="1657"/>
                  </a:cubicBezTo>
                  <a:cubicBezTo>
                    <a:pt x="2123" y="1912"/>
                    <a:pt x="1914" y="2107"/>
                    <a:pt x="1653" y="2201"/>
                  </a:cubicBezTo>
                  <a:lnTo>
                    <a:pt x="1626" y="2208"/>
                  </a:lnTo>
                  <a:cubicBezTo>
                    <a:pt x="1531" y="2238"/>
                    <a:pt x="1433" y="2253"/>
                    <a:pt x="1336" y="2253"/>
                  </a:cubicBezTo>
                  <a:cubicBezTo>
                    <a:pt x="1156" y="2253"/>
                    <a:pt x="977" y="2203"/>
                    <a:pt x="820" y="2107"/>
                  </a:cubicBezTo>
                  <a:cubicBezTo>
                    <a:pt x="572" y="1952"/>
                    <a:pt x="404" y="1697"/>
                    <a:pt x="357" y="1415"/>
                  </a:cubicBezTo>
                  <a:cubicBezTo>
                    <a:pt x="256" y="784"/>
                    <a:pt x="88" y="39"/>
                    <a:pt x="88" y="33"/>
                  </a:cubicBezTo>
                  <a:cubicBezTo>
                    <a:pt x="83" y="11"/>
                    <a:pt x="66"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333;p25">
              <a:extLst>
                <a:ext uri="{FF2B5EF4-FFF2-40B4-BE49-F238E27FC236}">
                  <a16:creationId xmlns:a16="http://schemas.microsoft.com/office/drawing/2014/main" id="{35EA8B7A-1DA7-0A87-1AD4-A8CF5CF68F46}"/>
                </a:ext>
              </a:extLst>
            </p:cNvPr>
            <p:cNvSpPr/>
            <p:nvPr/>
          </p:nvSpPr>
          <p:spPr>
            <a:xfrm>
              <a:off x="2941538" y="2456073"/>
              <a:ext cx="93879" cy="80741"/>
            </a:xfrm>
            <a:custGeom>
              <a:avLst/>
              <a:gdLst/>
              <a:ahLst/>
              <a:cxnLst/>
              <a:rect l="l" t="t" r="r" b="b"/>
              <a:pathLst>
                <a:path w="1129" h="971" extrusionOk="0">
                  <a:moveTo>
                    <a:pt x="645" y="84"/>
                  </a:moveTo>
                  <a:cubicBezTo>
                    <a:pt x="867" y="84"/>
                    <a:pt x="1048" y="265"/>
                    <a:pt x="1048" y="487"/>
                  </a:cubicBezTo>
                  <a:cubicBezTo>
                    <a:pt x="1048" y="727"/>
                    <a:pt x="851" y="885"/>
                    <a:pt x="645" y="885"/>
                  </a:cubicBezTo>
                  <a:cubicBezTo>
                    <a:pt x="547" y="885"/>
                    <a:pt x="446" y="849"/>
                    <a:pt x="363" y="769"/>
                  </a:cubicBezTo>
                  <a:cubicBezTo>
                    <a:pt x="115" y="514"/>
                    <a:pt x="289" y="84"/>
                    <a:pt x="645" y="84"/>
                  </a:cubicBezTo>
                  <a:close/>
                  <a:moveTo>
                    <a:pt x="645" y="0"/>
                  </a:moveTo>
                  <a:cubicBezTo>
                    <a:pt x="527" y="0"/>
                    <a:pt x="407" y="45"/>
                    <a:pt x="310" y="144"/>
                  </a:cubicBezTo>
                  <a:cubicBezTo>
                    <a:pt x="1" y="446"/>
                    <a:pt x="216" y="970"/>
                    <a:pt x="645" y="970"/>
                  </a:cubicBezTo>
                  <a:cubicBezTo>
                    <a:pt x="914" y="970"/>
                    <a:pt x="1129" y="749"/>
                    <a:pt x="1129" y="487"/>
                  </a:cubicBezTo>
                  <a:cubicBezTo>
                    <a:pt x="1129" y="196"/>
                    <a:pt x="892" y="0"/>
                    <a:pt x="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334;p25">
              <a:extLst>
                <a:ext uri="{FF2B5EF4-FFF2-40B4-BE49-F238E27FC236}">
                  <a16:creationId xmlns:a16="http://schemas.microsoft.com/office/drawing/2014/main" id="{3152CF3B-B072-AD4E-15F6-A5AB2C348972}"/>
                </a:ext>
              </a:extLst>
            </p:cNvPr>
            <p:cNvSpPr/>
            <p:nvPr/>
          </p:nvSpPr>
          <p:spPr>
            <a:xfrm>
              <a:off x="3405957" y="2050529"/>
              <a:ext cx="390318" cy="540824"/>
            </a:xfrm>
            <a:custGeom>
              <a:avLst/>
              <a:gdLst/>
              <a:ahLst/>
              <a:cxnLst/>
              <a:rect l="l" t="t" r="r" b="b"/>
              <a:pathLst>
                <a:path w="4694" h="6504" extrusionOk="0">
                  <a:moveTo>
                    <a:pt x="1" y="0"/>
                  </a:moveTo>
                  <a:cubicBezTo>
                    <a:pt x="1" y="0"/>
                    <a:pt x="2357" y="2712"/>
                    <a:pt x="2538" y="5599"/>
                  </a:cubicBezTo>
                  <a:cubicBezTo>
                    <a:pt x="2538" y="5599"/>
                    <a:pt x="2960" y="6503"/>
                    <a:pt x="3664" y="6503"/>
                  </a:cubicBezTo>
                  <a:cubicBezTo>
                    <a:pt x="3729" y="6503"/>
                    <a:pt x="3797" y="6495"/>
                    <a:pt x="3868" y="6478"/>
                  </a:cubicBezTo>
                  <a:cubicBezTo>
                    <a:pt x="4693" y="6277"/>
                    <a:pt x="4217" y="3088"/>
                    <a:pt x="1659" y="16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35;p25">
              <a:extLst>
                <a:ext uri="{FF2B5EF4-FFF2-40B4-BE49-F238E27FC236}">
                  <a16:creationId xmlns:a16="http://schemas.microsoft.com/office/drawing/2014/main" id="{B1771CD7-1F34-183A-E553-6EA1B07A49C5}"/>
                </a:ext>
              </a:extLst>
            </p:cNvPr>
            <p:cNvSpPr/>
            <p:nvPr/>
          </p:nvSpPr>
          <p:spPr>
            <a:xfrm>
              <a:off x="3599125" y="2419319"/>
              <a:ext cx="174787" cy="174371"/>
            </a:xfrm>
            <a:custGeom>
              <a:avLst/>
              <a:gdLst/>
              <a:ahLst/>
              <a:cxnLst/>
              <a:rect l="l" t="t" r="r" b="b"/>
              <a:pathLst>
                <a:path w="2102" h="2097" extrusionOk="0">
                  <a:moveTo>
                    <a:pt x="1752" y="1"/>
                  </a:moveTo>
                  <a:cubicBezTo>
                    <a:pt x="1748" y="1"/>
                    <a:pt x="1744" y="1"/>
                    <a:pt x="1739" y="2"/>
                  </a:cubicBezTo>
                  <a:cubicBezTo>
                    <a:pt x="1719" y="2"/>
                    <a:pt x="1706" y="29"/>
                    <a:pt x="1706" y="49"/>
                  </a:cubicBezTo>
                  <a:cubicBezTo>
                    <a:pt x="2021" y="1580"/>
                    <a:pt x="1652" y="1929"/>
                    <a:pt x="1397" y="1996"/>
                  </a:cubicBezTo>
                  <a:cubicBezTo>
                    <a:pt x="1359" y="2007"/>
                    <a:pt x="1320" y="2012"/>
                    <a:pt x="1281" y="2012"/>
                  </a:cubicBezTo>
                  <a:cubicBezTo>
                    <a:pt x="1204" y="2012"/>
                    <a:pt x="1126" y="1992"/>
                    <a:pt x="1055" y="1956"/>
                  </a:cubicBezTo>
                  <a:cubicBezTo>
                    <a:pt x="155" y="1493"/>
                    <a:pt x="88" y="56"/>
                    <a:pt x="88" y="43"/>
                  </a:cubicBezTo>
                  <a:cubicBezTo>
                    <a:pt x="88" y="19"/>
                    <a:pt x="73" y="1"/>
                    <a:pt x="56" y="1"/>
                  </a:cubicBezTo>
                  <a:cubicBezTo>
                    <a:pt x="53" y="1"/>
                    <a:pt x="50" y="1"/>
                    <a:pt x="48" y="2"/>
                  </a:cubicBezTo>
                  <a:cubicBezTo>
                    <a:pt x="21" y="2"/>
                    <a:pt x="1" y="22"/>
                    <a:pt x="7" y="43"/>
                  </a:cubicBezTo>
                  <a:cubicBezTo>
                    <a:pt x="7" y="103"/>
                    <a:pt x="68" y="1546"/>
                    <a:pt x="1014" y="2030"/>
                  </a:cubicBezTo>
                  <a:cubicBezTo>
                    <a:pt x="1095" y="2070"/>
                    <a:pt x="1189" y="2097"/>
                    <a:pt x="1283" y="2097"/>
                  </a:cubicBezTo>
                  <a:cubicBezTo>
                    <a:pt x="1330" y="2097"/>
                    <a:pt x="1377" y="2090"/>
                    <a:pt x="1417" y="2077"/>
                  </a:cubicBezTo>
                  <a:cubicBezTo>
                    <a:pt x="1759" y="1983"/>
                    <a:pt x="2102" y="1553"/>
                    <a:pt x="1786" y="36"/>
                  </a:cubicBezTo>
                  <a:cubicBezTo>
                    <a:pt x="1786" y="14"/>
                    <a:pt x="1772" y="1"/>
                    <a:pt x="1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336;p25">
              <a:extLst>
                <a:ext uri="{FF2B5EF4-FFF2-40B4-BE49-F238E27FC236}">
                  <a16:creationId xmlns:a16="http://schemas.microsoft.com/office/drawing/2014/main" id="{070F2C4B-8247-67A4-5B6E-26F7DBEE4F5E}"/>
                </a:ext>
              </a:extLst>
            </p:cNvPr>
            <p:cNvSpPr/>
            <p:nvPr/>
          </p:nvSpPr>
          <p:spPr>
            <a:xfrm>
              <a:off x="3632055" y="2444930"/>
              <a:ext cx="93879" cy="80658"/>
            </a:xfrm>
            <a:custGeom>
              <a:avLst/>
              <a:gdLst/>
              <a:ahLst/>
              <a:cxnLst/>
              <a:rect l="l" t="t" r="r" b="b"/>
              <a:pathLst>
                <a:path w="1129" h="970" extrusionOk="0">
                  <a:moveTo>
                    <a:pt x="645" y="84"/>
                  </a:moveTo>
                  <a:cubicBezTo>
                    <a:pt x="867" y="84"/>
                    <a:pt x="1048" y="265"/>
                    <a:pt x="1048" y="486"/>
                  </a:cubicBezTo>
                  <a:cubicBezTo>
                    <a:pt x="1048" y="727"/>
                    <a:pt x="851" y="885"/>
                    <a:pt x="645" y="885"/>
                  </a:cubicBezTo>
                  <a:cubicBezTo>
                    <a:pt x="547" y="885"/>
                    <a:pt x="446" y="849"/>
                    <a:pt x="363" y="768"/>
                  </a:cubicBezTo>
                  <a:cubicBezTo>
                    <a:pt x="115" y="513"/>
                    <a:pt x="289" y="84"/>
                    <a:pt x="645" y="84"/>
                  </a:cubicBezTo>
                  <a:close/>
                  <a:moveTo>
                    <a:pt x="643" y="0"/>
                  </a:moveTo>
                  <a:cubicBezTo>
                    <a:pt x="524" y="0"/>
                    <a:pt x="403" y="44"/>
                    <a:pt x="303" y="144"/>
                  </a:cubicBezTo>
                  <a:cubicBezTo>
                    <a:pt x="1" y="446"/>
                    <a:pt x="216" y="970"/>
                    <a:pt x="645" y="970"/>
                  </a:cubicBezTo>
                  <a:cubicBezTo>
                    <a:pt x="914" y="970"/>
                    <a:pt x="1129" y="748"/>
                    <a:pt x="1129" y="486"/>
                  </a:cubicBezTo>
                  <a:cubicBezTo>
                    <a:pt x="1129" y="196"/>
                    <a:pt x="891" y="0"/>
                    <a:pt x="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337;p25">
              <a:extLst>
                <a:ext uri="{FF2B5EF4-FFF2-40B4-BE49-F238E27FC236}">
                  <a16:creationId xmlns:a16="http://schemas.microsoft.com/office/drawing/2014/main" id="{592F9FE3-7EA3-4417-59B9-5C50D52EB05F}"/>
                </a:ext>
              </a:extLst>
            </p:cNvPr>
            <p:cNvSpPr/>
            <p:nvPr/>
          </p:nvSpPr>
          <p:spPr>
            <a:xfrm>
              <a:off x="2772983" y="1850127"/>
              <a:ext cx="565520" cy="471142"/>
            </a:xfrm>
            <a:custGeom>
              <a:avLst/>
              <a:gdLst/>
              <a:ahLst/>
              <a:cxnLst/>
              <a:rect l="l" t="t" r="r" b="b"/>
              <a:pathLst>
                <a:path w="6801" h="5666" extrusionOk="0">
                  <a:moveTo>
                    <a:pt x="2337" y="0"/>
                  </a:moveTo>
                  <a:cubicBezTo>
                    <a:pt x="1209" y="571"/>
                    <a:pt x="417" y="1584"/>
                    <a:pt x="1" y="2779"/>
                  </a:cubicBezTo>
                  <a:cubicBezTo>
                    <a:pt x="303" y="2757"/>
                    <a:pt x="589" y="2746"/>
                    <a:pt x="861" y="2746"/>
                  </a:cubicBezTo>
                  <a:cubicBezTo>
                    <a:pt x="3498" y="2746"/>
                    <a:pt x="4774" y="3797"/>
                    <a:pt x="6801" y="5666"/>
                  </a:cubicBezTo>
                  <a:cubicBezTo>
                    <a:pt x="5082" y="2759"/>
                    <a:pt x="5579" y="2766"/>
                    <a:pt x="2511" y="1094"/>
                  </a:cubicBezTo>
                  <a:cubicBezTo>
                    <a:pt x="2377" y="718"/>
                    <a:pt x="2363" y="356"/>
                    <a:pt x="23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338;p25">
              <a:extLst>
                <a:ext uri="{FF2B5EF4-FFF2-40B4-BE49-F238E27FC236}">
                  <a16:creationId xmlns:a16="http://schemas.microsoft.com/office/drawing/2014/main" id="{AC0395A4-4B05-72D6-9F8B-702427DA4B14}"/>
                </a:ext>
              </a:extLst>
            </p:cNvPr>
            <p:cNvSpPr/>
            <p:nvPr/>
          </p:nvSpPr>
          <p:spPr>
            <a:xfrm>
              <a:off x="3268669" y="1861269"/>
              <a:ext cx="275318" cy="465072"/>
            </a:xfrm>
            <a:custGeom>
              <a:avLst/>
              <a:gdLst/>
              <a:ahLst/>
              <a:cxnLst/>
              <a:rect l="l" t="t" r="r" b="b"/>
              <a:pathLst>
                <a:path w="3311" h="5593" extrusionOk="0">
                  <a:moveTo>
                    <a:pt x="1" y="0"/>
                  </a:moveTo>
                  <a:lnTo>
                    <a:pt x="21" y="1370"/>
                  </a:lnTo>
                  <a:lnTo>
                    <a:pt x="1034" y="2290"/>
                  </a:lnTo>
                  <a:lnTo>
                    <a:pt x="893" y="5592"/>
                  </a:lnTo>
                  <a:cubicBezTo>
                    <a:pt x="893" y="5592"/>
                    <a:pt x="1934" y="2612"/>
                    <a:pt x="3310" y="2444"/>
                  </a:cubicBezTo>
                  <a:cubicBezTo>
                    <a:pt x="3310" y="2444"/>
                    <a:pt x="2887" y="77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339;p25">
              <a:extLst>
                <a:ext uri="{FF2B5EF4-FFF2-40B4-BE49-F238E27FC236}">
                  <a16:creationId xmlns:a16="http://schemas.microsoft.com/office/drawing/2014/main" id="{1623E627-46BE-A478-A319-CA64B0910B04}"/>
                </a:ext>
              </a:extLst>
            </p:cNvPr>
            <p:cNvSpPr/>
            <p:nvPr/>
          </p:nvSpPr>
          <p:spPr>
            <a:xfrm>
              <a:off x="2769075" y="2060923"/>
              <a:ext cx="778224" cy="308413"/>
            </a:xfrm>
            <a:custGeom>
              <a:avLst/>
              <a:gdLst/>
              <a:ahLst/>
              <a:cxnLst/>
              <a:rect l="l" t="t" r="r" b="b"/>
              <a:pathLst>
                <a:path w="9359" h="3709" extrusionOk="0">
                  <a:moveTo>
                    <a:pt x="9319" y="0"/>
                  </a:moveTo>
                  <a:cubicBezTo>
                    <a:pt x="9314" y="0"/>
                    <a:pt x="9309" y="1"/>
                    <a:pt x="9305" y="3"/>
                  </a:cubicBezTo>
                  <a:cubicBezTo>
                    <a:pt x="9285" y="9"/>
                    <a:pt x="7304" y="694"/>
                    <a:pt x="6969" y="3534"/>
                  </a:cubicBezTo>
                  <a:cubicBezTo>
                    <a:pt x="5173" y="497"/>
                    <a:pt x="1945" y="173"/>
                    <a:pt x="626" y="173"/>
                  </a:cubicBezTo>
                  <a:cubicBezTo>
                    <a:pt x="268" y="173"/>
                    <a:pt x="51" y="197"/>
                    <a:pt x="41" y="197"/>
                  </a:cubicBezTo>
                  <a:cubicBezTo>
                    <a:pt x="14" y="204"/>
                    <a:pt x="1" y="224"/>
                    <a:pt x="1" y="244"/>
                  </a:cubicBezTo>
                  <a:cubicBezTo>
                    <a:pt x="7" y="271"/>
                    <a:pt x="27" y="285"/>
                    <a:pt x="48" y="285"/>
                  </a:cubicBezTo>
                  <a:cubicBezTo>
                    <a:pt x="58" y="283"/>
                    <a:pt x="278" y="258"/>
                    <a:pt x="641" y="258"/>
                  </a:cubicBezTo>
                  <a:cubicBezTo>
                    <a:pt x="1971" y="258"/>
                    <a:pt x="5210" y="597"/>
                    <a:pt x="6962" y="3688"/>
                  </a:cubicBezTo>
                  <a:cubicBezTo>
                    <a:pt x="6969" y="3701"/>
                    <a:pt x="6982" y="3708"/>
                    <a:pt x="6995" y="3708"/>
                  </a:cubicBezTo>
                  <a:lnTo>
                    <a:pt x="7002" y="3708"/>
                  </a:lnTo>
                  <a:cubicBezTo>
                    <a:pt x="7022" y="3701"/>
                    <a:pt x="7036" y="3688"/>
                    <a:pt x="7036" y="3668"/>
                  </a:cubicBezTo>
                  <a:cubicBezTo>
                    <a:pt x="7318" y="781"/>
                    <a:pt x="9311" y="90"/>
                    <a:pt x="9332" y="83"/>
                  </a:cubicBezTo>
                  <a:cubicBezTo>
                    <a:pt x="9352" y="70"/>
                    <a:pt x="9358" y="50"/>
                    <a:pt x="9358" y="29"/>
                  </a:cubicBezTo>
                  <a:cubicBezTo>
                    <a:pt x="9348" y="9"/>
                    <a:pt x="9334" y="0"/>
                    <a:pt x="9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340;p25">
              <a:extLst>
                <a:ext uri="{FF2B5EF4-FFF2-40B4-BE49-F238E27FC236}">
                  <a16:creationId xmlns:a16="http://schemas.microsoft.com/office/drawing/2014/main" id="{5D830088-CE43-6351-F43F-617B35E2AC91}"/>
                </a:ext>
              </a:extLst>
            </p:cNvPr>
            <p:cNvSpPr/>
            <p:nvPr/>
          </p:nvSpPr>
          <p:spPr>
            <a:xfrm>
              <a:off x="2324779" y="3547641"/>
              <a:ext cx="718438" cy="481536"/>
            </a:xfrm>
            <a:custGeom>
              <a:avLst/>
              <a:gdLst/>
              <a:ahLst/>
              <a:cxnLst/>
              <a:rect l="l" t="t" r="r" b="b"/>
              <a:pathLst>
                <a:path w="8640" h="5791" extrusionOk="0">
                  <a:moveTo>
                    <a:pt x="2027" y="0"/>
                  </a:moveTo>
                  <a:lnTo>
                    <a:pt x="0" y="2611"/>
                  </a:lnTo>
                  <a:lnTo>
                    <a:pt x="987" y="3437"/>
                  </a:lnTo>
                  <a:cubicBezTo>
                    <a:pt x="1141" y="3598"/>
                    <a:pt x="1349" y="3706"/>
                    <a:pt x="1564" y="3739"/>
                  </a:cubicBezTo>
                  <a:lnTo>
                    <a:pt x="3356" y="4014"/>
                  </a:lnTo>
                  <a:cubicBezTo>
                    <a:pt x="3612" y="4055"/>
                    <a:pt x="3853" y="4162"/>
                    <a:pt x="4055" y="4323"/>
                  </a:cubicBezTo>
                  <a:lnTo>
                    <a:pt x="5223" y="5243"/>
                  </a:lnTo>
                  <a:cubicBezTo>
                    <a:pt x="5592" y="5572"/>
                    <a:pt x="5847" y="5720"/>
                    <a:pt x="6022" y="5780"/>
                  </a:cubicBezTo>
                  <a:cubicBezTo>
                    <a:pt x="6044" y="5787"/>
                    <a:pt x="6066" y="5791"/>
                    <a:pt x="6088" y="5791"/>
                  </a:cubicBezTo>
                  <a:cubicBezTo>
                    <a:pt x="6243" y="5791"/>
                    <a:pt x="6351" y="5612"/>
                    <a:pt x="6256" y="5464"/>
                  </a:cubicBezTo>
                  <a:lnTo>
                    <a:pt x="5592" y="4491"/>
                  </a:lnTo>
                  <a:cubicBezTo>
                    <a:pt x="5491" y="4337"/>
                    <a:pt x="5370" y="4196"/>
                    <a:pt x="5236" y="4075"/>
                  </a:cubicBezTo>
                  <a:lnTo>
                    <a:pt x="4337" y="3236"/>
                  </a:lnTo>
                  <a:lnTo>
                    <a:pt x="6035" y="4216"/>
                  </a:lnTo>
                  <a:cubicBezTo>
                    <a:pt x="6861" y="4948"/>
                    <a:pt x="7310" y="5149"/>
                    <a:pt x="7552" y="5162"/>
                  </a:cubicBezTo>
                  <a:cubicBezTo>
                    <a:pt x="7555" y="5162"/>
                    <a:pt x="7558" y="5163"/>
                    <a:pt x="7560" y="5163"/>
                  </a:cubicBezTo>
                  <a:cubicBezTo>
                    <a:pt x="7736" y="5163"/>
                    <a:pt x="7825" y="4952"/>
                    <a:pt x="7700" y="4827"/>
                  </a:cubicBezTo>
                  <a:lnTo>
                    <a:pt x="6357" y="3451"/>
                  </a:lnTo>
                  <a:cubicBezTo>
                    <a:pt x="6290" y="3383"/>
                    <a:pt x="6223" y="3316"/>
                    <a:pt x="6142" y="3263"/>
                  </a:cubicBezTo>
                  <a:lnTo>
                    <a:pt x="4934" y="2363"/>
                  </a:lnTo>
                  <a:lnTo>
                    <a:pt x="4934" y="2363"/>
                  </a:lnTo>
                  <a:lnTo>
                    <a:pt x="6350" y="3095"/>
                  </a:lnTo>
                  <a:cubicBezTo>
                    <a:pt x="6350" y="3095"/>
                    <a:pt x="7656" y="4285"/>
                    <a:pt x="8181" y="4285"/>
                  </a:cubicBezTo>
                  <a:cubicBezTo>
                    <a:pt x="8251" y="4285"/>
                    <a:pt x="8307" y="4264"/>
                    <a:pt x="8344" y="4216"/>
                  </a:cubicBezTo>
                  <a:cubicBezTo>
                    <a:pt x="8640" y="3826"/>
                    <a:pt x="7109" y="2410"/>
                    <a:pt x="7109" y="2410"/>
                  </a:cubicBezTo>
                  <a:lnTo>
                    <a:pt x="5599" y="1215"/>
                  </a:lnTo>
                  <a:lnTo>
                    <a:pt x="5599" y="1215"/>
                  </a:lnTo>
                  <a:cubicBezTo>
                    <a:pt x="5599" y="1215"/>
                    <a:pt x="7285" y="1626"/>
                    <a:pt x="8089" y="1626"/>
                  </a:cubicBezTo>
                  <a:cubicBezTo>
                    <a:pt x="8343" y="1626"/>
                    <a:pt x="8509" y="1585"/>
                    <a:pt x="8505" y="1477"/>
                  </a:cubicBezTo>
                  <a:cubicBezTo>
                    <a:pt x="8499" y="1155"/>
                    <a:pt x="6344" y="490"/>
                    <a:pt x="5565" y="262"/>
                  </a:cubicBezTo>
                  <a:cubicBezTo>
                    <a:pt x="5411" y="215"/>
                    <a:pt x="5250" y="181"/>
                    <a:pt x="5082" y="168"/>
                  </a:cubicBezTo>
                  <a:lnTo>
                    <a:pt x="2027" y="0"/>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341;p25">
              <a:extLst>
                <a:ext uri="{FF2B5EF4-FFF2-40B4-BE49-F238E27FC236}">
                  <a16:creationId xmlns:a16="http://schemas.microsoft.com/office/drawing/2014/main" id="{97F2DE95-7868-44F6-4C96-939C965A7E3A}"/>
                </a:ext>
              </a:extLst>
            </p:cNvPr>
            <p:cNvSpPr/>
            <p:nvPr/>
          </p:nvSpPr>
          <p:spPr>
            <a:xfrm>
              <a:off x="2112069" y="3347405"/>
              <a:ext cx="390235" cy="457588"/>
            </a:xfrm>
            <a:custGeom>
              <a:avLst/>
              <a:gdLst/>
              <a:ahLst/>
              <a:cxnLst/>
              <a:rect l="l" t="t" r="r" b="b"/>
              <a:pathLst>
                <a:path w="4693" h="5503" extrusionOk="0">
                  <a:moveTo>
                    <a:pt x="3333" y="1"/>
                  </a:moveTo>
                  <a:cubicBezTo>
                    <a:pt x="3262" y="1"/>
                    <a:pt x="3191" y="26"/>
                    <a:pt x="3135" y="79"/>
                  </a:cubicBezTo>
                  <a:lnTo>
                    <a:pt x="3014" y="193"/>
                  </a:lnTo>
                  <a:cubicBezTo>
                    <a:pt x="3014" y="193"/>
                    <a:pt x="2457" y="2858"/>
                    <a:pt x="195" y="3288"/>
                  </a:cubicBezTo>
                  <a:lnTo>
                    <a:pt x="61" y="3791"/>
                  </a:lnTo>
                  <a:cubicBezTo>
                    <a:pt x="0" y="3986"/>
                    <a:pt x="47" y="4200"/>
                    <a:pt x="168" y="4362"/>
                  </a:cubicBezTo>
                  <a:cubicBezTo>
                    <a:pt x="343" y="4583"/>
                    <a:pt x="591" y="4905"/>
                    <a:pt x="799" y="5194"/>
                  </a:cubicBezTo>
                  <a:cubicBezTo>
                    <a:pt x="939" y="5391"/>
                    <a:pt x="1165" y="5502"/>
                    <a:pt x="1398" y="5502"/>
                  </a:cubicBezTo>
                  <a:cubicBezTo>
                    <a:pt x="1490" y="5502"/>
                    <a:pt x="1583" y="5485"/>
                    <a:pt x="1672" y="5449"/>
                  </a:cubicBezTo>
                  <a:cubicBezTo>
                    <a:pt x="2652" y="5066"/>
                    <a:pt x="4545" y="4039"/>
                    <a:pt x="4679" y="1744"/>
                  </a:cubicBezTo>
                  <a:cubicBezTo>
                    <a:pt x="4693" y="1535"/>
                    <a:pt x="4626" y="1334"/>
                    <a:pt x="4491" y="1180"/>
                  </a:cubicBezTo>
                  <a:lnTo>
                    <a:pt x="3558" y="106"/>
                  </a:lnTo>
                  <a:cubicBezTo>
                    <a:pt x="3500" y="37"/>
                    <a:pt x="3416" y="1"/>
                    <a:pt x="3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342;p25">
              <a:extLst>
                <a:ext uri="{FF2B5EF4-FFF2-40B4-BE49-F238E27FC236}">
                  <a16:creationId xmlns:a16="http://schemas.microsoft.com/office/drawing/2014/main" id="{FA0138C7-F5A3-9475-6FDF-52891BFCB44F}"/>
                </a:ext>
              </a:extLst>
            </p:cNvPr>
            <p:cNvSpPr/>
            <p:nvPr/>
          </p:nvSpPr>
          <p:spPr>
            <a:xfrm>
              <a:off x="2111820" y="3359379"/>
              <a:ext cx="282802" cy="337433"/>
            </a:xfrm>
            <a:custGeom>
              <a:avLst/>
              <a:gdLst/>
              <a:ahLst/>
              <a:cxnLst/>
              <a:rect l="l" t="t" r="r" b="b"/>
              <a:pathLst>
                <a:path w="3401" h="4058" extrusionOk="0">
                  <a:moveTo>
                    <a:pt x="3019" y="1"/>
                  </a:moveTo>
                  <a:cubicBezTo>
                    <a:pt x="3016" y="1"/>
                    <a:pt x="3013" y="1"/>
                    <a:pt x="3011" y="2"/>
                  </a:cubicBezTo>
                  <a:cubicBezTo>
                    <a:pt x="2984" y="2"/>
                    <a:pt x="2971" y="22"/>
                    <a:pt x="2977" y="49"/>
                  </a:cubicBezTo>
                  <a:cubicBezTo>
                    <a:pt x="3313" y="2439"/>
                    <a:pt x="84" y="3963"/>
                    <a:pt x="50" y="3976"/>
                  </a:cubicBezTo>
                  <a:cubicBezTo>
                    <a:pt x="1" y="3988"/>
                    <a:pt x="8" y="4058"/>
                    <a:pt x="57" y="4058"/>
                  </a:cubicBezTo>
                  <a:cubicBezTo>
                    <a:pt x="62" y="4058"/>
                    <a:pt x="66" y="4058"/>
                    <a:pt x="71" y="4056"/>
                  </a:cubicBezTo>
                  <a:cubicBezTo>
                    <a:pt x="71" y="4056"/>
                    <a:pt x="77" y="4056"/>
                    <a:pt x="84" y="4050"/>
                  </a:cubicBezTo>
                  <a:cubicBezTo>
                    <a:pt x="124" y="4036"/>
                    <a:pt x="3400" y="2486"/>
                    <a:pt x="3058" y="35"/>
                  </a:cubicBezTo>
                  <a:cubicBezTo>
                    <a:pt x="3052" y="18"/>
                    <a:pt x="3036" y="1"/>
                    <a:pt x="3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8" name="Google Shape;343;p25">
              <a:extLst>
                <a:ext uri="{FF2B5EF4-FFF2-40B4-BE49-F238E27FC236}">
                  <a16:creationId xmlns:a16="http://schemas.microsoft.com/office/drawing/2014/main" id="{E19C82A9-880A-16F6-E10E-20C94103F150}"/>
                </a:ext>
              </a:extLst>
            </p:cNvPr>
            <p:cNvSpPr/>
            <p:nvPr/>
          </p:nvSpPr>
          <p:spPr>
            <a:xfrm>
              <a:off x="2187990" y="3667632"/>
              <a:ext cx="92715" cy="79910"/>
            </a:xfrm>
            <a:custGeom>
              <a:avLst/>
              <a:gdLst/>
              <a:ahLst/>
              <a:cxnLst/>
              <a:rect l="l" t="t" r="r" b="b"/>
              <a:pathLst>
                <a:path w="1115" h="961" extrusionOk="0">
                  <a:moveTo>
                    <a:pt x="638" y="88"/>
                  </a:moveTo>
                  <a:cubicBezTo>
                    <a:pt x="860" y="88"/>
                    <a:pt x="1034" y="262"/>
                    <a:pt x="1034" y="484"/>
                  </a:cubicBezTo>
                  <a:cubicBezTo>
                    <a:pt x="1034" y="720"/>
                    <a:pt x="841" y="876"/>
                    <a:pt x="639" y="876"/>
                  </a:cubicBezTo>
                  <a:cubicBezTo>
                    <a:pt x="542" y="876"/>
                    <a:pt x="443" y="840"/>
                    <a:pt x="363" y="759"/>
                  </a:cubicBezTo>
                  <a:cubicBezTo>
                    <a:pt x="114" y="511"/>
                    <a:pt x="289" y="88"/>
                    <a:pt x="638" y="88"/>
                  </a:cubicBezTo>
                  <a:close/>
                  <a:moveTo>
                    <a:pt x="636" y="0"/>
                  </a:moveTo>
                  <a:cubicBezTo>
                    <a:pt x="519" y="0"/>
                    <a:pt x="400" y="44"/>
                    <a:pt x="302" y="141"/>
                  </a:cubicBezTo>
                  <a:cubicBezTo>
                    <a:pt x="0" y="443"/>
                    <a:pt x="215" y="960"/>
                    <a:pt x="638" y="960"/>
                  </a:cubicBezTo>
                  <a:cubicBezTo>
                    <a:pt x="907" y="960"/>
                    <a:pt x="1115" y="746"/>
                    <a:pt x="1115" y="484"/>
                  </a:cubicBezTo>
                  <a:cubicBezTo>
                    <a:pt x="1115" y="193"/>
                    <a:pt x="881" y="0"/>
                    <a:pt x="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9" name="Google Shape;344;p25">
              <a:extLst>
                <a:ext uri="{FF2B5EF4-FFF2-40B4-BE49-F238E27FC236}">
                  <a16:creationId xmlns:a16="http://schemas.microsoft.com/office/drawing/2014/main" id="{04194474-6DE7-3115-6BA1-B193416B5B39}"/>
                </a:ext>
              </a:extLst>
            </p:cNvPr>
            <p:cNvSpPr/>
            <p:nvPr/>
          </p:nvSpPr>
          <p:spPr>
            <a:xfrm>
              <a:off x="3600290" y="2354874"/>
              <a:ext cx="1205794" cy="1091044"/>
            </a:xfrm>
            <a:custGeom>
              <a:avLst/>
              <a:gdLst/>
              <a:ahLst/>
              <a:cxnLst/>
              <a:rect l="l" t="t" r="r" b="b"/>
              <a:pathLst>
                <a:path w="14501" h="13121" extrusionOk="0">
                  <a:moveTo>
                    <a:pt x="7660" y="1"/>
                  </a:moveTo>
                  <a:cubicBezTo>
                    <a:pt x="5537" y="1"/>
                    <a:pt x="3394" y="1091"/>
                    <a:pt x="2061" y="3080"/>
                  </a:cubicBezTo>
                  <a:cubicBezTo>
                    <a:pt x="0" y="6148"/>
                    <a:pt x="651" y="10189"/>
                    <a:pt x="3518" y="12115"/>
                  </a:cubicBezTo>
                  <a:cubicBezTo>
                    <a:pt x="4530" y="12796"/>
                    <a:pt x="5683" y="13121"/>
                    <a:pt x="6842" y="13121"/>
                  </a:cubicBezTo>
                  <a:cubicBezTo>
                    <a:pt x="8964" y="13121"/>
                    <a:pt x="11106" y="12032"/>
                    <a:pt x="12439" y="10048"/>
                  </a:cubicBezTo>
                  <a:cubicBezTo>
                    <a:pt x="14500" y="6973"/>
                    <a:pt x="13842" y="2932"/>
                    <a:pt x="10982" y="1006"/>
                  </a:cubicBezTo>
                  <a:cubicBezTo>
                    <a:pt x="9971" y="325"/>
                    <a:pt x="8818" y="1"/>
                    <a:pt x="7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0" name="Google Shape;345;p25">
              <a:extLst>
                <a:ext uri="{FF2B5EF4-FFF2-40B4-BE49-F238E27FC236}">
                  <a16:creationId xmlns:a16="http://schemas.microsoft.com/office/drawing/2014/main" id="{C2E2D18A-67A8-DF40-9951-4F666CEB0C2B}"/>
                </a:ext>
              </a:extLst>
            </p:cNvPr>
            <p:cNvSpPr/>
            <p:nvPr/>
          </p:nvSpPr>
          <p:spPr>
            <a:xfrm>
              <a:off x="3714128" y="2355622"/>
              <a:ext cx="637530" cy="931890"/>
            </a:xfrm>
            <a:custGeom>
              <a:avLst/>
              <a:gdLst/>
              <a:ahLst/>
              <a:cxnLst/>
              <a:rect l="l" t="t" r="r" b="b"/>
              <a:pathLst>
                <a:path w="7667" h="11207" extrusionOk="0">
                  <a:moveTo>
                    <a:pt x="6274" y="1"/>
                  </a:moveTo>
                  <a:cubicBezTo>
                    <a:pt x="5572" y="1"/>
                    <a:pt x="4872" y="118"/>
                    <a:pt x="4203" y="352"/>
                  </a:cubicBezTo>
                  <a:cubicBezTo>
                    <a:pt x="3733" y="694"/>
                    <a:pt x="3344" y="1131"/>
                    <a:pt x="3196" y="1560"/>
                  </a:cubicBezTo>
                  <a:cubicBezTo>
                    <a:pt x="3068" y="2050"/>
                    <a:pt x="3236" y="2621"/>
                    <a:pt x="2961" y="3044"/>
                  </a:cubicBezTo>
                  <a:cubicBezTo>
                    <a:pt x="2484" y="3594"/>
                    <a:pt x="1565" y="3863"/>
                    <a:pt x="1578" y="4749"/>
                  </a:cubicBezTo>
                  <a:cubicBezTo>
                    <a:pt x="2095" y="7360"/>
                    <a:pt x="1" y="6434"/>
                    <a:pt x="309" y="8508"/>
                  </a:cubicBezTo>
                  <a:cubicBezTo>
                    <a:pt x="470" y="8837"/>
                    <a:pt x="350" y="9146"/>
                    <a:pt x="142" y="9421"/>
                  </a:cubicBezTo>
                  <a:cubicBezTo>
                    <a:pt x="108" y="9475"/>
                    <a:pt x="74" y="9529"/>
                    <a:pt x="48" y="9589"/>
                  </a:cubicBezTo>
                  <a:cubicBezTo>
                    <a:pt x="309" y="10180"/>
                    <a:pt x="672" y="10724"/>
                    <a:pt x="1108" y="11207"/>
                  </a:cubicBezTo>
                  <a:cubicBezTo>
                    <a:pt x="1249" y="10838"/>
                    <a:pt x="960" y="10375"/>
                    <a:pt x="1142" y="10019"/>
                  </a:cubicBezTo>
                  <a:cubicBezTo>
                    <a:pt x="1289" y="9683"/>
                    <a:pt x="1726" y="9509"/>
                    <a:pt x="1806" y="9146"/>
                  </a:cubicBezTo>
                  <a:cubicBezTo>
                    <a:pt x="1706" y="7991"/>
                    <a:pt x="1732" y="8179"/>
                    <a:pt x="2645" y="7501"/>
                  </a:cubicBezTo>
                  <a:cubicBezTo>
                    <a:pt x="3417" y="6454"/>
                    <a:pt x="2558" y="5441"/>
                    <a:pt x="4122" y="4722"/>
                  </a:cubicBezTo>
                  <a:cubicBezTo>
                    <a:pt x="4955" y="4011"/>
                    <a:pt x="4424" y="2379"/>
                    <a:pt x="5331" y="1762"/>
                  </a:cubicBezTo>
                  <a:cubicBezTo>
                    <a:pt x="7130" y="1111"/>
                    <a:pt x="6331" y="956"/>
                    <a:pt x="7459" y="211"/>
                  </a:cubicBezTo>
                  <a:cubicBezTo>
                    <a:pt x="7519" y="198"/>
                    <a:pt x="7593" y="178"/>
                    <a:pt x="7667" y="157"/>
                  </a:cubicBezTo>
                  <a:cubicBezTo>
                    <a:pt x="7208" y="53"/>
                    <a:pt x="6741" y="1"/>
                    <a:pt x="6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1" name="Google Shape;346;p25">
              <a:extLst>
                <a:ext uri="{FF2B5EF4-FFF2-40B4-BE49-F238E27FC236}">
                  <a16:creationId xmlns:a16="http://schemas.microsoft.com/office/drawing/2014/main" id="{75547BED-3472-7262-223C-4C37CA04A36C}"/>
                </a:ext>
              </a:extLst>
            </p:cNvPr>
            <p:cNvSpPr/>
            <p:nvPr/>
          </p:nvSpPr>
          <p:spPr>
            <a:xfrm>
              <a:off x="3869877" y="2437363"/>
              <a:ext cx="766500" cy="970223"/>
            </a:xfrm>
            <a:custGeom>
              <a:avLst/>
              <a:gdLst/>
              <a:ahLst/>
              <a:cxnLst/>
              <a:rect l="l" t="t" r="r" b="b"/>
              <a:pathLst>
                <a:path w="9218" h="11668" extrusionOk="0">
                  <a:moveTo>
                    <a:pt x="7700" y="0"/>
                  </a:moveTo>
                  <a:cubicBezTo>
                    <a:pt x="7190" y="61"/>
                    <a:pt x="6774" y="651"/>
                    <a:pt x="6257" y="1799"/>
                  </a:cubicBezTo>
                  <a:cubicBezTo>
                    <a:pt x="5834" y="2625"/>
                    <a:pt x="4847" y="2591"/>
                    <a:pt x="4270" y="3128"/>
                  </a:cubicBezTo>
                  <a:cubicBezTo>
                    <a:pt x="3464" y="6344"/>
                    <a:pt x="1853" y="5035"/>
                    <a:pt x="1826" y="7512"/>
                  </a:cubicBezTo>
                  <a:cubicBezTo>
                    <a:pt x="1585" y="9848"/>
                    <a:pt x="558" y="8908"/>
                    <a:pt x="0" y="10942"/>
                  </a:cubicBezTo>
                  <a:cubicBezTo>
                    <a:pt x="88" y="11009"/>
                    <a:pt x="182" y="11070"/>
                    <a:pt x="276" y="11137"/>
                  </a:cubicBezTo>
                  <a:cubicBezTo>
                    <a:pt x="584" y="11345"/>
                    <a:pt x="913" y="11520"/>
                    <a:pt x="1256" y="11667"/>
                  </a:cubicBezTo>
                  <a:cubicBezTo>
                    <a:pt x="1383" y="11345"/>
                    <a:pt x="1330" y="10949"/>
                    <a:pt x="1565" y="10694"/>
                  </a:cubicBezTo>
                  <a:cubicBezTo>
                    <a:pt x="2632" y="10130"/>
                    <a:pt x="2585" y="9989"/>
                    <a:pt x="2907" y="8821"/>
                  </a:cubicBezTo>
                  <a:cubicBezTo>
                    <a:pt x="3135" y="8022"/>
                    <a:pt x="3954" y="7760"/>
                    <a:pt x="4525" y="7277"/>
                  </a:cubicBezTo>
                  <a:cubicBezTo>
                    <a:pt x="5022" y="6706"/>
                    <a:pt x="4700" y="5673"/>
                    <a:pt x="5277" y="5183"/>
                  </a:cubicBezTo>
                  <a:cubicBezTo>
                    <a:pt x="5579" y="4927"/>
                    <a:pt x="6029" y="4927"/>
                    <a:pt x="6358" y="4706"/>
                  </a:cubicBezTo>
                  <a:cubicBezTo>
                    <a:pt x="7002" y="4276"/>
                    <a:pt x="7009" y="3149"/>
                    <a:pt x="7754" y="2907"/>
                  </a:cubicBezTo>
                  <a:cubicBezTo>
                    <a:pt x="9143" y="2833"/>
                    <a:pt x="8801" y="1907"/>
                    <a:pt x="9217" y="1450"/>
                  </a:cubicBezTo>
                  <a:cubicBezTo>
                    <a:pt x="8815" y="893"/>
                    <a:pt x="8311" y="410"/>
                    <a:pt x="7740" y="27"/>
                  </a:cubicBezTo>
                  <a:lnTo>
                    <a:pt x="77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2" name="Google Shape;347;p25">
              <a:extLst>
                <a:ext uri="{FF2B5EF4-FFF2-40B4-BE49-F238E27FC236}">
                  <a16:creationId xmlns:a16="http://schemas.microsoft.com/office/drawing/2014/main" id="{F4E013F6-BF60-50B7-7007-9C1EDBC96CF1}"/>
                </a:ext>
              </a:extLst>
            </p:cNvPr>
            <p:cNvSpPr/>
            <p:nvPr/>
          </p:nvSpPr>
          <p:spPr>
            <a:xfrm>
              <a:off x="4067453" y="2836421"/>
              <a:ext cx="669960" cy="609674"/>
            </a:xfrm>
            <a:custGeom>
              <a:avLst/>
              <a:gdLst/>
              <a:ahLst/>
              <a:cxnLst/>
              <a:rect l="l" t="t" r="r" b="b"/>
              <a:pathLst>
                <a:path w="8057" h="7332" extrusionOk="0">
                  <a:moveTo>
                    <a:pt x="8009" y="1"/>
                  </a:moveTo>
                  <a:lnTo>
                    <a:pt x="8009" y="1"/>
                  </a:lnTo>
                  <a:cubicBezTo>
                    <a:pt x="7788" y="511"/>
                    <a:pt x="7492" y="1343"/>
                    <a:pt x="6251" y="1605"/>
                  </a:cubicBezTo>
                  <a:cubicBezTo>
                    <a:pt x="4592" y="1719"/>
                    <a:pt x="5096" y="2263"/>
                    <a:pt x="4431" y="3317"/>
                  </a:cubicBezTo>
                  <a:cubicBezTo>
                    <a:pt x="4015" y="3713"/>
                    <a:pt x="3270" y="3471"/>
                    <a:pt x="2800" y="3800"/>
                  </a:cubicBezTo>
                  <a:cubicBezTo>
                    <a:pt x="2263" y="4290"/>
                    <a:pt x="2095" y="5083"/>
                    <a:pt x="1733" y="5707"/>
                  </a:cubicBezTo>
                  <a:cubicBezTo>
                    <a:pt x="1672" y="5895"/>
                    <a:pt x="1505" y="6022"/>
                    <a:pt x="1310" y="6049"/>
                  </a:cubicBezTo>
                  <a:cubicBezTo>
                    <a:pt x="759" y="6204"/>
                    <a:pt x="196" y="6653"/>
                    <a:pt x="1" y="7211"/>
                  </a:cubicBezTo>
                  <a:cubicBezTo>
                    <a:pt x="410" y="7291"/>
                    <a:pt x="825" y="7332"/>
                    <a:pt x="1243" y="7332"/>
                  </a:cubicBezTo>
                  <a:cubicBezTo>
                    <a:pt x="1415" y="7332"/>
                    <a:pt x="1587" y="7325"/>
                    <a:pt x="1760" y="7311"/>
                  </a:cubicBezTo>
                  <a:cubicBezTo>
                    <a:pt x="1887" y="7157"/>
                    <a:pt x="2095" y="7016"/>
                    <a:pt x="2464" y="6922"/>
                  </a:cubicBezTo>
                  <a:cubicBezTo>
                    <a:pt x="3478" y="6922"/>
                    <a:pt x="3364" y="6432"/>
                    <a:pt x="3827" y="5754"/>
                  </a:cubicBezTo>
                  <a:cubicBezTo>
                    <a:pt x="4156" y="5418"/>
                    <a:pt x="4727" y="5499"/>
                    <a:pt x="5130" y="5250"/>
                  </a:cubicBezTo>
                  <a:cubicBezTo>
                    <a:pt x="5955" y="4606"/>
                    <a:pt x="5848" y="3022"/>
                    <a:pt x="7002" y="2699"/>
                  </a:cubicBezTo>
                  <a:cubicBezTo>
                    <a:pt x="7237" y="2673"/>
                    <a:pt x="7472" y="2599"/>
                    <a:pt x="7680" y="2485"/>
                  </a:cubicBezTo>
                  <a:cubicBezTo>
                    <a:pt x="7942" y="1686"/>
                    <a:pt x="8056" y="840"/>
                    <a:pt x="8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3" name="Google Shape;348;p25">
              <a:extLst>
                <a:ext uri="{FF2B5EF4-FFF2-40B4-BE49-F238E27FC236}">
                  <a16:creationId xmlns:a16="http://schemas.microsoft.com/office/drawing/2014/main" id="{B8F8169B-85C9-999F-BD08-A1C8B52DE97B}"/>
                </a:ext>
              </a:extLst>
            </p:cNvPr>
            <p:cNvSpPr/>
            <p:nvPr/>
          </p:nvSpPr>
          <p:spPr>
            <a:xfrm>
              <a:off x="4253054" y="2436448"/>
              <a:ext cx="406616" cy="240893"/>
            </a:xfrm>
            <a:custGeom>
              <a:avLst/>
              <a:gdLst/>
              <a:ahLst/>
              <a:cxnLst/>
              <a:rect l="l" t="t" r="r" b="b"/>
              <a:pathLst>
                <a:path w="4890" h="2897" extrusionOk="0">
                  <a:moveTo>
                    <a:pt x="698" y="0"/>
                  </a:moveTo>
                  <a:cubicBezTo>
                    <a:pt x="268" y="0"/>
                    <a:pt x="1" y="191"/>
                    <a:pt x="78" y="662"/>
                  </a:cubicBezTo>
                  <a:cubicBezTo>
                    <a:pt x="347" y="1421"/>
                    <a:pt x="2548" y="1575"/>
                    <a:pt x="3347" y="2602"/>
                  </a:cubicBezTo>
                  <a:cubicBezTo>
                    <a:pt x="3472" y="2737"/>
                    <a:pt x="3663" y="2897"/>
                    <a:pt x="3849" y="2897"/>
                  </a:cubicBezTo>
                  <a:cubicBezTo>
                    <a:pt x="3914" y="2897"/>
                    <a:pt x="3978" y="2877"/>
                    <a:pt x="4039" y="2831"/>
                  </a:cubicBezTo>
                  <a:cubicBezTo>
                    <a:pt x="4890" y="1807"/>
                    <a:pt x="2021"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4" name="Google Shape;349;p25">
              <a:extLst>
                <a:ext uri="{FF2B5EF4-FFF2-40B4-BE49-F238E27FC236}">
                  <a16:creationId xmlns:a16="http://schemas.microsoft.com/office/drawing/2014/main" id="{72B26ABD-064B-4FE1-7F4E-ACDBB1CBDAB4}"/>
                </a:ext>
              </a:extLst>
            </p:cNvPr>
            <p:cNvSpPr/>
            <p:nvPr/>
          </p:nvSpPr>
          <p:spPr>
            <a:xfrm>
              <a:off x="4211477" y="2911011"/>
              <a:ext cx="572256" cy="567599"/>
            </a:xfrm>
            <a:custGeom>
              <a:avLst/>
              <a:gdLst/>
              <a:ahLst/>
              <a:cxnLst/>
              <a:rect l="l" t="t" r="r" b="b"/>
              <a:pathLst>
                <a:path w="6882" h="6826" extrusionOk="0">
                  <a:moveTo>
                    <a:pt x="6308" y="0"/>
                  </a:moveTo>
                  <a:cubicBezTo>
                    <a:pt x="6227" y="0"/>
                    <a:pt x="6146" y="44"/>
                    <a:pt x="6110" y="131"/>
                  </a:cubicBezTo>
                  <a:cubicBezTo>
                    <a:pt x="5814" y="896"/>
                    <a:pt x="5626" y="1702"/>
                    <a:pt x="5559" y="2521"/>
                  </a:cubicBezTo>
                  <a:cubicBezTo>
                    <a:pt x="5291" y="1923"/>
                    <a:pt x="4861" y="1145"/>
                    <a:pt x="4223" y="876"/>
                  </a:cubicBezTo>
                  <a:cubicBezTo>
                    <a:pt x="4194" y="863"/>
                    <a:pt x="4166" y="858"/>
                    <a:pt x="4138" y="858"/>
                  </a:cubicBezTo>
                  <a:cubicBezTo>
                    <a:pt x="4005" y="858"/>
                    <a:pt x="3898" y="992"/>
                    <a:pt x="3948" y="1131"/>
                  </a:cubicBezTo>
                  <a:lnTo>
                    <a:pt x="4827" y="3481"/>
                  </a:lnTo>
                  <a:cubicBezTo>
                    <a:pt x="4371" y="2830"/>
                    <a:pt x="3847" y="2118"/>
                    <a:pt x="3116" y="1782"/>
                  </a:cubicBezTo>
                  <a:cubicBezTo>
                    <a:pt x="3079" y="1765"/>
                    <a:pt x="3043" y="1757"/>
                    <a:pt x="3007" y="1757"/>
                  </a:cubicBezTo>
                  <a:cubicBezTo>
                    <a:pt x="2851" y="1757"/>
                    <a:pt x="2717" y="1910"/>
                    <a:pt x="2767" y="2084"/>
                  </a:cubicBezTo>
                  <a:cubicBezTo>
                    <a:pt x="3008" y="2836"/>
                    <a:pt x="3874" y="3427"/>
                    <a:pt x="4089" y="4226"/>
                  </a:cubicBezTo>
                  <a:cubicBezTo>
                    <a:pt x="3559" y="3836"/>
                    <a:pt x="2894" y="3058"/>
                    <a:pt x="2243" y="2742"/>
                  </a:cubicBezTo>
                  <a:cubicBezTo>
                    <a:pt x="2206" y="2724"/>
                    <a:pt x="2169" y="2716"/>
                    <a:pt x="2133" y="2716"/>
                  </a:cubicBezTo>
                  <a:cubicBezTo>
                    <a:pt x="1973" y="2716"/>
                    <a:pt x="1841" y="2881"/>
                    <a:pt x="1907" y="3051"/>
                  </a:cubicBezTo>
                  <a:cubicBezTo>
                    <a:pt x="2176" y="3769"/>
                    <a:pt x="2800" y="4400"/>
                    <a:pt x="3223" y="5025"/>
                  </a:cubicBezTo>
                  <a:cubicBezTo>
                    <a:pt x="2278" y="4086"/>
                    <a:pt x="1509" y="3598"/>
                    <a:pt x="1159" y="3598"/>
                  </a:cubicBezTo>
                  <a:cubicBezTo>
                    <a:pt x="736" y="3598"/>
                    <a:pt x="925" y="4311"/>
                    <a:pt x="2156" y="5803"/>
                  </a:cubicBezTo>
                  <a:cubicBezTo>
                    <a:pt x="1303" y="6206"/>
                    <a:pt x="753" y="6260"/>
                    <a:pt x="1" y="6414"/>
                  </a:cubicBezTo>
                  <a:cubicBezTo>
                    <a:pt x="416" y="6741"/>
                    <a:pt x="1157" y="6826"/>
                    <a:pt x="1880" y="6826"/>
                  </a:cubicBezTo>
                  <a:cubicBezTo>
                    <a:pt x="2419" y="6826"/>
                    <a:pt x="2948" y="6779"/>
                    <a:pt x="3324" y="6750"/>
                  </a:cubicBezTo>
                  <a:cubicBezTo>
                    <a:pt x="5076" y="6602"/>
                    <a:pt x="5875" y="4696"/>
                    <a:pt x="6338" y="3205"/>
                  </a:cubicBezTo>
                  <a:cubicBezTo>
                    <a:pt x="6546" y="2380"/>
                    <a:pt x="6882" y="1017"/>
                    <a:pt x="6506" y="131"/>
                  </a:cubicBezTo>
                  <a:cubicBezTo>
                    <a:pt x="6469" y="44"/>
                    <a:pt x="6388" y="0"/>
                    <a:pt x="6308" y="0"/>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5" name="Google Shape;350;p25">
              <a:extLst>
                <a:ext uri="{FF2B5EF4-FFF2-40B4-BE49-F238E27FC236}">
                  <a16:creationId xmlns:a16="http://schemas.microsoft.com/office/drawing/2014/main" id="{E592AAC0-EC57-C8B1-4109-CD653076E5AA}"/>
                </a:ext>
              </a:extLst>
            </p:cNvPr>
            <p:cNvSpPr/>
            <p:nvPr/>
          </p:nvSpPr>
          <p:spPr>
            <a:xfrm>
              <a:off x="4295962" y="3259427"/>
              <a:ext cx="151171" cy="187259"/>
            </a:xfrm>
            <a:custGeom>
              <a:avLst/>
              <a:gdLst/>
              <a:ahLst/>
              <a:cxnLst/>
              <a:rect l="l" t="t" r="r" b="b"/>
              <a:pathLst>
                <a:path w="1818" h="2252" extrusionOk="0">
                  <a:moveTo>
                    <a:pt x="55" y="0"/>
                  </a:moveTo>
                  <a:cubicBezTo>
                    <a:pt x="28" y="0"/>
                    <a:pt x="1" y="27"/>
                    <a:pt x="19" y="63"/>
                  </a:cubicBezTo>
                  <a:cubicBezTo>
                    <a:pt x="52" y="130"/>
                    <a:pt x="885" y="1694"/>
                    <a:pt x="1751" y="2244"/>
                  </a:cubicBezTo>
                  <a:cubicBezTo>
                    <a:pt x="1757" y="2251"/>
                    <a:pt x="1764" y="2251"/>
                    <a:pt x="1771" y="2251"/>
                  </a:cubicBezTo>
                  <a:cubicBezTo>
                    <a:pt x="1791" y="2251"/>
                    <a:pt x="1804" y="2244"/>
                    <a:pt x="1811" y="2231"/>
                  </a:cubicBezTo>
                  <a:cubicBezTo>
                    <a:pt x="1818" y="2211"/>
                    <a:pt x="1818" y="2184"/>
                    <a:pt x="1798" y="2171"/>
                  </a:cubicBezTo>
                  <a:cubicBezTo>
                    <a:pt x="945" y="1634"/>
                    <a:pt x="99" y="36"/>
                    <a:pt x="92" y="22"/>
                  </a:cubicBezTo>
                  <a:cubicBezTo>
                    <a:pt x="83" y="7"/>
                    <a:pt x="69"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6" name="Google Shape;351;p25">
              <a:extLst>
                <a:ext uri="{FF2B5EF4-FFF2-40B4-BE49-F238E27FC236}">
                  <a16:creationId xmlns:a16="http://schemas.microsoft.com/office/drawing/2014/main" id="{767691A1-E52F-E6BA-FF66-A141569F0C7D}"/>
                </a:ext>
              </a:extLst>
            </p:cNvPr>
            <p:cNvSpPr/>
            <p:nvPr/>
          </p:nvSpPr>
          <p:spPr>
            <a:xfrm>
              <a:off x="4350512" y="3142346"/>
              <a:ext cx="147429" cy="206052"/>
            </a:xfrm>
            <a:custGeom>
              <a:avLst/>
              <a:gdLst/>
              <a:ahLst/>
              <a:cxnLst/>
              <a:rect l="l" t="t" r="r" b="b"/>
              <a:pathLst>
                <a:path w="1773" h="2478" extrusionOk="0">
                  <a:moveTo>
                    <a:pt x="258" y="0"/>
                  </a:moveTo>
                  <a:cubicBezTo>
                    <a:pt x="250" y="0"/>
                    <a:pt x="242" y="3"/>
                    <a:pt x="235" y="7"/>
                  </a:cubicBezTo>
                  <a:cubicBezTo>
                    <a:pt x="202" y="34"/>
                    <a:pt x="182" y="74"/>
                    <a:pt x="182" y="115"/>
                  </a:cubicBezTo>
                  <a:cubicBezTo>
                    <a:pt x="155" y="316"/>
                    <a:pt x="309" y="893"/>
                    <a:pt x="1692" y="2464"/>
                  </a:cubicBezTo>
                  <a:cubicBezTo>
                    <a:pt x="1699" y="2471"/>
                    <a:pt x="1712" y="2478"/>
                    <a:pt x="1726" y="2478"/>
                  </a:cubicBezTo>
                  <a:cubicBezTo>
                    <a:pt x="1739" y="2478"/>
                    <a:pt x="1746" y="2478"/>
                    <a:pt x="1759" y="2471"/>
                  </a:cubicBezTo>
                  <a:cubicBezTo>
                    <a:pt x="1773" y="2451"/>
                    <a:pt x="1773" y="2424"/>
                    <a:pt x="1759" y="2410"/>
                  </a:cubicBezTo>
                  <a:cubicBezTo>
                    <a:pt x="0" y="410"/>
                    <a:pt x="276" y="88"/>
                    <a:pt x="282" y="74"/>
                  </a:cubicBezTo>
                  <a:cubicBezTo>
                    <a:pt x="302" y="61"/>
                    <a:pt x="309" y="34"/>
                    <a:pt x="296" y="21"/>
                  </a:cubicBezTo>
                  <a:cubicBezTo>
                    <a:pt x="287" y="8"/>
                    <a:pt x="273" y="0"/>
                    <a:pt x="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7" name="Google Shape;352;p25">
              <a:extLst>
                <a:ext uri="{FF2B5EF4-FFF2-40B4-BE49-F238E27FC236}">
                  <a16:creationId xmlns:a16="http://schemas.microsoft.com/office/drawing/2014/main" id="{F3E1E2F0-68AF-195D-1CDF-01709F165C9E}"/>
                </a:ext>
              </a:extLst>
            </p:cNvPr>
            <p:cNvSpPr/>
            <p:nvPr/>
          </p:nvSpPr>
          <p:spPr>
            <a:xfrm>
              <a:off x="4430340" y="3064098"/>
              <a:ext cx="128970" cy="203391"/>
            </a:xfrm>
            <a:custGeom>
              <a:avLst/>
              <a:gdLst/>
              <a:ahLst/>
              <a:cxnLst/>
              <a:rect l="l" t="t" r="r" b="b"/>
              <a:pathLst>
                <a:path w="1551" h="2446" extrusionOk="0">
                  <a:moveTo>
                    <a:pt x="161" y="0"/>
                  </a:moveTo>
                  <a:cubicBezTo>
                    <a:pt x="157" y="0"/>
                    <a:pt x="153" y="1"/>
                    <a:pt x="148" y="2"/>
                  </a:cubicBezTo>
                  <a:cubicBezTo>
                    <a:pt x="114" y="8"/>
                    <a:pt x="81" y="42"/>
                    <a:pt x="74" y="76"/>
                  </a:cubicBezTo>
                  <a:cubicBezTo>
                    <a:pt x="0" y="270"/>
                    <a:pt x="289" y="754"/>
                    <a:pt x="893" y="1479"/>
                  </a:cubicBezTo>
                  <a:cubicBezTo>
                    <a:pt x="1094" y="1714"/>
                    <a:pt x="1269" y="2029"/>
                    <a:pt x="1464" y="2418"/>
                  </a:cubicBezTo>
                  <a:cubicBezTo>
                    <a:pt x="1470" y="2439"/>
                    <a:pt x="1484" y="2445"/>
                    <a:pt x="1504" y="2445"/>
                  </a:cubicBezTo>
                  <a:cubicBezTo>
                    <a:pt x="1511" y="2445"/>
                    <a:pt x="1517" y="2445"/>
                    <a:pt x="1524" y="2439"/>
                  </a:cubicBezTo>
                  <a:cubicBezTo>
                    <a:pt x="1544" y="2432"/>
                    <a:pt x="1551" y="2405"/>
                    <a:pt x="1538" y="2385"/>
                  </a:cubicBezTo>
                  <a:cubicBezTo>
                    <a:pt x="1343" y="1982"/>
                    <a:pt x="1168" y="1667"/>
                    <a:pt x="960" y="1425"/>
                  </a:cubicBezTo>
                  <a:cubicBezTo>
                    <a:pt x="161" y="478"/>
                    <a:pt x="128" y="190"/>
                    <a:pt x="148" y="109"/>
                  </a:cubicBezTo>
                  <a:cubicBezTo>
                    <a:pt x="155" y="89"/>
                    <a:pt x="168" y="82"/>
                    <a:pt x="168" y="82"/>
                  </a:cubicBezTo>
                  <a:cubicBezTo>
                    <a:pt x="188" y="76"/>
                    <a:pt x="202" y="55"/>
                    <a:pt x="202" y="35"/>
                  </a:cubicBezTo>
                  <a:cubicBezTo>
                    <a:pt x="196" y="13"/>
                    <a:pt x="181" y="0"/>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8" name="Google Shape;353;p25">
              <a:extLst>
                <a:ext uri="{FF2B5EF4-FFF2-40B4-BE49-F238E27FC236}">
                  <a16:creationId xmlns:a16="http://schemas.microsoft.com/office/drawing/2014/main" id="{4A1829AC-AE9C-CF6F-5C27-A2EEBE969965}"/>
                </a:ext>
              </a:extLst>
            </p:cNvPr>
            <p:cNvSpPr/>
            <p:nvPr/>
          </p:nvSpPr>
          <p:spPr>
            <a:xfrm>
              <a:off x="4534117" y="2978948"/>
              <a:ext cx="82737" cy="225426"/>
            </a:xfrm>
            <a:custGeom>
              <a:avLst/>
              <a:gdLst/>
              <a:ahLst/>
              <a:cxnLst/>
              <a:rect l="l" t="t" r="r" b="b"/>
              <a:pathLst>
                <a:path w="995" h="2711" extrusionOk="0">
                  <a:moveTo>
                    <a:pt x="250" y="1"/>
                  </a:moveTo>
                  <a:cubicBezTo>
                    <a:pt x="203" y="1"/>
                    <a:pt x="147" y="13"/>
                    <a:pt x="102" y="59"/>
                  </a:cubicBezTo>
                  <a:cubicBezTo>
                    <a:pt x="1" y="166"/>
                    <a:pt x="28" y="388"/>
                    <a:pt x="182" y="744"/>
                  </a:cubicBezTo>
                  <a:cubicBezTo>
                    <a:pt x="457" y="1375"/>
                    <a:pt x="699" y="2019"/>
                    <a:pt x="907" y="2684"/>
                  </a:cubicBezTo>
                  <a:cubicBezTo>
                    <a:pt x="914" y="2697"/>
                    <a:pt x="927" y="2711"/>
                    <a:pt x="947" y="2711"/>
                  </a:cubicBezTo>
                  <a:cubicBezTo>
                    <a:pt x="954" y="2711"/>
                    <a:pt x="961" y="2711"/>
                    <a:pt x="961" y="2704"/>
                  </a:cubicBezTo>
                  <a:cubicBezTo>
                    <a:pt x="988" y="2697"/>
                    <a:pt x="994" y="2677"/>
                    <a:pt x="994" y="2650"/>
                  </a:cubicBezTo>
                  <a:cubicBezTo>
                    <a:pt x="780" y="1992"/>
                    <a:pt x="538" y="1341"/>
                    <a:pt x="263" y="704"/>
                  </a:cubicBezTo>
                  <a:cubicBezTo>
                    <a:pt x="81" y="294"/>
                    <a:pt x="122" y="160"/>
                    <a:pt x="162" y="120"/>
                  </a:cubicBezTo>
                  <a:cubicBezTo>
                    <a:pt x="185" y="94"/>
                    <a:pt x="219" y="86"/>
                    <a:pt x="251" y="86"/>
                  </a:cubicBezTo>
                  <a:cubicBezTo>
                    <a:pt x="293" y="86"/>
                    <a:pt x="330" y="99"/>
                    <a:pt x="330" y="99"/>
                  </a:cubicBezTo>
                  <a:cubicBezTo>
                    <a:pt x="333" y="101"/>
                    <a:pt x="337" y="101"/>
                    <a:pt x="341" y="101"/>
                  </a:cubicBezTo>
                  <a:cubicBezTo>
                    <a:pt x="359" y="101"/>
                    <a:pt x="378" y="89"/>
                    <a:pt x="383" y="73"/>
                  </a:cubicBezTo>
                  <a:cubicBezTo>
                    <a:pt x="390" y="52"/>
                    <a:pt x="377" y="26"/>
                    <a:pt x="357" y="19"/>
                  </a:cubicBezTo>
                  <a:cubicBezTo>
                    <a:pt x="353" y="19"/>
                    <a:pt x="307"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9" name="Google Shape;354;p25">
              <a:extLst>
                <a:ext uri="{FF2B5EF4-FFF2-40B4-BE49-F238E27FC236}">
                  <a16:creationId xmlns:a16="http://schemas.microsoft.com/office/drawing/2014/main" id="{02914B8C-BE61-6A2D-0FBA-DA0B655C1C97}"/>
                </a:ext>
              </a:extLst>
            </p:cNvPr>
            <p:cNvSpPr/>
            <p:nvPr/>
          </p:nvSpPr>
          <p:spPr>
            <a:xfrm>
              <a:off x="4670325" y="2907352"/>
              <a:ext cx="67686" cy="221102"/>
            </a:xfrm>
            <a:custGeom>
              <a:avLst/>
              <a:gdLst/>
              <a:ahLst/>
              <a:cxnLst/>
              <a:rect l="l" t="t" r="r" b="b"/>
              <a:pathLst>
                <a:path w="814" h="2659" extrusionOk="0">
                  <a:moveTo>
                    <a:pt x="729" y="0"/>
                  </a:moveTo>
                  <a:cubicBezTo>
                    <a:pt x="710" y="0"/>
                    <a:pt x="689" y="8"/>
                    <a:pt x="672" y="21"/>
                  </a:cubicBezTo>
                  <a:cubicBezTo>
                    <a:pt x="531" y="108"/>
                    <a:pt x="256" y="564"/>
                    <a:pt x="1" y="2612"/>
                  </a:cubicBezTo>
                  <a:cubicBezTo>
                    <a:pt x="1" y="2632"/>
                    <a:pt x="14" y="2652"/>
                    <a:pt x="34" y="2659"/>
                  </a:cubicBezTo>
                  <a:lnTo>
                    <a:pt x="41" y="2659"/>
                  </a:lnTo>
                  <a:cubicBezTo>
                    <a:pt x="61" y="2659"/>
                    <a:pt x="75" y="2645"/>
                    <a:pt x="81" y="2625"/>
                  </a:cubicBezTo>
                  <a:cubicBezTo>
                    <a:pt x="383" y="148"/>
                    <a:pt x="719" y="88"/>
                    <a:pt x="739" y="88"/>
                  </a:cubicBezTo>
                  <a:cubicBezTo>
                    <a:pt x="745" y="90"/>
                    <a:pt x="750" y="91"/>
                    <a:pt x="755" y="91"/>
                  </a:cubicBezTo>
                  <a:cubicBezTo>
                    <a:pt x="798" y="91"/>
                    <a:pt x="814" y="19"/>
                    <a:pt x="759" y="7"/>
                  </a:cubicBezTo>
                  <a:cubicBezTo>
                    <a:pt x="750" y="2"/>
                    <a:pt x="740" y="0"/>
                    <a:pt x="7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 name="Google Shape;6174;p58">
            <a:extLst>
              <a:ext uri="{FF2B5EF4-FFF2-40B4-BE49-F238E27FC236}">
                <a16:creationId xmlns:a16="http://schemas.microsoft.com/office/drawing/2014/main" id="{FB85C73E-5867-F1D2-2B20-10895793809C}"/>
              </a:ext>
            </a:extLst>
          </p:cNvPr>
          <p:cNvGrpSpPr/>
          <p:nvPr/>
        </p:nvGrpSpPr>
        <p:grpSpPr>
          <a:xfrm>
            <a:off x="376543" y="4478479"/>
            <a:ext cx="352349" cy="338760"/>
            <a:chOff x="4447550" y="249750"/>
            <a:chExt cx="500425" cy="481125"/>
          </a:xfrm>
        </p:grpSpPr>
        <p:sp>
          <p:nvSpPr>
            <p:cNvPr id="2304" name="Google Shape;6175;p58">
              <a:extLst>
                <a:ext uri="{FF2B5EF4-FFF2-40B4-BE49-F238E27FC236}">
                  <a16:creationId xmlns:a16="http://schemas.microsoft.com/office/drawing/2014/main" id="{D33EC4F1-9F68-DAB4-2BF7-1928577C2F82}"/>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305" name="Google Shape;6176;p58">
              <a:extLst>
                <a:ext uri="{FF2B5EF4-FFF2-40B4-BE49-F238E27FC236}">
                  <a16:creationId xmlns:a16="http://schemas.microsoft.com/office/drawing/2014/main" id="{AAF995D3-FE04-665D-4999-477CAE750E0F}"/>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2306" name="CuadroTexto 2305">
            <a:extLst>
              <a:ext uri="{FF2B5EF4-FFF2-40B4-BE49-F238E27FC236}">
                <a16:creationId xmlns:a16="http://schemas.microsoft.com/office/drawing/2014/main" id="{851B1670-E27D-7B70-EABB-F4E2B238CCAD}"/>
              </a:ext>
            </a:extLst>
          </p:cNvPr>
          <p:cNvSpPr txBox="1"/>
          <p:nvPr/>
        </p:nvSpPr>
        <p:spPr>
          <a:xfrm>
            <a:off x="864681" y="4551328"/>
            <a:ext cx="3908323" cy="307777"/>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 </a:t>
            </a:r>
            <a:r>
              <a:rPr lang="es-CO" sz="1200" b="1" dirty="0">
                <a:solidFill>
                  <a:srgbClr val="005B39"/>
                </a:solidFill>
                <a:latin typeface="Roboto Slab" pitchFamily="2" charset="0"/>
                <a:ea typeface="Roboto Slab" pitchFamily="2" charset="0"/>
                <a:cs typeface="Roboto Slab" pitchFamily="2" charset="0"/>
              </a:rPr>
              <a:t>https://www.urt.gov.co/</a:t>
            </a:r>
          </a:p>
        </p:txBody>
      </p:sp>
      <p:grpSp>
        <p:nvGrpSpPr>
          <p:cNvPr id="2307" name="Grupo 2306">
            <a:extLst>
              <a:ext uri="{FF2B5EF4-FFF2-40B4-BE49-F238E27FC236}">
                <a16:creationId xmlns:a16="http://schemas.microsoft.com/office/drawing/2014/main" id="{58D2CAD9-230C-B443-A63B-A34A2FAAD02E}"/>
              </a:ext>
            </a:extLst>
          </p:cNvPr>
          <p:cNvGrpSpPr/>
          <p:nvPr/>
        </p:nvGrpSpPr>
        <p:grpSpPr>
          <a:xfrm>
            <a:off x="5804663" y="432266"/>
            <a:ext cx="2916028" cy="746036"/>
            <a:chOff x="699480" y="2058525"/>
            <a:chExt cx="2916028" cy="746036"/>
          </a:xfrm>
        </p:grpSpPr>
        <p:pic>
          <p:nvPicPr>
            <p:cNvPr id="2308" name="Picture 4" descr="Encuesta para la identificación de creación de cursos en Escuela URT">
              <a:extLst>
                <a:ext uri="{FF2B5EF4-FFF2-40B4-BE49-F238E27FC236}">
                  <a16:creationId xmlns:a16="http://schemas.microsoft.com/office/drawing/2014/main" id="{0F0D46B4-142F-BD07-F2F8-C277C8999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222" y="2058525"/>
              <a:ext cx="1632286" cy="746036"/>
            </a:xfrm>
            <a:prstGeom prst="rect">
              <a:avLst/>
            </a:prstGeom>
            <a:noFill/>
            <a:extLst>
              <a:ext uri="{909E8E84-426E-40DD-AFC4-6F175D3DCCD1}">
                <a14:hiddenFill xmlns:a14="http://schemas.microsoft.com/office/drawing/2010/main">
                  <a:solidFill>
                    <a:srgbClr val="FFFFFF"/>
                  </a:solidFill>
                </a14:hiddenFill>
              </a:ext>
            </a:extLst>
          </p:spPr>
        </p:pic>
        <p:pic>
          <p:nvPicPr>
            <p:cNvPr id="2309" name="Picture 14" descr="Agencia de Desarrollo Rural">
              <a:extLst>
                <a:ext uri="{FF2B5EF4-FFF2-40B4-BE49-F238E27FC236}">
                  <a16:creationId xmlns:a16="http://schemas.microsoft.com/office/drawing/2014/main" id="{9C25A5FB-8907-991C-51A9-A337A1349C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770"/>
            <a:stretch/>
          </p:blipFill>
          <p:spPr bwMode="auto">
            <a:xfrm>
              <a:off x="699480" y="2074442"/>
              <a:ext cx="1352050" cy="7243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59640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3">
            <a:extLst>
              <a:ext uri="{FF2B5EF4-FFF2-40B4-BE49-F238E27FC236}">
                <a16:creationId xmlns:a16="http://schemas.microsoft.com/office/drawing/2014/main" id="{73E4C6A7-63FC-B28A-1512-14C1BE254DEB}"/>
              </a:ext>
            </a:extLst>
          </p:cNvPr>
          <p:cNvSpPr txBox="1">
            <a:spLocks/>
          </p:cNvSpPr>
          <p:nvPr/>
        </p:nvSpPr>
        <p:spPr>
          <a:xfrm>
            <a:off x="1144368" y="257277"/>
            <a:ext cx="3427632" cy="745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b="1" dirty="0">
                <a:solidFill>
                  <a:schemeClr val="accent5"/>
                </a:solidFill>
              </a:rPr>
              <a:t>Procedimientos para acceder a la oferta</a:t>
            </a:r>
          </a:p>
        </p:txBody>
      </p:sp>
      <p:sp>
        <p:nvSpPr>
          <p:cNvPr id="7" name="Rectángulo: esquinas redondeadas 6">
            <a:extLst>
              <a:ext uri="{FF2B5EF4-FFF2-40B4-BE49-F238E27FC236}">
                <a16:creationId xmlns:a16="http://schemas.microsoft.com/office/drawing/2014/main" id="{7D18C912-7895-05F4-2F15-451C502F3EF1}"/>
              </a:ext>
            </a:extLst>
          </p:cNvPr>
          <p:cNvSpPr/>
          <p:nvPr/>
        </p:nvSpPr>
        <p:spPr>
          <a:xfrm>
            <a:off x="501446" y="1080730"/>
            <a:ext cx="4726857" cy="397509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sz="1200" b="1" dirty="0">
                <a:latin typeface="Roboto Slab" pitchFamily="2" charset="0"/>
                <a:ea typeface="Roboto Slab" pitchFamily="2" charset="0"/>
                <a:cs typeface="Roboto Slab" pitchFamily="2" charset="0"/>
              </a:rPr>
              <a:t>Ingrese a la página oficial de Finagro </a:t>
            </a:r>
            <a:r>
              <a:rPr lang="es-ES" sz="1200" b="1" dirty="0">
                <a:solidFill>
                  <a:srgbClr val="0000CC"/>
                </a:solidFill>
                <a:latin typeface="Roboto Slab" pitchFamily="2" charset="0"/>
                <a:ea typeface="Roboto Slab" pitchFamily="2" charset="0"/>
                <a:cs typeface="Roboto Slab" pitchFamily="2" charset="0"/>
              </a:rPr>
              <a:t>www.finagro.com.co. </a:t>
            </a:r>
          </a:p>
          <a:p>
            <a:pPr marL="285750" indent="-285750" algn="just">
              <a:buFont typeface="Arial" panose="020B0604020202020204" pitchFamily="34" charset="0"/>
              <a:buChar char="•"/>
            </a:pPr>
            <a:r>
              <a:rPr lang="es-ES" sz="1200" b="1" dirty="0">
                <a:latin typeface="Roboto Slab" pitchFamily="2" charset="0"/>
                <a:ea typeface="Roboto Slab" pitchFamily="2" charset="0"/>
                <a:cs typeface="Roboto Slab" pitchFamily="2" charset="0"/>
              </a:rPr>
              <a:t>Diríjase a la ventana donde aparece Educación Financiera y dar clic.   </a:t>
            </a:r>
          </a:p>
          <a:p>
            <a:pPr marL="285750" indent="-285750" algn="just">
              <a:buFont typeface="Arial" panose="020B0604020202020204" pitchFamily="34" charset="0"/>
              <a:buChar char="•"/>
            </a:pPr>
            <a:r>
              <a:rPr lang="es-ES" sz="1200" b="1" dirty="0">
                <a:latin typeface="Roboto Slab" pitchFamily="2" charset="0"/>
                <a:ea typeface="Roboto Slab" pitchFamily="2" charset="0"/>
                <a:cs typeface="Roboto Slab" pitchFamily="2" charset="0"/>
              </a:rPr>
              <a:t>Dar clic en el espacio llamado "Taller de Educación Financiera”. En ese espacio encontrara un material audiovisual de Educación Financiera                                   </a:t>
            </a:r>
          </a:p>
          <a:p>
            <a:pPr marL="285750" indent="-285750" algn="just">
              <a:buFont typeface="Arial" panose="020B0604020202020204" pitchFamily="34" charset="0"/>
              <a:buChar char="•"/>
            </a:pPr>
            <a:r>
              <a:rPr lang="es-ES" sz="1200" b="1" dirty="0">
                <a:latin typeface="Roboto Slab" pitchFamily="2" charset="0"/>
                <a:ea typeface="Roboto Slab" pitchFamily="2" charset="0"/>
                <a:cs typeface="Roboto Slab" pitchFamily="2" charset="0"/>
              </a:rPr>
              <a:t>Enlace: </a:t>
            </a:r>
            <a:r>
              <a:rPr lang="es-ES" sz="1200" b="1" dirty="0">
                <a:solidFill>
                  <a:srgbClr val="0000CC"/>
                </a:solidFill>
                <a:latin typeface="Roboto Slab" pitchFamily="2" charset="0"/>
                <a:ea typeface="Roboto Slab" pitchFamily="2" charset="0"/>
                <a:cs typeface="Roboto Slab" pitchFamily="2" charset="0"/>
              </a:rPr>
              <a:t>https://www.finagro.com.co/atencion-servicios-ciudadania/informacion-al-ciudadano/sac-sistema-atencion-al-consumidor-financiero/educacion-financiera/taller-educacion-financiera                                                                                              </a:t>
            </a:r>
          </a:p>
          <a:p>
            <a:pPr marL="285750" indent="-285750" algn="just">
              <a:buFont typeface="Arial" panose="020B0604020202020204" pitchFamily="34" charset="0"/>
              <a:buChar char="•"/>
            </a:pPr>
            <a:r>
              <a:rPr lang="es-ES" sz="1200" b="1" dirty="0">
                <a:latin typeface="Roboto Slab" pitchFamily="2" charset="0"/>
                <a:ea typeface="Roboto Slab" pitchFamily="2" charset="0"/>
                <a:cs typeface="Roboto Slab" pitchFamily="2" charset="0"/>
              </a:rPr>
              <a:t>También puede ingresar al siguiente enlace: </a:t>
            </a:r>
            <a:r>
              <a:rPr lang="es-ES" sz="1200" b="1" dirty="0">
                <a:solidFill>
                  <a:srgbClr val="0000CC"/>
                </a:solidFill>
                <a:latin typeface="Roboto Slab" pitchFamily="2" charset="0"/>
                <a:ea typeface="Roboto Slab" pitchFamily="2" charset="0"/>
                <a:cs typeface="Roboto Slab" pitchFamily="2" charset="0"/>
              </a:rPr>
              <a:t>https://moodle.finagro.com.co/ </a:t>
            </a:r>
            <a:r>
              <a:rPr lang="es-ES" sz="1200" b="1" dirty="0">
                <a:latin typeface="Roboto Slab" pitchFamily="2" charset="0"/>
                <a:ea typeface="Roboto Slab" pitchFamily="2" charset="0"/>
                <a:cs typeface="Roboto Slab" pitchFamily="2" charset="0"/>
              </a:rPr>
              <a:t>donde se le desplegaran varias opciones y encontrará dos cursos: Educación Financiera para el Manejo del Crédito Agropecuario y CreoAgro - Metodología para el crédito Agropecuario. </a:t>
            </a:r>
            <a:endParaRPr lang="es-CO" sz="1200" b="1" dirty="0">
              <a:latin typeface="Roboto Slab" pitchFamily="2" charset="0"/>
              <a:ea typeface="Roboto Slab" pitchFamily="2" charset="0"/>
              <a:cs typeface="Roboto Slab" pitchFamily="2" charset="0"/>
            </a:endParaRPr>
          </a:p>
        </p:txBody>
      </p:sp>
      <p:pic>
        <p:nvPicPr>
          <p:cNvPr id="8" name="Imagen 7">
            <a:extLst>
              <a:ext uri="{FF2B5EF4-FFF2-40B4-BE49-F238E27FC236}">
                <a16:creationId xmlns:a16="http://schemas.microsoft.com/office/drawing/2014/main" id="{EE4815E2-7F34-A735-63B9-4EF882346D46}"/>
              </a:ext>
            </a:extLst>
          </p:cNvPr>
          <p:cNvPicPr>
            <a:picLocks noChangeAspect="1"/>
          </p:cNvPicPr>
          <p:nvPr/>
        </p:nvPicPr>
        <p:blipFill>
          <a:blip r:embed="rId2"/>
          <a:stretch>
            <a:fillRect/>
          </a:stretch>
        </p:blipFill>
        <p:spPr>
          <a:xfrm>
            <a:off x="7394376" y="177141"/>
            <a:ext cx="1373540" cy="1173023"/>
          </a:xfrm>
          <a:prstGeom prst="rect">
            <a:avLst/>
          </a:prstGeom>
        </p:spPr>
      </p:pic>
      <p:pic>
        <p:nvPicPr>
          <p:cNvPr id="12" name="Imagen 11">
            <a:extLst>
              <a:ext uri="{FF2B5EF4-FFF2-40B4-BE49-F238E27FC236}">
                <a16:creationId xmlns:a16="http://schemas.microsoft.com/office/drawing/2014/main" id="{1932F7D7-2C51-E64F-EA7F-F1F9F7AC30BD}"/>
              </a:ext>
            </a:extLst>
          </p:cNvPr>
          <p:cNvPicPr>
            <a:picLocks noChangeAspect="1"/>
          </p:cNvPicPr>
          <p:nvPr/>
        </p:nvPicPr>
        <p:blipFill>
          <a:blip r:embed="rId3"/>
          <a:stretch>
            <a:fillRect/>
          </a:stretch>
        </p:blipFill>
        <p:spPr>
          <a:xfrm>
            <a:off x="5825362" y="126031"/>
            <a:ext cx="1188823" cy="1335140"/>
          </a:xfrm>
          <a:prstGeom prst="rect">
            <a:avLst/>
          </a:prstGeom>
        </p:spPr>
      </p:pic>
      <p:sp>
        <p:nvSpPr>
          <p:cNvPr id="14" name="CuadroTexto 13">
            <a:extLst>
              <a:ext uri="{FF2B5EF4-FFF2-40B4-BE49-F238E27FC236}">
                <a16:creationId xmlns:a16="http://schemas.microsoft.com/office/drawing/2014/main" id="{69001B5A-C4F9-A719-D784-8711B08AF025}"/>
              </a:ext>
            </a:extLst>
          </p:cNvPr>
          <p:cNvSpPr txBox="1"/>
          <p:nvPr/>
        </p:nvSpPr>
        <p:spPr>
          <a:xfrm>
            <a:off x="5310589" y="1470119"/>
            <a:ext cx="2347921" cy="646331"/>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Jóvenes entre los 18 y 28 años de edad pueden acceder al programa</a:t>
            </a:r>
          </a:p>
        </p:txBody>
      </p:sp>
      <p:grpSp>
        <p:nvGrpSpPr>
          <p:cNvPr id="15" name="Google Shape;370;p25">
            <a:extLst>
              <a:ext uri="{FF2B5EF4-FFF2-40B4-BE49-F238E27FC236}">
                <a16:creationId xmlns:a16="http://schemas.microsoft.com/office/drawing/2014/main" id="{79545C4D-626A-6C21-6AEA-AD34278AB49A}"/>
              </a:ext>
            </a:extLst>
          </p:cNvPr>
          <p:cNvGrpSpPr/>
          <p:nvPr/>
        </p:nvGrpSpPr>
        <p:grpSpPr>
          <a:xfrm>
            <a:off x="7859592" y="1796797"/>
            <a:ext cx="695088" cy="797776"/>
            <a:chOff x="8745775" y="2016425"/>
            <a:chExt cx="967685" cy="1110645"/>
          </a:xfrm>
        </p:grpSpPr>
        <p:sp>
          <p:nvSpPr>
            <p:cNvPr id="16" name="Google Shape;371;p25">
              <a:extLst>
                <a:ext uri="{FF2B5EF4-FFF2-40B4-BE49-F238E27FC236}">
                  <a16:creationId xmlns:a16="http://schemas.microsoft.com/office/drawing/2014/main" id="{B23ABAC8-441D-3E2A-2DC2-327CEAB56F3A}"/>
                </a:ext>
              </a:extLst>
            </p:cNvPr>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72;p25">
              <a:extLst>
                <a:ext uri="{FF2B5EF4-FFF2-40B4-BE49-F238E27FC236}">
                  <a16:creationId xmlns:a16="http://schemas.microsoft.com/office/drawing/2014/main" id="{6C3A4563-B72C-3C40-FB76-027EAFEC7453}"/>
                </a:ext>
              </a:extLst>
            </p:cNvPr>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73;p25">
              <a:extLst>
                <a:ext uri="{FF2B5EF4-FFF2-40B4-BE49-F238E27FC236}">
                  <a16:creationId xmlns:a16="http://schemas.microsoft.com/office/drawing/2014/main" id="{051261B4-7FF5-5E26-4B3A-3B6282756942}"/>
                </a:ext>
              </a:extLst>
            </p:cNvPr>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74;p25">
              <a:extLst>
                <a:ext uri="{FF2B5EF4-FFF2-40B4-BE49-F238E27FC236}">
                  <a16:creationId xmlns:a16="http://schemas.microsoft.com/office/drawing/2014/main" id="{B0889DDD-82D4-1CC5-A02A-5636C15F4343}"/>
                </a:ext>
              </a:extLst>
            </p:cNvPr>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75;p25">
              <a:extLst>
                <a:ext uri="{FF2B5EF4-FFF2-40B4-BE49-F238E27FC236}">
                  <a16:creationId xmlns:a16="http://schemas.microsoft.com/office/drawing/2014/main" id="{EBD189D3-0D96-2F1D-82BA-94F491D7898A}"/>
                </a:ext>
              </a:extLst>
            </p:cNvPr>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76;p25">
              <a:extLst>
                <a:ext uri="{FF2B5EF4-FFF2-40B4-BE49-F238E27FC236}">
                  <a16:creationId xmlns:a16="http://schemas.microsoft.com/office/drawing/2014/main" id="{B23AED2A-1019-4452-C0E5-18C6EB025BD5}"/>
                </a:ext>
              </a:extLst>
            </p:cNvPr>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77;p25">
              <a:extLst>
                <a:ext uri="{FF2B5EF4-FFF2-40B4-BE49-F238E27FC236}">
                  <a16:creationId xmlns:a16="http://schemas.microsoft.com/office/drawing/2014/main" id="{5AB56989-F2A3-0DAE-599E-27EEBF0C8898}"/>
                </a:ext>
              </a:extLst>
            </p:cNvPr>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78;p25">
              <a:extLst>
                <a:ext uri="{FF2B5EF4-FFF2-40B4-BE49-F238E27FC236}">
                  <a16:creationId xmlns:a16="http://schemas.microsoft.com/office/drawing/2014/main" id="{59F5564F-FB1B-BCB9-008D-DC58B9C6F6A5}"/>
                </a:ext>
              </a:extLst>
            </p:cNvPr>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79;p25">
              <a:extLst>
                <a:ext uri="{FF2B5EF4-FFF2-40B4-BE49-F238E27FC236}">
                  <a16:creationId xmlns:a16="http://schemas.microsoft.com/office/drawing/2014/main" id="{B7C14D10-6942-8CAB-50E6-3E1A1D381797}"/>
                </a:ext>
              </a:extLst>
            </p:cNvPr>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80;p25">
              <a:extLst>
                <a:ext uri="{FF2B5EF4-FFF2-40B4-BE49-F238E27FC236}">
                  <a16:creationId xmlns:a16="http://schemas.microsoft.com/office/drawing/2014/main" id="{18DAAA9F-0362-C63A-D745-DE68DE438DC6}"/>
                </a:ext>
              </a:extLst>
            </p:cNvPr>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81;p25">
              <a:extLst>
                <a:ext uri="{FF2B5EF4-FFF2-40B4-BE49-F238E27FC236}">
                  <a16:creationId xmlns:a16="http://schemas.microsoft.com/office/drawing/2014/main" id="{043153D1-551F-50AE-2137-BC043DE9AA4F}"/>
                </a:ext>
              </a:extLst>
            </p:cNvPr>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82;p25">
              <a:extLst>
                <a:ext uri="{FF2B5EF4-FFF2-40B4-BE49-F238E27FC236}">
                  <a16:creationId xmlns:a16="http://schemas.microsoft.com/office/drawing/2014/main" id="{D457BBBA-AD79-7A3D-2CF5-9A9F6446D606}"/>
                </a:ext>
              </a:extLst>
            </p:cNvPr>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83;p25">
              <a:extLst>
                <a:ext uri="{FF2B5EF4-FFF2-40B4-BE49-F238E27FC236}">
                  <a16:creationId xmlns:a16="http://schemas.microsoft.com/office/drawing/2014/main" id="{F7D17066-1769-7251-8557-213C40FFB087}"/>
                </a:ext>
              </a:extLst>
            </p:cNvPr>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9" name="Imagen 28">
            <a:extLst>
              <a:ext uri="{FF2B5EF4-FFF2-40B4-BE49-F238E27FC236}">
                <a16:creationId xmlns:a16="http://schemas.microsoft.com/office/drawing/2014/main" id="{8C16F173-7CB3-1DD0-2E15-482319A30E6A}"/>
              </a:ext>
            </a:extLst>
          </p:cNvPr>
          <p:cNvPicPr>
            <a:picLocks noChangeAspect="1"/>
          </p:cNvPicPr>
          <p:nvPr/>
        </p:nvPicPr>
        <p:blipFill>
          <a:blip r:embed="rId4"/>
          <a:stretch>
            <a:fillRect/>
          </a:stretch>
        </p:blipFill>
        <p:spPr>
          <a:xfrm>
            <a:off x="7840718" y="2826985"/>
            <a:ext cx="816935" cy="762066"/>
          </a:xfrm>
          <a:prstGeom prst="rect">
            <a:avLst/>
          </a:prstGeom>
        </p:spPr>
      </p:pic>
      <p:pic>
        <p:nvPicPr>
          <p:cNvPr id="30" name="Imagen 29">
            <a:extLst>
              <a:ext uri="{FF2B5EF4-FFF2-40B4-BE49-F238E27FC236}">
                <a16:creationId xmlns:a16="http://schemas.microsoft.com/office/drawing/2014/main" id="{5ED98BDF-A291-576B-574E-C35B833C8BCC}"/>
              </a:ext>
            </a:extLst>
          </p:cNvPr>
          <p:cNvPicPr>
            <a:picLocks noChangeAspect="1"/>
          </p:cNvPicPr>
          <p:nvPr/>
        </p:nvPicPr>
        <p:blipFill>
          <a:blip r:embed="rId5"/>
          <a:stretch>
            <a:fillRect/>
          </a:stretch>
        </p:blipFill>
        <p:spPr>
          <a:xfrm>
            <a:off x="7543799" y="3572468"/>
            <a:ext cx="1600201" cy="1483361"/>
          </a:xfrm>
          <a:prstGeom prst="rect">
            <a:avLst/>
          </a:prstGeom>
        </p:spPr>
      </p:pic>
      <p:sp>
        <p:nvSpPr>
          <p:cNvPr id="31" name="Rectángulo 30">
            <a:extLst>
              <a:ext uri="{FF2B5EF4-FFF2-40B4-BE49-F238E27FC236}">
                <a16:creationId xmlns:a16="http://schemas.microsoft.com/office/drawing/2014/main" id="{8585B746-0F2C-676C-7D9B-8E68016B024C}"/>
              </a:ext>
            </a:extLst>
          </p:cNvPr>
          <p:cNvSpPr/>
          <p:nvPr/>
        </p:nvSpPr>
        <p:spPr>
          <a:xfrm>
            <a:off x="5350154" y="2564338"/>
            <a:ext cx="2367115" cy="236711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latin typeface="Roboto Slab" pitchFamily="2" charset="0"/>
                <a:ea typeface="Roboto Slab" pitchFamily="2" charset="0"/>
                <a:cs typeface="Roboto Slab" pitchFamily="2" charset="0"/>
              </a:rPr>
              <a:t>Tener acceso a un computador, tablet o celular inteligente.                                                                                             Tener correo electrónico propio                                                                             Acceso a internet                                                                                                      Saber leer y escribir en español.                                                                                       Estar interesado (a) en ampliar sus conocimientos. </a:t>
            </a:r>
            <a:endParaRPr lang="es-CO" sz="1200" dirty="0">
              <a:latin typeface="Roboto Slab" pitchFamily="2" charset="0"/>
              <a:ea typeface="Roboto Slab" pitchFamily="2" charset="0"/>
              <a:cs typeface="Roboto Slab" pitchFamily="2" charset="0"/>
            </a:endParaRPr>
          </a:p>
        </p:txBody>
      </p:sp>
      <p:sp>
        <p:nvSpPr>
          <p:cNvPr id="32" name="Título 2">
            <a:extLst>
              <a:ext uri="{FF2B5EF4-FFF2-40B4-BE49-F238E27FC236}">
                <a16:creationId xmlns:a16="http://schemas.microsoft.com/office/drawing/2014/main" id="{444699AD-C3FA-94D3-CF25-17DB65C9C73F}"/>
              </a:ext>
            </a:extLst>
          </p:cNvPr>
          <p:cNvSpPr>
            <a:spLocks noGrp="1"/>
          </p:cNvSpPr>
          <p:nvPr>
            <p:ph type="title"/>
          </p:nvPr>
        </p:nvSpPr>
        <p:spPr>
          <a:xfrm>
            <a:off x="5459534" y="2095647"/>
            <a:ext cx="2168827" cy="412879"/>
          </a:xfrm>
        </p:spPr>
        <p:txBody>
          <a:bodyPr/>
          <a:lstStyle/>
          <a:p>
            <a:pPr algn="ctr"/>
            <a:r>
              <a:rPr lang="es-CO" sz="2000" dirty="0"/>
              <a:t>Requisitos</a:t>
            </a:r>
          </a:p>
        </p:txBody>
      </p:sp>
    </p:spTree>
    <p:extLst>
      <p:ext uri="{BB962C8B-B14F-4D97-AF65-F5344CB8AC3E}">
        <p14:creationId xmlns:p14="http://schemas.microsoft.com/office/powerpoint/2010/main" val="28825877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95A8F396-CED0-BA36-4D3F-8E797A65A699}"/>
              </a:ext>
            </a:extLst>
          </p:cNvPr>
          <p:cNvSpPr>
            <a:spLocks noGrp="1"/>
          </p:cNvSpPr>
          <p:nvPr>
            <p:ph type="title"/>
          </p:nvPr>
        </p:nvSpPr>
        <p:spPr>
          <a:xfrm>
            <a:off x="479515" y="282645"/>
            <a:ext cx="4144297" cy="1081582"/>
          </a:xfrm>
        </p:spPr>
        <p:txBody>
          <a:bodyPr/>
          <a:lstStyle/>
          <a:p>
            <a:pPr algn="ctr"/>
            <a:r>
              <a:rPr lang="es-CO" sz="2400" dirty="0">
                <a:solidFill>
                  <a:schemeClr val="tx1"/>
                </a:solidFill>
              </a:rPr>
              <a:t>Material Audiovisual</a:t>
            </a:r>
          </a:p>
        </p:txBody>
      </p:sp>
      <p:pic>
        <p:nvPicPr>
          <p:cNvPr id="8" name="Imagen 7">
            <a:extLst>
              <a:ext uri="{FF2B5EF4-FFF2-40B4-BE49-F238E27FC236}">
                <a16:creationId xmlns:a16="http://schemas.microsoft.com/office/drawing/2014/main" id="{14164958-96B9-A71F-8E51-F041377C3107}"/>
              </a:ext>
            </a:extLst>
          </p:cNvPr>
          <p:cNvPicPr>
            <a:picLocks noChangeAspect="1"/>
          </p:cNvPicPr>
          <p:nvPr/>
        </p:nvPicPr>
        <p:blipFill rotWithShape="1">
          <a:blip r:embed="rId2"/>
          <a:srcRect l="15011" t="38076" r="39630" b="24428"/>
          <a:stretch/>
        </p:blipFill>
        <p:spPr>
          <a:xfrm>
            <a:off x="2037422" y="1393926"/>
            <a:ext cx="3487747" cy="1532871"/>
          </a:xfrm>
          <a:prstGeom prst="rect">
            <a:avLst/>
          </a:prstGeom>
        </p:spPr>
      </p:pic>
      <p:sp>
        <p:nvSpPr>
          <p:cNvPr id="9" name="CuadroTexto 8">
            <a:extLst>
              <a:ext uri="{FF2B5EF4-FFF2-40B4-BE49-F238E27FC236}">
                <a16:creationId xmlns:a16="http://schemas.microsoft.com/office/drawing/2014/main" id="{E302E4EF-93BC-7636-9FAC-6167A52989B9}"/>
              </a:ext>
            </a:extLst>
          </p:cNvPr>
          <p:cNvSpPr txBox="1"/>
          <p:nvPr/>
        </p:nvSpPr>
        <p:spPr>
          <a:xfrm>
            <a:off x="2206151" y="927490"/>
            <a:ext cx="2912807" cy="307777"/>
          </a:xfrm>
          <a:prstGeom prst="rect">
            <a:avLst/>
          </a:prstGeom>
          <a:noFill/>
        </p:spPr>
        <p:txBody>
          <a:bodyPr wrap="square" rtlCol="0">
            <a:spAutoFit/>
          </a:bodyPr>
          <a:lstStyle/>
          <a:p>
            <a:r>
              <a:rPr lang="es-CO" b="1" dirty="0">
                <a:solidFill>
                  <a:schemeClr val="bg2"/>
                </a:solidFill>
                <a:latin typeface="Roboto Slab" pitchFamily="2" charset="0"/>
                <a:ea typeface="Roboto Slab" pitchFamily="2" charset="0"/>
                <a:cs typeface="Roboto Slab" pitchFamily="2" charset="0"/>
              </a:rPr>
              <a:t>Educación Financiera</a:t>
            </a:r>
          </a:p>
        </p:txBody>
      </p:sp>
      <p:sp>
        <p:nvSpPr>
          <p:cNvPr id="11" name="CuadroTexto 10">
            <a:extLst>
              <a:ext uri="{FF2B5EF4-FFF2-40B4-BE49-F238E27FC236}">
                <a16:creationId xmlns:a16="http://schemas.microsoft.com/office/drawing/2014/main" id="{19A4870F-4AB6-0AFD-8AB9-BB91A8D6F5A2}"/>
              </a:ext>
            </a:extLst>
          </p:cNvPr>
          <p:cNvSpPr txBox="1"/>
          <p:nvPr/>
        </p:nvSpPr>
        <p:spPr>
          <a:xfrm>
            <a:off x="5848959" y="1925419"/>
            <a:ext cx="2949678" cy="646331"/>
          </a:xfrm>
          <a:prstGeom prst="rect">
            <a:avLst/>
          </a:prstGeom>
          <a:noFill/>
        </p:spPr>
        <p:txBody>
          <a:bodyPr wrap="square">
            <a:spAutoFit/>
          </a:bodyPr>
          <a:lstStyle/>
          <a:p>
            <a:pPr algn="ctr"/>
            <a:r>
              <a:rPr lang="es-CO" sz="1200" b="1" dirty="0">
                <a:solidFill>
                  <a:schemeClr val="accent5"/>
                </a:solidFill>
                <a:latin typeface="Roboto Slab" pitchFamily="2" charset="0"/>
                <a:ea typeface="Roboto Slab" pitchFamily="2" charset="0"/>
                <a:cs typeface="Roboto Slab" pitchFamily="2" charset="0"/>
              </a:rPr>
              <a:t>Enlace en YouTube: </a:t>
            </a:r>
            <a:r>
              <a:rPr lang="es-CO" sz="1200" b="1" dirty="0">
                <a:solidFill>
                  <a:srgbClr val="0000CC"/>
                </a:solidFill>
                <a:latin typeface="Roboto Slab" pitchFamily="2" charset="0"/>
                <a:ea typeface="Roboto Slab" pitchFamily="2" charset="0"/>
                <a:cs typeface="Roboto Slab" pitchFamily="2" charset="0"/>
              </a:rPr>
              <a:t>https://www.youtube.com/watch?v=SezG5bjYcoE&amp;ab_channel=FINAGRO</a:t>
            </a:r>
          </a:p>
        </p:txBody>
      </p:sp>
      <p:sp>
        <p:nvSpPr>
          <p:cNvPr id="12" name="CuadroTexto 11">
            <a:extLst>
              <a:ext uri="{FF2B5EF4-FFF2-40B4-BE49-F238E27FC236}">
                <a16:creationId xmlns:a16="http://schemas.microsoft.com/office/drawing/2014/main" id="{8882A8F8-57DD-24D3-CE57-F7B7A4548DE8}"/>
              </a:ext>
            </a:extLst>
          </p:cNvPr>
          <p:cNvSpPr txBox="1"/>
          <p:nvPr/>
        </p:nvSpPr>
        <p:spPr>
          <a:xfrm>
            <a:off x="2147158" y="3120922"/>
            <a:ext cx="3319018" cy="307777"/>
          </a:xfrm>
          <a:prstGeom prst="rect">
            <a:avLst/>
          </a:prstGeom>
          <a:noFill/>
        </p:spPr>
        <p:txBody>
          <a:bodyPr wrap="square" rtlCol="0">
            <a:spAutoFit/>
          </a:bodyPr>
          <a:lstStyle/>
          <a:p>
            <a:pPr algn="just"/>
            <a:r>
              <a:rPr lang="es-CO" b="1" dirty="0">
                <a:solidFill>
                  <a:schemeClr val="bg2"/>
                </a:solidFill>
                <a:latin typeface="Roboto Slab" pitchFamily="2" charset="0"/>
                <a:ea typeface="Roboto Slab" pitchFamily="2" charset="0"/>
                <a:cs typeface="Roboto Slab" pitchFamily="2" charset="0"/>
              </a:rPr>
              <a:t>Manejo del Crédito Agropecuario </a:t>
            </a:r>
          </a:p>
        </p:txBody>
      </p:sp>
      <p:pic>
        <p:nvPicPr>
          <p:cNvPr id="14" name="Imagen 13">
            <a:extLst>
              <a:ext uri="{FF2B5EF4-FFF2-40B4-BE49-F238E27FC236}">
                <a16:creationId xmlns:a16="http://schemas.microsoft.com/office/drawing/2014/main" id="{DA3B95BD-3B29-3043-E40E-A9C168FA4376}"/>
              </a:ext>
            </a:extLst>
          </p:cNvPr>
          <p:cNvPicPr>
            <a:picLocks noChangeAspect="1"/>
          </p:cNvPicPr>
          <p:nvPr/>
        </p:nvPicPr>
        <p:blipFill rotWithShape="1">
          <a:blip r:embed="rId3"/>
          <a:srcRect l="14920" t="29623" r="39193" b="35085"/>
          <a:stretch/>
        </p:blipFill>
        <p:spPr>
          <a:xfrm>
            <a:off x="1978303" y="3508317"/>
            <a:ext cx="3605983" cy="1473371"/>
          </a:xfrm>
          <a:prstGeom prst="rect">
            <a:avLst/>
          </a:prstGeom>
        </p:spPr>
      </p:pic>
      <p:sp>
        <p:nvSpPr>
          <p:cNvPr id="15" name="CuadroTexto 14">
            <a:extLst>
              <a:ext uri="{FF2B5EF4-FFF2-40B4-BE49-F238E27FC236}">
                <a16:creationId xmlns:a16="http://schemas.microsoft.com/office/drawing/2014/main" id="{120AADCE-34B4-6D6B-CEB8-4948F6AD6EFA}"/>
              </a:ext>
            </a:extLst>
          </p:cNvPr>
          <p:cNvSpPr txBox="1"/>
          <p:nvPr/>
        </p:nvSpPr>
        <p:spPr>
          <a:xfrm>
            <a:off x="5935037" y="3763678"/>
            <a:ext cx="2949678" cy="646331"/>
          </a:xfrm>
          <a:prstGeom prst="rect">
            <a:avLst/>
          </a:prstGeom>
          <a:noFill/>
        </p:spPr>
        <p:txBody>
          <a:bodyPr wrap="square">
            <a:spAutoFit/>
          </a:bodyPr>
          <a:lstStyle/>
          <a:p>
            <a:pPr algn="ctr"/>
            <a:r>
              <a:rPr lang="es-CO" sz="1200" b="1" dirty="0">
                <a:solidFill>
                  <a:schemeClr val="accent5"/>
                </a:solidFill>
                <a:latin typeface="Roboto Slab" pitchFamily="2" charset="0"/>
                <a:ea typeface="Roboto Slab" pitchFamily="2" charset="0"/>
                <a:cs typeface="Roboto Slab" pitchFamily="2" charset="0"/>
              </a:rPr>
              <a:t>Enlace en YouTube: </a:t>
            </a:r>
            <a:r>
              <a:rPr lang="es-CO" sz="1200" b="1" dirty="0">
                <a:solidFill>
                  <a:srgbClr val="0000CC"/>
                </a:solidFill>
                <a:latin typeface="Roboto Slab" pitchFamily="2" charset="0"/>
                <a:ea typeface="Roboto Slab" pitchFamily="2" charset="0"/>
                <a:cs typeface="Roboto Slab" pitchFamily="2" charset="0"/>
              </a:rPr>
              <a:t>https://www.youtube.com/watch?v=e3dlYXBt1b4&amp;ab_channel=FINAGRO</a:t>
            </a:r>
          </a:p>
        </p:txBody>
      </p:sp>
      <p:pic>
        <p:nvPicPr>
          <p:cNvPr id="17" name="Imagen 16">
            <a:extLst>
              <a:ext uri="{FF2B5EF4-FFF2-40B4-BE49-F238E27FC236}">
                <a16:creationId xmlns:a16="http://schemas.microsoft.com/office/drawing/2014/main" id="{FE93AECA-FE8C-B31E-DCA4-F7F665D8B091}"/>
              </a:ext>
            </a:extLst>
          </p:cNvPr>
          <p:cNvPicPr>
            <a:picLocks noChangeAspect="1"/>
          </p:cNvPicPr>
          <p:nvPr/>
        </p:nvPicPr>
        <p:blipFill>
          <a:blip r:embed="rId4"/>
          <a:stretch>
            <a:fillRect/>
          </a:stretch>
        </p:blipFill>
        <p:spPr>
          <a:xfrm>
            <a:off x="7567050" y="156409"/>
            <a:ext cx="1423280" cy="1214532"/>
          </a:xfrm>
          <a:prstGeom prst="rect">
            <a:avLst/>
          </a:prstGeom>
        </p:spPr>
      </p:pic>
      <p:grpSp>
        <p:nvGrpSpPr>
          <p:cNvPr id="18" name="Google Shape;698;p30">
            <a:extLst>
              <a:ext uri="{FF2B5EF4-FFF2-40B4-BE49-F238E27FC236}">
                <a16:creationId xmlns:a16="http://schemas.microsoft.com/office/drawing/2014/main" id="{FF5DFFC2-5A7C-6F82-9482-DB5767811996}"/>
              </a:ext>
            </a:extLst>
          </p:cNvPr>
          <p:cNvGrpSpPr/>
          <p:nvPr/>
        </p:nvGrpSpPr>
        <p:grpSpPr>
          <a:xfrm>
            <a:off x="459290" y="3729691"/>
            <a:ext cx="1025205" cy="1030622"/>
            <a:chOff x="7247025" y="3467025"/>
            <a:chExt cx="875183" cy="918284"/>
          </a:xfrm>
        </p:grpSpPr>
        <p:sp>
          <p:nvSpPr>
            <p:cNvPr id="19" name="Google Shape;699;p30">
              <a:extLst>
                <a:ext uri="{FF2B5EF4-FFF2-40B4-BE49-F238E27FC236}">
                  <a16:creationId xmlns:a16="http://schemas.microsoft.com/office/drawing/2014/main" id="{FF6529CB-6696-ECC2-1D14-8315E9F83FB3}"/>
                </a:ext>
              </a:extLst>
            </p:cNvPr>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700;p30">
              <a:extLst>
                <a:ext uri="{FF2B5EF4-FFF2-40B4-BE49-F238E27FC236}">
                  <a16:creationId xmlns:a16="http://schemas.microsoft.com/office/drawing/2014/main" id="{177AA94E-F7BB-713C-5DF5-825C7D0A9824}"/>
                </a:ext>
              </a:extLst>
            </p:cNvPr>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701;p30">
              <a:extLst>
                <a:ext uri="{FF2B5EF4-FFF2-40B4-BE49-F238E27FC236}">
                  <a16:creationId xmlns:a16="http://schemas.microsoft.com/office/drawing/2014/main" id="{572309C2-832A-8F62-F23F-03D15470F8EF}"/>
                </a:ext>
              </a:extLst>
            </p:cNvPr>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702;p30">
              <a:extLst>
                <a:ext uri="{FF2B5EF4-FFF2-40B4-BE49-F238E27FC236}">
                  <a16:creationId xmlns:a16="http://schemas.microsoft.com/office/drawing/2014/main" id="{B5CDEA9C-A415-BFFA-6B25-877BD9C2F3CF}"/>
                </a:ext>
              </a:extLst>
            </p:cNvPr>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703;p30">
              <a:extLst>
                <a:ext uri="{FF2B5EF4-FFF2-40B4-BE49-F238E27FC236}">
                  <a16:creationId xmlns:a16="http://schemas.microsoft.com/office/drawing/2014/main" id="{8E68C2BD-D2B1-176B-C374-3CF046A83096}"/>
                </a:ext>
              </a:extLst>
            </p:cNvPr>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704;p30">
              <a:extLst>
                <a:ext uri="{FF2B5EF4-FFF2-40B4-BE49-F238E27FC236}">
                  <a16:creationId xmlns:a16="http://schemas.microsoft.com/office/drawing/2014/main" id="{AF1839EE-34A7-DAC1-27D8-1701B6625882}"/>
                </a:ext>
              </a:extLst>
            </p:cNvPr>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05;p30">
              <a:extLst>
                <a:ext uri="{FF2B5EF4-FFF2-40B4-BE49-F238E27FC236}">
                  <a16:creationId xmlns:a16="http://schemas.microsoft.com/office/drawing/2014/main" id="{C4FEEA78-813A-F533-FF4D-B555A0391F7A}"/>
                </a:ext>
              </a:extLst>
            </p:cNvPr>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706;p30">
              <a:extLst>
                <a:ext uri="{FF2B5EF4-FFF2-40B4-BE49-F238E27FC236}">
                  <a16:creationId xmlns:a16="http://schemas.microsoft.com/office/drawing/2014/main" id="{A419E5E0-762A-67EA-FF3F-4FB4CFBECE08}"/>
                </a:ext>
              </a:extLst>
            </p:cNvPr>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7" name="Imagen 26">
            <a:extLst>
              <a:ext uri="{FF2B5EF4-FFF2-40B4-BE49-F238E27FC236}">
                <a16:creationId xmlns:a16="http://schemas.microsoft.com/office/drawing/2014/main" id="{484F244F-655A-A488-6C88-8D5CF7B2E65E}"/>
              </a:ext>
            </a:extLst>
          </p:cNvPr>
          <p:cNvPicPr>
            <a:picLocks noChangeAspect="1"/>
          </p:cNvPicPr>
          <p:nvPr/>
        </p:nvPicPr>
        <p:blipFill>
          <a:blip r:embed="rId5"/>
          <a:stretch>
            <a:fillRect/>
          </a:stretch>
        </p:blipFill>
        <p:spPr>
          <a:xfrm rot="19911369">
            <a:off x="149972" y="778197"/>
            <a:ext cx="1693692" cy="2234568"/>
          </a:xfrm>
          <a:prstGeom prst="rect">
            <a:avLst/>
          </a:prstGeom>
        </p:spPr>
      </p:pic>
    </p:spTree>
    <p:extLst>
      <p:ext uri="{BB962C8B-B14F-4D97-AF65-F5344CB8AC3E}">
        <p14:creationId xmlns:p14="http://schemas.microsoft.com/office/powerpoint/2010/main" val="40446221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E5D9F13B-9512-BF14-083F-E7CF8A6C2BD0}"/>
              </a:ext>
            </a:extLst>
          </p:cNvPr>
          <p:cNvSpPr>
            <a:spLocks noGrp="1"/>
          </p:cNvSpPr>
          <p:nvPr>
            <p:ph type="title"/>
          </p:nvPr>
        </p:nvSpPr>
        <p:spPr>
          <a:xfrm>
            <a:off x="378086" y="437503"/>
            <a:ext cx="4092485" cy="653878"/>
          </a:xfrm>
        </p:spPr>
        <p:txBody>
          <a:bodyPr/>
          <a:lstStyle/>
          <a:p>
            <a:pPr algn="ctr"/>
            <a:r>
              <a:rPr lang="es-CO" sz="2400" dirty="0">
                <a:solidFill>
                  <a:schemeClr val="accent5"/>
                </a:solidFill>
              </a:rPr>
              <a:t>Material Audiovisual</a:t>
            </a:r>
          </a:p>
        </p:txBody>
      </p:sp>
      <p:pic>
        <p:nvPicPr>
          <p:cNvPr id="6" name="Imagen 5">
            <a:extLst>
              <a:ext uri="{FF2B5EF4-FFF2-40B4-BE49-F238E27FC236}">
                <a16:creationId xmlns:a16="http://schemas.microsoft.com/office/drawing/2014/main" id="{DDE54D01-01D8-A34E-E3DF-DDA260C4948D}"/>
              </a:ext>
            </a:extLst>
          </p:cNvPr>
          <p:cNvPicPr>
            <a:picLocks noChangeAspect="1"/>
          </p:cNvPicPr>
          <p:nvPr/>
        </p:nvPicPr>
        <p:blipFill>
          <a:blip r:embed="rId2"/>
          <a:stretch>
            <a:fillRect/>
          </a:stretch>
        </p:blipFill>
        <p:spPr>
          <a:xfrm>
            <a:off x="7339326" y="282645"/>
            <a:ext cx="1426588" cy="1213209"/>
          </a:xfrm>
          <a:prstGeom prst="rect">
            <a:avLst/>
          </a:prstGeom>
        </p:spPr>
      </p:pic>
      <p:pic>
        <p:nvPicPr>
          <p:cNvPr id="8" name="Imagen 7">
            <a:extLst>
              <a:ext uri="{FF2B5EF4-FFF2-40B4-BE49-F238E27FC236}">
                <a16:creationId xmlns:a16="http://schemas.microsoft.com/office/drawing/2014/main" id="{3E73BC6B-6412-622E-4FB9-7DDCA5CBCFFA}"/>
              </a:ext>
            </a:extLst>
          </p:cNvPr>
          <p:cNvPicPr>
            <a:picLocks noChangeAspect="1"/>
          </p:cNvPicPr>
          <p:nvPr/>
        </p:nvPicPr>
        <p:blipFill rotWithShape="1">
          <a:blip r:embed="rId3"/>
          <a:srcRect l="15322" t="42146" r="39193" b="21726"/>
          <a:stretch/>
        </p:blipFill>
        <p:spPr>
          <a:xfrm>
            <a:off x="1674260" y="1395660"/>
            <a:ext cx="3502742" cy="1478108"/>
          </a:xfrm>
          <a:prstGeom prst="rect">
            <a:avLst/>
          </a:prstGeom>
        </p:spPr>
      </p:pic>
      <p:sp>
        <p:nvSpPr>
          <p:cNvPr id="9" name="CuadroTexto 8">
            <a:extLst>
              <a:ext uri="{FF2B5EF4-FFF2-40B4-BE49-F238E27FC236}">
                <a16:creationId xmlns:a16="http://schemas.microsoft.com/office/drawing/2014/main" id="{2020FF50-EF5C-E60D-B446-0101E0DC5D8D}"/>
              </a:ext>
            </a:extLst>
          </p:cNvPr>
          <p:cNvSpPr txBox="1"/>
          <p:nvPr/>
        </p:nvSpPr>
        <p:spPr>
          <a:xfrm>
            <a:off x="2312031" y="1066731"/>
            <a:ext cx="2912807" cy="307777"/>
          </a:xfrm>
          <a:prstGeom prst="rect">
            <a:avLst/>
          </a:prstGeom>
          <a:noFill/>
        </p:spPr>
        <p:txBody>
          <a:bodyPr wrap="square" rtlCol="0">
            <a:spAutoFit/>
          </a:bodyPr>
          <a:lstStyle/>
          <a:p>
            <a:r>
              <a:rPr lang="es-CO" b="1" dirty="0">
                <a:solidFill>
                  <a:schemeClr val="bg2"/>
                </a:solidFill>
                <a:latin typeface="Roboto Slab" pitchFamily="2" charset="0"/>
                <a:ea typeface="Roboto Slab" pitchFamily="2" charset="0"/>
                <a:cs typeface="Roboto Slab" pitchFamily="2" charset="0"/>
              </a:rPr>
              <a:t>Riesgos Agropecuarios</a:t>
            </a:r>
          </a:p>
        </p:txBody>
      </p:sp>
      <p:sp>
        <p:nvSpPr>
          <p:cNvPr id="10" name="CuadroTexto 9">
            <a:extLst>
              <a:ext uri="{FF2B5EF4-FFF2-40B4-BE49-F238E27FC236}">
                <a16:creationId xmlns:a16="http://schemas.microsoft.com/office/drawing/2014/main" id="{0E924FBD-E6EE-D205-8AE6-DD9646987010}"/>
              </a:ext>
            </a:extLst>
          </p:cNvPr>
          <p:cNvSpPr txBox="1"/>
          <p:nvPr/>
        </p:nvSpPr>
        <p:spPr>
          <a:xfrm>
            <a:off x="2424327" y="3024158"/>
            <a:ext cx="2912807" cy="307777"/>
          </a:xfrm>
          <a:prstGeom prst="rect">
            <a:avLst/>
          </a:prstGeom>
          <a:noFill/>
        </p:spPr>
        <p:txBody>
          <a:bodyPr wrap="square" rtlCol="0">
            <a:spAutoFit/>
          </a:bodyPr>
          <a:lstStyle/>
          <a:p>
            <a:r>
              <a:rPr lang="es-CO" b="1" dirty="0">
                <a:solidFill>
                  <a:schemeClr val="bg2"/>
                </a:solidFill>
                <a:latin typeface="Roboto Slab" pitchFamily="2" charset="0"/>
                <a:ea typeface="Roboto Slab" pitchFamily="2" charset="0"/>
                <a:cs typeface="Roboto Slab" pitchFamily="2" charset="0"/>
              </a:rPr>
              <a:t>Costos de Producción </a:t>
            </a:r>
          </a:p>
        </p:txBody>
      </p:sp>
      <p:pic>
        <p:nvPicPr>
          <p:cNvPr id="12" name="Imagen 11">
            <a:extLst>
              <a:ext uri="{FF2B5EF4-FFF2-40B4-BE49-F238E27FC236}">
                <a16:creationId xmlns:a16="http://schemas.microsoft.com/office/drawing/2014/main" id="{E1AFA75F-E0B9-983E-2950-4D7466A40F74}"/>
              </a:ext>
            </a:extLst>
          </p:cNvPr>
          <p:cNvPicPr>
            <a:picLocks noChangeAspect="1"/>
          </p:cNvPicPr>
          <p:nvPr/>
        </p:nvPicPr>
        <p:blipFill rotWithShape="1">
          <a:blip r:embed="rId4"/>
          <a:srcRect l="15407" t="42744" r="39837" b="20976"/>
          <a:stretch/>
        </p:blipFill>
        <p:spPr>
          <a:xfrm>
            <a:off x="1626424" y="3331935"/>
            <a:ext cx="3550578" cy="1529059"/>
          </a:xfrm>
          <a:prstGeom prst="rect">
            <a:avLst/>
          </a:prstGeom>
        </p:spPr>
      </p:pic>
      <p:pic>
        <p:nvPicPr>
          <p:cNvPr id="13" name="Imagen 12">
            <a:extLst>
              <a:ext uri="{FF2B5EF4-FFF2-40B4-BE49-F238E27FC236}">
                <a16:creationId xmlns:a16="http://schemas.microsoft.com/office/drawing/2014/main" id="{646EA953-81A5-FF2E-6882-9AE454D15B26}"/>
              </a:ext>
            </a:extLst>
          </p:cNvPr>
          <p:cNvPicPr>
            <a:picLocks noChangeAspect="1"/>
          </p:cNvPicPr>
          <p:nvPr/>
        </p:nvPicPr>
        <p:blipFill>
          <a:blip r:embed="rId5"/>
          <a:stretch>
            <a:fillRect/>
          </a:stretch>
        </p:blipFill>
        <p:spPr>
          <a:xfrm>
            <a:off x="205933" y="1561640"/>
            <a:ext cx="1420491" cy="1146147"/>
          </a:xfrm>
          <a:prstGeom prst="rect">
            <a:avLst/>
          </a:prstGeom>
        </p:spPr>
      </p:pic>
      <p:pic>
        <p:nvPicPr>
          <p:cNvPr id="14" name="Imagen 13">
            <a:extLst>
              <a:ext uri="{FF2B5EF4-FFF2-40B4-BE49-F238E27FC236}">
                <a16:creationId xmlns:a16="http://schemas.microsoft.com/office/drawing/2014/main" id="{ACADCF7A-A3EA-C7F5-AF3C-FFDFD2271762}"/>
              </a:ext>
            </a:extLst>
          </p:cNvPr>
          <p:cNvPicPr>
            <a:picLocks noChangeAspect="1"/>
          </p:cNvPicPr>
          <p:nvPr/>
        </p:nvPicPr>
        <p:blipFill>
          <a:blip r:embed="rId6"/>
          <a:stretch>
            <a:fillRect/>
          </a:stretch>
        </p:blipFill>
        <p:spPr>
          <a:xfrm>
            <a:off x="216504" y="3331935"/>
            <a:ext cx="1249788" cy="1383912"/>
          </a:xfrm>
          <a:prstGeom prst="rect">
            <a:avLst/>
          </a:prstGeom>
        </p:spPr>
      </p:pic>
      <p:sp>
        <p:nvSpPr>
          <p:cNvPr id="15" name="CuadroTexto 14">
            <a:extLst>
              <a:ext uri="{FF2B5EF4-FFF2-40B4-BE49-F238E27FC236}">
                <a16:creationId xmlns:a16="http://schemas.microsoft.com/office/drawing/2014/main" id="{3FD35153-246A-E235-3CCC-727381D379E7}"/>
              </a:ext>
            </a:extLst>
          </p:cNvPr>
          <p:cNvSpPr txBox="1"/>
          <p:nvPr/>
        </p:nvSpPr>
        <p:spPr>
          <a:xfrm>
            <a:off x="5403281" y="1811547"/>
            <a:ext cx="2949678" cy="646331"/>
          </a:xfrm>
          <a:prstGeom prst="rect">
            <a:avLst/>
          </a:prstGeom>
          <a:noFill/>
        </p:spPr>
        <p:txBody>
          <a:bodyPr wrap="square">
            <a:spAutoFit/>
          </a:bodyPr>
          <a:lstStyle/>
          <a:p>
            <a:pPr algn="ctr"/>
            <a:r>
              <a:rPr lang="es-CO" sz="1200" b="1" dirty="0">
                <a:solidFill>
                  <a:schemeClr val="accent5"/>
                </a:solidFill>
                <a:latin typeface="Roboto Slab" pitchFamily="2" charset="0"/>
                <a:ea typeface="Roboto Slab" pitchFamily="2" charset="0"/>
                <a:cs typeface="Roboto Slab" pitchFamily="2" charset="0"/>
              </a:rPr>
              <a:t>Enlace en YouTube: </a:t>
            </a:r>
            <a:r>
              <a:rPr lang="es-CO" sz="1200" b="1" dirty="0">
                <a:solidFill>
                  <a:srgbClr val="0000CC"/>
                </a:solidFill>
                <a:latin typeface="Roboto Slab" pitchFamily="2" charset="0"/>
                <a:ea typeface="Roboto Slab" pitchFamily="2" charset="0"/>
                <a:cs typeface="Roboto Slab" pitchFamily="2" charset="0"/>
              </a:rPr>
              <a:t>https://www.youtube.com/watch?v=e3dlYXBt1b4&amp;ab_channel=FINAGRO</a:t>
            </a:r>
          </a:p>
        </p:txBody>
      </p:sp>
      <p:sp>
        <p:nvSpPr>
          <p:cNvPr id="16" name="CuadroTexto 15">
            <a:extLst>
              <a:ext uri="{FF2B5EF4-FFF2-40B4-BE49-F238E27FC236}">
                <a16:creationId xmlns:a16="http://schemas.microsoft.com/office/drawing/2014/main" id="{D0744B92-8CAB-D1D4-07C6-1ABEB3ED673F}"/>
              </a:ext>
            </a:extLst>
          </p:cNvPr>
          <p:cNvSpPr txBox="1"/>
          <p:nvPr/>
        </p:nvSpPr>
        <p:spPr>
          <a:xfrm>
            <a:off x="5403281" y="3700725"/>
            <a:ext cx="3078266" cy="646331"/>
          </a:xfrm>
          <a:prstGeom prst="rect">
            <a:avLst/>
          </a:prstGeom>
          <a:noFill/>
        </p:spPr>
        <p:txBody>
          <a:bodyPr wrap="square">
            <a:spAutoFit/>
          </a:bodyPr>
          <a:lstStyle/>
          <a:p>
            <a:pPr algn="ctr"/>
            <a:r>
              <a:rPr lang="es-CO" sz="1200" b="1" dirty="0">
                <a:solidFill>
                  <a:schemeClr val="accent5"/>
                </a:solidFill>
                <a:latin typeface="Roboto Slab" pitchFamily="2" charset="0"/>
                <a:ea typeface="Roboto Slab" pitchFamily="2" charset="0"/>
                <a:cs typeface="Roboto Slab" pitchFamily="2" charset="0"/>
              </a:rPr>
              <a:t>Enlace en YouTube: </a:t>
            </a:r>
            <a:r>
              <a:rPr lang="es-CO" sz="1200" b="1" dirty="0">
                <a:solidFill>
                  <a:srgbClr val="0000CC"/>
                </a:solidFill>
                <a:latin typeface="Roboto Slab" pitchFamily="2" charset="0"/>
                <a:ea typeface="Roboto Slab" pitchFamily="2" charset="0"/>
                <a:cs typeface="Roboto Slab" pitchFamily="2" charset="0"/>
              </a:rPr>
              <a:t>https://www.youtube.com/watch?v=mGerxN5khNs&amp;ab_channel=FINAGRO</a:t>
            </a:r>
          </a:p>
        </p:txBody>
      </p:sp>
    </p:spTree>
    <p:extLst>
      <p:ext uri="{BB962C8B-B14F-4D97-AF65-F5344CB8AC3E}">
        <p14:creationId xmlns:p14="http://schemas.microsoft.com/office/powerpoint/2010/main" val="30994057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813632" y="49191"/>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933518" y="2565305"/>
            <a:ext cx="4234604" cy="1200329"/>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 </a:t>
            </a:r>
            <a:r>
              <a:rPr lang="es-ES" sz="1200" dirty="0">
                <a:solidFill>
                  <a:schemeClr val="accent5"/>
                </a:solidFill>
                <a:latin typeface="Roboto "/>
                <a:ea typeface="Roboto Slab" pitchFamily="2" charset="0"/>
                <a:cs typeface="Roboto Slab" pitchFamily="2" charset="0"/>
              </a:rPr>
              <a:t>Cra. 13 No. 28-17 pisos 2,3,4 y 5 </a:t>
            </a:r>
          </a:p>
          <a:p>
            <a:pPr algn="just"/>
            <a:r>
              <a:rPr lang="es-ES" sz="1200" dirty="0">
                <a:solidFill>
                  <a:schemeClr val="accent5"/>
                </a:solidFill>
                <a:latin typeface="Roboto "/>
                <a:ea typeface="Roboto Slab" pitchFamily="2" charset="0"/>
                <a:cs typeface="Roboto Slab" pitchFamily="2" charset="0"/>
              </a:rPr>
              <a:t>Conmutador: +57 601 3203377</a:t>
            </a:r>
          </a:p>
          <a:p>
            <a:pPr algn="just"/>
            <a:r>
              <a:rPr lang="es-ES" sz="1200" dirty="0">
                <a:solidFill>
                  <a:schemeClr val="accent5"/>
                </a:solidFill>
                <a:latin typeface="Roboto "/>
                <a:ea typeface="Roboto Slab" pitchFamily="2" charset="0"/>
                <a:cs typeface="Roboto Slab" pitchFamily="2" charset="0"/>
              </a:rPr>
              <a:t>Fax: +57 1 3380197 A.A. 241951 Bogotá D.C. </a:t>
            </a:r>
          </a:p>
          <a:p>
            <a:pPr algn="just"/>
            <a:r>
              <a:rPr lang="es-ES" sz="1200" dirty="0">
                <a:solidFill>
                  <a:schemeClr val="accent5"/>
                </a:solidFill>
                <a:latin typeface="Roboto "/>
                <a:ea typeface="Roboto Slab" pitchFamily="2" charset="0"/>
                <a:cs typeface="Roboto Slab" pitchFamily="2" charset="0"/>
              </a:rPr>
              <a:t>Equipo Territorial de FINAGRO </a:t>
            </a:r>
            <a:r>
              <a:rPr lang="es-ES" sz="1200" b="1" dirty="0">
                <a:solidFill>
                  <a:srgbClr val="0000CC"/>
                </a:solidFill>
                <a:latin typeface="Roboto "/>
                <a:ea typeface="Roboto Slab" pitchFamily="2" charset="0"/>
                <a:cs typeface="Roboto Slab" pitchFamily="2" charset="0"/>
                <a:hlinkClick r:id="rId2">
                  <a:extLst>
                    <a:ext uri="{A12FA001-AC4F-418D-AE19-62706E023703}">
                      <ahyp:hlinkClr xmlns:ahyp="http://schemas.microsoft.com/office/drawing/2018/hyperlinkcolor" val="tx"/>
                    </a:ext>
                  </a:extLst>
                </a:hlinkClick>
              </a:rPr>
              <a:t>https://www.finagro.com.co/atencion-servicios-ciudadania/canales-atencion-nacional</a:t>
            </a:r>
            <a:r>
              <a:rPr lang="es-ES" sz="1200" b="1" dirty="0">
                <a:solidFill>
                  <a:srgbClr val="0000CC"/>
                </a:solidFill>
                <a:latin typeface="Roboto "/>
                <a:ea typeface="Roboto Slab" pitchFamily="2" charset="0"/>
                <a:cs typeface="Roboto Slab" pitchFamily="2" charset="0"/>
              </a:rPr>
              <a:t> </a:t>
            </a: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82" y="1175005"/>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oogle Shape;9257;p64">
            <a:extLst>
              <a:ext uri="{FF2B5EF4-FFF2-40B4-BE49-F238E27FC236}">
                <a16:creationId xmlns:a16="http://schemas.microsoft.com/office/drawing/2014/main" id="{AD9F29A5-5444-363F-787C-B4A3816468C7}"/>
              </a:ext>
            </a:extLst>
          </p:cNvPr>
          <p:cNvGrpSpPr/>
          <p:nvPr/>
        </p:nvGrpSpPr>
        <p:grpSpPr>
          <a:xfrm>
            <a:off x="433813" y="1818353"/>
            <a:ext cx="387539" cy="386888"/>
            <a:chOff x="2408992" y="1722875"/>
            <a:chExt cx="397761" cy="397093"/>
          </a:xfrm>
        </p:grpSpPr>
        <p:sp>
          <p:nvSpPr>
            <p:cNvPr id="2087" name="Google Shape;9258;p64">
              <a:extLst>
                <a:ext uri="{FF2B5EF4-FFF2-40B4-BE49-F238E27FC236}">
                  <a16:creationId xmlns:a16="http://schemas.microsoft.com/office/drawing/2014/main" id="{4A796C8F-D27A-8BC0-FF25-1810025B16FB}"/>
                </a:ext>
              </a:extLst>
            </p:cNvPr>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9259;p64">
              <a:extLst>
                <a:ext uri="{FF2B5EF4-FFF2-40B4-BE49-F238E27FC236}">
                  <a16:creationId xmlns:a16="http://schemas.microsoft.com/office/drawing/2014/main" id="{E9D55FFD-7D9C-8025-A1E4-F77A380D033E}"/>
                </a:ext>
              </a:extLst>
            </p:cNvPr>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9" name="Google Shape;8977;p64">
            <a:extLst>
              <a:ext uri="{FF2B5EF4-FFF2-40B4-BE49-F238E27FC236}">
                <a16:creationId xmlns:a16="http://schemas.microsoft.com/office/drawing/2014/main" id="{E7898F5C-1EBB-F56B-E430-973F846EAD88}"/>
              </a:ext>
            </a:extLst>
          </p:cNvPr>
          <p:cNvGrpSpPr/>
          <p:nvPr/>
        </p:nvGrpSpPr>
        <p:grpSpPr>
          <a:xfrm>
            <a:off x="396939" y="510856"/>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952581" y="431492"/>
            <a:ext cx="4015429"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 Dirección de Relacionamiento  </a:t>
            </a:r>
            <a:r>
              <a:rPr lang="es-ES" sz="1200" b="1" dirty="0">
                <a:solidFill>
                  <a:srgbClr val="0000CC"/>
                </a:solidFill>
                <a:latin typeface="Roboto "/>
                <a:ea typeface="Roboto Slab" pitchFamily="2" charset="0"/>
                <a:cs typeface="Roboto Slab" pitchFamily="2" charset="0"/>
                <a:hlinkClick r:id="rId4">
                  <a:extLst>
                    <a:ext uri="{A12FA001-AC4F-418D-AE19-62706E023703}">
                      <ahyp:hlinkClr xmlns:ahyp="http://schemas.microsoft.com/office/drawing/2018/hyperlinkcolor" val="tx"/>
                    </a:ext>
                  </a:extLst>
                </a:hlinkClick>
              </a:rPr>
              <a:t>acarreno@finagro.gov.co</a:t>
            </a:r>
            <a:r>
              <a:rPr lang="es-ES" sz="1200" b="1" dirty="0">
                <a:solidFill>
                  <a:srgbClr val="0000CC"/>
                </a:solidFill>
                <a:latin typeface="Roboto "/>
                <a:ea typeface="Roboto Slab" pitchFamily="2" charset="0"/>
                <a:cs typeface="Roboto Slab" pitchFamily="2" charset="0"/>
              </a:rPr>
              <a:t>, </a:t>
            </a:r>
            <a:r>
              <a:rPr lang="es-ES" sz="1200" b="1" dirty="0">
                <a:solidFill>
                  <a:srgbClr val="0000CC"/>
                </a:solidFill>
                <a:latin typeface="Roboto "/>
                <a:ea typeface="Roboto Slab" pitchFamily="2" charset="0"/>
                <a:cs typeface="Roboto Slab" pitchFamily="2" charset="0"/>
                <a:hlinkClick r:id="rId5">
                  <a:extLst>
                    <a:ext uri="{A12FA001-AC4F-418D-AE19-62706E023703}">
                      <ahyp:hlinkClr xmlns:ahyp="http://schemas.microsoft.com/office/drawing/2018/hyperlinkcolor" val="tx"/>
                    </a:ext>
                  </a:extLst>
                </a:hlinkClick>
              </a:rPr>
              <a:t>finagro@finagro.com.co</a:t>
            </a:r>
            <a:r>
              <a:rPr lang="es-ES" sz="1200" b="1" dirty="0">
                <a:solidFill>
                  <a:srgbClr val="0000CC"/>
                </a:solidFill>
                <a:latin typeface="Roboto "/>
                <a:ea typeface="Roboto Slab" pitchFamily="2" charset="0"/>
                <a:cs typeface="Roboto Slab" pitchFamily="2" charset="0"/>
              </a:rPr>
              <a:t> </a:t>
            </a:r>
            <a:endParaRPr lang="es-CO" b="1" dirty="0">
              <a:solidFill>
                <a:srgbClr val="0000CC"/>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939984" y="1175005"/>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 la línea nacional en el número 018000 912219. </a:t>
            </a:r>
          </a:p>
        </p:txBody>
      </p:sp>
      <p:sp>
        <p:nvSpPr>
          <p:cNvPr id="2097" name="CuadroTexto 2096">
            <a:extLst>
              <a:ext uri="{FF2B5EF4-FFF2-40B4-BE49-F238E27FC236}">
                <a16:creationId xmlns:a16="http://schemas.microsoft.com/office/drawing/2014/main" id="{0122EE99-6144-79A5-456F-4310979F6256}"/>
              </a:ext>
            </a:extLst>
          </p:cNvPr>
          <p:cNvSpPr txBox="1"/>
          <p:nvPr/>
        </p:nvSpPr>
        <p:spPr>
          <a:xfrm>
            <a:off x="952581" y="1777822"/>
            <a:ext cx="4210192"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Virtual: </a:t>
            </a:r>
            <a:r>
              <a:rPr lang="es-ES" sz="1200" dirty="0">
                <a:solidFill>
                  <a:schemeClr val="accent5"/>
                </a:solidFill>
                <a:latin typeface="Roboto "/>
                <a:ea typeface="Roboto Slab" pitchFamily="2" charset="0"/>
                <a:cs typeface="Roboto Slab" pitchFamily="2" charset="0"/>
              </a:rPr>
              <a:t>Escribiendo al número de WhatsApp +7 3138898435. Horario de lunes a viernes de 8:00 a.m. a 5:00 p.m.</a:t>
            </a:r>
            <a:r>
              <a:rPr lang="es-ES" sz="1200" b="1" dirty="0">
                <a:solidFill>
                  <a:srgbClr val="0000CC"/>
                </a:solidFill>
                <a:latin typeface="Roboto "/>
                <a:ea typeface="Roboto Slab" pitchFamily="2" charset="0"/>
                <a:cs typeface="Roboto Slab" pitchFamily="2" charset="0"/>
              </a:rPr>
              <a:t> </a:t>
            </a:r>
            <a:endParaRPr lang="es-CO" b="1" dirty="0">
              <a:solidFill>
                <a:srgbClr val="0000CC"/>
              </a:solidFill>
            </a:endParaRPr>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451357" y="2571750"/>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6174;p58">
            <a:extLst>
              <a:ext uri="{FF2B5EF4-FFF2-40B4-BE49-F238E27FC236}">
                <a16:creationId xmlns:a16="http://schemas.microsoft.com/office/drawing/2014/main" id="{0369EC76-6BD5-C3C6-4A71-58F89B4966E5}"/>
              </a:ext>
            </a:extLst>
          </p:cNvPr>
          <p:cNvGrpSpPr/>
          <p:nvPr/>
        </p:nvGrpSpPr>
        <p:grpSpPr>
          <a:xfrm>
            <a:off x="436710" y="3945583"/>
            <a:ext cx="352349" cy="338760"/>
            <a:chOff x="4447550" y="249750"/>
            <a:chExt cx="500425" cy="481125"/>
          </a:xfrm>
        </p:grpSpPr>
        <p:sp>
          <p:nvSpPr>
            <p:cNvPr id="6" name="Google Shape;6175;p58">
              <a:extLst>
                <a:ext uri="{FF2B5EF4-FFF2-40B4-BE49-F238E27FC236}">
                  <a16:creationId xmlns:a16="http://schemas.microsoft.com/office/drawing/2014/main" id="{775ADE3D-32A0-8422-BE85-9B1364C8ACC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 name="Google Shape;6176;p58">
              <a:extLst>
                <a:ext uri="{FF2B5EF4-FFF2-40B4-BE49-F238E27FC236}">
                  <a16:creationId xmlns:a16="http://schemas.microsoft.com/office/drawing/2014/main" id="{AEEB9AEE-BC82-87EF-D55F-817C3F0501F1}"/>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8" name="CuadroTexto 7">
            <a:extLst>
              <a:ext uri="{FF2B5EF4-FFF2-40B4-BE49-F238E27FC236}">
                <a16:creationId xmlns:a16="http://schemas.microsoft.com/office/drawing/2014/main" id="{F78AD8B7-4737-43B5-C4C6-55C2BA8BB20B}"/>
              </a:ext>
            </a:extLst>
          </p:cNvPr>
          <p:cNvSpPr txBox="1"/>
          <p:nvPr/>
        </p:nvSpPr>
        <p:spPr>
          <a:xfrm>
            <a:off x="836517" y="3906787"/>
            <a:ext cx="4937477" cy="1046440"/>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a:t>
            </a:r>
            <a:r>
              <a:rPr lang="es-CO" sz="1200" b="1" dirty="0">
                <a:solidFill>
                  <a:srgbClr val="0000CC"/>
                </a:solidFill>
                <a:latin typeface="Roboto Slab" pitchFamily="2" charset="0"/>
                <a:ea typeface="Roboto Slab" pitchFamily="2" charset="0"/>
                <a:cs typeface="Roboto Slab" pitchFamily="2" charset="0"/>
              </a:rPr>
              <a:t> </a:t>
            </a:r>
            <a:r>
              <a:rPr lang="es-CO" sz="1200" b="1" dirty="0">
                <a:solidFill>
                  <a:srgbClr val="0000CC"/>
                </a:solidFill>
                <a:latin typeface="Roboto Slab" pitchFamily="2" charset="0"/>
                <a:ea typeface="Roboto Slab" pitchFamily="2" charset="0"/>
                <a:cs typeface="Roboto Slab" pitchFamily="2" charset="0"/>
                <a:hlinkClick r:id="rId6">
                  <a:extLst>
                    <a:ext uri="{A12FA001-AC4F-418D-AE19-62706E023703}">
                      <ahyp:hlinkClr xmlns:ahyp="http://schemas.microsoft.com/office/drawing/2018/hyperlinkcolor" val="tx"/>
                    </a:ext>
                  </a:extLst>
                </a:hlinkClick>
              </a:rPr>
              <a:t>https://www.finagro.com.co/</a:t>
            </a:r>
            <a:r>
              <a:rPr lang="es-CO" sz="1200" b="1" dirty="0">
                <a:solidFill>
                  <a:srgbClr val="0000CC"/>
                </a:solidFill>
                <a:latin typeface="Roboto Slab" pitchFamily="2" charset="0"/>
                <a:ea typeface="Roboto Slab" pitchFamily="2" charset="0"/>
                <a:cs typeface="Roboto Slab" pitchFamily="2" charset="0"/>
              </a:rPr>
              <a:t> https://www.finagro.com.co/atencion-servicios-ciudadania/informacion-al-ciudadano/sac-sistema-atencion-al-consumidor-financiero/educacion-financiera/taller-educacion-financiera</a:t>
            </a:r>
          </a:p>
        </p:txBody>
      </p:sp>
      <p:pic>
        <p:nvPicPr>
          <p:cNvPr id="2066" name="Imagen 2065">
            <a:extLst>
              <a:ext uri="{FF2B5EF4-FFF2-40B4-BE49-F238E27FC236}">
                <a16:creationId xmlns:a16="http://schemas.microsoft.com/office/drawing/2014/main" id="{6F98B474-525C-9838-0038-5339BE434621}"/>
              </a:ext>
            </a:extLst>
          </p:cNvPr>
          <p:cNvPicPr>
            <a:picLocks noChangeAspect="1"/>
          </p:cNvPicPr>
          <p:nvPr/>
        </p:nvPicPr>
        <p:blipFill>
          <a:blip r:embed="rId7"/>
          <a:stretch>
            <a:fillRect/>
          </a:stretch>
        </p:blipFill>
        <p:spPr>
          <a:xfrm>
            <a:off x="5411862" y="1195060"/>
            <a:ext cx="3060457" cy="3261643"/>
          </a:xfrm>
          <a:prstGeom prst="rect">
            <a:avLst/>
          </a:prstGeom>
        </p:spPr>
      </p:pic>
      <p:pic>
        <p:nvPicPr>
          <p:cNvPr id="2067" name="Imagen 2066">
            <a:extLst>
              <a:ext uri="{FF2B5EF4-FFF2-40B4-BE49-F238E27FC236}">
                <a16:creationId xmlns:a16="http://schemas.microsoft.com/office/drawing/2014/main" id="{4189869C-8BA1-66E1-8BF9-7FB61D06AA68}"/>
              </a:ext>
            </a:extLst>
          </p:cNvPr>
          <p:cNvPicPr>
            <a:picLocks noChangeAspect="1"/>
          </p:cNvPicPr>
          <p:nvPr/>
        </p:nvPicPr>
        <p:blipFill>
          <a:blip r:embed="rId8"/>
          <a:stretch>
            <a:fillRect/>
          </a:stretch>
        </p:blipFill>
        <p:spPr>
          <a:xfrm>
            <a:off x="7739705" y="171259"/>
            <a:ext cx="1201016" cy="1024217"/>
          </a:xfrm>
          <a:prstGeom prst="rect">
            <a:avLst/>
          </a:prstGeom>
        </p:spPr>
      </p:pic>
    </p:spTree>
    <p:extLst>
      <p:ext uri="{BB962C8B-B14F-4D97-AF65-F5344CB8AC3E}">
        <p14:creationId xmlns:p14="http://schemas.microsoft.com/office/powerpoint/2010/main" val="32490210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926D3-B650-F7D0-1973-A9D9849483B6}"/>
              </a:ext>
            </a:extLst>
          </p:cNvPr>
          <p:cNvSpPr>
            <a:spLocks noGrp="1"/>
          </p:cNvSpPr>
          <p:nvPr>
            <p:ph type="title"/>
          </p:nvPr>
        </p:nvSpPr>
        <p:spPr>
          <a:xfrm>
            <a:off x="621150" y="411275"/>
            <a:ext cx="7901700" cy="572700"/>
          </a:xfrm>
        </p:spPr>
        <p:txBody>
          <a:bodyPr/>
          <a:lstStyle/>
          <a:p>
            <a:r>
              <a:rPr lang="es-CO" dirty="0"/>
              <a:t>Redes Sociales</a:t>
            </a:r>
          </a:p>
        </p:txBody>
      </p:sp>
      <p:sp>
        <p:nvSpPr>
          <p:cNvPr id="3" name="CuadroTexto 2">
            <a:extLst>
              <a:ext uri="{FF2B5EF4-FFF2-40B4-BE49-F238E27FC236}">
                <a16:creationId xmlns:a16="http://schemas.microsoft.com/office/drawing/2014/main" id="{118FB301-55A6-C838-42E5-15F55FB7E147}"/>
              </a:ext>
            </a:extLst>
          </p:cNvPr>
          <p:cNvSpPr txBox="1"/>
          <p:nvPr/>
        </p:nvSpPr>
        <p:spPr>
          <a:xfrm>
            <a:off x="1442224" y="1427356"/>
            <a:ext cx="3813717" cy="307777"/>
          </a:xfrm>
          <a:prstGeom prst="rect">
            <a:avLst/>
          </a:prstGeom>
          <a:noFill/>
        </p:spPr>
        <p:txBody>
          <a:bodyPr wrap="square" rtlCol="0">
            <a:spAutoFit/>
          </a:bodyPr>
          <a:lstStyle/>
          <a:p>
            <a:r>
              <a:rPr lang="es-CO" b="1" dirty="0">
                <a:solidFill>
                  <a:schemeClr val="bg1">
                    <a:lumMod val="75000"/>
                  </a:schemeClr>
                </a:solidFill>
              </a:rPr>
              <a:t>Finagro </a:t>
            </a:r>
          </a:p>
        </p:txBody>
      </p:sp>
      <p:sp>
        <p:nvSpPr>
          <p:cNvPr id="4" name="CuadroTexto 3">
            <a:extLst>
              <a:ext uri="{FF2B5EF4-FFF2-40B4-BE49-F238E27FC236}">
                <a16:creationId xmlns:a16="http://schemas.microsoft.com/office/drawing/2014/main" id="{4EB7E0EE-3F9C-3EC0-D756-349B40EA502E}"/>
              </a:ext>
            </a:extLst>
          </p:cNvPr>
          <p:cNvSpPr txBox="1"/>
          <p:nvPr/>
        </p:nvSpPr>
        <p:spPr>
          <a:xfrm>
            <a:off x="1463460" y="2066699"/>
            <a:ext cx="3813717" cy="307777"/>
          </a:xfrm>
          <a:prstGeom prst="rect">
            <a:avLst/>
          </a:prstGeom>
          <a:noFill/>
        </p:spPr>
        <p:txBody>
          <a:bodyPr wrap="square" rtlCol="0">
            <a:spAutoFit/>
          </a:bodyPr>
          <a:lstStyle/>
          <a:p>
            <a:r>
              <a:rPr lang="es-CO" b="1" dirty="0">
                <a:solidFill>
                  <a:schemeClr val="bg1">
                    <a:lumMod val="75000"/>
                  </a:schemeClr>
                </a:solidFill>
              </a:rPr>
              <a:t>FINAGRO</a:t>
            </a:r>
          </a:p>
        </p:txBody>
      </p:sp>
      <p:sp>
        <p:nvSpPr>
          <p:cNvPr id="6" name="CuadroTexto 5">
            <a:extLst>
              <a:ext uri="{FF2B5EF4-FFF2-40B4-BE49-F238E27FC236}">
                <a16:creationId xmlns:a16="http://schemas.microsoft.com/office/drawing/2014/main" id="{4EB7E0EE-3F9C-3EC0-D756-349B40EA502E}"/>
              </a:ext>
            </a:extLst>
          </p:cNvPr>
          <p:cNvSpPr txBox="1"/>
          <p:nvPr/>
        </p:nvSpPr>
        <p:spPr>
          <a:xfrm>
            <a:off x="1442223" y="2837264"/>
            <a:ext cx="3813717" cy="307777"/>
          </a:xfrm>
          <a:prstGeom prst="rect">
            <a:avLst/>
          </a:prstGeom>
          <a:noFill/>
        </p:spPr>
        <p:txBody>
          <a:bodyPr wrap="square" rtlCol="0">
            <a:spAutoFit/>
          </a:bodyPr>
          <a:lstStyle/>
          <a:p>
            <a:r>
              <a:rPr lang="es-CO" b="1" dirty="0">
                <a:solidFill>
                  <a:schemeClr val="bg1">
                    <a:lumMod val="75000"/>
                  </a:schemeClr>
                </a:solidFill>
              </a:rPr>
              <a:t>@FINAGRO</a:t>
            </a:r>
          </a:p>
        </p:txBody>
      </p:sp>
      <p:sp>
        <p:nvSpPr>
          <p:cNvPr id="7" name="CuadroTexto 6">
            <a:extLst>
              <a:ext uri="{FF2B5EF4-FFF2-40B4-BE49-F238E27FC236}">
                <a16:creationId xmlns:a16="http://schemas.microsoft.com/office/drawing/2014/main" id="{52DA8CB8-816A-B514-CB72-3A1125BAEEE1}"/>
              </a:ext>
            </a:extLst>
          </p:cNvPr>
          <p:cNvSpPr txBox="1"/>
          <p:nvPr/>
        </p:nvSpPr>
        <p:spPr>
          <a:xfrm>
            <a:off x="1463459" y="3501689"/>
            <a:ext cx="3813717" cy="307777"/>
          </a:xfrm>
          <a:prstGeom prst="rect">
            <a:avLst/>
          </a:prstGeom>
          <a:noFill/>
        </p:spPr>
        <p:txBody>
          <a:bodyPr wrap="square" rtlCol="0">
            <a:spAutoFit/>
          </a:bodyPr>
          <a:lstStyle/>
          <a:p>
            <a:r>
              <a:rPr lang="es-CO" b="1" dirty="0">
                <a:solidFill>
                  <a:schemeClr val="bg1">
                    <a:lumMod val="75000"/>
                  </a:schemeClr>
                </a:solidFill>
              </a:rPr>
              <a:t>@finagroco</a:t>
            </a:r>
          </a:p>
        </p:txBody>
      </p:sp>
      <p:pic>
        <p:nvPicPr>
          <p:cNvPr id="13" name="Imagen 12">
            <a:extLst>
              <a:ext uri="{FF2B5EF4-FFF2-40B4-BE49-F238E27FC236}">
                <a16:creationId xmlns:a16="http://schemas.microsoft.com/office/drawing/2014/main" id="{B8ACA1F0-65CD-081D-E622-1345B4B0631B}"/>
              </a:ext>
            </a:extLst>
          </p:cNvPr>
          <p:cNvPicPr>
            <a:picLocks noChangeAspect="1"/>
          </p:cNvPicPr>
          <p:nvPr/>
        </p:nvPicPr>
        <p:blipFill>
          <a:blip r:embed="rId2"/>
          <a:stretch>
            <a:fillRect/>
          </a:stretch>
        </p:blipFill>
        <p:spPr>
          <a:xfrm>
            <a:off x="7553550" y="163962"/>
            <a:ext cx="1201016" cy="1024217"/>
          </a:xfrm>
          <a:prstGeom prst="rect">
            <a:avLst/>
          </a:prstGeom>
        </p:spPr>
      </p:pic>
      <p:pic>
        <p:nvPicPr>
          <p:cNvPr id="9" name="Imagen 8">
            <a:extLst>
              <a:ext uri="{FF2B5EF4-FFF2-40B4-BE49-F238E27FC236}">
                <a16:creationId xmlns:a16="http://schemas.microsoft.com/office/drawing/2014/main" id="{DBF568DF-ADF7-30B3-B54F-612F58CBBEE7}"/>
              </a:ext>
            </a:extLst>
          </p:cNvPr>
          <p:cNvPicPr>
            <a:picLocks noChangeAspect="1"/>
          </p:cNvPicPr>
          <p:nvPr/>
        </p:nvPicPr>
        <p:blipFill>
          <a:blip r:embed="rId3"/>
          <a:stretch>
            <a:fillRect/>
          </a:stretch>
        </p:blipFill>
        <p:spPr>
          <a:xfrm>
            <a:off x="5740908" y="1392384"/>
            <a:ext cx="2962778" cy="1656405"/>
          </a:xfrm>
          <a:prstGeom prst="rect">
            <a:avLst/>
          </a:prstGeom>
        </p:spPr>
      </p:pic>
      <p:pic>
        <p:nvPicPr>
          <p:cNvPr id="11" name="Imagen 10">
            <a:extLst>
              <a:ext uri="{FF2B5EF4-FFF2-40B4-BE49-F238E27FC236}">
                <a16:creationId xmlns:a16="http://schemas.microsoft.com/office/drawing/2014/main" id="{FBFD632D-C233-582A-7F49-9BDE9D7C6CC0}"/>
              </a:ext>
            </a:extLst>
          </p:cNvPr>
          <p:cNvPicPr>
            <a:picLocks noChangeAspect="1"/>
          </p:cNvPicPr>
          <p:nvPr/>
        </p:nvPicPr>
        <p:blipFill>
          <a:blip r:embed="rId4"/>
          <a:stretch>
            <a:fillRect/>
          </a:stretch>
        </p:blipFill>
        <p:spPr>
          <a:xfrm rot="21111929">
            <a:off x="4365159" y="3433692"/>
            <a:ext cx="3416336" cy="1398054"/>
          </a:xfrm>
          <a:prstGeom prst="rect">
            <a:avLst/>
          </a:prstGeom>
        </p:spPr>
      </p:pic>
      <p:pic>
        <p:nvPicPr>
          <p:cNvPr id="12" name="Imagen 11">
            <a:extLst>
              <a:ext uri="{FF2B5EF4-FFF2-40B4-BE49-F238E27FC236}">
                <a16:creationId xmlns:a16="http://schemas.microsoft.com/office/drawing/2014/main" id="{429CC1B3-9BF1-4C66-F2F8-449C6A85F8C4}"/>
              </a:ext>
            </a:extLst>
          </p:cNvPr>
          <p:cNvPicPr>
            <a:picLocks noChangeAspect="1"/>
          </p:cNvPicPr>
          <p:nvPr/>
        </p:nvPicPr>
        <p:blipFill>
          <a:blip r:embed="rId5"/>
          <a:stretch>
            <a:fillRect/>
          </a:stretch>
        </p:blipFill>
        <p:spPr>
          <a:xfrm>
            <a:off x="3935239" y="1034719"/>
            <a:ext cx="1433805" cy="1490950"/>
          </a:xfrm>
          <a:prstGeom prst="rect">
            <a:avLst/>
          </a:prstGeom>
        </p:spPr>
      </p:pic>
      <p:pic>
        <p:nvPicPr>
          <p:cNvPr id="14" name="Imagen 13">
            <a:extLst>
              <a:ext uri="{FF2B5EF4-FFF2-40B4-BE49-F238E27FC236}">
                <a16:creationId xmlns:a16="http://schemas.microsoft.com/office/drawing/2014/main" id="{D39D060C-453A-AD21-7EC5-7991CFAA2201}"/>
              </a:ext>
            </a:extLst>
          </p:cNvPr>
          <p:cNvPicPr>
            <a:picLocks noChangeAspect="1"/>
          </p:cNvPicPr>
          <p:nvPr/>
        </p:nvPicPr>
        <p:blipFill>
          <a:blip r:embed="rId6"/>
          <a:stretch>
            <a:fillRect/>
          </a:stretch>
        </p:blipFill>
        <p:spPr>
          <a:xfrm>
            <a:off x="2900803" y="1540180"/>
            <a:ext cx="2135849" cy="3317685"/>
          </a:xfrm>
          <a:prstGeom prst="rect">
            <a:avLst/>
          </a:prstGeom>
        </p:spPr>
      </p:pic>
      <p:pic>
        <p:nvPicPr>
          <p:cNvPr id="8" name="Imagen 7" descr="Icono&#10;&#10;Descripción generada automáticamente">
            <a:extLst>
              <a:ext uri="{FF2B5EF4-FFF2-40B4-BE49-F238E27FC236}">
                <a16:creationId xmlns:a16="http://schemas.microsoft.com/office/drawing/2014/main" id="{A902BBA0-51E4-56BD-CCA4-F6BD985DCA7F}"/>
              </a:ext>
            </a:extLst>
          </p:cNvPr>
          <p:cNvPicPr>
            <a:picLocks noChangeAspect="1"/>
          </p:cNvPicPr>
          <p:nvPr/>
        </p:nvPicPr>
        <p:blipFill>
          <a:blip r:embed="rId7"/>
          <a:stretch>
            <a:fillRect/>
          </a:stretch>
        </p:blipFill>
        <p:spPr>
          <a:xfrm>
            <a:off x="593626" y="3175394"/>
            <a:ext cx="772295" cy="772295"/>
          </a:xfrm>
          <a:prstGeom prst="rect">
            <a:avLst/>
          </a:prstGeom>
        </p:spPr>
      </p:pic>
      <p:pic>
        <p:nvPicPr>
          <p:cNvPr id="10" name="Picture 12" descr="Facebook logo png download free png images">
            <a:extLst>
              <a:ext uri="{FF2B5EF4-FFF2-40B4-BE49-F238E27FC236}">
                <a16:creationId xmlns:a16="http://schemas.microsoft.com/office/drawing/2014/main" id="{182E0B1B-8872-D8B3-CCA4-27A08D9C9E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91" y="1120706"/>
            <a:ext cx="869825" cy="869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linkedin logo png, linkedin logo transparente png, linkedin ...">
            <a:extLst>
              <a:ext uri="{FF2B5EF4-FFF2-40B4-BE49-F238E27FC236}">
                <a16:creationId xmlns:a16="http://schemas.microsoft.com/office/drawing/2014/main" id="{C6524284-7D38-CB41-BC39-141E309718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550" y="1898761"/>
            <a:ext cx="634956" cy="6349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witter x nuevo logotipo x redondeado - Iconos Social Media ...">
            <a:extLst>
              <a:ext uri="{FF2B5EF4-FFF2-40B4-BE49-F238E27FC236}">
                <a16:creationId xmlns:a16="http://schemas.microsoft.com/office/drawing/2014/main" id="{20052D66-7824-8D4E-16A3-161A2BD047F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604977" y="2617756"/>
            <a:ext cx="760944" cy="55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9502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519001A2-34A7-20C5-C25A-F9686AC120A9}"/>
              </a:ext>
            </a:extLst>
          </p:cNvPr>
          <p:cNvSpPr>
            <a:spLocks noGrp="1"/>
          </p:cNvSpPr>
          <p:nvPr>
            <p:ph type="title"/>
          </p:nvPr>
        </p:nvSpPr>
        <p:spPr>
          <a:xfrm>
            <a:off x="568252" y="550554"/>
            <a:ext cx="4701565" cy="978344"/>
          </a:xfrm>
        </p:spPr>
        <p:txBody>
          <a:bodyPr/>
          <a:lstStyle/>
          <a:p>
            <a:pPr algn="ctr"/>
            <a:r>
              <a:rPr lang="es-ES" sz="2400" dirty="0">
                <a:solidFill>
                  <a:schemeClr val="tx1"/>
                </a:solidFill>
              </a:rPr>
              <a:t>Servicios de educación informal en comercialización</a:t>
            </a:r>
            <a:endParaRPr lang="es-CO" sz="2400" dirty="0">
              <a:solidFill>
                <a:schemeClr val="tx1"/>
              </a:solidFill>
            </a:endParaRPr>
          </a:p>
        </p:txBody>
      </p:sp>
      <p:sp>
        <p:nvSpPr>
          <p:cNvPr id="7" name="CuadroTexto 6">
            <a:extLst>
              <a:ext uri="{FF2B5EF4-FFF2-40B4-BE49-F238E27FC236}">
                <a16:creationId xmlns:a16="http://schemas.microsoft.com/office/drawing/2014/main" id="{F2DFE2AF-C9B7-CAC7-5EFE-4BC00CFD555C}"/>
              </a:ext>
            </a:extLst>
          </p:cNvPr>
          <p:cNvSpPr txBox="1"/>
          <p:nvPr/>
        </p:nvSpPr>
        <p:spPr>
          <a:xfrm>
            <a:off x="1159487" y="2220479"/>
            <a:ext cx="3303641" cy="400110"/>
          </a:xfrm>
          <a:prstGeom prst="rect">
            <a:avLst/>
          </a:prstGeom>
          <a:noFill/>
        </p:spPr>
        <p:txBody>
          <a:bodyPr wrap="square" rtlCol="0">
            <a:spAutoFit/>
          </a:bodyPr>
          <a:lstStyle/>
          <a:p>
            <a:pPr algn="ctr"/>
            <a:r>
              <a:rPr lang="es-CO" sz="2000" b="1" dirty="0">
                <a:solidFill>
                  <a:schemeClr val="bg1"/>
                </a:solidFill>
                <a:latin typeface="Roboto Slab" pitchFamily="2" charset="0"/>
                <a:ea typeface="Roboto Slab" pitchFamily="2" charset="0"/>
                <a:cs typeface="Roboto Slab" pitchFamily="2" charset="0"/>
              </a:rPr>
              <a:t>Objetivo del Programa</a:t>
            </a:r>
          </a:p>
        </p:txBody>
      </p:sp>
      <p:sp>
        <p:nvSpPr>
          <p:cNvPr id="10" name="CuadroTexto 9">
            <a:extLst>
              <a:ext uri="{FF2B5EF4-FFF2-40B4-BE49-F238E27FC236}">
                <a16:creationId xmlns:a16="http://schemas.microsoft.com/office/drawing/2014/main" id="{4E3A920A-29C8-436B-5AF6-9E66DE747B35}"/>
              </a:ext>
            </a:extLst>
          </p:cNvPr>
          <p:cNvSpPr txBox="1"/>
          <p:nvPr/>
        </p:nvSpPr>
        <p:spPr>
          <a:xfrm>
            <a:off x="568252" y="2760757"/>
            <a:ext cx="4701565" cy="646331"/>
          </a:xfrm>
          <a:prstGeom prst="rect">
            <a:avLst/>
          </a:prstGeom>
          <a:noFill/>
        </p:spPr>
        <p:txBody>
          <a:bodyPr wrap="square" rtlCol="0">
            <a:spAutoFit/>
          </a:bodyPr>
          <a:lstStyle/>
          <a:p>
            <a:pPr algn="just"/>
            <a:r>
              <a:rPr lang="es-ES" sz="1200" b="1" dirty="0">
                <a:solidFill>
                  <a:schemeClr val="accent5"/>
                </a:solidFill>
                <a:latin typeface="Roboto Slab" pitchFamily="2" charset="0"/>
                <a:ea typeface="Roboto Slab" pitchFamily="2" charset="0"/>
                <a:cs typeface="Roboto Slab" pitchFamily="2" charset="0"/>
              </a:rPr>
              <a:t>Socialización y capacitación en habilidades para el manejo de herramientas digitales y fortalecimiento en temas comerciales relevantes para las cadenas productivas.</a:t>
            </a:r>
          </a:p>
        </p:txBody>
      </p:sp>
      <p:pic>
        <p:nvPicPr>
          <p:cNvPr id="3" name="Imagen 2">
            <a:extLst>
              <a:ext uri="{FF2B5EF4-FFF2-40B4-BE49-F238E27FC236}">
                <a16:creationId xmlns:a16="http://schemas.microsoft.com/office/drawing/2014/main" id="{3584227E-06F2-B193-1365-B97EC6215603}"/>
              </a:ext>
            </a:extLst>
          </p:cNvPr>
          <p:cNvPicPr>
            <a:picLocks noChangeAspect="1"/>
          </p:cNvPicPr>
          <p:nvPr/>
        </p:nvPicPr>
        <p:blipFill>
          <a:blip r:embed="rId2"/>
          <a:stretch>
            <a:fillRect/>
          </a:stretch>
        </p:blipFill>
        <p:spPr>
          <a:xfrm rot="5648376">
            <a:off x="94316" y="263708"/>
            <a:ext cx="947873" cy="834285"/>
          </a:xfrm>
          <a:prstGeom prst="rect">
            <a:avLst/>
          </a:prstGeom>
        </p:spPr>
      </p:pic>
      <p:pic>
        <p:nvPicPr>
          <p:cNvPr id="4" name="Imagen 3">
            <a:extLst>
              <a:ext uri="{FF2B5EF4-FFF2-40B4-BE49-F238E27FC236}">
                <a16:creationId xmlns:a16="http://schemas.microsoft.com/office/drawing/2014/main" id="{0BEEE719-8F04-31BF-BCCE-FBA5BFD194DE}"/>
              </a:ext>
            </a:extLst>
          </p:cNvPr>
          <p:cNvPicPr>
            <a:picLocks noChangeAspect="1"/>
          </p:cNvPicPr>
          <p:nvPr/>
        </p:nvPicPr>
        <p:blipFill>
          <a:blip r:embed="rId3"/>
          <a:stretch>
            <a:fillRect/>
          </a:stretch>
        </p:blipFill>
        <p:spPr>
          <a:xfrm>
            <a:off x="117986" y="3407088"/>
            <a:ext cx="1566808" cy="2042337"/>
          </a:xfrm>
          <a:prstGeom prst="rect">
            <a:avLst/>
          </a:prstGeom>
        </p:spPr>
      </p:pic>
      <p:pic>
        <p:nvPicPr>
          <p:cNvPr id="8" name="Imagen 7">
            <a:extLst>
              <a:ext uri="{FF2B5EF4-FFF2-40B4-BE49-F238E27FC236}">
                <a16:creationId xmlns:a16="http://schemas.microsoft.com/office/drawing/2014/main" id="{9571F021-9DFE-47C6-59B5-4DAC88F5AF51}"/>
              </a:ext>
            </a:extLst>
          </p:cNvPr>
          <p:cNvPicPr>
            <a:picLocks noChangeAspect="1"/>
          </p:cNvPicPr>
          <p:nvPr/>
        </p:nvPicPr>
        <p:blipFill>
          <a:blip r:embed="rId4"/>
          <a:stretch>
            <a:fillRect/>
          </a:stretch>
        </p:blipFill>
        <p:spPr>
          <a:xfrm>
            <a:off x="5499488" y="1648949"/>
            <a:ext cx="2258163" cy="3316512"/>
          </a:xfrm>
          <a:prstGeom prst="rect">
            <a:avLst/>
          </a:prstGeom>
        </p:spPr>
      </p:pic>
      <p:sp>
        <p:nvSpPr>
          <p:cNvPr id="9" name="Marcador de posición de imagen 8">
            <a:extLst>
              <a:ext uri="{FF2B5EF4-FFF2-40B4-BE49-F238E27FC236}">
                <a16:creationId xmlns:a16="http://schemas.microsoft.com/office/drawing/2014/main" id="{A9612EE6-75B7-75B5-497A-7154D27E003D}"/>
              </a:ext>
            </a:extLst>
          </p:cNvPr>
          <p:cNvSpPr>
            <a:spLocks noGrp="1"/>
          </p:cNvSpPr>
          <p:nvPr>
            <p:ph type="pic" idx="2"/>
          </p:nvPr>
        </p:nvSpPr>
        <p:spPr/>
        <p:txBody>
          <a:bodyPr/>
          <a:lstStyle/>
          <a:p>
            <a:endParaRPr lang="es-CO"/>
          </a:p>
        </p:txBody>
      </p:sp>
      <p:pic>
        <p:nvPicPr>
          <p:cNvPr id="11" name="Picture 14" descr="Agencia de Desarrollo Rural">
            <a:extLst>
              <a:ext uri="{FF2B5EF4-FFF2-40B4-BE49-F238E27FC236}">
                <a16:creationId xmlns:a16="http://schemas.microsoft.com/office/drawing/2014/main" id="{3FADCEAC-E4B5-DA70-2D93-A5881B468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1247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1741970D-8FA2-3B7A-A744-F240506746EE}"/>
              </a:ext>
            </a:extLst>
          </p:cNvPr>
          <p:cNvSpPr/>
          <p:nvPr/>
        </p:nvSpPr>
        <p:spPr>
          <a:xfrm>
            <a:off x="427704" y="936111"/>
            <a:ext cx="4144296" cy="409267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t>Proyectos que fortalezcan la productividad y competitividad de las unidades productivas artesanales. Incluye mejoramiento tecnológico, mejoramiento de procesos productivos y manejo y uso sostenible de materias primas.                                                                                                           </a:t>
            </a:r>
            <a:r>
              <a:rPr lang="es-ES" sz="1200" b="1" dirty="0"/>
              <a:t>Proyectos Regionales</a:t>
            </a:r>
            <a:r>
              <a:rPr lang="es-ES" sz="1200" dirty="0"/>
              <a:t>: Actividad artesanal en las regiones se "incuba" y se vincula con diferentes escenarios de mercados. Oportunidades de ingreso a través de vitrinas de promoción y comercialización</a:t>
            </a:r>
          </a:p>
          <a:p>
            <a:pPr algn="just"/>
            <a:r>
              <a:rPr lang="es-ES" sz="1200" dirty="0"/>
              <a:t>.                                                                                                </a:t>
            </a:r>
            <a:r>
              <a:rPr lang="es-ES" sz="1200" b="1" dirty="0"/>
              <a:t>Capacitación en educación financiera: </a:t>
            </a:r>
            <a:r>
              <a:rPr lang="es-ES" sz="1200" dirty="0"/>
              <a:t>Con convenio con el Banco Agrario para que los artesanos accedan a créditos con beneficiarios financieros.                                                               </a:t>
            </a:r>
            <a:r>
              <a:rPr lang="es-ES" sz="1200" b="1" dirty="0"/>
              <a:t>Componente de Producción: </a:t>
            </a:r>
            <a:r>
              <a:rPr lang="es-ES" sz="1200" dirty="0"/>
              <a:t>Actividades sobre el uso sostenible de materias primas. Acompañamiento para tramitar los permisos necesarios para el uso de recursos naturales asociados a la actividad artesanal. </a:t>
            </a:r>
            <a:endParaRPr lang="es-CO" sz="1200" dirty="0"/>
          </a:p>
        </p:txBody>
      </p:sp>
      <p:pic>
        <p:nvPicPr>
          <p:cNvPr id="6" name="Imagen 5">
            <a:extLst>
              <a:ext uri="{FF2B5EF4-FFF2-40B4-BE49-F238E27FC236}">
                <a16:creationId xmlns:a16="http://schemas.microsoft.com/office/drawing/2014/main" id="{DD2DB155-6676-79AC-03CF-7FB210A934D6}"/>
              </a:ext>
            </a:extLst>
          </p:cNvPr>
          <p:cNvPicPr>
            <a:picLocks noChangeAspect="1"/>
          </p:cNvPicPr>
          <p:nvPr/>
        </p:nvPicPr>
        <p:blipFill>
          <a:blip r:embed="rId2"/>
          <a:stretch>
            <a:fillRect/>
          </a:stretch>
        </p:blipFill>
        <p:spPr>
          <a:xfrm>
            <a:off x="7252385" y="140934"/>
            <a:ext cx="1791106" cy="1791106"/>
          </a:xfrm>
          <a:prstGeom prst="rect">
            <a:avLst/>
          </a:prstGeom>
        </p:spPr>
      </p:pic>
      <p:pic>
        <p:nvPicPr>
          <p:cNvPr id="8" name="Imagen 7">
            <a:extLst>
              <a:ext uri="{FF2B5EF4-FFF2-40B4-BE49-F238E27FC236}">
                <a16:creationId xmlns:a16="http://schemas.microsoft.com/office/drawing/2014/main" id="{9D5ED102-FB11-C674-335F-0566608025BA}"/>
              </a:ext>
            </a:extLst>
          </p:cNvPr>
          <p:cNvPicPr>
            <a:picLocks noChangeAspect="1"/>
          </p:cNvPicPr>
          <p:nvPr/>
        </p:nvPicPr>
        <p:blipFill>
          <a:blip r:embed="rId3"/>
          <a:stretch>
            <a:fillRect/>
          </a:stretch>
        </p:blipFill>
        <p:spPr>
          <a:xfrm>
            <a:off x="7728341" y="3792486"/>
            <a:ext cx="1101527" cy="1143713"/>
          </a:xfrm>
          <a:prstGeom prst="rect">
            <a:avLst/>
          </a:prstGeom>
        </p:spPr>
      </p:pic>
      <p:sp>
        <p:nvSpPr>
          <p:cNvPr id="9" name="CuadroTexto 8">
            <a:extLst>
              <a:ext uri="{FF2B5EF4-FFF2-40B4-BE49-F238E27FC236}">
                <a16:creationId xmlns:a16="http://schemas.microsoft.com/office/drawing/2014/main" id="{32D5260E-B3F2-FF48-4C56-57C1E9AE8681}"/>
              </a:ext>
            </a:extLst>
          </p:cNvPr>
          <p:cNvSpPr txBox="1"/>
          <p:nvPr/>
        </p:nvSpPr>
        <p:spPr>
          <a:xfrm>
            <a:off x="1179871" y="280219"/>
            <a:ext cx="2566219" cy="523220"/>
          </a:xfrm>
          <a:prstGeom prst="rect">
            <a:avLst/>
          </a:prstGeom>
          <a:noFill/>
        </p:spPr>
        <p:txBody>
          <a:bodyPr wrap="square" rtlCol="0">
            <a:spAutoFit/>
          </a:bodyPr>
          <a:lstStyle/>
          <a:p>
            <a:pPr algn="ctr"/>
            <a:r>
              <a:rPr lang="es-CO" b="1" dirty="0">
                <a:solidFill>
                  <a:schemeClr val="accent5"/>
                </a:solidFill>
              </a:rPr>
              <a:t>Componentes de Acompañamiento</a:t>
            </a:r>
          </a:p>
        </p:txBody>
      </p:sp>
      <p:pic>
        <p:nvPicPr>
          <p:cNvPr id="11" name="Imagen 10">
            <a:extLst>
              <a:ext uri="{FF2B5EF4-FFF2-40B4-BE49-F238E27FC236}">
                <a16:creationId xmlns:a16="http://schemas.microsoft.com/office/drawing/2014/main" id="{25062927-8E80-1EFC-58FA-91F7AC681D64}"/>
              </a:ext>
            </a:extLst>
          </p:cNvPr>
          <p:cNvPicPr>
            <a:picLocks noChangeAspect="1"/>
          </p:cNvPicPr>
          <p:nvPr/>
        </p:nvPicPr>
        <p:blipFill>
          <a:blip r:embed="rId4"/>
          <a:stretch>
            <a:fillRect/>
          </a:stretch>
        </p:blipFill>
        <p:spPr>
          <a:xfrm>
            <a:off x="4816720" y="1525417"/>
            <a:ext cx="2328874" cy="3225098"/>
          </a:xfrm>
          <a:prstGeom prst="rect">
            <a:avLst/>
          </a:prstGeom>
        </p:spPr>
      </p:pic>
    </p:spTree>
    <p:extLst>
      <p:ext uri="{BB962C8B-B14F-4D97-AF65-F5344CB8AC3E}">
        <p14:creationId xmlns:p14="http://schemas.microsoft.com/office/powerpoint/2010/main" val="14359734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3284;p47">
            <a:extLst>
              <a:ext uri="{FF2B5EF4-FFF2-40B4-BE49-F238E27FC236}">
                <a16:creationId xmlns:a16="http://schemas.microsoft.com/office/drawing/2014/main" id="{64EA80C9-1436-29BE-2157-0847E33C1F90}"/>
              </a:ext>
            </a:extLst>
          </p:cNvPr>
          <p:cNvGrpSpPr/>
          <p:nvPr/>
        </p:nvGrpSpPr>
        <p:grpSpPr>
          <a:xfrm>
            <a:off x="7122884" y="1519092"/>
            <a:ext cx="1228262" cy="1403696"/>
            <a:chOff x="6891655" y="3232233"/>
            <a:chExt cx="287903" cy="418791"/>
          </a:xfrm>
        </p:grpSpPr>
        <p:sp>
          <p:nvSpPr>
            <p:cNvPr id="9" name="Google Shape;3285;p47">
              <a:extLst>
                <a:ext uri="{FF2B5EF4-FFF2-40B4-BE49-F238E27FC236}">
                  <a16:creationId xmlns:a16="http://schemas.microsoft.com/office/drawing/2014/main" id="{F26CC336-DC4D-DD7E-0399-D35C9A6A0AD7}"/>
                </a:ext>
              </a:extLst>
            </p:cNvPr>
            <p:cNvSpPr/>
            <p:nvPr/>
          </p:nvSpPr>
          <p:spPr>
            <a:xfrm>
              <a:off x="6891655" y="3480900"/>
              <a:ext cx="287903" cy="170124"/>
            </a:xfrm>
            <a:custGeom>
              <a:avLst/>
              <a:gdLst/>
              <a:ahLst/>
              <a:cxnLst/>
              <a:rect l="l" t="t" r="r" b="b"/>
              <a:pathLst>
                <a:path w="12276" h="7254" extrusionOk="0">
                  <a:moveTo>
                    <a:pt x="4561" y="0"/>
                  </a:moveTo>
                  <a:lnTo>
                    <a:pt x="3937" y="230"/>
                  </a:lnTo>
                  <a:lnTo>
                    <a:pt x="3385" y="792"/>
                  </a:lnTo>
                  <a:lnTo>
                    <a:pt x="2823" y="639"/>
                  </a:lnTo>
                  <a:lnTo>
                    <a:pt x="1061" y="1285"/>
                  </a:lnTo>
                  <a:cubicBezTo>
                    <a:pt x="422" y="1519"/>
                    <a:pt x="1" y="2125"/>
                    <a:pt x="1" y="2804"/>
                  </a:cubicBezTo>
                  <a:lnTo>
                    <a:pt x="1" y="7254"/>
                  </a:lnTo>
                  <a:lnTo>
                    <a:pt x="1710" y="7254"/>
                  </a:lnTo>
                  <a:lnTo>
                    <a:pt x="2827" y="6895"/>
                  </a:lnTo>
                  <a:lnTo>
                    <a:pt x="9522" y="6895"/>
                  </a:lnTo>
                  <a:lnTo>
                    <a:pt x="10638" y="7254"/>
                  </a:lnTo>
                  <a:lnTo>
                    <a:pt x="12275" y="7254"/>
                  </a:lnTo>
                  <a:lnTo>
                    <a:pt x="12275" y="2804"/>
                  </a:lnTo>
                  <a:cubicBezTo>
                    <a:pt x="12275" y="2125"/>
                    <a:pt x="11854" y="1519"/>
                    <a:pt x="11215" y="1285"/>
                  </a:cubicBezTo>
                  <a:lnTo>
                    <a:pt x="9518" y="663"/>
                  </a:lnTo>
                  <a:lnTo>
                    <a:pt x="8964" y="818"/>
                  </a:lnTo>
                  <a:lnTo>
                    <a:pt x="8402" y="252"/>
                  </a:lnTo>
                  <a:lnTo>
                    <a:pt x="7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3286;p47">
              <a:extLst>
                <a:ext uri="{FF2B5EF4-FFF2-40B4-BE49-F238E27FC236}">
                  <a16:creationId xmlns:a16="http://schemas.microsoft.com/office/drawing/2014/main" id="{2E8B6C3C-3DC5-1AA9-07BE-41DC9705724C}"/>
                </a:ext>
              </a:extLst>
            </p:cNvPr>
            <p:cNvSpPr/>
            <p:nvPr/>
          </p:nvSpPr>
          <p:spPr>
            <a:xfrm>
              <a:off x="6891655" y="3480900"/>
              <a:ext cx="132272" cy="170124"/>
            </a:xfrm>
            <a:custGeom>
              <a:avLst/>
              <a:gdLst/>
              <a:ahLst/>
              <a:cxnLst/>
              <a:rect l="l" t="t" r="r" b="b"/>
              <a:pathLst>
                <a:path w="5640" h="7254" extrusionOk="0">
                  <a:moveTo>
                    <a:pt x="4561" y="0"/>
                  </a:moveTo>
                  <a:lnTo>
                    <a:pt x="3937" y="230"/>
                  </a:lnTo>
                  <a:lnTo>
                    <a:pt x="3385" y="792"/>
                  </a:lnTo>
                  <a:lnTo>
                    <a:pt x="2823" y="639"/>
                  </a:lnTo>
                  <a:lnTo>
                    <a:pt x="1061" y="1285"/>
                  </a:lnTo>
                  <a:cubicBezTo>
                    <a:pt x="422" y="1519"/>
                    <a:pt x="1" y="2125"/>
                    <a:pt x="1" y="2804"/>
                  </a:cubicBezTo>
                  <a:lnTo>
                    <a:pt x="1" y="7254"/>
                  </a:lnTo>
                  <a:lnTo>
                    <a:pt x="1077" y="7254"/>
                  </a:lnTo>
                  <a:lnTo>
                    <a:pt x="1077" y="2804"/>
                  </a:lnTo>
                  <a:cubicBezTo>
                    <a:pt x="1077" y="2125"/>
                    <a:pt x="1501" y="1519"/>
                    <a:pt x="2137" y="1285"/>
                  </a:cubicBezTo>
                  <a:lnTo>
                    <a:pt x="5640"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287;p47">
              <a:extLst>
                <a:ext uri="{FF2B5EF4-FFF2-40B4-BE49-F238E27FC236}">
                  <a16:creationId xmlns:a16="http://schemas.microsoft.com/office/drawing/2014/main" id="{8F2AD8D9-F235-3070-9588-ED523B8410B0}"/>
                </a:ext>
              </a:extLst>
            </p:cNvPr>
            <p:cNvSpPr/>
            <p:nvPr/>
          </p:nvSpPr>
          <p:spPr>
            <a:xfrm>
              <a:off x="6999467" y="3441617"/>
              <a:ext cx="73946" cy="51713"/>
            </a:xfrm>
            <a:custGeom>
              <a:avLst/>
              <a:gdLst/>
              <a:ahLst/>
              <a:cxnLst/>
              <a:rect l="l" t="t" r="r" b="b"/>
              <a:pathLst>
                <a:path w="3153" h="2205" extrusionOk="0">
                  <a:moveTo>
                    <a:pt x="1576" y="1"/>
                  </a:moveTo>
                  <a:lnTo>
                    <a:pt x="1" y="195"/>
                  </a:lnTo>
                  <a:lnTo>
                    <a:pt x="1" y="1678"/>
                  </a:lnTo>
                  <a:cubicBezTo>
                    <a:pt x="468" y="2029"/>
                    <a:pt x="1023" y="2205"/>
                    <a:pt x="1578" y="2205"/>
                  </a:cubicBezTo>
                  <a:cubicBezTo>
                    <a:pt x="2132" y="2205"/>
                    <a:pt x="2687" y="2029"/>
                    <a:pt x="3153" y="1678"/>
                  </a:cubicBezTo>
                  <a:lnTo>
                    <a:pt x="3153" y="195"/>
                  </a:lnTo>
                  <a:lnTo>
                    <a:pt x="1576"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288;p47">
              <a:extLst>
                <a:ext uri="{FF2B5EF4-FFF2-40B4-BE49-F238E27FC236}">
                  <a16:creationId xmlns:a16="http://schemas.microsoft.com/office/drawing/2014/main" id="{FD06865F-EB95-66CE-E258-9394050C0B1B}"/>
                </a:ext>
              </a:extLst>
            </p:cNvPr>
            <p:cNvSpPr/>
            <p:nvPr/>
          </p:nvSpPr>
          <p:spPr>
            <a:xfrm>
              <a:off x="6999467" y="3446190"/>
              <a:ext cx="49625" cy="47140"/>
            </a:xfrm>
            <a:custGeom>
              <a:avLst/>
              <a:gdLst/>
              <a:ahLst/>
              <a:cxnLst/>
              <a:rect l="l" t="t" r="r" b="b"/>
              <a:pathLst>
                <a:path w="2116" h="2010" extrusionOk="0">
                  <a:moveTo>
                    <a:pt x="1" y="0"/>
                  </a:moveTo>
                  <a:lnTo>
                    <a:pt x="1" y="1483"/>
                  </a:lnTo>
                  <a:cubicBezTo>
                    <a:pt x="467" y="1834"/>
                    <a:pt x="1022" y="2009"/>
                    <a:pt x="1576" y="2009"/>
                  </a:cubicBezTo>
                  <a:cubicBezTo>
                    <a:pt x="1757" y="2009"/>
                    <a:pt x="1938" y="1990"/>
                    <a:pt x="2115" y="1953"/>
                  </a:cubicBezTo>
                  <a:cubicBezTo>
                    <a:pt x="1748" y="1877"/>
                    <a:pt x="1393" y="1720"/>
                    <a:pt x="1079" y="1483"/>
                  </a:cubicBezTo>
                  <a:lnTo>
                    <a:pt x="1079" y="0"/>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289;p47">
              <a:extLst>
                <a:ext uri="{FF2B5EF4-FFF2-40B4-BE49-F238E27FC236}">
                  <a16:creationId xmlns:a16="http://schemas.microsoft.com/office/drawing/2014/main" id="{D64B3036-A66A-6D4B-30AB-79DAB9E8A285}"/>
                </a:ext>
              </a:extLst>
            </p:cNvPr>
            <p:cNvSpPr/>
            <p:nvPr/>
          </p:nvSpPr>
          <p:spPr>
            <a:xfrm>
              <a:off x="6931759" y="3402639"/>
              <a:ext cx="65174" cy="65198"/>
            </a:xfrm>
            <a:custGeom>
              <a:avLst/>
              <a:gdLst/>
              <a:ahLst/>
              <a:cxnLst/>
              <a:rect l="l" t="t" r="r" b="b"/>
              <a:pathLst>
                <a:path w="2779" h="2780" extrusionOk="0">
                  <a:moveTo>
                    <a:pt x="2155" y="1"/>
                  </a:moveTo>
                  <a:cubicBezTo>
                    <a:pt x="964" y="1"/>
                    <a:pt x="0" y="965"/>
                    <a:pt x="0" y="2156"/>
                  </a:cubicBezTo>
                  <a:lnTo>
                    <a:pt x="0" y="2527"/>
                  </a:lnTo>
                  <a:cubicBezTo>
                    <a:pt x="0" y="2666"/>
                    <a:pt x="113" y="2779"/>
                    <a:pt x="251" y="2779"/>
                  </a:cubicBezTo>
                  <a:lnTo>
                    <a:pt x="624" y="2779"/>
                  </a:lnTo>
                  <a:cubicBezTo>
                    <a:pt x="1813" y="2779"/>
                    <a:pt x="2779" y="1813"/>
                    <a:pt x="2779" y="623"/>
                  </a:cubicBezTo>
                  <a:lnTo>
                    <a:pt x="27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290;p47">
              <a:extLst>
                <a:ext uri="{FF2B5EF4-FFF2-40B4-BE49-F238E27FC236}">
                  <a16:creationId xmlns:a16="http://schemas.microsoft.com/office/drawing/2014/main" id="{D9C51FEC-8A5C-75B9-606E-B9B36CB7F382}"/>
                </a:ext>
              </a:extLst>
            </p:cNvPr>
            <p:cNvSpPr/>
            <p:nvPr/>
          </p:nvSpPr>
          <p:spPr>
            <a:xfrm>
              <a:off x="7075687" y="3402639"/>
              <a:ext cx="65174" cy="65198"/>
            </a:xfrm>
            <a:custGeom>
              <a:avLst/>
              <a:gdLst/>
              <a:ahLst/>
              <a:cxnLst/>
              <a:rect l="l" t="t" r="r" b="b"/>
              <a:pathLst>
                <a:path w="2779" h="2780" extrusionOk="0">
                  <a:moveTo>
                    <a:pt x="1" y="1"/>
                  </a:moveTo>
                  <a:lnTo>
                    <a:pt x="1" y="623"/>
                  </a:lnTo>
                  <a:cubicBezTo>
                    <a:pt x="1" y="1813"/>
                    <a:pt x="966" y="2779"/>
                    <a:pt x="2157" y="2779"/>
                  </a:cubicBezTo>
                  <a:lnTo>
                    <a:pt x="2528" y="2779"/>
                  </a:lnTo>
                  <a:cubicBezTo>
                    <a:pt x="2666" y="2779"/>
                    <a:pt x="2779" y="2666"/>
                    <a:pt x="2779" y="2527"/>
                  </a:cubicBezTo>
                  <a:lnTo>
                    <a:pt x="2779" y="2156"/>
                  </a:lnTo>
                  <a:cubicBezTo>
                    <a:pt x="2779" y="965"/>
                    <a:pt x="1816"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291;p47">
              <a:extLst>
                <a:ext uri="{FF2B5EF4-FFF2-40B4-BE49-F238E27FC236}">
                  <a16:creationId xmlns:a16="http://schemas.microsoft.com/office/drawing/2014/main" id="{583E396C-C060-9C6A-EE78-6C6AD1ACD65A}"/>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292;p47">
              <a:extLst>
                <a:ext uri="{FF2B5EF4-FFF2-40B4-BE49-F238E27FC236}">
                  <a16:creationId xmlns:a16="http://schemas.microsoft.com/office/drawing/2014/main" id="{BF543A88-5EC6-62AD-3F4D-EB13CDE1330A}"/>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293;p47">
              <a:extLst>
                <a:ext uri="{FF2B5EF4-FFF2-40B4-BE49-F238E27FC236}">
                  <a16:creationId xmlns:a16="http://schemas.microsoft.com/office/drawing/2014/main" id="{50D699EF-D36B-D3F4-6228-AF7A47883965}"/>
                </a:ext>
              </a:extLst>
            </p:cNvPr>
            <p:cNvSpPr/>
            <p:nvPr/>
          </p:nvSpPr>
          <p:spPr>
            <a:xfrm>
              <a:off x="7068745" y="3396306"/>
              <a:ext cx="53214" cy="51666"/>
            </a:xfrm>
            <a:custGeom>
              <a:avLst/>
              <a:gdLst/>
              <a:ahLst/>
              <a:cxnLst/>
              <a:rect l="l" t="t" r="r" b="b"/>
              <a:pathLst>
                <a:path w="2269" h="2203" extrusionOk="0">
                  <a:moveTo>
                    <a:pt x="297" y="1"/>
                  </a:moveTo>
                  <a:cubicBezTo>
                    <a:pt x="228" y="1"/>
                    <a:pt x="159" y="27"/>
                    <a:pt x="107" y="80"/>
                  </a:cubicBezTo>
                  <a:cubicBezTo>
                    <a:pt x="1" y="186"/>
                    <a:pt x="2" y="357"/>
                    <a:pt x="107" y="461"/>
                  </a:cubicBezTo>
                  <a:lnTo>
                    <a:pt x="1783" y="2125"/>
                  </a:lnTo>
                  <a:cubicBezTo>
                    <a:pt x="1836" y="2176"/>
                    <a:pt x="1905" y="2202"/>
                    <a:pt x="1974" y="2202"/>
                  </a:cubicBezTo>
                  <a:cubicBezTo>
                    <a:pt x="2043" y="2202"/>
                    <a:pt x="2112" y="2176"/>
                    <a:pt x="2164" y="2123"/>
                  </a:cubicBezTo>
                  <a:cubicBezTo>
                    <a:pt x="2268" y="2017"/>
                    <a:pt x="2268" y="1846"/>
                    <a:pt x="2162" y="1742"/>
                  </a:cubicBezTo>
                  <a:lnTo>
                    <a:pt x="487" y="79"/>
                  </a:lnTo>
                  <a:cubicBezTo>
                    <a:pt x="434" y="27"/>
                    <a:pt x="365" y="1"/>
                    <a:pt x="297"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294;p47">
              <a:extLst>
                <a:ext uri="{FF2B5EF4-FFF2-40B4-BE49-F238E27FC236}">
                  <a16:creationId xmlns:a16="http://schemas.microsoft.com/office/drawing/2014/main" id="{DC1480D5-E0AD-ED6C-67A6-6CC9128A752A}"/>
                </a:ext>
              </a:extLst>
            </p:cNvPr>
            <p:cNvSpPr/>
            <p:nvPr/>
          </p:nvSpPr>
          <p:spPr>
            <a:xfrm>
              <a:off x="6950662" y="3396306"/>
              <a:ext cx="53237" cy="51666"/>
            </a:xfrm>
            <a:custGeom>
              <a:avLst/>
              <a:gdLst/>
              <a:ahLst/>
              <a:cxnLst/>
              <a:rect l="l" t="t" r="r" b="b"/>
              <a:pathLst>
                <a:path w="2270" h="2203" extrusionOk="0">
                  <a:moveTo>
                    <a:pt x="1973" y="1"/>
                  </a:moveTo>
                  <a:cubicBezTo>
                    <a:pt x="1904" y="1"/>
                    <a:pt x="1835" y="27"/>
                    <a:pt x="1782" y="79"/>
                  </a:cubicBezTo>
                  <a:lnTo>
                    <a:pt x="107" y="1742"/>
                  </a:lnTo>
                  <a:cubicBezTo>
                    <a:pt x="1" y="1846"/>
                    <a:pt x="1" y="2017"/>
                    <a:pt x="106" y="2123"/>
                  </a:cubicBezTo>
                  <a:cubicBezTo>
                    <a:pt x="158" y="2176"/>
                    <a:pt x="227" y="2202"/>
                    <a:pt x="298" y="2202"/>
                  </a:cubicBezTo>
                  <a:cubicBezTo>
                    <a:pt x="365" y="2202"/>
                    <a:pt x="434" y="2176"/>
                    <a:pt x="486" y="2125"/>
                  </a:cubicBezTo>
                  <a:lnTo>
                    <a:pt x="2163" y="461"/>
                  </a:lnTo>
                  <a:cubicBezTo>
                    <a:pt x="2267" y="357"/>
                    <a:pt x="2270" y="186"/>
                    <a:pt x="2164" y="80"/>
                  </a:cubicBezTo>
                  <a:cubicBezTo>
                    <a:pt x="2111" y="27"/>
                    <a:pt x="2042" y="1"/>
                    <a:pt x="197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295;p47">
              <a:extLst>
                <a:ext uri="{FF2B5EF4-FFF2-40B4-BE49-F238E27FC236}">
                  <a16:creationId xmlns:a16="http://schemas.microsoft.com/office/drawing/2014/main" id="{D44B3E0C-9EA0-90B7-29C7-2FB7FB43725E}"/>
                </a:ext>
              </a:extLst>
            </p:cNvPr>
            <p:cNvSpPr/>
            <p:nvPr/>
          </p:nvSpPr>
          <p:spPr>
            <a:xfrm>
              <a:off x="6964616" y="3284602"/>
              <a:ext cx="143670" cy="171227"/>
            </a:xfrm>
            <a:custGeom>
              <a:avLst/>
              <a:gdLst/>
              <a:ahLst/>
              <a:cxnLst/>
              <a:rect l="l" t="t" r="r" b="b"/>
              <a:pathLst>
                <a:path w="6126" h="7301" extrusionOk="0">
                  <a:moveTo>
                    <a:pt x="359" y="0"/>
                  </a:moveTo>
                  <a:lnTo>
                    <a:pt x="359" y="2232"/>
                  </a:lnTo>
                  <a:lnTo>
                    <a:pt x="0" y="3264"/>
                  </a:lnTo>
                  <a:lnTo>
                    <a:pt x="359" y="4296"/>
                  </a:lnTo>
                  <a:lnTo>
                    <a:pt x="359" y="4803"/>
                  </a:lnTo>
                  <a:cubicBezTo>
                    <a:pt x="359" y="6182"/>
                    <a:pt x="1478" y="7300"/>
                    <a:pt x="2858" y="7300"/>
                  </a:cubicBezTo>
                  <a:lnTo>
                    <a:pt x="3269" y="7300"/>
                  </a:lnTo>
                  <a:cubicBezTo>
                    <a:pt x="4649" y="7300"/>
                    <a:pt x="5768" y="6182"/>
                    <a:pt x="5768" y="4803"/>
                  </a:cubicBezTo>
                  <a:lnTo>
                    <a:pt x="5768" y="4296"/>
                  </a:lnTo>
                  <a:lnTo>
                    <a:pt x="6125" y="3264"/>
                  </a:lnTo>
                  <a:lnTo>
                    <a:pt x="5768" y="2232"/>
                  </a:lnTo>
                  <a:lnTo>
                    <a:pt x="5768"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296;p47">
              <a:extLst>
                <a:ext uri="{FF2B5EF4-FFF2-40B4-BE49-F238E27FC236}">
                  <a16:creationId xmlns:a16="http://schemas.microsoft.com/office/drawing/2014/main" id="{70CD417B-A881-6358-1486-7389CCBE39B2}"/>
                </a:ext>
              </a:extLst>
            </p:cNvPr>
            <p:cNvSpPr/>
            <p:nvPr/>
          </p:nvSpPr>
          <p:spPr>
            <a:xfrm>
              <a:off x="6973036" y="3284602"/>
              <a:ext cx="76056" cy="171227"/>
            </a:xfrm>
            <a:custGeom>
              <a:avLst/>
              <a:gdLst/>
              <a:ahLst/>
              <a:cxnLst/>
              <a:rect l="l" t="t" r="r" b="b"/>
              <a:pathLst>
                <a:path w="3243" h="7301" extrusionOk="0">
                  <a:moveTo>
                    <a:pt x="0" y="0"/>
                  </a:moveTo>
                  <a:lnTo>
                    <a:pt x="0" y="4803"/>
                  </a:lnTo>
                  <a:cubicBezTo>
                    <a:pt x="0" y="6182"/>
                    <a:pt x="1119" y="7300"/>
                    <a:pt x="2499" y="7300"/>
                  </a:cubicBezTo>
                  <a:lnTo>
                    <a:pt x="2910" y="7300"/>
                  </a:lnTo>
                  <a:cubicBezTo>
                    <a:pt x="3023" y="7300"/>
                    <a:pt x="3135" y="7293"/>
                    <a:pt x="3242" y="7278"/>
                  </a:cubicBezTo>
                  <a:cubicBezTo>
                    <a:pt x="2019" y="7116"/>
                    <a:pt x="1079" y="6069"/>
                    <a:pt x="1079" y="4803"/>
                  </a:cubicBezTo>
                  <a:lnTo>
                    <a:pt x="1079"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297;p47">
              <a:extLst>
                <a:ext uri="{FF2B5EF4-FFF2-40B4-BE49-F238E27FC236}">
                  <a16:creationId xmlns:a16="http://schemas.microsoft.com/office/drawing/2014/main" id="{2EC4D5DE-F0B8-D236-B575-93CD7350FB68}"/>
                </a:ext>
              </a:extLst>
            </p:cNvPr>
            <p:cNvSpPr/>
            <p:nvPr/>
          </p:nvSpPr>
          <p:spPr>
            <a:xfrm>
              <a:off x="7057418" y="3353670"/>
              <a:ext cx="12664" cy="20943"/>
            </a:xfrm>
            <a:custGeom>
              <a:avLst/>
              <a:gdLst/>
              <a:ahLst/>
              <a:cxnLst/>
              <a:rect l="l" t="t" r="r" b="b"/>
              <a:pathLst>
                <a:path w="540" h="893" extrusionOk="0">
                  <a:moveTo>
                    <a:pt x="270" y="0"/>
                  </a:moveTo>
                  <a:cubicBezTo>
                    <a:pt x="121" y="0"/>
                    <a:pt x="1" y="121"/>
                    <a:pt x="1" y="269"/>
                  </a:cubicBezTo>
                  <a:lnTo>
                    <a:pt x="1" y="623"/>
                  </a:lnTo>
                  <a:cubicBezTo>
                    <a:pt x="1" y="772"/>
                    <a:pt x="121"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298;p47">
              <a:extLst>
                <a:ext uri="{FF2B5EF4-FFF2-40B4-BE49-F238E27FC236}">
                  <a16:creationId xmlns:a16="http://schemas.microsoft.com/office/drawing/2014/main" id="{36B381A9-01BA-19FE-A964-5BA803A7F012}"/>
                </a:ext>
              </a:extLst>
            </p:cNvPr>
            <p:cNvSpPr/>
            <p:nvPr/>
          </p:nvSpPr>
          <p:spPr>
            <a:xfrm>
              <a:off x="7002938" y="3353670"/>
              <a:ext cx="12688" cy="20943"/>
            </a:xfrm>
            <a:custGeom>
              <a:avLst/>
              <a:gdLst/>
              <a:ahLst/>
              <a:cxnLst/>
              <a:rect l="l" t="t" r="r" b="b"/>
              <a:pathLst>
                <a:path w="541" h="893" extrusionOk="0">
                  <a:moveTo>
                    <a:pt x="270" y="0"/>
                  </a:moveTo>
                  <a:cubicBezTo>
                    <a:pt x="122" y="0"/>
                    <a:pt x="1" y="121"/>
                    <a:pt x="1" y="269"/>
                  </a:cubicBezTo>
                  <a:lnTo>
                    <a:pt x="1" y="623"/>
                  </a:lnTo>
                  <a:cubicBezTo>
                    <a:pt x="1" y="772"/>
                    <a:pt x="122"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299;p47">
              <a:extLst>
                <a:ext uri="{FF2B5EF4-FFF2-40B4-BE49-F238E27FC236}">
                  <a16:creationId xmlns:a16="http://schemas.microsoft.com/office/drawing/2014/main" id="{95165C7F-497B-9535-C836-E358FE0A58D1}"/>
                </a:ext>
              </a:extLst>
            </p:cNvPr>
            <p:cNvSpPr/>
            <p:nvPr/>
          </p:nvSpPr>
          <p:spPr>
            <a:xfrm>
              <a:off x="7014265" y="3396330"/>
              <a:ext cx="44349" cy="28495"/>
            </a:xfrm>
            <a:custGeom>
              <a:avLst/>
              <a:gdLst/>
              <a:ahLst/>
              <a:cxnLst/>
              <a:rect l="l" t="t" r="r" b="b"/>
              <a:pathLst>
                <a:path w="1891" h="1215" extrusionOk="0">
                  <a:moveTo>
                    <a:pt x="270" y="0"/>
                  </a:moveTo>
                  <a:cubicBezTo>
                    <a:pt x="122" y="0"/>
                    <a:pt x="1" y="121"/>
                    <a:pt x="1" y="270"/>
                  </a:cubicBezTo>
                  <a:cubicBezTo>
                    <a:pt x="1" y="790"/>
                    <a:pt x="425" y="1214"/>
                    <a:pt x="945" y="1214"/>
                  </a:cubicBezTo>
                  <a:cubicBezTo>
                    <a:pt x="1468" y="1214"/>
                    <a:pt x="1891" y="790"/>
                    <a:pt x="1891" y="270"/>
                  </a:cubicBezTo>
                  <a:cubicBezTo>
                    <a:pt x="1891" y="121"/>
                    <a:pt x="1772" y="0"/>
                    <a:pt x="1622" y="0"/>
                  </a:cubicBezTo>
                  <a:cubicBezTo>
                    <a:pt x="1472" y="0"/>
                    <a:pt x="1353" y="121"/>
                    <a:pt x="1353" y="270"/>
                  </a:cubicBezTo>
                  <a:cubicBezTo>
                    <a:pt x="1353" y="493"/>
                    <a:pt x="1170" y="676"/>
                    <a:pt x="945" y="676"/>
                  </a:cubicBezTo>
                  <a:cubicBezTo>
                    <a:pt x="722" y="676"/>
                    <a:pt x="540" y="493"/>
                    <a:pt x="540" y="270"/>
                  </a:cubicBezTo>
                  <a:cubicBezTo>
                    <a:pt x="540" y="121"/>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300;p47">
              <a:extLst>
                <a:ext uri="{FF2B5EF4-FFF2-40B4-BE49-F238E27FC236}">
                  <a16:creationId xmlns:a16="http://schemas.microsoft.com/office/drawing/2014/main" id="{69AEECB9-35CE-A9B6-DA46-6A8F16652DCE}"/>
                </a:ext>
              </a:extLst>
            </p:cNvPr>
            <p:cNvSpPr/>
            <p:nvPr/>
          </p:nvSpPr>
          <p:spPr>
            <a:xfrm>
              <a:off x="6957932" y="3486552"/>
              <a:ext cx="26196" cy="68223"/>
            </a:xfrm>
            <a:custGeom>
              <a:avLst/>
              <a:gdLst/>
              <a:ahLst/>
              <a:cxnLst/>
              <a:rect l="l" t="t" r="r" b="b"/>
              <a:pathLst>
                <a:path w="1117" h="2909" extrusionOk="0">
                  <a:moveTo>
                    <a:pt x="1117" y="0"/>
                  </a:moveTo>
                  <a:lnTo>
                    <a:pt x="1" y="409"/>
                  </a:lnTo>
                  <a:lnTo>
                    <a:pt x="1" y="2909"/>
                  </a:lnTo>
                  <a:lnTo>
                    <a:pt x="1117" y="2909"/>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301;p47">
              <a:extLst>
                <a:ext uri="{FF2B5EF4-FFF2-40B4-BE49-F238E27FC236}">
                  <a16:creationId xmlns:a16="http://schemas.microsoft.com/office/drawing/2014/main" id="{25F5E00E-65CD-27D2-2D98-593411F1A8BD}"/>
                </a:ext>
              </a:extLst>
            </p:cNvPr>
            <p:cNvSpPr/>
            <p:nvPr/>
          </p:nvSpPr>
          <p:spPr>
            <a:xfrm>
              <a:off x="7088774" y="3486552"/>
              <a:ext cx="26220" cy="68223"/>
            </a:xfrm>
            <a:custGeom>
              <a:avLst/>
              <a:gdLst/>
              <a:ahLst/>
              <a:cxnLst/>
              <a:rect l="l" t="t" r="r" b="b"/>
              <a:pathLst>
                <a:path w="1118" h="2909" extrusionOk="0">
                  <a:moveTo>
                    <a:pt x="1" y="0"/>
                  </a:moveTo>
                  <a:lnTo>
                    <a:pt x="1" y="2909"/>
                  </a:lnTo>
                  <a:lnTo>
                    <a:pt x="1117" y="2909"/>
                  </a:lnTo>
                  <a:lnTo>
                    <a:pt x="1117" y="409"/>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302;p47">
              <a:extLst>
                <a:ext uri="{FF2B5EF4-FFF2-40B4-BE49-F238E27FC236}">
                  <a16:creationId xmlns:a16="http://schemas.microsoft.com/office/drawing/2014/main" id="{713E50D1-86D7-FFC3-173A-42F250FFCCCC}"/>
                </a:ext>
              </a:extLst>
            </p:cNvPr>
            <p:cNvSpPr/>
            <p:nvPr/>
          </p:nvSpPr>
          <p:spPr>
            <a:xfrm>
              <a:off x="7036428" y="3284602"/>
              <a:ext cx="63462" cy="52346"/>
            </a:xfrm>
            <a:custGeom>
              <a:avLst/>
              <a:gdLst/>
              <a:ahLst/>
              <a:cxnLst/>
              <a:rect l="l" t="t" r="r" b="b"/>
              <a:pathLst>
                <a:path w="2706" h="2232" extrusionOk="0">
                  <a:moveTo>
                    <a:pt x="0" y="0"/>
                  </a:moveTo>
                  <a:cubicBezTo>
                    <a:pt x="0" y="1232"/>
                    <a:pt x="1000" y="2232"/>
                    <a:pt x="2233" y="2232"/>
                  </a:cubicBezTo>
                  <a:lnTo>
                    <a:pt x="2706" y="2232"/>
                  </a:lnTo>
                  <a:lnTo>
                    <a:pt x="2706" y="0"/>
                  </a:ln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303;p47">
              <a:extLst>
                <a:ext uri="{FF2B5EF4-FFF2-40B4-BE49-F238E27FC236}">
                  <a16:creationId xmlns:a16="http://schemas.microsoft.com/office/drawing/2014/main" id="{11237C86-83F3-0E23-F4E7-903672CDC93A}"/>
                </a:ext>
              </a:extLst>
            </p:cNvPr>
            <p:cNvSpPr/>
            <p:nvPr/>
          </p:nvSpPr>
          <p:spPr>
            <a:xfrm>
              <a:off x="6973036" y="3284602"/>
              <a:ext cx="63416" cy="52346"/>
            </a:xfrm>
            <a:custGeom>
              <a:avLst/>
              <a:gdLst/>
              <a:ahLst/>
              <a:cxnLst/>
              <a:rect l="l" t="t" r="r" b="b"/>
              <a:pathLst>
                <a:path w="2704" h="2232" extrusionOk="0">
                  <a:moveTo>
                    <a:pt x="0" y="0"/>
                  </a:moveTo>
                  <a:lnTo>
                    <a:pt x="0" y="2232"/>
                  </a:lnTo>
                  <a:lnTo>
                    <a:pt x="473" y="2232"/>
                  </a:lnTo>
                  <a:cubicBezTo>
                    <a:pt x="1705" y="2232"/>
                    <a:pt x="2703" y="1232"/>
                    <a:pt x="2703"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304;p47">
              <a:extLst>
                <a:ext uri="{FF2B5EF4-FFF2-40B4-BE49-F238E27FC236}">
                  <a16:creationId xmlns:a16="http://schemas.microsoft.com/office/drawing/2014/main" id="{E92771F8-BB56-8111-F209-057AA78CAEB0}"/>
                </a:ext>
              </a:extLst>
            </p:cNvPr>
            <p:cNvSpPr/>
            <p:nvPr/>
          </p:nvSpPr>
          <p:spPr>
            <a:xfrm>
              <a:off x="6973036" y="3284602"/>
              <a:ext cx="25305" cy="52346"/>
            </a:xfrm>
            <a:custGeom>
              <a:avLst/>
              <a:gdLst/>
              <a:ahLst/>
              <a:cxnLst/>
              <a:rect l="l" t="t" r="r" b="b"/>
              <a:pathLst>
                <a:path w="1079" h="2232" extrusionOk="0">
                  <a:moveTo>
                    <a:pt x="0" y="0"/>
                  </a:moveTo>
                  <a:lnTo>
                    <a:pt x="0" y="2232"/>
                  </a:lnTo>
                  <a:lnTo>
                    <a:pt x="473" y="2232"/>
                  </a:lnTo>
                  <a:cubicBezTo>
                    <a:pt x="682" y="2232"/>
                    <a:pt x="884" y="2203"/>
                    <a:pt x="1079" y="2149"/>
                  </a:cubicBezTo>
                  <a:lnTo>
                    <a:pt x="10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3305;p47">
              <a:extLst>
                <a:ext uri="{FF2B5EF4-FFF2-40B4-BE49-F238E27FC236}">
                  <a16:creationId xmlns:a16="http://schemas.microsoft.com/office/drawing/2014/main" id="{82D49146-9BEB-3870-DFF8-5486B12BE0A1}"/>
                </a:ext>
              </a:extLst>
            </p:cNvPr>
            <p:cNvSpPr/>
            <p:nvPr/>
          </p:nvSpPr>
          <p:spPr>
            <a:xfrm>
              <a:off x="6944846" y="3258429"/>
              <a:ext cx="183234" cy="104715"/>
            </a:xfrm>
            <a:custGeom>
              <a:avLst/>
              <a:gdLst/>
              <a:ahLst/>
              <a:cxnLst/>
              <a:rect l="l" t="t" r="r" b="b"/>
              <a:pathLst>
                <a:path w="7813" h="4465" extrusionOk="0">
                  <a:moveTo>
                    <a:pt x="3742" y="0"/>
                  </a:moveTo>
                  <a:cubicBezTo>
                    <a:pt x="1677" y="0"/>
                    <a:pt x="0" y="1676"/>
                    <a:pt x="0" y="3743"/>
                  </a:cubicBezTo>
                  <a:lnTo>
                    <a:pt x="0" y="4464"/>
                  </a:lnTo>
                  <a:lnTo>
                    <a:pt x="1202" y="4464"/>
                  </a:lnTo>
                  <a:lnTo>
                    <a:pt x="1202" y="3367"/>
                  </a:lnTo>
                  <a:cubicBezTo>
                    <a:pt x="1202" y="2124"/>
                    <a:pt x="2211" y="1116"/>
                    <a:pt x="3454" y="1116"/>
                  </a:cubicBezTo>
                  <a:lnTo>
                    <a:pt x="4359" y="1116"/>
                  </a:lnTo>
                  <a:cubicBezTo>
                    <a:pt x="5601" y="1116"/>
                    <a:pt x="6611" y="2124"/>
                    <a:pt x="6611" y="3367"/>
                  </a:cubicBezTo>
                  <a:lnTo>
                    <a:pt x="6611" y="4464"/>
                  </a:lnTo>
                  <a:lnTo>
                    <a:pt x="7812" y="4464"/>
                  </a:lnTo>
                  <a:lnTo>
                    <a:pt x="7812" y="3743"/>
                  </a:lnTo>
                  <a:cubicBezTo>
                    <a:pt x="7812" y="1676"/>
                    <a:pt x="6136"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306;p47">
              <a:extLst>
                <a:ext uri="{FF2B5EF4-FFF2-40B4-BE49-F238E27FC236}">
                  <a16:creationId xmlns:a16="http://schemas.microsoft.com/office/drawing/2014/main" id="{3FAA6ECE-6B41-F413-21C6-6E4B17A45A4E}"/>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307;p47">
              <a:extLst>
                <a:ext uri="{FF2B5EF4-FFF2-40B4-BE49-F238E27FC236}">
                  <a16:creationId xmlns:a16="http://schemas.microsoft.com/office/drawing/2014/main" id="{46E43336-466F-EEC6-9EBE-7B026339EDC6}"/>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308;p47">
              <a:extLst>
                <a:ext uri="{FF2B5EF4-FFF2-40B4-BE49-F238E27FC236}">
                  <a16:creationId xmlns:a16="http://schemas.microsoft.com/office/drawing/2014/main" id="{D762E111-F153-ED6C-A354-BDE6E03DDE8C}"/>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09;p47">
              <a:extLst>
                <a:ext uri="{FF2B5EF4-FFF2-40B4-BE49-F238E27FC236}">
                  <a16:creationId xmlns:a16="http://schemas.microsoft.com/office/drawing/2014/main" id="{05993083-F245-0165-4207-5F4774CAF66D}"/>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310;p47">
              <a:extLst>
                <a:ext uri="{FF2B5EF4-FFF2-40B4-BE49-F238E27FC236}">
                  <a16:creationId xmlns:a16="http://schemas.microsoft.com/office/drawing/2014/main" id="{E22F8EB2-744E-1125-22AC-E27FF28934DB}"/>
                </a:ext>
              </a:extLst>
            </p:cNvPr>
            <p:cNvSpPr/>
            <p:nvPr/>
          </p:nvSpPr>
          <p:spPr>
            <a:xfrm>
              <a:off x="6931759" y="3546309"/>
              <a:ext cx="209407" cy="104715"/>
            </a:xfrm>
            <a:custGeom>
              <a:avLst/>
              <a:gdLst/>
              <a:ahLst/>
              <a:cxnLst/>
              <a:rect l="l" t="t" r="r" b="b"/>
              <a:pathLst>
                <a:path w="8929" h="4465" extrusionOk="0">
                  <a:moveTo>
                    <a:pt x="780" y="1"/>
                  </a:moveTo>
                  <a:cubicBezTo>
                    <a:pt x="653" y="1"/>
                    <a:pt x="546" y="96"/>
                    <a:pt x="531" y="222"/>
                  </a:cubicBezTo>
                  <a:lnTo>
                    <a:pt x="0" y="4465"/>
                  </a:lnTo>
                  <a:lnTo>
                    <a:pt x="8928" y="4465"/>
                  </a:lnTo>
                  <a:lnTo>
                    <a:pt x="8398" y="222"/>
                  </a:lnTo>
                  <a:cubicBezTo>
                    <a:pt x="8382" y="96"/>
                    <a:pt x="8275" y="1"/>
                    <a:pt x="8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311;p47">
              <a:extLst>
                <a:ext uri="{FF2B5EF4-FFF2-40B4-BE49-F238E27FC236}">
                  <a16:creationId xmlns:a16="http://schemas.microsoft.com/office/drawing/2014/main" id="{0AA5E54F-C2C5-9441-5262-DF2A516919EC}"/>
                </a:ext>
              </a:extLst>
            </p:cNvPr>
            <p:cNvSpPr/>
            <p:nvPr/>
          </p:nvSpPr>
          <p:spPr>
            <a:xfrm>
              <a:off x="6931759" y="3546309"/>
              <a:ext cx="43622" cy="104715"/>
            </a:xfrm>
            <a:custGeom>
              <a:avLst/>
              <a:gdLst/>
              <a:ahLst/>
              <a:cxnLst/>
              <a:rect l="l" t="t" r="r" b="b"/>
              <a:pathLst>
                <a:path w="1860" h="4465" extrusionOk="0">
                  <a:moveTo>
                    <a:pt x="780" y="1"/>
                  </a:moveTo>
                  <a:cubicBezTo>
                    <a:pt x="653" y="1"/>
                    <a:pt x="546" y="96"/>
                    <a:pt x="531" y="222"/>
                  </a:cubicBezTo>
                  <a:lnTo>
                    <a:pt x="0" y="4465"/>
                  </a:lnTo>
                  <a:lnTo>
                    <a:pt x="1076" y="4465"/>
                  </a:lnTo>
                  <a:lnTo>
                    <a:pt x="1608" y="222"/>
                  </a:lnTo>
                  <a:cubicBezTo>
                    <a:pt x="1625" y="96"/>
                    <a:pt x="1731" y="1"/>
                    <a:pt x="1859"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312;p47">
              <a:extLst>
                <a:ext uri="{FF2B5EF4-FFF2-40B4-BE49-F238E27FC236}">
                  <a16:creationId xmlns:a16="http://schemas.microsoft.com/office/drawing/2014/main" id="{058F182E-D7A6-AF31-FD5E-981A5E0705B8}"/>
                </a:ext>
              </a:extLst>
            </p:cNvPr>
            <p:cNvSpPr/>
            <p:nvPr/>
          </p:nvSpPr>
          <p:spPr>
            <a:xfrm>
              <a:off x="6977796" y="3592346"/>
              <a:ext cx="117333" cy="12688"/>
            </a:xfrm>
            <a:custGeom>
              <a:avLst/>
              <a:gdLst/>
              <a:ahLst/>
              <a:cxnLst/>
              <a:rect l="l" t="t" r="r" b="b"/>
              <a:pathLst>
                <a:path w="5003" h="541" extrusionOk="0">
                  <a:moveTo>
                    <a:pt x="270" y="1"/>
                  </a:moveTo>
                  <a:cubicBezTo>
                    <a:pt x="119" y="1"/>
                    <a:pt x="0" y="121"/>
                    <a:pt x="0" y="270"/>
                  </a:cubicBezTo>
                  <a:cubicBezTo>
                    <a:pt x="0" y="418"/>
                    <a:pt x="119" y="540"/>
                    <a:pt x="270" y="540"/>
                  </a:cubicBezTo>
                  <a:lnTo>
                    <a:pt x="4733" y="540"/>
                  </a:lnTo>
                  <a:cubicBezTo>
                    <a:pt x="4882" y="540"/>
                    <a:pt x="5002" y="418"/>
                    <a:pt x="5002" y="270"/>
                  </a:cubicBezTo>
                  <a:cubicBezTo>
                    <a:pt x="5002" y="121"/>
                    <a:pt x="4882" y="1"/>
                    <a:pt x="473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7" name="CuadroTexto 36">
            <a:extLst>
              <a:ext uri="{FF2B5EF4-FFF2-40B4-BE49-F238E27FC236}">
                <a16:creationId xmlns:a16="http://schemas.microsoft.com/office/drawing/2014/main" id="{B31FF725-67F2-DC73-1257-A313D9A78857}"/>
              </a:ext>
            </a:extLst>
          </p:cNvPr>
          <p:cNvSpPr txBox="1"/>
          <p:nvPr/>
        </p:nvSpPr>
        <p:spPr>
          <a:xfrm>
            <a:off x="6320198" y="3014194"/>
            <a:ext cx="2833634" cy="739561"/>
          </a:xfrm>
          <a:prstGeom prst="rect">
            <a:avLst/>
          </a:prstGeom>
          <a:noFill/>
        </p:spPr>
        <p:txBody>
          <a:bodyPr wrap="square">
            <a:spAutoFit/>
          </a:bodyPr>
          <a:lstStyle/>
          <a:p>
            <a:pPr algn="ctr"/>
            <a:r>
              <a:rPr lang="es-ES" sz="1400" b="1" dirty="0">
                <a:solidFill>
                  <a:schemeClr val="bg1"/>
                </a:solidFill>
                <a:latin typeface="Roboto Slab" pitchFamily="2" charset="0"/>
                <a:ea typeface="Roboto Slab" pitchFamily="2" charset="0"/>
                <a:cs typeface="Roboto Slab" pitchFamily="2" charset="0"/>
              </a:rPr>
              <a:t>Jóvenes entre los 1</a:t>
            </a:r>
            <a:r>
              <a:rPr lang="es-ES" b="1" dirty="0">
                <a:solidFill>
                  <a:schemeClr val="bg1"/>
                </a:solidFill>
                <a:latin typeface="Roboto Slab" pitchFamily="2" charset="0"/>
                <a:ea typeface="Roboto Slab" pitchFamily="2" charset="0"/>
                <a:cs typeface="Roboto Slab" pitchFamily="2" charset="0"/>
              </a:rPr>
              <a:t>8</a:t>
            </a:r>
            <a:r>
              <a:rPr lang="es-ES" sz="1400" b="1" dirty="0">
                <a:solidFill>
                  <a:schemeClr val="bg1"/>
                </a:solidFill>
                <a:latin typeface="Roboto Slab" pitchFamily="2" charset="0"/>
                <a:ea typeface="Roboto Slab" pitchFamily="2" charset="0"/>
                <a:cs typeface="Roboto Slab" pitchFamily="2" charset="0"/>
              </a:rPr>
              <a:t> y 28 años de edad pueden acceder a este programa</a:t>
            </a:r>
          </a:p>
        </p:txBody>
      </p:sp>
      <p:sp>
        <p:nvSpPr>
          <p:cNvPr id="39" name="Rectángulo: esquinas redondeadas 38">
            <a:extLst>
              <a:ext uri="{FF2B5EF4-FFF2-40B4-BE49-F238E27FC236}">
                <a16:creationId xmlns:a16="http://schemas.microsoft.com/office/drawing/2014/main" id="{16DD3F98-6A41-91C3-1E00-30EAEA1F62CF}"/>
              </a:ext>
            </a:extLst>
          </p:cNvPr>
          <p:cNvSpPr/>
          <p:nvPr/>
        </p:nvSpPr>
        <p:spPr>
          <a:xfrm>
            <a:off x="457199" y="3014194"/>
            <a:ext cx="2286000" cy="169840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Ser pequeño o mediano productor rural disperso u organizado; y/o pertenecer a una organización rural interesada.</a:t>
            </a:r>
            <a:endParaRPr lang="es-CO" dirty="0"/>
          </a:p>
        </p:txBody>
      </p:sp>
      <p:sp>
        <p:nvSpPr>
          <p:cNvPr id="40" name="Título 33">
            <a:extLst>
              <a:ext uri="{FF2B5EF4-FFF2-40B4-BE49-F238E27FC236}">
                <a16:creationId xmlns:a16="http://schemas.microsoft.com/office/drawing/2014/main" id="{36BE46D5-74EE-662B-9552-2C8F1F4A2EDF}"/>
              </a:ext>
            </a:extLst>
          </p:cNvPr>
          <p:cNvSpPr>
            <a:spLocks noGrp="1"/>
          </p:cNvSpPr>
          <p:nvPr>
            <p:ph type="title"/>
          </p:nvPr>
        </p:nvSpPr>
        <p:spPr>
          <a:xfrm>
            <a:off x="297775" y="2487696"/>
            <a:ext cx="2604847" cy="408403"/>
          </a:xfrm>
        </p:spPr>
        <p:txBody>
          <a:bodyPr/>
          <a:lstStyle/>
          <a:p>
            <a:pPr algn="ctr"/>
            <a:r>
              <a:rPr lang="es-CO" sz="1600" dirty="0"/>
              <a:t>Requisitos</a:t>
            </a:r>
          </a:p>
        </p:txBody>
      </p:sp>
      <p:sp>
        <p:nvSpPr>
          <p:cNvPr id="42" name="CuadroTexto 41">
            <a:extLst>
              <a:ext uri="{FF2B5EF4-FFF2-40B4-BE49-F238E27FC236}">
                <a16:creationId xmlns:a16="http://schemas.microsoft.com/office/drawing/2014/main" id="{CB96291F-DAE6-431F-7F3C-CFD84733FC79}"/>
              </a:ext>
            </a:extLst>
          </p:cNvPr>
          <p:cNvSpPr txBox="1"/>
          <p:nvPr/>
        </p:nvSpPr>
        <p:spPr>
          <a:xfrm>
            <a:off x="2850838" y="880171"/>
            <a:ext cx="3389892" cy="523220"/>
          </a:xfrm>
          <a:prstGeom prst="rect">
            <a:avLst/>
          </a:prstGeom>
          <a:noFill/>
        </p:spPr>
        <p:txBody>
          <a:bodyPr wrap="square">
            <a:spAutoFit/>
          </a:bodyPr>
          <a:lstStyle/>
          <a:p>
            <a:pPr algn="ctr"/>
            <a:r>
              <a:rPr lang="es-CO" sz="1400" dirty="0">
                <a:solidFill>
                  <a:schemeClr val="tx1"/>
                </a:solidFill>
                <a:latin typeface="Roboto Slab ExtraBold" pitchFamily="2" charset="0"/>
                <a:ea typeface="Roboto Slab ExtraBold" pitchFamily="2" charset="0"/>
                <a:cs typeface="Roboto Slab ExtraBold" pitchFamily="2" charset="0"/>
              </a:rPr>
              <a:t>Procedimientos para </a:t>
            </a:r>
          </a:p>
          <a:p>
            <a:pPr algn="ctr"/>
            <a:r>
              <a:rPr lang="es-CO" sz="1400" dirty="0">
                <a:solidFill>
                  <a:schemeClr val="tx1"/>
                </a:solidFill>
                <a:latin typeface="Roboto Slab ExtraBold" pitchFamily="2" charset="0"/>
                <a:ea typeface="Roboto Slab ExtraBold" pitchFamily="2" charset="0"/>
                <a:cs typeface="Roboto Slab ExtraBold" pitchFamily="2" charset="0"/>
              </a:rPr>
              <a:t>acceder a la oferta</a:t>
            </a:r>
          </a:p>
        </p:txBody>
      </p:sp>
      <p:sp>
        <p:nvSpPr>
          <p:cNvPr id="43" name="Elipse 42">
            <a:extLst>
              <a:ext uri="{FF2B5EF4-FFF2-40B4-BE49-F238E27FC236}">
                <a16:creationId xmlns:a16="http://schemas.microsoft.com/office/drawing/2014/main" id="{7A521B78-EECF-8D51-DCE3-16AF6F16775B}"/>
              </a:ext>
            </a:extLst>
          </p:cNvPr>
          <p:cNvSpPr/>
          <p:nvPr/>
        </p:nvSpPr>
        <p:spPr>
          <a:xfrm>
            <a:off x="2987476" y="1521486"/>
            <a:ext cx="3116617" cy="2853805"/>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t>Acceder al Servicio de asesoría para la sostenibilidad de apuestas de desarrollo rural pueden escribir al correo institucional: </a:t>
            </a:r>
            <a:r>
              <a:rPr lang="es-ES" sz="1200" dirty="0">
                <a:solidFill>
                  <a:srgbClr val="0000CC"/>
                </a:solidFill>
              </a:rPr>
              <a:t>correspondencia@adr.gov.co direccioasociatividad@adr.co  </a:t>
            </a:r>
            <a:r>
              <a:rPr lang="es-ES" sz="1200" dirty="0"/>
              <a:t>o al link para mayor información </a:t>
            </a:r>
            <a:r>
              <a:rPr lang="es-ES" sz="1200" dirty="0">
                <a:solidFill>
                  <a:srgbClr val="0000CC"/>
                </a:solidFill>
              </a:rPr>
              <a:t>https://www.adr.gov.co/atencion-y-servicios-a-la-ciudadania/participacion-y-asociatividad</a:t>
            </a:r>
            <a:r>
              <a:rPr lang="es-ES" dirty="0">
                <a:solidFill>
                  <a:srgbClr val="0000CC"/>
                </a:solidFill>
              </a:rPr>
              <a:t>/ </a:t>
            </a:r>
            <a:endParaRPr lang="es-CO" dirty="0">
              <a:solidFill>
                <a:srgbClr val="0000CC"/>
              </a:solidFill>
            </a:endParaRPr>
          </a:p>
        </p:txBody>
      </p:sp>
      <p:sp>
        <p:nvSpPr>
          <p:cNvPr id="44" name="CuadroTexto 43">
            <a:extLst>
              <a:ext uri="{FF2B5EF4-FFF2-40B4-BE49-F238E27FC236}">
                <a16:creationId xmlns:a16="http://schemas.microsoft.com/office/drawing/2014/main" id="{3491743E-F6F9-84A2-2FB7-FE5814EDFDEF}"/>
              </a:ext>
            </a:extLst>
          </p:cNvPr>
          <p:cNvSpPr txBox="1"/>
          <p:nvPr/>
        </p:nvSpPr>
        <p:spPr>
          <a:xfrm>
            <a:off x="501695" y="1414602"/>
            <a:ext cx="2311442" cy="523220"/>
          </a:xfrm>
          <a:prstGeom prst="rect">
            <a:avLst/>
          </a:prstGeom>
          <a:noFill/>
        </p:spPr>
        <p:txBody>
          <a:bodyPr wrap="square" rtlCol="0">
            <a:spAutoFit/>
          </a:bodyPr>
          <a:lstStyle/>
          <a:p>
            <a:pPr algn="ctr"/>
            <a:r>
              <a:rPr lang="es-CO" b="1" dirty="0">
                <a:solidFill>
                  <a:schemeClr val="tx1"/>
                </a:solidFill>
              </a:rPr>
              <a:t>Nota: </a:t>
            </a:r>
            <a:r>
              <a:rPr lang="es-ES" b="1" dirty="0">
                <a:solidFill>
                  <a:schemeClr val="tx1"/>
                </a:solidFill>
              </a:rPr>
              <a:t>Temporalidad de la oferta: Permanente</a:t>
            </a:r>
            <a:endParaRPr lang="es-CO" b="1" dirty="0">
              <a:solidFill>
                <a:schemeClr val="tx1"/>
              </a:solidFill>
            </a:endParaRPr>
          </a:p>
        </p:txBody>
      </p:sp>
      <p:grpSp>
        <p:nvGrpSpPr>
          <p:cNvPr id="45" name="Google Shape;1019;p34">
            <a:extLst>
              <a:ext uri="{FF2B5EF4-FFF2-40B4-BE49-F238E27FC236}">
                <a16:creationId xmlns:a16="http://schemas.microsoft.com/office/drawing/2014/main" id="{6178C331-CBEB-744F-9CC6-83882133F414}"/>
              </a:ext>
            </a:extLst>
          </p:cNvPr>
          <p:cNvGrpSpPr/>
          <p:nvPr/>
        </p:nvGrpSpPr>
        <p:grpSpPr>
          <a:xfrm>
            <a:off x="6104093" y="4025671"/>
            <a:ext cx="656964" cy="1029499"/>
            <a:chOff x="-646575" y="2982250"/>
            <a:chExt cx="498229" cy="780752"/>
          </a:xfrm>
        </p:grpSpPr>
        <p:sp>
          <p:nvSpPr>
            <p:cNvPr id="46" name="Google Shape;1020;p34">
              <a:extLst>
                <a:ext uri="{FF2B5EF4-FFF2-40B4-BE49-F238E27FC236}">
                  <a16:creationId xmlns:a16="http://schemas.microsoft.com/office/drawing/2014/main" id="{F9516928-A9A8-9EC4-F914-996D7DB548B5}"/>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021;p34">
              <a:extLst>
                <a:ext uri="{FF2B5EF4-FFF2-40B4-BE49-F238E27FC236}">
                  <a16:creationId xmlns:a16="http://schemas.microsoft.com/office/drawing/2014/main" id="{DBE9C9CF-2E39-E888-09FE-EFF824510E41}"/>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022;p34">
              <a:extLst>
                <a:ext uri="{FF2B5EF4-FFF2-40B4-BE49-F238E27FC236}">
                  <a16:creationId xmlns:a16="http://schemas.microsoft.com/office/drawing/2014/main" id="{DAFF4ADF-036A-F9F8-51BD-044FAEE53BDA}"/>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023;p34">
              <a:extLst>
                <a:ext uri="{FF2B5EF4-FFF2-40B4-BE49-F238E27FC236}">
                  <a16:creationId xmlns:a16="http://schemas.microsoft.com/office/drawing/2014/main" id="{9F02FA47-F375-3C31-812F-9067EC089CE7}"/>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024;p34">
              <a:extLst>
                <a:ext uri="{FF2B5EF4-FFF2-40B4-BE49-F238E27FC236}">
                  <a16:creationId xmlns:a16="http://schemas.microsoft.com/office/drawing/2014/main" id="{BB06E2C7-2268-3448-5556-D50A4BF1F254}"/>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025;p34">
              <a:extLst>
                <a:ext uri="{FF2B5EF4-FFF2-40B4-BE49-F238E27FC236}">
                  <a16:creationId xmlns:a16="http://schemas.microsoft.com/office/drawing/2014/main" id="{89DB4F79-D1B9-A841-5E44-91142AE5BCE1}"/>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026;p34">
              <a:extLst>
                <a:ext uri="{FF2B5EF4-FFF2-40B4-BE49-F238E27FC236}">
                  <a16:creationId xmlns:a16="http://schemas.microsoft.com/office/drawing/2014/main" id="{0D7544F3-8C93-F109-87EA-422D7E92CDB6}"/>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27;p34">
              <a:extLst>
                <a:ext uri="{FF2B5EF4-FFF2-40B4-BE49-F238E27FC236}">
                  <a16:creationId xmlns:a16="http://schemas.microsoft.com/office/drawing/2014/main" id="{B9FC086B-6E8C-3C3B-6DC6-4B8847B269DD}"/>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28;p34">
              <a:extLst>
                <a:ext uri="{FF2B5EF4-FFF2-40B4-BE49-F238E27FC236}">
                  <a16:creationId xmlns:a16="http://schemas.microsoft.com/office/drawing/2014/main" id="{C59FD179-FB2C-A9AB-CAD0-FB66CB670AD6}"/>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29;p34">
              <a:extLst>
                <a:ext uri="{FF2B5EF4-FFF2-40B4-BE49-F238E27FC236}">
                  <a16:creationId xmlns:a16="http://schemas.microsoft.com/office/drawing/2014/main" id="{4AA8545F-8D25-2F2E-B6A2-84D5BE8602FD}"/>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6" name="Google Shape;1019;p34">
            <a:extLst>
              <a:ext uri="{FF2B5EF4-FFF2-40B4-BE49-F238E27FC236}">
                <a16:creationId xmlns:a16="http://schemas.microsoft.com/office/drawing/2014/main" id="{376A6A46-9B87-3987-0C41-B52CC57A9D49}"/>
              </a:ext>
            </a:extLst>
          </p:cNvPr>
          <p:cNvGrpSpPr/>
          <p:nvPr/>
        </p:nvGrpSpPr>
        <p:grpSpPr>
          <a:xfrm>
            <a:off x="7133034" y="4198622"/>
            <a:ext cx="656964" cy="1029499"/>
            <a:chOff x="-646575" y="2982250"/>
            <a:chExt cx="498229" cy="780752"/>
          </a:xfrm>
        </p:grpSpPr>
        <p:sp>
          <p:nvSpPr>
            <p:cNvPr id="57" name="Google Shape;1020;p34">
              <a:extLst>
                <a:ext uri="{FF2B5EF4-FFF2-40B4-BE49-F238E27FC236}">
                  <a16:creationId xmlns:a16="http://schemas.microsoft.com/office/drawing/2014/main" id="{5E2A4077-BF83-5D3B-A5A2-4F229A2F97DE}"/>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21;p34">
              <a:extLst>
                <a:ext uri="{FF2B5EF4-FFF2-40B4-BE49-F238E27FC236}">
                  <a16:creationId xmlns:a16="http://schemas.microsoft.com/office/drawing/2014/main" id="{5ECECAFA-E0FB-FA54-F642-FF76B08D60EF}"/>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22;p34">
              <a:extLst>
                <a:ext uri="{FF2B5EF4-FFF2-40B4-BE49-F238E27FC236}">
                  <a16:creationId xmlns:a16="http://schemas.microsoft.com/office/drawing/2014/main" id="{C016C941-48D3-AD47-858E-0AE7C949CE2B}"/>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23;p34">
              <a:extLst>
                <a:ext uri="{FF2B5EF4-FFF2-40B4-BE49-F238E27FC236}">
                  <a16:creationId xmlns:a16="http://schemas.microsoft.com/office/drawing/2014/main" id="{719646AC-7EB8-EB27-2F9B-820085802D96}"/>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24;p34">
              <a:extLst>
                <a:ext uri="{FF2B5EF4-FFF2-40B4-BE49-F238E27FC236}">
                  <a16:creationId xmlns:a16="http://schemas.microsoft.com/office/drawing/2014/main" id="{EE188FE6-E992-2DD6-E4BD-D3AD14B0C092}"/>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25;p34">
              <a:extLst>
                <a:ext uri="{FF2B5EF4-FFF2-40B4-BE49-F238E27FC236}">
                  <a16:creationId xmlns:a16="http://schemas.microsoft.com/office/drawing/2014/main" id="{89AA7CA8-7CD4-FA22-B40A-EC23585655DD}"/>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26;p34">
              <a:extLst>
                <a:ext uri="{FF2B5EF4-FFF2-40B4-BE49-F238E27FC236}">
                  <a16:creationId xmlns:a16="http://schemas.microsoft.com/office/drawing/2014/main" id="{F71A9DD2-DC58-10D1-9636-A38E45DF5B51}"/>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27;p34">
              <a:extLst>
                <a:ext uri="{FF2B5EF4-FFF2-40B4-BE49-F238E27FC236}">
                  <a16:creationId xmlns:a16="http://schemas.microsoft.com/office/drawing/2014/main" id="{71A0EEA7-AE66-32D0-B8AF-6EC7C5169184}"/>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28;p34">
              <a:extLst>
                <a:ext uri="{FF2B5EF4-FFF2-40B4-BE49-F238E27FC236}">
                  <a16:creationId xmlns:a16="http://schemas.microsoft.com/office/drawing/2014/main" id="{C4459B16-AF28-5725-85BE-FD8D41A44FD3}"/>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29;p34">
              <a:extLst>
                <a:ext uri="{FF2B5EF4-FFF2-40B4-BE49-F238E27FC236}">
                  <a16:creationId xmlns:a16="http://schemas.microsoft.com/office/drawing/2014/main" id="{0EBE1031-C8B5-85F2-2384-50B4BBE20CE1}"/>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7" name="Google Shape;1019;p34">
            <a:extLst>
              <a:ext uri="{FF2B5EF4-FFF2-40B4-BE49-F238E27FC236}">
                <a16:creationId xmlns:a16="http://schemas.microsoft.com/office/drawing/2014/main" id="{74960B4D-705F-7475-CDDC-B71B8B24146A}"/>
              </a:ext>
            </a:extLst>
          </p:cNvPr>
          <p:cNvGrpSpPr/>
          <p:nvPr/>
        </p:nvGrpSpPr>
        <p:grpSpPr>
          <a:xfrm>
            <a:off x="8046318" y="3707562"/>
            <a:ext cx="656964" cy="1029499"/>
            <a:chOff x="-646575" y="2982250"/>
            <a:chExt cx="498229" cy="780752"/>
          </a:xfrm>
        </p:grpSpPr>
        <p:sp>
          <p:nvSpPr>
            <p:cNvPr id="68" name="Google Shape;1020;p34">
              <a:extLst>
                <a:ext uri="{FF2B5EF4-FFF2-40B4-BE49-F238E27FC236}">
                  <a16:creationId xmlns:a16="http://schemas.microsoft.com/office/drawing/2014/main" id="{F860EFA1-3E4D-8B50-5AE1-0A12D1999705}"/>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21;p34">
              <a:extLst>
                <a:ext uri="{FF2B5EF4-FFF2-40B4-BE49-F238E27FC236}">
                  <a16:creationId xmlns:a16="http://schemas.microsoft.com/office/drawing/2014/main" id="{CEB6B4BB-EEBA-862D-7862-DEF41B79C07E}"/>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22;p34">
              <a:extLst>
                <a:ext uri="{FF2B5EF4-FFF2-40B4-BE49-F238E27FC236}">
                  <a16:creationId xmlns:a16="http://schemas.microsoft.com/office/drawing/2014/main" id="{97242B07-BE82-F31B-6EDE-D549E04C5AE9}"/>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23;p34">
              <a:extLst>
                <a:ext uri="{FF2B5EF4-FFF2-40B4-BE49-F238E27FC236}">
                  <a16:creationId xmlns:a16="http://schemas.microsoft.com/office/drawing/2014/main" id="{8E3C4928-7FB6-0324-DECA-1932B7A4F979}"/>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24;p34">
              <a:extLst>
                <a:ext uri="{FF2B5EF4-FFF2-40B4-BE49-F238E27FC236}">
                  <a16:creationId xmlns:a16="http://schemas.microsoft.com/office/drawing/2014/main" id="{DDF9D5D0-939C-EAB2-8A15-D6FD6A1D2E9D}"/>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25;p34">
              <a:extLst>
                <a:ext uri="{FF2B5EF4-FFF2-40B4-BE49-F238E27FC236}">
                  <a16:creationId xmlns:a16="http://schemas.microsoft.com/office/drawing/2014/main" id="{4584237E-CB44-2CAC-8B5C-4D3791645E12}"/>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26;p34">
              <a:extLst>
                <a:ext uri="{FF2B5EF4-FFF2-40B4-BE49-F238E27FC236}">
                  <a16:creationId xmlns:a16="http://schemas.microsoft.com/office/drawing/2014/main" id="{5A73A45E-8973-D1A1-6D7D-080485084172}"/>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27;p34">
              <a:extLst>
                <a:ext uri="{FF2B5EF4-FFF2-40B4-BE49-F238E27FC236}">
                  <a16:creationId xmlns:a16="http://schemas.microsoft.com/office/drawing/2014/main" id="{DD74E06F-D585-7F22-EB44-1C00258E2D57}"/>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28;p34">
              <a:extLst>
                <a:ext uri="{FF2B5EF4-FFF2-40B4-BE49-F238E27FC236}">
                  <a16:creationId xmlns:a16="http://schemas.microsoft.com/office/drawing/2014/main" id="{F82E4CEF-9856-506C-5951-C63DB4B54E9E}"/>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29;p34">
              <a:extLst>
                <a:ext uri="{FF2B5EF4-FFF2-40B4-BE49-F238E27FC236}">
                  <a16:creationId xmlns:a16="http://schemas.microsoft.com/office/drawing/2014/main" id="{73844E18-7A4C-5FE6-9439-76182CCBEB34}"/>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 name="Picture 14" descr="Agencia de Desarrollo Rural">
            <a:extLst>
              <a:ext uri="{FF2B5EF4-FFF2-40B4-BE49-F238E27FC236}">
                <a16:creationId xmlns:a16="http://schemas.microsoft.com/office/drawing/2014/main" id="{97E36FB5-4811-C6E9-0ED2-BF088C1B8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3887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73633" y="3103578"/>
            <a:ext cx="4210192" cy="138499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a:t>
            </a:r>
            <a:r>
              <a:rPr lang="es-ES" sz="1200" dirty="0">
                <a:solidFill>
                  <a:schemeClr val="accent5"/>
                </a:solidFill>
                <a:latin typeface="Roboto "/>
                <a:ea typeface="Roboto Slab" pitchFamily="2" charset="0"/>
                <a:cs typeface="Roboto Slab" pitchFamily="2" charset="0"/>
              </a:rPr>
              <a:t>: Puede visitar a cualquier de nuestras Unidades Técnicas Territoriales estas están presentes a nivel nacional. </a:t>
            </a:r>
          </a:p>
          <a:p>
            <a:pPr algn="just"/>
            <a:endParaRPr lang="es-ES" sz="1200" b="1" dirty="0">
              <a:solidFill>
                <a:schemeClr val="accent5"/>
              </a:solidFill>
              <a:latin typeface="Roboto "/>
              <a:ea typeface="Roboto Slab" pitchFamily="2" charset="0"/>
              <a:cs typeface="Roboto Slab" pitchFamily="2" charset="0"/>
            </a:endParaRPr>
          </a:p>
          <a:p>
            <a:pPr algn="just"/>
            <a:r>
              <a:rPr lang="es-ES" sz="1200" b="1" dirty="0">
                <a:solidFill>
                  <a:srgbClr val="0000CC"/>
                </a:solidFill>
                <a:latin typeface="Roboto "/>
                <a:ea typeface="Roboto Slab" pitchFamily="2" charset="0"/>
                <a:cs typeface="Roboto Slab" pitchFamily="2" charset="0"/>
                <a:hlinkClick r:id="rId2">
                  <a:extLst>
                    <a:ext uri="{A12FA001-AC4F-418D-AE19-62706E023703}">
                      <ahyp:hlinkClr xmlns:ahyp="http://schemas.microsoft.com/office/drawing/2018/hyperlinkcolor" val="tx"/>
                    </a:ext>
                  </a:extLst>
                </a:hlinkClick>
              </a:rPr>
              <a:t>https://www.adr.gov.co/la-agencia/unidades-tecnicas-territoriales/</a:t>
            </a:r>
            <a:r>
              <a:rPr lang="es-ES" sz="1200" b="1" dirty="0">
                <a:solidFill>
                  <a:srgbClr val="0000CC"/>
                </a:solidFill>
                <a:latin typeface="Roboto "/>
                <a:ea typeface="Roboto Slab" pitchFamily="2" charset="0"/>
                <a:cs typeface="Roboto Slab" pitchFamily="2" charset="0"/>
              </a:rPr>
              <a:t> </a:t>
            </a:r>
          </a:p>
          <a:p>
            <a:pPr algn="just"/>
            <a:endParaRPr lang="es-ES" sz="1200" b="1" i="1" dirty="0">
              <a:solidFill>
                <a:schemeClr val="accent5"/>
              </a:solidFill>
              <a:latin typeface="Roboto "/>
              <a:ea typeface="Roboto Slab" pitchFamily="2" charset="0"/>
              <a:cs typeface="Roboto Slab" pitchFamily="2" charset="0"/>
              <a:hlinkClick r:id="rId3"/>
            </a:endParaRP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61" y="1512647"/>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oogle Shape;9257;p64">
            <a:extLst>
              <a:ext uri="{FF2B5EF4-FFF2-40B4-BE49-F238E27FC236}">
                <a16:creationId xmlns:a16="http://schemas.microsoft.com/office/drawing/2014/main" id="{AD9F29A5-5444-363F-787C-B4A3816468C7}"/>
              </a:ext>
            </a:extLst>
          </p:cNvPr>
          <p:cNvGrpSpPr/>
          <p:nvPr/>
        </p:nvGrpSpPr>
        <p:grpSpPr>
          <a:xfrm>
            <a:off x="307076" y="2394304"/>
            <a:ext cx="387539" cy="386888"/>
            <a:chOff x="2408992" y="1722875"/>
            <a:chExt cx="397761" cy="397093"/>
          </a:xfrm>
        </p:grpSpPr>
        <p:sp>
          <p:nvSpPr>
            <p:cNvPr id="2087" name="Google Shape;9258;p64">
              <a:extLst>
                <a:ext uri="{FF2B5EF4-FFF2-40B4-BE49-F238E27FC236}">
                  <a16:creationId xmlns:a16="http://schemas.microsoft.com/office/drawing/2014/main" id="{4A796C8F-D27A-8BC0-FF25-1810025B16FB}"/>
                </a:ext>
              </a:extLst>
            </p:cNvPr>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9259;p64">
              <a:extLst>
                <a:ext uri="{FF2B5EF4-FFF2-40B4-BE49-F238E27FC236}">
                  <a16:creationId xmlns:a16="http://schemas.microsoft.com/office/drawing/2014/main" id="{E9D55FFD-7D9C-8025-A1E4-F77A380D033E}"/>
                </a:ext>
              </a:extLst>
            </p:cNvPr>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015429"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 correspondencia@adr.gov.co </a:t>
            </a:r>
            <a:endParaRPr lang="es-CO" dirty="0"/>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66946" y="1435309"/>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 la línea nacional en el número 018000-189889 </a:t>
            </a:r>
          </a:p>
        </p:txBody>
      </p:sp>
      <p:sp>
        <p:nvSpPr>
          <p:cNvPr id="2097" name="CuadroTexto 2096">
            <a:extLst>
              <a:ext uri="{FF2B5EF4-FFF2-40B4-BE49-F238E27FC236}">
                <a16:creationId xmlns:a16="http://schemas.microsoft.com/office/drawing/2014/main" id="{0122EE99-6144-79A5-456F-4310979F6256}"/>
              </a:ext>
            </a:extLst>
          </p:cNvPr>
          <p:cNvSpPr txBox="1"/>
          <p:nvPr/>
        </p:nvSpPr>
        <p:spPr>
          <a:xfrm>
            <a:off x="875950" y="2245830"/>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Virtual</a:t>
            </a:r>
            <a:r>
              <a:rPr lang="es-ES" sz="1200" dirty="0">
                <a:solidFill>
                  <a:schemeClr val="accent5"/>
                </a:solidFill>
                <a:latin typeface="Roboto "/>
                <a:ea typeface="Roboto Slab" pitchFamily="2" charset="0"/>
                <a:cs typeface="Roboto Slab" pitchFamily="2" charset="0"/>
              </a:rPr>
              <a:t>: Escribiendo al número de WhatsApp +57 316 834 1665. Horario de lunes a viernes de 8:00 a.m. a 5:00 p.m.</a:t>
            </a:r>
            <a:endParaRPr lang="es-CO" dirty="0"/>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55275" y="3176233"/>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 name="Google Shape;2787;p44">
            <a:extLst>
              <a:ext uri="{FF2B5EF4-FFF2-40B4-BE49-F238E27FC236}">
                <a16:creationId xmlns:a16="http://schemas.microsoft.com/office/drawing/2014/main" id="{C82B4A97-C6CC-56C6-BC6F-6218B4667B2A}"/>
              </a:ext>
            </a:extLst>
          </p:cNvPr>
          <p:cNvGrpSpPr/>
          <p:nvPr/>
        </p:nvGrpSpPr>
        <p:grpSpPr>
          <a:xfrm>
            <a:off x="6046007" y="1415235"/>
            <a:ext cx="1950567" cy="3361834"/>
            <a:chOff x="6202034" y="1332946"/>
            <a:chExt cx="1601400" cy="3052808"/>
          </a:xfrm>
        </p:grpSpPr>
        <p:sp>
          <p:nvSpPr>
            <p:cNvPr id="2304" name="Google Shape;2788;p44">
              <a:extLst>
                <a:ext uri="{FF2B5EF4-FFF2-40B4-BE49-F238E27FC236}">
                  <a16:creationId xmlns:a16="http://schemas.microsoft.com/office/drawing/2014/main" id="{2148CE16-660C-889C-68FE-BBF82E2A6AFE}"/>
                </a:ext>
              </a:extLst>
            </p:cNvPr>
            <p:cNvSpPr/>
            <p:nvPr/>
          </p:nvSpPr>
          <p:spPr>
            <a:xfrm>
              <a:off x="6202034" y="4335054"/>
              <a:ext cx="1601400" cy="50700"/>
            </a:xfrm>
            <a:prstGeom prst="flowChartConnector">
              <a:avLst/>
            </a:pr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305" name="Google Shape;2789;p44">
              <a:extLst>
                <a:ext uri="{FF2B5EF4-FFF2-40B4-BE49-F238E27FC236}">
                  <a16:creationId xmlns:a16="http://schemas.microsoft.com/office/drawing/2014/main" id="{821D310F-55F2-3817-98A7-AFBA216F6AAD}"/>
                </a:ext>
              </a:extLst>
            </p:cNvPr>
            <p:cNvGrpSpPr/>
            <p:nvPr/>
          </p:nvGrpSpPr>
          <p:grpSpPr>
            <a:xfrm>
              <a:off x="6358902" y="1332946"/>
              <a:ext cx="1109524" cy="3036125"/>
              <a:chOff x="6284275" y="1292763"/>
              <a:chExt cx="1109524" cy="3036125"/>
            </a:xfrm>
          </p:grpSpPr>
          <p:sp>
            <p:nvSpPr>
              <p:cNvPr id="2306" name="Google Shape;2790;p44">
                <a:extLst>
                  <a:ext uri="{FF2B5EF4-FFF2-40B4-BE49-F238E27FC236}">
                    <a16:creationId xmlns:a16="http://schemas.microsoft.com/office/drawing/2014/main" id="{C8C51576-79B1-CEC3-797C-45E81A04D3E2}"/>
                  </a:ext>
                </a:extLst>
              </p:cNvPr>
              <p:cNvSpPr/>
              <p:nvPr/>
            </p:nvSpPr>
            <p:spPr>
              <a:xfrm>
                <a:off x="6536837" y="3945572"/>
                <a:ext cx="284039" cy="383315"/>
              </a:xfrm>
              <a:custGeom>
                <a:avLst/>
                <a:gdLst/>
                <a:ahLst/>
                <a:cxnLst/>
                <a:rect l="l" t="t" r="r" b="b"/>
                <a:pathLst>
                  <a:path w="4223" h="5699" extrusionOk="0">
                    <a:moveTo>
                      <a:pt x="1891" y="0"/>
                    </a:moveTo>
                    <a:lnTo>
                      <a:pt x="2332" y="3617"/>
                    </a:lnTo>
                    <a:lnTo>
                      <a:pt x="1891" y="4272"/>
                    </a:lnTo>
                    <a:cubicBezTo>
                      <a:pt x="1891" y="4272"/>
                      <a:pt x="1" y="5343"/>
                      <a:pt x="177" y="5608"/>
                    </a:cubicBezTo>
                    <a:cubicBezTo>
                      <a:pt x="216" y="5673"/>
                      <a:pt x="346" y="5698"/>
                      <a:pt x="529" y="5698"/>
                    </a:cubicBezTo>
                    <a:cubicBezTo>
                      <a:pt x="1124" y="5698"/>
                      <a:pt x="2272" y="5426"/>
                      <a:pt x="2571" y="5368"/>
                    </a:cubicBezTo>
                    <a:cubicBezTo>
                      <a:pt x="2962" y="5305"/>
                      <a:pt x="3857" y="5356"/>
                      <a:pt x="4033" y="5066"/>
                    </a:cubicBezTo>
                    <a:cubicBezTo>
                      <a:pt x="4222" y="4776"/>
                      <a:pt x="3869" y="3907"/>
                      <a:pt x="3869" y="3907"/>
                    </a:cubicBezTo>
                    <a:lnTo>
                      <a:pt x="3869"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7" name="Google Shape;2791;p44">
                <a:extLst>
                  <a:ext uri="{FF2B5EF4-FFF2-40B4-BE49-F238E27FC236}">
                    <a16:creationId xmlns:a16="http://schemas.microsoft.com/office/drawing/2014/main" id="{5EDDF7EA-C2D6-CD35-BDC9-7E64B3D9FFA7}"/>
                  </a:ext>
                </a:extLst>
              </p:cNvPr>
              <p:cNvSpPr/>
              <p:nvPr/>
            </p:nvSpPr>
            <p:spPr>
              <a:xfrm>
                <a:off x="7092003" y="3945572"/>
                <a:ext cx="301796" cy="383315"/>
              </a:xfrm>
              <a:custGeom>
                <a:avLst/>
                <a:gdLst/>
                <a:ahLst/>
                <a:cxnLst/>
                <a:rect l="l" t="t" r="r" b="b"/>
                <a:pathLst>
                  <a:path w="4487" h="5699" extrusionOk="0">
                    <a:moveTo>
                      <a:pt x="0" y="0"/>
                    </a:moveTo>
                    <a:lnTo>
                      <a:pt x="618" y="3907"/>
                    </a:lnTo>
                    <a:cubicBezTo>
                      <a:pt x="618" y="3907"/>
                      <a:pt x="265" y="4776"/>
                      <a:pt x="454" y="5066"/>
                    </a:cubicBezTo>
                    <a:cubicBezTo>
                      <a:pt x="643" y="5356"/>
                      <a:pt x="1525" y="5305"/>
                      <a:pt x="1916" y="5368"/>
                    </a:cubicBezTo>
                    <a:cubicBezTo>
                      <a:pt x="2224" y="5426"/>
                      <a:pt x="3368" y="5698"/>
                      <a:pt x="3960" y="5698"/>
                    </a:cubicBezTo>
                    <a:cubicBezTo>
                      <a:pt x="4142" y="5698"/>
                      <a:pt x="4271" y="5673"/>
                      <a:pt x="4310" y="5608"/>
                    </a:cubicBezTo>
                    <a:cubicBezTo>
                      <a:pt x="4486" y="5343"/>
                      <a:pt x="2609" y="4272"/>
                      <a:pt x="2609" y="4272"/>
                    </a:cubicBezTo>
                    <a:lnTo>
                      <a:pt x="2155" y="3617"/>
                    </a:lnTo>
                    <a:lnTo>
                      <a:pt x="1979"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8" name="Google Shape;2792;p44">
                <a:extLst>
                  <a:ext uri="{FF2B5EF4-FFF2-40B4-BE49-F238E27FC236}">
                    <a16:creationId xmlns:a16="http://schemas.microsoft.com/office/drawing/2014/main" id="{2481D1C2-49B9-2183-D730-F245F3D249E6}"/>
                  </a:ext>
                </a:extLst>
              </p:cNvPr>
              <p:cNvSpPr/>
              <p:nvPr/>
            </p:nvSpPr>
            <p:spPr>
              <a:xfrm>
                <a:off x="6284275" y="2076747"/>
                <a:ext cx="261978" cy="522139"/>
              </a:xfrm>
              <a:custGeom>
                <a:avLst/>
                <a:gdLst/>
                <a:ahLst/>
                <a:cxnLst/>
                <a:rect l="l" t="t" r="r" b="b"/>
                <a:pathLst>
                  <a:path w="3895" h="7763" extrusionOk="0">
                    <a:moveTo>
                      <a:pt x="1097" y="1"/>
                    </a:moveTo>
                    <a:cubicBezTo>
                      <a:pt x="1097" y="1"/>
                      <a:pt x="1" y="3126"/>
                      <a:pt x="1" y="4386"/>
                    </a:cubicBezTo>
                    <a:cubicBezTo>
                      <a:pt x="1" y="5646"/>
                      <a:pt x="908" y="6881"/>
                      <a:pt x="1551" y="7763"/>
                    </a:cubicBezTo>
                    <a:lnTo>
                      <a:pt x="2156" y="7120"/>
                    </a:lnTo>
                    <a:lnTo>
                      <a:pt x="1588" y="4663"/>
                    </a:lnTo>
                    <a:lnTo>
                      <a:pt x="3894" y="152"/>
                    </a:lnTo>
                    <a:lnTo>
                      <a:pt x="1097"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9" name="Google Shape;2793;p44">
                <a:extLst>
                  <a:ext uri="{FF2B5EF4-FFF2-40B4-BE49-F238E27FC236}">
                    <a16:creationId xmlns:a16="http://schemas.microsoft.com/office/drawing/2014/main" id="{4C226764-EFE0-CF2D-A3B1-EC19387EF268}"/>
                  </a:ext>
                </a:extLst>
              </p:cNvPr>
              <p:cNvSpPr/>
              <p:nvPr/>
            </p:nvSpPr>
            <p:spPr>
              <a:xfrm>
                <a:off x="7097048" y="2076747"/>
                <a:ext cx="289958" cy="522139"/>
              </a:xfrm>
              <a:custGeom>
                <a:avLst/>
                <a:gdLst/>
                <a:ahLst/>
                <a:cxnLst/>
                <a:rect l="l" t="t" r="r" b="b"/>
                <a:pathLst>
                  <a:path w="4311" h="7763" extrusionOk="0">
                    <a:moveTo>
                      <a:pt x="2811" y="1"/>
                    </a:moveTo>
                    <a:lnTo>
                      <a:pt x="1" y="152"/>
                    </a:lnTo>
                    <a:lnTo>
                      <a:pt x="2723" y="4663"/>
                    </a:lnTo>
                    <a:lnTo>
                      <a:pt x="2509" y="7120"/>
                    </a:lnTo>
                    <a:lnTo>
                      <a:pt x="3126" y="7763"/>
                    </a:lnTo>
                    <a:cubicBezTo>
                      <a:pt x="3769" y="6881"/>
                      <a:pt x="4310" y="5646"/>
                      <a:pt x="4310" y="4386"/>
                    </a:cubicBezTo>
                    <a:cubicBezTo>
                      <a:pt x="4310" y="3126"/>
                      <a:pt x="2811" y="1"/>
                      <a:pt x="2811"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0" name="Google Shape;2794;p44">
                <a:extLst>
                  <a:ext uri="{FF2B5EF4-FFF2-40B4-BE49-F238E27FC236}">
                    <a16:creationId xmlns:a16="http://schemas.microsoft.com/office/drawing/2014/main" id="{07825844-8A87-5830-4D2C-2F5CCBCD31E5}"/>
                  </a:ext>
                </a:extLst>
              </p:cNvPr>
              <p:cNvSpPr/>
              <p:nvPr/>
            </p:nvSpPr>
            <p:spPr>
              <a:xfrm>
                <a:off x="6308018" y="1739437"/>
                <a:ext cx="1031499" cy="500952"/>
              </a:xfrm>
              <a:custGeom>
                <a:avLst/>
                <a:gdLst/>
                <a:ahLst/>
                <a:cxnLst/>
                <a:rect l="l" t="t" r="r" b="b"/>
                <a:pathLst>
                  <a:path w="15336" h="7448" extrusionOk="0">
                    <a:moveTo>
                      <a:pt x="5936" y="0"/>
                    </a:moveTo>
                    <a:cubicBezTo>
                      <a:pt x="5936" y="0"/>
                      <a:pt x="4108" y="315"/>
                      <a:pt x="3264" y="832"/>
                    </a:cubicBezTo>
                    <a:cubicBezTo>
                      <a:pt x="2420" y="1361"/>
                      <a:pt x="2231" y="2155"/>
                      <a:pt x="1828" y="2609"/>
                    </a:cubicBezTo>
                    <a:cubicBezTo>
                      <a:pt x="1412" y="3075"/>
                      <a:pt x="1261" y="3163"/>
                      <a:pt x="1034" y="3781"/>
                    </a:cubicBezTo>
                    <a:cubicBezTo>
                      <a:pt x="794" y="4411"/>
                      <a:pt x="215" y="4701"/>
                      <a:pt x="1" y="5444"/>
                    </a:cubicBezTo>
                    <a:lnTo>
                      <a:pt x="3541" y="5444"/>
                    </a:lnTo>
                    <a:lnTo>
                      <a:pt x="4272" y="7447"/>
                    </a:lnTo>
                    <a:lnTo>
                      <a:pt x="11115" y="7246"/>
                    </a:lnTo>
                    <a:lnTo>
                      <a:pt x="11883" y="5847"/>
                    </a:lnTo>
                    <a:lnTo>
                      <a:pt x="15336" y="5847"/>
                    </a:lnTo>
                    <a:cubicBezTo>
                      <a:pt x="15336" y="5847"/>
                      <a:pt x="15059" y="4360"/>
                      <a:pt x="14567" y="3970"/>
                    </a:cubicBezTo>
                    <a:cubicBezTo>
                      <a:pt x="14088" y="3592"/>
                      <a:pt x="13408" y="1916"/>
                      <a:pt x="12753" y="1412"/>
                    </a:cubicBezTo>
                    <a:cubicBezTo>
                      <a:pt x="12085" y="895"/>
                      <a:pt x="11140" y="530"/>
                      <a:pt x="10207" y="353"/>
                    </a:cubicBezTo>
                    <a:cubicBezTo>
                      <a:pt x="9287" y="177"/>
                      <a:pt x="8834" y="114"/>
                      <a:pt x="8834" y="114"/>
                    </a:cubicBezTo>
                    <a:lnTo>
                      <a:pt x="59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1" name="Google Shape;2795;p44">
                <a:extLst>
                  <a:ext uri="{FF2B5EF4-FFF2-40B4-BE49-F238E27FC236}">
                    <a16:creationId xmlns:a16="http://schemas.microsoft.com/office/drawing/2014/main" id="{64A9F1E3-3D79-31A3-AE46-CE2BF87E4E5C}"/>
                  </a:ext>
                </a:extLst>
              </p:cNvPr>
              <p:cNvSpPr/>
              <p:nvPr/>
            </p:nvSpPr>
            <p:spPr>
              <a:xfrm>
                <a:off x="6602954" y="1292763"/>
                <a:ext cx="426361" cy="420442"/>
              </a:xfrm>
              <a:custGeom>
                <a:avLst/>
                <a:gdLst/>
                <a:ahLst/>
                <a:cxnLst/>
                <a:rect l="l" t="t" r="r" b="b"/>
                <a:pathLst>
                  <a:path w="6339" h="6251" extrusionOk="0">
                    <a:moveTo>
                      <a:pt x="1984" y="1"/>
                    </a:moveTo>
                    <a:cubicBezTo>
                      <a:pt x="966" y="1"/>
                      <a:pt x="153" y="580"/>
                      <a:pt x="240" y="1702"/>
                    </a:cubicBezTo>
                    <a:cubicBezTo>
                      <a:pt x="316" y="2823"/>
                      <a:pt x="505" y="3479"/>
                      <a:pt x="354" y="3920"/>
                    </a:cubicBezTo>
                    <a:cubicBezTo>
                      <a:pt x="202" y="4361"/>
                      <a:pt x="1" y="4789"/>
                      <a:pt x="76" y="5444"/>
                    </a:cubicBezTo>
                    <a:cubicBezTo>
                      <a:pt x="164" y="6087"/>
                      <a:pt x="1" y="6251"/>
                      <a:pt x="1" y="6251"/>
                    </a:cubicBezTo>
                    <a:lnTo>
                      <a:pt x="6087" y="6251"/>
                    </a:lnTo>
                    <a:cubicBezTo>
                      <a:pt x="6339" y="5167"/>
                      <a:pt x="5230" y="5457"/>
                      <a:pt x="5532" y="4436"/>
                    </a:cubicBezTo>
                    <a:cubicBezTo>
                      <a:pt x="5847" y="3403"/>
                      <a:pt x="4701" y="3201"/>
                      <a:pt x="4562" y="2281"/>
                    </a:cubicBezTo>
                    <a:cubicBezTo>
                      <a:pt x="4424" y="1362"/>
                      <a:pt x="4033" y="39"/>
                      <a:pt x="2017" y="1"/>
                    </a:cubicBezTo>
                    <a:cubicBezTo>
                      <a:pt x="2006" y="1"/>
                      <a:pt x="1995" y="1"/>
                      <a:pt x="1984" y="1"/>
                    </a:cubicBezTo>
                    <a:close/>
                  </a:path>
                </a:pathLst>
              </a:custGeom>
              <a:solidFill>
                <a:srgbClr val="CD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2" name="Google Shape;2796;p44">
                <a:extLst>
                  <a:ext uri="{FF2B5EF4-FFF2-40B4-BE49-F238E27FC236}">
                    <a16:creationId xmlns:a16="http://schemas.microsoft.com/office/drawing/2014/main" id="{B98CD431-3643-6F5C-1721-9B4DB5A979AA}"/>
                  </a:ext>
                </a:extLst>
              </p:cNvPr>
              <p:cNvSpPr/>
              <p:nvPr/>
            </p:nvSpPr>
            <p:spPr>
              <a:xfrm>
                <a:off x="6707207" y="1552118"/>
                <a:ext cx="194987" cy="243347"/>
              </a:xfrm>
              <a:custGeom>
                <a:avLst/>
                <a:gdLst/>
                <a:ahLst/>
                <a:cxnLst/>
                <a:rect l="l" t="t" r="r" b="b"/>
                <a:pathLst>
                  <a:path w="2899" h="3618" extrusionOk="0">
                    <a:moveTo>
                      <a:pt x="328" y="1"/>
                    </a:moveTo>
                    <a:cubicBezTo>
                      <a:pt x="328" y="1"/>
                      <a:pt x="479" y="2307"/>
                      <a:pt x="328" y="2496"/>
                    </a:cubicBezTo>
                    <a:cubicBezTo>
                      <a:pt x="190" y="2685"/>
                      <a:pt x="1" y="2785"/>
                      <a:pt x="1" y="2785"/>
                    </a:cubicBezTo>
                    <a:cubicBezTo>
                      <a:pt x="1" y="2785"/>
                      <a:pt x="278" y="3617"/>
                      <a:pt x="1324" y="3617"/>
                    </a:cubicBezTo>
                    <a:cubicBezTo>
                      <a:pt x="2370" y="3617"/>
                      <a:pt x="2899" y="2899"/>
                      <a:pt x="2899" y="2899"/>
                    </a:cubicBezTo>
                    <a:cubicBezTo>
                      <a:pt x="2899" y="2899"/>
                      <a:pt x="2370" y="2697"/>
                      <a:pt x="2294" y="2319"/>
                    </a:cubicBezTo>
                    <a:cubicBezTo>
                      <a:pt x="2206" y="1941"/>
                      <a:pt x="1790" y="1"/>
                      <a:pt x="1790"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3" name="Google Shape;2797;p44">
                <a:extLst>
                  <a:ext uri="{FF2B5EF4-FFF2-40B4-BE49-F238E27FC236}">
                    <a16:creationId xmlns:a16="http://schemas.microsoft.com/office/drawing/2014/main" id="{C7D15852-71C1-09A1-3999-7ECB063A2C77}"/>
                  </a:ext>
                </a:extLst>
              </p:cNvPr>
              <p:cNvSpPr/>
              <p:nvPr/>
            </p:nvSpPr>
            <p:spPr>
              <a:xfrm>
                <a:off x="6729269" y="1552118"/>
                <a:ext cx="111921" cy="96720"/>
              </a:xfrm>
              <a:custGeom>
                <a:avLst/>
                <a:gdLst/>
                <a:ahLst/>
                <a:cxnLst/>
                <a:rect l="l" t="t" r="r" b="b"/>
                <a:pathLst>
                  <a:path w="1664" h="1438" extrusionOk="0">
                    <a:moveTo>
                      <a:pt x="0" y="1"/>
                    </a:moveTo>
                    <a:cubicBezTo>
                      <a:pt x="0" y="1"/>
                      <a:pt x="38" y="454"/>
                      <a:pt x="51" y="971"/>
                    </a:cubicBezTo>
                    <a:cubicBezTo>
                      <a:pt x="265" y="1235"/>
                      <a:pt x="567" y="1437"/>
                      <a:pt x="996" y="1437"/>
                    </a:cubicBezTo>
                    <a:cubicBezTo>
                      <a:pt x="1311" y="1437"/>
                      <a:pt x="1512" y="1210"/>
                      <a:pt x="1664" y="908"/>
                    </a:cubicBezTo>
                    <a:cubicBezTo>
                      <a:pt x="1550" y="429"/>
                      <a:pt x="1462" y="1"/>
                      <a:pt x="1462" y="1"/>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4" name="Google Shape;2798;p44">
                <a:extLst>
                  <a:ext uri="{FF2B5EF4-FFF2-40B4-BE49-F238E27FC236}">
                    <a16:creationId xmlns:a16="http://schemas.microsoft.com/office/drawing/2014/main" id="{6F8AAF22-A90F-D5C2-5B59-60FC937F51A5}"/>
                  </a:ext>
                </a:extLst>
              </p:cNvPr>
              <p:cNvSpPr/>
              <p:nvPr/>
            </p:nvSpPr>
            <p:spPr>
              <a:xfrm>
                <a:off x="6659722" y="1421633"/>
                <a:ext cx="193305" cy="203461"/>
              </a:xfrm>
              <a:custGeom>
                <a:avLst/>
                <a:gdLst/>
                <a:ahLst/>
                <a:cxnLst/>
                <a:rect l="l" t="t" r="r" b="b"/>
                <a:pathLst>
                  <a:path w="2874" h="3025" extrusionOk="0">
                    <a:moveTo>
                      <a:pt x="568" y="0"/>
                    </a:moveTo>
                    <a:cubicBezTo>
                      <a:pt x="568" y="0"/>
                      <a:pt x="543" y="517"/>
                      <a:pt x="568" y="1059"/>
                    </a:cubicBezTo>
                    <a:cubicBezTo>
                      <a:pt x="555" y="1046"/>
                      <a:pt x="555" y="1033"/>
                      <a:pt x="555" y="1033"/>
                    </a:cubicBezTo>
                    <a:cubicBezTo>
                      <a:pt x="555" y="1033"/>
                      <a:pt x="415" y="860"/>
                      <a:pt x="285" y="860"/>
                    </a:cubicBezTo>
                    <a:cubicBezTo>
                      <a:pt x="219" y="860"/>
                      <a:pt x="156" y="903"/>
                      <a:pt x="114" y="1033"/>
                    </a:cubicBezTo>
                    <a:cubicBezTo>
                      <a:pt x="1" y="1386"/>
                      <a:pt x="404" y="1752"/>
                      <a:pt x="644" y="1777"/>
                    </a:cubicBezTo>
                    <a:cubicBezTo>
                      <a:pt x="770" y="2369"/>
                      <a:pt x="1122" y="3024"/>
                      <a:pt x="1929" y="3024"/>
                    </a:cubicBezTo>
                    <a:cubicBezTo>
                      <a:pt x="2849" y="3024"/>
                      <a:pt x="2874" y="1084"/>
                      <a:pt x="2874" y="1084"/>
                    </a:cubicBezTo>
                    <a:cubicBezTo>
                      <a:pt x="1261" y="933"/>
                      <a:pt x="568" y="0"/>
                      <a:pt x="568"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5" name="Google Shape;2799;p44">
                <a:extLst>
                  <a:ext uri="{FF2B5EF4-FFF2-40B4-BE49-F238E27FC236}">
                    <a16:creationId xmlns:a16="http://schemas.microsoft.com/office/drawing/2014/main" id="{B74C5B17-F064-BEAB-F92C-CACD4E561581}"/>
                  </a:ext>
                </a:extLst>
              </p:cNvPr>
              <p:cNvSpPr/>
              <p:nvPr/>
            </p:nvSpPr>
            <p:spPr>
              <a:xfrm>
                <a:off x="6525874" y="1924201"/>
                <a:ext cx="758558" cy="1977377"/>
              </a:xfrm>
              <a:custGeom>
                <a:avLst/>
                <a:gdLst/>
                <a:ahLst/>
                <a:cxnLst/>
                <a:rect l="l" t="t" r="r" b="b"/>
                <a:pathLst>
                  <a:path w="11278" h="29399" extrusionOk="0">
                    <a:moveTo>
                      <a:pt x="1827" y="0"/>
                    </a:moveTo>
                    <a:cubicBezTo>
                      <a:pt x="1890" y="1197"/>
                      <a:pt x="25" y="3075"/>
                      <a:pt x="25" y="3075"/>
                    </a:cubicBezTo>
                    <a:lnTo>
                      <a:pt x="151" y="7914"/>
                    </a:lnTo>
                    <a:cubicBezTo>
                      <a:pt x="151" y="7914"/>
                      <a:pt x="50" y="9816"/>
                      <a:pt x="50" y="11228"/>
                    </a:cubicBezTo>
                    <a:cubicBezTo>
                      <a:pt x="50" y="12639"/>
                      <a:pt x="0" y="16129"/>
                      <a:pt x="50" y="16999"/>
                    </a:cubicBezTo>
                    <a:cubicBezTo>
                      <a:pt x="101" y="17868"/>
                      <a:pt x="504" y="20867"/>
                      <a:pt x="693" y="22846"/>
                    </a:cubicBezTo>
                    <a:cubicBezTo>
                      <a:pt x="869" y="24811"/>
                      <a:pt x="1336" y="29146"/>
                      <a:pt x="1336" y="29146"/>
                    </a:cubicBezTo>
                    <a:cubicBezTo>
                      <a:pt x="1708" y="29340"/>
                      <a:pt x="2319" y="29397"/>
                      <a:pt x="2907" y="29397"/>
                    </a:cubicBezTo>
                    <a:cubicBezTo>
                      <a:pt x="3733" y="29397"/>
                      <a:pt x="4511" y="29285"/>
                      <a:pt x="4511" y="29285"/>
                    </a:cubicBezTo>
                    <a:cubicBezTo>
                      <a:pt x="4511" y="29285"/>
                      <a:pt x="4662" y="24874"/>
                      <a:pt x="4738" y="23816"/>
                    </a:cubicBezTo>
                    <a:cubicBezTo>
                      <a:pt x="4814" y="22770"/>
                      <a:pt x="4814" y="18221"/>
                      <a:pt x="4864" y="16533"/>
                    </a:cubicBezTo>
                    <a:cubicBezTo>
                      <a:pt x="4914" y="14844"/>
                      <a:pt x="5204" y="11719"/>
                      <a:pt x="5204" y="11719"/>
                    </a:cubicBezTo>
                    <a:cubicBezTo>
                      <a:pt x="5204" y="11719"/>
                      <a:pt x="5998" y="15273"/>
                      <a:pt x="6149" y="16205"/>
                    </a:cubicBezTo>
                    <a:cubicBezTo>
                      <a:pt x="6300" y="17125"/>
                      <a:pt x="6691" y="19507"/>
                      <a:pt x="6867" y="20893"/>
                    </a:cubicBezTo>
                    <a:cubicBezTo>
                      <a:pt x="7044" y="22279"/>
                      <a:pt x="7334" y="25076"/>
                      <a:pt x="7409" y="26361"/>
                    </a:cubicBezTo>
                    <a:cubicBezTo>
                      <a:pt x="7485" y="27634"/>
                      <a:pt x="7762" y="29045"/>
                      <a:pt x="7762" y="29045"/>
                    </a:cubicBezTo>
                    <a:cubicBezTo>
                      <a:pt x="8275" y="29310"/>
                      <a:pt x="8814" y="29398"/>
                      <a:pt x="9305" y="29398"/>
                    </a:cubicBezTo>
                    <a:cubicBezTo>
                      <a:pt x="10287" y="29398"/>
                      <a:pt x="11076" y="29045"/>
                      <a:pt x="11076" y="29045"/>
                    </a:cubicBezTo>
                    <a:cubicBezTo>
                      <a:pt x="11076" y="29045"/>
                      <a:pt x="11127" y="24811"/>
                      <a:pt x="11202" y="23400"/>
                    </a:cubicBezTo>
                    <a:cubicBezTo>
                      <a:pt x="11278" y="22001"/>
                      <a:pt x="10900" y="19406"/>
                      <a:pt x="11001" y="18385"/>
                    </a:cubicBezTo>
                    <a:cubicBezTo>
                      <a:pt x="11101" y="17352"/>
                      <a:pt x="10534" y="15890"/>
                      <a:pt x="10534" y="14504"/>
                    </a:cubicBezTo>
                    <a:cubicBezTo>
                      <a:pt x="10534" y="13118"/>
                      <a:pt x="9073" y="8708"/>
                      <a:pt x="9073" y="8708"/>
                    </a:cubicBezTo>
                    <a:lnTo>
                      <a:pt x="8606" y="3453"/>
                    </a:lnTo>
                    <a:cubicBezTo>
                      <a:pt x="6918" y="2533"/>
                      <a:pt x="6401"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6" name="Google Shape;2800;p44">
                <a:extLst>
                  <a:ext uri="{FF2B5EF4-FFF2-40B4-BE49-F238E27FC236}">
                    <a16:creationId xmlns:a16="http://schemas.microsoft.com/office/drawing/2014/main" id="{0B742025-2197-6EFE-FD21-8EBA83097A3D}"/>
                  </a:ext>
                </a:extLst>
              </p:cNvPr>
              <p:cNvSpPr/>
              <p:nvPr/>
            </p:nvSpPr>
            <p:spPr>
              <a:xfrm>
                <a:off x="6527555" y="2303011"/>
                <a:ext cx="739120" cy="834898"/>
              </a:xfrm>
              <a:custGeom>
                <a:avLst/>
                <a:gdLst/>
                <a:ahLst/>
                <a:cxnLst/>
                <a:rect l="l" t="t" r="r" b="b"/>
                <a:pathLst>
                  <a:path w="10989" h="12413" extrusionOk="0">
                    <a:moveTo>
                      <a:pt x="63" y="1"/>
                    </a:moveTo>
                    <a:lnTo>
                      <a:pt x="126" y="2282"/>
                    </a:lnTo>
                    <a:cubicBezTo>
                      <a:pt x="126" y="2282"/>
                      <a:pt x="25" y="4184"/>
                      <a:pt x="25" y="5596"/>
                    </a:cubicBezTo>
                    <a:cubicBezTo>
                      <a:pt x="25" y="6402"/>
                      <a:pt x="0" y="7864"/>
                      <a:pt x="0" y="9149"/>
                    </a:cubicBezTo>
                    <a:cubicBezTo>
                      <a:pt x="378" y="9489"/>
                      <a:pt x="945" y="9830"/>
                      <a:pt x="1802" y="10082"/>
                    </a:cubicBezTo>
                    <a:cubicBezTo>
                      <a:pt x="3239" y="10510"/>
                      <a:pt x="4259" y="10951"/>
                      <a:pt x="4839" y="11216"/>
                    </a:cubicBezTo>
                    <a:cubicBezTo>
                      <a:pt x="4839" y="11102"/>
                      <a:pt x="4839" y="11002"/>
                      <a:pt x="4839" y="10901"/>
                    </a:cubicBezTo>
                    <a:cubicBezTo>
                      <a:pt x="4889" y="9212"/>
                      <a:pt x="5179" y="6087"/>
                      <a:pt x="5179" y="6087"/>
                    </a:cubicBezTo>
                    <a:cubicBezTo>
                      <a:pt x="5179" y="6087"/>
                      <a:pt x="5973" y="9641"/>
                      <a:pt x="6124" y="10573"/>
                    </a:cubicBezTo>
                    <a:cubicBezTo>
                      <a:pt x="6137" y="10661"/>
                      <a:pt x="6162" y="10762"/>
                      <a:pt x="6175" y="10875"/>
                    </a:cubicBezTo>
                    <a:cubicBezTo>
                      <a:pt x="6691" y="11216"/>
                      <a:pt x="7485" y="11632"/>
                      <a:pt x="8443" y="11770"/>
                    </a:cubicBezTo>
                    <a:cubicBezTo>
                      <a:pt x="9211" y="11884"/>
                      <a:pt x="10169" y="12148"/>
                      <a:pt x="10988" y="12413"/>
                    </a:cubicBezTo>
                    <a:cubicBezTo>
                      <a:pt x="10963" y="11417"/>
                      <a:pt x="10509" y="10119"/>
                      <a:pt x="10509" y="8872"/>
                    </a:cubicBezTo>
                    <a:cubicBezTo>
                      <a:pt x="10509" y="7486"/>
                      <a:pt x="9048" y="3076"/>
                      <a:pt x="9048" y="3076"/>
                    </a:cubicBezTo>
                    <a:lnTo>
                      <a:pt x="8859" y="870"/>
                    </a:lnTo>
                    <a:lnTo>
                      <a:pt x="63"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7" name="Google Shape;2801;p44">
                <a:extLst>
                  <a:ext uri="{FF2B5EF4-FFF2-40B4-BE49-F238E27FC236}">
                    <a16:creationId xmlns:a16="http://schemas.microsoft.com/office/drawing/2014/main" id="{83AFC3C4-D96D-F678-2D9E-1F544D7B4C2E}"/>
                  </a:ext>
                </a:extLst>
              </p:cNvPr>
              <p:cNvSpPr/>
              <p:nvPr/>
            </p:nvSpPr>
            <p:spPr>
              <a:xfrm>
                <a:off x="6595354" y="1742800"/>
                <a:ext cx="106809" cy="295002"/>
              </a:xfrm>
              <a:custGeom>
                <a:avLst/>
                <a:gdLst/>
                <a:ahLst/>
                <a:cxnLst/>
                <a:rect l="l" t="t" r="r" b="b"/>
                <a:pathLst>
                  <a:path w="1588" h="4386" extrusionOk="0">
                    <a:moveTo>
                      <a:pt x="1071" y="1"/>
                    </a:moveTo>
                    <a:lnTo>
                      <a:pt x="0" y="240"/>
                    </a:lnTo>
                    <a:lnTo>
                      <a:pt x="731" y="4386"/>
                    </a:lnTo>
                    <a:lnTo>
                      <a:pt x="1588" y="4386"/>
                    </a:lnTo>
                    <a:lnTo>
                      <a:pt x="1071" y="1"/>
                    </a:ln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8" name="Google Shape;2802;p44">
                <a:extLst>
                  <a:ext uri="{FF2B5EF4-FFF2-40B4-BE49-F238E27FC236}">
                    <a16:creationId xmlns:a16="http://schemas.microsoft.com/office/drawing/2014/main" id="{1DAD92E8-47F6-3683-1D05-0EEC963E32E1}"/>
                  </a:ext>
                </a:extLst>
              </p:cNvPr>
              <p:cNvSpPr/>
              <p:nvPr/>
            </p:nvSpPr>
            <p:spPr>
              <a:xfrm>
                <a:off x="6914840" y="1742800"/>
                <a:ext cx="106876" cy="295002"/>
              </a:xfrm>
              <a:custGeom>
                <a:avLst/>
                <a:gdLst/>
                <a:ahLst/>
                <a:cxnLst/>
                <a:rect l="l" t="t" r="r" b="b"/>
                <a:pathLst>
                  <a:path w="1589" h="4386" extrusionOk="0">
                    <a:moveTo>
                      <a:pt x="517" y="1"/>
                    </a:moveTo>
                    <a:lnTo>
                      <a:pt x="1" y="4386"/>
                    </a:lnTo>
                    <a:lnTo>
                      <a:pt x="858" y="4386"/>
                    </a:lnTo>
                    <a:lnTo>
                      <a:pt x="1589" y="240"/>
                    </a:lnTo>
                    <a:lnTo>
                      <a:pt x="517" y="1"/>
                    </a:ln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9" name="Google Shape;2803;p44">
                <a:extLst>
                  <a:ext uri="{FF2B5EF4-FFF2-40B4-BE49-F238E27FC236}">
                    <a16:creationId xmlns:a16="http://schemas.microsoft.com/office/drawing/2014/main" id="{1422522A-7A07-49F6-9D67-6C8C4616BF5B}"/>
                  </a:ext>
                </a:extLst>
              </p:cNvPr>
              <p:cNvSpPr/>
              <p:nvPr/>
            </p:nvSpPr>
            <p:spPr>
              <a:xfrm>
                <a:off x="7052992" y="3326038"/>
                <a:ext cx="61072" cy="86496"/>
              </a:xfrm>
              <a:custGeom>
                <a:avLst/>
                <a:gdLst/>
                <a:ahLst/>
                <a:cxnLst/>
                <a:rect l="l" t="t" r="r" b="b"/>
                <a:pathLst>
                  <a:path w="908" h="1286" fill="none" extrusionOk="0">
                    <a:moveTo>
                      <a:pt x="1" y="0"/>
                    </a:moveTo>
                    <a:cubicBezTo>
                      <a:pt x="1" y="0"/>
                      <a:pt x="26" y="870"/>
                      <a:pt x="908" y="1285"/>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0" name="Google Shape;2804;p44">
                <a:extLst>
                  <a:ext uri="{FF2B5EF4-FFF2-40B4-BE49-F238E27FC236}">
                    <a16:creationId xmlns:a16="http://schemas.microsoft.com/office/drawing/2014/main" id="{7F5D422C-7922-E1F2-B00D-2A69F5A6C279}"/>
                  </a:ext>
                </a:extLst>
              </p:cNvPr>
              <p:cNvSpPr/>
              <p:nvPr/>
            </p:nvSpPr>
            <p:spPr>
              <a:xfrm>
                <a:off x="7083528" y="3428543"/>
                <a:ext cx="62754" cy="23003"/>
              </a:xfrm>
              <a:custGeom>
                <a:avLst/>
                <a:gdLst/>
                <a:ahLst/>
                <a:cxnLst/>
                <a:rect l="l" t="t" r="r" b="b"/>
                <a:pathLst>
                  <a:path w="933" h="342" fill="none" extrusionOk="0">
                    <a:moveTo>
                      <a:pt x="0" y="1"/>
                    </a:moveTo>
                    <a:cubicBezTo>
                      <a:pt x="0" y="1"/>
                      <a:pt x="454" y="253"/>
                      <a:pt x="933" y="341"/>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1" name="Google Shape;2805;p44">
                <a:extLst>
                  <a:ext uri="{FF2B5EF4-FFF2-40B4-BE49-F238E27FC236}">
                    <a16:creationId xmlns:a16="http://schemas.microsoft.com/office/drawing/2014/main" id="{C1573E1B-BB04-7A93-EE71-38D23A713233}"/>
                  </a:ext>
                </a:extLst>
              </p:cNvPr>
              <p:cNvSpPr/>
              <p:nvPr/>
            </p:nvSpPr>
            <p:spPr>
              <a:xfrm>
                <a:off x="6670752" y="3326038"/>
                <a:ext cx="61946" cy="86496"/>
              </a:xfrm>
              <a:custGeom>
                <a:avLst/>
                <a:gdLst/>
                <a:ahLst/>
                <a:cxnLst/>
                <a:rect l="l" t="t" r="r" b="b"/>
                <a:pathLst>
                  <a:path w="921" h="1286" fill="none" extrusionOk="0">
                    <a:moveTo>
                      <a:pt x="921" y="0"/>
                    </a:moveTo>
                    <a:cubicBezTo>
                      <a:pt x="921" y="0"/>
                      <a:pt x="555" y="958"/>
                      <a:pt x="1" y="1285"/>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2" name="Google Shape;2806;p44">
                <a:extLst>
                  <a:ext uri="{FF2B5EF4-FFF2-40B4-BE49-F238E27FC236}">
                    <a16:creationId xmlns:a16="http://schemas.microsoft.com/office/drawing/2014/main" id="{7594F0EE-367C-612B-4F47-0ECACE30EDA9}"/>
                  </a:ext>
                </a:extLst>
              </p:cNvPr>
              <p:cNvSpPr/>
              <p:nvPr/>
            </p:nvSpPr>
            <p:spPr>
              <a:xfrm>
                <a:off x="6709763" y="2001349"/>
                <a:ext cx="117840" cy="188933"/>
              </a:xfrm>
              <a:custGeom>
                <a:avLst/>
                <a:gdLst/>
                <a:ahLst/>
                <a:cxnLst/>
                <a:rect l="l" t="t" r="r" b="b"/>
                <a:pathLst>
                  <a:path w="1752" h="2809" extrusionOk="0">
                    <a:moveTo>
                      <a:pt x="215" y="0"/>
                    </a:moveTo>
                    <a:cubicBezTo>
                      <a:pt x="215" y="0"/>
                      <a:pt x="38" y="302"/>
                      <a:pt x="139" y="643"/>
                    </a:cubicBezTo>
                    <a:cubicBezTo>
                      <a:pt x="252" y="996"/>
                      <a:pt x="0" y="1159"/>
                      <a:pt x="252" y="1575"/>
                    </a:cubicBezTo>
                    <a:cubicBezTo>
                      <a:pt x="504" y="1978"/>
                      <a:pt x="252" y="2293"/>
                      <a:pt x="555" y="2646"/>
                    </a:cubicBezTo>
                    <a:cubicBezTo>
                      <a:pt x="660" y="2768"/>
                      <a:pt x="828" y="2809"/>
                      <a:pt x="1005" y="2809"/>
                    </a:cubicBezTo>
                    <a:cubicBezTo>
                      <a:pt x="1360" y="2809"/>
                      <a:pt x="1752" y="2646"/>
                      <a:pt x="1752" y="2646"/>
                    </a:cubicBezTo>
                    <a:cubicBezTo>
                      <a:pt x="1752" y="2646"/>
                      <a:pt x="1727" y="1739"/>
                      <a:pt x="1462" y="1411"/>
                    </a:cubicBezTo>
                    <a:cubicBezTo>
                      <a:pt x="1210" y="1071"/>
                      <a:pt x="1223" y="781"/>
                      <a:pt x="920" y="542"/>
                    </a:cubicBezTo>
                    <a:cubicBezTo>
                      <a:pt x="605" y="302"/>
                      <a:pt x="605" y="139"/>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3" name="Google Shape;2807;p44">
                <a:extLst>
                  <a:ext uri="{FF2B5EF4-FFF2-40B4-BE49-F238E27FC236}">
                    <a16:creationId xmlns:a16="http://schemas.microsoft.com/office/drawing/2014/main" id="{20F7E071-52B8-2AD4-F565-573137C795BF}"/>
                  </a:ext>
                </a:extLst>
              </p:cNvPr>
              <p:cNvSpPr/>
              <p:nvPr/>
            </p:nvSpPr>
            <p:spPr>
              <a:xfrm>
                <a:off x="6420544" y="2105467"/>
                <a:ext cx="547765" cy="165460"/>
              </a:xfrm>
              <a:custGeom>
                <a:avLst/>
                <a:gdLst/>
                <a:ahLst/>
                <a:cxnLst/>
                <a:rect l="l" t="t" r="r" b="b"/>
                <a:pathLst>
                  <a:path w="8144" h="2460" extrusionOk="0">
                    <a:moveTo>
                      <a:pt x="6992" y="1"/>
                    </a:moveTo>
                    <a:cubicBezTo>
                      <a:pt x="6590" y="1"/>
                      <a:pt x="6457" y="257"/>
                      <a:pt x="6178" y="257"/>
                    </a:cubicBezTo>
                    <a:cubicBezTo>
                      <a:pt x="6162" y="257"/>
                      <a:pt x="6145" y="256"/>
                      <a:pt x="6128" y="254"/>
                    </a:cubicBezTo>
                    <a:cubicBezTo>
                      <a:pt x="5903" y="222"/>
                      <a:pt x="5806" y="72"/>
                      <a:pt x="5634" y="72"/>
                    </a:cubicBezTo>
                    <a:cubicBezTo>
                      <a:pt x="5537" y="72"/>
                      <a:pt x="5416" y="120"/>
                      <a:pt x="5233" y="267"/>
                    </a:cubicBezTo>
                    <a:cubicBezTo>
                      <a:pt x="5116" y="362"/>
                      <a:pt x="5013" y="395"/>
                      <a:pt x="4918" y="395"/>
                    </a:cubicBezTo>
                    <a:cubicBezTo>
                      <a:pt x="4716" y="395"/>
                      <a:pt x="4551" y="249"/>
                      <a:pt x="4371" y="249"/>
                    </a:cubicBezTo>
                    <a:cubicBezTo>
                      <a:pt x="4278" y="249"/>
                      <a:pt x="4181" y="288"/>
                      <a:pt x="4074" y="405"/>
                    </a:cubicBezTo>
                    <a:cubicBezTo>
                      <a:pt x="3906" y="594"/>
                      <a:pt x="3760" y="636"/>
                      <a:pt x="3610" y="636"/>
                    </a:cubicBezTo>
                    <a:cubicBezTo>
                      <a:pt x="3485" y="636"/>
                      <a:pt x="3358" y="607"/>
                      <a:pt x="3212" y="607"/>
                    </a:cubicBezTo>
                    <a:cubicBezTo>
                      <a:pt x="3111" y="607"/>
                      <a:pt x="3001" y="621"/>
                      <a:pt x="2876" y="670"/>
                    </a:cubicBezTo>
                    <a:cubicBezTo>
                      <a:pt x="2788" y="706"/>
                      <a:pt x="2715" y="721"/>
                      <a:pt x="2652" y="721"/>
                    </a:cubicBezTo>
                    <a:cubicBezTo>
                      <a:pt x="2437" y="721"/>
                      <a:pt x="2338" y="556"/>
                      <a:pt x="2158" y="556"/>
                    </a:cubicBezTo>
                    <a:cubicBezTo>
                      <a:pt x="2081" y="556"/>
                      <a:pt x="1990" y="586"/>
                      <a:pt x="1868" y="670"/>
                    </a:cubicBezTo>
                    <a:cubicBezTo>
                      <a:pt x="1377" y="1023"/>
                      <a:pt x="961" y="821"/>
                      <a:pt x="848" y="1161"/>
                    </a:cubicBezTo>
                    <a:cubicBezTo>
                      <a:pt x="797" y="1302"/>
                      <a:pt x="648" y="1308"/>
                      <a:pt x="490" y="1308"/>
                    </a:cubicBezTo>
                    <a:cubicBezTo>
                      <a:pt x="476" y="1308"/>
                      <a:pt x="461" y="1308"/>
                      <a:pt x="446" y="1308"/>
                    </a:cubicBezTo>
                    <a:cubicBezTo>
                      <a:pt x="223" y="1308"/>
                      <a:pt x="0" y="1320"/>
                      <a:pt x="29" y="1703"/>
                    </a:cubicBezTo>
                    <a:cubicBezTo>
                      <a:pt x="92" y="2384"/>
                      <a:pt x="571" y="2459"/>
                      <a:pt x="571" y="2459"/>
                    </a:cubicBezTo>
                    <a:lnTo>
                      <a:pt x="8144" y="2333"/>
                    </a:lnTo>
                    <a:cubicBezTo>
                      <a:pt x="8144" y="2333"/>
                      <a:pt x="7740" y="103"/>
                      <a:pt x="7161" y="15"/>
                    </a:cubicBezTo>
                    <a:cubicBezTo>
                      <a:pt x="7099" y="5"/>
                      <a:pt x="7043" y="1"/>
                      <a:pt x="6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4" name="Google Shape;2808;p44">
                <a:extLst>
                  <a:ext uri="{FF2B5EF4-FFF2-40B4-BE49-F238E27FC236}">
                    <a16:creationId xmlns:a16="http://schemas.microsoft.com/office/drawing/2014/main" id="{E9804137-D6D5-3568-E5A1-7CFE6270162F}"/>
                  </a:ext>
                </a:extLst>
              </p:cNvPr>
              <p:cNvSpPr/>
              <p:nvPr/>
            </p:nvSpPr>
            <p:spPr>
              <a:xfrm>
                <a:off x="6729269" y="2150464"/>
                <a:ext cx="151739" cy="152613"/>
              </a:xfrm>
              <a:custGeom>
                <a:avLst/>
                <a:gdLst/>
                <a:ahLst/>
                <a:cxnLst/>
                <a:rect l="l" t="t" r="r" b="b"/>
                <a:pathLst>
                  <a:path w="2256" h="2269" extrusionOk="0">
                    <a:moveTo>
                      <a:pt x="1122" y="1"/>
                    </a:moveTo>
                    <a:cubicBezTo>
                      <a:pt x="504" y="1"/>
                      <a:pt x="0" y="517"/>
                      <a:pt x="0" y="1135"/>
                    </a:cubicBezTo>
                    <a:cubicBezTo>
                      <a:pt x="0" y="1765"/>
                      <a:pt x="504" y="2269"/>
                      <a:pt x="1122" y="2269"/>
                    </a:cubicBezTo>
                    <a:cubicBezTo>
                      <a:pt x="1752" y="2269"/>
                      <a:pt x="2256" y="1765"/>
                      <a:pt x="2256" y="1135"/>
                    </a:cubicBezTo>
                    <a:cubicBezTo>
                      <a:pt x="2256" y="517"/>
                      <a:pt x="1752" y="1"/>
                      <a:pt x="1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5" name="Google Shape;2809;p44">
                <a:extLst>
                  <a:ext uri="{FF2B5EF4-FFF2-40B4-BE49-F238E27FC236}">
                    <a16:creationId xmlns:a16="http://schemas.microsoft.com/office/drawing/2014/main" id="{15E85BED-910C-76F1-A4F7-4619DE3758BF}"/>
                  </a:ext>
                </a:extLst>
              </p:cNvPr>
              <p:cNvSpPr/>
              <p:nvPr/>
            </p:nvSpPr>
            <p:spPr>
              <a:xfrm>
                <a:off x="6564817" y="2169970"/>
                <a:ext cx="152613" cy="152613"/>
              </a:xfrm>
              <a:custGeom>
                <a:avLst/>
                <a:gdLst/>
                <a:ahLst/>
                <a:cxnLst/>
                <a:rect l="l" t="t" r="r" b="b"/>
                <a:pathLst>
                  <a:path w="2269" h="2269" extrusionOk="0">
                    <a:moveTo>
                      <a:pt x="1135" y="1"/>
                    </a:moveTo>
                    <a:cubicBezTo>
                      <a:pt x="505" y="1"/>
                      <a:pt x="1" y="505"/>
                      <a:pt x="1" y="1135"/>
                    </a:cubicBezTo>
                    <a:cubicBezTo>
                      <a:pt x="1" y="1752"/>
                      <a:pt x="505" y="2269"/>
                      <a:pt x="1135" y="2269"/>
                    </a:cubicBezTo>
                    <a:cubicBezTo>
                      <a:pt x="1765" y="2269"/>
                      <a:pt x="2269" y="1752"/>
                      <a:pt x="2269" y="1135"/>
                    </a:cubicBezTo>
                    <a:cubicBezTo>
                      <a:pt x="2269" y="505"/>
                      <a:pt x="1765" y="1"/>
                      <a:pt x="1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6" name="Google Shape;2810;p44">
                <a:extLst>
                  <a:ext uri="{FF2B5EF4-FFF2-40B4-BE49-F238E27FC236}">
                    <a16:creationId xmlns:a16="http://schemas.microsoft.com/office/drawing/2014/main" id="{D5CE752C-33B4-6FA1-115C-BFB62903AFD1}"/>
                  </a:ext>
                </a:extLst>
              </p:cNvPr>
              <p:cNvSpPr/>
              <p:nvPr/>
            </p:nvSpPr>
            <p:spPr>
              <a:xfrm>
                <a:off x="6915714" y="2038409"/>
                <a:ext cx="383113" cy="426092"/>
              </a:xfrm>
              <a:custGeom>
                <a:avLst/>
                <a:gdLst/>
                <a:ahLst/>
                <a:cxnLst/>
                <a:rect l="l" t="t" r="r" b="b"/>
                <a:pathLst>
                  <a:path w="5696" h="6335" extrusionOk="0">
                    <a:moveTo>
                      <a:pt x="3069" y="1"/>
                    </a:moveTo>
                    <a:cubicBezTo>
                      <a:pt x="1826" y="1"/>
                      <a:pt x="660" y="1106"/>
                      <a:pt x="353" y="2662"/>
                    </a:cubicBezTo>
                    <a:cubicBezTo>
                      <a:pt x="0" y="4389"/>
                      <a:pt x="832" y="6014"/>
                      <a:pt x="2218" y="6291"/>
                    </a:cubicBezTo>
                    <a:cubicBezTo>
                      <a:pt x="2358" y="6321"/>
                      <a:pt x="2497" y="6335"/>
                      <a:pt x="2636" y="6335"/>
                    </a:cubicBezTo>
                    <a:cubicBezTo>
                      <a:pt x="3865" y="6335"/>
                      <a:pt x="5026" y="5221"/>
                      <a:pt x="5343" y="3670"/>
                    </a:cubicBezTo>
                    <a:cubicBezTo>
                      <a:pt x="5696" y="1944"/>
                      <a:pt x="4852" y="319"/>
                      <a:pt x="3478" y="41"/>
                    </a:cubicBezTo>
                    <a:cubicBezTo>
                      <a:pt x="3341" y="14"/>
                      <a:pt x="3205" y="1"/>
                      <a:pt x="3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7" name="Google Shape;2811;p44">
                <a:extLst>
                  <a:ext uri="{FF2B5EF4-FFF2-40B4-BE49-F238E27FC236}">
                    <a16:creationId xmlns:a16="http://schemas.microsoft.com/office/drawing/2014/main" id="{E323147E-28E3-C2E6-66B1-D5FA7317E99A}"/>
                  </a:ext>
                </a:extLst>
              </p:cNvPr>
              <p:cNvSpPr/>
              <p:nvPr/>
            </p:nvSpPr>
            <p:spPr>
              <a:xfrm>
                <a:off x="7055548" y="2042848"/>
                <a:ext cx="114477" cy="419568"/>
              </a:xfrm>
              <a:custGeom>
                <a:avLst/>
                <a:gdLst/>
                <a:ahLst/>
                <a:cxnLst/>
                <a:rect l="l" t="t" r="r" b="b"/>
                <a:pathLst>
                  <a:path w="1702" h="6238" extrusionOk="0">
                    <a:moveTo>
                      <a:pt x="1500" y="0"/>
                    </a:moveTo>
                    <a:cubicBezTo>
                      <a:pt x="1475" y="127"/>
                      <a:pt x="1437" y="303"/>
                      <a:pt x="1424" y="517"/>
                    </a:cubicBezTo>
                    <a:cubicBezTo>
                      <a:pt x="1374" y="1185"/>
                      <a:pt x="1311" y="1336"/>
                      <a:pt x="1122" y="1878"/>
                    </a:cubicBezTo>
                    <a:cubicBezTo>
                      <a:pt x="1021" y="2168"/>
                      <a:pt x="958" y="2508"/>
                      <a:pt x="908" y="2848"/>
                    </a:cubicBezTo>
                    <a:cubicBezTo>
                      <a:pt x="870" y="3151"/>
                      <a:pt x="820" y="3466"/>
                      <a:pt x="731" y="3730"/>
                    </a:cubicBezTo>
                    <a:cubicBezTo>
                      <a:pt x="656" y="3970"/>
                      <a:pt x="542" y="4197"/>
                      <a:pt x="429" y="4411"/>
                    </a:cubicBezTo>
                    <a:cubicBezTo>
                      <a:pt x="290" y="4688"/>
                      <a:pt x="152" y="4953"/>
                      <a:pt x="127" y="5205"/>
                    </a:cubicBezTo>
                    <a:cubicBezTo>
                      <a:pt x="89" y="5494"/>
                      <a:pt x="26" y="5961"/>
                      <a:pt x="1" y="6188"/>
                    </a:cubicBezTo>
                    <a:cubicBezTo>
                      <a:pt x="38" y="6213"/>
                      <a:pt x="89" y="6225"/>
                      <a:pt x="139" y="6225"/>
                    </a:cubicBezTo>
                    <a:cubicBezTo>
                      <a:pt x="152" y="6238"/>
                      <a:pt x="177" y="6238"/>
                      <a:pt x="190" y="6238"/>
                    </a:cubicBezTo>
                    <a:cubicBezTo>
                      <a:pt x="227" y="6011"/>
                      <a:pt x="290" y="5520"/>
                      <a:pt x="328" y="5217"/>
                    </a:cubicBezTo>
                    <a:cubicBezTo>
                      <a:pt x="353" y="5016"/>
                      <a:pt x="479" y="4776"/>
                      <a:pt x="605" y="4512"/>
                    </a:cubicBezTo>
                    <a:cubicBezTo>
                      <a:pt x="731" y="4285"/>
                      <a:pt x="845" y="4045"/>
                      <a:pt x="933" y="3793"/>
                    </a:cubicBezTo>
                    <a:cubicBezTo>
                      <a:pt x="1021" y="3516"/>
                      <a:pt x="1072" y="3189"/>
                      <a:pt x="1109" y="2886"/>
                    </a:cubicBezTo>
                    <a:cubicBezTo>
                      <a:pt x="1160" y="2558"/>
                      <a:pt x="1223" y="2218"/>
                      <a:pt x="1311" y="1941"/>
                    </a:cubicBezTo>
                    <a:cubicBezTo>
                      <a:pt x="1500" y="1412"/>
                      <a:pt x="1576" y="1223"/>
                      <a:pt x="1626" y="530"/>
                    </a:cubicBezTo>
                    <a:cubicBezTo>
                      <a:pt x="1639" y="328"/>
                      <a:pt x="1664" y="177"/>
                      <a:pt x="1702" y="63"/>
                    </a:cubicBezTo>
                    <a:cubicBezTo>
                      <a:pt x="1626" y="38"/>
                      <a:pt x="1563" y="13"/>
                      <a:pt x="1500"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0" name="Google Shape;2812;p44">
                <a:extLst>
                  <a:ext uri="{FF2B5EF4-FFF2-40B4-BE49-F238E27FC236}">
                    <a16:creationId xmlns:a16="http://schemas.microsoft.com/office/drawing/2014/main" id="{0FEEF9F0-1914-6EC1-35BD-57BBF5EAB919}"/>
                  </a:ext>
                </a:extLst>
              </p:cNvPr>
              <p:cNvSpPr/>
              <p:nvPr/>
            </p:nvSpPr>
            <p:spPr>
              <a:xfrm>
                <a:off x="7143726" y="2086904"/>
                <a:ext cx="94971" cy="367912"/>
              </a:xfrm>
              <a:custGeom>
                <a:avLst/>
                <a:gdLst/>
                <a:ahLst/>
                <a:cxnLst/>
                <a:rect l="l" t="t" r="r" b="b"/>
                <a:pathLst>
                  <a:path w="1412" h="5470" extrusionOk="0">
                    <a:moveTo>
                      <a:pt x="1260" y="1"/>
                    </a:moveTo>
                    <a:cubicBezTo>
                      <a:pt x="1197" y="165"/>
                      <a:pt x="1147" y="379"/>
                      <a:pt x="1134" y="643"/>
                    </a:cubicBezTo>
                    <a:cubicBezTo>
                      <a:pt x="1122" y="1299"/>
                      <a:pt x="1021" y="1992"/>
                      <a:pt x="882" y="2420"/>
                    </a:cubicBezTo>
                    <a:cubicBezTo>
                      <a:pt x="832" y="2571"/>
                      <a:pt x="756" y="2697"/>
                      <a:pt x="668" y="2836"/>
                    </a:cubicBezTo>
                    <a:cubicBezTo>
                      <a:pt x="517" y="3088"/>
                      <a:pt x="365" y="3340"/>
                      <a:pt x="378" y="3768"/>
                    </a:cubicBezTo>
                    <a:cubicBezTo>
                      <a:pt x="403" y="4348"/>
                      <a:pt x="164" y="5104"/>
                      <a:pt x="0" y="5470"/>
                    </a:cubicBezTo>
                    <a:cubicBezTo>
                      <a:pt x="88" y="5432"/>
                      <a:pt x="189" y="5394"/>
                      <a:pt x="277" y="5356"/>
                    </a:cubicBezTo>
                    <a:cubicBezTo>
                      <a:pt x="428" y="4928"/>
                      <a:pt x="605" y="4285"/>
                      <a:pt x="580" y="3768"/>
                    </a:cubicBezTo>
                    <a:cubicBezTo>
                      <a:pt x="567" y="3390"/>
                      <a:pt x="706" y="3176"/>
                      <a:pt x="844" y="2937"/>
                    </a:cubicBezTo>
                    <a:cubicBezTo>
                      <a:pt x="933" y="2798"/>
                      <a:pt x="1021" y="2660"/>
                      <a:pt x="1084" y="2483"/>
                    </a:cubicBezTo>
                    <a:cubicBezTo>
                      <a:pt x="1222" y="2042"/>
                      <a:pt x="1323" y="1324"/>
                      <a:pt x="1336" y="643"/>
                    </a:cubicBezTo>
                    <a:cubicBezTo>
                      <a:pt x="1348" y="467"/>
                      <a:pt x="1374" y="316"/>
                      <a:pt x="1411" y="190"/>
                    </a:cubicBezTo>
                    <a:cubicBezTo>
                      <a:pt x="1361" y="127"/>
                      <a:pt x="1311" y="64"/>
                      <a:pt x="1260"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1" name="Google Shape;2813;p44">
                <a:extLst>
                  <a:ext uri="{FF2B5EF4-FFF2-40B4-BE49-F238E27FC236}">
                    <a16:creationId xmlns:a16="http://schemas.microsoft.com/office/drawing/2014/main" id="{E394AB4B-2DD4-D755-B7E0-571D4129F351}"/>
                  </a:ext>
                </a:extLst>
              </p:cNvPr>
              <p:cNvSpPr/>
              <p:nvPr/>
            </p:nvSpPr>
            <p:spPr>
              <a:xfrm>
                <a:off x="6975912" y="2038611"/>
                <a:ext cx="135663" cy="376387"/>
              </a:xfrm>
              <a:custGeom>
                <a:avLst/>
                <a:gdLst/>
                <a:ahLst/>
                <a:cxnLst/>
                <a:rect l="l" t="t" r="r" b="b"/>
                <a:pathLst>
                  <a:path w="2017" h="5596" extrusionOk="0">
                    <a:moveTo>
                      <a:pt x="2016" y="0"/>
                    </a:moveTo>
                    <a:lnTo>
                      <a:pt x="2016" y="0"/>
                    </a:lnTo>
                    <a:cubicBezTo>
                      <a:pt x="1903" y="13"/>
                      <a:pt x="1802" y="26"/>
                      <a:pt x="1689" y="51"/>
                    </a:cubicBezTo>
                    <a:cubicBezTo>
                      <a:pt x="1449" y="341"/>
                      <a:pt x="1185" y="744"/>
                      <a:pt x="1197" y="1109"/>
                    </a:cubicBezTo>
                    <a:cubicBezTo>
                      <a:pt x="1197" y="1412"/>
                      <a:pt x="1096" y="1626"/>
                      <a:pt x="970" y="1840"/>
                    </a:cubicBezTo>
                    <a:cubicBezTo>
                      <a:pt x="870" y="2042"/>
                      <a:pt x="769" y="2243"/>
                      <a:pt x="744" y="2521"/>
                    </a:cubicBezTo>
                    <a:cubicBezTo>
                      <a:pt x="744" y="2621"/>
                      <a:pt x="731" y="2747"/>
                      <a:pt x="731" y="2886"/>
                    </a:cubicBezTo>
                    <a:cubicBezTo>
                      <a:pt x="718" y="3403"/>
                      <a:pt x="706" y="4108"/>
                      <a:pt x="365" y="4751"/>
                    </a:cubicBezTo>
                    <a:lnTo>
                      <a:pt x="227" y="5003"/>
                    </a:lnTo>
                    <a:cubicBezTo>
                      <a:pt x="126" y="5179"/>
                      <a:pt x="50" y="5305"/>
                      <a:pt x="0" y="5431"/>
                    </a:cubicBezTo>
                    <a:cubicBezTo>
                      <a:pt x="38" y="5482"/>
                      <a:pt x="88" y="5545"/>
                      <a:pt x="139" y="5595"/>
                    </a:cubicBezTo>
                    <a:cubicBezTo>
                      <a:pt x="189" y="5482"/>
                      <a:pt x="277" y="5318"/>
                      <a:pt x="403" y="5104"/>
                    </a:cubicBezTo>
                    <a:lnTo>
                      <a:pt x="542" y="4839"/>
                    </a:lnTo>
                    <a:cubicBezTo>
                      <a:pt x="907" y="4171"/>
                      <a:pt x="933" y="3428"/>
                      <a:pt x="945" y="2899"/>
                    </a:cubicBezTo>
                    <a:cubicBezTo>
                      <a:pt x="945" y="2760"/>
                      <a:pt x="945" y="2634"/>
                      <a:pt x="958" y="2533"/>
                    </a:cubicBezTo>
                    <a:cubicBezTo>
                      <a:pt x="970" y="2306"/>
                      <a:pt x="1059" y="2130"/>
                      <a:pt x="1159" y="1941"/>
                    </a:cubicBezTo>
                    <a:cubicBezTo>
                      <a:pt x="1285" y="1702"/>
                      <a:pt x="1411" y="1462"/>
                      <a:pt x="1399" y="1097"/>
                    </a:cubicBezTo>
                    <a:cubicBezTo>
                      <a:pt x="1399" y="719"/>
                      <a:pt x="1764" y="253"/>
                      <a:pt x="2016"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2" name="Google Shape;2814;p44">
                <a:extLst>
                  <a:ext uri="{FF2B5EF4-FFF2-40B4-BE49-F238E27FC236}">
                    <a16:creationId xmlns:a16="http://schemas.microsoft.com/office/drawing/2014/main" id="{9DA27584-B557-4C1E-6454-EE255A1F500A}"/>
                  </a:ext>
                </a:extLst>
              </p:cNvPr>
              <p:cNvSpPr/>
              <p:nvPr/>
            </p:nvSpPr>
            <p:spPr>
              <a:xfrm>
                <a:off x="6409715" y="2303885"/>
                <a:ext cx="887428" cy="546757"/>
              </a:xfrm>
              <a:custGeom>
                <a:avLst/>
                <a:gdLst/>
                <a:ahLst/>
                <a:cxnLst/>
                <a:rect l="l" t="t" r="r" b="b"/>
                <a:pathLst>
                  <a:path w="13194" h="8129" extrusionOk="0">
                    <a:moveTo>
                      <a:pt x="1" y="1"/>
                    </a:moveTo>
                    <a:cubicBezTo>
                      <a:pt x="1" y="1"/>
                      <a:pt x="177" y="2609"/>
                      <a:pt x="354" y="4474"/>
                    </a:cubicBezTo>
                    <a:cubicBezTo>
                      <a:pt x="530" y="6339"/>
                      <a:pt x="706" y="8128"/>
                      <a:pt x="2256" y="8128"/>
                    </a:cubicBezTo>
                    <a:lnTo>
                      <a:pt x="10938" y="8128"/>
                    </a:lnTo>
                    <a:cubicBezTo>
                      <a:pt x="12476" y="8128"/>
                      <a:pt x="12665" y="6339"/>
                      <a:pt x="12841" y="4474"/>
                    </a:cubicBezTo>
                    <a:cubicBezTo>
                      <a:pt x="13017" y="2609"/>
                      <a:pt x="13194" y="1"/>
                      <a:pt x="1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3" name="Google Shape;2815;p44">
                <a:extLst>
                  <a:ext uri="{FF2B5EF4-FFF2-40B4-BE49-F238E27FC236}">
                    <a16:creationId xmlns:a16="http://schemas.microsoft.com/office/drawing/2014/main" id="{215A9EB7-DB62-1FEB-0652-FEB14FDBBB7C}"/>
                  </a:ext>
                </a:extLst>
              </p:cNvPr>
              <p:cNvSpPr/>
              <p:nvPr/>
            </p:nvSpPr>
            <p:spPr>
              <a:xfrm>
                <a:off x="6422428" y="2303885"/>
                <a:ext cx="865434" cy="546757"/>
              </a:xfrm>
              <a:custGeom>
                <a:avLst/>
                <a:gdLst/>
                <a:ahLst/>
                <a:cxnLst/>
                <a:rect l="l" t="t" r="r" b="b"/>
                <a:pathLst>
                  <a:path w="12867" h="8129" extrusionOk="0">
                    <a:moveTo>
                      <a:pt x="2697" y="13"/>
                    </a:moveTo>
                    <a:cubicBezTo>
                      <a:pt x="3025" y="542"/>
                      <a:pt x="3378" y="1072"/>
                      <a:pt x="3756" y="1601"/>
                    </a:cubicBezTo>
                    <a:cubicBezTo>
                      <a:pt x="3290" y="2118"/>
                      <a:pt x="2798" y="2634"/>
                      <a:pt x="2294" y="3151"/>
                    </a:cubicBezTo>
                    <a:cubicBezTo>
                      <a:pt x="1916" y="2622"/>
                      <a:pt x="1563" y="2092"/>
                      <a:pt x="1236" y="1563"/>
                    </a:cubicBezTo>
                    <a:cubicBezTo>
                      <a:pt x="1740" y="1046"/>
                      <a:pt x="2231" y="530"/>
                      <a:pt x="2697" y="13"/>
                    </a:cubicBezTo>
                    <a:close/>
                    <a:moveTo>
                      <a:pt x="10346" y="13"/>
                    </a:moveTo>
                    <a:cubicBezTo>
                      <a:pt x="10825" y="530"/>
                      <a:pt x="11316" y="1046"/>
                      <a:pt x="11820" y="1550"/>
                    </a:cubicBezTo>
                    <a:cubicBezTo>
                      <a:pt x="11493" y="2080"/>
                      <a:pt x="11140" y="2622"/>
                      <a:pt x="10774" y="3151"/>
                    </a:cubicBezTo>
                    <a:cubicBezTo>
                      <a:pt x="10270" y="2634"/>
                      <a:pt x="9779" y="2118"/>
                      <a:pt x="9300" y="1588"/>
                    </a:cubicBezTo>
                    <a:cubicBezTo>
                      <a:pt x="9678" y="1072"/>
                      <a:pt x="10018" y="542"/>
                      <a:pt x="10346" y="13"/>
                    </a:cubicBezTo>
                    <a:close/>
                    <a:moveTo>
                      <a:pt x="5243" y="38"/>
                    </a:moveTo>
                    <a:cubicBezTo>
                      <a:pt x="5621" y="568"/>
                      <a:pt x="6024" y="1097"/>
                      <a:pt x="6440" y="1613"/>
                    </a:cubicBezTo>
                    <a:cubicBezTo>
                      <a:pt x="6024" y="2143"/>
                      <a:pt x="5583" y="2659"/>
                      <a:pt x="5117" y="3189"/>
                    </a:cubicBezTo>
                    <a:cubicBezTo>
                      <a:pt x="4701" y="2659"/>
                      <a:pt x="4298" y="2130"/>
                      <a:pt x="3920" y="1601"/>
                    </a:cubicBezTo>
                    <a:cubicBezTo>
                      <a:pt x="4386" y="1084"/>
                      <a:pt x="4827" y="568"/>
                      <a:pt x="5243" y="38"/>
                    </a:cubicBezTo>
                    <a:close/>
                    <a:moveTo>
                      <a:pt x="7801" y="38"/>
                    </a:moveTo>
                    <a:cubicBezTo>
                      <a:pt x="8229" y="568"/>
                      <a:pt x="8670" y="1084"/>
                      <a:pt x="9136" y="1601"/>
                    </a:cubicBezTo>
                    <a:cubicBezTo>
                      <a:pt x="8758" y="2130"/>
                      <a:pt x="8368" y="2659"/>
                      <a:pt x="7952" y="3189"/>
                    </a:cubicBezTo>
                    <a:cubicBezTo>
                      <a:pt x="7486" y="2659"/>
                      <a:pt x="7045" y="2143"/>
                      <a:pt x="6616" y="1613"/>
                    </a:cubicBezTo>
                    <a:cubicBezTo>
                      <a:pt x="7032" y="1097"/>
                      <a:pt x="7423" y="568"/>
                      <a:pt x="7801" y="38"/>
                    </a:cubicBezTo>
                    <a:close/>
                    <a:moveTo>
                      <a:pt x="3831" y="1702"/>
                    </a:moveTo>
                    <a:cubicBezTo>
                      <a:pt x="4209" y="2231"/>
                      <a:pt x="4613" y="2760"/>
                      <a:pt x="5028" y="3289"/>
                    </a:cubicBezTo>
                    <a:cubicBezTo>
                      <a:pt x="4562" y="3806"/>
                      <a:pt x="4083" y="4335"/>
                      <a:pt x="3567" y="4852"/>
                    </a:cubicBezTo>
                    <a:cubicBezTo>
                      <a:pt x="3151" y="4323"/>
                      <a:pt x="2748" y="3793"/>
                      <a:pt x="2370" y="3264"/>
                    </a:cubicBezTo>
                    <a:cubicBezTo>
                      <a:pt x="2886" y="2748"/>
                      <a:pt x="3365" y="2218"/>
                      <a:pt x="3831" y="1702"/>
                    </a:cubicBezTo>
                    <a:close/>
                    <a:moveTo>
                      <a:pt x="9225" y="1702"/>
                    </a:moveTo>
                    <a:cubicBezTo>
                      <a:pt x="9691" y="2218"/>
                      <a:pt x="10182" y="2735"/>
                      <a:pt x="10699" y="3252"/>
                    </a:cubicBezTo>
                    <a:cubicBezTo>
                      <a:pt x="10321" y="3781"/>
                      <a:pt x="9930" y="4323"/>
                      <a:pt x="9514" y="4852"/>
                    </a:cubicBezTo>
                    <a:cubicBezTo>
                      <a:pt x="8998" y="4323"/>
                      <a:pt x="8506" y="3806"/>
                      <a:pt x="8040" y="3277"/>
                    </a:cubicBezTo>
                    <a:cubicBezTo>
                      <a:pt x="8456" y="2760"/>
                      <a:pt x="8847" y="2231"/>
                      <a:pt x="9225" y="1702"/>
                    </a:cubicBezTo>
                    <a:close/>
                    <a:moveTo>
                      <a:pt x="6528" y="1714"/>
                    </a:moveTo>
                    <a:cubicBezTo>
                      <a:pt x="6956" y="2244"/>
                      <a:pt x="7397" y="2760"/>
                      <a:pt x="7864" y="3289"/>
                    </a:cubicBezTo>
                    <a:cubicBezTo>
                      <a:pt x="7448" y="3819"/>
                      <a:pt x="7007" y="4348"/>
                      <a:pt x="6541" y="4864"/>
                    </a:cubicBezTo>
                    <a:cubicBezTo>
                      <a:pt x="6074" y="4348"/>
                      <a:pt x="5633" y="3819"/>
                      <a:pt x="5205" y="3289"/>
                    </a:cubicBezTo>
                    <a:cubicBezTo>
                      <a:pt x="5671" y="2773"/>
                      <a:pt x="6112" y="2244"/>
                      <a:pt x="6528" y="1714"/>
                    </a:cubicBezTo>
                    <a:close/>
                    <a:moveTo>
                      <a:pt x="2281" y="3352"/>
                    </a:moveTo>
                    <a:cubicBezTo>
                      <a:pt x="2659" y="3882"/>
                      <a:pt x="3050" y="4411"/>
                      <a:pt x="3479" y="4940"/>
                    </a:cubicBezTo>
                    <a:cubicBezTo>
                      <a:pt x="2962" y="5469"/>
                      <a:pt x="2433" y="5986"/>
                      <a:pt x="1878" y="6503"/>
                    </a:cubicBezTo>
                    <a:cubicBezTo>
                      <a:pt x="1450" y="5973"/>
                      <a:pt x="1047" y="5444"/>
                      <a:pt x="669" y="4902"/>
                    </a:cubicBezTo>
                    <a:cubicBezTo>
                      <a:pt x="1223" y="4386"/>
                      <a:pt x="1765" y="3869"/>
                      <a:pt x="2281" y="3352"/>
                    </a:cubicBezTo>
                    <a:close/>
                    <a:moveTo>
                      <a:pt x="10800" y="3352"/>
                    </a:moveTo>
                    <a:cubicBezTo>
                      <a:pt x="11316" y="3869"/>
                      <a:pt x="11846" y="4386"/>
                      <a:pt x="12413" y="4902"/>
                    </a:cubicBezTo>
                    <a:cubicBezTo>
                      <a:pt x="12035" y="5432"/>
                      <a:pt x="11644" y="5973"/>
                      <a:pt x="11228" y="6503"/>
                    </a:cubicBezTo>
                    <a:cubicBezTo>
                      <a:pt x="10661" y="5986"/>
                      <a:pt x="10132" y="5469"/>
                      <a:pt x="9603" y="4940"/>
                    </a:cubicBezTo>
                    <a:cubicBezTo>
                      <a:pt x="10031" y="4411"/>
                      <a:pt x="10422" y="3882"/>
                      <a:pt x="10800" y="3352"/>
                    </a:cubicBezTo>
                    <a:close/>
                    <a:moveTo>
                      <a:pt x="5117" y="3390"/>
                    </a:moveTo>
                    <a:cubicBezTo>
                      <a:pt x="5545" y="3919"/>
                      <a:pt x="5986" y="4436"/>
                      <a:pt x="6452" y="4965"/>
                    </a:cubicBezTo>
                    <a:cubicBezTo>
                      <a:pt x="5986" y="5495"/>
                      <a:pt x="5495" y="6024"/>
                      <a:pt x="4991" y="6540"/>
                    </a:cubicBezTo>
                    <a:cubicBezTo>
                      <a:pt x="4524" y="6011"/>
                      <a:pt x="4071" y="5482"/>
                      <a:pt x="3655" y="4953"/>
                    </a:cubicBezTo>
                    <a:cubicBezTo>
                      <a:pt x="4159" y="4436"/>
                      <a:pt x="4650" y="3907"/>
                      <a:pt x="5117" y="3390"/>
                    </a:cubicBezTo>
                    <a:close/>
                    <a:moveTo>
                      <a:pt x="7952" y="3390"/>
                    </a:moveTo>
                    <a:cubicBezTo>
                      <a:pt x="8431" y="3907"/>
                      <a:pt x="8922" y="4436"/>
                      <a:pt x="9426" y="4953"/>
                    </a:cubicBezTo>
                    <a:cubicBezTo>
                      <a:pt x="9010" y="5482"/>
                      <a:pt x="8569" y="6011"/>
                      <a:pt x="8103" y="6540"/>
                    </a:cubicBezTo>
                    <a:cubicBezTo>
                      <a:pt x="7599" y="6024"/>
                      <a:pt x="7108" y="5495"/>
                      <a:pt x="6629" y="4965"/>
                    </a:cubicBezTo>
                    <a:cubicBezTo>
                      <a:pt x="7095" y="4436"/>
                      <a:pt x="7536" y="3919"/>
                      <a:pt x="7952" y="3390"/>
                    </a:cubicBezTo>
                    <a:close/>
                    <a:moveTo>
                      <a:pt x="177" y="1"/>
                    </a:moveTo>
                    <a:cubicBezTo>
                      <a:pt x="454" y="517"/>
                      <a:pt x="744" y="1034"/>
                      <a:pt x="1072" y="1538"/>
                    </a:cubicBezTo>
                    <a:cubicBezTo>
                      <a:pt x="719" y="1891"/>
                      <a:pt x="366" y="2231"/>
                      <a:pt x="1" y="2584"/>
                    </a:cubicBezTo>
                    <a:cubicBezTo>
                      <a:pt x="13" y="2634"/>
                      <a:pt x="13" y="2685"/>
                      <a:pt x="13" y="2748"/>
                    </a:cubicBezTo>
                    <a:cubicBezTo>
                      <a:pt x="404" y="2382"/>
                      <a:pt x="782" y="2017"/>
                      <a:pt x="1135" y="1651"/>
                    </a:cubicBezTo>
                    <a:cubicBezTo>
                      <a:pt x="1475" y="2193"/>
                      <a:pt x="1828" y="2722"/>
                      <a:pt x="2206" y="3252"/>
                    </a:cubicBezTo>
                    <a:cubicBezTo>
                      <a:pt x="1689" y="3768"/>
                      <a:pt x="1147" y="4285"/>
                      <a:pt x="593" y="4801"/>
                    </a:cubicBezTo>
                    <a:cubicBezTo>
                      <a:pt x="442" y="4575"/>
                      <a:pt x="291" y="4348"/>
                      <a:pt x="139" y="4121"/>
                    </a:cubicBezTo>
                    <a:lnTo>
                      <a:pt x="139" y="4121"/>
                    </a:lnTo>
                    <a:cubicBezTo>
                      <a:pt x="139" y="4209"/>
                      <a:pt x="152" y="4297"/>
                      <a:pt x="165" y="4386"/>
                    </a:cubicBezTo>
                    <a:cubicBezTo>
                      <a:pt x="265" y="4562"/>
                      <a:pt x="379" y="4726"/>
                      <a:pt x="505" y="4890"/>
                    </a:cubicBezTo>
                    <a:cubicBezTo>
                      <a:pt x="417" y="4965"/>
                      <a:pt x="316" y="5054"/>
                      <a:pt x="228" y="5129"/>
                    </a:cubicBezTo>
                    <a:cubicBezTo>
                      <a:pt x="240" y="5180"/>
                      <a:pt x="240" y="5243"/>
                      <a:pt x="253" y="5293"/>
                    </a:cubicBezTo>
                    <a:cubicBezTo>
                      <a:pt x="354" y="5192"/>
                      <a:pt x="467" y="5091"/>
                      <a:pt x="580" y="4990"/>
                    </a:cubicBezTo>
                    <a:cubicBezTo>
                      <a:pt x="958" y="5532"/>
                      <a:pt x="1349" y="6062"/>
                      <a:pt x="1777" y="6591"/>
                    </a:cubicBezTo>
                    <a:cubicBezTo>
                      <a:pt x="1462" y="6881"/>
                      <a:pt x="1147" y="7170"/>
                      <a:pt x="820" y="7460"/>
                    </a:cubicBezTo>
                    <a:cubicBezTo>
                      <a:pt x="845" y="7498"/>
                      <a:pt x="870" y="7523"/>
                      <a:pt x="895" y="7561"/>
                    </a:cubicBezTo>
                    <a:cubicBezTo>
                      <a:pt x="1223" y="7271"/>
                      <a:pt x="1538" y="6981"/>
                      <a:pt x="1853" y="6692"/>
                    </a:cubicBezTo>
                    <a:cubicBezTo>
                      <a:pt x="2244" y="7183"/>
                      <a:pt x="2634" y="7649"/>
                      <a:pt x="3050" y="8128"/>
                    </a:cubicBezTo>
                    <a:lnTo>
                      <a:pt x="3227" y="8128"/>
                    </a:lnTo>
                    <a:cubicBezTo>
                      <a:pt x="2785" y="7624"/>
                      <a:pt x="2357" y="7120"/>
                      <a:pt x="1954" y="6603"/>
                    </a:cubicBezTo>
                    <a:cubicBezTo>
                      <a:pt x="2508" y="6087"/>
                      <a:pt x="3038" y="5570"/>
                      <a:pt x="3554" y="5041"/>
                    </a:cubicBezTo>
                    <a:cubicBezTo>
                      <a:pt x="3983" y="5583"/>
                      <a:pt x="4436" y="6112"/>
                      <a:pt x="4902" y="6641"/>
                    </a:cubicBezTo>
                    <a:cubicBezTo>
                      <a:pt x="4411" y="7133"/>
                      <a:pt x="3894" y="7637"/>
                      <a:pt x="3365" y="8128"/>
                    </a:cubicBezTo>
                    <a:lnTo>
                      <a:pt x="3554" y="8128"/>
                    </a:lnTo>
                    <a:cubicBezTo>
                      <a:pt x="4046" y="7662"/>
                      <a:pt x="4524" y="7196"/>
                      <a:pt x="4978" y="6729"/>
                    </a:cubicBezTo>
                    <a:cubicBezTo>
                      <a:pt x="5406" y="7196"/>
                      <a:pt x="5835" y="7662"/>
                      <a:pt x="6289" y="8128"/>
                    </a:cubicBezTo>
                    <a:lnTo>
                      <a:pt x="6465" y="8128"/>
                    </a:lnTo>
                    <a:cubicBezTo>
                      <a:pt x="5986" y="7637"/>
                      <a:pt x="5520" y="7145"/>
                      <a:pt x="5079" y="6641"/>
                    </a:cubicBezTo>
                    <a:cubicBezTo>
                      <a:pt x="5583" y="6112"/>
                      <a:pt x="6074" y="5595"/>
                      <a:pt x="6541" y="5066"/>
                    </a:cubicBezTo>
                    <a:cubicBezTo>
                      <a:pt x="7019" y="5595"/>
                      <a:pt x="7511" y="6112"/>
                      <a:pt x="8015" y="6641"/>
                    </a:cubicBezTo>
                    <a:cubicBezTo>
                      <a:pt x="7574" y="7133"/>
                      <a:pt x="7120" y="7637"/>
                      <a:pt x="6641" y="8128"/>
                    </a:cubicBezTo>
                    <a:lnTo>
                      <a:pt x="6818" y="8128"/>
                    </a:lnTo>
                    <a:cubicBezTo>
                      <a:pt x="7271" y="7662"/>
                      <a:pt x="7700" y="7196"/>
                      <a:pt x="8116" y="6729"/>
                    </a:cubicBezTo>
                    <a:cubicBezTo>
                      <a:pt x="8569" y="7196"/>
                      <a:pt x="9061" y="7662"/>
                      <a:pt x="9552" y="8128"/>
                    </a:cubicBezTo>
                    <a:lnTo>
                      <a:pt x="9741" y="8128"/>
                    </a:lnTo>
                    <a:cubicBezTo>
                      <a:pt x="9212" y="7637"/>
                      <a:pt x="8695" y="7133"/>
                      <a:pt x="8204" y="6629"/>
                    </a:cubicBezTo>
                    <a:cubicBezTo>
                      <a:pt x="8657" y="6112"/>
                      <a:pt x="9099" y="5570"/>
                      <a:pt x="9527" y="5041"/>
                    </a:cubicBezTo>
                    <a:cubicBezTo>
                      <a:pt x="10044" y="5570"/>
                      <a:pt x="10585" y="6087"/>
                      <a:pt x="11140" y="6603"/>
                    </a:cubicBezTo>
                    <a:cubicBezTo>
                      <a:pt x="10737" y="7120"/>
                      <a:pt x="10321" y="7624"/>
                      <a:pt x="9880" y="8128"/>
                    </a:cubicBezTo>
                    <a:lnTo>
                      <a:pt x="10044" y="8128"/>
                    </a:lnTo>
                    <a:cubicBezTo>
                      <a:pt x="10459" y="7649"/>
                      <a:pt x="10863" y="7170"/>
                      <a:pt x="11241" y="6692"/>
                    </a:cubicBezTo>
                    <a:cubicBezTo>
                      <a:pt x="11493" y="6931"/>
                      <a:pt x="11757" y="7158"/>
                      <a:pt x="12022" y="7397"/>
                    </a:cubicBezTo>
                    <a:cubicBezTo>
                      <a:pt x="12047" y="7359"/>
                      <a:pt x="12060" y="7322"/>
                      <a:pt x="12085" y="7284"/>
                    </a:cubicBezTo>
                    <a:cubicBezTo>
                      <a:pt x="11833" y="7057"/>
                      <a:pt x="11568" y="6818"/>
                      <a:pt x="11316" y="6591"/>
                    </a:cubicBezTo>
                    <a:cubicBezTo>
                      <a:pt x="11732" y="6062"/>
                      <a:pt x="12135" y="5520"/>
                      <a:pt x="12513" y="4990"/>
                    </a:cubicBezTo>
                    <a:cubicBezTo>
                      <a:pt x="12539" y="5016"/>
                      <a:pt x="12564" y="5041"/>
                      <a:pt x="12589" y="5054"/>
                    </a:cubicBezTo>
                    <a:cubicBezTo>
                      <a:pt x="12589" y="5003"/>
                      <a:pt x="12602" y="4953"/>
                      <a:pt x="12602" y="4902"/>
                    </a:cubicBezTo>
                    <a:cubicBezTo>
                      <a:pt x="12602" y="4890"/>
                      <a:pt x="12589" y="4890"/>
                      <a:pt x="12589" y="4877"/>
                    </a:cubicBezTo>
                    <a:cubicBezTo>
                      <a:pt x="12589" y="4864"/>
                      <a:pt x="12602" y="4852"/>
                      <a:pt x="12614" y="4839"/>
                    </a:cubicBezTo>
                    <a:cubicBezTo>
                      <a:pt x="12614" y="4751"/>
                      <a:pt x="12627" y="4663"/>
                      <a:pt x="12639" y="4562"/>
                    </a:cubicBezTo>
                    <a:lnTo>
                      <a:pt x="12639" y="4562"/>
                    </a:lnTo>
                    <a:cubicBezTo>
                      <a:pt x="12589" y="4638"/>
                      <a:pt x="12539" y="4713"/>
                      <a:pt x="12488" y="4789"/>
                    </a:cubicBezTo>
                    <a:cubicBezTo>
                      <a:pt x="11934" y="4272"/>
                      <a:pt x="11392" y="3756"/>
                      <a:pt x="10875" y="3239"/>
                    </a:cubicBezTo>
                    <a:cubicBezTo>
                      <a:pt x="11241" y="2710"/>
                      <a:pt x="11593" y="2181"/>
                      <a:pt x="11921" y="1651"/>
                    </a:cubicBezTo>
                    <a:cubicBezTo>
                      <a:pt x="12211" y="1941"/>
                      <a:pt x="12513" y="2231"/>
                      <a:pt x="12816" y="2521"/>
                    </a:cubicBezTo>
                    <a:cubicBezTo>
                      <a:pt x="12816" y="2458"/>
                      <a:pt x="12828" y="2407"/>
                      <a:pt x="12828" y="2357"/>
                    </a:cubicBezTo>
                    <a:cubicBezTo>
                      <a:pt x="12539" y="2080"/>
                      <a:pt x="12261" y="1802"/>
                      <a:pt x="11997" y="1538"/>
                    </a:cubicBezTo>
                    <a:cubicBezTo>
                      <a:pt x="12299" y="1021"/>
                      <a:pt x="12602" y="517"/>
                      <a:pt x="12866" y="1"/>
                    </a:cubicBezTo>
                    <a:lnTo>
                      <a:pt x="12715" y="1"/>
                    </a:lnTo>
                    <a:cubicBezTo>
                      <a:pt x="12463" y="479"/>
                      <a:pt x="12186" y="958"/>
                      <a:pt x="11896" y="1437"/>
                    </a:cubicBezTo>
                    <a:cubicBezTo>
                      <a:pt x="11417" y="958"/>
                      <a:pt x="10963" y="479"/>
                      <a:pt x="10522" y="1"/>
                    </a:cubicBezTo>
                    <a:lnTo>
                      <a:pt x="10195" y="1"/>
                    </a:lnTo>
                    <a:cubicBezTo>
                      <a:pt x="9892" y="492"/>
                      <a:pt x="9552" y="996"/>
                      <a:pt x="9212" y="1487"/>
                    </a:cubicBezTo>
                    <a:cubicBezTo>
                      <a:pt x="8771" y="996"/>
                      <a:pt x="8342" y="505"/>
                      <a:pt x="7939" y="1"/>
                    </a:cubicBezTo>
                    <a:lnTo>
                      <a:pt x="7662" y="1"/>
                    </a:lnTo>
                    <a:cubicBezTo>
                      <a:pt x="7309" y="505"/>
                      <a:pt x="6931" y="1009"/>
                      <a:pt x="6528" y="1513"/>
                    </a:cubicBezTo>
                    <a:cubicBezTo>
                      <a:pt x="6125" y="1009"/>
                      <a:pt x="5747" y="505"/>
                      <a:pt x="5381" y="1"/>
                    </a:cubicBezTo>
                    <a:lnTo>
                      <a:pt x="5117" y="1"/>
                    </a:lnTo>
                    <a:cubicBezTo>
                      <a:pt x="4713" y="505"/>
                      <a:pt x="4285" y="996"/>
                      <a:pt x="3844" y="1487"/>
                    </a:cubicBezTo>
                    <a:cubicBezTo>
                      <a:pt x="3491" y="996"/>
                      <a:pt x="3164" y="505"/>
                      <a:pt x="2848" y="1"/>
                    </a:cubicBezTo>
                    <a:lnTo>
                      <a:pt x="2533" y="1"/>
                    </a:lnTo>
                    <a:cubicBezTo>
                      <a:pt x="2092" y="479"/>
                      <a:pt x="1639" y="971"/>
                      <a:pt x="1160" y="1450"/>
                    </a:cubicBezTo>
                    <a:cubicBezTo>
                      <a:pt x="870" y="958"/>
                      <a:pt x="593" y="479"/>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4" name="Google Shape;2816;p44">
                <a:extLst>
                  <a:ext uri="{FF2B5EF4-FFF2-40B4-BE49-F238E27FC236}">
                    <a16:creationId xmlns:a16="http://schemas.microsoft.com/office/drawing/2014/main" id="{29B64D52-4ACD-B61B-55CA-5E6156F9824D}"/>
                  </a:ext>
                </a:extLst>
              </p:cNvPr>
              <p:cNvSpPr/>
              <p:nvPr/>
            </p:nvSpPr>
            <p:spPr>
              <a:xfrm>
                <a:off x="6401241" y="2151339"/>
                <a:ext cx="152613" cy="151739"/>
              </a:xfrm>
              <a:custGeom>
                <a:avLst/>
                <a:gdLst/>
                <a:ahLst/>
                <a:cxnLst/>
                <a:rect l="l" t="t" r="r" b="b"/>
                <a:pathLst>
                  <a:path w="2269" h="2256" extrusionOk="0">
                    <a:moveTo>
                      <a:pt x="1135" y="0"/>
                    </a:moveTo>
                    <a:cubicBezTo>
                      <a:pt x="505" y="0"/>
                      <a:pt x="1" y="504"/>
                      <a:pt x="1" y="1122"/>
                    </a:cubicBezTo>
                    <a:cubicBezTo>
                      <a:pt x="1" y="1752"/>
                      <a:pt x="505" y="2256"/>
                      <a:pt x="1135" y="2256"/>
                    </a:cubicBezTo>
                    <a:cubicBezTo>
                      <a:pt x="1752" y="2256"/>
                      <a:pt x="2269" y="1752"/>
                      <a:pt x="2269" y="1122"/>
                    </a:cubicBezTo>
                    <a:cubicBezTo>
                      <a:pt x="2269" y="504"/>
                      <a:pt x="1752" y="0"/>
                      <a:pt x="1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5" name="Google Shape;2817;p44">
                <a:extLst>
                  <a:ext uri="{FF2B5EF4-FFF2-40B4-BE49-F238E27FC236}">
                    <a16:creationId xmlns:a16="http://schemas.microsoft.com/office/drawing/2014/main" id="{A557B8AC-914D-9AE0-2E6A-97C7F60E9407}"/>
                  </a:ext>
                </a:extLst>
              </p:cNvPr>
              <p:cNvSpPr/>
              <p:nvPr/>
            </p:nvSpPr>
            <p:spPr>
              <a:xfrm>
                <a:off x="6332635" y="2095378"/>
                <a:ext cx="149183" cy="173127"/>
              </a:xfrm>
              <a:custGeom>
                <a:avLst/>
                <a:gdLst/>
                <a:ahLst/>
                <a:cxnLst/>
                <a:rect l="l" t="t" r="r" b="b"/>
                <a:pathLst>
                  <a:path w="2218" h="2574" extrusionOk="0">
                    <a:moveTo>
                      <a:pt x="101" y="1"/>
                    </a:moveTo>
                    <a:cubicBezTo>
                      <a:pt x="101" y="1"/>
                      <a:pt x="0" y="341"/>
                      <a:pt x="189" y="656"/>
                    </a:cubicBezTo>
                    <a:cubicBezTo>
                      <a:pt x="365" y="958"/>
                      <a:pt x="164" y="1185"/>
                      <a:pt x="504" y="1525"/>
                    </a:cubicBezTo>
                    <a:cubicBezTo>
                      <a:pt x="844" y="1866"/>
                      <a:pt x="680" y="2231"/>
                      <a:pt x="1058" y="2496"/>
                    </a:cubicBezTo>
                    <a:cubicBezTo>
                      <a:pt x="1134" y="2551"/>
                      <a:pt x="1226" y="2573"/>
                      <a:pt x="1324" y="2573"/>
                    </a:cubicBezTo>
                    <a:cubicBezTo>
                      <a:pt x="1718" y="2573"/>
                      <a:pt x="2218" y="2218"/>
                      <a:pt x="2218" y="2218"/>
                    </a:cubicBezTo>
                    <a:cubicBezTo>
                      <a:pt x="2218" y="2218"/>
                      <a:pt x="1978" y="1349"/>
                      <a:pt x="1651" y="1084"/>
                    </a:cubicBezTo>
                    <a:cubicBezTo>
                      <a:pt x="1323" y="820"/>
                      <a:pt x="1273" y="530"/>
                      <a:pt x="907" y="366"/>
                    </a:cubicBezTo>
                    <a:cubicBezTo>
                      <a:pt x="554" y="215"/>
                      <a:pt x="517" y="5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6" name="Google Shape;2818;p44">
                <a:extLst>
                  <a:ext uri="{FF2B5EF4-FFF2-40B4-BE49-F238E27FC236}">
                    <a16:creationId xmlns:a16="http://schemas.microsoft.com/office/drawing/2014/main" id="{908A3431-0D18-7FEF-1A6E-FF2122353409}"/>
                  </a:ext>
                </a:extLst>
              </p:cNvPr>
              <p:cNvSpPr/>
              <p:nvPr/>
            </p:nvSpPr>
            <p:spPr>
              <a:xfrm>
                <a:off x="6473276" y="2046211"/>
                <a:ext cx="146694" cy="224716"/>
              </a:xfrm>
              <a:custGeom>
                <a:avLst/>
                <a:gdLst/>
                <a:ahLst/>
                <a:cxnLst/>
                <a:rect l="l" t="t" r="r" b="b"/>
                <a:pathLst>
                  <a:path w="2181" h="3341" extrusionOk="0">
                    <a:moveTo>
                      <a:pt x="1" y="1"/>
                    </a:moveTo>
                    <a:cubicBezTo>
                      <a:pt x="1" y="1"/>
                      <a:pt x="291" y="366"/>
                      <a:pt x="278" y="770"/>
                    </a:cubicBezTo>
                    <a:cubicBezTo>
                      <a:pt x="265" y="1173"/>
                      <a:pt x="480" y="1185"/>
                      <a:pt x="517" y="1664"/>
                    </a:cubicBezTo>
                    <a:cubicBezTo>
                      <a:pt x="555" y="2156"/>
                      <a:pt x="732" y="2093"/>
                      <a:pt x="782" y="2471"/>
                    </a:cubicBezTo>
                    <a:cubicBezTo>
                      <a:pt x="832" y="2861"/>
                      <a:pt x="1021" y="3139"/>
                      <a:pt x="1021" y="3139"/>
                    </a:cubicBezTo>
                    <a:lnTo>
                      <a:pt x="2181" y="3340"/>
                    </a:lnTo>
                    <a:cubicBezTo>
                      <a:pt x="2181" y="3340"/>
                      <a:pt x="2042" y="2937"/>
                      <a:pt x="1992" y="2433"/>
                    </a:cubicBezTo>
                    <a:cubicBezTo>
                      <a:pt x="1941" y="1929"/>
                      <a:pt x="1601" y="1916"/>
                      <a:pt x="1425" y="1311"/>
                    </a:cubicBezTo>
                    <a:cubicBezTo>
                      <a:pt x="1261" y="719"/>
                      <a:pt x="933" y="744"/>
                      <a:pt x="845" y="404"/>
                    </a:cubicBezTo>
                    <a:cubicBezTo>
                      <a:pt x="757" y="64"/>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7" name="Google Shape;2819;p44">
                <a:extLst>
                  <a:ext uri="{FF2B5EF4-FFF2-40B4-BE49-F238E27FC236}">
                    <a16:creationId xmlns:a16="http://schemas.microsoft.com/office/drawing/2014/main" id="{AC048362-C3D8-5EA9-0DF0-B23C4D952651}"/>
                  </a:ext>
                </a:extLst>
              </p:cNvPr>
              <p:cNvSpPr/>
              <p:nvPr/>
            </p:nvSpPr>
            <p:spPr>
              <a:xfrm>
                <a:off x="6858947" y="2054955"/>
                <a:ext cx="155976" cy="137210"/>
              </a:xfrm>
              <a:custGeom>
                <a:avLst/>
                <a:gdLst/>
                <a:ahLst/>
                <a:cxnLst/>
                <a:rect l="l" t="t" r="r" b="b"/>
                <a:pathLst>
                  <a:path w="2319" h="2040" extrusionOk="0">
                    <a:moveTo>
                      <a:pt x="635" y="0"/>
                    </a:moveTo>
                    <a:cubicBezTo>
                      <a:pt x="422" y="0"/>
                      <a:pt x="235" y="164"/>
                      <a:pt x="151" y="362"/>
                    </a:cubicBezTo>
                    <a:cubicBezTo>
                      <a:pt x="0" y="766"/>
                      <a:pt x="227" y="1585"/>
                      <a:pt x="429" y="1837"/>
                    </a:cubicBezTo>
                    <a:cubicBezTo>
                      <a:pt x="547" y="1981"/>
                      <a:pt x="694" y="2039"/>
                      <a:pt x="847" y="2039"/>
                    </a:cubicBezTo>
                    <a:cubicBezTo>
                      <a:pt x="921" y="2039"/>
                      <a:pt x="997" y="2025"/>
                      <a:pt x="1071" y="2000"/>
                    </a:cubicBezTo>
                    <a:cubicBezTo>
                      <a:pt x="1103" y="1994"/>
                      <a:pt x="1134" y="1991"/>
                      <a:pt x="1164" y="1991"/>
                    </a:cubicBezTo>
                    <a:cubicBezTo>
                      <a:pt x="1194" y="1991"/>
                      <a:pt x="1222" y="1994"/>
                      <a:pt x="1248" y="2000"/>
                    </a:cubicBezTo>
                    <a:cubicBezTo>
                      <a:pt x="1326" y="2025"/>
                      <a:pt x="1403" y="2039"/>
                      <a:pt x="1478" y="2039"/>
                    </a:cubicBezTo>
                    <a:cubicBezTo>
                      <a:pt x="1630" y="2039"/>
                      <a:pt x="1772" y="1981"/>
                      <a:pt x="1890" y="1837"/>
                    </a:cubicBezTo>
                    <a:cubicBezTo>
                      <a:pt x="2092" y="1585"/>
                      <a:pt x="2319" y="766"/>
                      <a:pt x="2167" y="362"/>
                    </a:cubicBezTo>
                    <a:cubicBezTo>
                      <a:pt x="2094" y="164"/>
                      <a:pt x="1909" y="0"/>
                      <a:pt x="1689" y="0"/>
                    </a:cubicBezTo>
                    <a:cubicBezTo>
                      <a:pt x="1644" y="0"/>
                      <a:pt x="1597" y="7"/>
                      <a:pt x="1550" y="22"/>
                    </a:cubicBezTo>
                    <a:cubicBezTo>
                      <a:pt x="1424" y="60"/>
                      <a:pt x="1292" y="79"/>
                      <a:pt x="1159" y="79"/>
                    </a:cubicBezTo>
                    <a:cubicBezTo>
                      <a:pt x="1027" y="79"/>
                      <a:pt x="895" y="60"/>
                      <a:pt x="769" y="22"/>
                    </a:cubicBezTo>
                    <a:cubicBezTo>
                      <a:pt x="724" y="7"/>
                      <a:pt x="679"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8" name="Google Shape;2820;p44">
                <a:extLst>
                  <a:ext uri="{FF2B5EF4-FFF2-40B4-BE49-F238E27FC236}">
                    <a16:creationId xmlns:a16="http://schemas.microsoft.com/office/drawing/2014/main" id="{D7A9C3B7-2AF9-0A91-B07F-C5065271B6D8}"/>
                  </a:ext>
                </a:extLst>
              </p:cNvPr>
              <p:cNvSpPr/>
              <p:nvPr/>
            </p:nvSpPr>
            <p:spPr>
              <a:xfrm>
                <a:off x="6932664" y="1981843"/>
                <a:ext cx="16142" cy="94971"/>
              </a:xfrm>
              <a:custGeom>
                <a:avLst/>
                <a:gdLst/>
                <a:ahLst/>
                <a:cxnLst/>
                <a:rect l="l" t="t" r="r" b="b"/>
                <a:pathLst>
                  <a:path w="240" h="1412" fill="none" extrusionOk="0">
                    <a:moveTo>
                      <a:pt x="63" y="1412"/>
                    </a:moveTo>
                    <a:cubicBezTo>
                      <a:pt x="63" y="1412"/>
                      <a:pt x="0" y="555"/>
                      <a:pt x="240" y="0"/>
                    </a:cubicBezTo>
                  </a:path>
                </a:pathLst>
              </a:custGeom>
              <a:noFill/>
              <a:ln w="2525" cap="rnd" cmpd="sng">
                <a:solidFill>
                  <a:srgbClr val="8420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9" name="Google Shape;2821;p44">
                <a:extLst>
                  <a:ext uri="{FF2B5EF4-FFF2-40B4-BE49-F238E27FC236}">
                    <a16:creationId xmlns:a16="http://schemas.microsoft.com/office/drawing/2014/main" id="{845CC190-A54D-2009-926D-0AB209FFFD1B}"/>
                  </a:ext>
                </a:extLst>
              </p:cNvPr>
              <p:cNvSpPr/>
              <p:nvPr/>
            </p:nvSpPr>
            <p:spPr>
              <a:xfrm>
                <a:off x="6553787" y="2042108"/>
                <a:ext cx="151806" cy="153017"/>
              </a:xfrm>
              <a:custGeom>
                <a:avLst/>
                <a:gdLst/>
                <a:ahLst/>
                <a:cxnLst/>
                <a:rect l="l" t="t" r="r" b="b"/>
                <a:pathLst>
                  <a:path w="2257" h="2275" extrusionOk="0">
                    <a:moveTo>
                      <a:pt x="1462" y="0"/>
                    </a:moveTo>
                    <a:cubicBezTo>
                      <a:pt x="1362" y="0"/>
                      <a:pt x="1262" y="30"/>
                      <a:pt x="1173" y="100"/>
                    </a:cubicBezTo>
                    <a:cubicBezTo>
                      <a:pt x="971" y="264"/>
                      <a:pt x="706" y="364"/>
                      <a:pt x="442" y="390"/>
                    </a:cubicBezTo>
                    <a:cubicBezTo>
                      <a:pt x="165" y="402"/>
                      <a:pt x="1" y="667"/>
                      <a:pt x="1" y="931"/>
                    </a:cubicBezTo>
                    <a:cubicBezTo>
                      <a:pt x="1" y="1360"/>
                      <a:pt x="517" y="2040"/>
                      <a:pt x="795" y="2191"/>
                    </a:cubicBezTo>
                    <a:cubicBezTo>
                      <a:pt x="892" y="2250"/>
                      <a:pt x="984" y="2275"/>
                      <a:pt x="1071" y="2275"/>
                    </a:cubicBezTo>
                    <a:cubicBezTo>
                      <a:pt x="1209" y="2275"/>
                      <a:pt x="1334" y="2213"/>
                      <a:pt x="1450" y="2128"/>
                    </a:cubicBezTo>
                    <a:cubicBezTo>
                      <a:pt x="1500" y="2091"/>
                      <a:pt x="1563" y="2065"/>
                      <a:pt x="1626" y="2053"/>
                    </a:cubicBezTo>
                    <a:cubicBezTo>
                      <a:pt x="1866" y="2040"/>
                      <a:pt x="2067" y="1939"/>
                      <a:pt x="2156" y="1662"/>
                    </a:cubicBezTo>
                    <a:cubicBezTo>
                      <a:pt x="2256" y="1360"/>
                      <a:pt x="2168" y="516"/>
                      <a:pt x="1878" y="188"/>
                    </a:cubicBezTo>
                    <a:cubicBezTo>
                      <a:pt x="1771" y="73"/>
                      <a:pt x="1617" y="0"/>
                      <a:pt x="1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0" name="Google Shape;2822;p44">
                <a:extLst>
                  <a:ext uri="{FF2B5EF4-FFF2-40B4-BE49-F238E27FC236}">
                    <a16:creationId xmlns:a16="http://schemas.microsoft.com/office/drawing/2014/main" id="{7AC2CEEC-B86B-0868-40DC-8F9F63C5A70F}"/>
                  </a:ext>
                </a:extLst>
              </p:cNvPr>
              <p:cNvSpPr/>
              <p:nvPr/>
            </p:nvSpPr>
            <p:spPr>
              <a:xfrm>
                <a:off x="6569929" y="1993681"/>
                <a:ext cx="45804" cy="84008"/>
              </a:xfrm>
              <a:custGeom>
                <a:avLst/>
                <a:gdLst/>
                <a:ahLst/>
                <a:cxnLst/>
                <a:rect l="l" t="t" r="r" b="b"/>
                <a:pathLst>
                  <a:path w="681" h="1249" fill="none" extrusionOk="0">
                    <a:moveTo>
                      <a:pt x="681" y="1248"/>
                    </a:moveTo>
                    <a:cubicBezTo>
                      <a:pt x="681" y="1248"/>
                      <a:pt x="429" y="416"/>
                      <a:pt x="0" y="1"/>
                    </a:cubicBezTo>
                  </a:path>
                </a:pathLst>
              </a:custGeom>
              <a:noFill/>
              <a:ln w="2525" cap="rnd" cmpd="sng">
                <a:solidFill>
                  <a:srgbClr val="8420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1" name="Google Shape;2823;p44">
                <a:extLst>
                  <a:ext uri="{FF2B5EF4-FFF2-40B4-BE49-F238E27FC236}">
                    <a16:creationId xmlns:a16="http://schemas.microsoft.com/office/drawing/2014/main" id="{657BD28B-4518-E947-658F-BF3183E31EDD}"/>
                  </a:ext>
                </a:extLst>
              </p:cNvPr>
              <p:cNvSpPr/>
              <p:nvPr/>
            </p:nvSpPr>
            <p:spPr>
              <a:xfrm>
                <a:off x="6365660" y="2240324"/>
                <a:ext cx="975606" cy="131426"/>
              </a:xfrm>
              <a:custGeom>
                <a:avLst/>
                <a:gdLst/>
                <a:ahLst/>
                <a:cxnLst/>
                <a:rect l="l" t="t" r="r" b="b"/>
                <a:pathLst>
                  <a:path w="14505" h="1954" extrusionOk="0">
                    <a:moveTo>
                      <a:pt x="567" y="0"/>
                    </a:moveTo>
                    <a:cubicBezTo>
                      <a:pt x="252" y="0"/>
                      <a:pt x="0" y="240"/>
                      <a:pt x="26" y="517"/>
                    </a:cubicBezTo>
                    <a:lnTo>
                      <a:pt x="139" y="1525"/>
                    </a:lnTo>
                    <a:cubicBezTo>
                      <a:pt x="164" y="1765"/>
                      <a:pt x="404" y="1954"/>
                      <a:pt x="681" y="1954"/>
                    </a:cubicBezTo>
                    <a:lnTo>
                      <a:pt x="13824" y="1954"/>
                    </a:lnTo>
                    <a:cubicBezTo>
                      <a:pt x="14101" y="1954"/>
                      <a:pt x="14328" y="1765"/>
                      <a:pt x="14365" y="1525"/>
                    </a:cubicBezTo>
                    <a:lnTo>
                      <a:pt x="14466" y="517"/>
                    </a:lnTo>
                    <a:cubicBezTo>
                      <a:pt x="14504" y="240"/>
                      <a:pt x="14252" y="0"/>
                      <a:pt x="13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2" name="Google Shape;2824;p44">
                <a:extLst>
                  <a:ext uri="{FF2B5EF4-FFF2-40B4-BE49-F238E27FC236}">
                    <a16:creationId xmlns:a16="http://schemas.microsoft.com/office/drawing/2014/main" id="{247FEBE6-1DBA-7B98-7804-5FEEEBE79AF0}"/>
                  </a:ext>
                </a:extLst>
              </p:cNvPr>
              <p:cNvSpPr/>
              <p:nvPr/>
            </p:nvSpPr>
            <p:spPr>
              <a:xfrm>
                <a:off x="6381735" y="2551806"/>
                <a:ext cx="212811" cy="142053"/>
              </a:xfrm>
              <a:custGeom>
                <a:avLst/>
                <a:gdLst/>
                <a:ahLst/>
                <a:cxnLst/>
                <a:rect l="l" t="t" r="r" b="b"/>
                <a:pathLst>
                  <a:path w="3164" h="2112" extrusionOk="0">
                    <a:moveTo>
                      <a:pt x="1891" y="0"/>
                    </a:moveTo>
                    <a:cubicBezTo>
                      <a:pt x="1645" y="0"/>
                      <a:pt x="1355" y="19"/>
                      <a:pt x="1135" y="32"/>
                    </a:cubicBezTo>
                    <a:cubicBezTo>
                      <a:pt x="681" y="57"/>
                      <a:pt x="568" y="57"/>
                      <a:pt x="417" y="133"/>
                    </a:cubicBezTo>
                    <a:cubicBezTo>
                      <a:pt x="265" y="208"/>
                      <a:pt x="1" y="460"/>
                      <a:pt x="102" y="700"/>
                    </a:cubicBezTo>
                    <a:cubicBezTo>
                      <a:pt x="328" y="1267"/>
                      <a:pt x="1412" y="1494"/>
                      <a:pt x="1412" y="1494"/>
                    </a:cubicBezTo>
                    <a:cubicBezTo>
                      <a:pt x="1412" y="1494"/>
                      <a:pt x="1614" y="1670"/>
                      <a:pt x="1765" y="1872"/>
                    </a:cubicBezTo>
                    <a:cubicBezTo>
                      <a:pt x="1857" y="2010"/>
                      <a:pt x="2049" y="2111"/>
                      <a:pt x="2129" y="2111"/>
                    </a:cubicBezTo>
                    <a:cubicBezTo>
                      <a:pt x="2180" y="2111"/>
                      <a:pt x="2186" y="2070"/>
                      <a:pt x="2093" y="1972"/>
                    </a:cubicBezTo>
                    <a:cubicBezTo>
                      <a:pt x="1853" y="1708"/>
                      <a:pt x="1778" y="1431"/>
                      <a:pt x="1778" y="1431"/>
                    </a:cubicBezTo>
                    <a:lnTo>
                      <a:pt x="1778" y="1431"/>
                    </a:lnTo>
                    <a:cubicBezTo>
                      <a:pt x="1977" y="1702"/>
                      <a:pt x="2338" y="1798"/>
                      <a:pt x="2545" y="1798"/>
                    </a:cubicBezTo>
                    <a:cubicBezTo>
                      <a:pt x="2626" y="1798"/>
                      <a:pt x="2683" y="1783"/>
                      <a:pt x="2697" y="1758"/>
                    </a:cubicBezTo>
                    <a:cubicBezTo>
                      <a:pt x="2748" y="1670"/>
                      <a:pt x="2559" y="1607"/>
                      <a:pt x="2382" y="1519"/>
                    </a:cubicBezTo>
                    <a:cubicBezTo>
                      <a:pt x="2093" y="1380"/>
                      <a:pt x="1878" y="1128"/>
                      <a:pt x="1878" y="1128"/>
                    </a:cubicBezTo>
                    <a:lnTo>
                      <a:pt x="1878" y="1128"/>
                    </a:lnTo>
                    <a:cubicBezTo>
                      <a:pt x="2185" y="1291"/>
                      <a:pt x="2732" y="1403"/>
                      <a:pt x="2993" y="1403"/>
                    </a:cubicBezTo>
                    <a:cubicBezTo>
                      <a:pt x="3075" y="1403"/>
                      <a:pt x="3129" y="1392"/>
                      <a:pt x="3138" y="1368"/>
                    </a:cubicBezTo>
                    <a:cubicBezTo>
                      <a:pt x="3164" y="1267"/>
                      <a:pt x="3063" y="1191"/>
                      <a:pt x="2786" y="1128"/>
                    </a:cubicBezTo>
                    <a:cubicBezTo>
                      <a:pt x="2521" y="1065"/>
                      <a:pt x="1904" y="813"/>
                      <a:pt x="1904" y="813"/>
                    </a:cubicBezTo>
                    <a:lnTo>
                      <a:pt x="1904" y="813"/>
                    </a:lnTo>
                    <a:cubicBezTo>
                      <a:pt x="1904" y="813"/>
                      <a:pt x="2452" y="875"/>
                      <a:pt x="2818" y="875"/>
                    </a:cubicBezTo>
                    <a:cubicBezTo>
                      <a:pt x="3001" y="875"/>
                      <a:pt x="3138" y="859"/>
                      <a:pt x="3138" y="813"/>
                    </a:cubicBezTo>
                    <a:cubicBezTo>
                      <a:pt x="3138" y="674"/>
                      <a:pt x="1702" y="599"/>
                      <a:pt x="1715" y="485"/>
                    </a:cubicBezTo>
                    <a:cubicBezTo>
                      <a:pt x="1727" y="359"/>
                      <a:pt x="2483" y="196"/>
                      <a:pt x="2382" y="82"/>
                    </a:cubicBezTo>
                    <a:cubicBezTo>
                      <a:pt x="2338" y="19"/>
                      <a:pt x="2137" y="0"/>
                      <a:pt x="1891"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3" name="Google Shape;2825;p44">
                <a:extLst>
                  <a:ext uri="{FF2B5EF4-FFF2-40B4-BE49-F238E27FC236}">
                    <a16:creationId xmlns:a16="http://schemas.microsoft.com/office/drawing/2014/main" id="{E92F1541-AFD8-786B-390B-BF760FB0D244}"/>
                  </a:ext>
                </a:extLst>
              </p:cNvPr>
              <p:cNvSpPr/>
              <p:nvPr/>
            </p:nvSpPr>
            <p:spPr>
              <a:xfrm>
                <a:off x="7105523" y="2551806"/>
                <a:ext cx="212811" cy="142053"/>
              </a:xfrm>
              <a:custGeom>
                <a:avLst/>
                <a:gdLst/>
                <a:ahLst/>
                <a:cxnLst/>
                <a:rect l="l" t="t" r="r" b="b"/>
                <a:pathLst>
                  <a:path w="3164" h="2112" extrusionOk="0">
                    <a:moveTo>
                      <a:pt x="1274" y="0"/>
                    </a:moveTo>
                    <a:cubicBezTo>
                      <a:pt x="1028" y="0"/>
                      <a:pt x="826" y="19"/>
                      <a:pt x="782" y="82"/>
                    </a:cubicBezTo>
                    <a:cubicBezTo>
                      <a:pt x="681" y="196"/>
                      <a:pt x="1437" y="359"/>
                      <a:pt x="1450" y="485"/>
                    </a:cubicBezTo>
                    <a:cubicBezTo>
                      <a:pt x="1463" y="599"/>
                      <a:pt x="26" y="674"/>
                      <a:pt x="26" y="813"/>
                    </a:cubicBezTo>
                    <a:cubicBezTo>
                      <a:pt x="26" y="859"/>
                      <a:pt x="163" y="875"/>
                      <a:pt x="346" y="875"/>
                    </a:cubicBezTo>
                    <a:cubicBezTo>
                      <a:pt x="712" y="875"/>
                      <a:pt x="1261" y="813"/>
                      <a:pt x="1261" y="813"/>
                    </a:cubicBezTo>
                    <a:lnTo>
                      <a:pt x="1261" y="813"/>
                    </a:lnTo>
                    <a:cubicBezTo>
                      <a:pt x="1261" y="813"/>
                      <a:pt x="644" y="1065"/>
                      <a:pt x="379" y="1128"/>
                    </a:cubicBezTo>
                    <a:cubicBezTo>
                      <a:pt x="102" y="1191"/>
                      <a:pt x="1" y="1267"/>
                      <a:pt x="26" y="1368"/>
                    </a:cubicBezTo>
                    <a:cubicBezTo>
                      <a:pt x="35" y="1392"/>
                      <a:pt x="89" y="1403"/>
                      <a:pt x="172" y="1403"/>
                    </a:cubicBezTo>
                    <a:cubicBezTo>
                      <a:pt x="433" y="1403"/>
                      <a:pt x="980" y="1291"/>
                      <a:pt x="1286" y="1128"/>
                    </a:cubicBezTo>
                    <a:lnTo>
                      <a:pt x="1286" y="1128"/>
                    </a:lnTo>
                    <a:cubicBezTo>
                      <a:pt x="1286" y="1128"/>
                      <a:pt x="1072" y="1380"/>
                      <a:pt x="782" y="1519"/>
                    </a:cubicBezTo>
                    <a:cubicBezTo>
                      <a:pt x="606" y="1607"/>
                      <a:pt x="417" y="1670"/>
                      <a:pt x="467" y="1758"/>
                    </a:cubicBezTo>
                    <a:cubicBezTo>
                      <a:pt x="481" y="1783"/>
                      <a:pt x="539" y="1798"/>
                      <a:pt x="620" y="1798"/>
                    </a:cubicBezTo>
                    <a:cubicBezTo>
                      <a:pt x="827" y="1798"/>
                      <a:pt x="1188" y="1702"/>
                      <a:pt x="1387" y="1431"/>
                    </a:cubicBezTo>
                    <a:lnTo>
                      <a:pt x="1387" y="1431"/>
                    </a:lnTo>
                    <a:cubicBezTo>
                      <a:pt x="1387" y="1431"/>
                      <a:pt x="1311" y="1708"/>
                      <a:pt x="1072" y="1972"/>
                    </a:cubicBezTo>
                    <a:cubicBezTo>
                      <a:pt x="979" y="2070"/>
                      <a:pt x="985" y="2111"/>
                      <a:pt x="1036" y="2111"/>
                    </a:cubicBezTo>
                    <a:cubicBezTo>
                      <a:pt x="1116" y="2111"/>
                      <a:pt x="1307" y="2010"/>
                      <a:pt x="1400" y="1872"/>
                    </a:cubicBezTo>
                    <a:cubicBezTo>
                      <a:pt x="1551" y="1670"/>
                      <a:pt x="1753" y="1494"/>
                      <a:pt x="1753" y="1494"/>
                    </a:cubicBezTo>
                    <a:cubicBezTo>
                      <a:pt x="1753" y="1494"/>
                      <a:pt x="2836" y="1267"/>
                      <a:pt x="3063" y="700"/>
                    </a:cubicBezTo>
                    <a:cubicBezTo>
                      <a:pt x="3164" y="460"/>
                      <a:pt x="2899" y="208"/>
                      <a:pt x="2748" y="133"/>
                    </a:cubicBezTo>
                    <a:cubicBezTo>
                      <a:pt x="2597" y="57"/>
                      <a:pt x="2483" y="57"/>
                      <a:pt x="2030" y="32"/>
                    </a:cubicBezTo>
                    <a:cubicBezTo>
                      <a:pt x="1809" y="19"/>
                      <a:pt x="1519" y="0"/>
                      <a:pt x="1274"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4" name="Google Shape;2826;p44">
                <a:extLst>
                  <a:ext uri="{FF2B5EF4-FFF2-40B4-BE49-F238E27FC236}">
                    <a16:creationId xmlns:a16="http://schemas.microsoft.com/office/drawing/2014/main" id="{14BA689E-0F0A-C5BA-6407-26C0FE083DE5}"/>
                  </a:ext>
                </a:extLst>
              </p:cNvPr>
              <p:cNvSpPr/>
              <p:nvPr/>
            </p:nvSpPr>
            <p:spPr>
              <a:xfrm>
                <a:off x="6581767" y="3871720"/>
                <a:ext cx="273008" cy="119252"/>
              </a:xfrm>
              <a:custGeom>
                <a:avLst/>
                <a:gdLst/>
                <a:ahLst/>
                <a:cxnLst/>
                <a:rect l="l" t="t" r="r" b="b"/>
                <a:pathLst>
                  <a:path w="4059" h="1773" extrusionOk="0">
                    <a:moveTo>
                      <a:pt x="406" y="1"/>
                    </a:moveTo>
                    <a:cubicBezTo>
                      <a:pt x="287" y="1"/>
                      <a:pt x="185" y="82"/>
                      <a:pt x="164" y="204"/>
                    </a:cubicBezTo>
                    <a:lnTo>
                      <a:pt x="13" y="1149"/>
                    </a:lnTo>
                    <a:cubicBezTo>
                      <a:pt x="1" y="1262"/>
                      <a:pt x="64" y="1376"/>
                      <a:pt x="177" y="1426"/>
                    </a:cubicBezTo>
                    <a:cubicBezTo>
                      <a:pt x="869" y="1684"/>
                      <a:pt x="1508" y="1773"/>
                      <a:pt x="2059" y="1773"/>
                    </a:cubicBezTo>
                    <a:cubicBezTo>
                      <a:pt x="2934" y="1773"/>
                      <a:pt x="3588" y="1550"/>
                      <a:pt x="3882" y="1426"/>
                    </a:cubicBezTo>
                    <a:cubicBezTo>
                      <a:pt x="3995" y="1388"/>
                      <a:pt x="4058" y="1275"/>
                      <a:pt x="4033" y="1161"/>
                    </a:cubicBezTo>
                    <a:lnTo>
                      <a:pt x="3907" y="216"/>
                    </a:lnTo>
                    <a:cubicBezTo>
                      <a:pt x="3887" y="94"/>
                      <a:pt x="3776" y="13"/>
                      <a:pt x="3661" y="13"/>
                    </a:cubicBezTo>
                    <a:cubicBezTo>
                      <a:pt x="3633" y="13"/>
                      <a:pt x="3606" y="18"/>
                      <a:pt x="3579" y="27"/>
                    </a:cubicBezTo>
                    <a:cubicBezTo>
                      <a:pt x="3068" y="204"/>
                      <a:pt x="2567" y="266"/>
                      <a:pt x="2114" y="266"/>
                    </a:cubicBezTo>
                    <a:cubicBezTo>
                      <a:pt x="1405" y="266"/>
                      <a:pt x="815" y="115"/>
                      <a:pt x="492" y="15"/>
                    </a:cubicBezTo>
                    <a:cubicBezTo>
                      <a:pt x="463" y="5"/>
                      <a:pt x="434" y="1"/>
                      <a:pt x="406" y="1"/>
                    </a:cubicBez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5" name="Google Shape;2827;p44">
                <a:extLst>
                  <a:ext uri="{FF2B5EF4-FFF2-40B4-BE49-F238E27FC236}">
                    <a16:creationId xmlns:a16="http://schemas.microsoft.com/office/drawing/2014/main" id="{492BF5AE-BD51-3B71-120E-061EA1775B80}"/>
                  </a:ext>
                </a:extLst>
              </p:cNvPr>
              <p:cNvSpPr/>
              <p:nvPr/>
            </p:nvSpPr>
            <p:spPr>
              <a:xfrm>
                <a:off x="7022523" y="3871720"/>
                <a:ext cx="272067" cy="119252"/>
              </a:xfrm>
              <a:custGeom>
                <a:avLst/>
                <a:gdLst/>
                <a:ahLst/>
                <a:cxnLst/>
                <a:rect l="l" t="t" r="r" b="b"/>
                <a:pathLst>
                  <a:path w="4045" h="1773" extrusionOk="0">
                    <a:moveTo>
                      <a:pt x="399" y="1"/>
                    </a:moveTo>
                    <a:cubicBezTo>
                      <a:pt x="287" y="1"/>
                      <a:pt x="184" y="82"/>
                      <a:pt x="164" y="204"/>
                    </a:cubicBezTo>
                    <a:lnTo>
                      <a:pt x="13" y="1149"/>
                    </a:lnTo>
                    <a:cubicBezTo>
                      <a:pt x="0" y="1262"/>
                      <a:pt x="63" y="1376"/>
                      <a:pt x="164" y="1426"/>
                    </a:cubicBezTo>
                    <a:cubicBezTo>
                      <a:pt x="856" y="1684"/>
                      <a:pt x="1497" y="1773"/>
                      <a:pt x="2050" y="1773"/>
                    </a:cubicBezTo>
                    <a:cubicBezTo>
                      <a:pt x="2929" y="1773"/>
                      <a:pt x="3587" y="1550"/>
                      <a:pt x="3881" y="1426"/>
                    </a:cubicBezTo>
                    <a:cubicBezTo>
                      <a:pt x="3982" y="1388"/>
                      <a:pt x="4045" y="1275"/>
                      <a:pt x="4032" y="1161"/>
                    </a:cubicBezTo>
                    <a:lnTo>
                      <a:pt x="3894" y="216"/>
                    </a:lnTo>
                    <a:cubicBezTo>
                      <a:pt x="3884" y="94"/>
                      <a:pt x="3775" y="13"/>
                      <a:pt x="3660" y="13"/>
                    </a:cubicBezTo>
                    <a:cubicBezTo>
                      <a:pt x="3633" y="13"/>
                      <a:pt x="3605" y="18"/>
                      <a:pt x="3579" y="27"/>
                    </a:cubicBezTo>
                    <a:cubicBezTo>
                      <a:pt x="3068" y="204"/>
                      <a:pt x="2566" y="266"/>
                      <a:pt x="2112" y="266"/>
                    </a:cubicBezTo>
                    <a:cubicBezTo>
                      <a:pt x="1403" y="266"/>
                      <a:pt x="809" y="115"/>
                      <a:pt x="479" y="15"/>
                    </a:cubicBezTo>
                    <a:cubicBezTo>
                      <a:pt x="452" y="5"/>
                      <a:pt x="425" y="1"/>
                      <a:pt x="399" y="1"/>
                    </a:cubicBez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6" name="Google Shape;2828;p44">
                <a:extLst>
                  <a:ext uri="{FF2B5EF4-FFF2-40B4-BE49-F238E27FC236}">
                    <a16:creationId xmlns:a16="http://schemas.microsoft.com/office/drawing/2014/main" id="{85482B0D-1661-6F0A-E58A-6123F4C175D4}"/>
                  </a:ext>
                </a:extLst>
              </p:cNvPr>
              <p:cNvSpPr/>
              <p:nvPr/>
            </p:nvSpPr>
            <p:spPr>
              <a:xfrm>
                <a:off x="6536837" y="4197259"/>
                <a:ext cx="278927" cy="131628"/>
              </a:xfrm>
              <a:custGeom>
                <a:avLst/>
                <a:gdLst/>
                <a:ahLst/>
                <a:cxnLst/>
                <a:rect l="l" t="t" r="r" b="b"/>
                <a:pathLst>
                  <a:path w="4147" h="1957" extrusionOk="0">
                    <a:moveTo>
                      <a:pt x="2244" y="1"/>
                    </a:moveTo>
                    <a:lnTo>
                      <a:pt x="1891" y="530"/>
                    </a:lnTo>
                    <a:cubicBezTo>
                      <a:pt x="1891" y="530"/>
                      <a:pt x="1" y="1601"/>
                      <a:pt x="177" y="1866"/>
                    </a:cubicBezTo>
                    <a:cubicBezTo>
                      <a:pt x="216" y="1931"/>
                      <a:pt x="346" y="1956"/>
                      <a:pt x="529" y="1956"/>
                    </a:cubicBezTo>
                    <a:cubicBezTo>
                      <a:pt x="1124" y="1956"/>
                      <a:pt x="2272" y="1684"/>
                      <a:pt x="2571" y="1626"/>
                    </a:cubicBezTo>
                    <a:cubicBezTo>
                      <a:pt x="2962" y="1563"/>
                      <a:pt x="3857" y="1614"/>
                      <a:pt x="4033" y="1324"/>
                    </a:cubicBezTo>
                    <a:cubicBezTo>
                      <a:pt x="4146" y="1160"/>
                      <a:pt x="4083" y="807"/>
                      <a:pt x="3995" y="543"/>
                    </a:cubicBezTo>
                    <a:cubicBezTo>
                      <a:pt x="3739" y="645"/>
                      <a:pt x="3456" y="735"/>
                      <a:pt x="3238" y="735"/>
                    </a:cubicBezTo>
                    <a:cubicBezTo>
                      <a:pt x="3081" y="735"/>
                      <a:pt x="2957" y="689"/>
                      <a:pt x="2899" y="568"/>
                    </a:cubicBezTo>
                    <a:cubicBezTo>
                      <a:pt x="2760" y="303"/>
                      <a:pt x="2496" y="114"/>
                      <a:pt x="2244"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7" name="Google Shape;2829;p44">
                <a:extLst>
                  <a:ext uri="{FF2B5EF4-FFF2-40B4-BE49-F238E27FC236}">
                    <a16:creationId xmlns:a16="http://schemas.microsoft.com/office/drawing/2014/main" id="{239E170C-142E-B803-D4F1-21FE4B27ABB8}"/>
                  </a:ext>
                </a:extLst>
              </p:cNvPr>
              <p:cNvSpPr/>
              <p:nvPr/>
            </p:nvSpPr>
            <p:spPr>
              <a:xfrm>
                <a:off x="7114872" y="4197259"/>
                <a:ext cx="278927" cy="131628"/>
              </a:xfrm>
              <a:custGeom>
                <a:avLst/>
                <a:gdLst/>
                <a:ahLst/>
                <a:cxnLst/>
                <a:rect l="l" t="t" r="r" b="b"/>
                <a:pathLst>
                  <a:path w="4147" h="1957" extrusionOk="0">
                    <a:moveTo>
                      <a:pt x="1903" y="1"/>
                    </a:moveTo>
                    <a:cubicBezTo>
                      <a:pt x="1664" y="114"/>
                      <a:pt x="1387" y="303"/>
                      <a:pt x="1261" y="568"/>
                    </a:cubicBezTo>
                    <a:cubicBezTo>
                      <a:pt x="1203" y="689"/>
                      <a:pt x="1077" y="735"/>
                      <a:pt x="917" y="735"/>
                    </a:cubicBezTo>
                    <a:cubicBezTo>
                      <a:pt x="695" y="735"/>
                      <a:pt x="409" y="645"/>
                      <a:pt x="152" y="543"/>
                    </a:cubicBezTo>
                    <a:cubicBezTo>
                      <a:pt x="76" y="807"/>
                      <a:pt x="1" y="1160"/>
                      <a:pt x="114" y="1324"/>
                    </a:cubicBezTo>
                    <a:cubicBezTo>
                      <a:pt x="303" y="1614"/>
                      <a:pt x="1185" y="1563"/>
                      <a:pt x="1576" y="1626"/>
                    </a:cubicBezTo>
                    <a:cubicBezTo>
                      <a:pt x="1884" y="1684"/>
                      <a:pt x="3028" y="1956"/>
                      <a:pt x="3620" y="1956"/>
                    </a:cubicBezTo>
                    <a:cubicBezTo>
                      <a:pt x="3802" y="1956"/>
                      <a:pt x="3931" y="1931"/>
                      <a:pt x="3970" y="1866"/>
                    </a:cubicBezTo>
                    <a:cubicBezTo>
                      <a:pt x="4146" y="1601"/>
                      <a:pt x="2269" y="530"/>
                      <a:pt x="2269" y="530"/>
                    </a:cubicBezTo>
                    <a:lnTo>
                      <a:pt x="1903" y="1"/>
                    </a:ln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358" name="Google Shape;1250;p43">
            <a:extLst>
              <a:ext uri="{FF2B5EF4-FFF2-40B4-BE49-F238E27FC236}">
                <a16:creationId xmlns:a16="http://schemas.microsoft.com/office/drawing/2014/main" id="{FF2BC689-87C8-12F1-E23F-C6077E9073C8}"/>
              </a:ext>
            </a:extLst>
          </p:cNvPr>
          <p:cNvGrpSpPr/>
          <p:nvPr/>
        </p:nvGrpSpPr>
        <p:grpSpPr>
          <a:xfrm>
            <a:off x="7583421" y="3773604"/>
            <a:ext cx="1593584" cy="1546409"/>
            <a:chOff x="218700" y="256375"/>
            <a:chExt cx="804800" cy="780975"/>
          </a:xfrm>
        </p:grpSpPr>
        <p:sp>
          <p:nvSpPr>
            <p:cNvPr id="2359" name="Google Shape;1251;p43">
              <a:extLst>
                <a:ext uri="{FF2B5EF4-FFF2-40B4-BE49-F238E27FC236}">
                  <a16:creationId xmlns:a16="http://schemas.microsoft.com/office/drawing/2014/main" id="{36A7A91B-8FE4-862F-F645-951661D31F50}"/>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0" name="Google Shape;1252;p43">
              <a:extLst>
                <a:ext uri="{FF2B5EF4-FFF2-40B4-BE49-F238E27FC236}">
                  <a16:creationId xmlns:a16="http://schemas.microsoft.com/office/drawing/2014/main" id="{A33D8781-07BE-0AAB-C2A9-56DEB8E8A645}"/>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1" name="Google Shape;1253;p43">
              <a:extLst>
                <a:ext uri="{FF2B5EF4-FFF2-40B4-BE49-F238E27FC236}">
                  <a16:creationId xmlns:a16="http://schemas.microsoft.com/office/drawing/2014/main" id="{A9C66040-6AEB-FD44-DB9B-12A57E8C9C65}"/>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2" name="Google Shape;1254;p43">
              <a:extLst>
                <a:ext uri="{FF2B5EF4-FFF2-40B4-BE49-F238E27FC236}">
                  <a16:creationId xmlns:a16="http://schemas.microsoft.com/office/drawing/2014/main" id="{E0668073-E5C6-3D4C-38BB-D6B6430FB06B}"/>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3" name="Google Shape;1255;p43">
              <a:extLst>
                <a:ext uri="{FF2B5EF4-FFF2-40B4-BE49-F238E27FC236}">
                  <a16:creationId xmlns:a16="http://schemas.microsoft.com/office/drawing/2014/main" id="{11FE0882-D351-1A3E-09DE-551A7A6F921B}"/>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4" name="Google Shape;1256;p43">
              <a:extLst>
                <a:ext uri="{FF2B5EF4-FFF2-40B4-BE49-F238E27FC236}">
                  <a16:creationId xmlns:a16="http://schemas.microsoft.com/office/drawing/2014/main" id="{DB121312-C40B-91FD-0C93-F0215272602E}"/>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5" name="Google Shape;1257;p43">
              <a:extLst>
                <a:ext uri="{FF2B5EF4-FFF2-40B4-BE49-F238E27FC236}">
                  <a16:creationId xmlns:a16="http://schemas.microsoft.com/office/drawing/2014/main" id="{6723B460-0CD2-AF17-2529-41BFFBBDC2E1}"/>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6" name="Google Shape;1258;p43">
              <a:extLst>
                <a:ext uri="{FF2B5EF4-FFF2-40B4-BE49-F238E27FC236}">
                  <a16:creationId xmlns:a16="http://schemas.microsoft.com/office/drawing/2014/main" id="{0045D727-4AB8-8793-6359-B69810AC3FB1}"/>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7" name="Google Shape;1259;p43">
              <a:extLst>
                <a:ext uri="{FF2B5EF4-FFF2-40B4-BE49-F238E27FC236}">
                  <a16:creationId xmlns:a16="http://schemas.microsoft.com/office/drawing/2014/main" id="{8DE4DCAD-69F0-930A-E557-C07CDF91F7C4}"/>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1260;p43">
              <a:extLst>
                <a:ext uri="{FF2B5EF4-FFF2-40B4-BE49-F238E27FC236}">
                  <a16:creationId xmlns:a16="http://schemas.microsoft.com/office/drawing/2014/main" id="{99D758FB-DE74-F673-B0DD-17B60C373A11}"/>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9" name="Google Shape;1261;p43">
              <a:extLst>
                <a:ext uri="{FF2B5EF4-FFF2-40B4-BE49-F238E27FC236}">
                  <a16:creationId xmlns:a16="http://schemas.microsoft.com/office/drawing/2014/main" id="{E62E29E3-94AA-6E50-0F51-54CD42E23162}"/>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0" name="Google Shape;1262;p43">
              <a:extLst>
                <a:ext uri="{FF2B5EF4-FFF2-40B4-BE49-F238E27FC236}">
                  <a16:creationId xmlns:a16="http://schemas.microsoft.com/office/drawing/2014/main" id="{7676CE1A-A790-2295-230A-3492E3646B4E}"/>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1" name="Google Shape;1263;p43">
              <a:extLst>
                <a:ext uri="{FF2B5EF4-FFF2-40B4-BE49-F238E27FC236}">
                  <a16:creationId xmlns:a16="http://schemas.microsoft.com/office/drawing/2014/main" id="{17ACB8A7-2CE2-50BF-EFF2-0DFCD6FD0844}"/>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1264;p43">
              <a:extLst>
                <a:ext uri="{FF2B5EF4-FFF2-40B4-BE49-F238E27FC236}">
                  <a16:creationId xmlns:a16="http://schemas.microsoft.com/office/drawing/2014/main" id="{113BC95E-8A31-E388-C6B1-4C879DDDEA0C}"/>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1265;p43">
              <a:extLst>
                <a:ext uri="{FF2B5EF4-FFF2-40B4-BE49-F238E27FC236}">
                  <a16:creationId xmlns:a16="http://schemas.microsoft.com/office/drawing/2014/main" id="{F6C26A80-86C0-FCA7-DB45-48A4D1F8D8AF}"/>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1266;p43">
              <a:extLst>
                <a:ext uri="{FF2B5EF4-FFF2-40B4-BE49-F238E27FC236}">
                  <a16:creationId xmlns:a16="http://schemas.microsoft.com/office/drawing/2014/main" id="{4315C5E6-DA3B-41DE-67A0-60C009EB22F3}"/>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 name="Google Shape;6174;p58">
            <a:extLst>
              <a:ext uri="{FF2B5EF4-FFF2-40B4-BE49-F238E27FC236}">
                <a16:creationId xmlns:a16="http://schemas.microsoft.com/office/drawing/2014/main" id="{0369EC76-6BD5-C3C6-4A71-58F89B4966E5}"/>
              </a:ext>
            </a:extLst>
          </p:cNvPr>
          <p:cNvGrpSpPr/>
          <p:nvPr/>
        </p:nvGrpSpPr>
        <p:grpSpPr>
          <a:xfrm>
            <a:off x="288330" y="4528440"/>
            <a:ext cx="352349" cy="338760"/>
            <a:chOff x="4447550" y="249750"/>
            <a:chExt cx="500425" cy="481125"/>
          </a:xfrm>
        </p:grpSpPr>
        <p:sp>
          <p:nvSpPr>
            <p:cNvPr id="6" name="Google Shape;6175;p58">
              <a:extLst>
                <a:ext uri="{FF2B5EF4-FFF2-40B4-BE49-F238E27FC236}">
                  <a16:creationId xmlns:a16="http://schemas.microsoft.com/office/drawing/2014/main" id="{775ADE3D-32A0-8422-BE85-9B1364C8ACC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7" name="Google Shape;6176;p58">
              <a:extLst>
                <a:ext uri="{FF2B5EF4-FFF2-40B4-BE49-F238E27FC236}">
                  <a16:creationId xmlns:a16="http://schemas.microsoft.com/office/drawing/2014/main" id="{AEEB9AEE-BC82-87EF-D55F-817C3F0501F1}"/>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8" name="CuadroTexto 7">
            <a:extLst>
              <a:ext uri="{FF2B5EF4-FFF2-40B4-BE49-F238E27FC236}">
                <a16:creationId xmlns:a16="http://schemas.microsoft.com/office/drawing/2014/main" id="{F78AD8B7-4737-43B5-C4C6-55C2BA8BB20B}"/>
              </a:ext>
            </a:extLst>
          </p:cNvPr>
          <p:cNvSpPr txBox="1"/>
          <p:nvPr/>
        </p:nvSpPr>
        <p:spPr>
          <a:xfrm>
            <a:off x="873633" y="4509462"/>
            <a:ext cx="3908323" cy="307777"/>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 </a:t>
            </a:r>
            <a:r>
              <a:rPr lang="es-CO" sz="1200" b="1" dirty="0">
                <a:solidFill>
                  <a:srgbClr val="0000CC"/>
                </a:solidFill>
                <a:latin typeface="Roboto Slab" pitchFamily="2" charset="0"/>
                <a:ea typeface="Roboto Slab" pitchFamily="2" charset="0"/>
                <a:cs typeface="Roboto Slab" pitchFamily="2" charset="0"/>
              </a:rPr>
              <a:t>https://www.adr.gov.co/</a:t>
            </a:r>
          </a:p>
        </p:txBody>
      </p:sp>
      <p:pic>
        <p:nvPicPr>
          <p:cNvPr id="9" name="Picture 14" descr="Agencia de Desarrollo Rural">
            <a:extLst>
              <a:ext uri="{FF2B5EF4-FFF2-40B4-BE49-F238E27FC236}">
                <a16:creationId xmlns:a16="http://schemas.microsoft.com/office/drawing/2014/main" id="{8FF921C5-8ABC-D383-7309-75174A05C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935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D790E-2A42-7A8C-3AC5-C9E7E11EB8B4}"/>
            </a:ext>
          </a:extLst>
        </p:cNvPr>
        <p:cNvGrpSpPr/>
        <p:nvPr/>
      </p:nvGrpSpPr>
      <p:grpSpPr>
        <a:xfrm>
          <a:off x="0" y="0"/>
          <a:ext cx="0" cy="0"/>
          <a:chOff x="0" y="0"/>
          <a:chExt cx="0" cy="0"/>
        </a:xfrm>
      </p:grpSpPr>
      <p:pic>
        <p:nvPicPr>
          <p:cNvPr id="2" name="Imagen 1" descr="Icono&#10;&#10;Descripción generada automáticamente">
            <a:extLst>
              <a:ext uri="{FF2B5EF4-FFF2-40B4-BE49-F238E27FC236}">
                <a16:creationId xmlns:a16="http://schemas.microsoft.com/office/drawing/2014/main" id="{1CA4DCFA-9775-C1FB-E59C-FD1A25E07908}"/>
              </a:ext>
            </a:extLst>
          </p:cNvPr>
          <p:cNvPicPr>
            <a:picLocks noChangeAspect="1"/>
          </p:cNvPicPr>
          <p:nvPr/>
        </p:nvPicPr>
        <p:blipFill>
          <a:blip r:embed="rId2"/>
          <a:stretch>
            <a:fillRect/>
          </a:stretch>
        </p:blipFill>
        <p:spPr>
          <a:xfrm>
            <a:off x="757007" y="3504951"/>
            <a:ext cx="772295" cy="772295"/>
          </a:xfrm>
          <a:prstGeom prst="rect">
            <a:avLst/>
          </a:prstGeom>
        </p:spPr>
      </p:pic>
      <p:pic>
        <p:nvPicPr>
          <p:cNvPr id="3" name="Picture 12" descr="Facebook logo png download free png images">
            <a:extLst>
              <a:ext uri="{FF2B5EF4-FFF2-40B4-BE49-F238E27FC236}">
                <a16:creationId xmlns:a16="http://schemas.microsoft.com/office/drawing/2014/main" id="{66A7C226-8081-E2F0-A2DF-A30D5957F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72" y="1450263"/>
            <a:ext cx="869825" cy="869825"/>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1BA414D1-B868-8103-51FB-AE88EAB1D525}"/>
              </a:ext>
            </a:extLst>
          </p:cNvPr>
          <p:cNvSpPr>
            <a:spLocks noGrp="1"/>
          </p:cNvSpPr>
          <p:nvPr>
            <p:ph type="title"/>
          </p:nvPr>
        </p:nvSpPr>
        <p:spPr>
          <a:xfrm>
            <a:off x="906850" y="806975"/>
            <a:ext cx="7901700" cy="572700"/>
          </a:xfrm>
        </p:spPr>
        <p:txBody>
          <a:bodyPr/>
          <a:lstStyle/>
          <a:p>
            <a:r>
              <a:rPr lang="es-CO" dirty="0"/>
              <a:t>Redes Sociales</a:t>
            </a:r>
          </a:p>
        </p:txBody>
      </p:sp>
      <p:pic>
        <p:nvPicPr>
          <p:cNvPr id="7" name="Picture 8" descr="linkedin logo png, linkedin logo transparente png, linkedin ...">
            <a:extLst>
              <a:ext uri="{FF2B5EF4-FFF2-40B4-BE49-F238E27FC236}">
                <a16:creationId xmlns:a16="http://schemas.microsoft.com/office/drawing/2014/main" id="{B71EC050-E807-6D60-BC70-35AFEC68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931" y="2228318"/>
            <a:ext cx="634956" cy="634956"/>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653081C-E5B4-E0FC-5B49-58A55F679792}"/>
              </a:ext>
            </a:extLst>
          </p:cNvPr>
          <p:cNvSpPr txBox="1"/>
          <p:nvPr/>
        </p:nvSpPr>
        <p:spPr>
          <a:xfrm>
            <a:off x="1668711" y="1722237"/>
            <a:ext cx="3813717" cy="307777"/>
          </a:xfrm>
          <a:prstGeom prst="rect">
            <a:avLst/>
          </a:prstGeom>
          <a:noFill/>
        </p:spPr>
        <p:txBody>
          <a:bodyPr wrap="square" rtlCol="0">
            <a:spAutoFit/>
          </a:bodyPr>
          <a:lstStyle/>
          <a:p>
            <a:r>
              <a:rPr lang="es-CO" b="1" dirty="0">
                <a:solidFill>
                  <a:schemeClr val="bg1">
                    <a:lumMod val="75000"/>
                  </a:schemeClr>
                </a:solidFill>
              </a:rPr>
              <a:t>/Agencia de Desarrollo Rural Colombia </a:t>
            </a:r>
          </a:p>
        </p:txBody>
      </p:sp>
      <p:sp>
        <p:nvSpPr>
          <p:cNvPr id="12" name="CuadroTexto 11">
            <a:extLst>
              <a:ext uri="{FF2B5EF4-FFF2-40B4-BE49-F238E27FC236}">
                <a16:creationId xmlns:a16="http://schemas.microsoft.com/office/drawing/2014/main" id="{8DF72F93-6588-7C26-693D-4D30E1A44E91}"/>
              </a:ext>
            </a:extLst>
          </p:cNvPr>
          <p:cNvSpPr txBox="1"/>
          <p:nvPr/>
        </p:nvSpPr>
        <p:spPr>
          <a:xfrm>
            <a:off x="1678675" y="2378023"/>
            <a:ext cx="3813717" cy="307777"/>
          </a:xfrm>
          <a:prstGeom prst="rect">
            <a:avLst/>
          </a:prstGeom>
          <a:noFill/>
        </p:spPr>
        <p:txBody>
          <a:bodyPr wrap="square" rtlCol="0">
            <a:spAutoFit/>
          </a:bodyPr>
          <a:lstStyle/>
          <a:p>
            <a:r>
              <a:rPr lang="es-CO" b="1" dirty="0">
                <a:solidFill>
                  <a:schemeClr val="bg1">
                    <a:lumMod val="75000"/>
                  </a:schemeClr>
                </a:solidFill>
              </a:rPr>
              <a:t>/Agencia de Desarrollo Rural </a:t>
            </a:r>
          </a:p>
        </p:txBody>
      </p:sp>
      <p:pic>
        <p:nvPicPr>
          <p:cNvPr id="13" name="Picture 2" descr="Twitter x nuevo logotipo x redondeado - Iconos Social Media ...">
            <a:extLst>
              <a:ext uri="{FF2B5EF4-FFF2-40B4-BE49-F238E27FC236}">
                <a16:creationId xmlns:a16="http://schemas.microsoft.com/office/drawing/2014/main" id="{5E2875C3-03AE-D0AE-8468-EEF108A72A6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768358" y="2947313"/>
            <a:ext cx="760944" cy="557638"/>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05B33588-B968-F63D-7B82-F36B5FD9BDB7}"/>
              </a:ext>
            </a:extLst>
          </p:cNvPr>
          <p:cNvSpPr txBox="1"/>
          <p:nvPr/>
        </p:nvSpPr>
        <p:spPr>
          <a:xfrm>
            <a:off x="1703811" y="3038903"/>
            <a:ext cx="3813717" cy="307777"/>
          </a:xfrm>
          <a:prstGeom prst="rect">
            <a:avLst/>
          </a:prstGeom>
          <a:noFill/>
        </p:spPr>
        <p:txBody>
          <a:bodyPr wrap="square" rtlCol="0">
            <a:spAutoFit/>
          </a:bodyPr>
          <a:lstStyle/>
          <a:p>
            <a:r>
              <a:rPr lang="es-CO" b="1" dirty="0">
                <a:solidFill>
                  <a:schemeClr val="bg1">
                    <a:lumMod val="75000"/>
                  </a:schemeClr>
                </a:solidFill>
              </a:rPr>
              <a:t>@adr_colombia</a:t>
            </a:r>
          </a:p>
        </p:txBody>
      </p:sp>
      <p:sp>
        <p:nvSpPr>
          <p:cNvPr id="15" name="CuadroTexto 14">
            <a:extLst>
              <a:ext uri="{FF2B5EF4-FFF2-40B4-BE49-F238E27FC236}">
                <a16:creationId xmlns:a16="http://schemas.microsoft.com/office/drawing/2014/main" id="{4C62F32F-EF9F-B20C-4C08-9E266D0734FB}"/>
              </a:ext>
            </a:extLst>
          </p:cNvPr>
          <p:cNvSpPr txBox="1"/>
          <p:nvPr/>
        </p:nvSpPr>
        <p:spPr>
          <a:xfrm>
            <a:off x="1736675" y="3748875"/>
            <a:ext cx="3813717" cy="307777"/>
          </a:xfrm>
          <a:prstGeom prst="rect">
            <a:avLst/>
          </a:prstGeom>
          <a:noFill/>
        </p:spPr>
        <p:txBody>
          <a:bodyPr wrap="square" rtlCol="0">
            <a:spAutoFit/>
          </a:bodyPr>
          <a:lstStyle/>
          <a:p>
            <a:r>
              <a:rPr lang="es-CO" b="1" dirty="0">
                <a:solidFill>
                  <a:schemeClr val="bg1">
                    <a:lumMod val="75000"/>
                  </a:schemeClr>
                </a:solidFill>
              </a:rPr>
              <a:t>@adr_colombia</a:t>
            </a:r>
          </a:p>
        </p:txBody>
      </p:sp>
      <p:pic>
        <p:nvPicPr>
          <p:cNvPr id="16" name="Picture 2" descr="Tiktok Logo PNG para descargar gratis">
            <a:extLst>
              <a:ext uri="{FF2B5EF4-FFF2-40B4-BE49-F238E27FC236}">
                <a16:creationId xmlns:a16="http://schemas.microsoft.com/office/drawing/2014/main" id="{5C65FD58-193E-EC69-3499-2B4B2EDF8E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358" y="4158905"/>
            <a:ext cx="772295" cy="772295"/>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58CD1206-4B3A-F895-21A7-623A854F4C4C}"/>
              </a:ext>
            </a:extLst>
          </p:cNvPr>
          <p:cNvSpPr txBox="1"/>
          <p:nvPr/>
        </p:nvSpPr>
        <p:spPr>
          <a:xfrm>
            <a:off x="1736674" y="4354339"/>
            <a:ext cx="3813717" cy="307777"/>
          </a:xfrm>
          <a:prstGeom prst="rect">
            <a:avLst/>
          </a:prstGeom>
          <a:noFill/>
        </p:spPr>
        <p:txBody>
          <a:bodyPr wrap="square" rtlCol="0">
            <a:spAutoFit/>
          </a:bodyPr>
          <a:lstStyle/>
          <a:p>
            <a:r>
              <a:rPr lang="es-CO" b="1" dirty="0">
                <a:solidFill>
                  <a:schemeClr val="bg1">
                    <a:lumMod val="75000"/>
                  </a:schemeClr>
                </a:solidFill>
              </a:rPr>
              <a:t>@agenciadesarrolloruralco</a:t>
            </a:r>
          </a:p>
        </p:txBody>
      </p:sp>
      <p:pic>
        <p:nvPicPr>
          <p:cNvPr id="18" name="Picture 14" descr="Agencia de Desarrollo Rural">
            <a:extLst>
              <a:ext uri="{FF2B5EF4-FFF2-40B4-BE49-F238E27FC236}">
                <a16:creationId xmlns:a16="http://schemas.microsoft.com/office/drawing/2014/main" id="{EFF9D87D-8B4A-15AE-37FD-F918AA7304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3209" y="286248"/>
            <a:ext cx="3166820" cy="78432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oogle Shape;1692;p46">
            <a:extLst>
              <a:ext uri="{FF2B5EF4-FFF2-40B4-BE49-F238E27FC236}">
                <a16:creationId xmlns:a16="http://schemas.microsoft.com/office/drawing/2014/main" id="{1F554D5D-D0D7-1228-B27E-C773D3A308E1}"/>
              </a:ext>
            </a:extLst>
          </p:cNvPr>
          <p:cNvGrpSpPr/>
          <p:nvPr/>
        </p:nvGrpSpPr>
        <p:grpSpPr>
          <a:xfrm>
            <a:off x="5274296" y="1620275"/>
            <a:ext cx="3298204" cy="3516542"/>
            <a:chOff x="4316475" y="670875"/>
            <a:chExt cx="3061091" cy="3263732"/>
          </a:xfrm>
        </p:grpSpPr>
        <p:sp>
          <p:nvSpPr>
            <p:cNvPr id="40" name="Google Shape;1693;p46">
              <a:extLst>
                <a:ext uri="{FF2B5EF4-FFF2-40B4-BE49-F238E27FC236}">
                  <a16:creationId xmlns:a16="http://schemas.microsoft.com/office/drawing/2014/main" id="{705B13A7-2DAF-B3CB-F62F-D7B4C548E00E}"/>
                </a:ext>
              </a:extLst>
            </p:cNvPr>
            <p:cNvSpPr/>
            <p:nvPr/>
          </p:nvSpPr>
          <p:spPr>
            <a:xfrm>
              <a:off x="4995150" y="1938407"/>
              <a:ext cx="551505" cy="1378763"/>
            </a:xfrm>
            <a:custGeom>
              <a:avLst/>
              <a:gdLst/>
              <a:ahLst/>
              <a:cxnLst/>
              <a:rect l="l" t="t" r="r" b="b"/>
              <a:pathLst>
                <a:path w="14656" h="36640" extrusionOk="0">
                  <a:moveTo>
                    <a:pt x="14656" y="1"/>
                  </a:moveTo>
                  <a:cubicBezTo>
                    <a:pt x="14655" y="1"/>
                    <a:pt x="5496" y="1249"/>
                    <a:pt x="0" y="20515"/>
                  </a:cubicBezTo>
                  <a:lnTo>
                    <a:pt x="853" y="36639"/>
                  </a:lnTo>
                  <a:lnTo>
                    <a:pt x="9823" y="27764"/>
                  </a:lnTo>
                  <a:lnTo>
                    <a:pt x="14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694;p46">
              <a:extLst>
                <a:ext uri="{FF2B5EF4-FFF2-40B4-BE49-F238E27FC236}">
                  <a16:creationId xmlns:a16="http://schemas.microsoft.com/office/drawing/2014/main" id="{758A2739-4523-F4C2-8FE6-F50B1BE096E9}"/>
                </a:ext>
              </a:extLst>
            </p:cNvPr>
            <p:cNvSpPr/>
            <p:nvPr/>
          </p:nvSpPr>
          <p:spPr>
            <a:xfrm>
              <a:off x="4687910" y="2503557"/>
              <a:ext cx="484373" cy="833354"/>
            </a:xfrm>
            <a:custGeom>
              <a:avLst/>
              <a:gdLst/>
              <a:ahLst/>
              <a:cxnLst/>
              <a:rect l="l" t="t" r="r" b="b"/>
              <a:pathLst>
                <a:path w="12872" h="22146" extrusionOk="0">
                  <a:moveTo>
                    <a:pt x="5638" y="1"/>
                  </a:moveTo>
                  <a:lnTo>
                    <a:pt x="1706" y="13219"/>
                  </a:lnTo>
                  <a:lnTo>
                    <a:pt x="711" y="10281"/>
                  </a:lnTo>
                  <a:lnTo>
                    <a:pt x="711" y="10281"/>
                  </a:lnTo>
                  <a:cubicBezTo>
                    <a:pt x="711" y="10282"/>
                    <a:pt x="0" y="12603"/>
                    <a:pt x="2527" y="18336"/>
                  </a:cubicBezTo>
                  <a:cubicBezTo>
                    <a:pt x="3879" y="21431"/>
                    <a:pt x="5657" y="22145"/>
                    <a:pt x="7010" y="22145"/>
                  </a:cubicBezTo>
                  <a:cubicBezTo>
                    <a:pt x="8170" y="22145"/>
                    <a:pt x="9018" y="21620"/>
                    <a:pt x="9018" y="21620"/>
                  </a:cubicBezTo>
                  <a:lnTo>
                    <a:pt x="12871" y="17814"/>
                  </a:lnTo>
                  <a:cubicBezTo>
                    <a:pt x="11639" y="9018"/>
                    <a:pt x="5638" y="1"/>
                    <a:pt x="56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695;p46">
              <a:extLst>
                <a:ext uri="{FF2B5EF4-FFF2-40B4-BE49-F238E27FC236}">
                  <a16:creationId xmlns:a16="http://schemas.microsoft.com/office/drawing/2014/main" id="{42FCD9FE-F9F1-9DA4-96A9-02A13C957CF2}"/>
                </a:ext>
              </a:extLst>
            </p:cNvPr>
            <p:cNvSpPr/>
            <p:nvPr/>
          </p:nvSpPr>
          <p:spPr>
            <a:xfrm>
              <a:off x="4558956" y="2627771"/>
              <a:ext cx="197294" cy="373214"/>
            </a:xfrm>
            <a:custGeom>
              <a:avLst/>
              <a:gdLst/>
              <a:ahLst/>
              <a:cxnLst/>
              <a:rect l="l" t="t" r="r" b="b"/>
              <a:pathLst>
                <a:path w="5243" h="9918" extrusionOk="0">
                  <a:moveTo>
                    <a:pt x="3333" y="0"/>
                  </a:moveTo>
                  <a:lnTo>
                    <a:pt x="3333" y="0"/>
                  </a:lnTo>
                  <a:cubicBezTo>
                    <a:pt x="3332" y="0"/>
                    <a:pt x="3332" y="1"/>
                    <a:pt x="3333" y="2"/>
                  </a:cubicBezTo>
                  <a:lnTo>
                    <a:pt x="3333" y="2"/>
                  </a:lnTo>
                  <a:cubicBezTo>
                    <a:pt x="3333" y="1"/>
                    <a:pt x="3333" y="1"/>
                    <a:pt x="3333" y="0"/>
                  </a:cubicBezTo>
                  <a:close/>
                  <a:moveTo>
                    <a:pt x="3333" y="2"/>
                  </a:moveTo>
                  <a:cubicBezTo>
                    <a:pt x="3332" y="3302"/>
                    <a:pt x="0" y="5875"/>
                    <a:pt x="0" y="5875"/>
                  </a:cubicBezTo>
                  <a:cubicBezTo>
                    <a:pt x="1011" y="8497"/>
                    <a:pt x="5133" y="9918"/>
                    <a:pt x="5133" y="9918"/>
                  </a:cubicBezTo>
                  <a:cubicBezTo>
                    <a:pt x="5243" y="7098"/>
                    <a:pt x="3348" y="116"/>
                    <a:pt x="3333" y="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696;p46">
              <a:extLst>
                <a:ext uri="{FF2B5EF4-FFF2-40B4-BE49-F238E27FC236}">
                  <a16:creationId xmlns:a16="http://schemas.microsoft.com/office/drawing/2014/main" id="{53333B92-751A-87C0-7CF6-BB792175F485}"/>
                </a:ext>
              </a:extLst>
            </p:cNvPr>
            <p:cNvSpPr/>
            <p:nvPr/>
          </p:nvSpPr>
          <p:spPr>
            <a:xfrm>
              <a:off x="4752067" y="2503557"/>
              <a:ext cx="451711" cy="497431"/>
            </a:xfrm>
            <a:custGeom>
              <a:avLst/>
              <a:gdLst/>
              <a:ahLst/>
              <a:cxnLst/>
              <a:rect l="l" t="t" r="r" b="b"/>
              <a:pathLst>
                <a:path w="12004" h="13219" extrusionOk="0">
                  <a:moveTo>
                    <a:pt x="3949" y="1"/>
                  </a:moveTo>
                  <a:lnTo>
                    <a:pt x="1" y="13219"/>
                  </a:lnTo>
                  <a:cubicBezTo>
                    <a:pt x="1" y="13219"/>
                    <a:pt x="2278" y="11007"/>
                    <a:pt x="5218" y="11007"/>
                  </a:cubicBezTo>
                  <a:cubicBezTo>
                    <a:pt x="6368" y="11007"/>
                    <a:pt x="7620" y="11346"/>
                    <a:pt x="8876" y="12287"/>
                  </a:cubicBezTo>
                  <a:cubicBezTo>
                    <a:pt x="8876" y="12287"/>
                    <a:pt x="12003" y="5038"/>
                    <a:pt x="39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697;p46">
              <a:extLst>
                <a:ext uri="{FF2B5EF4-FFF2-40B4-BE49-F238E27FC236}">
                  <a16:creationId xmlns:a16="http://schemas.microsoft.com/office/drawing/2014/main" id="{42555268-1296-64CE-8471-28F6C70BC616}"/>
                </a:ext>
              </a:extLst>
            </p:cNvPr>
            <p:cNvSpPr/>
            <p:nvPr/>
          </p:nvSpPr>
          <p:spPr>
            <a:xfrm>
              <a:off x="4747928" y="2499380"/>
              <a:ext cx="457016" cy="505183"/>
            </a:xfrm>
            <a:custGeom>
              <a:avLst/>
              <a:gdLst/>
              <a:ahLst/>
              <a:cxnLst/>
              <a:rect l="l" t="t" r="r" b="b"/>
              <a:pathLst>
                <a:path w="12145" h="13425" extrusionOk="0">
                  <a:moveTo>
                    <a:pt x="4052" y="0"/>
                  </a:moveTo>
                  <a:cubicBezTo>
                    <a:pt x="4018" y="0"/>
                    <a:pt x="3985" y="18"/>
                    <a:pt x="3964" y="48"/>
                  </a:cubicBezTo>
                  <a:cubicBezTo>
                    <a:pt x="3933" y="96"/>
                    <a:pt x="3948" y="159"/>
                    <a:pt x="3996" y="191"/>
                  </a:cubicBezTo>
                  <a:cubicBezTo>
                    <a:pt x="11339" y="4786"/>
                    <a:pt x="9286" y="11293"/>
                    <a:pt x="8939" y="12256"/>
                  </a:cubicBezTo>
                  <a:cubicBezTo>
                    <a:pt x="7701" y="11356"/>
                    <a:pt x="6469" y="11031"/>
                    <a:pt x="5333" y="11031"/>
                  </a:cubicBezTo>
                  <a:cubicBezTo>
                    <a:pt x="2381" y="11031"/>
                    <a:pt x="82" y="13228"/>
                    <a:pt x="48" y="13251"/>
                  </a:cubicBezTo>
                  <a:cubicBezTo>
                    <a:pt x="0" y="13298"/>
                    <a:pt x="0" y="13361"/>
                    <a:pt x="48" y="13393"/>
                  </a:cubicBezTo>
                  <a:cubicBezTo>
                    <a:pt x="64" y="13409"/>
                    <a:pt x="95" y="13425"/>
                    <a:pt x="111" y="13425"/>
                  </a:cubicBezTo>
                  <a:cubicBezTo>
                    <a:pt x="142" y="13425"/>
                    <a:pt x="174" y="13409"/>
                    <a:pt x="190" y="13393"/>
                  </a:cubicBezTo>
                  <a:cubicBezTo>
                    <a:pt x="213" y="13370"/>
                    <a:pt x="2465" y="11223"/>
                    <a:pt x="5341" y="11223"/>
                  </a:cubicBezTo>
                  <a:cubicBezTo>
                    <a:pt x="6472" y="11223"/>
                    <a:pt x="7698" y="11555"/>
                    <a:pt x="8923" y="12477"/>
                  </a:cubicBezTo>
                  <a:cubicBezTo>
                    <a:pt x="8942" y="12496"/>
                    <a:pt x="8960" y="12503"/>
                    <a:pt x="8979" y="12503"/>
                  </a:cubicBezTo>
                  <a:cubicBezTo>
                    <a:pt x="8992" y="12503"/>
                    <a:pt x="9005" y="12499"/>
                    <a:pt x="9018" y="12493"/>
                  </a:cubicBezTo>
                  <a:cubicBezTo>
                    <a:pt x="9034" y="12493"/>
                    <a:pt x="9065" y="12477"/>
                    <a:pt x="9081" y="12445"/>
                  </a:cubicBezTo>
                  <a:cubicBezTo>
                    <a:pt x="9113" y="12366"/>
                    <a:pt x="12145" y="5055"/>
                    <a:pt x="4106" y="17"/>
                  </a:cubicBezTo>
                  <a:cubicBezTo>
                    <a:pt x="4090" y="6"/>
                    <a:pt x="4071" y="0"/>
                    <a:pt x="40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698;p46">
              <a:extLst>
                <a:ext uri="{FF2B5EF4-FFF2-40B4-BE49-F238E27FC236}">
                  <a16:creationId xmlns:a16="http://schemas.microsoft.com/office/drawing/2014/main" id="{8E207A04-0CEE-F718-EEE6-AC2AAFEC2873}"/>
                </a:ext>
              </a:extLst>
            </p:cNvPr>
            <p:cNvSpPr/>
            <p:nvPr/>
          </p:nvSpPr>
          <p:spPr>
            <a:xfrm>
              <a:off x="4316475" y="1701834"/>
              <a:ext cx="583641" cy="1290860"/>
            </a:xfrm>
            <a:custGeom>
              <a:avLst/>
              <a:gdLst/>
              <a:ahLst/>
              <a:cxnLst/>
              <a:rect l="l" t="t" r="r" b="b"/>
              <a:pathLst>
                <a:path w="15510" h="34304" extrusionOk="0">
                  <a:moveTo>
                    <a:pt x="12299" y="4668"/>
                  </a:moveTo>
                  <a:cubicBezTo>
                    <a:pt x="12235" y="6039"/>
                    <a:pt x="12856" y="8041"/>
                    <a:pt x="12856" y="8041"/>
                  </a:cubicBezTo>
                  <a:cubicBezTo>
                    <a:pt x="10077" y="7630"/>
                    <a:pt x="9571" y="4772"/>
                    <a:pt x="9571" y="4772"/>
                  </a:cubicBezTo>
                  <a:lnTo>
                    <a:pt x="9571" y="4772"/>
                  </a:lnTo>
                  <a:cubicBezTo>
                    <a:pt x="10348" y="4914"/>
                    <a:pt x="10916" y="4971"/>
                    <a:pt x="11326" y="4971"/>
                  </a:cubicBezTo>
                  <a:cubicBezTo>
                    <a:pt x="11960" y="4971"/>
                    <a:pt x="12220" y="4835"/>
                    <a:pt x="12299" y="4668"/>
                  </a:cubicBezTo>
                  <a:close/>
                  <a:moveTo>
                    <a:pt x="3960" y="0"/>
                  </a:moveTo>
                  <a:cubicBezTo>
                    <a:pt x="3692" y="0"/>
                    <a:pt x="3423" y="188"/>
                    <a:pt x="3396" y="524"/>
                  </a:cubicBezTo>
                  <a:cubicBezTo>
                    <a:pt x="3286" y="2703"/>
                    <a:pt x="5892" y="6999"/>
                    <a:pt x="5892" y="6999"/>
                  </a:cubicBezTo>
                  <a:cubicBezTo>
                    <a:pt x="4107" y="5183"/>
                    <a:pt x="2449" y="3256"/>
                    <a:pt x="901" y="1234"/>
                  </a:cubicBezTo>
                  <a:cubicBezTo>
                    <a:pt x="814" y="1118"/>
                    <a:pt x="691" y="1066"/>
                    <a:pt x="569" y="1066"/>
                  </a:cubicBezTo>
                  <a:cubicBezTo>
                    <a:pt x="357" y="1066"/>
                    <a:pt x="147" y="1221"/>
                    <a:pt x="127" y="1471"/>
                  </a:cubicBezTo>
                  <a:cubicBezTo>
                    <a:pt x="1" y="3593"/>
                    <a:pt x="3387" y="7502"/>
                    <a:pt x="4136" y="8339"/>
                  </a:cubicBezTo>
                  <a:lnTo>
                    <a:pt x="4136" y="8339"/>
                  </a:lnTo>
                  <a:cubicBezTo>
                    <a:pt x="2516" y="6561"/>
                    <a:pt x="1516" y="5838"/>
                    <a:pt x="933" y="5562"/>
                  </a:cubicBezTo>
                  <a:cubicBezTo>
                    <a:pt x="857" y="5525"/>
                    <a:pt x="780" y="5508"/>
                    <a:pt x="707" y="5508"/>
                  </a:cubicBezTo>
                  <a:cubicBezTo>
                    <a:pt x="368" y="5508"/>
                    <a:pt x="95" y="5859"/>
                    <a:pt x="238" y="6209"/>
                  </a:cubicBezTo>
                  <a:cubicBezTo>
                    <a:pt x="1138" y="8309"/>
                    <a:pt x="6444" y="12826"/>
                    <a:pt x="6444" y="12826"/>
                  </a:cubicBezTo>
                  <a:cubicBezTo>
                    <a:pt x="9413" y="15748"/>
                    <a:pt x="9571" y="19680"/>
                    <a:pt x="9571" y="19680"/>
                  </a:cubicBezTo>
                  <a:lnTo>
                    <a:pt x="10061" y="31335"/>
                  </a:lnTo>
                  <a:cubicBezTo>
                    <a:pt x="10092" y="32298"/>
                    <a:pt x="10519" y="33214"/>
                    <a:pt x="11214" y="33893"/>
                  </a:cubicBezTo>
                  <a:lnTo>
                    <a:pt x="11640" y="34304"/>
                  </a:lnTo>
                  <a:lnTo>
                    <a:pt x="15509" y="21307"/>
                  </a:lnTo>
                  <a:lnTo>
                    <a:pt x="14356" y="16837"/>
                  </a:lnTo>
                  <a:cubicBezTo>
                    <a:pt x="15414" y="12352"/>
                    <a:pt x="15067" y="8973"/>
                    <a:pt x="14957" y="8120"/>
                  </a:cubicBezTo>
                  <a:cubicBezTo>
                    <a:pt x="14941" y="8009"/>
                    <a:pt x="14909" y="7883"/>
                    <a:pt x="14878" y="7772"/>
                  </a:cubicBezTo>
                  <a:cubicBezTo>
                    <a:pt x="13872" y="3621"/>
                    <a:pt x="13002" y="3460"/>
                    <a:pt x="12873" y="3460"/>
                  </a:cubicBezTo>
                  <a:cubicBezTo>
                    <a:pt x="12862" y="3460"/>
                    <a:pt x="12856" y="3461"/>
                    <a:pt x="12856" y="3461"/>
                  </a:cubicBezTo>
                  <a:cubicBezTo>
                    <a:pt x="12528" y="3592"/>
                    <a:pt x="12371" y="3964"/>
                    <a:pt x="12317" y="4442"/>
                  </a:cubicBezTo>
                  <a:lnTo>
                    <a:pt x="12317" y="4442"/>
                  </a:lnTo>
                  <a:cubicBezTo>
                    <a:pt x="12271" y="4242"/>
                    <a:pt x="12098" y="4061"/>
                    <a:pt x="12098" y="4061"/>
                  </a:cubicBezTo>
                  <a:cubicBezTo>
                    <a:pt x="11043" y="3050"/>
                    <a:pt x="10203" y="2686"/>
                    <a:pt x="9542" y="2686"/>
                  </a:cubicBezTo>
                  <a:cubicBezTo>
                    <a:pt x="7837" y="2686"/>
                    <a:pt x="7313" y="5104"/>
                    <a:pt x="7313" y="5104"/>
                  </a:cubicBezTo>
                  <a:cubicBezTo>
                    <a:pt x="7291" y="5107"/>
                    <a:pt x="7268" y="5109"/>
                    <a:pt x="7246" y="5109"/>
                  </a:cubicBezTo>
                  <a:cubicBezTo>
                    <a:pt x="6320" y="5109"/>
                    <a:pt x="5071" y="2015"/>
                    <a:pt x="4470" y="366"/>
                  </a:cubicBezTo>
                  <a:cubicBezTo>
                    <a:pt x="4380" y="116"/>
                    <a:pt x="4170" y="0"/>
                    <a:pt x="3960"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699;p46">
              <a:extLst>
                <a:ext uri="{FF2B5EF4-FFF2-40B4-BE49-F238E27FC236}">
                  <a16:creationId xmlns:a16="http://schemas.microsoft.com/office/drawing/2014/main" id="{A1714070-B262-F707-6266-A2BC27B04603}"/>
                </a:ext>
              </a:extLst>
            </p:cNvPr>
            <p:cNvSpPr/>
            <p:nvPr/>
          </p:nvSpPr>
          <p:spPr>
            <a:xfrm>
              <a:off x="4316475" y="1701834"/>
              <a:ext cx="583641" cy="1290860"/>
            </a:xfrm>
            <a:custGeom>
              <a:avLst/>
              <a:gdLst/>
              <a:ahLst/>
              <a:cxnLst/>
              <a:rect l="l" t="t" r="r" b="b"/>
              <a:pathLst>
                <a:path w="15510" h="34304" extrusionOk="0">
                  <a:moveTo>
                    <a:pt x="12299" y="4668"/>
                  </a:moveTo>
                  <a:cubicBezTo>
                    <a:pt x="12235" y="6039"/>
                    <a:pt x="12856" y="8041"/>
                    <a:pt x="12856" y="8041"/>
                  </a:cubicBezTo>
                  <a:cubicBezTo>
                    <a:pt x="10077" y="7630"/>
                    <a:pt x="9571" y="4772"/>
                    <a:pt x="9571" y="4772"/>
                  </a:cubicBezTo>
                  <a:lnTo>
                    <a:pt x="9571" y="4772"/>
                  </a:lnTo>
                  <a:cubicBezTo>
                    <a:pt x="10348" y="4914"/>
                    <a:pt x="10916" y="4971"/>
                    <a:pt x="11326" y="4971"/>
                  </a:cubicBezTo>
                  <a:cubicBezTo>
                    <a:pt x="11960" y="4971"/>
                    <a:pt x="12220" y="4835"/>
                    <a:pt x="12299" y="4668"/>
                  </a:cubicBezTo>
                  <a:close/>
                  <a:moveTo>
                    <a:pt x="3960" y="0"/>
                  </a:moveTo>
                  <a:cubicBezTo>
                    <a:pt x="3692" y="0"/>
                    <a:pt x="3423" y="188"/>
                    <a:pt x="3396" y="524"/>
                  </a:cubicBezTo>
                  <a:cubicBezTo>
                    <a:pt x="3286" y="2703"/>
                    <a:pt x="5892" y="6999"/>
                    <a:pt x="5892" y="6999"/>
                  </a:cubicBezTo>
                  <a:cubicBezTo>
                    <a:pt x="4107" y="5183"/>
                    <a:pt x="2449" y="3256"/>
                    <a:pt x="901" y="1234"/>
                  </a:cubicBezTo>
                  <a:cubicBezTo>
                    <a:pt x="814" y="1118"/>
                    <a:pt x="691" y="1066"/>
                    <a:pt x="569" y="1066"/>
                  </a:cubicBezTo>
                  <a:cubicBezTo>
                    <a:pt x="357" y="1066"/>
                    <a:pt x="147" y="1221"/>
                    <a:pt x="127" y="1471"/>
                  </a:cubicBezTo>
                  <a:cubicBezTo>
                    <a:pt x="1" y="3593"/>
                    <a:pt x="3387" y="7502"/>
                    <a:pt x="4136" y="8339"/>
                  </a:cubicBezTo>
                  <a:lnTo>
                    <a:pt x="4136" y="8339"/>
                  </a:lnTo>
                  <a:cubicBezTo>
                    <a:pt x="2516" y="6561"/>
                    <a:pt x="1516" y="5838"/>
                    <a:pt x="933" y="5562"/>
                  </a:cubicBezTo>
                  <a:cubicBezTo>
                    <a:pt x="857" y="5525"/>
                    <a:pt x="780" y="5508"/>
                    <a:pt x="707" y="5508"/>
                  </a:cubicBezTo>
                  <a:cubicBezTo>
                    <a:pt x="368" y="5508"/>
                    <a:pt x="95" y="5859"/>
                    <a:pt x="238" y="6209"/>
                  </a:cubicBezTo>
                  <a:cubicBezTo>
                    <a:pt x="1138" y="8309"/>
                    <a:pt x="6444" y="12826"/>
                    <a:pt x="6444" y="12826"/>
                  </a:cubicBezTo>
                  <a:cubicBezTo>
                    <a:pt x="9413" y="15748"/>
                    <a:pt x="9571" y="19680"/>
                    <a:pt x="9571" y="19680"/>
                  </a:cubicBezTo>
                  <a:lnTo>
                    <a:pt x="10061" y="31335"/>
                  </a:lnTo>
                  <a:cubicBezTo>
                    <a:pt x="10092" y="32298"/>
                    <a:pt x="10519" y="33214"/>
                    <a:pt x="11214" y="33893"/>
                  </a:cubicBezTo>
                  <a:lnTo>
                    <a:pt x="11640" y="34304"/>
                  </a:lnTo>
                  <a:lnTo>
                    <a:pt x="15509" y="21307"/>
                  </a:lnTo>
                  <a:lnTo>
                    <a:pt x="14356" y="16837"/>
                  </a:lnTo>
                  <a:cubicBezTo>
                    <a:pt x="15414" y="12352"/>
                    <a:pt x="15067" y="8973"/>
                    <a:pt x="14957" y="8120"/>
                  </a:cubicBezTo>
                  <a:cubicBezTo>
                    <a:pt x="14941" y="8009"/>
                    <a:pt x="14909" y="7883"/>
                    <a:pt x="14878" y="7772"/>
                  </a:cubicBezTo>
                  <a:cubicBezTo>
                    <a:pt x="13872" y="3621"/>
                    <a:pt x="13002" y="3460"/>
                    <a:pt x="12873" y="3460"/>
                  </a:cubicBezTo>
                  <a:cubicBezTo>
                    <a:pt x="12862" y="3460"/>
                    <a:pt x="12856" y="3461"/>
                    <a:pt x="12856" y="3461"/>
                  </a:cubicBezTo>
                  <a:cubicBezTo>
                    <a:pt x="12528" y="3592"/>
                    <a:pt x="12371" y="3964"/>
                    <a:pt x="12317" y="4442"/>
                  </a:cubicBezTo>
                  <a:lnTo>
                    <a:pt x="12317" y="4442"/>
                  </a:lnTo>
                  <a:cubicBezTo>
                    <a:pt x="12271" y="4242"/>
                    <a:pt x="12098" y="4061"/>
                    <a:pt x="12098" y="4061"/>
                  </a:cubicBezTo>
                  <a:cubicBezTo>
                    <a:pt x="11043" y="3050"/>
                    <a:pt x="10203" y="2686"/>
                    <a:pt x="9542" y="2686"/>
                  </a:cubicBezTo>
                  <a:cubicBezTo>
                    <a:pt x="7837" y="2686"/>
                    <a:pt x="7313" y="5104"/>
                    <a:pt x="7313" y="5104"/>
                  </a:cubicBezTo>
                  <a:cubicBezTo>
                    <a:pt x="7291" y="5107"/>
                    <a:pt x="7268" y="5109"/>
                    <a:pt x="7246" y="5109"/>
                  </a:cubicBezTo>
                  <a:cubicBezTo>
                    <a:pt x="6320" y="5109"/>
                    <a:pt x="5071" y="2015"/>
                    <a:pt x="4470" y="366"/>
                  </a:cubicBezTo>
                  <a:cubicBezTo>
                    <a:pt x="4380" y="116"/>
                    <a:pt x="4170" y="0"/>
                    <a:pt x="3960"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700;p46">
              <a:extLst>
                <a:ext uri="{FF2B5EF4-FFF2-40B4-BE49-F238E27FC236}">
                  <a16:creationId xmlns:a16="http://schemas.microsoft.com/office/drawing/2014/main" id="{DC513DE1-1C26-6D74-8F8F-CDD59E238D8B}"/>
                </a:ext>
              </a:extLst>
            </p:cNvPr>
            <p:cNvSpPr/>
            <p:nvPr/>
          </p:nvSpPr>
          <p:spPr>
            <a:xfrm>
              <a:off x="4567874" y="1842830"/>
              <a:ext cx="46962" cy="86737"/>
            </a:xfrm>
            <a:custGeom>
              <a:avLst/>
              <a:gdLst/>
              <a:ahLst/>
              <a:cxnLst/>
              <a:rect l="l" t="t" r="r" b="b"/>
              <a:pathLst>
                <a:path w="1248" h="2305" extrusionOk="0">
                  <a:moveTo>
                    <a:pt x="1131" y="0"/>
                  </a:moveTo>
                  <a:cubicBezTo>
                    <a:pt x="1102" y="0"/>
                    <a:pt x="1076" y="13"/>
                    <a:pt x="1058" y="30"/>
                  </a:cubicBezTo>
                  <a:cubicBezTo>
                    <a:pt x="1043" y="46"/>
                    <a:pt x="0" y="1341"/>
                    <a:pt x="1074" y="2273"/>
                  </a:cubicBezTo>
                  <a:cubicBezTo>
                    <a:pt x="1090" y="2288"/>
                    <a:pt x="1106" y="2304"/>
                    <a:pt x="1137" y="2304"/>
                  </a:cubicBezTo>
                  <a:cubicBezTo>
                    <a:pt x="1153" y="2288"/>
                    <a:pt x="1185" y="2288"/>
                    <a:pt x="1200" y="2257"/>
                  </a:cubicBezTo>
                  <a:cubicBezTo>
                    <a:pt x="1232" y="2225"/>
                    <a:pt x="1232" y="2162"/>
                    <a:pt x="1200" y="2130"/>
                  </a:cubicBezTo>
                  <a:cubicBezTo>
                    <a:pt x="269" y="1325"/>
                    <a:pt x="1169" y="204"/>
                    <a:pt x="1216" y="156"/>
                  </a:cubicBezTo>
                  <a:cubicBezTo>
                    <a:pt x="1248" y="125"/>
                    <a:pt x="1232" y="62"/>
                    <a:pt x="1200" y="30"/>
                  </a:cubicBezTo>
                  <a:cubicBezTo>
                    <a:pt x="1179" y="9"/>
                    <a:pt x="1154" y="0"/>
                    <a:pt x="1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701;p46">
              <a:extLst>
                <a:ext uri="{FF2B5EF4-FFF2-40B4-BE49-F238E27FC236}">
                  <a16:creationId xmlns:a16="http://schemas.microsoft.com/office/drawing/2014/main" id="{3760DE64-4142-B91D-D87A-1431DAD8110B}"/>
                </a:ext>
              </a:extLst>
            </p:cNvPr>
            <p:cNvSpPr/>
            <p:nvPr/>
          </p:nvSpPr>
          <p:spPr>
            <a:xfrm>
              <a:off x="4471581" y="1912030"/>
              <a:ext cx="189128" cy="149466"/>
            </a:xfrm>
            <a:custGeom>
              <a:avLst/>
              <a:gdLst/>
              <a:ahLst/>
              <a:cxnLst/>
              <a:rect l="l" t="t" r="r" b="b"/>
              <a:pathLst>
                <a:path w="5026" h="3972" extrusionOk="0">
                  <a:moveTo>
                    <a:pt x="4901" y="0"/>
                  </a:moveTo>
                  <a:cubicBezTo>
                    <a:pt x="4890" y="0"/>
                    <a:pt x="4878" y="2"/>
                    <a:pt x="4865" y="7"/>
                  </a:cubicBezTo>
                  <a:cubicBezTo>
                    <a:pt x="4707" y="39"/>
                    <a:pt x="869" y="1081"/>
                    <a:pt x="17" y="3845"/>
                  </a:cubicBezTo>
                  <a:cubicBezTo>
                    <a:pt x="1" y="3892"/>
                    <a:pt x="32" y="3955"/>
                    <a:pt x="80" y="3971"/>
                  </a:cubicBezTo>
                  <a:lnTo>
                    <a:pt x="111" y="3971"/>
                  </a:lnTo>
                  <a:cubicBezTo>
                    <a:pt x="159" y="3971"/>
                    <a:pt x="190" y="3955"/>
                    <a:pt x="206" y="3908"/>
                  </a:cubicBezTo>
                  <a:cubicBezTo>
                    <a:pt x="1027" y="1255"/>
                    <a:pt x="4881" y="197"/>
                    <a:pt x="4912" y="197"/>
                  </a:cubicBezTo>
                  <a:cubicBezTo>
                    <a:pt x="5026" y="168"/>
                    <a:pt x="4999" y="0"/>
                    <a:pt x="49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702;p46">
              <a:extLst>
                <a:ext uri="{FF2B5EF4-FFF2-40B4-BE49-F238E27FC236}">
                  <a16:creationId xmlns:a16="http://schemas.microsoft.com/office/drawing/2014/main" id="{60962C66-FF71-9DCB-D20B-1D614FBAE19D}"/>
                </a:ext>
              </a:extLst>
            </p:cNvPr>
            <p:cNvSpPr/>
            <p:nvPr/>
          </p:nvSpPr>
          <p:spPr>
            <a:xfrm>
              <a:off x="4618108" y="1860440"/>
              <a:ext cx="153041" cy="29878"/>
            </a:xfrm>
            <a:custGeom>
              <a:avLst/>
              <a:gdLst/>
              <a:ahLst/>
              <a:cxnLst/>
              <a:rect l="l" t="t" r="r" b="b"/>
              <a:pathLst>
                <a:path w="4067" h="794" extrusionOk="0">
                  <a:moveTo>
                    <a:pt x="139" y="0"/>
                  </a:moveTo>
                  <a:cubicBezTo>
                    <a:pt x="46" y="0"/>
                    <a:pt x="1" y="150"/>
                    <a:pt x="102" y="194"/>
                  </a:cubicBezTo>
                  <a:cubicBezTo>
                    <a:pt x="1239" y="573"/>
                    <a:pt x="2440" y="762"/>
                    <a:pt x="3640" y="794"/>
                  </a:cubicBezTo>
                  <a:cubicBezTo>
                    <a:pt x="3735" y="794"/>
                    <a:pt x="3845" y="778"/>
                    <a:pt x="3940" y="778"/>
                  </a:cubicBezTo>
                  <a:cubicBezTo>
                    <a:pt x="4066" y="778"/>
                    <a:pt x="4066" y="589"/>
                    <a:pt x="3940" y="589"/>
                  </a:cubicBezTo>
                  <a:cubicBezTo>
                    <a:pt x="3894" y="589"/>
                    <a:pt x="3848" y="589"/>
                    <a:pt x="3803" y="589"/>
                  </a:cubicBezTo>
                  <a:cubicBezTo>
                    <a:pt x="2569" y="589"/>
                    <a:pt x="1338" y="385"/>
                    <a:pt x="166" y="4"/>
                  </a:cubicBezTo>
                  <a:cubicBezTo>
                    <a:pt x="156" y="2"/>
                    <a:pt x="148" y="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703;p46">
              <a:extLst>
                <a:ext uri="{FF2B5EF4-FFF2-40B4-BE49-F238E27FC236}">
                  <a16:creationId xmlns:a16="http://schemas.microsoft.com/office/drawing/2014/main" id="{D53C9A83-4CA4-B0EC-B734-162E7B6D46B9}"/>
                </a:ext>
              </a:extLst>
            </p:cNvPr>
            <p:cNvSpPr/>
            <p:nvPr/>
          </p:nvSpPr>
          <p:spPr>
            <a:xfrm>
              <a:off x="5772413" y="1596736"/>
              <a:ext cx="408323" cy="805922"/>
            </a:xfrm>
            <a:custGeom>
              <a:avLst/>
              <a:gdLst/>
              <a:ahLst/>
              <a:cxnLst/>
              <a:rect l="l" t="t" r="r" b="b"/>
              <a:pathLst>
                <a:path w="10851" h="21417" extrusionOk="0">
                  <a:moveTo>
                    <a:pt x="10850" y="0"/>
                  </a:moveTo>
                  <a:lnTo>
                    <a:pt x="2622" y="1864"/>
                  </a:lnTo>
                  <a:lnTo>
                    <a:pt x="2622" y="6049"/>
                  </a:lnTo>
                  <a:lnTo>
                    <a:pt x="1" y="7360"/>
                  </a:lnTo>
                  <a:cubicBezTo>
                    <a:pt x="1" y="7360"/>
                    <a:pt x="1859" y="21416"/>
                    <a:pt x="4846" y="21416"/>
                  </a:cubicBezTo>
                  <a:cubicBezTo>
                    <a:pt x="4863" y="21416"/>
                    <a:pt x="4880" y="21416"/>
                    <a:pt x="4896" y="21415"/>
                  </a:cubicBezTo>
                  <a:cubicBezTo>
                    <a:pt x="7913" y="21273"/>
                    <a:pt x="7913" y="14119"/>
                    <a:pt x="7913" y="14119"/>
                  </a:cubicBezTo>
                  <a:lnTo>
                    <a:pt x="10850" y="9839"/>
                  </a:lnTo>
                  <a:lnTo>
                    <a:pt x="10850" y="0"/>
                  </a:ln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704;p46">
              <a:extLst>
                <a:ext uri="{FF2B5EF4-FFF2-40B4-BE49-F238E27FC236}">
                  <a16:creationId xmlns:a16="http://schemas.microsoft.com/office/drawing/2014/main" id="{D83BD345-204D-14C9-7133-CE7866331C22}"/>
                </a:ext>
              </a:extLst>
            </p:cNvPr>
            <p:cNvSpPr/>
            <p:nvPr/>
          </p:nvSpPr>
          <p:spPr>
            <a:xfrm>
              <a:off x="5772413" y="1596736"/>
              <a:ext cx="408323" cy="805922"/>
            </a:xfrm>
            <a:custGeom>
              <a:avLst/>
              <a:gdLst/>
              <a:ahLst/>
              <a:cxnLst/>
              <a:rect l="l" t="t" r="r" b="b"/>
              <a:pathLst>
                <a:path w="10851" h="21417" extrusionOk="0">
                  <a:moveTo>
                    <a:pt x="10850" y="0"/>
                  </a:moveTo>
                  <a:lnTo>
                    <a:pt x="2622" y="1864"/>
                  </a:lnTo>
                  <a:lnTo>
                    <a:pt x="2622" y="6049"/>
                  </a:lnTo>
                  <a:lnTo>
                    <a:pt x="1" y="7360"/>
                  </a:lnTo>
                  <a:cubicBezTo>
                    <a:pt x="1" y="7360"/>
                    <a:pt x="1859" y="21416"/>
                    <a:pt x="4846" y="21416"/>
                  </a:cubicBezTo>
                  <a:cubicBezTo>
                    <a:pt x="4863" y="21416"/>
                    <a:pt x="4880" y="21416"/>
                    <a:pt x="4896" y="21415"/>
                  </a:cubicBezTo>
                  <a:cubicBezTo>
                    <a:pt x="7913" y="21273"/>
                    <a:pt x="7913" y="14119"/>
                    <a:pt x="7913" y="14119"/>
                  </a:cubicBezTo>
                  <a:lnTo>
                    <a:pt x="10850" y="9839"/>
                  </a:lnTo>
                  <a:lnTo>
                    <a:pt x="10850" y="0"/>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705;p46">
              <a:extLst>
                <a:ext uri="{FF2B5EF4-FFF2-40B4-BE49-F238E27FC236}">
                  <a16:creationId xmlns:a16="http://schemas.microsoft.com/office/drawing/2014/main" id="{C96C0F40-7A77-0A4B-0248-0A0BC7EDD6BD}"/>
                </a:ext>
              </a:extLst>
            </p:cNvPr>
            <p:cNvSpPr/>
            <p:nvPr/>
          </p:nvSpPr>
          <p:spPr>
            <a:xfrm>
              <a:off x="5874049" y="1690621"/>
              <a:ext cx="225253" cy="91780"/>
            </a:xfrm>
            <a:custGeom>
              <a:avLst/>
              <a:gdLst/>
              <a:ahLst/>
              <a:cxnLst/>
              <a:rect l="l" t="t" r="r" b="b"/>
              <a:pathLst>
                <a:path w="5986" h="2439" extrusionOk="0">
                  <a:moveTo>
                    <a:pt x="0" y="1"/>
                  </a:moveTo>
                  <a:lnTo>
                    <a:pt x="0" y="2401"/>
                  </a:lnTo>
                  <a:cubicBezTo>
                    <a:pt x="240" y="2426"/>
                    <a:pt x="480" y="2438"/>
                    <a:pt x="719" y="2438"/>
                  </a:cubicBezTo>
                  <a:cubicBezTo>
                    <a:pt x="2739" y="2438"/>
                    <a:pt x="4672" y="1554"/>
                    <a:pt x="59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706;p46">
              <a:extLst>
                <a:ext uri="{FF2B5EF4-FFF2-40B4-BE49-F238E27FC236}">
                  <a16:creationId xmlns:a16="http://schemas.microsoft.com/office/drawing/2014/main" id="{197AC0ED-7036-195B-E858-AF2B29F37084}"/>
                </a:ext>
              </a:extLst>
            </p:cNvPr>
            <p:cNvSpPr/>
            <p:nvPr/>
          </p:nvSpPr>
          <p:spPr>
            <a:xfrm>
              <a:off x="5202523" y="1797600"/>
              <a:ext cx="1734743" cy="2137008"/>
            </a:xfrm>
            <a:custGeom>
              <a:avLst/>
              <a:gdLst/>
              <a:ahLst/>
              <a:cxnLst/>
              <a:rect l="l" t="t" r="r" b="b"/>
              <a:pathLst>
                <a:path w="46100" h="56790" extrusionOk="0">
                  <a:moveTo>
                    <a:pt x="32296" y="0"/>
                  </a:moveTo>
                  <a:lnTo>
                    <a:pt x="25253" y="7438"/>
                  </a:lnTo>
                  <a:cubicBezTo>
                    <a:pt x="25034" y="7390"/>
                    <a:pt x="24824" y="7368"/>
                    <a:pt x="24625" y="7368"/>
                  </a:cubicBezTo>
                  <a:cubicBezTo>
                    <a:pt x="21948" y="7368"/>
                    <a:pt x="21005" y="11402"/>
                    <a:pt x="21005" y="11402"/>
                  </a:cubicBezTo>
                  <a:cubicBezTo>
                    <a:pt x="21005" y="11402"/>
                    <a:pt x="21383" y="16083"/>
                    <a:pt x="20123" y="16083"/>
                  </a:cubicBezTo>
                  <a:cubicBezTo>
                    <a:pt x="20097" y="16083"/>
                    <a:pt x="20069" y="16081"/>
                    <a:pt x="20041" y="16077"/>
                  </a:cubicBezTo>
                  <a:cubicBezTo>
                    <a:pt x="19031" y="15935"/>
                    <a:pt x="19046" y="13234"/>
                    <a:pt x="19125" y="11844"/>
                  </a:cubicBezTo>
                  <a:cubicBezTo>
                    <a:pt x="19157" y="11292"/>
                    <a:pt x="19046" y="10739"/>
                    <a:pt x="18810" y="10249"/>
                  </a:cubicBezTo>
                  <a:lnTo>
                    <a:pt x="14751" y="1627"/>
                  </a:lnTo>
                  <a:lnTo>
                    <a:pt x="9145" y="3743"/>
                  </a:lnTo>
                  <a:cubicBezTo>
                    <a:pt x="1" y="13313"/>
                    <a:pt x="5986" y="56790"/>
                    <a:pt x="5986" y="56790"/>
                  </a:cubicBezTo>
                  <a:lnTo>
                    <a:pt x="46099" y="56790"/>
                  </a:lnTo>
                  <a:cubicBezTo>
                    <a:pt x="39040" y="51578"/>
                    <a:pt x="43572" y="4548"/>
                    <a:pt x="43572" y="4548"/>
                  </a:cubicBezTo>
                  <a:cubicBezTo>
                    <a:pt x="41267" y="1611"/>
                    <a:pt x="32296" y="0"/>
                    <a:pt x="32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707;p46">
              <a:extLst>
                <a:ext uri="{FF2B5EF4-FFF2-40B4-BE49-F238E27FC236}">
                  <a16:creationId xmlns:a16="http://schemas.microsoft.com/office/drawing/2014/main" id="{646F80E2-C040-0DDB-1A2C-280BE9C6C468}"/>
                </a:ext>
              </a:extLst>
            </p:cNvPr>
            <p:cNvSpPr/>
            <p:nvPr/>
          </p:nvSpPr>
          <p:spPr>
            <a:xfrm>
              <a:off x="5901932" y="2251292"/>
              <a:ext cx="110105" cy="19944"/>
            </a:xfrm>
            <a:custGeom>
              <a:avLst/>
              <a:gdLst/>
              <a:ahLst/>
              <a:cxnLst/>
              <a:rect l="l" t="t" r="r" b="b"/>
              <a:pathLst>
                <a:path w="2926" h="530" extrusionOk="0">
                  <a:moveTo>
                    <a:pt x="138" y="1"/>
                  </a:moveTo>
                  <a:cubicBezTo>
                    <a:pt x="49" y="1"/>
                    <a:pt x="0" y="142"/>
                    <a:pt x="112" y="198"/>
                  </a:cubicBezTo>
                  <a:cubicBezTo>
                    <a:pt x="665" y="403"/>
                    <a:pt x="1265" y="514"/>
                    <a:pt x="1865" y="530"/>
                  </a:cubicBezTo>
                  <a:cubicBezTo>
                    <a:pt x="2197" y="530"/>
                    <a:pt x="2512" y="482"/>
                    <a:pt x="2813" y="388"/>
                  </a:cubicBezTo>
                  <a:cubicBezTo>
                    <a:pt x="2926" y="359"/>
                    <a:pt x="2887" y="191"/>
                    <a:pt x="2786" y="191"/>
                  </a:cubicBezTo>
                  <a:cubicBezTo>
                    <a:pt x="2775" y="191"/>
                    <a:pt x="2762" y="193"/>
                    <a:pt x="2749" y="198"/>
                  </a:cubicBezTo>
                  <a:cubicBezTo>
                    <a:pt x="2473" y="293"/>
                    <a:pt x="2175" y="328"/>
                    <a:pt x="1883" y="328"/>
                  </a:cubicBezTo>
                  <a:cubicBezTo>
                    <a:pt x="1007" y="328"/>
                    <a:pt x="187" y="9"/>
                    <a:pt x="175" y="9"/>
                  </a:cubicBezTo>
                  <a:cubicBezTo>
                    <a:pt x="162" y="3"/>
                    <a:pt x="150"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7" name="Google Shape;1708;p46">
              <a:extLst>
                <a:ext uri="{FF2B5EF4-FFF2-40B4-BE49-F238E27FC236}">
                  <a16:creationId xmlns:a16="http://schemas.microsoft.com/office/drawing/2014/main" id="{056B6CAA-2BFF-E9C8-8B52-D1317410EFD4}"/>
                </a:ext>
              </a:extLst>
            </p:cNvPr>
            <p:cNvSpPr/>
            <p:nvPr/>
          </p:nvSpPr>
          <p:spPr>
            <a:xfrm>
              <a:off x="5903174" y="2298329"/>
              <a:ext cx="107584" cy="19869"/>
            </a:xfrm>
            <a:custGeom>
              <a:avLst/>
              <a:gdLst/>
              <a:ahLst/>
              <a:cxnLst/>
              <a:rect l="l" t="t" r="r" b="b"/>
              <a:pathLst>
                <a:path w="2859" h="528" extrusionOk="0">
                  <a:moveTo>
                    <a:pt x="109" y="0"/>
                  </a:moveTo>
                  <a:cubicBezTo>
                    <a:pt x="73" y="0"/>
                    <a:pt x="40" y="21"/>
                    <a:pt x="16" y="69"/>
                  </a:cubicBezTo>
                  <a:cubicBezTo>
                    <a:pt x="0" y="117"/>
                    <a:pt x="32" y="164"/>
                    <a:pt x="79" y="196"/>
                  </a:cubicBezTo>
                  <a:cubicBezTo>
                    <a:pt x="632" y="401"/>
                    <a:pt x="1232" y="512"/>
                    <a:pt x="1832" y="527"/>
                  </a:cubicBezTo>
                  <a:cubicBezTo>
                    <a:pt x="2164" y="527"/>
                    <a:pt x="2479" y="480"/>
                    <a:pt x="2780" y="385"/>
                  </a:cubicBezTo>
                  <a:cubicBezTo>
                    <a:pt x="2827" y="369"/>
                    <a:pt x="2858" y="322"/>
                    <a:pt x="2843" y="259"/>
                  </a:cubicBezTo>
                  <a:cubicBezTo>
                    <a:pt x="2831" y="225"/>
                    <a:pt x="2795" y="199"/>
                    <a:pt x="2758" y="199"/>
                  </a:cubicBezTo>
                  <a:cubicBezTo>
                    <a:pt x="2744" y="199"/>
                    <a:pt x="2730" y="203"/>
                    <a:pt x="2716" y="211"/>
                  </a:cubicBezTo>
                  <a:cubicBezTo>
                    <a:pt x="2449" y="299"/>
                    <a:pt x="2161" y="333"/>
                    <a:pt x="1878" y="333"/>
                  </a:cubicBezTo>
                  <a:cubicBezTo>
                    <a:pt x="992" y="333"/>
                    <a:pt x="154" y="6"/>
                    <a:pt x="142" y="6"/>
                  </a:cubicBezTo>
                  <a:cubicBezTo>
                    <a:pt x="131" y="2"/>
                    <a:pt x="120"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8" name="Google Shape;1709;p46">
              <a:extLst>
                <a:ext uri="{FF2B5EF4-FFF2-40B4-BE49-F238E27FC236}">
                  <a16:creationId xmlns:a16="http://schemas.microsoft.com/office/drawing/2014/main" id="{369DBB54-2599-B6E8-61AE-B870A7BE44FE}"/>
                </a:ext>
              </a:extLst>
            </p:cNvPr>
            <p:cNvSpPr/>
            <p:nvPr/>
          </p:nvSpPr>
          <p:spPr>
            <a:xfrm>
              <a:off x="5901894" y="2345214"/>
              <a:ext cx="110105" cy="19906"/>
            </a:xfrm>
            <a:custGeom>
              <a:avLst/>
              <a:gdLst/>
              <a:ahLst/>
              <a:cxnLst/>
              <a:rect l="l" t="t" r="r" b="b"/>
              <a:pathLst>
                <a:path w="2926" h="529" extrusionOk="0">
                  <a:moveTo>
                    <a:pt x="141" y="0"/>
                  </a:moveTo>
                  <a:cubicBezTo>
                    <a:pt x="51" y="0"/>
                    <a:pt x="0" y="155"/>
                    <a:pt x="113" y="197"/>
                  </a:cubicBezTo>
                  <a:cubicBezTo>
                    <a:pt x="666" y="403"/>
                    <a:pt x="1266" y="513"/>
                    <a:pt x="1866" y="529"/>
                  </a:cubicBezTo>
                  <a:cubicBezTo>
                    <a:pt x="2198" y="529"/>
                    <a:pt x="2513" y="497"/>
                    <a:pt x="2814" y="387"/>
                  </a:cubicBezTo>
                  <a:cubicBezTo>
                    <a:pt x="2926" y="359"/>
                    <a:pt x="2888" y="206"/>
                    <a:pt x="2790" y="206"/>
                  </a:cubicBezTo>
                  <a:cubicBezTo>
                    <a:pt x="2777" y="206"/>
                    <a:pt x="2764" y="208"/>
                    <a:pt x="2750" y="213"/>
                  </a:cubicBezTo>
                  <a:cubicBezTo>
                    <a:pt x="2483" y="301"/>
                    <a:pt x="2195" y="334"/>
                    <a:pt x="1912" y="334"/>
                  </a:cubicBezTo>
                  <a:cubicBezTo>
                    <a:pt x="1026" y="334"/>
                    <a:pt x="188" y="8"/>
                    <a:pt x="176" y="8"/>
                  </a:cubicBezTo>
                  <a:cubicBezTo>
                    <a:pt x="164" y="3"/>
                    <a:pt x="152" y="0"/>
                    <a:pt x="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9" name="Google Shape;1710;p46">
              <a:extLst>
                <a:ext uri="{FF2B5EF4-FFF2-40B4-BE49-F238E27FC236}">
                  <a16:creationId xmlns:a16="http://schemas.microsoft.com/office/drawing/2014/main" id="{98698D4C-6632-702D-80DE-BE4F34212C9E}"/>
                </a:ext>
              </a:extLst>
            </p:cNvPr>
            <p:cNvSpPr/>
            <p:nvPr/>
          </p:nvSpPr>
          <p:spPr>
            <a:xfrm>
              <a:off x="5324366" y="2488694"/>
              <a:ext cx="50537" cy="864098"/>
            </a:xfrm>
            <a:custGeom>
              <a:avLst/>
              <a:gdLst/>
              <a:ahLst/>
              <a:cxnLst/>
              <a:rect l="l" t="t" r="r" b="b"/>
              <a:pathLst>
                <a:path w="1343" h="22963" extrusionOk="0">
                  <a:moveTo>
                    <a:pt x="815" y="0"/>
                  </a:moveTo>
                  <a:cubicBezTo>
                    <a:pt x="783" y="0"/>
                    <a:pt x="753" y="18"/>
                    <a:pt x="742" y="48"/>
                  </a:cubicBezTo>
                  <a:cubicBezTo>
                    <a:pt x="711" y="111"/>
                    <a:pt x="0" y="1659"/>
                    <a:pt x="1153" y="22868"/>
                  </a:cubicBezTo>
                  <a:cubicBezTo>
                    <a:pt x="1153" y="22931"/>
                    <a:pt x="1200" y="22963"/>
                    <a:pt x="1248" y="22963"/>
                  </a:cubicBezTo>
                  <a:cubicBezTo>
                    <a:pt x="1311" y="22963"/>
                    <a:pt x="1342" y="22916"/>
                    <a:pt x="1342" y="22868"/>
                  </a:cubicBezTo>
                  <a:cubicBezTo>
                    <a:pt x="221" y="2054"/>
                    <a:pt x="884" y="222"/>
                    <a:pt x="916" y="143"/>
                  </a:cubicBezTo>
                  <a:cubicBezTo>
                    <a:pt x="932" y="96"/>
                    <a:pt x="916" y="32"/>
                    <a:pt x="869" y="17"/>
                  </a:cubicBezTo>
                  <a:cubicBezTo>
                    <a:pt x="852" y="5"/>
                    <a:pt x="833" y="0"/>
                    <a:pt x="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0" name="Google Shape;1711;p46">
              <a:extLst>
                <a:ext uri="{FF2B5EF4-FFF2-40B4-BE49-F238E27FC236}">
                  <a16:creationId xmlns:a16="http://schemas.microsoft.com/office/drawing/2014/main" id="{F4EA64C6-016A-A6CC-6705-C5907A89F406}"/>
                </a:ext>
              </a:extLst>
            </p:cNvPr>
            <p:cNvSpPr/>
            <p:nvPr/>
          </p:nvSpPr>
          <p:spPr>
            <a:xfrm>
              <a:off x="5972072" y="1968736"/>
              <a:ext cx="237182" cy="257954"/>
            </a:xfrm>
            <a:custGeom>
              <a:avLst/>
              <a:gdLst/>
              <a:ahLst/>
              <a:cxnLst/>
              <a:rect l="l" t="t" r="r" b="b"/>
              <a:pathLst>
                <a:path w="6303" h="6855" extrusionOk="0">
                  <a:moveTo>
                    <a:pt x="5291" y="0"/>
                  </a:moveTo>
                  <a:cubicBezTo>
                    <a:pt x="1" y="2511"/>
                    <a:pt x="554" y="6854"/>
                    <a:pt x="554" y="6854"/>
                  </a:cubicBezTo>
                  <a:cubicBezTo>
                    <a:pt x="1684" y="4089"/>
                    <a:pt x="3203" y="3429"/>
                    <a:pt x="4396" y="3429"/>
                  </a:cubicBezTo>
                  <a:cubicBezTo>
                    <a:pt x="5485" y="3429"/>
                    <a:pt x="6302" y="3980"/>
                    <a:pt x="6302" y="3980"/>
                  </a:cubicBezTo>
                  <a:lnTo>
                    <a:pt x="52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1" name="Google Shape;1712;p46">
              <a:extLst>
                <a:ext uri="{FF2B5EF4-FFF2-40B4-BE49-F238E27FC236}">
                  <a16:creationId xmlns:a16="http://schemas.microsoft.com/office/drawing/2014/main" id="{55B112C1-4872-633B-81A5-556D8DDDDF86}"/>
                </a:ext>
              </a:extLst>
            </p:cNvPr>
            <p:cNvSpPr/>
            <p:nvPr/>
          </p:nvSpPr>
          <p:spPr>
            <a:xfrm>
              <a:off x="5988742" y="2093815"/>
              <a:ext cx="224651" cy="136446"/>
            </a:xfrm>
            <a:custGeom>
              <a:avLst/>
              <a:gdLst/>
              <a:ahLst/>
              <a:cxnLst/>
              <a:rect l="l" t="t" r="r" b="b"/>
              <a:pathLst>
                <a:path w="5970" h="3626" extrusionOk="0">
                  <a:moveTo>
                    <a:pt x="3951" y="0"/>
                  </a:moveTo>
                  <a:cubicBezTo>
                    <a:pt x="3657" y="0"/>
                    <a:pt x="3342" y="39"/>
                    <a:pt x="3017" y="135"/>
                  </a:cubicBezTo>
                  <a:cubicBezTo>
                    <a:pt x="1785" y="530"/>
                    <a:pt x="774" y="1651"/>
                    <a:pt x="16" y="3499"/>
                  </a:cubicBezTo>
                  <a:cubicBezTo>
                    <a:pt x="0" y="3546"/>
                    <a:pt x="16" y="3609"/>
                    <a:pt x="63" y="3625"/>
                  </a:cubicBezTo>
                  <a:lnTo>
                    <a:pt x="111" y="3625"/>
                  </a:lnTo>
                  <a:cubicBezTo>
                    <a:pt x="142" y="3625"/>
                    <a:pt x="174" y="3609"/>
                    <a:pt x="190" y="3562"/>
                  </a:cubicBezTo>
                  <a:cubicBezTo>
                    <a:pt x="932" y="1777"/>
                    <a:pt x="1895" y="688"/>
                    <a:pt x="3080" y="324"/>
                  </a:cubicBezTo>
                  <a:cubicBezTo>
                    <a:pt x="3375" y="237"/>
                    <a:pt x="3664" y="202"/>
                    <a:pt x="3937" y="202"/>
                  </a:cubicBezTo>
                  <a:cubicBezTo>
                    <a:pt x="4989" y="202"/>
                    <a:pt x="5796" y="723"/>
                    <a:pt x="5796" y="735"/>
                  </a:cubicBezTo>
                  <a:cubicBezTo>
                    <a:pt x="5813" y="746"/>
                    <a:pt x="5832" y="751"/>
                    <a:pt x="5850" y="751"/>
                  </a:cubicBezTo>
                  <a:cubicBezTo>
                    <a:pt x="5884" y="751"/>
                    <a:pt x="5918" y="734"/>
                    <a:pt x="5938" y="703"/>
                  </a:cubicBezTo>
                  <a:cubicBezTo>
                    <a:pt x="5970" y="672"/>
                    <a:pt x="5954" y="609"/>
                    <a:pt x="5907" y="577"/>
                  </a:cubicBezTo>
                  <a:cubicBezTo>
                    <a:pt x="5869" y="540"/>
                    <a:pt x="5054" y="0"/>
                    <a:pt x="39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2" name="Google Shape;1713;p46">
              <a:extLst>
                <a:ext uri="{FF2B5EF4-FFF2-40B4-BE49-F238E27FC236}">
                  <a16:creationId xmlns:a16="http://schemas.microsoft.com/office/drawing/2014/main" id="{70F27417-FEC8-54B1-D04F-AFDA1DA98AAE}"/>
                </a:ext>
              </a:extLst>
            </p:cNvPr>
            <p:cNvSpPr/>
            <p:nvPr/>
          </p:nvSpPr>
          <p:spPr>
            <a:xfrm>
              <a:off x="5463404" y="1753611"/>
              <a:ext cx="458221" cy="501608"/>
            </a:xfrm>
            <a:custGeom>
              <a:avLst/>
              <a:gdLst/>
              <a:ahLst/>
              <a:cxnLst/>
              <a:rect l="l" t="t" r="r" b="b"/>
              <a:pathLst>
                <a:path w="12177" h="13330" extrusionOk="0">
                  <a:moveTo>
                    <a:pt x="10834" y="1"/>
                  </a:moveTo>
                  <a:lnTo>
                    <a:pt x="9002" y="601"/>
                  </a:lnTo>
                  <a:cubicBezTo>
                    <a:pt x="1" y="4501"/>
                    <a:pt x="2543" y="10960"/>
                    <a:pt x="2543" y="10960"/>
                  </a:cubicBezTo>
                  <a:cubicBezTo>
                    <a:pt x="4655" y="9991"/>
                    <a:pt x="6309" y="9623"/>
                    <a:pt x="7601" y="9623"/>
                  </a:cubicBezTo>
                  <a:cubicBezTo>
                    <a:pt x="11702" y="9623"/>
                    <a:pt x="12177" y="13329"/>
                    <a:pt x="12177" y="13329"/>
                  </a:cubicBezTo>
                  <a:cubicBezTo>
                    <a:pt x="12161" y="12556"/>
                    <a:pt x="12098" y="11797"/>
                    <a:pt x="11987" y="11039"/>
                  </a:cubicBezTo>
                  <a:cubicBezTo>
                    <a:pt x="11813" y="9839"/>
                    <a:pt x="11371" y="8718"/>
                    <a:pt x="10676" y="7739"/>
                  </a:cubicBezTo>
                  <a:cubicBezTo>
                    <a:pt x="7818" y="3664"/>
                    <a:pt x="10834" y="1880"/>
                    <a:pt x="10834" y="1880"/>
                  </a:cubicBezTo>
                  <a:lnTo>
                    <a:pt x="10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3" name="Google Shape;1714;p46">
              <a:extLst>
                <a:ext uri="{FF2B5EF4-FFF2-40B4-BE49-F238E27FC236}">
                  <a16:creationId xmlns:a16="http://schemas.microsoft.com/office/drawing/2014/main" id="{2427322C-3438-899C-20EB-F474DAD51D3C}"/>
                </a:ext>
              </a:extLst>
            </p:cNvPr>
            <p:cNvSpPr/>
            <p:nvPr/>
          </p:nvSpPr>
          <p:spPr>
            <a:xfrm>
              <a:off x="5462200" y="1772351"/>
              <a:ext cx="463602" cy="486443"/>
            </a:xfrm>
            <a:custGeom>
              <a:avLst/>
              <a:gdLst/>
              <a:ahLst/>
              <a:cxnLst/>
              <a:rect l="l" t="t" r="r" b="b"/>
              <a:pathLst>
                <a:path w="12320" h="12927" extrusionOk="0">
                  <a:moveTo>
                    <a:pt x="9027" y="0"/>
                  </a:moveTo>
                  <a:cubicBezTo>
                    <a:pt x="9014" y="0"/>
                    <a:pt x="9001" y="3"/>
                    <a:pt x="8987" y="8"/>
                  </a:cubicBezTo>
                  <a:cubicBezTo>
                    <a:pt x="1" y="3909"/>
                    <a:pt x="2449" y="10431"/>
                    <a:pt x="2480" y="10494"/>
                  </a:cubicBezTo>
                  <a:cubicBezTo>
                    <a:pt x="2496" y="10510"/>
                    <a:pt x="2512" y="10541"/>
                    <a:pt x="2528" y="10541"/>
                  </a:cubicBezTo>
                  <a:cubicBezTo>
                    <a:pt x="2544" y="10549"/>
                    <a:pt x="2559" y="10553"/>
                    <a:pt x="2575" y="10553"/>
                  </a:cubicBezTo>
                  <a:cubicBezTo>
                    <a:pt x="2591" y="10553"/>
                    <a:pt x="2607" y="10549"/>
                    <a:pt x="2623" y="10541"/>
                  </a:cubicBezTo>
                  <a:cubicBezTo>
                    <a:pt x="4544" y="9662"/>
                    <a:pt x="6216" y="9222"/>
                    <a:pt x="7619" y="9222"/>
                  </a:cubicBezTo>
                  <a:cubicBezTo>
                    <a:pt x="8534" y="9222"/>
                    <a:pt x="9334" y="9409"/>
                    <a:pt x="10013" y="9783"/>
                  </a:cubicBezTo>
                  <a:cubicBezTo>
                    <a:pt x="11814" y="10778"/>
                    <a:pt x="12114" y="12816"/>
                    <a:pt x="12114" y="12847"/>
                  </a:cubicBezTo>
                  <a:cubicBezTo>
                    <a:pt x="12114" y="12895"/>
                    <a:pt x="12161" y="12926"/>
                    <a:pt x="12209" y="12926"/>
                  </a:cubicBezTo>
                  <a:lnTo>
                    <a:pt x="12224" y="12926"/>
                  </a:lnTo>
                  <a:cubicBezTo>
                    <a:pt x="12288" y="12910"/>
                    <a:pt x="12319" y="12863"/>
                    <a:pt x="12319" y="12816"/>
                  </a:cubicBezTo>
                  <a:cubicBezTo>
                    <a:pt x="12303" y="12784"/>
                    <a:pt x="12019" y="10668"/>
                    <a:pt x="10124" y="9610"/>
                  </a:cubicBezTo>
                  <a:cubicBezTo>
                    <a:pt x="9418" y="9215"/>
                    <a:pt x="8587" y="9018"/>
                    <a:pt x="7637" y="9018"/>
                  </a:cubicBezTo>
                  <a:cubicBezTo>
                    <a:pt x="6226" y="9018"/>
                    <a:pt x="4554" y="9452"/>
                    <a:pt x="2638" y="10320"/>
                  </a:cubicBezTo>
                  <a:cubicBezTo>
                    <a:pt x="2291" y="9168"/>
                    <a:pt x="2259" y="7936"/>
                    <a:pt x="2528" y="6751"/>
                  </a:cubicBezTo>
                  <a:cubicBezTo>
                    <a:pt x="2970" y="4856"/>
                    <a:pt x="4470" y="2187"/>
                    <a:pt x="9082" y="197"/>
                  </a:cubicBezTo>
                  <a:cubicBezTo>
                    <a:pt x="9180" y="155"/>
                    <a:pt x="9128" y="0"/>
                    <a:pt x="9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4" name="Google Shape;1715;p46">
              <a:extLst>
                <a:ext uri="{FF2B5EF4-FFF2-40B4-BE49-F238E27FC236}">
                  <a16:creationId xmlns:a16="http://schemas.microsoft.com/office/drawing/2014/main" id="{03C3832B-5F1F-C7AE-077F-5797F98B86F9}"/>
                </a:ext>
              </a:extLst>
            </p:cNvPr>
            <p:cNvSpPr/>
            <p:nvPr/>
          </p:nvSpPr>
          <p:spPr>
            <a:xfrm>
              <a:off x="6165221" y="1619276"/>
              <a:ext cx="574121" cy="668271"/>
            </a:xfrm>
            <a:custGeom>
              <a:avLst/>
              <a:gdLst/>
              <a:ahLst/>
              <a:cxnLst/>
              <a:rect l="l" t="t" r="r" b="b"/>
              <a:pathLst>
                <a:path w="15257" h="17759" extrusionOk="0">
                  <a:moveTo>
                    <a:pt x="5166" y="0"/>
                  </a:moveTo>
                  <a:cubicBezTo>
                    <a:pt x="5053" y="0"/>
                    <a:pt x="4932" y="30"/>
                    <a:pt x="4801" y="96"/>
                  </a:cubicBezTo>
                  <a:cubicBezTo>
                    <a:pt x="585" y="3744"/>
                    <a:pt x="1" y="13062"/>
                    <a:pt x="3206" y="17484"/>
                  </a:cubicBezTo>
                  <a:cubicBezTo>
                    <a:pt x="3344" y="17664"/>
                    <a:pt x="3553" y="17759"/>
                    <a:pt x="3766" y="17759"/>
                  </a:cubicBezTo>
                  <a:cubicBezTo>
                    <a:pt x="3871" y="17759"/>
                    <a:pt x="3976" y="17736"/>
                    <a:pt x="4075" y="17689"/>
                  </a:cubicBezTo>
                  <a:cubicBezTo>
                    <a:pt x="6397" y="17010"/>
                    <a:pt x="8592" y="15999"/>
                    <a:pt x="10281" y="14215"/>
                  </a:cubicBezTo>
                  <a:cubicBezTo>
                    <a:pt x="12240" y="12493"/>
                    <a:pt x="15256" y="10061"/>
                    <a:pt x="11766" y="8103"/>
                  </a:cubicBezTo>
                  <a:cubicBezTo>
                    <a:pt x="9602" y="6555"/>
                    <a:pt x="7865" y="4502"/>
                    <a:pt x="6681" y="2133"/>
                  </a:cubicBezTo>
                  <a:cubicBezTo>
                    <a:pt x="6362" y="1510"/>
                    <a:pt x="5971" y="0"/>
                    <a:pt x="5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1716;p46">
              <a:extLst>
                <a:ext uri="{FF2B5EF4-FFF2-40B4-BE49-F238E27FC236}">
                  <a16:creationId xmlns:a16="http://schemas.microsoft.com/office/drawing/2014/main" id="{1AFDA1F8-BDBC-165D-16A2-C5D469308A0A}"/>
                </a:ext>
              </a:extLst>
            </p:cNvPr>
            <p:cNvSpPr/>
            <p:nvPr/>
          </p:nvSpPr>
          <p:spPr>
            <a:xfrm>
              <a:off x="6117696" y="1429739"/>
              <a:ext cx="281698" cy="858152"/>
            </a:xfrm>
            <a:custGeom>
              <a:avLst/>
              <a:gdLst/>
              <a:ahLst/>
              <a:cxnLst/>
              <a:rect l="l" t="t" r="r" b="b"/>
              <a:pathLst>
                <a:path w="7486" h="22805" extrusionOk="0">
                  <a:moveTo>
                    <a:pt x="4485" y="1"/>
                  </a:moveTo>
                  <a:cubicBezTo>
                    <a:pt x="3459" y="790"/>
                    <a:pt x="2938" y="1706"/>
                    <a:pt x="1990" y="2591"/>
                  </a:cubicBezTo>
                  <a:cubicBezTo>
                    <a:pt x="2559" y="3001"/>
                    <a:pt x="3190" y="3333"/>
                    <a:pt x="3854" y="3554"/>
                  </a:cubicBezTo>
                  <a:cubicBezTo>
                    <a:pt x="537" y="8197"/>
                    <a:pt x="0" y="14672"/>
                    <a:pt x="2480" y="19820"/>
                  </a:cubicBezTo>
                  <a:cubicBezTo>
                    <a:pt x="3190" y="21289"/>
                    <a:pt x="3443" y="22347"/>
                    <a:pt x="4991" y="22805"/>
                  </a:cubicBezTo>
                  <a:cubicBezTo>
                    <a:pt x="3790" y="20610"/>
                    <a:pt x="3617" y="17972"/>
                    <a:pt x="4027" y="15493"/>
                  </a:cubicBezTo>
                  <a:cubicBezTo>
                    <a:pt x="4438" y="13029"/>
                    <a:pt x="5401" y="10692"/>
                    <a:pt x="6380" y="8386"/>
                  </a:cubicBezTo>
                  <a:cubicBezTo>
                    <a:pt x="6917" y="7107"/>
                    <a:pt x="7486" y="5765"/>
                    <a:pt x="7454" y="4359"/>
                  </a:cubicBezTo>
                  <a:cubicBezTo>
                    <a:pt x="7375" y="2464"/>
                    <a:pt x="6222" y="775"/>
                    <a:pt x="4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6" name="Google Shape;1717;p46">
              <a:extLst>
                <a:ext uri="{FF2B5EF4-FFF2-40B4-BE49-F238E27FC236}">
                  <a16:creationId xmlns:a16="http://schemas.microsoft.com/office/drawing/2014/main" id="{B0481804-AF28-BE82-C9D6-6F519B3B7F5A}"/>
                </a:ext>
              </a:extLst>
            </p:cNvPr>
            <p:cNvSpPr/>
            <p:nvPr/>
          </p:nvSpPr>
          <p:spPr>
            <a:xfrm>
              <a:off x="6234760" y="1564037"/>
              <a:ext cx="163465" cy="66003"/>
            </a:xfrm>
            <a:custGeom>
              <a:avLst/>
              <a:gdLst/>
              <a:ahLst/>
              <a:cxnLst/>
              <a:rect l="l" t="t" r="r" b="b"/>
              <a:pathLst>
                <a:path w="4344" h="1754" extrusionOk="0">
                  <a:moveTo>
                    <a:pt x="743" y="1"/>
                  </a:moveTo>
                  <a:lnTo>
                    <a:pt x="0" y="1169"/>
                  </a:lnTo>
                  <a:cubicBezTo>
                    <a:pt x="839" y="1600"/>
                    <a:pt x="1554" y="1754"/>
                    <a:pt x="2147" y="1754"/>
                  </a:cubicBezTo>
                  <a:cubicBezTo>
                    <a:pt x="3621" y="1754"/>
                    <a:pt x="4343" y="806"/>
                    <a:pt x="4343" y="806"/>
                  </a:cubicBezTo>
                  <a:lnTo>
                    <a:pt x="4343" y="806"/>
                  </a:lnTo>
                  <a:cubicBezTo>
                    <a:pt x="4206" y="892"/>
                    <a:pt x="4016" y="927"/>
                    <a:pt x="3796" y="927"/>
                  </a:cubicBezTo>
                  <a:cubicBezTo>
                    <a:pt x="2673" y="927"/>
                    <a:pt x="743" y="1"/>
                    <a:pt x="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1718;p46">
              <a:extLst>
                <a:ext uri="{FF2B5EF4-FFF2-40B4-BE49-F238E27FC236}">
                  <a16:creationId xmlns:a16="http://schemas.microsoft.com/office/drawing/2014/main" id="{58F66E60-7920-3320-239C-0CBE077FD6F5}"/>
                </a:ext>
              </a:extLst>
            </p:cNvPr>
            <p:cNvSpPr/>
            <p:nvPr/>
          </p:nvSpPr>
          <p:spPr>
            <a:xfrm>
              <a:off x="6126012" y="1830864"/>
              <a:ext cx="230597" cy="454044"/>
            </a:xfrm>
            <a:custGeom>
              <a:avLst/>
              <a:gdLst/>
              <a:ahLst/>
              <a:cxnLst/>
              <a:rect l="l" t="t" r="r" b="b"/>
              <a:pathLst>
                <a:path w="6128" h="12066" extrusionOk="0">
                  <a:moveTo>
                    <a:pt x="5528" y="1"/>
                  </a:moveTo>
                  <a:cubicBezTo>
                    <a:pt x="0" y="10581"/>
                    <a:pt x="4533" y="12066"/>
                    <a:pt x="4533" y="12066"/>
                  </a:cubicBezTo>
                  <a:lnTo>
                    <a:pt x="6128" y="11608"/>
                  </a:lnTo>
                  <a:cubicBezTo>
                    <a:pt x="1580" y="10503"/>
                    <a:pt x="5527" y="2"/>
                    <a:pt x="5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719;p46">
              <a:extLst>
                <a:ext uri="{FF2B5EF4-FFF2-40B4-BE49-F238E27FC236}">
                  <a16:creationId xmlns:a16="http://schemas.microsoft.com/office/drawing/2014/main" id="{94945377-4045-515C-F889-4803A0A65331}"/>
                </a:ext>
              </a:extLst>
            </p:cNvPr>
            <p:cNvSpPr/>
            <p:nvPr/>
          </p:nvSpPr>
          <p:spPr>
            <a:xfrm>
              <a:off x="6165221" y="1530246"/>
              <a:ext cx="289450" cy="737435"/>
            </a:xfrm>
            <a:custGeom>
              <a:avLst/>
              <a:gdLst/>
              <a:ahLst/>
              <a:cxnLst/>
              <a:rect l="l" t="t" r="r" b="b"/>
              <a:pathLst>
                <a:path w="7692" h="19597" extrusionOk="0">
                  <a:moveTo>
                    <a:pt x="5843" y="1"/>
                  </a:moveTo>
                  <a:cubicBezTo>
                    <a:pt x="5767" y="1"/>
                    <a:pt x="5707" y="111"/>
                    <a:pt x="5781" y="172"/>
                  </a:cubicBezTo>
                  <a:cubicBezTo>
                    <a:pt x="5796" y="188"/>
                    <a:pt x="7407" y="1767"/>
                    <a:pt x="3096" y="10927"/>
                  </a:cubicBezTo>
                  <a:cubicBezTo>
                    <a:pt x="2954" y="11180"/>
                    <a:pt x="1" y="17212"/>
                    <a:pt x="2859" y="19565"/>
                  </a:cubicBezTo>
                  <a:cubicBezTo>
                    <a:pt x="2891" y="19581"/>
                    <a:pt x="2906" y="19581"/>
                    <a:pt x="2922" y="19597"/>
                  </a:cubicBezTo>
                  <a:cubicBezTo>
                    <a:pt x="2954" y="19597"/>
                    <a:pt x="2985" y="19581"/>
                    <a:pt x="3001" y="19550"/>
                  </a:cubicBezTo>
                  <a:cubicBezTo>
                    <a:pt x="3033" y="19518"/>
                    <a:pt x="3033" y="19455"/>
                    <a:pt x="2985" y="19423"/>
                  </a:cubicBezTo>
                  <a:cubicBezTo>
                    <a:pt x="253" y="17165"/>
                    <a:pt x="3238" y="11085"/>
                    <a:pt x="3270" y="11022"/>
                  </a:cubicBezTo>
                  <a:cubicBezTo>
                    <a:pt x="7692" y="1641"/>
                    <a:pt x="5986" y="93"/>
                    <a:pt x="5907" y="30"/>
                  </a:cubicBezTo>
                  <a:cubicBezTo>
                    <a:pt x="5886" y="9"/>
                    <a:pt x="5864" y="1"/>
                    <a:pt x="58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9" name="Google Shape;1720;p46">
              <a:extLst>
                <a:ext uri="{FF2B5EF4-FFF2-40B4-BE49-F238E27FC236}">
                  <a16:creationId xmlns:a16="http://schemas.microsoft.com/office/drawing/2014/main" id="{3C1078DA-ED15-08E9-AABD-3E700C2C0418}"/>
                </a:ext>
              </a:extLst>
            </p:cNvPr>
            <p:cNvSpPr/>
            <p:nvPr/>
          </p:nvSpPr>
          <p:spPr>
            <a:xfrm>
              <a:off x="5544833" y="1001295"/>
              <a:ext cx="808217" cy="724566"/>
            </a:xfrm>
            <a:custGeom>
              <a:avLst/>
              <a:gdLst/>
              <a:ahLst/>
              <a:cxnLst/>
              <a:rect l="l" t="t" r="r" b="b"/>
              <a:pathLst>
                <a:path w="21478" h="19255" extrusionOk="0">
                  <a:moveTo>
                    <a:pt x="8670" y="0"/>
                  </a:moveTo>
                  <a:lnTo>
                    <a:pt x="4548" y="1216"/>
                  </a:lnTo>
                  <a:cubicBezTo>
                    <a:pt x="4548" y="1216"/>
                    <a:pt x="0" y="14466"/>
                    <a:pt x="5859" y="17609"/>
                  </a:cubicBezTo>
                  <a:cubicBezTo>
                    <a:pt x="7925" y="18720"/>
                    <a:pt x="9778" y="19255"/>
                    <a:pt x="11399" y="19255"/>
                  </a:cubicBezTo>
                  <a:cubicBezTo>
                    <a:pt x="14362" y="19255"/>
                    <a:pt x="16549" y="17468"/>
                    <a:pt x="17846" y="14150"/>
                  </a:cubicBezTo>
                  <a:cubicBezTo>
                    <a:pt x="17846" y="14150"/>
                    <a:pt x="21478" y="2527"/>
                    <a:pt x="8670"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0" name="Google Shape;1721;p46">
              <a:extLst>
                <a:ext uri="{FF2B5EF4-FFF2-40B4-BE49-F238E27FC236}">
                  <a16:creationId xmlns:a16="http://schemas.microsoft.com/office/drawing/2014/main" id="{2F6575C2-70FF-0841-0A35-B1FF9A4E220A}"/>
                </a:ext>
              </a:extLst>
            </p:cNvPr>
            <p:cNvSpPr/>
            <p:nvPr/>
          </p:nvSpPr>
          <p:spPr>
            <a:xfrm>
              <a:off x="5544833" y="1001295"/>
              <a:ext cx="808217" cy="724566"/>
            </a:xfrm>
            <a:custGeom>
              <a:avLst/>
              <a:gdLst/>
              <a:ahLst/>
              <a:cxnLst/>
              <a:rect l="l" t="t" r="r" b="b"/>
              <a:pathLst>
                <a:path w="21478" h="19255" extrusionOk="0">
                  <a:moveTo>
                    <a:pt x="8670" y="0"/>
                  </a:moveTo>
                  <a:lnTo>
                    <a:pt x="4548" y="1216"/>
                  </a:lnTo>
                  <a:cubicBezTo>
                    <a:pt x="4548" y="1216"/>
                    <a:pt x="0" y="14466"/>
                    <a:pt x="5859" y="17609"/>
                  </a:cubicBezTo>
                  <a:cubicBezTo>
                    <a:pt x="7925" y="18720"/>
                    <a:pt x="9778" y="19255"/>
                    <a:pt x="11399" y="19255"/>
                  </a:cubicBezTo>
                  <a:cubicBezTo>
                    <a:pt x="14362" y="19255"/>
                    <a:pt x="16549" y="17468"/>
                    <a:pt x="17846" y="14150"/>
                  </a:cubicBezTo>
                  <a:cubicBezTo>
                    <a:pt x="17846" y="14150"/>
                    <a:pt x="21478" y="2527"/>
                    <a:pt x="8670"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722;p46">
              <a:extLst>
                <a:ext uri="{FF2B5EF4-FFF2-40B4-BE49-F238E27FC236}">
                  <a16:creationId xmlns:a16="http://schemas.microsoft.com/office/drawing/2014/main" id="{3BFAC993-3B47-E4B1-C53E-20620D4347CE}"/>
                </a:ext>
              </a:extLst>
            </p:cNvPr>
            <p:cNvSpPr/>
            <p:nvPr/>
          </p:nvSpPr>
          <p:spPr>
            <a:xfrm>
              <a:off x="5817003" y="1464056"/>
              <a:ext cx="141451" cy="70330"/>
            </a:xfrm>
            <a:custGeom>
              <a:avLst/>
              <a:gdLst/>
              <a:ahLst/>
              <a:cxnLst/>
              <a:rect l="l" t="t" r="r" b="b"/>
              <a:pathLst>
                <a:path w="3759" h="1869" extrusionOk="0">
                  <a:moveTo>
                    <a:pt x="1077" y="1"/>
                  </a:moveTo>
                  <a:cubicBezTo>
                    <a:pt x="912" y="1"/>
                    <a:pt x="756" y="29"/>
                    <a:pt x="600" y="68"/>
                  </a:cubicBezTo>
                  <a:cubicBezTo>
                    <a:pt x="0" y="289"/>
                    <a:pt x="379" y="700"/>
                    <a:pt x="648" y="1015"/>
                  </a:cubicBezTo>
                  <a:cubicBezTo>
                    <a:pt x="1074" y="1521"/>
                    <a:pt x="1690" y="1837"/>
                    <a:pt x="2337" y="1868"/>
                  </a:cubicBezTo>
                  <a:cubicBezTo>
                    <a:pt x="2985" y="1868"/>
                    <a:pt x="3648" y="1394"/>
                    <a:pt x="3759" y="763"/>
                  </a:cubicBezTo>
                  <a:cubicBezTo>
                    <a:pt x="3443" y="415"/>
                    <a:pt x="3016" y="194"/>
                    <a:pt x="2574" y="99"/>
                  </a:cubicBezTo>
                  <a:cubicBezTo>
                    <a:pt x="2193" y="34"/>
                    <a:pt x="1800" y="1"/>
                    <a:pt x="1415" y="1"/>
                  </a:cubicBezTo>
                  <a:cubicBezTo>
                    <a:pt x="1338" y="1"/>
                    <a:pt x="1261" y="2"/>
                    <a:pt x="1185" y="5"/>
                  </a:cubicBezTo>
                  <a:cubicBezTo>
                    <a:pt x="1148" y="2"/>
                    <a:pt x="1112" y="1"/>
                    <a:pt x="107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2" name="Google Shape;1723;p46">
              <a:extLst>
                <a:ext uri="{FF2B5EF4-FFF2-40B4-BE49-F238E27FC236}">
                  <a16:creationId xmlns:a16="http://schemas.microsoft.com/office/drawing/2014/main" id="{41391D2A-1E99-9EF7-A06F-0F11082CCD72}"/>
                </a:ext>
              </a:extLst>
            </p:cNvPr>
            <p:cNvSpPr/>
            <p:nvPr/>
          </p:nvSpPr>
          <p:spPr>
            <a:xfrm>
              <a:off x="5723684" y="1425600"/>
              <a:ext cx="355415" cy="103896"/>
            </a:xfrm>
            <a:custGeom>
              <a:avLst/>
              <a:gdLst/>
              <a:ahLst/>
              <a:cxnLst/>
              <a:rect l="l" t="t" r="r" b="b"/>
              <a:pathLst>
                <a:path w="9445" h="2761" extrusionOk="0">
                  <a:moveTo>
                    <a:pt x="4896" y="0"/>
                  </a:moveTo>
                  <a:cubicBezTo>
                    <a:pt x="4620" y="378"/>
                    <a:pt x="4304" y="498"/>
                    <a:pt x="4011" y="498"/>
                  </a:cubicBezTo>
                  <a:cubicBezTo>
                    <a:pt x="3667" y="498"/>
                    <a:pt x="3354" y="332"/>
                    <a:pt x="3175" y="221"/>
                  </a:cubicBezTo>
                  <a:cubicBezTo>
                    <a:pt x="2843" y="395"/>
                    <a:pt x="2512" y="600"/>
                    <a:pt x="2227" y="853"/>
                  </a:cubicBezTo>
                  <a:cubicBezTo>
                    <a:pt x="1454" y="1532"/>
                    <a:pt x="1138" y="1927"/>
                    <a:pt x="16" y="2116"/>
                  </a:cubicBezTo>
                  <a:cubicBezTo>
                    <a:pt x="1" y="2369"/>
                    <a:pt x="1075" y="2669"/>
                    <a:pt x="1327" y="2669"/>
                  </a:cubicBezTo>
                  <a:cubicBezTo>
                    <a:pt x="1394" y="2676"/>
                    <a:pt x="1458" y="2680"/>
                    <a:pt x="1518" y="2680"/>
                  </a:cubicBezTo>
                  <a:cubicBezTo>
                    <a:pt x="2377" y="2680"/>
                    <a:pt x="2562" y="1976"/>
                    <a:pt x="3286" y="1548"/>
                  </a:cubicBezTo>
                  <a:cubicBezTo>
                    <a:pt x="3535" y="1978"/>
                    <a:pt x="4028" y="2216"/>
                    <a:pt x="4520" y="2216"/>
                  </a:cubicBezTo>
                  <a:cubicBezTo>
                    <a:pt x="4931" y="2216"/>
                    <a:pt x="5341" y="2049"/>
                    <a:pt x="5607" y="1690"/>
                  </a:cubicBezTo>
                  <a:cubicBezTo>
                    <a:pt x="6240" y="2386"/>
                    <a:pt x="7133" y="2761"/>
                    <a:pt x="8043" y="2761"/>
                  </a:cubicBezTo>
                  <a:cubicBezTo>
                    <a:pt x="8517" y="2761"/>
                    <a:pt x="8996" y="2659"/>
                    <a:pt x="9445" y="2448"/>
                  </a:cubicBezTo>
                  <a:cubicBezTo>
                    <a:pt x="8513" y="2037"/>
                    <a:pt x="7786" y="1279"/>
                    <a:pt x="6949" y="711"/>
                  </a:cubicBezTo>
                  <a:cubicBezTo>
                    <a:pt x="6333" y="316"/>
                    <a:pt x="5623" y="79"/>
                    <a:pt x="48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3" name="Google Shape;1724;p46">
              <a:extLst>
                <a:ext uri="{FF2B5EF4-FFF2-40B4-BE49-F238E27FC236}">
                  <a16:creationId xmlns:a16="http://schemas.microsoft.com/office/drawing/2014/main" id="{F4D0340A-0ADC-7ADF-A8BE-B66FD4F7A5BD}"/>
                </a:ext>
              </a:extLst>
            </p:cNvPr>
            <p:cNvSpPr/>
            <p:nvPr/>
          </p:nvSpPr>
          <p:spPr>
            <a:xfrm>
              <a:off x="5790249" y="1238772"/>
              <a:ext cx="129372" cy="211819"/>
            </a:xfrm>
            <a:custGeom>
              <a:avLst/>
              <a:gdLst/>
              <a:ahLst/>
              <a:cxnLst/>
              <a:rect l="l" t="t" r="r" b="b"/>
              <a:pathLst>
                <a:path w="3438" h="5629" extrusionOk="0">
                  <a:moveTo>
                    <a:pt x="2900" y="0"/>
                  </a:moveTo>
                  <a:cubicBezTo>
                    <a:pt x="2872" y="0"/>
                    <a:pt x="2845" y="12"/>
                    <a:pt x="2827" y="38"/>
                  </a:cubicBezTo>
                  <a:cubicBezTo>
                    <a:pt x="2717" y="227"/>
                    <a:pt x="0" y="4428"/>
                    <a:pt x="1532" y="5423"/>
                  </a:cubicBezTo>
                  <a:cubicBezTo>
                    <a:pt x="1706" y="5549"/>
                    <a:pt x="1927" y="5613"/>
                    <a:pt x="2148" y="5628"/>
                  </a:cubicBezTo>
                  <a:cubicBezTo>
                    <a:pt x="2243" y="5628"/>
                    <a:pt x="2322" y="5613"/>
                    <a:pt x="2401" y="5597"/>
                  </a:cubicBezTo>
                  <a:cubicBezTo>
                    <a:pt x="3017" y="5439"/>
                    <a:pt x="3380" y="4728"/>
                    <a:pt x="3396" y="4697"/>
                  </a:cubicBezTo>
                  <a:cubicBezTo>
                    <a:pt x="3438" y="4624"/>
                    <a:pt x="3369" y="4557"/>
                    <a:pt x="3304" y="4557"/>
                  </a:cubicBezTo>
                  <a:cubicBezTo>
                    <a:pt x="3271" y="4557"/>
                    <a:pt x="3238" y="4575"/>
                    <a:pt x="3222" y="4618"/>
                  </a:cubicBezTo>
                  <a:cubicBezTo>
                    <a:pt x="3206" y="4618"/>
                    <a:pt x="2875" y="5265"/>
                    <a:pt x="2354" y="5407"/>
                  </a:cubicBezTo>
                  <a:cubicBezTo>
                    <a:pt x="2287" y="5424"/>
                    <a:pt x="2221" y="5432"/>
                    <a:pt x="2155" y="5432"/>
                  </a:cubicBezTo>
                  <a:cubicBezTo>
                    <a:pt x="1971" y="5432"/>
                    <a:pt x="1794" y="5370"/>
                    <a:pt x="1643" y="5265"/>
                  </a:cubicBezTo>
                  <a:cubicBezTo>
                    <a:pt x="269" y="4365"/>
                    <a:pt x="2969" y="196"/>
                    <a:pt x="3001" y="148"/>
                  </a:cubicBezTo>
                  <a:cubicBezTo>
                    <a:pt x="3033" y="101"/>
                    <a:pt x="3017" y="38"/>
                    <a:pt x="2969" y="22"/>
                  </a:cubicBezTo>
                  <a:cubicBezTo>
                    <a:pt x="2948" y="8"/>
                    <a:pt x="2924" y="0"/>
                    <a:pt x="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4" name="Google Shape;1725;p46">
              <a:extLst>
                <a:ext uri="{FF2B5EF4-FFF2-40B4-BE49-F238E27FC236}">
                  <a16:creationId xmlns:a16="http://schemas.microsoft.com/office/drawing/2014/main" id="{DF0DF501-7ED4-4ECA-C616-75148A484D2E}"/>
                </a:ext>
              </a:extLst>
            </p:cNvPr>
            <p:cNvSpPr/>
            <p:nvPr/>
          </p:nvSpPr>
          <p:spPr>
            <a:xfrm>
              <a:off x="5972674" y="1293484"/>
              <a:ext cx="133173" cy="34695"/>
            </a:xfrm>
            <a:custGeom>
              <a:avLst/>
              <a:gdLst/>
              <a:ahLst/>
              <a:cxnLst/>
              <a:rect l="l" t="t" r="r" b="b"/>
              <a:pathLst>
                <a:path w="3539" h="922" extrusionOk="0">
                  <a:moveTo>
                    <a:pt x="1364" y="0"/>
                  </a:moveTo>
                  <a:cubicBezTo>
                    <a:pt x="931" y="0"/>
                    <a:pt x="495" y="85"/>
                    <a:pt x="80" y="258"/>
                  </a:cubicBezTo>
                  <a:cubicBezTo>
                    <a:pt x="32" y="274"/>
                    <a:pt x="1" y="337"/>
                    <a:pt x="32" y="384"/>
                  </a:cubicBezTo>
                  <a:cubicBezTo>
                    <a:pt x="44" y="418"/>
                    <a:pt x="80" y="444"/>
                    <a:pt x="117" y="444"/>
                  </a:cubicBezTo>
                  <a:cubicBezTo>
                    <a:pt x="131" y="444"/>
                    <a:pt x="145" y="440"/>
                    <a:pt x="159" y="432"/>
                  </a:cubicBezTo>
                  <a:cubicBezTo>
                    <a:pt x="540" y="278"/>
                    <a:pt x="944" y="202"/>
                    <a:pt x="1346" y="202"/>
                  </a:cubicBezTo>
                  <a:cubicBezTo>
                    <a:pt x="2060" y="202"/>
                    <a:pt x="2767" y="441"/>
                    <a:pt x="3333" y="905"/>
                  </a:cubicBezTo>
                  <a:cubicBezTo>
                    <a:pt x="3349" y="921"/>
                    <a:pt x="3380" y="921"/>
                    <a:pt x="3396" y="921"/>
                  </a:cubicBezTo>
                  <a:cubicBezTo>
                    <a:pt x="3491" y="921"/>
                    <a:pt x="3538" y="811"/>
                    <a:pt x="3459" y="747"/>
                  </a:cubicBezTo>
                  <a:cubicBezTo>
                    <a:pt x="2858" y="256"/>
                    <a:pt x="2116" y="0"/>
                    <a:pt x="1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5" name="Google Shape;1726;p46">
              <a:extLst>
                <a:ext uri="{FF2B5EF4-FFF2-40B4-BE49-F238E27FC236}">
                  <a16:creationId xmlns:a16="http://schemas.microsoft.com/office/drawing/2014/main" id="{6DFAB35A-BCE1-BE50-B182-6B70CB2A6EBB}"/>
                </a:ext>
              </a:extLst>
            </p:cNvPr>
            <p:cNvSpPr/>
            <p:nvPr/>
          </p:nvSpPr>
          <p:spPr>
            <a:xfrm>
              <a:off x="5703477" y="1239938"/>
              <a:ext cx="130802" cy="39511"/>
            </a:xfrm>
            <a:custGeom>
              <a:avLst/>
              <a:gdLst/>
              <a:ahLst/>
              <a:cxnLst/>
              <a:rect l="l" t="t" r="r" b="b"/>
              <a:pathLst>
                <a:path w="3476" h="1050" extrusionOk="0">
                  <a:moveTo>
                    <a:pt x="901" y="0"/>
                  </a:moveTo>
                  <a:cubicBezTo>
                    <a:pt x="630" y="0"/>
                    <a:pt x="359" y="36"/>
                    <a:pt x="95" y="102"/>
                  </a:cubicBezTo>
                  <a:cubicBezTo>
                    <a:pt x="32" y="117"/>
                    <a:pt x="1" y="165"/>
                    <a:pt x="17" y="228"/>
                  </a:cubicBezTo>
                  <a:cubicBezTo>
                    <a:pt x="30" y="267"/>
                    <a:pt x="75" y="295"/>
                    <a:pt x="117" y="295"/>
                  </a:cubicBezTo>
                  <a:cubicBezTo>
                    <a:pt x="126" y="295"/>
                    <a:pt x="134" y="294"/>
                    <a:pt x="143" y="291"/>
                  </a:cubicBezTo>
                  <a:cubicBezTo>
                    <a:pt x="384" y="227"/>
                    <a:pt x="633" y="195"/>
                    <a:pt x="881" y="195"/>
                  </a:cubicBezTo>
                  <a:cubicBezTo>
                    <a:pt x="1185" y="195"/>
                    <a:pt x="1490" y="243"/>
                    <a:pt x="1785" y="339"/>
                  </a:cubicBezTo>
                  <a:cubicBezTo>
                    <a:pt x="2322" y="496"/>
                    <a:pt x="2828" y="733"/>
                    <a:pt x="3301" y="1033"/>
                  </a:cubicBezTo>
                  <a:cubicBezTo>
                    <a:pt x="3317" y="1049"/>
                    <a:pt x="3333" y="1049"/>
                    <a:pt x="3349" y="1049"/>
                  </a:cubicBezTo>
                  <a:cubicBezTo>
                    <a:pt x="3396" y="1049"/>
                    <a:pt x="3428" y="1033"/>
                    <a:pt x="3444" y="1002"/>
                  </a:cubicBezTo>
                  <a:cubicBezTo>
                    <a:pt x="3475" y="954"/>
                    <a:pt x="3459" y="891"/>
                    <a:pt x="3412" y="860"/>
                  </a:cubicBezTo>
                  <a:cubicBezTo>
                    <a:pt x="2922" y="560"/>
                    <a:pt x="2385" y="307"/>
                    <a:pt x="1833" y="149"/>
                  </a:cubicBezTo>
                  <a:cubicBezTo>
                    <a:pt x="1528" y="47"/>
                    <a:pt x="1214" y="0"/>
                    <a:pt x="9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6" name="Google Shape;1727;p46">
              <a:extLst>
                <a:ext uri="{FF2B5EF4-FFF2-40B4-BE49-F238E27FC236}">
                  <a16:creationId xmlns:a16="http://schemas.microsoft.com/office/drawing/2014/main" id="{AEE7337E-EE16-084D-A8AC-49D1520E819B}"/>
                </a:ext>
              </a:extLst>
            </p:cNvPr>
            <p:cNvSpPr/>
            <p:nvPr/>
          </p:nvSpPr>
          <p:spPr>
            <a:xfrm>
              <a:off x="5958977" y="1194294"/>
              <a:ext cx="157331" cy="64385"/>
            </a:xfrm>
            <a:custGeom>
              <a:avLst/>
              <a:gdLst/>
              <a:ahLst/>
              <a:cxnLst/>
              <a:rect l="l" t="t" r="r" b="b"/>
              <a:pathLst>
                <a:path w="4181" h="1711" extrusionOk="0">
                  <a:moveTo>
                    <a:pt x="1878" y="0"/>
                  </a:moveTo>
                  <a:cubicBezTo>
                    <a:pt x="660" y="0"/>
                    <a:pt x="0" y="939"/>
                    <a:pt x="854" y="939"/>
                  </a:cubicBezTo>
                  <a:cubicBezTo>
                    <a:pt x="923" y="939"/>
                    <a:pt x="1002" y="933"/>
                    <a:pt x="1091" y="920"/>
                  </a:cubicBezTo>
                  <a:cubicBezTo>
                    <a:pt x="1335" y="885"/>
                    <a:pt x="1551" y="869"/>
                    <a:pt x="1746" y="869"/>
                  </a:cubicBezTo>
                  <a:cubicBezTo>
                    <a:pt x="2859" y="869"/>
                    <a:pt x="3239" y="1384"/>
                    <a:pt x="3871" y="1694"/>
                  </a:cubicBezTo>
                  <a:cubicBezTo>
                    <a:pt x="3896" y="1705"/>
                    <a:pt x="3923" y="1710"/>
                    <a:pt x="3949" y="1710"/>
                  </a:cubicBezTo>
                  <a:cubicBezTo>
                    <a:pt x="4069" y="1710"/>
                    <a:pt x="4181" y="1602"/>
                    <a:pt x="4155" y="1473"/>
                  </a:cubicBezTo>
                  <a:cubicBezTo>
                    <a:pt x="4044" y="1046"/>
                    <a:pt x="3760" y="667"/>
                    <a:pt x="3381" y="462"/>
                  </a:cubicBezTo>
                  <a:cubicBezTo>
                    <a:pt x="2837" y="124"/>
                    <a:pt x="2321" y="0"/>
                    <a:pt x="1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7" name="Google Shape;1728;p46">
              <a:extLst>
                <a:ext uri="{FF2B5EF4-FFF2-40B4-BE49-F238E27FC236}">
                  <a16:creationId xmlns:a16="http://schemas.microsoft.com/office/drawing/2014/main" id="{310FF0A2-154B-0C13-DCC3-3CDAF19A7530}"/>
                </a:ext>
              </a:extLst>
            </p:cNvPr>
            <p:cNvSpPr/>
            <p:nvPr/>
          </p:nvSpPr>
          <p:spPr>
            <a:xfrm>
              <a:off x="5710024" y="1144963"/>
              <a:ext cx="156052" cy="61450"/>
            </a:xfrm>
            <a:custGeom>
              <a:avLst/>
              <a:gdLst/>
              <a:ahLst/>
              <a:cxnLst/>
              <a:rect l="l" t="t" r="r" b="b"/>
              <a:pathLst>
                <a:path w="4147" h="1633" extrusionOk="0">
                  <a:moveTo>
                    <a:pt x="1595" y="0"/>
                  </a:moveTo>
                  <a:cubicBezTo>
                    <a:pt x="1479" y="0"/>
                    <a:pt x="1358" y="7"/>
                    <a:pt x="1232" y="20"/>
                  </a:cubicBezTo>
                  <a:cubicBezTo>
                    <a:pt x="790" y="51"/>
                    <a:pt x="379" y="257"/>
                    <a:pt x="95" y="588"/>
                  </a:cubicBezTo>
                  <a:cubicBezTo>
                    <a:pt x="0" y="731"/>
                    <a:pt x="95" y="920"/>
                    <a:pt x="253" y="920"/>
                  </a:cubicBezTo>
                  <a:cubicBezTo>
                    <a:pt x="645" y="920"/>
                    <a:pt x="992" y="830"/>
                    <a:pt x="1392" y="830"/>
                  </a:cubicBezTo>
                  <a:cubicBezTo>
                    <a:pt x="1845" y="830"/>
                    <a:pt x="2365" y="946"/>
                    <a:pt x="3096" y="1441"/>
                  </a:cubicBezTo>
                  <a:cubicBezTo>
                    <a:pt x="3294" y="1576"/>
                    <a:pt x="3447" y="1632"/>
                    <a:pt x="3557" y="1632"/>
                  </a:cubicBezTo>
                  <a:cubicBezTo>
                    <a:pt x="4146" y="1632"/>
                    <a:pt x="3471" y="0"/>
                    <a:pt x="1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8" name="Google Shape;1729;p46">
              <a:extLst>
                <a:ext uri="{FF2B5EF4-FFF2-40B4-BE49-F238E27FC236}">
                  <a16:creationId xmlns:a16="http://schemas.microsoft.com/office/drawing/2014/main" id="{D914A429-24C7-7CCF-C53B-D0848A24A496}"/>
                </a:ext>
              </a:extLst>
            </p:cNvPr>
            <p:cNvSpPr/>
            <p:nvPr/>
          </p:nvSpPr>
          <p:spPr>
            <a:xfrm>
              <a:off x="5679131" y="1284152"/>
              <a:ext cx="120077" cy="120679"/>
            </a:xfrm>
            <a:custGeom>
              <a:avLst/>
              <a:gdLst/>
              <a:ahLst/>
              <a:cxnLst/>
              <a:rect l="l" t="t" r="r" b="b"/>
              <a:pathLst>
                <a:path w="3191" h="3207" extrusionOk="0">
                  <a:moveTo>
                    <a:pt x="1595" y="1"/>
                  </a:moveTo>
                  <a:cubicBezTo>
                    <a:pt x="711" y="1"/>
                    <a:pt x="0" y="727"/>
                    <a:pt x="0" y="1596"/>
                  </a:cubicBezTo>
                  <a:cubicBezTo>
                    <a:pt x="0" y="2480"/>
                    <a:pt x="711" y="3206"/>
                    <a:pt x="1595" y="3206"/>
                  </a:cubicBezTo>
                  <a:cubicBezTo>
                    <a:pt x="2480" y="3206"/>
                    <a:pt x="3190" y="2480"/>
                    <a:pt x="3190" y="1596"/>
                  </a:cubicBezTo>
                  <a:cubicBezTo>
                    <a:pt x="3190" y="727"/>
                    <a:pt x="2480" y="1"/>
                    <a:pt x="1595"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9" name="Google Shape;1730;p46">
              <a:extLst>
                <a:ext uri="{FF2B5EF4-FFF2-40B4-BE49-F238E27FC236}">
                  <a16:creationId xmlns:a16="http://schemas.microsoft.com/office/drawing/2014/main" id="{5BC05106-7762-1BB8-2F32-892430E9CCCB}"/>
                </a:ext>
              </a:extLst>
            </p:cNvPr>
            <p:cNvSpPr/>
            <p:nvPr/>
          </p:nvSpPr>
          <p:spPr>
            <a:xfrm>
              <a:off x="5958413" y="1326334"/>
              <a:ext cx="140887" cy="120567"/>
            </a:xfrm>
            <a:custGeom>
              <a:avLst/>
              <a:gdLst/>
              <a:ahLst/>
              <a:cxnLst/>
              <a:rect l="l" t="t" r="r" b="b"/>
              <a:pathLst>
                <a:path w="3744" h="3204" extrusionOk="0">
                  <a:moveTo>
                    <a:pt x="2133" y="1"/>
                  </a:moveTo>
                  <a:cubicBezTo>
                    <a:pt x="711" y="1"/>
                    <a:pt x="1" y="1722"/>
                    <a:pt x="1011" y="2733"/>
                  </a:cubicBezTo>
                  <a:cubicBezTo>
                    <a:pt x="1337" y="3058"/>
                    <a:pt x="1736" y="3204"/>
                    <a:pt x="2128" y="3204"/>
                  </a:cubicBezTo>
                  <a:cubicBezTo>
                    <a:pt x="2952" y="3204"/>
                    <a:pt x="3744" y="2559"/>
                    <a:pt x="3744" y="1596"/>
                  </a:cubicBezTo>
                  <a:cubicBezTo>
                    <a:pt x="3744" y="711"/>
                    <a:pt x="3017" y="1"/>
                    <a:pt x="2133"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0" name="Google Shape;1731;p46">
              <a:extLst>
                <a:ext uri="{FF2B5EF4-FFF2-40B4-BE49-F238E27FC236}">
                  <a16:creationId xmlns:a16="http://schemas.microsoft.com/office/drawing/2014/main" id="{62E4CFB5-6C29-F7AC-3D73-93BCBC554EA6}"/>
                </a:ext>
              </a:extLst>
            </p:cNvPr>
            <p:cNvSpPr/>
            <p:nvPr/>
          </p:nvSpPr>
          <p:spPr>
            <a:xfrm>
              <a:off x="5682104" y="670875"/>
              <a:ext cx="748799" cy="843890"/>
            </a:xfrm>
            <a:custGeom>
              <a:avLst/>
              <a:gdLst/>
              <a:ahLst/>
              <a:cxnLst/>
              <a:rect l="l" t="t" r="r" b="b"/>
              <a:pathLst>
                <a:path w="19899" h="22426" extrusionOk="0">
                  <a:moveTo>
                    <a:pt x="8666" y="1"/>
                  </a:moveTo>
                  <a:cubicBezTo>
                    <a:pt x="7832" y="1"/>
                    <a:pt x="6874" y="179"/>
                    <a:pt x="5780" y="617"/>
                  </a:cubicBezTo>
                  <a:cubicBezTo>
                    <a:pt x="0" y="2938"/>
                    <a:pt x="127" y="12761"/>
                    <a:pt x="127" y="12761"/>
                  </a:cubicBezTo>
                  <a:cubicBezTo>
                    <a:pt x="127" y="12761"/>
                    <a:pt x="1534" y="9909"/>
                    <a:pt x="5245" y="9909"/>
                  </a:cubicBezTo>
                  <a:cubicBezTo>
                    <a:pt x="5694" y="9909"/>
                    <a:pt x="6177" y="9951"/>
                    <a:pt x="6696" y="10045"/>
                  </a:cubicBezTo>
                  <a:cubicBezTo>
                    <a:pt x="11481" y="10898"/>
                    <a:pt x="14671" y="19220"/>
                    <a:pt x="14671" y="19220"/>
                  </a:cubicBezTo>
                  <a:lnTo>
                    <a:pt x="14340" y="22426"/>
                  </a:lnTo>
                  <a:cubicBezTo>
                    <a:pt x="14340" y="22426"/>
                    <a:pt x="19899" y="19773"/>
                    <a:pt x="19899" y="12619"/>
                  </a:cubicBezTo>
                  <a:cubicBezTo>
                    <a:pt x="19899" y="5449"/>
                    <a:pt x="13550" y="3286"/>
                    <a:pt x="13550" y="3286"/>
                  </a:cubicBezTo>
                  <a:cubicBezTo>
                    <a:pt x="13550" y="3286"/>
                    <a:pt x="12251" y="1"/>
                    <a:pt x="8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1" name="Google Shape;1732;p46">
              <a:extLst>
                <a:ext uri="{FF2B5EF4-FFF2-40B4-BE49-F238E27FC236}">
                  <a16:creationId xmlns:a16="http://schemas.microsoft.com/office/drawing/2014/main" id="{378E4938-4E5E-C6CF-727C-78A9F4166E64}"/>
                </a:ext>
              </a:extLst>
            </p:cNvPr>
            <p:cNvSpPr/>
            <p:nvPr/>
          </p:nvSpPr>
          <p:spPr>
            <a:xfrm>
              <a:off x="5926315" y="743537"/>
              <a:ext cx="270447" cy="54564"/>
            </a:xfrm>
            <a:custGeom>
              <a:avLst/>
              <a:gdLst/>
              <a:ahLst/>
              <a:cxnLst/>
              <a:rect l="l" t="t" r="r" b="b"/>
              <a:pathLst>
                <a:path w="7187" h="1450" extrusionOk="0">
                  <a:moveTo>
                    <a:pt x="2656" y="0"/>
                  </a:moveTo>
                  <a:cubicBezTo>
                    <a:pt x="1848" y="0"/>
                    <a:pt x="975" y="130"/>
                    <a:pt x="80" y="470"/>
                  </a:cubicBezTo>
                  <a:cubicBezTo>
                    <a:pt x="33" y="502"/>
                    <a:pt x="1" y="549"/>
                    <a:pt x="17" y="597"/>
                  </a:cubicBezTo>
                  <a:cubicBezTo>
                    <a:pt x="29" y="645"/>
                    <a:pt x="69" y="665"/>
                    <a:pt x="108" y="665"/>
                  </a:cubicBezTo>
                  <a:cubicBezTo>
                    <a:pt x="120" y="665"/>
                    <a:pt x="132" y="663"/>
                    <a:pt x="143" y="660"/>
                  </a:cubicBezTo>
                  <a:cubicBezTo>
                    <a:pt x="1024" y="325"/>
                    <a:pt x="1880" y="199"/>
                    <a:pt x="2672" y="199"/>
                  </a:cubicBezTo>
                  <a:cubicBezTo>
                    <a:pt x="5133" y="199"/>
                    <a:pt x="6973" y="1422"/>
                    <a:pt x="6997" y="1434"/>
                  </a:cubicBezTo>
                  <a:cubicBezTo>
                    <a:pt x="7013" y="1449"/>
                    <a:pt x="7029" y="1449"/>
                    <a:pt x="7060" y="1449"/>
                  </a:cubicBezTo>
                  <a:cubicBezTo>
                    <a:pt x="7155" y="1449"/>
                    <a:pt x="7187" y="1323"/>
                    <a:pt x="7108" y="1276"/>
                  </a:cubicBezTo>
                  <a:cubicBezTo>
                    <a:pt x="7084" y="1264"/>
                    <a:pt x="5183" y="0"/>
                    <a:pt x="26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1733;p46">
              <a:extLst>
                <a:ext uri="{FF2B5EF4-FFF2-40B4-BE49-F238E27FC236}">
                  <a16:creationId xmlns:a16="http://schemas.microsoft.com/office/drawing/2014/main" id="{99FC4A41-6AF8-8A95-F147-B3873632074A}"/>
                </a:ext>
              </a:extLst>
            </p:cNvPr>
            <p:cNvSpPr/>
            <p:nvPr/>
          </p:nvSpPr>
          <p:spPr>
            <a:xfrm>
              <a:off x="5914989" y="920619"/>
              <a:ext cx="512935" cy="152025"/>
            </a:xfrm>
            <a:custGeom>
              <a:avLst/>
              <a:gdLst/>
              <a:ahLst/>
              <a:cxnLst/>
              <a:rect l="l" t="t" r="r" b="b"/>
              <a:pathLst>
                <a:path w="13631" h="4040" extrusionOk="0">
                  <a:moveTo>
                    <a:pt x="5819" y="0"/>
                  </a:moveTo>
                  <a:cubicBezTo>
                    <a:pt x="4176" y="0"/>
                    <a:pt x="2274" y="390"/>
                    <a:pt x="112" y="1418"/>
                  </a:cubicBezTo>
                  <a:cubicBezTo>
                    <a:pt x="1" y="1474"/>
                    <a:pt x="49" y="1615"/>
                    <a:pt x="149" y="1615"/>
                  </a:cubicBezTo>
                  <a:cubicBezTo>
                    <a:pt x="162" y="1615"/>
                    <a:pt x="177" y="1613"/>
                    <a:pt x="191" y="1607"/>
                  </a:cubicBezTo>
                  <a:cubicBezTo>
                    <a:pt x="2363" y="570"/>
                    <a:pt x="4256" y="192"/>
                    <a:pt x="5861" y="192"/>
                  </a:cubicBezTo>
                  <a:cubicBezTo>
                    <a:pt x="7652" y="192"/>
                    <a:pt x="9083" y="663"/>
                    <a:pt x="10141" y="1213"/>
                  </a:cubicBezTo>
                  <a:cubicBezTo>
                    <a:pt x="11451" y="1860"/>
                    <a:pt x="12573" y="2823"/>
                    <a:pt x="13441" y="3992"/>
                  </a:cubicBezTo>
                  <a:cubicBezTo>
                    <a:pt x="13457" y="4024"/>
                    <a:pt x="13489" y="4039"/>
                    <a:pt x="13520" y="4039"/>
                  </a:cubicBezTo>
                  <a:cubicBezTo>
                    <a:pt x="13536" y="4039"/>
                    <a:pt x="13552" y="4039"/>
                    <a:pt x="13568" y="4024"/>
                  </a:cubicBezTo>
                  <a:cubicBezTo>
                    <a:pt x="13615" y="3992"/>
                    <a:pt x="13631" y="3929"/>
                    <a:pt x="13599" y="3882"/>
                  </a:cubicBezTo>
                  <a:cubicBezTo>
                    <a:pt x="13563" y="3834"/>
                    <a:pt x="10968" y="0"/>
                    <a:pt x="58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3" name="Google Shape;1734;p46">
              <a:extLst>
                <a:ext uri="{FF2B5EF4-FFF2-40B4-BE49-F238E27FC236}">
                  <a16:creationId xmlns:a16="http://schemas.microsoft.com/office/drawing/2014/main" id="{464C666B-F685-AC51-23E8-18333CA03F57}"/>
                </a:ext>
              </a:extLst>
            </p:cNvPr>
            <p:cNvSpPr/>
            <p:nvPr/>
          </p:nvSpPr>
          <p:spPr>
            <a:xfrm>
              <a:off x="5897228" y="1013750"/>
              <a:ext cx="341116" cy="383939"/>
            </a:xfrm>
            <a:custGeom>
              <a:avLst/>
              <a:gdLst/>
              <a:ahLst/>
              <a:cxnLst/>
              <a:rect l="l" t="t" r="r" b="b"/>
              <a:pathLst>
                <a:path w="9065" h="10203" extrusionOk="0">
                  <a:moveTo>
                    <a:pt x="126" y="1"/>
                  </a:moveTo>
                  <a:cubicBezTo>
                    <a:pt x="79" y="1"/>
                    <a:pt x="32" y="33"/>
                    <a:pt x="16" y="80"/>
                  </a:cubicBezTo>
                  <a:cubicBezTo>
                    <a:pt x="0" y="143"/>
                    <a:pt x="47" y="190"/>
                    <a:pt x="95" y="206"/>
                  </a:cubicBezTo>
                  <a:cubicBezTo>
                    <a:pt x="174" y="222"/>
                    <a:pt x="8275" y="1959"/>
                    <a:pt x="8860" y="10108"/>
                  </a:cubicBezTo>
                  <a:cubicBezTo>
                    <a:pt x="8860" y="10156"/>
                    <a:pt x="8907" y="10203"/>
                    <a:pt x="8954" y="10203"/>
                  </a:cubicBezTo>
                  <a:lnTo>
                    <a:pt x="8970" y="10203"/>
                  </a:lnTo>
                  <a:cubicBezTo>
                    <a:pt x="9018" y="10203"/>
                    <a:pt x="9065" y="10156"/>
                    <a:pt x="9049" y="10092"/>
                  </a:cubicBezTo>
                  <a:cubicBezTo>
                    <a:pt x="8449" y="1801"/>
                    <a:pt x="221" y="33"/>
                    <a:pt x="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4" name="Google Shape;1735;p46">
              <a:extLst>
                <a:ext uri="{FF2B5EF4-FFF2-40B4-BE49-F238E27FC236}">
                  <a16:creationId xmlns:a16="http://schemas.microsoft.com/office/drawing/2014/main" id="{20EC7FE8-10B2-9515-02EB-AF502A97FA86}"/>
                </a:ext>
              </a:extLst>
            </p:cNvPr>
            <p:cNvSpPr/>
            <p:nvPr/>
          </p:nvSpPr>
          <p:spPr>
            <a:xfrm>
              <a:off x="6216322" y="1301161"/>
              <a:ext cx="190935" cy="201734"/>
            </a:xfrm>
            <a:custGeom>
              <a:avLst/>
              <a:gdLst/>
              <a:ahLst/>
              <a:cxnLst/>
              <a:rect l="l" t="t" r="r" b="b"/>
              <a:pathLst>
                <a:path w="5074" h="5361" extrusionOk="0">
                  <a:moveTo>
                    <a:pt x="4956" y="1"/>
                  </a:moveTo>
                  <a:cubicBezTo>
                    <a:pt x="4919" y="1"/>
                    <a:pt x="4883" y="21"/>
                    <a:pt x="4865" y="70"/>
                  </a:cubicBezTo>
                  <a:cubicBezTo>
                    <a:pt x="4849" y="101"/>
                    <a:pt x="3286" y="4270"/>
                    <a:pt x="80" y="5171"/>
                  </a:cubicBezTo>
                  <a:cubicBezTo>
                    <a:pt x="32" y="5186"/>
                    <a:pt x="1" y="5234"/>
                    <a:pt x="1" y="5281"/>
                  </a:cubicBezTo>
                  <a:cubicBezTo>
                    <a:pt x="16" y="5329"/>
                    <a:pt x="64" y="5360"/>
                    <a:pt x="95" y="5360"/>
                  </a:cubicBezTo>
                  <a:lnTo>
                    <a:pt x="127" y="5360"/>
                  </a:lnTo>
                  <a:cubicBezTo>
                    <a:pt x="3428" y="4428"/>
                    <a:pt x="5039" y="180"/>
                    <a:pt x="5054" y="133"/>
                  </a:cubicBezTo>
                  <a:cubicBezTo>
                    <a:pt x="5074" y="55"/>
                    <a:pt x="5015" y="1"/>
                    <a:pt x="4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5" name="Google Shape;1736;p46">
              <a:extLst>
                <a:ext uri="{FF2B5EF4-FFF2-40B4-BE49-F238E27FC236}">
                  <a16:creationId xmlns:a16="http://schemas.microsoft.com/office/drawing/2014/main" id="{6DDD54ED-C802-97AB-D79F-D0C801F6B0DA}"/>
                </a:ext>
              </a:extLst>
            </p:cNvPr>
            <p:cNvSpPr/>
            <p:nvPr/>
          </p:nvSpPr>
          <p:spPr>
            <a:xfrm>
              <a:off x="6648941" y="1968736"/>
              <a:ext cx="647198" cy="1348433"/>
            </a:xfrm>
            <a:custGeom>
              <a:avLst/>
              <a:gdLst/>
              <a:ahLst/>
              <a:cxnLst/>
              <a:rect l="l" t="t" r="r" b="b"/>
              <a:pathLst>
                <a:path w="17199" h="35834" extrusionOk="0">
                  <a:moveTo>
                    <a:pt x="5133" y="0"/>
                  </a:moveTo>
                  <a:cubicBezTo>
                    <a:pt x="1" y="2622"/>
                    <a:pt x="3696" y="29327"/>
                    <a:pt x="3696" y="29327"/>
                  </a:cubicBezTo>
                  <a:lnTo>
                    <a:pt x="9066" y="35833"/>
                  </a:lnTo>
                  <a:cubicBezTo>
                    <a:pt x="10803" y="34854"/>
                    <a:pt x="12445" y="33749"/>
                    <a:pt x="14009" y="32517"/>
                  </a:cubicBezTo>
                  <a:cubicBezTo>
                    <a:pt x="16125" y="30811"/>
                    <a:pt x="17199" y="28127"/>
                    <a:pt x="16804" y="25442"/>
                  </a:cubicBezTo>
                  <a:cubicBezTo>
                    <a:pt x="14877" y="11971"/>
                    <a:pt x="5133" y="0"/>
                    <a:pt x="51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6" name="Google Shape;1737;p46">
              <a:extLst>
                <a:ext uri="{FF2B5EF4-FFF2-40B4-BE49-F238E27FC236}">
                  <a16:creationId xmlns:a16="http://schemas.microsoft.com/office/drawing/2014/main" id="{CC431465-CBBB-B3E0-B0AA-D06806E50BEF}"/>
                </a:ext>
              </a:extLst>
            </p:cNvPr>
            <p:cNvSpPr/>
            <p:nvPr/>
          </p:nvSpPr>
          <p:spPr>
            <a:xfrm>
              <a:off x="5880559" y="2577874"/>
              <a:ext cx="574723" cy="109353"/>
            </a:xfrm>
            <a:custGeom>
              <a:avLst/>
              <a:gdLst/>
              <a:ahLst/>
              <a:cxnLst/>
              <a:rect l="l" t="t" r="r" b="b"/>
              <a:pathLst>
                <a:path w="15273" h="2906" extrusionOk="0">
                  <a:moveTo>
                    <a:pt x="2669" y="1"/>
                  </a:moveTo>
                  <a:cubicBezTo>
                    <a:pt x="1812" y="1"/>
                    <a:pt x="954" y="37"/>
                    <a:pt x="96" y="110"/>
                  </a:cubicBezTo>
                  <a:cubicBezTo>
                    <a:pt x="48" y="110"/>
                    <a:pt x="1" y="158"/>
                    <a:pt x="1" y="205"/>
                  </a:cubicBezTo>
                  <a:cubicBezTo>
                    <a:pt x="17" y="268"/>
                    <a:pt x="64" y="300"/>
                    <a:pt x="111" y="300"/>
                  </a:cubicBezTo>
                  <a:cubicBezTo>
                    <a:pt x="944" y="231"/>
                    <a:pt x="1776" y="196"/>
                    <a:pt x="2607" y="196"/>
                  </a:cubicBezTo>
                  <a:cubicBezTo>
                    <a:pt x="6917" y="196"/>
                    <a:pt x="11182" y="1118"/>
                    <a:pt x="15114" y="2905"/>
                  </a:cubicBezTo>
                  <a:lnTo>
                    <a:pt x="15162" y="2905"/>
                  </a:lnTo>
                  <a:cubicBezTo>
                    <a:pt x="15193" y="2905"/>
                    <a:pt x="15225" y="2890"/>
                    <a:pt x="15257" y="2858"/>
                  </a:cubicBezTo>
                  <a:cubicBezTo>
                    <a:pt x="15272" y="2795"/>
                    <a:pt x="15257" y="2748"/>
                    <a:pt x="15193" y="2716"/>
                  </a:cubicBezTo>
                  <a:cubicBezTo>
                    <a:pt x="11254" y="924"/>
                    <a:pt x="6984" y="1"/>
                    <a:pt x="2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7" name="Google Shape;1738;p46">
              <a:extLst>
                <a:ext uri="{FF2B5EF4-FFF2-40B4-BE49-F238E27FC236}">
                  <a16:creationId xmlns:a16="http://schemas.microsoft.com/office/drawing/2014/main" id="{8A449648-6D80-3526-2070-90AD5434D0D7}"/>
                </a:ext>
              </a:extLst>
            </p:cNvPr>
            <p:cNvSpPr/>
            <p:nvPr/>
          </p:nvSpPr>
          <p:spPr>
            <a:xfrm>
              <a:off x="5751040" y="2543971"/>
              <a:ext cx="285235" cy="40452"/>
            </a:xfrm>
            <a:custGeom>
              <a:avLst/>
              <a:gdLst/>
              <a:ahLst/>
              <a:cxnLst/>
              <a:rect l="l" t="t" r="r" b="b"/>
              <a:pathLst>
                <a:path w="7580" h="1075" extrusionOk="0">
                  <a:moveTo>
                    <a:pt x="126" y="0"/>
                  </a:moveTo>
                  <a:cubicBezTo>
                    <a:pt x="0" y="0"/>
                    <a:pt x="0" y="190"/>
                    <a:pt x="126" y="190"/>
                  </a:cubicBezTo>
                  <a:cubicBezTo>
                    <a:pt x="1753" y="222"/>
                    <a:pt x="3427" y="253"/>
                    <a:pt x="5070" y="395"/>
                  </a:cubicBezTo>
                  <a:cubicBezTo>
                    <a:pt x="5891" y="458"/>
                    <a:pt x="6728" y="585"/>
                    <a:pt x="7391" y="1059"/>
                  </a:cubicBezTo>
                  <a:cubicBezTo>
                    <a:pt x="7405" y="1072"/>
                    <a:pt x="7418" y="1074"/>
                    <a:pt x="7442" y="1074"/>
                  </a:cubicBezTo>
                  <a:lnTo>
                    <a:pt x="7442" y="1074"/>
                  </a:lnTo>
                  <a:cubicBezTo>
                    <a:pt x="7534" y="1072"/>
                    <a:pt x="7580" y="963"/>
                    <a:pt x="7502" y="901"/>
                  </a:cubicBezTo>
                  <a:cubicBezTo>
                    <a:pt x="6807" y="395"/>
                    <a:pt x="5922" y="285"/>
                    <a:pt x="5085" y="206"/>
                  </a:cubicBezTo>
                  <a:cubicBezTo>
                    <a:pt x="3427" y="64"/>
                    <a:pt x="1753" y="32"/>
                    <a:pt x="126" y="0"/>
                  </a:cubicBezTo>
                  <a:close/>
                  <a:moveTo>
                    <a:pt x="7442" y="1074"/>
                  </a:moveTo>
                  <a:lnTo>
                    <a:pt x="7442" y="1074"/>
                  </a:lnTo>
                  <a:cubicBezTo>
                    <a:pt x="7441" y="1074"/>
                    <a:pt x="7440" y="1074"/>
                    <a:pt x="7438" y="1074"/>
                  </a:cubicBezTo>
                  <a:lnTo>
                    <a:pt x="7454" y="1074"/>
                  </a:lnTo>
                  <a:cubicBezTo>
                    <a:pt x="7450" y="1074"/>
                    <a:pt x="7446" y="1074"/>
                    <a:pt x="7442"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2" name="Google Shape;1739;p46">
              <a:extLst>
                <a:ext uri="{FF2B5EF4-FFF2-40B4-BE49-F238E27FC236}">
                  <a16:creationId xmlns:a16="http://schemas.microsoft.com/office/drawing/2014/main" id="{C757D30F-DE8A-D930-A015-8F15FB38FE4E}"/>
                </a:ext>
              </a:extLst>
            </p:cNvPr>
            <p:cNvSpPr/>
            <p:nvPr/>
          </p:nvSpPr>
          <p:spPr>
            <a:xfrm>
              <a:off x="5765301" y="2577084"/>
              <a:ext cx="224049" cy="35861"/>
            </a:xfrm>
            <a:custGeom>
              <a:avLst/>
              <a:gdLst/>
              <a:ahLst/>
              <a:cxnLst/>
              <a:rect l="l" t="t" r="r" b="b"/>
              <a:pathLst>
                <a:path w="5954" h="953" extrusionOk="0">
                  <a:moveTo>
                    <a:pt x="5852" y="1"/>
                  </a:moveTo>
                  <a:cubicBezTo>
                    <a:pt x="5844" y="1"/>
                    <a:pt x="5836" y="2"/>
                    <a:pt x="5828" y="5"/>
                  </a:cubicBezTo>
                  <a:cubicBezTo>
                    <a:pt x="3948" y="479"/>
                    <a:pt x="2022" y="715"/>
                    <a:pt x="95" y="747"/>
                  </a:cubicBezTo>
                  <a:cubicBezTo>
                    <a:pt x="48" y="747"/>
                    <a:pt x="0" y="794"/>
                    <a:pt x="0" y="842"/>
                  </a:cubicBezTo>
                  <a:cubicBezTo>
                    <a:pt x="0" y="905"/>
                    <a:pt x="48" y="952"/>
                    <a:pt x="95" y="952"/>
                  </a:cubicBezTo>
                  <a:cubicBezTo>
                    <a:pt x="2037" y="921"/>
                    <a:pt x="3980" y="668"/>
                    <a:pt x="5875" y="194"/>
                  </a:cubicBezTo>
                  <a:cubicBezTo>
                    <a:pt x="5922" y="194"/>
                    <a:pt x="5954" y="131"/>
                    <a:pt x="5938" y="84"/>
                  </a:cubicBezTo>
                  <a:cubicBezTo>
                    <a:pt x="5925" y="31"/>
                    <a:pt x="5890" y="1"/>
                    <a:pt x="58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3" name="Google Shape;1740;p46">
              <a:extLst>
                <a:ext uri="{FF2B5EF4-FFF2-40B4-BE49-F238E27FC236}">
                  <a16:creationId xmlns:a16="http://schemas.microsoft.com/office/drawing/2014/main" id="{CE0F2880-66D3-6930-0B96-7B26C5E3904A}"/>
                </a:ext>
              </a:extLst>
            </p:cNvPr>
            <p:cNvSpPr/>
            <p:nvPr/>
          </p:nvSpPr>
          <p:spPr>
            <a:xfrm>
              <a:off x="5797361" y="2578288"/>
              <a:ext cx="210427" cy="70895"/>
            </a:xfrm>
            <a:custGeom>
              <a:avLst/>
              <a:gdLst/>
              <a:ahLst/>
              <a:cxnLst/>
              <a:rect l="l" t="t" r="r" b="b"/>
              <a:pathLst>
                <a:path w="5592" h="1884" extrusionOk="0">
                  <a:moveTo>
                    <a:pt x="5481" y="0"/>
                  </a:moveTo>
                  <a:cubicBezTo>
                    <a:pt x="5434" y="0"/>
                    <a:pt x="5399" y="29"/>
                    <a:pt x="5386" y="68"/>
                  </a:cubicBezTo>
                  <a:cubicBezTo>
                    <a:pt x="5260" y="415"/>
                    <a:pt x="4865" y="605"/>
                    <a:pt x="4518" y="747"/>
                  </a:cubicBezTo>
                  <a:cubicBezTo>
                    <a:pt x="3096" y="1299"/>
                    <a:pt x="1612" y="1615"/>
                    <a:pt x="96" y="1694"/>
                  </a:cubicBezTo>
                  <a:cubicBezTo>
                    <a:pt x="48" y="1694"/>
                    <a:pt x="1" y="1742"/>
                    <a:pt x="1" y="1789"/>
                  </a:cubicBezTo>
                  <a:cubicBezTo>
                    <a:pt x="1" y="1852"/>
                    <a:pt x="48" y="1884"/>
                    <a:pt x="96" y="1884"/>
                  </a:cubicBezTo>
                  <a:cubicBezTo>
                    <a:pt x="1628" y="1821"/>
                    <a:pt x="3144" y="1489"/>
                    <a:pt x="4581" y="920"/>
                  </a:cubicBezTo>
                  <a:cubicBezTo>
                    <a:pt x="4991" y="762"/>
                    <a:pt x="5418" y="541"/>
                    <a:pt x="5560" y="131"/>
                  </a:cubicBezTo>
                  <a:cubicBezTo>
                    <a:pt x="5592" y="83"/>
                    <a:pt x="5560" y="20"/>
                    <a:pt x="5513" y="4"/>
                  </a:cubicBezTo>
                  <a:cubicBezTo>
                    <a:pt x="5501" y="2"/>
                    <a:pt x="5491" y="0"/>
                    <a:pt x="5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4" name="Google Shape;1741;p46">
              <a:extLst>
                <a:ext uri="{FF2B5EF4-FFF2-40B4-BE49-F238E27FC236}">
                  <a16:creationId xmlns:a16="http://schemas.microsoft.com/office/drawing/2014/main" id="{0FE85AB3-73BD-0802-1226-9ADEE538834A}"/>
                </a:ext>
              </a:extLst>
            </p:cNvPr>
            <p:cNvSpPr/>
            <p:nvPr/>
          </p:nvSpPr>
          <p:spPr>
            <a:xfrm>
              <a:off x="5877812" y="2508298"/>
              <a:ext cx="176334" cy="74921"/>
            </a:xfrm>
            <a:custGeom>
              <a:avLst/>
              <a:gdLst/>
              <a:ahLst/>
              <a:cxnLst/>
              <a:rect l="l" t="t" r="r" b="b"/>
              <a:pathLst>
                <a:path w="4686" h="1991" extrusionOk="0">
                  <a:moveTo>
                    <a:pt x="138" y="0"/>
                  </a:moveTo>
                  <a:cubicBezTo>
                    <a:pt x="10" y="0"/>
                    <a:pt x="0" y="191"/>
                    <a:pt x="137" y="206"/>
                  </a:cubicBezTo>
                  <a:cubicBezTo>
                    <a:pt x="1748" y="317"/>
                    <a:pt x="3280" y="948"/>
                    <a:pt x="4512" y="1975"/>
                  </a:cubicBezTo>
                  <a:cubicBezTo>
                    <a:pt x="4527" y="1991"/>
                    <a:pt x="4559" y="1991"/>
                    <a:pt x="4575" y="1991"/>
                  </a:cubicBezTo>
                  <a:cubicBezTo>
                    <a:pt x="4606" y="1991"/>
                    <a:pt x="4638" y="1991"/>
                    <a:pt x="4654" y="1975"/>
                  </a:cubicBezTo>
                  <a:cubicBezTo>
                    <a:pt x="4685" y="1928"/>
                    <a:pt x="4685" y="1864"/>
                    <a:pt x="4638" y="1833"/>
                  </a:cubicBezTo>
                  <a:cubicBezTo>
                    <a:pt x="3375" y="775"/>
                    <a:pt x="1795" y="127"/>
                    <a:pt x="153" y="1"/>
                  </a:cubicBezTo>
                  <a:cubicBezTo>
                    <a:pt x="148" y="0"/>
                    <a:pt x="143"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5" name="Google Shape;1742;p46">
              <a:extLst>
                <a:ext uri="{FF2B5EF4-FFF2-40B4-BE49-F238E27FC236}">
                  <a16:creationId xmlns:a16="http://schemas.microsoft.com/office/drawing/2014/main" id="{2F720469-A193-7B28-74CD-8F9D2F994B46}"/>
                </a:ext>
              </a:extLst>
            </p:cNvPr>
            <p:cNvSpPr/>
            <p:nvPr/>
          </p:nvSpPr>
          <p:spPr>
            <a:xfrm>
              <a:off x="5843720" y="2579493"/>
              <a:ext cx="180699" cy="79211"/>
            </a:xfrm>
            <a:custGeom>
              <a:avLst/>
              <a:gdLst/>
              <a:ahLst/>
              <a:cxnLst/>
              <a:rect l="l" t="t" r="r" b="b"/>
              <a:pathLst>
                <a:path w="4802" h="2105" extrusionOk="0">
                  <a:moveTo>
                    <a:pt x="4693" y="0"/>
                  </a:moveTo>
                  <a:cubicBezTo>
                    <a:pt x="4667" y="0"/>
                    <a:pt x="4644" y="12"/>
                    <a:pt x="4628" y="36"/>
                  </a:cubicBezTo>
                  <a:cubicBezTo>
                    <a:pt x="4202" y="494"/>
                    <a:pt x="3601" y="778"/>
                    <a:pt x="3017" y="1015"/>
                  </a:cubicBezTo>
                  <a:cubicBezTo>
                    <a:pt x="2070" y="1394"/>
                    <a:pt x="1090" y="1694"/>
                    <a:pt x="96" y="1915"/>
                  </a:cubicBezTo>
                  <a:cubicBezTo>
                    <a:pt x="48" y="1915"/>
                    <a:pt x="1" y="1978"/>
                    <a:pt x="17" y="2025"/>
                  </a:cubicBezTo>
                  <a:cubicBezTo>
                    <a:pt x="32" y="2073"/>
                    <a:pt x="64" y="2104"/>
                    <a:pt x="111" y="2104"/>
                  </a:cubicBezTo>
                  <a:lnTo>
                    <a:pt x="127" y="2104"/>
                  </a:lnTo>
                  <a:cubicBezTo>
                    <a:pt x="1138" y="1899"/>
                    <a:pt x="2117" y="1583"/>
                    <a:pt x="3080" y="1204"/>
                  </a:cubicBezTo>
                  <a:cubicBezTo>
                    <a:pt x="3696" y="952"/>
                    <a:pt x="4312" y="667"/>
                    <a:pt x="4770" y="162"/>
                  </a:cubicBezTo>
                  <a:cubicBezTo>
                    <a:pt x="4802" y="130"/>
                    <a:pt x="4802" y="67"/>
                    <a:pt x="4770" y="36"/>
                  </a:cubicBezTo>
                  <a:cubicBezTo>
                    <a:pt x="4746" y="12"/>
                    <a:pt x="4719" y="0"/>
                    <a:pt x="4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6" name="Google Shape;1743;p46">
              <a:extLst>
                <a:ext uri="{FF2B5EF4-FFF2-40B4-BE49-F238E27FC236}">
                  <a16:creationId xmlns:a16="http://schemas.microsoft.com/office/drawing/2014/main" id="{D929F099-1995-FBB3-3FBC-021794190020}"/>
                </a:ext>
              </a:extLst>
            </p:cNvPr>
            <p:cNvSpPr/>
            <p:nvPr/>
          </p:nvSpPr>
          <p:spPr>
            <a:xfrm>
              <a:off x="6031526" y="2478797"/>
              <a:ext cx="85608" cy="110444"/>
            </a:xfrm>
            <a:custGeom>
              <a:avLst/>
              <a:gdLst/>
              <a:ahLst/>
              <a:cxnLst/>
              <a:rect l="l" t="t" r="r" b="b"/>
              <a:pathLst>
                <a:path w="2275" h="2935" extrusionOk="0">
                  <a:moveTo>
                    <a:pt x="812" y="0"/>
                  </a:moveTo>
                  <a:cubicBezTo>
                    <a:pt x="563" y="0"/>
                    <a:pt x="335" y="110"/>
                    <a:pt x="174" y="311"/>
                  </a:cubicBezTo>
                  <a:cubicBezTo>
                    <a:pt x="48" y="564"/>
                    <a:pt x="0" y="848"/>
                    <a:pt x="79" y="1101"/>
                  </a:cubicBezTo>
                  <a:cubicBezTo>
                    <a:pt x="221" y="1701"/>
                    <a:pt x="585" y="2222"/>
                    <a:pt x="1106" y="2554"/>
                  </a:cubicBezTo>
                  <a:cubicBezTo>
                    <a:pt x="1211" y="2614"/>
                    <a:pt x="1664" y="2935"/>
                    <a:pt x="1814" y="2935"/>
                  </a:cubicBezTo>
                  <a:cubicBezTo>
                    <a:pt x="1821" y="2935"/>
                    <a:pt x="1827" y="2934"/>
                    <a:pt x="1832" y="2933"/>
                  </a:cubicBezTo>
                  <a:cubicBezTo>
                    <a:pt x="2022" y="2901"/>
                    <a:pt x="2053" y="2443"/>
                    <a:pt x="2101" y="2254"/>
                  </a:cubicBezTo>
                  <a:cubicBezTo>
                    <a:pt x="2274" y="1606"/>
                    <a:pt x="2116" y="927"/>
                    <a:pt x="1674" y="453"/>
                  </a:cubicBezTo>
                  <a:cubicBezTo>
                    <a:pt x="1485" y="216"/>
                    <a:pt x="1232" y="74"/>
                    <a:pt x="948" y="11"/>
                  </a:cubicBezTo>
                  <a:cubicBezTo>
                    <a:pt x="902" y="4"/>
                    <a:pt x="857" y="0"/>
                    <a:pt x="8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7" name="Google Shape;1744;p46">
              <a:extLst>
                <a:ext uri="{FF2B5EF4-FFF2-40B4-BE49-F238E27FC236}">
                  <a16:creationId xmlns:a16="http://schemas.microsoft.com/office/drawing/2014/main" id="{8B8847B0-E4F2-552A-2048-F2033DA52CDB}"/>
                </a:ext>
              </a:extLst>
            </p:cNvPr>
            <p:cNvSpPr/>
            <p:nvPr/>
          </p:nvSpPr>
          <p:spPr>
            <a:xfrm>
              <a:off x="6020237" y="2587846"/>
              <a:ext cx="102241" cy="88506"/>
            </a:xfrm>
            <a:custGeom>
              <a:avLst/>
              <a:gdLst/>
              <a:ahLst/>
              <a:cxnLst/>
              <a:rect l="l" t="t" r="r" b="b"/>
              <a:pathLst>
                <a:path w="2717" h="2352" extrusionOk="0">
                  <a:moveTo>
                    <a:pt x="1838" y="1"/>
                  </a:moveTo>
                  <a:cubicBezTo>
                    <a:pt x="1222" y="1"/>
                    <a:pt x="630" y="311"/>
                    <a:pt x="269" y="809"/>
                  </a:cubicBezTo>
                  <a:cubicBezTo>
                    <a:pt x="95" y="1045"/>
                    <a:pt x="0" y="1330"/>
                    <a:pt x="0" y="1614"/>
                  </a:cubicBezTo>
                  <a:cubicBezTo>
                    <a:pt x="16" y="1914"/>
                    <a:pt x="190" y="2182"/>
                    <a:pt x="458" y="2309"/>
                  </a:cubicBezTo>
                  <a:cubicBezTo>
                    <a:pt x="557" y="2338"/>
                    <a:pt x="657" y="2352"/>
                    <a:pt x="757" y="2352"/>
                  </a:cubicBezTo>
                  <a:cubicBezTo>
                    <a:pt x="929" y="2352"/>
                    <a:pt x="1098" y="2310"/>
                    <a:pt x="1248" y="2230"/>
                  </a:cubicBezTo>
                  <a:cubicBezTo>
                    <a:pt x="1801" y="1961"/>
                    <a:pt x="2227" y="1503"/>
                    <a:pt x="2448" y="919"/>
                  </a:cubicBezTo>
                  <a:cubicBezTo>
                    <a:pt x="2495" y="809"/>
                    <a:pt x="2716" y="256"/>
                    <a:pt x="2669" y="129"/>
                  </a:cubicBezTo>
                  <a:cubicBezTo>
                    <a:pt x="2619" y="19"/>
                    <a:pt x="2414" y="4"/>
                    <a:pt x="2219" y="4"/>
                  </a:cubicBezTo>
                  <a:cubicBezTo>
                    <a:pt x="2151" y="4"/>
                    <a:pt x="2084" y="6"/>
                    <a:pt x="2025" y="6"/>
                  </a:cubicBezTo>
                  <a:cubicBezTo>
                    <a:pt x="1988" y="6"/>
                    <a:pt x="1955" y="5"/>
                    <a:pt x="1927" y="3"/>
                  </a:cubicBezTo>
                  <a:cubicBezTo>
                    <a:pt x="1897" y="2"/>
                    <a:pt x="1867" y="1"/>
                    <a:pt x="1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8" name="Google Shape;1745;p46">
              <a:extLst>
                <a:ext uri="{FF2B5EF4-FFF2-40B4-BE49-F238E27FC236}">
                  <a16:creationId xmlns:a16="http://schemas.microsoft.com/office/drawing/2014/main" id="{0DD15ADE-366D-C14B-D3FD-FDF49832CA52}"/>
                </a:ext>
              </a:extLst>
            </p:cNvPr>
            <p:cNvSpPr/>
            <p:nvPr/>
          </p:nvSpPr>
          <p:spPr>
            <a:xfrm>
              <a:off x="6126012" y="2491855"/>
              <a:ext cx="85608" cy="110482"/>
            </a:xfrm>
            <a:custGeom>
              <a:avLst/>
              <a:gdLst/>
              <a:ahLst/>
              <a:cxnLst/>
              <a:rect l="l" t="t" r="r" b="b"/>
              <a:pathLst>
                <a:path w="2275" h="2936" extrusionOk="0">
                  <a:moveTo>
                    <a:pt x="811" y="1"/>
                  </a:moveTo>
                  <a:cubicBezTo>
                    <a:pt x="559" y="1"/>
                    <a:pt x="321" y="111"/>
                    <a:pt x="174" y="312"/>
                  </a:cubicBezTo>
                  <a:cubicBezTo>
                    <a:pt x="32" y="548"/>
                    <a:pt x="0" y="833"/>
                    <a:pt x="79" y="1101"/>
                  </a:cubicBezTo>
                  <a:cubicBezTo>
                    <a:pt x="221" y="1701"/>
                    <a:pt x="585" y="2222"/>
                    <a:pt x="1106" y="2554"/>
                  </a:cubicBezTo>
                  <a:cubicBezTo>
                    <a:pt x="1211" y="2615"/>
                    <a:pt x="1664" y="2935"/>
                    <a:pt x="1814" y="2935"/>
                  </a:cubicBezTo>
                  <a:cubicBezTo>
                    <a:pt x="1821" y="2935"/>
                    <a:pt x="1827" y="2934"/>
                    <a:pt x="1832" y="2933"/>
                  </a:cubicBezTo>
                  <a:cubicBezTo>
                    <a:pt x="2006" y="2902"/>
                    <a:pt x="2053" y="2444"/>
                    <a:pt x="2101" y="2238"/>
                  </a:cubicBezTo>
                  <a:cubicBezTo>
                    <a:pt x="2274" y="1607"/>
                    <a:pt x="2116" y="927"/>
                    <a:pt x="1674" y="438"/>
                  </a:cubicBezTo>
                  <a:cubicBezTo>
                    <a:pt x="1485" y="217"/>
                    <a:pt x="1232" y="75"/>
                    <a:pt x="948" y="12"/>
                  </a:cubicBezTo>
                  <a:cubicBezTo>
                    <a:pt x="902" y="4"/>
                    <a:pt x="856" y="1"/>
                    <a:pt x="8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9" name="Google Shape;1746;p46">
              <a:extLst>
                <a:ext uri="{FF2B5EF4-FFF2-40B4-BE49-F238E27FC236}">
                  <a16:creationId xmlns:a16="http://schemas.microsoft.com/office/drawing/2014/main" id="{6DCDEA90-76F8-1F44-66D1-6B3229B44116}"/>
                </a:ext>
              </a:extLst>
            </p:cNvPr>
            <p:cNvSpPr/>
            <p:nvPr/>
          </p:nvSpPr>
          <p:spPr>
            <a:xfrm>
              <a:off x="6104601" y="2599135"/>
              <a:ext cx="102843" cy="88393"/>
            </a:xfrm>
            <a:custGeom>
              <a:avLst/>
              <a:gdLst/>
              <a:ahLst/>
              <a:cxnLst/>
              <a:rect l="l" t="t" r="r" b="b"/>
              <a:pathLst>
                <a:path w="2733" h="2349" extrusionOk="0">
                  <a:moveTo>
                    <a:pt x="1848" y="1"/>
                  </a:moveTo>
                  <a:cubicBezTo>
                    <a:pt x="1221" y="1"/>
                    <a:pt x="645" y="297"/>
                    <a:pt x="269" y="809"/>
                  </a:cubicBezTo>
                  <a:cubicBezTo>
                    <a:pt x="95" y="1045"/>
                    <a:pt x="1" y="1330"/>
                    <a:pt x="16" y="1614"/>
                  </a:cubicBezTo>
                  <a:cubicBezTo>
                    <a:pt x="16" y="1914"/>
                    <a:pt x="206" y="2167"/>
                    <a:pt x="474" y="2293"/>
                  </a:cubicBezTo>
                  <a:cubicBezTo>
                    <a:pt x="574" y="2330"/>
                    <a:pt x="679" y="2348"/>
                    <a:pt x="784" y="2348"/>
                  </a:cubicBezTo>
                  <a:cubicBezTo>
                    <a:pt x="947" y="2348"/>
                    <a:pt x="1111" y="2306"/>
                    <a:pt x="1264" y="2230"/>
                  </a:cubicBezTo>
                  <a:cubicBezTo>
                    <a:pt x="1817" y="1961"/>
                    <a:pt x="2243" y="1488"/>
                    <a:pt x="2449" y="919"/>
                  </a:cubicBezTo>
                  <a:cubicBezTo>
                    <a:pt x="2496" y="793"/>
                    <a:pt x="2733" y="240"/>
                    <a:pt x="2670" y="129"/>
                  </a:cubicBezTo>
                  <a:cubicBezTo>
                    <a:pt x="2619" y="19"/>
                    <a:pt x="2414" y="4"/>
                    <a:pt x="2224" y="4"/>
                  </a:cubicBezTo>
                  <a:cubicBezTo>
                    <a:pt x="2157" y="4"/>
                    <a:pt x="2092" y="6"/>
                    <a:pt x="2035" y="6"/>
                  </a:cubicBezTo>
                  <a:cubicBezTo>
                    <a:pt x="2001" y="6"/>
                    <a:pt x="1969" y="5"/>
                    <a:pt x="1943" y="3"/>
                  </a:cubicBezTo>
                  <a:cubicBezTo>
                    <a:pt x="1911" y="2"/>
                    <a:pt x="1880" y="1"/>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0" name="Google Shape;1747;p46">
              <a:extLst>
                <a:ext uri="{FF2B5EF4-FFF2-40B4-BE49-F238E27FC236}">
                  <a16:creationId xmlns:a16="http://schemas.microsoft.com/office/drawing/2014/main" id="{DADA5EB4-D4EE-E85E-8015-F3A7CAFEC2B9}"/>
                </a:ext>
              </a:extLst>
            </p:cNvPr>
            <p:cNvSpPr/>
            <p:nvPr/>
          </p:nvSpPr>
          <p:spPr>
            <a:xfrm>
              <a:off x="6231185" y="2514846"/>
              <a:ext cx="85608" cy="110595"/>
            </a:xfrm>
            <a:custGeom>
              <a:avLst/>
              <a:gdLst/>
              <a:ahLst/>
              <a:cxnLst/>
              <a:rect l="l" t="t" r="r" b="b"/>
              <a:pathLst>
                <a:path w="2275" h="2939" extrusionOk="0">
                  <a:moveTo>
                    <a:pt x="794" y="0"/>
                  </a:moveTo>
                  <a:cubicBezTo>
                    <a:pt x="553" y="0"/>
                    <a:pt x="331" y="121"/>
                    <a:pt x="174" y="316"/>
                  </a:cubicBezTo>
                  <a:cubicBezTo>
                    <a:pt x="48" y="553"/>
                    <a:pt x="1" y="838"/>
                    <a:pt x="79" y="1106"/>
                  </a:cubicBezTo>
                  <a:cubicBezTo>
                    <a:pt x="222" y="1706"/>
                    <a:pt x="585" y="2212"/>
                    <a:pt x="1106" y="2543"/>
                  </a:cubicBezTo>
                  <a:cubicBezTo>
                    <a:pt x="1214" y="2620"/>
                    <a:pt x="1684" y="2939"/>
                    <a:pt x="1823" y="2939"/>
                  </a:cubicBezTo>
                  <a:cubicBezTo>
                    <a:pt x="1826" y="2939"/>
                    <a:pt x="1830" y="2938"/>
                    <a:pt x="1832" y="2938"/>
                  </a:cubicBezTo>
                  <a:cubicBezTo>
                    <a:pt x="2022" y="2891"/>
                    <a:pt x="2054" y="2433"/>
                    <a:pt x="2101" y="2243"/>
                  </a:cubicBezTo>
                  <a:cubicBezTo>
                    <a:pt x="2275" y="1611"/>
                    <a:pt x="2117" y="932"/>
                    <a:pt x="1675" y="443"/>
                  </a:cubicBezTo>
                  <a:cubicBezTo>
                    <a:pt x="1485" y="222"/>
                    <a:pt x="1232" y="64"/>
                    <a:pt x="948" y="16"/>
                  </a:cubicBezTo>
                  <a:cubicBezTo>
                    <a:pt x="896" y="6"/>
                    <a:pt x="845" y="0"/>
                    <a:pt x="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1" name="Google Shape;1748;p46">
              <a:extLst>
                <a:ext uri="{FF2B5EF4-FFF2-40B4-BE49-F238E27FC236}">
                  <a16:creationId xmlns:a16="http://schemas.microsoft.com/office/drawing/2014/main" id="{0330F4BF-859B-A2AE-3322-BAF376AA8C45}"/>
                </a:ext>
              </a:extLst>
            </p:cNvPr>
            <p:cNvSpPr/>
            <p:nvPr/>
          </p:nvSpPr>
          <p:spPr>
            <a:xfrm>
              <a:off x="6196115" y="2623932"/>
              <a:ext cx="102278" cy="88242"/>
            </a:xfrm>
            <a:custGeom>
              <a:avLst/>
              <a:gdLst/>
              <a:ahLst/>
              <a:cxnLst/>
              <a:rect l="l" t="t" r="r" b="b"/>
              <a:pathLst>
                <a:path w="2718" h="2345" extrusionOk="0">
                  <a:moveTo>
                    <a:pt x="2232" y="1"/>
                  </a:moveTo>
                  <a:cubicBezTo>
                    <a:pt x="2117" y="1"/>
                    <a:pt x="2004" y="7"/>
                    <a:pt x="1927" y="7"/>
                  </a:cubicBezTo>
                  <a:cubicBezTo>
                    <a:pt x="1896" y="6"/>
                    <a:pt x="1865" y="5"/>
                    <a:pt x="1834" y="5"/>
                  </a:cubicBezTo>
                  <a:cubicBezTo>
                    <a:pt x="1220" y="5"/>
                    <a:pt x="630" y="301"/>
                    <a:pt x="269" y="797"/>
                  </a:cubicBezTo>
                  <a:cubicBezTo>
                    <a:pt x="96" y="1034"/>
                    <a:pt x="1" y="1318"/>
                    <a:pt x="1" y="1618"/>
                  </a:cubicBezTo>
                  <a:cubicBezTo>
                    <a:pt x="17" y="1903"/>
                    <a:pt x="190" y="2171"/>
                    <a:pt x="459" y="2297"/>
                  </a:cubicBezTo>
                  <a:cubicBezTo>
                    <a:pt x="564" y="2328"/>
                    <a:pt x="671" y="2345"/>
                    <a:pt x="777" y="2345"/>
                  </a:cubicBezTo>
                  <a:cubicBezTo>
                    <a:pt x="942" y="2345"/>
                    <a:pt x="1104" y="2305"/>
                    <a:pt x="1248" y="2218"/>
                  </a:cubicBezTo>
                  <a:cubicBezTo>
                    <a:pt x="1801" y="1966"/>
                    <a:pt x="2227" y="1492"/>
                    <a:pt x="2449" y="908"/>
                  </a:cubicBezTo>
                  <a:cubicBezTo>
                    <a:pt x="2496" y="797"/>
                    <a:pt x="2717" y="244"/>
                    <a:pt x="2670" y="118"/>
                  </a:cubicBezTo>
                  <a:cubicBezTo>
                    <a:pt x="2620" y="19"/>
                    <a:pt x="2423" y="1"/>
                    <a:pt x="2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2" name="Google Shape;1749;p46">
              <a:extLst>
                <a:ext uri="{FF2B5EF4-FFF2-40B4-BE49-F238E27FC236}">
                  <a16:creationId xmlns:a16="http://schemas.microsoft.com/office/drawing/2014/main" id="{73ACC1B2-C5F1-AB38-7066-4517555CC2F8}"/>
                </a:ext>
              </a:extLst>
            </p:cNvPr>
            <p:cNvSpPr/>
            <p:nvPr/>
          </p:nvSpPr>
          <p:spPr>
            <a:xfrm>
              <a:off x="5828292" y="2808653"/>
              <a:ext cx="576454" cy="106154"/>
            </a:xfrm>
            <a:custGeom>
              <a:avLst/>
              <a:gdLst/>
              <a:ahLst/>
              <a:cxnLst/>
              <a:rect l="l" t="t" r="r" b="b"/>
              <a:pathLst>
                <a:path w="15319" h="2821" extrusionOk="0">
                  <a:moveTo>
                    <a:pt x="12502" y="0"/>
                  </a:moveTo>
                  <a:cubicBezTo>
                    <a:pt x="8237" y="0"/>
                    <a:pt x="4015" y="886"/>
                    <a:pt x="95" y="2631"/>
                  </a:cubicBezTo>
                  <a:cubicBezTo>
                    <a:pt x="0" y="2679"/>
                    <a:pt x="32" y="2821"/>
                    <a:pt x="142" y="2821"/>
                  </a:cubicBezTo>
                  <a:lnTo>
                    <a:pt x="190" y="2821"/>
                  </a:lnTo>
                  <a:cubicBezTo>
                    <a:pt x="4059" y="1094"/>
                    <a:pt x="8238" y="200"/>
                    <a:pt x="12464" y="200"/>
                  </a:cubicBezTo>
                  <a:cubicBezTo>
                    <a:pt x="13377" y="200"/>
                    <a:pt x="14293" y="242"/>
                    <a:pt x="15208" y="326"/>
                  </a:cubicBezTo>
                  <a:cubicBezTo>
                    <a:pt x="15256" y="326"/>
                    <a:pt x="15303" y="294"/>
                    <a:pt x="15303" y="231"/>
                  </a:cubicBezTo>
                  <a:cubicBezTo>
                    <a:pt x="15319" y="184"/>
                    <a:pt x="15272" y="136"/>
                    <a:pt x="15224" y="120"/>
                  </a:cubicBezTo>
                  <a:cubicBezTo>
                    <a:pt x="14316" y="40"/>
                    <a:pt x="13408" y="0"/>
                    <a:pt x="12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3" name="Google Shape;1750;p46">
              <a:extLst>
                <a:ext uri="{FF2B5EF4-FFF2-40B4-BE49-F238E27FC236}">
                  <a16:creationId xmlns:a16="http://schemas.microsoft.com/office/drawing/2014/main" id="{A584998E-BD64-C0B2-D679-8E8745614AD3}"/>
                </a:ext>
              </a:extLst>
            </p:cNvPr>
            <p:cNvSpPr/>
            <p:nvPr/>
          </p:nvSpPr>
          <p:spPr>
            <a:xfrm>
              <a:off x="5698134" y="2850798"/>
              <a:ext cx="278199" cy="70556"/>
            </a:xfrm>
            <a:custGeom>
              <a:avLst/>
              <a:gdLst/>
              <a:ahLst/>
              <a:cxnLst/>
              <a:rect l="l" t="t" r="r" b="b"/>
              <a:pathLst>
                <a:path w="7393" h="1875" extrusionOk="0">
                  <a:moveTo>
                    <a:pt x="6409" y="1"/>
                  </a:moveTo>
                  <a:cubicBezTo>
                    <a:pt x="5855" y="1"/>
                    <a:pt x="5294" y="129"/>
                    <a:pt x="4754" y="264"/>
                  </a:cubicBezTo>
                  <a:cubicBezTo>
                    <a:pt x="3159" y="674"/>
                    <a:pt x="1564" y="1196"/>
                    <a:pt x="1" y="1701"/>
                  </a:cubicBezTo>
                  <a:lnTo>
                    <a:pt x="80" y="1875"/>
                  </a:lnTo>
                  <a:cubicBezTo>
                    <a:pt x="1611" y="1385"/>
                    <a:pt x="3206" y="864"/>
                    <a:pt x="4817" y="453"/>
                  </a:cubicBezTo>
                  <a:cubicBezTo>
                    <a:pt x="5336" y="318"/>
                    <a:pt x="5876" y="197"/>
                    <a:pt x="6405" y="197"/>
                  </a:cubicBezTo>
                  <a:cubicBezTo>
                    <a:pt x="6680" y="197"/>
                    <a:pt x="6953" y="230"/>
                    <a:pt x="7218" y="311"/>
                  </a:cubicBezTo>
                  <a:cubicBezTo>
                    <a:pt x="7231" y="316"/>
                    <a:pt x="7243" y="318"/>
                    <a:pt x="7255" y="318"/>
                  </a:cubicBezTo>
                  <a:cubicBezTo>
                    <a:pt x="7355" y="318"/>
                    <a:pt x="7393" y="150"/>
                    <a:pt x="7265" y="122"/>
                  </a:cubicBezTo>
                  <a:cubicBezTo>
                    <a:pt x="6984" y="35"/>
                    <a:pt x="6698" y="1"/>
                    <a:pt x="6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4" name="Google Shape;1751;p46">
              <a:extLst>
                <a:ext uri="{FF2B5EF4-FFF2-40B4-BE49-F238E27FC236}">
                  <a16:creationId xmlns:a16="http://schemas.microsoft.com/office/drawing/2014/main" id="{C3688C50-104B-BCB7-9742-0112B6407B0F}"/>
                </a:ext>
              </a:extLst>
            </p:cNvPr>
            <p:cNvSpPr/>
            <p:nvPr/>
          </p:nvSpPr>
          <p:spPr>
            <a:xfrm>
              <a:off x="5726242" y="2870064"/>
              <a:ext cx="206513" cy="105402"/>
            </a:xfrm>
            <a:custGeom>
              <a:avLst/>
              <a:gdLst/>
              <a:ahLst/>
              <a:cxnLst/>
              <a:rect l="l" t="t" r="r" b="b"/>
              <a:pathLst>
                <a:path w="5488" h="2801" extrusionOk="0">
                  <a:moveTo>
                    <a:pt x="5345" y="0"/>
                  </a:moveTo>
                  <a:cubicBezTo>
                    <a:pt x="5326" y="0"/>
                    <a:pt x="5306" y="6"/>
                    <a:pt x="5286" y="20"/>
                  </a:cubicBezTo>
                  <a:cubicBezTo>
                    <a:pt x="3676" y="1078"/>
                    <a:pt x="1938" y="1947"/>
                    <a:pt x="122" y="2610"/>
                  </a:cubicBezTo>
                  <a:cubicBezTo>
                    <a:pt x="1" y="2625"/>
                    <a:pt x="25" y="2801"/>
                    <a:pt x="139" y="2801"/>
                  </a:cubicBezTo>
                  <a:cubicBezTo>
                    <a:pt x="144" y="2801"/>
                    <a:pt x="149" y="2800"/>
                    <a:pt x="154" y="2800"/>
                  </a:cubicBezTo>
                  <a:cubicBezTo>
                    <a:pt x="170" y="2800"/>
                    <a:pt x="185" y="2800"/>
                    <a:pt x="201" y="2784"/>
                  </a:cubicBezTo>
                  <a:cubicBezTo>
                    <a:pt x="2017" y="2121"/>
                    <a:pt x="3770" y="1252"/>
                    <a:pt x="5397" y="178"/>
                  </a:cubicBezTo>
                  <a:cubicBezTo>
                    <a:pt x="5488" y="126"/>
                    <a:pt x="5429" y="0"/>
                    <a:pt x="5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5" name="Google Shape;1752;p46">
              <a:extLst>
                <a:ext uri="{FF2B5EF4-FFF2-40B4-BE49-F238E27FC236}">
                  <a16:creationId xmlns:a16="http://schemas.microsoft.com/office/drawing/2014/main" id="{DFD50D19-0463-0016-E18A-7D41338BF7B2}"/>
                </a:ext>
              </a:extLst>
            </p:cNvPr>
            <p:cNvSpPr/>
            <p:nvPr/>
          </p:nvSpPr>
          <p:spPr>
            <a:xfrm>
              <a:off x="5768613" y="2864871"/>
              <a:ext cx="179759" cy="134452"/>
            </a:xfrm>
            <a:custGeom>
              <a:avLst/>
              <a:gdLst/>
              <a:ahLst/>
              <a:cxnLst/>
              <a:rect l="l" t="t" r="r" b="b"/>
              <a:pathLst>
                <a:path w="4777" h="3573" extrusionOk="0">
                  <a:moveTo>
                    <a:pt x="4674" y="0"/>
                  </a:moveTo>
                  <a:cubicBezTo>
                    <a:pt x="4622" y="0"/>
                    <a:pt x="4571" y="32"/>
                    <a:pt x="4571" y="95"/>
                  </a:cubicBezTo>
                  <a:cubicBezTo>
                    <a:pt x="4571" y="474"/>
                    <a:pt x="4271" y="774"/>
                    <a:pt x="3987" y="1027"/>
                  </a:cubicBezTo>
                  <a:cubicBezTo>
                    <a:pt x="2834" y="2022"/>
                    <a:pt x="1539" y="2811"/>
                    <a:pt x="117" y="3380"/>
                  </a:cubicBezTo>
                  <a:cubicBezTo>
                    <a:pt x="0" y="3395"/>
                    <a:pt x="19" y="3573"/>
                    <a:pt x="136" y="3573"/>
                  </a:cubicBezTo>
                  <a:cubicBezTo>
                    <a:pt x="145" y="3573"/>
                    <a:pt x="155" y="3572"/>
                    <a:pt x="165" y="3569"/>
                  </a:cubicBezTo>
                  <a:cubicBezTo>
                    <a:pt x="181" y="3569"/>
                    <a:pt x="181" y="3569"/>
                    <a:pt x="196" y="3554"/>
                  </a:cubicBezTo>
                  <a:cubicBezTo>
                    <a:pt x="1618" y="2985"/>
                    <a:pt x="2944" y="2180"/>
                    <a:pt x="4113" y="1169"/>
                  </a:cubicBezTo>
                  <a:cubicBezTo>
                    <a:pt x="4429" y="885"/>
                    <a:pt x="4776" y="537"/>
                    <a:pt x="4776" y="95"/>
                  </a:cubicBezTo>
                  <a:cubicBezTo>
                    <a:pt x="4776" y="32"/>
                    <a:pt x="4725" y="0"/>
                    <a:pt x="4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1753;p46">
              <a:extLst>
                <a:ext uri="{FF2B5EF4-FFF2-40B4-BE49-F238E27FC236}">
                  <a16:creationId xmlns:a16="http://schemas.microsoft.com/office/drawing/2014/main" id="{61137E02-C380-E2D7-45AF-374A569A5A02}"/>
                </a:ext>
              </a:extLst>
            </p:cNvPr>
            <p:cNvSpPr/>
            <p:nvPr/>
          </p:nvSpPr>
          <p:spPr>
            <a:xfrm>
              <a:off x="5802479" y="2828785"/>
              <a:ext cx="189843" cy="26604"/>
            </a:xfrm>
            <a:custGeom>
              <a:avLst/>
              <a:gdLst/>
              <a:ahLst/>
              <a:cxnLst/>
              <a:rect l="l" t="t" r="r" b="b"/>
              <a:pathLst>
                <a:path w="5045" h="707" extrusionOk="0">
                  <a:moveTo>
                    <a:pt x="2145" y="1"/>
                  </a:moveTo>
                  <a:cubicBezTo>
                    <a:pt x="1466" y="1"/>
                    <a:pt x="785" y="88"/>
                    <a:pt x="118" y="265"/>
                  </a:cubicBezTo>
                  <a:cubicBezTo>
                    <a:pt x="0" y="294"/>
                    <a:pt x="33" y="473"/>
                    <a:pt x="139" y="473"/>
                  </a:cubicBezTo>
                  <a:cubicBezTo>
                    <a:pt x="147" y="473"/>
                    <a:pt x="156" y="472"/>
                    <a:pt x="165" y="470"/>
                  </a:cubicBezTo>
                  <a:cubicBezTo>
                    <a:pt x="821" y="298"/>
                    <a:pt x="1493" y="212"/>
                    <a:pt x="2164" y="212"/>
                  </a:cubicBezTo>
                  <a:cubicBezTo>
                    <a:pt x="3094" y="212"/>
                    <a:pt x="4022" y="377"/>
                    <a:pt x="4903" y="707"/>
                  </a:cubicBezTo>
                  <a:lnTo>
                    <a:pt x="4934" y="707"/>
                  </a:lnTo>
                  <a:cubicBezTo>
                    <a:pt x="4966" y="707"/>
                    <a:pt x="5013" y="675"/>
                    <a:pt x="5029" y="644"/>
                  </a:cubicBezTo>
                  <a:cubicBezTo>
                    <a:pt x="5045" y="596"/>
                    <a:pt x="5013" y="533"/>
                    <a:pt x="4966" y="517"/>
                  </a:cubicBezTo>
                  <a:cubicBezTo>
                    <a:pt x="4059" y="175"/>
                    <a:pt x="3104" y="1"/>
                    <a:pt x="2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1754;p46">
              <a:extLst>
                <a:ext uri="{FF2B5EF4-FFF2-40B4-BE49-F238E27FC236}">
                  <a16:creationId xmlns:a16="http://schemas.microsoft.com/office/drawing/2014/main" id="{CA70EFCA-19D4-A826-9013-D67A33BE6B66}"/>
                </a:ext>
              </a:extLst>
            </p:cNvPr>
            <p:cNvSpPr/>
            <p:nvPr/>
          </p:nvSpPr>
          <p:spPr>
            <a:xfrm>
              <a:off x="5817568" y="2860506"/>
              <a:ext cx="148036" cy="132157"/>
            </a:xfrm>
            <a:custGeom>
              <a:avLst/>
              <a:gdLst/>
              <a:ahLst/>
              <a:cxnLst/>
              <a:rect l="l" t="t" r="r" b="b"/>
              <a:pathLst>
                <a:path w="3934" h="3512" extrusionOk="0">
                  <a:moveTo>
                    <a:pt x="3819" y="0"/>
                  </a:moveTo>
                  <a:cubicBezTo>
                    <a:pt x="3780" y="0"/>
                    <a:pt x="3740" y="21"/>
                    <a:pt x="3728" y="69"/>
                  </a:cubicBezTo>
                  <a:cubicBezTo>
                    <a:pt x="3491" y="653"/>
                    <a:pt x="3001" y="1111"/>
                    <a:pt x="2528" y="1538"/>
                  </a:cubicBezTo>
                  <a:cubicBezTo>
                    <a:pt x="1754" y="2201"/>
                    <a:pt x="933" y="2801"/>
                    <a:pt x="64" y="3338"/>
                  </a:cubicBezTo>
                  <a:cubicBezTo>
                    <a:pt x="17" y="3354"/>
                    <a:pt x="1" y="3417"/>
                    <a:pt x="32" y="3464"/>
                  </a:cubicBezTo>
                  <a:cubicBezTo>
                    <a:pt x="48" y="3496"/>
                    <a:pt x="80" y="3512"/>
                    <a:pt x="127" y="3512"/>
                  </a:cubicBezTo>
                  <a:cubicBezTo>
                    <a:pt x="143" y="3512"/>
                    <a:pt x="159" y="3512"/>
                    <a:pt x="175" y="3496"/>
                  </a:cubicBezTo>
                  <a:cubicBezTo>
                    <a:pt x="1043" y="2959"/>
                    <a:pt x="1880" y="2359"/>
                    <a:pt x="2654" y="1680"/>
                  </a:cubicBezTo>
                  <a:cubicBezTo>
                    <a:pt x="3159" y="1253"/>
                    <a:pt x="3649" y="764"/>
                    <a:pt x="3917" y="132"/>
                  </a:cubicBezTo>
                  <a:cubicBezTo>
                    <a:pt x="3933" y="85"/>
                    <a:pt x="3902" y="37"/>
                    <a:pt x="3854" y="6"/>
                  </a:cubicBezTo>
                  <a:cubicBezTo>
                    <a:pt x="3843" y="2"/>
                    <a:pt x="3831" y="0"/>
                    <a:pt x="3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1755;p46">
              <a:extLst>
                <a:ext uri="{FF2B5EF4-FFF2-40B4-BE49-F238E27FC236}">
                  <a16:creationId xmlns:a16="http://schemas.microsoft.com/office/drawing/2014/main" id="{1E9A929A-B202-EC27-AF65-0F984CD8A28F}"/>
                </a:ext>
              </a:extLst>
            </p:cNvPr>
            <p:cNvSpPr/>
            <p:nvPr/>
          </p:nvSpPr>
          <p:spPr>
            <a:xfrm>
              <a:off x="5945958" y="2750780"/>
              <a:ext cx="98666" cy="93887"/>
            </a:xfrm>
            <a:custGeom>
              <a:avLst/>
              <a:gdLst/>
              <a:ahLst/>
              <a:cxnLst/>
              <a:rect l="l" t="t" r="r" b="b"/>
              <a:pathLst>
                <a:path w="2622" h="2495" extrusionOk="0">
                  <a:moveTo>
                    <a:pt x="860" y="0"/>
                  </a:moveTo>
                  <a:cubicBezTo>
                    <a:pt x="795" y="0"/>
                    <a:pt x="730" y="6"/>
                    <a:pt x="663" y="16"/>
                  </a:cubicBezTo>
                  <a:cubicBezTo>
                    <a:pt x="379" y="63"/>
                    <a:pt x="142" y="269"/>
                    <a:pt x="47" y="553"/>
                  </a:cubicBezTo>
                  <a:cubicBezTo>
                    <a:pt x="0" y="821"/>
                    <a:pt x="63" y="1106"/>
                    <a:pt x="221" y="1327"/>
                  </a:cubicBezTo>
                  <a:cubicBezTo>
                    <a:pt x="537" y="1848"/>
                    <a:pt x="1058" y="2211"/>
                    <a:pt x="1658" y="2353"/>
                  </a:cubicBezTo>
                  <a:cubicBezTo>
                    <a:pt x="1764" y="2380"/>
                    <a:pt x="2179" y="2494"/>
                    <a:pt x="2376" y="2494"/>
                  </a:cubicBezTo>
                  <a:cubicBezTo>
                    <a:pt x="2415" y="2494"/>
                    <a:pt x="2446" y="2490"/>
                    <a:pt x="2464" y="2480"/>
                  </a:cubicBezTo>
                  <a:cubicBezTo>
                    <a:pt x="2622" y="2385"/>
                    <a:pt x="2511" y="1943"/>
                    <a:pt x="2495" y="1737"/>
                  </a:cubicBezTo>
                  <a:cubicBezTo>
                    <a:pt x="2448" y="1090"/>
                    <a:pt x="2085" y="490"/>
                    <a:pt x="1500" y="174"/>
                  </a:cubicBezTo>
                  <a:cubicBezTo>
                    <a:pt x="1304" y="63"/>
                    <a:pt x="1088" y="0"/>
                    <a:pt x="8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6" name="Google Shape;1756;p46">
              <a:extLst>
                <a:ext uri="{FF2B5EF4-FFF2-40B4-BE49-F238E27FC236}">
                  <a16:creationId xmlns:a16="http://schemas.microsoft.com/office/drawing/2014/main" id="{295F365F-2C5A-D315-ABFB-177F277378A1}"/>
                </a:ext>
              </a:extLst>
            </p:cNvPr>
            <p:cNvSpPr/>
            <p:nvPr/>
          </p:nvSpPr>
          <p:spPr>
            <a:xfrm>
              <a:off x="5978620" y="2838982"/>
              <a:ext cx="83840" cy="106154"/>
            </a:xfrm>
            <a:custGeom>
              <a:avLst/>
              <a:gdLst/>
              <a:ahLst/>
              <a:cxnLst/>
              <a:rect l="l" t="t" r="r" b="b"/>
              <a:pathLst>
                <a:path w="2228" h="2821" extrusionOk="0">
                  <a:moveTo>
                    <a:pt x="2009" y="0"/>
                  </a:moveTo>
                  <a:cubicBezTo>
                    <a:pt x="1835" y="0"/>
                    <a:pt x="1564" y="131"/>
                    <a:pt x="1406" y="167"/>
                  </a:cubicBezTo>
                  <a:cubicBezTo>
                    <a:pt x="775" y="357"/>
                    <a:pt x="285" y="846"/>
                    <a:pt x="95" y="1478"/>
                  </a:cubicBezTo>
                  <a:cubicBezTo>
                    <a:pt x="1" y="1746"/>
                    <a:pt x="16" y="2047"/>
                    <a:pt x="111" y="2331"/>
                  </a:cubicBezTo>
                  <a:cubicBezTo>
                    <a:pt x="222" y="2599"/>
                    <a:pt x="474" y="2789"/>
                    <a:pt x="775" y="2820"/>
                  </a:cubicBezTo>
                  <a:cubicBezTo>
                    <a:pt x="1043" y="2805"/>
                    <a:pt x="1296" y="2694"/>
                    <a:pt x="1485" y="2489"/>
                  </a:cubicBezTo>
                  <a:cubicBezTo>
                    <a:pt x="1927" y="2062"/>
                    <a:pt x="2180" y="1478"/>
                    <a:pt x="2196" y="862"/>
                  </a:cubicBezTo>
                  <a:cubicBezTo>
                    <a:pt x="2196" y="736"/>
                    <a:pt x="2227" y="136"/>
                    <a:pt x="2133" y="41"/>
                  </a:cubicBezTo>
                  <a:cubicBezTo>
                    <a:pt x="2104" y="12"/>
                    <a:pt x="2061" y="0"/>
                    <a:pt x="20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7" name="Google Shape;1757;p46">
              <a:extLst>
                <a:ext uri="{FF2B5EF4-FFF2-40B4-BE49-F238E27FC236}">
                  <a16:creationId xmlns:a16="http://schemas.microsoft.com/office/drawing/2014/main" id="{14380373-8D83-5ED2-B4D7-ECD51E9F2C91}"/>
                </a:ext>
              </a:extLst>
            </p:cNvPr>
            <p:cNvSpPr/>
            <p:nvPr/>
          </p:nvSpPr>
          <p:spPr>
            <a:xfrm>
              <a:off x="6039240" y="2732003"/>
              <a:ext cx="98703" cy="93849"/>
            </a:xfrm>
            <a:custGeom>
              <a:avLst/>
              <a:gdLst/>
              <a:ahLst/>
              <a:cxnLst/>
              <a:rect l="l" t="t" r="r" b="b"/>
              <a:pathLst>
                <a:path w="2623" h="2494" extrusionOk="0">
                  <a:moveTo>
                    <a:pt x="835" y="0"/>
                  </a:moveTo>
                  <a:cubicBezTo>
                    <a:pt x="779" y="0"/>
                    <a:pt x="722" y="4"/>
                    <a:pt x="664" y="10"/>
                  </a:cubicBezTo>
                  <a:cubicBezTo>
                    <a:pt x="380" y="57"/>
                    <a:pt x="143" y="278"/>
                    <a:pt x="48" y="547"/>
                  </a:cubicBezTo>
                  <a:cubicBezTo>
                    <a:pt x="1" y="815"/>
                    <a:pt x="64" y="1099"/>
                    <a:pt x="222" y="1320"/>
                  </a:cubicBezTo>
                  <a:cubicBezTo>
                    <a:pt x="537" y="1842"/>
                    <a:pt x="1059" y="2221"/>
                    <a:pt x="1659" y="2363"/>
                  </a:cubicBezTo>
                  <a:cubicBezTo>
                    <a:pt x="1762" y="2376"/>
                    <a:pt x="2170" y="2494"/>
                    <a:pt x="2377" y="2494"/>
                  </a:cubicBezTo>
                  <a:cubicBezTo>
                    <a:pt x="2423" y="2494"/>
                    <a:pt x="2460" y="2488"/>
                    <a:pt x="2480" y="2473"/>
                  </a:cubicBezTo>
                  <a:cubicBezTo>
                    <a:pt x="2622" y="2379"/>
                    <a:pt x="2512" y="1936"/>
                    <a:pt x="2512" y="1731"/>
                  </a:cubicBezTo>
                  <a:cubicBezTo>
                    <a:pt x="2448" y="1084"/>
                    <a:pt x="2085" y="499"/>
                    <a:pt x="1501" y="183"/>
                  </a:cubicBezTo>
                  <a:cubicBezTo>
                    <a:pt x="1297" y="56"/>
                    <a:pt x="1072" y="0"/>
                    <a:pt x="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8" name="Google Shape;1758;p46">
              <a:extLst>
                <a:ext uri="{FF2B5EF4-FFF2-40B4-BE49-F238E27FC236}">
                  <a16:creationId xmlns:a16="http://schemas.microsoft.com/office/drawing/2014/main" id="{66B5FEF9-080B-9B2C-ADB8-6262823428C4}"/>
                </a:ext>
              </a:extLst>
            </p:cNvPr>
            <p:cNvSpPr/>
            <p:nvPr/>
          </p:nvSpPr>
          <p:spPr>
            <a:xfrm>
              <a:off x="6062419" y="2821409"/>
              <a:ext cx="83840" cy="106493"/>
            </a:xfrm>
            <a:custGeom>
              <a:avLst/>
              <a:gdLst/>
              <a:ahLst/>
              <a:cxnLst/>
              <a:rect l="l" t="t" r="r" b="b"/>
              <a:pathLst>
                <a:path w="2228" h="2830" extrusionOk="0">
                  <a:moveTo>
                    <a:pt x="1994" y="1"/>
                  </a:moveTo>
                  <a:cubicBezTo>
                    <a:pt x="1816" y="1"/>
                    <a:pt x="1549" y="129"/>
                    <a:pt x="1406" y="176"/>
                  </a:cubicBezTo>
                  <a:cubicBezTo>
                    <a:pt x="774" y="350"/>
                    <a:pt x="285" y="855"/>
                    <a:pt x="95" y="1471"/>
                  </a:cubicBezTo>
                  <a:cubicBezTo>
                    <a:pt x="0" y="1755"/>
                    <a:pt x="0" y="2056"/>
                    <a:pt x="111" y="2324"/>
                  </a:cubicBezTo>
                  <a:cubicBezTo>
                    <a:pt x="222" y="2608"/>
                    <a:pt x="474" y="2798"/>
                    <a:pt x="758" y="2829"/>
                  </a:cubicBezTo>
                  <a:cubicBezTo>
                    <a:pt x="1043" y="2814"/>
                    <a:pt x="1295" y="2687"/>
                    <a:pt x="1485" y="2498"/>
                  </a:cubicBezTo>
                  <a:cubicBezTo>
                    <a:pt x="1927" y="2071"/>
                    <a:pt x="2180" y="1487"/>
                    <a:pt x="2180" y="871"/>
                  </a:cubicBezTo>
                  <a:cubicBezTo>
                    <a:pt x="2196" y="729"/>
                    <a:pt x="2227" y="129"/>
                    <a:pt x="2132" y="50"/>
                  </a:cubicBezTo>
                  <a:cubicBezTo>
                    <a:pt x="2101" y="15"/>
                    <a:pt x="2052" y="1"/>
                    <a:pt x="1994" y="1"/>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9" name="Google Shape;1759;p46">
              <a:extLst>
                <a:ext uri="{FF2B5EF4-FFF2-40B4-BE49-F238E27FC236}">
                  <a16:creationId xmlns:a16="http://schemas.microsoft.com/office/drawing/2014/main" id="{3E15E772-EA9F-1299-C031-AA5EF9DD673F}"/>
                </a:ext>
              </a:extLst>
            </p:cNvPr>
            <p:cNvSpPr/>
            <p:nvPr/>
          </p:nvSpPr>
          <p:spPr>
            <a:xfrm>
              <a:off x="6146219" y="2718908"/>
              <a:ext cx="99268" cy="93924"/>
            </a:xfrm>
            <a:custGeom>
              <a:avLst/>
              <a:gdLst/>
              <a:ahLst/>
              <a:cxnLst/>
              <a:rect l="l" t="t" r="r" b="b"/>
              <a:pathLst>
                <a:path w="2638" h="2496" extrusionOk="0">
                  <a:moveTo>
                    <a:pt x="845" y="1"/>
                  </a:moveTo>
                  <a:cubicBezTo>
                    <a:pt x="789" y="1"/>
                    <a:pt x="734" y="4"/>
                    <a:pt x="679" y="10"/>
                  </a:cubicBezTo>
                  <a:cubicBezTo>
                    <a:pt x="379" y="58"/>
                    <a:pt x="142" y="263"/>
                    <a:pt x="48" y="547"/>
                  </a:cubicBezTo>
                  <a:cubicBezTo>
                    <a:pt x="0" y="816"/>
                    <a:pt x="63" y="1100"/>
                    <a:pt x="221" y="1321"/>
                  </a:cubicBezTo>
                  <a:cubicBezTo>
                    <a:pt x="553" y="1842"/>
                    <a:pt x="1058" y="2221"/>
                    <a:pt x="1658" y="2363"/>
                  </a:cubicBezTo>
                  <a:cubicBezTo>
                    <a:pt x="1760" y="2389"/>
                    <a:pt x="2157" y="2496"/>
                    <a:pt x="2367" y="2496"/>
                  </a:cubicBezTo>
                  <a:cubicBezTo>
                    <a:pt x="2418" y="2496"/>
                    <a:pt x="2458" y="2489"/>
                    <a:pt x="2480" y="2474"/>
                  </a:cubicBezTo>
                  <a:cubicBezTo>
                    <a:pt x="2638" y="2379"/>
                    <a:pt x="2527" y="1937"/>
                    <a:pt x="2511" y="1732"/>
                  </a:cubicBezTo>
                  <a:cubicBezTo>
                    <a:pt x="2464" y="1084"/>
                    <a:pt x="2085" y="500"/>
                    <a:pt x="1516" y="184"/>
                  </a:cubicBezTo>
                  <a:cubicBezTo>
                    <a:pt x="1312" y="56"/>
                    <a:pt x="107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0" name="Google Shape;1760;p46">
              <a:extLst>
                <a:ext uri="{FF2B5EF4-FFF2-40B4-BE49-F238E27FC236}">
                  <a16:creationId xmlns:a16="http://schemas.microsoft.com/office/drawing/2014/main" id="{C9EA1F6A-36E7-D625-A6C4-55EB4D584BBE}"/>
                </a:ext>
              </a:extLst>
            </p:cNvPr>
            <p:cNvSpPr/>
            <p:nvPr/>
          </p:nvSpPr>
          <p:spPr>
            <a:xfrm>
              <a:off x="6156905" y="2814636"/>
              <a:ext cx="83238" cy="106117"/>
            </a:xfrm>
            <a:custGeom>
              <a:avLst/>
              <a:gdLst/>
              <a:ahLst/>
              <a:cxnLst/>
              <a:rect l="l" t="t" r="r" b="b"/>
              <a:pathLst>
                <a:path w="2212" h="2820" extrusionOk="0">
                  <a:moveTo>
                    <a:pt x="2001" y="0"/>
                  </a:moveTo>
                  <a:cubicBezTo>
                    <a:pt x="1821" y="0"/>
                    <a:pt x="1549" y="134"/>
                    <a:pt x="1390" y="183"/>
                  </a:cubicBezTo>
                  <a:cubicBezTo>
                    <a:pt x="758" y="356"/>
                    <a:pt x="269" y="846"/>
                    <a:pt x="79" y="1477"/>
                  </a:cubicBezTo>
                  <a:cubicBezTo>
                    <a:pt x="0" y="1762"/>
                    <a:pt x="0" y="2062"/>
                    <a:pt x="95" y="2330"/>
                  </a:cubicBezTo>
                  <a:cubicBezTo>
                    <a:pt x="206" y="2599"/>
                    <a:pt x="458" y="2804"/>
                    <a:pt x="758" y="2820"/>
                  </a:cubicBezTo>
                  <a:cubicBezTo>
                    <a:pt x="1027" y="2820"/>
                    <a:pt x="1295" y="2694"/>
                    <a:pt x="1469" y="2504"/>
                  </a:cubicBezTo>
                  <a:cubicBezTo>
                    <a:pt x="1911" y="2062"/>
                    <a:pt x="2164" y="1477"/>
                    <a:pt x="2180" y="862"/>
                  </a:cubicBezTo>
                  <a:cubicBezTo>
                    <a:pt x="2180" y="735"/>
                    <a:pt x="2211" y="135"/>
                    <a:pt x="2132" y="40"/>
                  </a:cubicBezTo>
                  <a:cubicBezTo>
                    <a:pt x="2100" y="12"/>
                    <a:pt x="2055" y="0"/>
                    <a:pt x="2001"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1" name="Google Shape;1761;p46">
              <a:extLst>
                <a:ext uri="{FF2B5EF4-FFF2-40B4-BE49-F238E27FC236}">
                  <a16:creationId xmlns:a16="http://schemas.microsoft.com/office/drawing/2014/main" id="{86B3F515-5BDC-A5E1-705C-09E63048AE1E}"/>
                </a:ext>
              </a:extLst>
            </p:cNvPr>
            <p:cNvSpPr/>
            <p:nvPr/>
          </p:nvSpPr>
          <p:spPr>
            <a:xfrm>
              <a:off x="6176510" y="2228489"/>
              <a:ext cx="332837" cy="481927"/>
            </a:xfrm>
            <a:custGeom>
              <a:avLst/>
              <a:gdLst/>
              <a:ahLst/>
              <a:cxnLst/>
              <a:rect l="l" t="t" r="r" b="b"/>
              <a:pathLst>
                <a:path w="8845" h="12807" extrusionOk="0">
                  <a:moveTo>
                    <a:pt x="121" y="0"/>
                  </a:moveTo>
                  <a:cubicBezTo>
                    <a:pt x="92" y="0"/>
                    <a:pt x="65" y="13"/>
                    <a:pt x="48" y="30"/>
                  </a:cubicBezTo>
                  <a:cubicBezTo>
                    <a:pt x="1" y="78"/>
                    <a:pt x="1" y="141"/>
                    <a:pt x="48" y="172"/>
                  </a:cubicBezTo>
                  <a:cubicBezTo>
                    <a:pt x="3933" y="3568"/>
                    <a:pt x="6886" y="7895"/>
                    <a:pt x="8639" y="12743"/>
                  </a:cubicBezTo>
                  <a:cubicBezTo>
                    <a:pt x="8655" y="12791"/>
                    <a:pt x="8686" y="12806"/>
                    <a:pt x="8734" y="12806"/>
                  </a:cubicBezTo>
                  <a:lnTo>
                    <a:pt x="8765" y="12806"/>
                  </a:lnTo>
                  <a:cubicBezTo>
                    <a:pt x="8813" y="12791"/>
                    <a:pt x="8844" y="12727"/>
                    <a:pt x="8829" y="12680"/>
                  </a:cubicBezTo>
                  <a:cubicBezTo>
                    <a:pt x="7076" y="7800"/>
                    <a:pt x="4091" y="3441"/>
                    <a:pt x="190" y="30"/>
                  </a:cubicBezTo>
                  <a:cubicBezTo>
                    <a:pt x="169" y="9"/>
                    <a:pt x="144"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2" name="Google Shape;1762;p46">
              <a:extLst>
                <a:ext uri="{FF2B5EF4-FFF2-40B4-BE49-F238E27FC236}">
                  <a16:creationId xmlns:a16="http://schemas.microsoft.com/office/drawing/2014/main" id="{82124F7C-EC9B-EB2A-737B-BE658867F3D1}"/>
                </a:ext>
              </a:extLst>
            </p:cNvPr>
            <p:cNvSpPr/>
            <p:nvPr/>
          </p:nvSpPr>
          <p:spPr>
            <a:xfrm>
              <a:off x="6113519" y="2109883"/>
              <a:ext cx="175958" cy="228527"/>
            </a:xfrm>
            <a:custGeom>
              <a:avLst/>
              <a:gdLst/>
              <a:ahLst/>
              <a:cxnLst/>
              <a:rect l="l" t="t" r="r" b="b"/>
              <a:pathLst>
                <a:path w="4676" h="6073" extrusionOk="0">
                  <a:moveTo>
                    <a:pt x="113" y="0"/>
                  </a:moveTo>
                  <a:cubicBezTo>
                    <a:pt x="87" y="0"/>
                    <a:pt x="64" y="8"/>
                    <a:pt x="48" y="24"/>
                  </a:cubicBezTo>
                  <a:cubicBezTo>
                    <a:pt x="1" y="55"/>
                    <a:pt x="1" y="134"/>
                    <a:pt x="48" y="166"/>
                  </a:cubicBezTo>
                  <a:cubicBezTo>
                    <a:pt x="1153" y="1350"/>
                    <a:pt x="2306" y="2582"/>
                    <a:pt x="3349" y="3861"/>
                  </a:cubicBezTo>
                  <a:cubicBezTo>
                    <a:pt x="3854" y="4493"/>
                    <a:pt x="4375" y="5172"/>
                    <a:pt x="4486" y="5978"/>
                  </a:cubicBezTo>
                  <a:cubicBezTo>
                    <a:pt x="4501" y="6025"/>
                    <a:pt x="4533" y="6072"/>
                    <a:pt x="4580" y="6072"/>
                  </a:cubicBezTo>
                  <a:lnTo>
                    <a:pt x="4596" y="6056"/>
                  </a:lnTo>
                  <a:cubicBezTo>
                    <a:pt x="4644" y="6056"/>
                    <a:pt x="4675" y="6009"/>
                    <a:pt x="4675" y="5946"/>
                  </a:cubicBezTo>
                  <a:cubicBezTo>
                    <a:pt x="4549" y="5093"/>
                    <a:pt x="4028" y="4382"/>
                    <a:pt x="3491" y="3735"/>
                  </a:cubicBezTo>
                  <a:cubicBezTo>
                    <a:pt x="2448" y="2456"/>
                    <a:pt x="1296" y="1208"/>
                    <a:pt x="190" y="24"/>
                  </a:cubicBezTo>
                  <a:cubicBezTo>
                    <a:pt x="166" y="8"/>
                    <a:pt x="139"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3" name="Google Shape;1763;p46">
              <a:extLst>
                <a:ext uri="{FF2B5EF4-FFF2-40B4-BE49-F238E27FC236}">
                  <a16:creationId xmlns:a16="http://schemas.microsoft.com/office/drawing/2014/main" id="{54641B06-62D8-F5E0-1B65-DD4E588BE976}"/>
                </a:ext>
              </a:extLst>
            </p:cNvPr>
            <p:cNvSpPr/>
            <p:nvPr/>
          </p:nvSpPr>
          <p:spPr>
            <a:xfrm>
              <a:off x="6079051" y="2162149"/>
              <a:ext cx="178931" cy="142956"/>
            </a:xfrm>
            <a:custGeom>
              <a:avLst/>
              <a:gdLst/>
              <a:ahLst/>
              <a:cxnLst/>
              <a:rect l="l" t="t" r="r" b="b"/>
              <a:pathLst>
                <a:path w="4755" h="3799" extrusionOk="0">
                  <a:moveTo>
                    <a:pt x="97" y="1"/>
                  </a:moveTo>
                  <a:cubicBezTo>
                    <a:pt x="72" y="1"/>
                    <a:pt x="48" y="9"/>
                    <a:pt x="32" y="25"/>
                  </a:cubicBezTo>
                  <a:cubicBezTo>
                    <a:pt x="1" y="72"/>
                    <a:pt x="1" y="135"/>
                    <a:pt x="32" y="167"/>
                  </a:cubicBezTo>
                  <a:cubicBezTo>
                    <a:pt x="1406" y="1541"/>
                    <a:pt x="2938" y="2757"/>
                    <a:pt x="4596" y="3783"/>
                  </a:cubicBezTo>
                  <a:cubicBezTo>
                    <a:pt x="4612" y="3799"/>
                    <a:pt x="4628" y="3799"/>
                    <a:pt x="4644" y="3799"/>
                  </a:cubicBezTo>
                  <a:cubicBezTo>
                    <a:pt x="4675" y="3799"/>
                    <a:pt x="4707" y="3783"/>
                    <a:pt x="4723" y="3752"/>
                  </a:cubicBezTo>
                  <a:cubicBezTo>
                    <a:pt x="4754" y="3704"/>
                    <a:pt x="4738" y="3657"/>
                    <a:pt x="4691" y="3625"/>
                  </a:cubicBezTo>
                  <a:cubicBezTo>
                    <a:pt x="3049" y="2599"/>
                    <a:pt x="1532" y="1398"/>
                    <a:pt x="174" y="25"/>
                  </a:cubicBezTo>
                  <a:cubicBezTo>
                    <a:pt x="151" y="9"/>
                    <a:pt x="123"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4" name="Google Shape;1764;p46">
              <a:extLst>
                <a:ext uri="{FF2B5EF4-FFF2-40B4-BE49-F238E27FC236}">
                  <a16:creationId xmlns:a16="http://schemas.microsoft.com/office/drawing/2014/main" id="{466C5B95-4E4C-7BBB-A913-576345DB29D1}"/>
                </a:ext>
              </a:extLst>
            </p:cNvPr>
            <p:cNvSpPr/>
            <p:nvPr/>
          </p:nvSpPr>
          <p:spPr>
            <a:xfrm>
              <a:off x="6073934" y="2210616"/>
              <a:ext cx="195902" cy="111159"/>
            </a:xfrm>
            <a:custGeom>
              <a:avLst/>
              <a:gdLst/>
              <a:ahLst/>
              <a:cxnLst/>
              <a:rect l="l" t="t" r="r" b="b"/>
              <a:pathLst>
                <a:path w="5206" h="2954" extrusionOk="0">
                  <a:moveTo>
                    <a:pt x="145" y="0"/>
                  </a:moveTo>
                  <a:cubicBezTo>
                    <a:pt x="68" y="0"/>
                    <a:pt x="1" y="101"/>
                    <a:pt x="73" y="174"/>
                  </a:cubicBezTo>
                  <a:cubicBezTo>
                    <a:pt x="1195" y="1232"/>
                    <a:pt x="2490" y="2085"/>
                    <a:pt x="3895" y="2716"/>
                  </a:cubicBezTo>
                  <a:cubicBezTo>
                    <a:pt x="4148" y="2858"/>
                    <a:pt x="4448" y="2937"/>
                    <a:pt x="4748" y="2953"/>
                  </a:cubicBezTo>
                  <a:cubicBezTo>
                    <a:pt x="4874" y="2953"/>
                    <a:pt x="5001" y="2922"/>
                    <a:pt x="5127" y="2874"/>
                  </a:cubicBezTo>
                  <a:cubicBezTo>
                    <a:pt x="5174" y="2843"/>
                    <a:pt x="5206" y="2795"/>
                    <a:pt x="5174" y="2732"/>
                  </a:cubicBezTo>
                  <a:cubicBezTo>
                    <a:pt x="5163" y="2696"/>
                    <a:pt x="5124" y="2679"/>
                    <a:pt x="5086" y="2679"/>
                  </a:cubicBezTo>
                  <a:cubicBezTo>
                    <a:pt x="5073" y="2679"/>
                    <a:pt x="5060" y="2681"/>
                    <a:pt x="5048" y="2685"/>
                  </a:cubicBezTo>
                  <a:cubicBezTo>
                    <a:pt x="4946" y="2733"/>
                    <a:pt x="4836" y="2753"/>
                    <a:pt x="4723" y="2753"/>
                  </a:cubicBezTo>
                  <a:cubicBezTo>
                    <a:pt x="4469" y="2753"/>
                    <a:pt x="4199" y="2652"/>
                    <a:pt x="3958" y="2542"/>
                  </a:cubicBezTo>
                  <a:cubicBezTo>
                    <a:pt x="2584" y="1911"/>
                    <a:pt x="1305" y="1074"/>
                    <a:pt x="216" y="32"/>
                  </a:cubicBezTo>
                  <a:cubicBezTo>
                    <a:pt x="194" y="9"/>
                    <a:pt x="169" y="0"/>
                    <a:pt x="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5" name="Google Shape;1765;p46">
              <a:extLst>
                <a:ext uri="{FF2B5EF4-FFF2-40B4-BE49-F238E27FC236}">
                  <a16:creationId xmlns:a16="http://schemas.microsoft.com/office/drawing/2014/main" id="{F95BC501-B0C1-DCA7-FEC8-25D29C2D914C}"/>
                </a:ext>
              </a:extLst>
            </p:cNvPr>
            <p:cNvSpPr/>
            <p:nvPr/>
          </p:nvSpPr>
          <p:spPr>
            <a:xfrm>
              <a:off x="6227234" y="2176298"/>
              <a:ext cx="76502" cy="174566"/>
            </a:xfrm>
            <a:custGeom>
              <a:avLst/>
              <a:gdLst/>
              <a:ahLst/>
              <a:cxnLst/>
              <a:rect l="l" t="t" r="r" b="b"/>
              <a:pathLst>
                <a:path w="2033" h="4639" extrusionOk="0">
                  <a:moveTo>
                    <a:pt x="127" y="1"/>
                  </a:moveTo>
                  <a:cubicBezTo>
                    <a:pt x="60" y="1"/>
                    <a:pt x="1" y="89"/>
                    <a:pt x="58" y="170"/>
                  </a:cubicBezTo>
                  <a:cubicBezTo>
                    <a:pt x="1085" y="1401"/>
                    <a:pt x="1716" y="2933"/>
                    <a:pt x="1827" y="4544"/>
                  </a:cubicBezTo>
                  <a:cubicBezTo>
                    <a:pt x="1843" y="4607"/>
                    <a:pt x="1874" y="4639"/>
                    <a:pt x="1937" y="4639"/>
                  </a:cubicBezTo>
                  <a:cubicBezTo>
                    <a:pt x="1985" y="4639"/>
                    <a:pt x="2032" y="4592"/>
                    <a:pt x="2032" y="4528"/>
                  </a:cubicBezTo>
                  <a:cubicBezTo>
                    <a:pt x="1906" y="2886"/>
                    <a:pt x="1274" y="1307"/>
                    <a:pt x="200" y="43"/>
                  </a:cubicBezTo>
                  <a:cubicBezTo>
                    <a:pt x="179" y="13"/>
                    <a:pt x="152"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6" name="Google Shape;1766;p46">
              <a:extLst>
                <a:ext uri="{FF2B5EF4-FFF2-40B4-BE49-F238E27FC236}">
                  <a16:creationId xmlns:a16="http://schemas.microsoft.com/office/drawing/2014/main" id="{255EB31B-373E-31E8-5C49-0781C88DC30A}"/>
                </a:ext>
              </a:extLst>
            </p:cNvPr>
            <p:cNvSpPr/>
            <p:nvPr/>
          </p:nvSpPr>
          <p:spPr>
            <a:xfrm>
              <a:off x="6101027" y="2250991"/>
              <a:ext cx="179533" cy="81469"/>
            </a:xfrm>
            <a:custGeom>
              <a:avLst/>
              <a:gdLst/>
              <a:ahLst/>
              <a:cxnLst/>
              <a:rect l="l" t="t" r="r" b="b"/>
              <a:pathLst>
                <a:path w="4771" h="2165" extrusionOk="0">
                  <a:moveTo>
                    <a:pt x="116" y="0"/>
                  </a:moveTo>
                  <a:cubicBezTo>
                    <a:pt x="86" y="0"/>
                    <a:pt x="53" y="18"/>
                    <a:pt x="33" y="48"/>
                  </a:cubicBezTo>
                  <a:cubicBezTo>
                    <a:pt x="1" y="80"/>
                    <a:pt x="17" y="143"/>
                    <a:pt x="64" y="175"/>
                  </a:cubicBezTo>
                  <a:cubicBezTo>
                    <a:pt x="917" y="743"/>
                    <a:pt x="1817" y="1248"/>
                    <a:pt x="2765" y="1675"/>
                  </a:cubicBezTo>
                  <a:cubicBezTo>
                    <a:pt x="3317" y="1959"/>
                    <a:pt x="3949" y="2117"/>
                    <a:pt x="4581" y="2164"/>
                  </a:cubicBezTo>
                  <a:lnTo>
                    <a:pt x="4676" y="2149"/>
                  </a:lnTo>
                  <a:cubicBezTo>
                    <a:pt x="4739" y="2149"/>
                    <a:pt x="4770" y="2101"/>
                    <a:pt x="4770" y="2054"/>
                  </a:cubicBezTo>
                  <a:cubicBezTo>
                    <a:pt x="4770" y="1991"/>
                    <a:pt x="4723" y="1959"/>
                    <a:pt x="4676" y="1959"/>
                  </a:cubicBezTo>
                  <a:cubicBezTo>
                    <a:pt x="4637" y="1961"/>
                    <a:pt x="4599" y="1962"/>
                    <a:pt x="4561" y="1962"/>
                  </a:cubicBezTo>
                  <a:cubicBezTo>
                    <a:pt x="3968" y="1962"/>
                    <a:pt x="3377" y="1738"/>
                    <a:pt x="2828" y="1485"/>
                  </a:cubicBezTo>
                  <a:cubicBezTo>
                    <a:pt x="1912" y="1075"/>
                    <a:pt x="1012" y="585"/>
                    <a:pt x="159" y="17"/>
                  </a:cubicBezTo>
                  <a:cubicBezTo>
                    <a:pt x="148" y="5"/>
                    <a:pt x="133"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7" name="Google Shape;1767;p46">
              <a:extLst>
                <a:ext uri="{FF2B5EF4-FFF2-40B4-BE49-F238E27FC236}">
                  <a16:creationId xmlns:a16="http://schemas.microsoft.com/office/drawing/2014/main" id="{172D3C95-CC22-0171-9CB8-F2D01D8B1317}"/>
                </a:ext>
              </a:extLst>
            </p:cNvPr>
            <p:cNvSpPr/>
            <p:nvPr/>
          </p:nvSpPr>
          <p:spPr>
            <a:xfrm>
              <a:off x="6314383" y="2276391"/>
              <a:ext cx="77894" cy="114621"/>
            </a:xfrm>
            <a:custGeom>
              <a:avLst/>
              <a:gdLst/>
              <a:ahLst/>
              <a:cxnLst/>
              <a:rect l="l" t="t" r="r" b="b"/>
              <a:pathLst>
                <a:path w="2070" h="3046" extrusionOk="0">
                  <a:moveTo>
                    <a:pt x="1177" y="0"/>
                  </a:moveTo>
                  <a:cubicBezTo>
                    <a:pt x="1148" y="0"/>
                    <a:pt x="1119" y="2"/>
                    <a:pt x="1090" y="5"/>
                  </a:cubicBezTo>
                  <a:cubicBezTo>
                    <a:pt x="822" y="84"/>
                    <a:pt x="601" y="258"/>
                    <a:pt x="458" y="494"/>
                  </a:cubicBezTo>
                  <a:cubicBezTo>
                    <a:pt x="127" y="1000"/>
                    <a:pt x="0" y="1631"/>
                    <a:pt x="127" y="2232"/>
                  </a:cubicBezTo>
                  <a:cubicBezTo>
                    <a:pt x="158" y="2358"/>
                    <a:pt x="253" y="2958"/>
                    <a:pt x="364" y="3021"/>
                  </a:cubicBezTo>
                  <a:cubicBezTo>
                    <a:pt x="388" y="3038"/>
                    <a:pt x="416" y="3045"/>
                    <a:pt x="448" y="3045"/>
                  </a:cubicBezTo>
                  <a:cubicBezTo>
                    <a:pt x="623" y="3045"/>
                    <a:pt x="895" y="2817"/>
                    <a:pt x="1043" y="2737"/>
                  </a:cubicBezTo>
                  <a:cubicBezTo>
                    <a:pt x="1611" y="2421"/>
                    <a:pt x="1990" y="1837"/>
                    <a:pt x="2038" y="1174"/>
                  </a:cubicBezTo>
                  <a:cubicBezTo>
                    <a:pt x="2069" y="889"/>
                    <a:pt x="1990" y="589"/>
                    <a:pt x="1832" y="352"/>
                  </a:cubicBezTo>
                  <a:cubicBezTo>
                    <a:pt x="1690" y="125"/>
                    <a:pt x="1434"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8" name="Google Shape;1768;p46">
              <a:extLst>
                <a:ext uri="{FF2B5EF4-FFF2-40B4-BE49-F238E27FC236}">
                  <a16:creationId xmlns:a16="http://schemas.microsoft.com/office/drawing/2014/main" id="{C272E5FB-7BB4-2AA2-C150-359C284C77C4}"/>
                </a:ext>
              </a:extLst>
            </p:cNvPr>
            <p:cNvSpPr/>
            <p:nvPr/>
          </p:nvSpPr>
          <p:spPr>
            <a:xfrm>
              <a:off x="6219896" y="2358987"/>
              <a:ext cx="123050" cy="70218"/>
            </a:xfrm>
            <a:custGeom>
              <a:avLst/>
              <a:gdLst/>
              <a:ahLst/>
              <a:cxnLst/>
              <a:rect l="l" t="t" r="r" b="b"/>
              <a:pathLst>
                <a:path w="3270" h="1866" extrusionOk="0">
                  <a:moveTo>
                    <a:pt x="1324" y="0"/>
                  </a:moveTo>
                  <a:cubicBezTo>
                    <a:pt x="1230" y="0"/>
                    <a:pt x="1137" y="7"/>
                    <a:pt x="1043" y="21"/>
                  </a:cubicBezTo>
                  <a:cubicBezTo>
                    <a:pt x="743" y="52"/>
                    <a:pt x="474" y="195"/>
                    <a:pt x="269" y="400"/>
                  </a:cubicBezTo>
                  <a:cubicBezTo>
                    <a:pt x="64" y="605"/>
                    <a:pt x="0" y="921"/>
                    <a:pt x="95" y="1205"/>
                  </a:cubicBezTo>
                  <a:cubicBezTo>
                    <a:pt x="222" y="1442"/>
                    <a:pt x="427" y="1632"/>
                    <a:pt x="695" y="1711"/>
                  </a:cubicBezTo>
                  <a:cubicBezTo>
                    <a:pt x="961" y="1814"/>
                    <a:pt x="1243" y="1865"/>
                    <a:pt x="1527" y="1865"/>
                  </a:cubicBezTo>
                  <a:cubicBezTo>
                    <a:pt x="1851" y="1865"/>
                    <a:pt x="2177" y="1798"/>
                    <a:pt x="2480" y="1663"/>
                  </a:cubicBezTo>
                  <a:cubicBezTo>
                    <a:pt x="2606" y="1616"/>
                    <a:pt x="3159" y="1395"/>
                    <a:pt x="3206" y="1268"/>
                  </a:cubicBezTo>
                  <a:cubicBezTo>
                    <a:pt x="3270" y="1095"/>
                    <a:pt x="2906" y="810"/>
                    <a:pt x="2780" y="668"/>
                  </a:cubicBezTo>
                  <a:cubicBezTo>
                    <a:pt x="2402" y="236"/>
                    <a:pt x="1874"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9" name="Google Shape;1769;p46">
              <a:extLst>
                <a:ext uri="{FF2B5EF4-FFF2-40B4-BE49-F238E27FC236}">
                  <a16:creationId xmlns:a16="http://schemas.microsoft.com/office/drawing/2014/main" id="{79F76AC4-304E-8984-3DC2-75BFD874EAC2}"/>
                </a:ext>
              </a:extLst>
            </p:cNvPr>
            <p:cNvSpPr/>
            <p:nvPr/>
          </p:nvSpPr>
          <p:spPr>
            <a:xfrm>
              <a:off x="6370826" y="2353041"/>
              <a:ext cx="77894" cy="114621"/>
            </a:xfrm>
            <a:custGeom>
              <a:avLst/>
              <a:gdLst/>
              <a:ahLst/>
              <a:cxnLst/>
              <a:rect l="l" t="t" r="r" b="b"/>
              <a:pathLst>
                <a:path w="2070" h="3046" extrusionOk="0">
                  <a:moveTo>
                    <a:pt x="1177" y="0"/>
                  </a:moveTo>
                  <a:cubicBezTo>
                    <a:pt x="1148" y="0"/>
                    <a:pt x="1119" y="2"/>
                    <a:pt x="1090" y="5"/>
                  </a:cubicBezTo>
                  <a:cubicBezTo>
                    <a:pt x="822" y="84"/>
                    <a:pt x="601" y="242"/>
                    <a:pt x="459" y="495"/>
                  </a:cubicBezTo>
                  <a:cubicBezTo>
                    <a:pt x="127" y="1000"/>
                    <a:pt x="1" y="1632"/>
                    <a:pt x="127" y="2232"/>
                  </a:cubicBezTo>
                  <a:cubicBezTo>
                    <a:pt x="159" y="2358"/>
                    <a:pt x="253" y="2958"/>
                    <a:pt x="364" y="3021"/>
                  </a:cubicBezTo>
                  <a:cubicBezTo>
                    <a:pt x="388" y="3038"/>
                    <a:pt x="416" y="3046"/>
                    <a:pt x="448" y="3046"/>
                  </a:cubicBezTo>
                  <a:cubicBezTo>
                    <a:pt x="623" y="3046"/>
                    <a:pt x="896" y="2818"/>
                    <a:pt x="1043" y="2737"/>
                  </a:cubicBezTo>
                  <a:cubicBezTo>
                    <a:pt x="1612" y="2421"/>
                    <a:pt x="1991" y="1821"/>
                    <a:pt x="2038" y="1174"/>
                  </a:cubicBezTo>
                  <a:cubicBezTo>
                    <a:pt x="2070" y="889"/>
                    <a:pt x="1991" y="589"/>
                    <a:pt x="1833" y="353"/>
                  </a:cubicBezTo>
                  <a:cubicBezTo>
                    <a:pt x="1691" y="125"/>
                    <a:pt x="1434"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0" name="Google Shape;1770;p46">
              <a:extLst>
                <a:ext uri="{FF2B5EF4-FFF2-40B4-BE49-F238E27FC236}">
                  <a16:creationId xmlns:a16="http://schemas.microsoft.com/office/drawing/2014/main" id="{01386DD4-12B6-B3E6-709A-2D117380D3CB}"/>
                </a:ext>
              </a:extLst>
            </p:cNvPr>
            <p:cNvSpPr/>
            <p:nvPr/>
          </p:nvSpPr>
          <p:spPr>
            <a:xfrm>
              <a:off x="6270996" y="2427735"/>
              <a:ext cx="123050" cy="70406"/>
            </a:xfrm>
            <a:custGeom>
              <a:avLst/>
              <a:gdLst/>
              <a:ahLst/>
              <a:cxnLst/>
              <a:rect l="l" t="t" r="r" b="b"/>
              <a:pathLst>
                <a:path w="3270" h="1871" extrusionOk="0">
                  <a:moveTo>
                    <a:pt x="1336" y="0"/>
                  </a:moveTo>
                  <a:cubicBezTo>
                    <a:pt x="1234" y="0"/>
                    <a:pt x="1131" y="8"/>
                    <a:pt x="1027" y="26"/>
                  </a:cubicBezTo>
                  <a:cubicBezTo>
                    <a:pt x="743" y="57"/>
                    <a:pt x="474" y="184"/>
                    <a:pt x="269" y="389"/>
                  </a:cubicBezTo>
                  <a:cubicBezTo>
                    <a:pt x="64" y="610"/>
                    <a:pt x="1" y="926"/>
                    <a:pt x="95" y="1194"/>
                  </a:cubicBezTo>
                  <a:cubicBezTo>
                    <a:pt x="222" y="1447"/>
                    <a:pt x="427" y="1621"/>
                    <a:pt x="695" y="1716"/>
                  </a:cubicBezTo>
                  <a:cubicBezTo>
                    <a:pt x="961" y="1819"/>
                    <a:pt x="1243" y="1870"/>
                    <a:pt x="1527" y="1870"/>
                  </a:cubicBezTo>
                  <a:cubicBezTo>
                    <a:pt x="1851" y="1870"/>
                    <a:pt x="2177" y="1803"/>
                    <a:pt x="2480" y="1668"/>
                  </a:cubicBezTo>
                  <a:cubicBezTo>
                    <a:pt x="2606" y="1605"/>
                    <a:pt x="3143" y="1384"/>
                    <a:pt x="3191" y="1273"/>
                  </a:cubicBezTo>
                  <a:cubicBezTo>
                    <a:pt x="3270" y="1100"/>
                    <a:pt x="2906" y="815"/>
                    <a:pt x="2764" y="657"/>
                  </a:cubicBezTo>
                  <a:cubicBezTo>
                    <a:pt x="2405" y="244"/>
                    <a:pt x="1888"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1" name="Google Shape;1771;p46">
              <a:extLst>
                <a:ext uri="{FF2B5EF4-FFF2-40B4-BE49-F238E27FC236}">
                  <a16:creationId xmlns:a16="http://schemas.microsoft.com/office/drawing/2014/main" id="{7BEBD17F-ADDC-9A81-BF58-DD16D3D2AB83}"/>
                </a:ext>
              </a:extLst>
            </p:cNvPr>
            <p:cNvSpPr/>
            <p:nvPr/>
          </p:nvSpPr>
          <p:spPr>
            <a:xfrm>
              <a:off x="6427871" y="2444969"/>
              <a:ext cx="77292" cy="114245"/>
            </a:xfrm>
            <a:custGeom>
              <a:avLst/>
              <a:gdLst/>
              <a:ahLst/>
              <a:cxnLst/>
              <a:rect l="l" t="t" r="r" b="b"/>
              <a:pathLst>
                <a:path w="2054" h="3036" extrusionOk="0">
                  <a:moveTo>
                    <a:pt x="1200" y="1"/>
                  </a:moveTo>
                  <a:cubicBezTo>
                    <a:pt x="1164" y="1"/>
                    <a:pt x="1127" y="4"/>
                    <a:pt x="1091" y="10"/>
                  </a:cubicBezTo>
                  <a:cubicBezTo>
                    <a:pt x="822" y="73"/>
                    <a:pt x="601" y="247"/>
                    <a:pt x="459" y="484"/>
                  </a:cubicBezTo>
                  <a:cubicBezTo>
                    <a:pt x="127" y="989"/>
                    <a:pt x="1" y="1621"/>
                    <a:pt x="127" y="2221"/>
                  </a:cubicBezTo>
                  <a:cubicBezTo>
                    <a:pt x="159" y="2347"/>
                    <a:pt x="254" y="2947"/>
                    <a:pt x="364" y="3010"/>
                  </a:cubicBezTo>
                  <a:cubicBezTo>
                    <a:pt x="387" y="3028"/>
                    <a:pt x="414" y="3036"/>
                    <a:pt x="446" y="3036"/>
                  </a:cubicBezTo>
                  <a:cubicBezTo>
                    <a:pt x="616" y="3036"/>
                    <a:pt x="897" y="2819"/>
                    <a:pt x="1043" y="2726"/>
                  </a:cubicBezTo>
                  <a:cubicBezTo>
                    <a:pt x="1612" y="2410"/>
                    <a:pt x="1991" y="1826"/>
                    <a:pt x="2038" y="1163"/>
                  </a:cubicBezTo>
                  <a:cubicBezTo>
                    <a:pt x="2054" y="879"/>
                    <a:pt x="1991" y="594"/>
                    <a:pt x="1833" y="342"/>
                  </a:cubicBezTo>
                  <a:cubicBezTo>
                    <a:pt x="1681" y="135"/>
                    <a:pt x="1446"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2" name="Google Shape;1772;p46">
              <a:extLst>
                <a:ext uri="{FF2B5EF4-FFF2-40B4-BE49-F238E27FC236}">
                  <a16:creationId xmlns:a16="http://schemas.microsoft.com/office/drawing/2014/main" id="{A7953FBD-3A81-7369-DC73-177F0155C225}"/>
                </a:ext>
              </a:extLst>
            </p:cNvPr>
            <p:cNvSpPr/>
            <p:nvPr/>
          </p:nvSpPr>
          <p:spPr>
            <a:xfrm>
              <a:off x="6316753" y="2510519"/>
              <a:ext cx="123050" cy="70218"/>
            </a:xfrm>
            <a:custGeom>
              <a:avLst/>
              <a:gdLst/>
              <a:ahLst/>
              <a:cxnLst/>
              <a:rect l="l" t="t" r="r" b="b"/>
              <a:pathLst>
                <a:path w="3270" h="1866" extrusionOk="0">
                  <a:moveTo>
                    <a:pt x="1315" y="0"/>
                  </a:moveTo>
                  <a:cubicBezTo>
                    <a:pt x="1220" y="0"/>
                    <a:pt x="1124" y="7"/>
                    <a:pt x="1027" y="21"/>
                  </a:cubicBezTo>
                  <a:cubicBezTo>
                    <a:pt x="743" y="52"/>
                    <a:pt x="474" y="179"/>
                    <a:pt x="269" y="400"/>
                  </a:cubicBezTo>
                  <a:cubicBezTo>
                    <a:pt x="64" y="605"/>
                    <a:pt x="1" y="921"/>
                    <a:pt x="95" y="1190"/>
                  </a:cubicBezTo>
                  <a:cubicBezTo>
                    <a:pt x="222" y="1442"/>
                    <a:pt x="427" y="1616"/>
                    <a:pt x="696" y="1711"/>
                  </a:cubicBezTo>
                  <a:cubicBezTo>
                    <a:pt x="961" y="1814"/>
                    <a:pt x="1243" y="1865"/>
                    <a:pt x="1527" y="1865"/>
                  </a:cubicBezTo>
                  <a:cubicBezTo>
                    <a:pt x="1851" y="1865"/>
                    <a:pt x="2177" y="1798"/>
                    <a:pt x="2480" y="1663"/>
                  </a:cubicBezTo>
                  <a:cubicBezTo>
                    <a:pt x="2591" y="1600"/>
                    <a:pt x="3159" y="1379"/>
                    <a:pt x="3191" y="1268"/>
                  </a:cubicBezTo>
                  <a:cubicBezTo>
                    <a:pt x="3270" y="1095"/>
                    <a:pt x="2906" y="810"/>
                    <a:pt x="2780" y="653"/>
                  </a:cubicBezTo>
                  <a:cubicBezTo>
                    <a:pt x="2402" y="234"/>
                    <a:pt x="1874" y="0"/>
                    <a:pt x="1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3" name="Google Shape;1773;p46">
              <a:extLst>
                <a:ext uri="{FF2B5EF4-FFF2-40B4-BE49-F238E27FC236}">
                  <a16:creationId xmlns:a16="http://schemas.microsoft.com/office/drawing/2014/main" id="{27E26217-8E9C-3394-B4EC-FF017BA3B7E0}"/>
                </a:ext>
              </a:extLst>
            </p:cNvPr>
            <p:cNvSpPr/>
            <p:nvPr/>
          </p:nvSpPr>
          <p:spPr>
            <a:xfrm>
              <a:off x="6553289" y="2097051"/>
              <a:ext cx="140285" cy="568777"/>
            </a:xfrm>
            <a:custGeom>
              <a:avLst/>
              <a:gdLst/>
              <a:ahLst/>
              <a:cxnLst/>
              <a:rect l="l" t="t" r="r" b="b"/>
              <a:pathLst>
                <a:path w="3728" h="15115" extrusionOk="0">
                  <a:moveTo>
                    <a:pt x="3595" y="1"/>
                  </a:moveTo>
                  <a:cubicBezTo>
                    <a:pt x="3562" y="1"/>
                    <a:pt x="3532" y="18"/>
                    <a:pt x="3522" y="49"/>
                  </a:cubicBezTo>
                  <a:cubicBezTo>
                    <a:pt x="1153" y="4676"/>
                    <a:pt x="0" y="9824"/>
                    <a:pt x="190" y="15020"/>
                  </a:cubicBezTo>
                  <a:cubicBezTo>
                    <a:pt x="190" y="15068"/>
                    <a:pt x="237" y="15115"/>
                    <a:pt x="284" y="15115"/>
                  </a:cubicBezTo>
                  <a:cubicBezTo>
                    <a:pt x="347" y="15115"/>
                    <a:pt x="395" y="15068"/>
                    <a:pt x="379" y="15004"/>
                  </a:cubicBezTo>
                  <a:cubicBezTo>
                    <a:pt x="205" y="9856"/>
                    <a:pt x="1342" y="4739"/>
                    <a:pt x="3696" y="144"/>
                  </a:cubicBezTo>
                  <a:cubicBezTo>
                    <a:pt x="3727" y="96"/>
                    <a:pt x="3696" y="33"/>
                    <a:pt x="3648" y="17"/>
                  </a:cubicBezTo>
                  <a:cubicBezTo>
                    <a:pt x="3631" y="6"/>
                    <a:pt x="3613" y="1"/>
                    <a:pt x="3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4" name="Google Shape;1774;p46">
              <a:extLst>
                <a:ext uri="{FF2B5EF4-FFF2-40B4-BE49-F238E27FC236}">
                  <a16:creationId xmlns:a16="http://schemas.microsoft.com/office/drawing/2014/main" id="{6E96CCD2-6235-6DC8-18C1-03331D787A4E}"/>
                </a:ext>
              </a:extLst>
            </p:cNvPr>
            <p:cNvSpPr/>
            <p:nvPr/>
          </p:nvSpPr>
          <p:spPr>
            <a:xfrm>
              <a:off x="6618048" y="1963506"/>
              <a:ext cx="90049" cy="275075"/>
            </a:xfrm>
            <a:custGeom>
              <a:avLst/>
              <a:gdLst/>
              <a:ahLst/>
              <a:cxnLst/>
              <a:rect l="l" t="t" r="r" b="b"/>
              <a:pathLst>
                <a:path w="2393" h="7310" extrusionOk="0">
                  <a:moveTo>
                    <a:pt x="2262" y="0"/>
                  </a:moveTo>
                  <a:cubicBezTo>
                    <a:pt x="2222" y="0"/>
                    <a:pt x="2182" y="23"/>
                    <a:pt x="2164" y="76"/>
                  </a:cubicBezTo>
                  <a:cubicBezTo>
                    <a:pt x="1580" y="1577"/>
                    <a:pt x="980" y="3156"/>
                    <a:pt x="474" y="4735"/>
                  </a:cubicBezTo>
                  <a:cubicBezTo>
                    <a:pt x="222" y="5540"/>
                    <a:pt x="0" y="6393"/>
                    <a:pt x="206" y="7230"/>
                  </a:cubicBezTo>
                  <a:cubicBezTo>
                    <a:pt x="206" y="7278"/>
                    <a:pt x="253" y="7309"/>
                    <a:pt x="301" y="7309"/>
                  </a:cubicBezTo>
                  <a:lnTo>
                    <a:pt x="316" y="7309"/>
                  </a:lnTo>
                  <a:cubicBezTo>
                    <a:pt x="364" y="7293"/>
                    <a:pt x="411" y="7246"/>
                    <a:pt x="395" y="7183"/>
                  </a:cubicBezTo>
                  <a:cubicBezTo>
                    <a:pt x="206" y="6393"/>
                    <a:pt x="427" y="5588"/>
                    <a:pt x="664" y="4798"/>
                  </a:cubicBezTo>
                  <a:cubicBezTo>
                    <a:pt x="1169" y="3219"/>
                    <a:pt x="1769" y="1655"/>
                    <a:pt x="2354" y="139"/>
                  </a:cubicBezTo>
                  <a:cubicBezTo>
                    <a:pt x="2393" y="61"/>
                    <a:pt x="2328" y="0"/>
                    <a:pt x="2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5" name="Google Shape;1775;p46">
              <a:extLst>
                <a:ext uri="{FF2B5EF4-FFF2-40B4-BE49-F238E27FC236}">
                  <a16:creationId xmlns:a16="http://schemas.microsoft.com/office/drawing/2014/main" id="{D9BCD83E-963D-7445-5873-1000A83E8C4A}"/>
                </a:ext>
              </a:extLst>
            </p:cNvPr>
            <p:cNvSpPr/>
            <p:nvPr/>
          </p:nvSpPr>
          <p:spPr>
            <a:xfrm>
              <a:off x="6642394" y="1998990"/>
              <a:ext cx="117067" cy="197369"/>
            </a:xfrm>
            <a:custGeom>
              <a:avLst/>
              <a:gdLst/>
              <a:ahLst/>
              <a:cxnLst/>
              <a:rect l="l" t="t" r="r" b="b"/>
              <a:pathLst>
                <a:path w="3111" h="5245" extrusionOk="0">
                  <a:moveTo>
                    <a:pt x="2990" y="1"/>
                  </a:moveTo>
                  <a:cubicBezTo>
                    <a:pt x="2957" y="1"/>
                    <a:pt x="2924" y="20"/>
                    <a:pt x="2907" y="65"/>
                  </a:cubicBezTo>
                  <a:cubicBezTo>
                    <a:pt x="2149" y="1850"/>
                    <a:pt x="1185" y="3524"/>
                    <a:pt x="33" y="5087"/>
                  </a:cubicBezTo>
                  <a:cubicBezTo>
                    <a:pt x="1" y="5134"/>
                    <a:pt x="17" y="5182"/>
                    <a:pt x="64" y="5229"/>
                  </a:cubicBezTo>
                  <a:cubicBezTo>
                    <a:pt x="80" y="5229"/>
                    <a:pt x="96" y="5245"/>
                    <a:pt x="111" y="5245"/>
                  </a:cubicBezTo>
                  <a:cubicBezTo>
                    <a:pt x="143" y="5245"/>
                    <a:pt x="175" y="5229"/>
                    <a:pt x="190" y="5198"/>
                  </a:cubicBezTo>
                  <a:cubicBezTo>
                    <a:pt x="1343" y="3634"/>
                    <a:pt x="2322" y="1928"/>
                    <a:pt x="3080" y="144"/>
                  </a:cubicBezTo>
                  <a:cubicBezTo>
                    <a:pt x="3111" y="63"/>
                    <a:pt x="3050" y="1"/>
                    <a:pt x="2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6" name="Google Shape;1776;p46">
              <a:extLst>
                <a:ext uri="{FF2B5EF4-FFF2-40B4-BE49-F238E27FC236}">
                  <a16:creationId xmlns:a16="http://schemas.microsoft.com/office/drawing/2014/main" id="{53E12FB0-6ECC-5106-5B3C-68643364262B}"/>
                </a:ext>
              </a:extLst>
            </p:cNvPr>
            <p:cNvSpPr/>
            <p:nvPr/>
          </p:nvSpPr>
          <p:spPr>
            <a:xfrm>
              <a:off x="6637050" y="2042790"/>
              <a:ext cx="143859" cy="170238"/>
            </a:xfrm>
            <a:custGeom>
              <a:avLst/>
              <a:gdLst/>
              <a:ahLst/>
              <a:cxnLst/>
              <a:rect l="l" t="t" r="r" b="b"/>
              <a:pathLst>
                <a:path w="3823" h="4524" extrusionOk="0">
                  <a:moveTo>
                    <a:pt x="3724" y="1"/>
                  </a:moveTo>
                  <a:cubicBezTo>
                    <a:pt x="3684" y="1"/>
                    <a:pt x="3641" y="21"/>
                    <a:pt x="3617" y="70"/>
                  </a:cubicBezTo>
                  <a:cubicBezTo>
                    <a:pt x="2986" y="1444"/>
                    <a:pt x="2117" y="2691"/>
                    <a:pt x="1059" y="3781"/>
                  </a:cubicBezTo>
                  <a:cubicBezTo>
                    <a:pt x="798" y="4058"/>
                    <a:pt x="476" y="4334"/>
                    <a:pt x="139" y="4334"/>
                  </a:cubicBezTo>
                  <a:cubicBezTo>
                    <a:pt x="130" y="4334"/>
                    <a:pt x="121" y="4334"/>
                    <a:pt x="111" y="4334"/>
                  </a:cubicBezTo>
                  <a:cubicBezTo>
                    <a:pt x="103" y="4331"/>
                    <a:pt x="95" y="4331"/>
                    <a:pt x="87" y="4331"/>
                  </a:cubicBezTo>
                  <a:cubicBezTo>
                    <a:pt x="37" y="4331"/>
                    <a:pt x="1" y="4373"/>
                    <a:pt x="1" y="4428"/>
                  </a:cubicBezTo>
                  <a:cubicBezTo>
                    <a:pt x="1" y="4476"/>
                    <a:pt x="48" y="4523"/>
                    <a:pt x="96" y="4523"/>
                  </a:cubicBezTo>
                  <a:lnTo>
                    <a:pt x="127" y="4523"/>
                  </a:lnTo>
                  <a:cubicBezTo>
                    <a:pt x="554" y="4523"/>
                    <a:pt x="917" y="4223"/>
                    <a:pt x="1201" y="3923"/>
                  </a:cubicBezTo>
                  <a:cubicBezTo>
                    <a:pt x="2259" y="2818"/>
                    <a:pt x="3144" y="1538"/>
                    <a:pt x="3807" y="149"/>
                  </a:cubicBezTo>
                  <a:cubicBezTo>
                    <a:pt x="3823" y="101"/>
                    <a:pt x="3807" y="38"/>
                    <a:pt x="3759" y="6"/>
                  </a:cubicBezTo>
                  <a:cubicBezTo>
                    <a:pt x="3748" y="3"/>
                    <a:pt x="3736" y="1"/>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7" name="Google Shape;1777;p46">
              <a:extLst>
                <a:ext uri="{FF2B5EF4-FFF2-40B4-BE49-F238E27FC236}">
                  <a16:creationId xmlns:a16="http://schemas.microsoft.com/office/drawing/2014/main" id="{141AD3B4-0B14-C0D0-C84B-045DAC24274B}"/>
                </a:ext>
              </a:extLst>
            </p:cNvPr>
            <p:cNvSpPr/>
            <p:nvPr/>
          </p:nvSpPr>
          <p:spPr>
            <a:xfrm>
              <a:off x="6598443" y="2067776"/>
              <a:ext cx="27884" cy="188037"/>
            </a:xfrm>
            <a:custGeom>
              <a:avLst/>
              <a:gdLst/>
              <a:ahLst/>
              <a:cxnLst/>
              <a:rect l="l" t="t" r="r" b="b"/>
              <a:pathLst>
                <a:path w="741" h="4997" extrusionOk="0">
                  <a:moveTo>
                    <a:pt x="617" y="0"/>
                  </a:moveTo>
                  <a:cubicBezTo>
                    <a:pt x="578" y="0"/>
                    <a:pt x="540" y="21"/>
                    <a:pt x="521" y="69"/>
                  </a:cubicBezTo>
                  <a:cubicBezTo>
                    <a:pt x="16" y="1648"/>
                    <a:pt x="0" y="3338"/>
                    <a:pt x="506" y="4917"/>
                  </a:cubicBezTo>
                  <a:cubicBezTo>
                    <a:pt x="521" y="4965"/>
                    <a:pt x="553" y="4996"/>
                    <a:pt x="600" y="4996"/>
                  </a:cubicBezTo>
                  <a:lnTo>
                    <a:pt x="632" y="4996"/>
                  </a:lnTo>
                  <a:cubicBezTo>
                    <a:pt x="679" y="4980"/>
                    <a:pt x="711" y="4917"/>
                    <a:pt x="695" y="4870"/>
                  </a:cubicBezTo>
                  <a:cubicBezTo>
                    <a:pt x="206" y="3322"/>
                    <a:pt x="221" y="1664"/>
                    <a:pt x="711" y="132"/>
                  </a:cubicBezTo>
                  <a:cubicBezTo>
                    <a:pt x="740" y="54"/>
                    <a:pt x="679" y="0"/>
                    <a:pt x="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8" name="Google Shape;1778;p46">
              <a:extLst>
                <a:ext uri="{FF2B5EF4-FFF2-40B4-BE49-F238E27FC236}">
                  <a16:creationId xmlns:a16="http://schemas.microsoft.com/office/drawing/2014/main" id="{20B87985-CE30-6903-5F56-AC206843D10B}"/>
                </a:ext>
              </a:extLst>
            </p:cNvPr>
            <p:cNvSpPr/>
            <p:nvPr/>
          </p:nvSpPr>
          <p:spPr>
            <a:xfrm>
              <a:off x="6628960" y="2089413"/>
              <a:ext cx="143370" cy="140285"/>
            </a:xfrm>
            <a:custGeom>
              <a:avLst/>
              <a:gdLst/>
              <a:ahLst/>
              <a:cxnLst/>
              <a:rect l="l" t="t" r="r" b="b"/>
              <a:pathLst>
                <a:path w="3810" h="3728" extrusionOk="0">
                  <a:moveTo>
                    <a:pt x="3677" y="1"/>
                  </a:moveTo>
                  <a:cubicBezTo>
                    <a:pt x="3648" y="1"/>
                    <a:pt x="3619" y="14"/>
                    <a:pt x="3595" y="47"/>
                  </a:cubicBezTo>
                  <a:cubicBezTo>
                    <a:pt x="3027" y="884"/>
                    <a:pt x="2379" y="1673"/>
                    <a:pt x="1669" y="2416"/>
                  </a:cubicBezTo>
                  <a:cubicBezTo>
                    <a:pt x="1227" y="2858"/>
                    <a:pt x="721" y="3316"/>
                    <a:pt x="137" y="3521"/>
                  </a:cubicBezTo>
                  <a:cubicBezTo>
                    <a:pt x="0" y="3551"/>
                    <a:pt x="39" y="3727"/>
                    <a:pt x="154" y="3727"/>
                  </a:cubicBezTo>
                  <a:cubicBezTo>
                    <a:pt x="158" y="3727"/>
                    <a:pt x="163" y="3727"/>
                    <a:pt x="168" y="3726"/>
                  </a:cubicBezTo>
                  <a:lnTo>
                    <a:pt x="200" y="3726"/>
                  </a:lnTo>
                  <a:cubicBezTo>
                    <a:pt x="832" y="3505"/>
                    <a:pt x="1353" y="3031"/>
                    <a:pt x="1811" y="2558"/>
                  </a:cubicBezTo>
                  <a:cubicBezTo>
                    <a:pt x="2522" y="1815"/>
                    <a:pt x="3185" y="1010"/>
                    <a:pt x="3753" y="157"/>
                  </a:cubicBezTo>
                  <a:cubicBezTo>
                    <a:pt x="3809" y="79"/>
                    <a:pt x="3747" y="1"/>
                    <a:pt x="3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9" name="Google Shape;1779;p46">
              <a:extLst>
                <a:ext uri="{FF2B5EF4-FFF2-40B4-BE49-F238E27FC236}">
                  <a16:creationId xmlns:a16="http://schemas.microsoft.com/office/drawing/2014/main" id="{9AEC8025-DDCA-E3F8-0F5F-870A61A5F389}"/>
                </a:ext>
              </a:extLst>
            </p:cNvPr>
            <p:cNvSpPr/>
            <p:nvPr/>
          </p:nvSpPr>
          <p:spPr>
            <a:xfrm>
              <a:off x="6519987" y="2207116"/>
              <a:ext cx="93924" cy="97989"/>
            </a:xfrm>
            <a:custGeom>
              <a:avLst/>
              <a:gdLst/>
              <a:ahLst/>
              <a:cxnLst/>
              <a:rect l="l" t="t" r="r" b="b"/>
              <a:pathLst>
                <a:path w="2496" h="2604" extrusionOk="0">
                  <a:moveTo>
                    <a:pt x="778" y="0"/>
                  </a:moveTo>
                  <a:cubicBezTo>
                    <a:pt x="725" y="0"/>
                    <a:pt x="671" y="5"/>
                    <a:pt x="617" y="14"/>
                  </a:cubicBezTo>
                  <a:cubicBezTo>
                    <a:pt x="332" y="77"/>
                    <a:pt x="111" y="314"/>
                    <a:pt x="48" y="598"/>
                  </a:cubicBezTo>
                  <a:cubicBezTo>
                    <a:pt x="1" y="883"/>
                    <a:pt x="32" y="1183"/>
                    <a:pt x="174" y="1435"/>
                  </a:cubicBezTo>
                  <a:cubicBezTo>
                    <a:pt x="459" y="2035"/>
                    <a:pt x="1027" y="2446"/>
                    <a:pt x="1675" y="2525"/>
                  </a:cubicBezTo>
                  <a:cubicBezTo>
                    <a:pt x="1802" y="2536"/>
                    <a:pt x="2044" y="2603"/>
                    <a:pt x="2222" y="2603"/>
                  </a:cubicBezTo>
                  <a:cubicBezTo>
                    <a:pt x="2309" y="2603"/>
                    <a:pt x="2381" y="2587"/>
                    <a:pt x="2417" y="2541"/>
                  </a:cubicBezTo>
                  <a:cubicBezTo>
                    <a:pt x="2496" y="2430"/>
                    <a:pt x="2354" y="1846"/>
                    <a:pt x="2338" y="1720"/>
                  </a:cubicBezTo>
                  <a:cubicBezTo>
                    <a:pt x="2227" y="1104"/>
                    <a:pt x="1880" y="567"/>
                    <a:pt x="1390" y="219"/>
                  </a:cubicBezTo>
                  <a:cubicBezTo>
                    <a:pt x="1212" y="79"/>
                    <a:pt x="1002" y="0"/>
                    <a:pt x="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0" name="Google Shape;1780;p46">
              <a:extLst>
                <a:ext uri="{FF2B5EF4-FFF2-40B4-BE49-F238E27FC236}">
                  <a16:creationId xmlns:a16="http://schemas.microsoft.com/office/drawing/2014/main" id="{8999FF46-0F67-2B99-9F4C-F06C6B59AC06}"/>
                </a:ext>
              </a:extLst>
            </p:cNvPr>
            <p:cNvSpPr/>
            <p:nvPr/>
          </p:nvSpPr>
          <p:spPr>
            <a:xfrm>
              <a:off x="6601416" y="2246664"/>
              <a:ext cx="111761" cy="79286"/>
            </a:xfrm>
            <a:custGeom>
              <a:avLst/>
              <a:gdLst/>
              <a:ahLst/>
              <a:cxnLst/>
              <a:rect l="l" t="t" r="r" b="b"/>
              <a:pathLst>
                <a:path w="2970" h="2107" extrusionOk="0">
                  <a:moveTo>
                    <a:pt x="1984" y="1"/>
                  </a:moveTo>
                  <a:cubicBezTo>
                    <a:pt x="1879" y="1"/>
                    <a:pt x="1774" y="13"/>
                    <a:pt x="1674" y="37"/>
                  </a:cubicBezTo>
                  <a:cubicBezTo>
                    <a:pt x="1027" y="195"/>
                    <a:pt x="506" y="669"/>
                    <a:pt x="285" y="1284"/>
                  </a:cubicBezTo>
                  <a:cubicBezTo>
                    <a:pt x="221" y="1474"/>
                    <a:pt x="0" y="1869"/>
                    <a:pt x="111" y="2011"/>
                  </a:cubicBezTo>
                  <a:cubicBezTo>
                    <a:pt x="206" y="2106"/>
                    <a:pt x="806" y="2106"/>
                    <a:pt x="932" y="2106"/>
                  </a:cubicBezTo>
                  <a:cubicBezTo>
                    <a:pt x="953" y="2106"/>
                    <a:pt x="973" y="2106"/>
                    <a:pt x="994" y="2106"/>
                  </a:cubicBezTo>
                  <a:cubicBezTo>
                    <a:pt x="1588" y="2106"/>
                    <a:pt x="2163" y="1887"/>
                    <a:pt x="2606" y="1490"/>
                  </a:cubicBezTo>
                  <a:cubicBezTo>
                    <a:pt x="2811" y="1316"/>
                    <a:pt x="2953" y="1063"/>
                    <a:pt x="2969" y="795"/>
                  </a:cubicBezTo>
                  <a:cubicBezTo>
                    <a:pt x="2969" y="495"/>
                    <a:pt x="2780" y="226"/>
                    <a:pt x="2511" y="116"/>
                  </a:cubicBezTo>
                  <a:cubicBezTo>
                    <a:pt x="2343" y="36"/>
                    <a:pt x="2162" y="1"/>
                    <a:pt x="1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1" name="Google Shape;1781;p46">
              <a:extLst>
                <a:ext uri="{FF2B5EF4-FFF2-40B4-BE49-F238E27FC236}">
                  <a16:creationId xmlns:a16="http://schemas.microsoft.com/office/drawing/2014/main" id="{BA1D592D-ADE6-3CF2-FCB4-4224C3417C11}"/>
                </a:ext>
              </a:extLst>
            </p:cNvPr>
            <p:cNvSpPr/>
            <p:nvPr/>
          </p:nvSpPr>
          <p:spPr>
            <a:xfrm>
              <a:off x="6496205" y="2298893"/>
              <a:ext cx="93962" cy="98139"/>
            </a:xfrm>
            <a:custGeom>
              <a:avLst/>
              <a:gdLst/>
              <a:ahLst/>
              <a:cxnLst/>
              <a:rect l="l" t="t" r="r" b="b"/>
              <a:pathLst>
                <a:path w="2497" h="2608" extrusionOk="0">
                  <a:moveTo>
                    <a:pt x="739" y="0"/>
                  </a:moveTo>
                  <a:cubicBezTo>
                    <a:pt x="699" y="0"/>
                    <a:pt x="658" y="2"/>
                    <a:pt x="617" y="7"/>
                  </a:cubicBezTo>
                  <a:cubicBezTo>
                    <a:pt x="333" y="86"/>
                    <a:pt x="112" y="323"/>
                    <a:pt x="48" y="607"/>
                  </a:cubicBezTo>
                  <a:cubicBezTo>
                    <a:pt x="1" y="891"/>
                    <a:pt x="33" y="1191"/>
                    <a:pt x="175" y="1444"/>
                  </a:cubicBezTo>
                  <a:cubicBezTo>
                    <a:pt x="459" y="2044"/>
                    <a:pt x="1027" y="2439"/>
                    <a:pt x="1675" y="2534"/>
                  </a:cubicBezTo>
                  <a:cubicBezTo>
                    <a:pt x="1798" y="2544"/>
                    <a:pt x="2028" y="2608"/>
                    <a:pt x="2204" y="2608"/>
                  </a:cubicBezTo>
                  <a:cubicBezTo>
                    <a:pt x="2299" y="2608"/>
                    <a:pt x="2379" y="2589"/>
                    <a:pt x="2417" y="2534"/>
                  </a:cubicBezTo>
                  <a:cubicBezTo>
                    <a:pt x="2496" y="2439"/>
                    <a:pt x="2354" y="1855"/>
                    <a:pt x="2338" y="1713"/>
                  </a:cubicBezTo>
                  <a:cubicBezTo>
                    <a:pt x="2228" y="1112"/>
                    <a:pt x="1880" y="576"/>
                    <a:pt x="1391" y="228"/>
                  </a:cubicBezTo>
                  <a:cubicBezTo>
                    <a:pt x="1202" y="79"/>
                    <a:pt x="978"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2" name="Google Shape;1782;p46">
              <a:extLst>
                <a:ext uri="{FF2B5EF4-FFF2-40B4-BE49-F238E27FC236}">
                  <a16:creationId xmlns:a16="http://schemas.microsoft.com/office/drawing/2014/main" id="{618E16ED-5267-B072-3185-85A3B7DB28F3}"/>
                </a:ext>
              </a:extLst>
            </p:cNvPr>
            <p:cNvSpPr/>
            <p:nvPr/>
          </p:nvSpPr>
          <p:spPr>
            <a:xfrm>
              <a:off x="6579403" y="2329260"/>
              <a:ext cx="111761" cy="79286"/>
            </a:xfrm>
            <a:custGeom>
              <a:avLst/>
              <a:gdLst/>
              <a:ahLst/>
              <a:cxnLst/>
              <a:rect l="l" t="t" r="r" b="b"/>
              <a:pathLst>
                <a:path w="2970" h="2107" extrusionOk="0">
                  <a:moveTo>
                    <a:pt x="1985" y="1"/>
                  </a:moveTo>
                  <a:cubicBezTo>
                    <a:pt x="1879" y="1"/>
                    <a:pt x="1775" y="13"/>
                    <a:pt x="1675" y="37"/>
                  </a:cubicBezTo>
                  <a:cubicBezTo>
                    <a:pt x="1027" y="195"/>
                    <a:pt x="506" y="653"/>
                    <a:pt x="285" y="1285"/>
                  </a:cubicBezTo>
                  <a:cubicBezTo>
                    <a:pt x="222" y="1474"/>
                    <a:pt x="1" y="1869"/>
                    <a:pt x="127" y="2011"/>
                  </a:cubicBezTo>
                  <a:cubicBezTo>
                    <a:pt x="206" y="2106"/>
                    <a:pt x="806" y="2106"/>
                    <a:pt x="933" y="2106"/>
                  </a:cubicBezTo>
                  <a:cubicBezTo>
                    <a:pt x="953" y="2106"/>
                    <a:pt x="974" y="2107"/>
                    <a:pt x="994" y="2107"/>
                  </a:cubicBezTo>
                  <a:cubicBezTo>
                    <a:pt x="1589" y="2107"/>
                    <a:pt x="2164" y="1887"/>
                    <a:pt x="2607" y="1490"/>
                  </a:cubicBezTo>
                  <a:cubicBezTo>
                    <a:pt x="2812" y="1316"/>
                    <a:pt x="2954" y="1063"/>
                    <a:pt x="2970" y="795"/>
                  </a:cubicBezTo>
                  <a:cubicBezTo>
                    <a:pt x="2970" y="495"/>
                    <a:pt x="2780" y="226"/>
                    <a:pt x="2512" y="116"/>
                  </a:cubicBezTo>
                  <a:cubicBezTo>
                    <a:pt x="2343" y="37"/>
                    <a:pt x="2162"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3" name="Google Shape;1783;p46">
              <a:extLst>
                <a:ext uri="{FF2B5EF4-FFF2-40B4-BE49-F238E27FC236}">
                  <a16:creationId xmlns:a16="http://schemas.microsoft.com/office/drawing/2014/main" id="{7BEA4EA1-E20A-D5A3-D127-B276C904F998}"/>
                </a:ext>
              </a:extLst>
            </p:cNvPr>
            <p:cNvSpPr/>
            <p:nvPr/>
          </p:nvSpPr>
          <p:spPr>
            <a:xfrm>
              <a:off x="6477203" y="2405233"/>
              <a:ext cx="93924" cy="97876"/>
            </a:xfrm>
            <a:custGeom>
              <a:avLst/>
              <a:gdLst/>
              <a:ahLst/>
              <a:cxnLst/>
              <a:rect l="l" t="t" r="r" b="b"/>
              <a:pathLst>
                <a:path w="2496" h="2601" extrusionOk="0">
                  <a:moveTo>
                    <a:pt x="750" y="0"/>
                  </a:moveTo>
                  <a:cubicBezTo>
                    <a:pt x="705" y="0"/>
                    <a:pt x="661" y="3"/>
                    <a:pt x="617" y="8"/>
                  </a:cubicBezTo>
                  <a:cubicBezTo>
                    <a:pt x="332" y="87"/>
                    <a:pt x="111" y="308"/>
                    <a:pt x="48" y="592"/>
                  </a:cubicBezTo>
                  <a:cubicBezTo>
                    <a:pt x="1" y="876"/>
                    <a:pt x="32" y="1176"/>
                    <a:pt x="174" y="1445"/>
                  </a:cubicBezTo>
                  <a:cubicBezTo>
                    <a:pt x="459" y="2029"/>
                    <a:pt x="1011" y="2440"/>
                    <a:pt x="1675" y="2519"/>
                  </a:cubicBezTo>
                  <a:cubicBezTo>
                    <a:pt x="1799" y="2539"/>
                    <a:pt x="2031" y="2601"/>
                    <a:pt x="2208" y="2601"/>
                  </a:cubicBezTo>
                  <a:cubicBezTo>
                    <a:pt x="2301" y="2601"/>
                    <a:pt x="2379" y="2584"/>
                    <a:pt x="2417" y="2535"/>
                  </a:cubicBezTo>
                  <a:cubicBezTo>
                    <a:pt x="2496" y="2424"/>
                    <a:pt x="2354" y="1840"/>
                    <a:pt x="2338" y="1713"/>
                  </a:cubicBezTo>
                  <a:cubicBezTo>
                    <a:pt x="2227" y="1113"/>
                    <a:pt x="1880" y="576"/>
                    <a:pt x="1375" y="213"/>
                  </a:cubicBezTo>
                  <a:cubicBezTo>
                    <a:pt x="1203" y="68"/>
                    <a:pt x="976"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4" name="Google Shape;1784;p46">
              <a:extLst>
                <a:ext uri="{FF2B5EF4-FFF2-40B4-BE49-F238E27FC236}">
                  <a16:creationId xmlns:a16="http://schemas.microsoft.com/office/drawing/2014/main" id="{CEF40CF5-98BD-1364-6E2F-6FC724626C74}"/>
                </a:ext>
              </a:extLst>
            </p:cNvPr>
            <p:cNvSpPr/>
            <p:nvPr/>
          </p:nvSpPr>
          <p:spPr>
            <a:xfrm>
              <a:off x="6567550" y="2422881"/>
              <a:ext cx="111761" cy="79550"/>
            </a:xfrm>
            <a:custGeom>
              <a:avLst/>
              <a:gdLst/>
              <a:ahLst/>
              <a:cxnLst/>
              <a:rect l="l" t="t" r="r" b="b"/>
              <a:pathLst>
                <a:path w="2970" h="2114" extrusionOk="0">
                  <a:moveTo>
                    <a:pt x="2000" y="0"/>
                  </a:moveTo>
                  <a:cubicBezTo>
                    <a:pt x="1891" y="0"/>
                    <a:pt x="1781" y="14"/>
                    <a:pt x="1674" y="44"/>
                  </a:cubicBezTo>
                  <a:cubicBezTo>
                    <a:pt x="1027" y="202"/>
                    <a:pt x="505" y="660"/>
                    <a:pt x="284" y="1292"/>
                  </a:cubicBezTo>
                  <a:cubicBezTo>
                    <a:pt x="221" y="1481"/>
                    <a:pt x="0" y="1876"/>
                    <a:pt x="126" y="2002"/>
                  </a:cubicBezTo>
                  <a:cubicBezTo>
                    <a:pt x="205" y="2097"/>
                    <a:pt x="806" y="2097"/>
                    <a:pt x="932" y="2113"/>
                  </a:cubicBezTo>
                  <a:cubicBezTo>
                    <a:pt x="952" y="2114"/>
                    <a:pt x="973" y="2114"/>
                    <a:pt x="994" y="2114"/>
                  </a:cubicBezTo>
                  <a:cubicBezTo>
                    <a:pt x="1588" y="2114"/>
                    <a:pt x="2163" y="1894"/>
                    <a:pt x="2606" y="1497"/>
                  </a:cubicBezTo>
                  <a:cubicBezTo>
                    <a:pt x="2827" y="1323"/>
                    <a:pt x="2953" y="1071"/>
                    <a:pt x="2969" y="802"/>
                  </a:cubicBezTo>
                  <a:cubicBezTo>
                    <a:pt x="2969" y="502"/>
                    <a:pt x="2795" y="234"/>
                    <a:pt x="2527" y="107"/>
                  </a:cubicBezTo>
                  <a:cubicBezTo>
                    <a:pt x="2360" y="39"/>
                    <a:pt x="2180" y="0"/>
                    <a:pt x="20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5" name="Google Shape;1785;p46">
              <a:extLst>
                <a:ext uri="{FF2B5EF4-FFF2-40B4-BE49-F238E27FC236}">
                  <a16:creationId xmlns:a16="http://schemas.microsoft.com/office/drawing/2014/main" id="{DDCAAF9E-61A1-8AFA-0CEB-C3F5E2A0DCC4}"/>
                </a:ext>
              </a:extLst>
            </p:cNvPr>
            <p:cNvSpPr/>
            <p:nvPr/>
          </p:nvSpPr>
          <p:spPr>
            <a:xfrm>
              <a:off x="6735714" y="2236504"/>
              <a:ext cx="139683" cy="568401"/>
            </a:xfrm>
            <a:custGeom>
              <a:avLst/>
              <a:gdLst/>
              <a:ahLst/>
              <a:cxnLst/>
              <a:rect l="l" t="t" r="r" b="b"/>
              <a:pathLst>
                <a:path w="3712" h="15105" extrusionOk="0">
                  <a:moveTo>
                    <a:pt x="3604" y="1"/>
                  </a:moveTo>
                  <a:cubicBezTo>
                    <a:pt x="3563" y="1"/>
                    <a:pt x="3530" y="19"/>
                    <a:pt x="3506" y="54"/>
                  </a:cubicBezTo>
                  <a:cubicBezTo>
                    <a:pt x="1137" y="4666"/>
                    <a:pt x="0" y="9830"/>
                    <a:pt x="190" y="15010"/>
                  </a:cubicBezTo>
                  <a:cubicBezTo>
                    <a:pt x="190" y="15057"/>
                    <a:pt x="221" y="15104"/>
                    <a:pt x="285" y="15104"/>
                  </a:cubicBezTo>
                  <a:cubicBezTo>
                    <a:pt x="332" y="15104"/>
                    <a:pt x="379" y="15057"/>
                    <a:pt x="379" y="15010"/>
                  </a:cubicBezTo>
                  <a:cubicBezTo>
                    <a:pt x="190" y="9845"/>
                    <a:pt x="1327" y="4729"/>
                    <a:pt x="3680" y="133"/>
                  </a:cubicBezTo>
                  <a:cubicBezTo>
                    <a:pt x="3712" y="86"/>
                    <a:pt x="3696" y="38"/>
                    <a:pt x="3648" y="7"/>
                  </a:cubicBezTo>
                  <a:cubicBezTo>
                    <a:pt x="3633" y="3"/>
                    <a:pt x="3618" y="1"/>
                    <a:pt x="3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6" name="Google Shape;1786;p46">
              <a:extLst>
                <a:ext uri="{FF2B5EF4-FFF2-40B4-BE49-F238E27FC236}">
                  <a16:creationId xmlns:a16="http://schemas.microsoft.com/office/drawing/2014/main" id="{8A4B3851-C6C2-6D51-0A20-D820D37987D2}"/>
                </a:ext>
              </a:extLst>
            </p:cNvPr>
            <p:cNvSpPr/>
            <p:nvPr/>
          </p:nvSpPr>
          <p:spPr>
            <a:xfrm>
              <a:off x="6800473" y="2103147"/>
              <a:ext cx="89183" cy="275075"/>
            </a:xfrm>
            <a:custGeom>
              <a:avLst/>
              <a:gdLst/>
              <a:ahLst/>
              <a:cxnLst/>
              <a:rect l="l" t="t" r="r" b="b"/>
              <a:pathLst>
                <a:path w="2370" h="7310" extrusionOk="0">
                  <a:moveTo>
                    <a:pt x="2249" y="1"/>
                  </a:moveTo>
                  <a:cubicBezTo>
                    <a:pt x="2212" y="1"/>
                    <a:pt x="2176" y="27"/>
                    <a:pt x="2164" y="61"/>
                  </a:cubicBezTo>
                  <a:cubicBezTo>
                    <a:pt x="1580" y="1577"/>
                    <a:pt x="964" y="3156"/>
                    <a:pt x="475" y="4735"/>
                  </a:cubicBezTo>
                  <a:cubicBezTo>
                    <a:pt x="222" y="5541"/>
                    <a:pt x="1" y="6393"/>
                    <a:pt x="190" y="7230"/>
                  </a:cubicBezTo>
                  <a:cubicBezTo>
                    <a:pt x="206" y="7278"/>
                    <a:pt x="238" y="7309"/>
                    <a:pt x="285" y="7309"/>
                  </a:cubicBezTo>
                  <a:lnTo>
                    <a:pt x="317" y="7294"/>
                  </a:lnTo>
                  <a:cubicBezTo>
                    <a:pt x="364" y="7294"/>
                    <a:pt x="396" y="7230"/>
                    <a:pt x="380" y="7183"/>
                  </a:cubicBezTo>
                  <a:cubicBezTo>
                    <a:pt x="190" y="6393"/>
                    <a:pt x="411" y="5572"/>
                    <a:pt x="664" y="4783"/>
                  </a:cubicBezTo>
                  <a:cubicBezTo>
                    <a:pt x="1169" y="3219"/>
                    <a:pt x="1754" y="1656"/>
                    <a:pt x="2354" y="124"/>
                  </a:cubicBezTo>
                  <a:cubicBezTo>
                    <a:pt x="2370" y="76"/>
                    <a:pt x="2338" y="29"/>
                    <a:pt x="2291" y="13"/>
                  </a:cubicBezTo>
                  <a:cubicBezTo>
                    <a:pt x="2277" y="4"/>
                    <a:pt x="2263" y="1"/>
                    <a:pt x="2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7" name="Google Shape;1787;p46">
              <a:extLst>
                <a:ext uri="{FF2B5EF4-FFF2-40B4-BE49-F238E27FC236}">
                  <a16:creationId xmlns:a16="http://schemas.microsoft.com/office/drawing/2014/main" id="{302F4C93-68BD-9427-A055-0CEA53385C6C}"/>
                </a:ext>
              </a:extLst>
            </p:cNvPr>
            <p:cNvSpPr/>
            <p:nvPr/>
          </p:nvSpPr>
          <p:spPr>
            <a:xfrm>
              <a:off x="6824856" y="2138819"/>
              <a:ext cx="116502" cy="196617"/>
            </a:xfrm>
            <a:custGeom>
              <a:avLst/>
              <a:gdLst/>
              <a:ahLst/>
              <a:cxnLst/>
              <a:rect l="l" t="t" r="r" b="b"/>
              <a:pathLst>
                <a:path w="3096" h="5225" extrusionOk="0">
                  <a:moveTo>
                    <a:pt x="2977" y="0"/>
                  </a:moveTo>
                  <a:cubicBezTo>
                    <a:pt x="2944" y="0"/>
                    <a:pt x="2913" y="26"/>
                    <a:pt x="2890" y="60"/>
                  </a:cubicBezTo>
                  <a:cubicBezTo>
                    <a:pt x="2132" y="1829"/>
                    <a:pt x="1169" y="3519"/>
                    <a:pt x="32" y="5066"/>
                  </a:cubicBezTo>
                  <a:cubicBezTo>
                    <a:pt x="0" y="5114"/>
                    <a:pt x="0" y="5177"/>
                    <a:pt x="48" y="5209"/>
                  </a:cubicBezTo>
                  <a:cubicBezTo>
                    <a:pt x="63" y="5224"/>
                    <a:pt x="95" y="5224"/>
                    <a:pt x="111" y="5224"/>
                  </a:cubicBezTo>
                  <a:cubicBezTo>
                    <a:pt x="142" y="5224"/>
                    <a:pt x="174" y="5209"/>
                    <a:pt x="190" y="5193"/>
                  </a:cubicBezTo>
                  <a:cubicBezTo>
                    <a:pt x="1343" y="3629"/>
                    <a:pt x="2306" y="1924"/>
                    <a:pt x="3080" y="139"/>
                  </a:cubicBezTo>
                  <a:cubicBezTo>
                    <a:pt x="3096" y="92"/>
                    <a:pt x="3080" y="29"/>
                    <a:pt x="3017" y="13"/>
                  </a:cubicBezTo>
                  <a:cubicBezTo>
                    <a:pt x="3003" y="4"/>
                    <a:pt x="2990" y="0"/>
                    <a:pt x="2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8" name="Google Shape;1788;p46">
              <a:extLst>
                <a:ext uri="{FF2B5EF4-FFF2-40B4-BE49-F238E27FC236}">
                  <a16:creationId xmlns:a16="http://schemas.microsoft.com/office/drawing/2014/main" id="{5258620A-3748-C9B0-910F-7E6DBDE27D84}"/>
                </a:ext>
              </a:extLst>
            </p:cNvPr>
            <p:cNvSpPr/>
            <p:nvPr/>
          </p:nvSpPr>
          <p:spPr>
            <a:xfrm>
              <a:off x="6819513" y="2182431"/>
              <a:ext cx="143822" cy="170238"/>
            </a:xfrm>
            <a:custGeom>
              <a:avLst/>
              <a:gdLst/>
              <a:ahLst/>
              <a:cxnLst/>
              <a:rect l="l" t="t" r="r" b="b"/>
              <a:pathLst>
                <a:path w="3822" h="4524" extrusionOk="0">
                  <a:moveTo>
                    <a:pt x="3721" y="1"/>
                  </a:moveTo>
                  <a:cubicBezTo>
                    <a:pt x="3682" y="1"/>
                    <a:pt x="3640" y="19"/>
                    <a:pt x="3617" y="54"/>
                  </a:cubicBezTo>
                  <a:cubicBezTo>
                    <a:pt x="2985" y="1428"/>
                    <a:pt x="2116" y="2691"/>
                    <a:pt x="1058" y="3781"/>
                  </a:cubicBezTo>
                  <a:cubicBezTo>
                    <a:pt x="797" y="4042"/>
                    <a:pt x="476" y="4319"/>
                    <a:pt x="124" y="4319"/>
                  </a:cubicBezTo>
                  <a:cubicBezTo>
                    <a:pt x="114" y="4319"/>
                    <a:pt x="105" y="4318"/>
                    <a:pt x="95" y="4318"/>
                  </a:cubicBezTo>
                  <a:cubicBezTo>
                    <a:pt x="47" y="4318"/>
                    <a:pt x="0" y="4365"/>
                    <a:pt x="0" y="4413"/>
                  </a:cubicBezTo>
                  <a:cubicBezTo>
                    <a:pt x="0" y="4476"/>
                    <a:pt x="47" y="4523"/>
                    <a:pt x="95" y="4523"/>
                  </a:cubicBezTo>
                  <a:lnTo>
                    <a:pt x="126" y="4523"/>
                  </a:lnTo>
                  <a:cubicBezTo>
                    <a:pt x="553" y="4523"/>
                    <a:pt x="900" y="4207"/>
                    <a:pt x="1200" y="3907"/>
                  </a:cubicBezTo>
                  <a:cubicBezTo>
                    <a:pt x="2274" y="2802"/>
                    <a:pt x="3143" y="1539"/>
                    <a:pt x="3806" y="133"/>
                  </a:cubicBezTo>
                  <a:cubicBezTo>
                    <a:pt x="3822" y="86"/>
                    <a:pt x="3806" y="22"/>
                    <a:pt x="3759" y="7"/>
                  </a:cubicBezTo>
                  <a:cubicBezTo>
                    <a:pt x="3747" y="3"/>
                    <a:pt x="3734" y="1"/>
                    <a:pt x="3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9" name="Google Shape;1789;p46">
              <a:extLst>
                <a:ext uri="{FF2B5EF4-FFF2-40B4-BE49-F238E27FC236}">
                  <a16:creationId xmlns:a16="http://schemas.microsoft.com/office/drawing/2014/main" id="{1F021C1F-106A-EB43-31F5-2E72D2E59466}"/>
                </a:ext>
              </a:extLst>
            </p:cNvPr>
            <p:cNvSpPr/>
            <p:nvPr/>
          </p:nvSpPr>
          <p:spPr>
            <a:xfrm>
              <a:off x="6780868" y="2206890"/>
              <a:ext cx="27395" cy="187962"/>
            </a:xfrm>
            <a:custGeom>
              <a:avLst/>
              <a:gdLst/>
              <a:ahLst/>
              <a:cxnLst/>
              <a:rect l="l" t="t" r="r" b="b"/>
              <a:pathLst>
                <a:path w="728" h="4995" extrusionOk="0">
                  <a:moveTo>
                    <a:pt x="616" y="0"/>
                  </a:moveTo>
                  <a:cubicBezTo>
                    <a:pt x="569" y="0"/>
                    <a:pt x="535" y="28"/>
                    <a:pt x="522" y="67"/>
                  </a:cubicBezTo>
                  <a:cubicBezTo>
                    <a:pt x="1" y="1647"/>
                    <a:pt x="1" y="3352"/>
                    <a:pt x="506" y="4931"/>
                  </a:cubicBezTo>
                  <a:cubicBezTo>
                    <a:pt x="506" y="4963"/>
                    <a:pt x="553" y="4995"/>
                    <a:pt x="601" y="4995"/>
                  </a:cubicBezTo>
                  <a:lnTo>
                    <a:pt x="617" y="4995"/>
                  </a:lnTo>
                  <a:cubicBezTo>
                    <a:pt x="680" y="4979"/>
                    <a:pt x="711" y="4931"/>
                    <a:pt x="680" y="4868"/>
                  </a:cubicBezTo>
                  <a:cubicBezTo>
                    <a:pt x="206" y="3336"/>
                    <a:pt x="206" y="1678"/>
                    <a:pt x="711" y="131"/>
                  </a:cubicBezTo>
                  <a:cubicBezTo>
                    <a:pt x="727" y="83"/>
                    <a:pt x="695" y="36"/>
                    <a:pt x="648" y="4"/>
                  </a:cubicBezTo>
                  <a:cubicBezTo>
                    <a:pt x="637" y="1"/>
                    <a:pt x="626" y="0"/>
                    <a:pt x="6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0" name="Google Shape;1790;p46">
              <a:extLst>
                <a:ext uri="{FF2B5EF4-FFF2-40B4-BE49-F238E27FC236}">
                  <a16:creationId xmlns:a16="http://schemas.microsoft.com/office/drawing/2014/main" id="{6264C3AA-E13E-CA5A-F5D3-7D7F97C29A2B}"/>
                </a:ext>
              </a:extLst>
            </p:cNvPr>
            <p:cNvSpPr/>
            <p:nvPr/>
          </p:nvSpPr>
          <p:spPr>
            <a:xfrm>
              <a:off x="6811536" y="2228565"/>
              <a:ext cx="143596" cy="140247"/>
            </a:xfrm>
            <a:custGeom>
              <a:avLst/>
              <a:gdLst/>
              <a:ahLst/>
              <a:cxnLst/>
              <a:rect l="l" t="t" r="r" b="b"/>
              <a:pathLst>
                <a:path w="3816" h="3727" extrusionOk="0">
                  <a:moveTo>
                    <a:pt x="3672" y="0"/>
                  </a:moveTo>
                  <a:cubicBezTo>
                    <a:pt x="3641" y="0"/>
                    <a:pt x="3611" y="17"/>
                    <a:pt x="3592" y="60"/>
                  </a:cubicBezTo>
                  <a:cubicBezTo>
                    <a:pt x="3007" y="897"/>
                    <a:pt x="2360" y="1686"/>
                    <a:pt x="1649" y="2413"/>
                  </a:cubicBezTo>
                  <a:cubicBezTo>
                    <a:pt x="1207" y="2871"/>
                    <a:pt x="717" y="3329"/>
                    <a:pt x="117" y="3534"/>
                  </a:cubicBezTo>
                  <a:cubicBezTo>
                    <a:pt x="0" y="3549"/>
                    <a:pt x="19" y="3727"/>
                    <a:pt x="136" y="3727"/>
                  </a:cubicBezTo>
                  <a:cubicBezTo>
                    <a:pt x="145" y="3727"/>
                    <a:pt x="155" y="3726"/>
                    <a:pt x="165" y="3724"/>
                  </a:cubicBezTo>
                  <a:lnTo>
                    <a:pt x="181" y="3724"/>
                  </a:lnTo>
                  <a:cubicBezTo>
                    <a:pt x="828" y="3503"/>
                    <a:pt x="1333" y="3029"/>
                    <a:pt x="1791" y="2555"/>
                  </a:cubicBezTo>
                  <a:cubicBezTo>
                    <a:pt x="2518" y="1813"/>
                    <a:pt x="3165" y="1007"/>
                    <a:pt x="3750" y="170"/>
                  </a:cubicBezTo>
                  <a:cubicBezTo>
                    <a:pt x="3816" y="93"/>
                    <a:pt x="3743" y="0"/>
                    <a:pt x="3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1" name="Google Shape;1791;p46">
              <a:extLst>
                <a:ext uri="{FF2B5EF4-FFF2-40B4-BE49-F238E27FC236}">
                  <a16:creationId xmlns:a16="http://schemas.microsoft.com/office/drawing/2014/main" id="{250CB7A8-4CF6-5BA0-EC42-0B5A19339F15}"/>
                </a:ext>
              </a:extLst>
            </p:cNvPr>
            <p:cNvSpPr/>
            <p:nvPr/>
          </p:nvSpPr>
          <p:spPr>
            <a:xfrm>
              <a:off x="6701847" y="2346155"/>
              <a:ext cx="93924" cy="97989"/>
            </a:xfrm>
            <a:custGeom>
              <a:avLst/>
              <a:gdLst/>
              <a:ahLst/>
              <a:cxnLst/>
              <a:rect l="l" t="t" r="r" b="b"/>
              <a:pathLst>
                <a:path w="2496" h="2604" extrusionOk="0">
                  <a:moveTo>
                    <a:pt x="786" y="1"/>
                  </a:moveTo>
                  <a:cubicBezTo>
                    <a:pt x="735" y="1"/>
                    <a:pt x="683" y="5"/>
                    <a:pt x="632" y="14"/>
                  </a:cubicBezTo>
                  <a:cubicBezTo>
                    <a:pt x="348" y="78"/>
                    <a:pt x="127" y="314"/>
                    <a:pt x="63" y="599"/>
                  </a:cubicBezTo>
                  <a:cubicBezTo>
                    <a:pt x="0" y="883"/>
                    <a:pt x="48" y="1183"/>
                    <a:pt x="174" y="1436"/>
                  </a:cubicBezTo>
                  <a:cubicBezTo>
                    <a:pt x="458" y="2036"/>
                    <a:pt x="1027" y="2446"/>
                    <a:pt x="1674" y="2525"/>
                  </a:cubicBezTo>
                  <a:cubicBezTo>
                    <a:pt x="1812" y="2536"/>
                    <a:pt x="2058" y="2604"/>
                    <a:pt x="2232" y="2604"/>
                  </a:cubicBezTo>
                  <a:cubicBezTo>
                    <a:pt x="2317" y="2604"/>
                    <a:pt x="2385" y="2588"/>
                    <a:pt x="2416" y="2541"/>
                  </a:cubicBezTo>
                  <a:cubicBezTo>
                    <a:pt x="2495" y="2431"/>
                    <a:pt x="2369" y="1846"/>
                    <a:pt x="2337" y="1704"/>
                  </a:cubicBezTo>
                  <a:cubicBezTo>
                    <a:pt x="2243" y="1104"/>
                    <a:pt x="1895" y="567"/>
                    <a:pt x="1390" y="220"/>
                  </a:cubicBezTo>
                  <a:cubicBezTo>
                    <a:pt x="1211" y="79"/>
                    <a:pt x="1002"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2" name="Google Shape;1792;p46">
              <a:extLst>
                <a:ext uri="{FF2B5EF4-FFF2-40B4-BE49-F238E27FC236}">
                  <a16:creationId xmlns:a16="http://schemas.microsoft.com/office/drawing/2014/main" id="{15861629-737D-7B06-8BF7-82E7DAD39E94}"/>
                </a:ext>
              </a:extLst>
            </p:cNvPr>
            <p:cNvSpPr/>
            <p:nvPr/>
          </p:nvSpPr>
          <p:spPr>
            <a:xfrm>
              <a:off x="6783239" y="2386042"/>
              <a:ext cx="112363" cy="79061"/>
            </a:xfrm>
            <a:custGeom>
              <a:avLst/>
              <a:gdLst/>
              <a:ahLst/>
              <a:cxnLst/>
              <a:rect l="l" t="t" r="r" b="b"/>
              <a:pathLst>
                <a:path w="2986" h="2101" extrusionOk="0">
                  <a:moveTo>
                    <a:pt x="2001" y="0"/>
                  </a:moveTo>
                  <a:cubicBezTo>
                    <a:pt x="1892" y="0"/>
                    <a:pt x="1782" y="14"/>
                    <a:pt x="1675" y="44"/>
                  </a:cubicBezTo>
                  <a:cubicBezTo>
                    <a:pt x="1043" y="186"/>
                    <a:pt x="522" y="660"/>
                    <a:pt x="301" y="1276"/>
                  </a:cubicBezTo>
                  <a:cubicBezTo>
                    <a:pt x="238" y="1481"/>
                    <a:pt x="1" y="1876"/>
                    <a:pt x="127" y="2002"/>
                  </a:cubicBezTo>
                  <a:cubicBezTo>
                    <a:pt x="222" y="2097"/>
                    <a:pt x="822" y="2097"/>
                    <a:pt x="948" y="2097"/>
                  </a:cubicBezTo>
                  <a:cubicBezTo>
                    <a:pt x="987" y="2099"/>
                    <a:pt x="1026" y="2100"/>
                    <a:pt x="1064" y="2100"/>
                  </a:cubicBezTo>
                  <a:cubicBezTo>
                    <a:pt x="1639" y="2100"/>
                    <a:pt x="2193" y="1881"/>
                    <a:pt x="2622" y="1481"/>
                  </a:cubicBezTo>
                  <a:cubicBezTo>
                    <a:pt x="2828" y="1307"/>
                    <a:pt x="2954" y="1055"/>
                    <a:pt x="2986" y="786"/>
                  </a:cubicBezTo>
                  <a:cubicBezTo>
                    <a:pt x="2970" y="502"/>
                    <a:pt x="2796" y="234"/>
                    <a:pt x="2528" y="107"/>
                  </a:cubicBezTo>
                  <a:cubicBezTo>
                    <a:pt x="2360" y="38"/>
                    <a:pt x="2181" y="0"/>
                    <a:pt x="2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3" name="Google Shape;1793;p46">
              <a:extLst>
                <a:ext uri="{FF2B5EF4-FFF2-40B4-BE49-F238E27FC236}">
                  <a16:creationId xmlns:a16="http://schemas.microsoft.com/office/drawing/2014/main" id="{CDCC5271-AD33-66FF-B0D5-2D53900D8AA2}"/>
                </a:ext>
              </a:extLst>
            </p:cNvPr>
            <p:cNvSpPr/>
            <p:nvPr/>
          </p:nvSpPr>
          <p:spPr>
            <a:xfrm>
              <a:off x="6678066" y="2438271"/>
              <a:ext cx="93924" cy="98139"/>
            </a:xfrm>
            <a:custGeom>
              <a:avLst/>
              <a:gdLst/>
              <a:ahLst/>
              <a:cxnLst/>
              <a:rect l="l" t="t" r="r" b="b"/>
              <a:pathLst>
                <a:path w="2496" h="2608" extrusionOk="0">
                  <a:moveTo>
                    <a:pt x="787" y="1"/>
                  </a:moveTo>
                  <a:cubicBezTo>
                    <a:pt x="735" y="1"/>
                    <a:pt x="684" y="5"/>
                    <a:pt x="632" y="14"/>
                  </a:cubicBezTo>
                  <a:cubicBezTo>
                    <a:pt x="348" y="77"/>
                    <a:pt x="127" y="314"/>
                    <a:pt x="64" y="599"/>
                  </a:cubicBezTo>
                  <a:cubicBezTo>
                    <a:pt x="0" y="883"/>
                    <a:pt x="48" y="1183"/>
                    <a:pt x="174" y="1436"/>
                  </a:cubicBezTo>
                  <a:cubicBezTo>
                    <a:pt x="458" y="2036"/>
                    <a:pt x="1027" y="2446"/>
                    <a:pt x="1675" y="2525"/>
                  </a:cubicBezTo>
                  <a:cubicBezTo>
                    <a:pt x="1809" y="2546"/>
                    <a:pt x="2038" y="2607"/>
                    <a:pt x="2211" y="2607"/>
                  </a:cubicBezTo>
                  <a:cubicBezTo>
                    <a:pt x="2303" y="2607"/>
                    <a:pt x="2379" y="2590"/>
                    <a:pt x="2417" y="2541"/>
                  </a:cubicBezTo>
                  <a:cubicBezTo>
                    <a:pt x="2496" y="2430"/>
                    <a:pt x="2369" y="1846"/>
                    <a:pt x="2338" y="1720"/>
                  </a:cubicBezTo>
                  <a:cubicBezTo>
                    <a:pt x="2227" y="1104"/>
                    <a:pt x="1896" y="567"/>
                    <a:pt x="1390" y="220"/>
                  </a:cubicBezTo>
                  <a:cubicBezTo>
                    <a:pt x="1212" y="79"/>
                    <a:pt x="1002" y="1"/>
                    <a:pt x="7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4" name="Google Shape;1794;p46">
              <a:extLst>
                <a:ext uri="{FF2B5EF4-FFF2-40B4-BE49-F238E27FC236}">
                  <a16:creationId xmlns:a16="http://schemas.microsoft.com/office/drawing/2014/main" id="{9190B127-5F4A-334B-F352-A53E0894FE0D}"/>
                </a:ext>
              </a:extLst>
            </p:cNvPr>
            <p:cNvSpPr/>
            <p:nvPr/>
          </p:nvSpPr>
          <p:spPr>
            <a:xfrm>
              <a:off x="6761264" y="2468638"/>
              <a:ext cx="112363" cy="79061"/>
            </a:xfrm>
            <a:custGeom>
              <a:avLst/>
              <a:gdLst/>
              <a:ahLst/>
              <a:cxnLst/>
              <a:rect l="l" t="t" r="r" b="b"/>
              <a:pathLst>
                <a:path w="2986" h="2101" extrusionOk="0">
                  <a:moveTo>
                    <a:pt x="2001" y="0"/>
                  </a:moveTo>
                  <a:cubicBezTo>
                    <a:pt x="1891" y="0"/>
                    <a:pt x="1782" y="14"/>
                    <a:pt x="1674" y="44"/>
                  </a:cubicBezTo>
                  <a:cubicBezTo>
                    <a:pt x="1043" y="186"/>
                    <a:pt x="522" y="660"/>
                    <a:pt x="301" y="1276"/>
                  </a:cubicBezTo>
                  <a:cubicBezTo>
                    <a:pt x="222" y="1481"/>
                    <a:pt x="0" y="1876"/>
                    <a:pt x="127" y="2002"/>
                  </a:cubicBezTo>
                  <a:cubicBezTo>
                    <a:pt x="222" y="2097"/>
                    <a:pt x="806" y="2097"/>
                    <a:pt x="948" y="2097"/>
                  </a:cubicBezTo>
                  <a:cubicBezTo>
                    <a:pt x="987" y="2099"/>
                    <a:pt x="1025" y="2100"/>
                    <a:pt x="1064" y="2100"/>
                  </a:cubicBezTo>
                  <a:cubicBezTo>
                    <a:pt x="1639" y="2100"/>
                    <a:pt x="2193" y="1881"/>
                    <a:pt x="2622" y="1481"/>
                  </a:cubicBezTo>
                  <a:cubicBezTo>
                    <a:pt x="2827" y="1308"/>
                    <a:pt x="2954" y="1055"/>
                    <a:pt x="2985" y="786"/>
                  </a:cubicBezTo>
                  <a:cubicBezTo>
                    <a:pt x="2969" y="486"/>
                    <a:pt x="2796" y="234"/>
                    <a:pt x="2527" y="107"/>
                  </a:cubicBezTo>
                  <a:cubicBezTo>
                    <a:pt x="2360" y="39"/>
                    <a:pt x="2181" y="0"/>
                    <a:pt x="2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5" name="Google Shape;1795;p46">
              <a:extLst>
                <a:ext uri="{FF2B5EF4-FFF2-40B4-BE49-F238E27FC236}">
                  <a16:creationId xmlns:a16="http://schemas.microsoft.com/office/drawing/2014/main" id="{C0C2F186-BC8B-A9C2-A387-D82FC8B775B9}"/>
                </a:ext>
              </a:extLst>
            </p:cNvPr>
            <p:cNvSpPr/>
            <p:nvPr/>
          </p:nvSpPr>
          <p:spPr>
            <a:xfrm>
              <a:off x="6659628" y="2544309"/>
              <a:ext cx="93962" cy="98139"/>
            </a:xfrm>
            <a:custGeom>
              <a:avLst/>
              <a:gdLst/>
              <a:ahLst/>
              <a:cxnLst/>
              <a:rect l="l" t="t" r="r" b="b"/>
              <a:pathLst>
                <a:path w="2497" h="2608" extrusionOk="0">
                  <a:moveTo>
                    <a:pt x="749" y="0"/>
                  </a:moveTo>
                  <a:cubicBezTo>
                    <a:pt x="710" y="0"/>
                    <a:pt x="671" y="3"/>
                    <a:pt x="633" y="7"/>
                  </a:cubicBezTo>
                  <a:cubicBezTo>
                    <a:pt x="333" y="86"/>
                    <a:pt x="127" y="307"/>
                    <a:pt x="64" y="607"/>
                  </a:cubicBezTo>
                  <a:cubicBezTo>
                    <a:pt x="1" y="892"/>
                    <a:pt x="33" y="1192"/>
                    <a:pt x="175" y="1444"/>
                  </a:cubicBezTo>
                  <a:cubicBezTo>
                    <a:pt x="459" y="2029"/>
                    <a:pt x="1027" y="2439"/>
                    <a:pt x="1675" y="2534"/>
                  </a:cubicBezTo>
                  <a:cubicBezTo>
                    <a:pt x="1798" y="2544"/>
                    <a:pt x="2028" y="2608"/>
                    <a:pt x="2204" y="2608"/>
                  </a:cubicBezTo>
                  <a:cubicBezTo>
                    <a:pt x="2299" y="2608"/>
                    <a:pt x="2378" y="2589"/>
                    <a:pt x="2417" y="2534"/>
                  </a:cubicBezTo>
                  <a:cubicBezTo>
                    <a:pt x="2496" y="2423"/>
                    <a:pt x="2354" y="1839"/>
                    <a:pt x="2338" y="1713"/>
                  </a:cubicBezTo>
                  <a:cubicBezTo>
                    <a:pt x="2228" y="1113"/>
                    <a:pt x="1880" y="576"/>
                    <a:pt x="1391" y="228"/>
                  </a:cubicBezTo>
                  <a:cubicBezTo>
                    <a:pt x="1201" y="80"/>
                    <a:pt x="978" y="0"/>
                    <a:pt x="749"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0" name="Google Shape;1796;p46">
              <a:extLst>
                <a:ext uri="{FF2B5EF4-FFF2-40B4-BE49-F238E27FC236}">
                  <a16:creationId xmlns:a16="http://schemas.microsoft.com/office/drawing/2014/main" id="{54188005-7936-A4F3-C03F-A86D8C9DF99A}"/>
                </a:ext>
              </a:extLst>
            </p:cNvPr>
            <p:cNvSpPr/>
            <p:nvPr/>
          </p:nvSpPr>
          <p:spPr>
            <a:xfrm>
              <a:off x="6749373" y="2562371"/>
              <a:ext cx="112363" cy="79136"/>
            </a:xfrm>
            <a:custGeom>
              <a:avLst/>
              <a:gdLst/>
              <a:ahLst/>
              <a:cxnLst/>
              <a:rect l="l" t="t" r="r" b="b"/>
              <a:pathLst>
                <a:path w="2986" h="2103" extrusionOk="0">
                  <a:moveTo>
                    <a:pt x="2023" y="0"/>
                  </a:moveTo>
                  <a:cubicBezTo>
                    <a:pt x="1906" y="0"/>
                    <a:pt x="1789" y="17"/>
                    <a:pt x="1675" y="48"/>
                  </a:cubicBezTo>
                  <a:cubicBezTo>
                    <a:pt x="1043" y="191"/>
                    <a:pt x="522" y="664"/>
                    <a:pt x="301" y="1280"/>
                  </a:cubicBezTo>
                  <a:cubicBezTo>
                    <a:pt x="237" y="1470"/>
                    <a:pt x="1" y="1865"/>
                    <a:pt x="127" y="2007"/>
                  </a:cubicBezTo>
                  <a:cubicBezTo>
                    <a:pt x="222" y="2101"/>
                    <a:pt x="822" y="2101"/>
                    <a:pt x="948" y="2101"/>
                  </a:cubicBezTo>
                  <a:cubicBezTo>
                    <a:pt x="969" y="2102"/>
                    <a:pt x="989" y="2102"/>
                    <a:pt x="1010" y="2102"/>
                  </a:cubicBezTo>
                  <a:cubicBezTo>
                    <a:pt x="1604" y="2102"/>
                    <a:pt x="2179" y="1882"/>
                    <a:pt x="2622" y="1486"/>
                  </a:cubicBezTo>
                  <a:cubicBezTo>
                    <a:pt x="2827" y="1312"/>
                    <a:pt x="2970" y="1059"/>
                    <a:pt x="2985" y="791"/>
                  </a:cubicBezTo>
                  <a:cubicBezTo>
                    <a:pt x="2970" y="491"/>
                    <a:pt x="2796" y="238"/>
                    <a:pt x="2527" y="112"/>
                  </a:cubicBezTo>
                  <a:cubicBezTo>
                    <a:pt x="2367" y="36"/>
                    <a:pt x="2196" y="0"/>
                    <a:pt x="2023"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1" name="Google Shape;1797;p46">
              <a:extLst>
                <a:ext uri="{FF2B5EF4-FFF2-40B4-BE49-F238E27FC236}">
                  <a16:creationId xmlns:a16="http://schemas.microsoft.com/office/drawing/2014/main" id="{470C3DBD-8DEF-3731-5D37-CA2340FDBA24}"/>
                </a:ext>
              </a:extLst>
            </p:cNvPr>
            <p:cNvSpPr/>
            <p:nvPr/>
          </p:nvSpPr>
          <p:spPr>
            <a:xfrm>
              <a:off x="6387458" y="2506229"/>
              <a:ext cx="257954" cy="116804"/>
            </a:xfrm>
            <a:custGeom>
              <a:avLst/>
              <a:gdLst/>
              <a:ahLst/>
              <a:cxnLst/>
              <a:rect l="l" t="t" r="r" b="b"/>
              <a:pathLst>
                <a:path w="6855" h="3104" extrusionOk="0">
                  <a:moveTo>
                    <a:pt x="4625" y="0"/>
                  </a:moveTo>
                  <a:cubicBezTo>
                    <a:pt x="1101" y="0"/>
                    <a:pt x="1" y="2772"/>
                    <a:pt x="1" y="2772"/>
                  </a:cubicBezTo>
                  <a:lnTo>
                    <a:pt x="3760" y="3104"/>
                  </a:lnTo>
                  <a:lnTo>
                    <a:pt x="6855" y="324"/>
                  </a:lnTo>
                  <a:cubicBezTo>
                    <a:pt x="6022" y="96"/>
                    <a:pt x="5281" y="0"/>
                    <a:pt x="4625" y="0"/>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2" name="Google Shape;1798;p46">
              <a:extLst>
                <a:ext uri="{FF2B5EF4-FFF2-40B4-BE49-F238E27FC236}">
                  <a16:creationId xmlns:a16="http://schemas.microsoft.com/office/drawing/2014/main" id="{B5B79ED5-EE88-6304-E87F-DEF8A70D1BF8}"/>
                </a:ext>
              </a:extLst>
            </p:cNvPr>
            <p:cNvSpPr/>
            <p:nvPr/>
          </p:nvSpPr>
          <p:spPr>
            <a:xfrm>
              <a:off x="6171167" y="2501036"/>
              <a:ext cx="729796" cy="593162"/>
            </a:xfrm>
            <a:custGeom>
              <a:avLst/>
              <a:gdLst/>
              <a:ahLst/>
              <a:cxnLst/>
              <a:rect l="l" t="t" r="r" b="b"/>
              <a:pathLst>
                <a:path w="19394" h="15763" extrusionOk="0">
                  <a:moveTo>
                    <a:pt x="14851" y="0"/>
                  </a:moveTo>
                  <a:cubicBezTo>
                    <a:pt x="14791" y="0"/>
                    <a:pt x="14731" y="2"/>
                    <a:pt x="14672" y="4"/>
                  </a:cubicBezTo>
                  <a:cubicBezTo>
                    <a:pt x="12571" y="52"/>
                    <a:pt x="10566" y="1505"/>
                    <a:pt x="9887" y="3400"/>
                  </a:cubicBezTo>
                  <a:cubicBezTo>
                    <a:pt x="8860" y="2940"/>
                    <a:pt x="7744" y="2688"/>
                    <a:pt x="6610" y="2688"/>
                  </a:cubicBezTo>
                  <a:cubicBezTo>
                    <a:pt x="6576" y="2688"/>
                    <a:pt x="6541" y="2689"/>
                    <a:pt x="6507" y="2689"/>
                  </a:cubicBezTo>
                  <a:cubicBezTo>
                    <a:pt x="5338" y="2705"/>
                    <a:pt x="4201" y="3068"/>
                    <a:pt x="3254" y="3747"/>
                  </a:cubicBezTo>
                  <a:cubicBezTo>
                    <a:pt x="2906" y="4000"/>
                    <a:pt x="2606" y="4284"/>
                    <a:pt x="2322" y="4600"/>
                  </a:cubicBezTo>
                  <a:cubicBezTo>
                    <a:pt x="727" y="6385"/>
                    <a:pt x="0" y="8785"/>
                    <a:pt x="348" y="11170"/>
                  </a:cubicBezTo>
                  <a:cubicBezTo>
                    <a:pt x="443" y="11959"/>
                    <a:pt x="727" y="12702"/>
                    <a:pt x="1185" y="13365"/>
                  </a:cubicBezTo>
                  <a:cubicBezTo>
                    <a:pt x="1501" y="13760"/>
                    <a:pt x="1864" y="14107"/>
                    <a:pt x="2275" y="14407"/>
                  </a:cubicBezTo>
                  <a:cubicBezTo>
                    <a:pt x="2812" y="14802"/>
                    <a:pt x="3396" y="15149"/>
                    <a:pt x="4012" y="15418"/>
                  </a:cubicBezTo>
                  <a:cubicBezTo>
                    <a:pt x="4573" y="15669"/>
                    <a:pt x="5208" y="15763"/>
                    <a:pt x="5864" y="15763"/>
                  </a:cubicBezTo>
                  <a:cubicBezTo>
                    <a:pt x="6814" y="15763"/>
                    <a:pt x="7808" y="15567"/>
                    <a:pt x="8686" y="15370"/>
                  </a:cubicBezTo>
                  <a:cubicBezTo>
                    <a:pt x="9571" y="15149"/>
                    <a:pt x="10424" y="14802"/>
                    <a:pt x="11213" y="14344"/>
                  </a:cubicBezTo>
                  <a:cubicBezTo>
                    <a:pt x="13045" y="13349"/>
                    <a:pt x="14703" y="12101"/>
                    <a:pt x="16314" y="10775"/>
                  </a:cubicBezTo>
                  <a:cubicBezTo>
                    <a:pt x="17546" y="9764"/>
                    <a:pt x="18809" y="8611"/>
                    <a:pt x="19204" y="7111"/>
                  </a:cubicBezTo>
                  <a:cubicBezTo>
                    <a:pt x="19346" y="6479"/>
                    <a:pt x="19394" y="5848"/>
                    <a:pt x="19331" y="5200"/>
                  </a:cubicBezTo>
                  <a:cubicBezTo>
                    <a:pt x="19299" y="4268"/>
                    <a:pt x="19078" y="3337"/>
                    <a:pt x="18683" y="2484"/>
                  </a:cubicBezTo>
                  <a:cubicBezTo>
                    <a:pt x="18288" y="1615"/>
                    <a:pt x="17593" y="889"/>
                    <a:pt x="16756" y="447"/>
                  </a:cubicBezTo>
                  <a:cubicBezTo>
                    <a:pt x="16149" y="157"/>
                    <a:pt x="15501" y="0"/>
                    <a:pt x="14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3" name="Google Shape;1799;p46">
              <a:extLst>
                <a:ext uri="{FF2B5EF4-FFF2-40B4-BE49-F238E27FC236}">
                  <a16:creationId xmlns:a16="http://schemas.microsoft.com/office/drawing/2014/main" id="{70DADF4E-E646-464A-7DA2-B924CAD13628}"/>
                </a:ext>
              </a:extLst>
            </p:cNvPr>
            <p:cNvSpPr/>
            <p:nvPr/>
          </p:nvSpPr>
          <p:spPr>
            <a:xfrm>
              <a:off x="6309114" y="2669840"/>
              <a:ext cx="96220" cy="87791"/>
            </a:xfrm>
            <a:custGeom>
              <a:avLst/>
              <a:gdLst/>
              <a:ahLst/>
              <a:cxnLst/>
              <a:rect l="l" t="t" r="r" b="b"/>
              <a:pathLst>
                <a:path w="2557" h="2333" extrusionOk="0">
                  <a:moveTo>
                    <a:pt x="1664" y="0"/>
                  </a:moveTo>
                  <a:cubicBezTo>
                    <a:pt x="1392" y="0"/>
                    <a:pt x="1122" y="123"/>
                    <a:pt x="946" y="367"/>
                  </a:cubicBezTo>
                  <a:cubicBezTo>
                    <a:pt x="551" y="714"/>
                    <a:pt x="267" y="1156"/>
                    <a:pt x="93" y="1646"/>
                  </a:cubicBezTo>
                  <a:cubicBezTo>
                    <a:pt x="1" y="2027"/>
                    <a:pt x="297" y="2333"/>
                    <a:pt x="624" y="2333"/>
                  </a:cubicBezTo>
                  <a:cubicBezTo>
                    <a:pt x="744" y="2333"/>
                    <a:pt x="867" y="2292"/>
                    <a:pt x="977" y="2199"/>
                  </a:cubicBezTo>
                  <a:cubicBezTo>
                    <a:pt x="1609" y="1693"/>
                    <a:pt x="2557" y="809"/>
                    <a:pt x="2320" y="288"/>
                  </a:cubicBezTo>
                  <a:cubicBezTo>
                    <a:pt x="2142" y="95"/>
                    <a:pt x="1903" y="0"/>
                    <a:pt x="16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4" name="Google Shape;1800;p46">
              <a:extLst>
                <a:ext uri="{FF2B5EF4-FFF2-40B4-BE49-F238E27FC236}">
                  <a16:creationId xmlns:a16="http://schemas.microsoft.com/office/drawing/2014/main" id="{5DD29394-F94B-F09D-FF5D-399E170E12F5}"/>
                </a:ext>
              </a:extLst>
            </p:cNvPr>
            <p:cNvSpPr/>
            <p:nvPr/>
          </p:nvSpPr>
          <p:spPr>
            <a:xfrm>
              <a:off x="6580607" y="2684440"/>
              <a:ext cx="88732" cy="95655"/>
            </a:xfrm>
            <a:custGeom>
              <a:avLst/>
              <a:gdLst/>
              <a:ahLst/>
              <a:cxnLst/>
              <a:rect l="l" t="t" r="r" b="b"/>
              <a:pathLst>
                <a:path w="2358" h="2542" extrusionOk="0">
                  <a:moveTo>
                    <a:pt x="687" y="1"/>
                  </a:moveTo>
                  <a:cubicBezTo>
                    <a:pt x="658" y="1"/>
                    <a:pt x="629" y="4"/>
                    <a:pt x="601" y="10"/>
                  </a:cubicBezTo>
                  <a:cubicBezTo>
                    <a:pt x="127" y="279"/>
                    <a:pt x="1" y="926"/>
                    <a:pt x="364" y="1353"/>
                  </a:cubicBezTo>
                  <a:cubicBezTo>
                    <a:pt x="616" y="1811"/>
                    <a:pt x="980" y="2205"/>
                    <a:pt x="1422" y="2474"/>
                  </a:cubicBezTo>
                  <a:cubicBezTo>
                    <a:pt x="1509" y="2520"/>
                    <a:pt x="1598" y="2541"/>
                    <a:pt x="1682" y="2541"/>
                  </a:cubicBezTo>
                  <a:cubicBezTo>
                    <a:pt x="2057" y="2541"/>
                    <a:pt x="2357" y="2134"/>
                    <a:pt x="2164" y="1747"/>
                  </a:cubicBezTo>
                  <a:cubicBezTo>
                    <a:pt x="1820" y="1059"/>
                    <a:pt x="1220" y="1"/>
                    <a:pt x="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5" name="Google Shape;1801;p46">
              <a:extLst>
                <a:ext uri="{FF2B5EF4-FFF2-40B4-BE49-F238E27FC236}">
                  <a16:creationId xmlns:a16="http://schemas.microsoft.com/office/drawing/2014/main" id="{1FD521F7-01C3-C062-B200-9C60CB59C0B4}"/>
                </a:ext>
              </a:extLst>
            </p:cNvPr>
            <p:cNvSpPr/>
            <p:nvPr/>
          </p:nvSpPr>
          <p:spPr>
            <a:xfrm>
              <a:off x="6442133" y="2753527"/>
              <a:ext cx="58891" cy="78872"/>
            </a:xfrm>
            <a:custGeom>
              <a:avLst/>
              <a:gdLst/>
              <a:ahLst/>
              <a:cxnLst/>
              <a:rect l="l" t="t" r="r" b="b"/>
              <a:pathLst>
                <a:path w="1565" h="2096" extrusionOk="0">
                  <a:moveTo>
                    <a:pt x="934" y="1"/>
                  </a:moveTo>
                  <a:cubicBezTo>
                    <a:pt x="627" y="1"/>
                    <a:pt x="337" y="206"/>
                    <a:pt x="254" y="527"/>
                  </a:cubicBezTo>
                  <a:cubicBezTo>
                    <a:pt x="80" y="906"/>
                    <a:pt x="1" y="1317"/>
                    <a:pt x="32" y="1728"/>
                  </a:cubicBezTo>
                  <a:cubicBezTo>
                    <a:pt x="69" y="1964"/>
                    <a:pt x="267" y="2096"/>
                    <a:pt x="465" y="2096"/>
                  </a:cubicBezTo>
                  <a:cubicBezTo>
                    <a:pt x="612" y="2096"/>
                    <a:pt x="757" y="2024"/>
                    <a:pt x="838" y="1870"/>
                  </a:cubicBezTo>
                  <a:cubicBezTo>
                    <a:pt x="1138" y="1301"/>
                    <a:pt x="1564" y="369"/>
                    <a:pt x="1233" y="69"/>
                  </a:cubicBezTo>
                  <a:cubicBezTo>
                    <a:pt x="1136" y="23"/>
                    <a:pt x="1034" y="1"/>
                    <a:pt x="9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6" name="Google Shape;1802;p46">
              <a:extLst>
                <a:ext uri="{FF2B5EF4-FFF2-40B4-BE49-F238E27FC236}">
                  <a16:creationId xmlns:a16="http://schemas.microsoft.com/office/drawing/2014/main" id="{CC8F26D4-6D7B-45BD-6D7D-2D5AE82E2F24}"/>
                </a:ext>
              </a:extLst>
            </p:cNvPr>
            <p:cNvSpPr/>
            <p:nvPr/>
          </p:nvSpPr>
          <p:spPr>
            <a:xfrm>
              <a:off x="6668546" y="2583519"/>
              <a:ext cx="89785" cy="44291"/>
            </a:xfrm>
            <a:custGeom>
              <a:avLst/>
              <a:gdLst/>
              <a:ahLst/>
              <a:cxnLst/>
              <a:rect l="l" t="t" r="r" b="b"/>
              <a:pathLst>
                <a:path w="2386" h="1177" extrusionOk="0">
                  <a:moveTo>
                    <a:pt x="1681" y="0"/>
                  </a:moveTo>
                  <a:cubicBezTo>
                    <a:pt x="1621" y="0"/>
                    <a:pt x="1561" y="8"/>
                    <a:pt x="1501" y="23"/>
                  </a:cubicBezTo>
                  <a:cubicBezTo>
                    <a:pt x="1090" y="39"/>
                    <a:pt x="680" y="165"/>
                    <a:pt x="332" y="402"/>
                  </a:cubicBezTo>
                  <a:cubicBezTo>
                    <a:pt x="1" y="639"/>
                    <a:pt x="190" y="1176"/>
                    <a:pt x="601" y="1176"/>
                  </a:cubicBezTo>
                  <a:cubicBezTo>
                    <a:pt x="1248" y="1160"/>
                    <a:pt x="2259" y="1097"/>
                    <a:pt x="2385" y="655"/>
                  </a:cubicBezTo>
                  <a:cubicBezTo>
                    <a:pt x="2358" y="275"/>
                    <a:pt x="2040" y="0"/>
                    <a:pt x="16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7" name="Google Shape;1803;p46">
              <a:extLst>
                <a:ext uri="{FF2B5EF4-FFF2-40B4-BE49-F238E27FC236}">
                  <a16:creationId xmlns:a16="http://schemas.microsoft.com/office/drawing/2014/main" id="{45B46388-1D56-81EB-4AC1-ED1BE409493D}"/>
                </a:ext>
              </a:extLst>
            </p:cNvPr>
            <p:cNvSpPr/>
            <p:nvPr/>
          </p:nvSpPr>
          <p:spPr>
            <a:xfrm>
              <a:off x="6349453" y="2749688"/>
              <a:ext cx="73717" cy="297653"/>
            </a:xfrm>
            <a:custGeom>
              <a:avLst/>
              <a:gdLst/>
              <a:ahLst/>
              <a:cxnLst/>
              <a:rect l="l" t="t" r="r" b="b"/>
              <a:pathLst>
                <a:path w="1959" h="7910" extrusionOk="0">
                  <a:moveTo>
                    <a:pt x="1853" y="1"/>
                  </a:moveTo>
                  <a:cubicBezTo>
                    <a:pt x="1815" y="1"/>
                    <a:pt x="1776" y="27"/>
                    <a:pt x="1753" y="61"/>
                  </a:cubicBezTo>
                  <a:cubicBezTo>
                    <a:pt x="1753" y="92"/>
                    <a:pt x="0" y="3393"/>
                    <a:pt x="1548" y="7846"/>
                  </a:cubicBezTo>
                  <a:cubicBezTo>
                    <a:pt x="1564" y="7878"/>
                    <a:pt x="1595" y="7910"/>
                    <a:pt x="1643" y="7910"/>
                  </a:cubicBezTo>
                  <a:lnTo>
                    <a:pt x="1674" y="7910"/>
                  </a:lnTo>
                  <a:cubicBezTo>
                    <a:pt x="1722" y="7894"/>
                    <a:pt x="1753" y="7831"/>
                    <a:pt x="1737" y="7783"/>
                  </a:cubicBezTo>
                  <a:cubicBezTo>
                    <a:pt x="221" y="3409"/>
                    <a:pt x="1911" y="187"/>
                    <a:pt x="1927" y="156"/>
                  </a:cubicBezTo>
                  <a:cubicBezTo>
                    <a:pt x="1958" y="108"/>
                    <a:pt x="1943" y="45"/>
                    <a:pt x="1895" y="13"/>
                  </a:cubicBezTo>
                  <a:cubicBezTo>
                    <a:pt x="1882" y="5"/>
                    <a:pt x="1868" y="1"/>
                    <a:pt x="18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8" name="Google Shape;1804;p46">
              <a:extLst>
                <a:ext uri="{FF2B5EF4-FFF2-40B4-BE49-F238E27FC236}">
                  <a16:creationId xmlns:a16="http://schemas.microsoft.com/office/drawing/2014/main" id="{8C04022B-965D-EA46-C9CD-CCAAC8E35F49}"/>
                </a:ext>
              </a:extLst>
            </p:cNvPr>
            <p:cNvSpPr/>
            <p:nvPr/>
          </p:nvSpPr>
          <p:spPr>
            <a:xfrm>
              <a:off x="6224638" y="2635484"/>
              <a:ext cx="155148" cy="389884"/>
            </a:xfrm>
            <a:custGeom>
              <a:avLst/>
              <a:gdLst/>
              <a:ahLst/>
              <a:cxnLst/>
              <a:rect l="l" t="t" r="r" b="b"/>
              <a:pathLst>
                <a:path w="4123" h="10361" extrusionOk="0">
                  <a:moveTo>
                    <a:pt x="3996" y="0"/>
                  </a:moveTo>
                  <a:cubicBezTo>
                    <a:pt x="3933" y="16"/>
                    <a:pt x="2622" y="269"/>
                    <a:pt x="1564" y="1785"/>
                  </a:cubicBezTo>
                  <a:cubicBezTo>
                    <a:pt x="285" y="3649"/>
                    <a:pt x="1" y="6491"/>
                    <a:pt x="711" y="10266"/>
                  </a:cubicBezTo>
                  <a:cubicBezTo>
                    <a:pt x="711" y="10313"/>
                    <a:pt x="759" y="10360"/>
                    <a:pt x="806" y="10360"/>
                  </a:cubicBezTo>
                  <a:lnTo>
                    <a:pt x="822" y="10345"/>
                  </a:lnTo>
                  <a:cubicBezTo>
                    <a:pt x="869" y="10329"/>
                    <a:pt x="901" y="10281"/>
                    <a:pt x="901" y="10218"/>
                  </a:cubicBezTo>
                  <a:cubicBezTo>
                    <a:pt x="206" y="6554"/>
                    <a:pt x="490" y="3680"/>
                    <a:pt x="1722" y="1896"/>
                  </a:cubicBezTo>
                  <a:cubicBezTo>
                    <a:pt x="2733" y="443"/>
                    <a:pt x="4012" y="206"/>
                    <a:pt x="4028" y="206"/>
                  </a:cubicBezTo>
                  <a:cubicBezTo>
                    <a:pt x="4075" y="190"/>
                    <a:pt x="4123" y="143"/>
                    <a:pt x="4107" y="79"/>
                  </a:cubicBezTo>
                  <a:cubicBezTo>
                    <a:pt x="4091" y="32"/>
                    <a:pt x="4044" y="0"/>
                    <a:pt x="3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9" name="Google Shape;1805;p46">
              <a:extLst>
                <a:ext uri="{FF2B5EF4-FFF2-40B4-BE49-F238E27FC236}">
                  <a16:creationId xmlns:a16="http://schemas.microsoft.com/office/drawing/2014/main" id="{FB9E2987-35A9-9E16-9193-4BAC1C124B9A}"/>
                </a:ext>
              </a:extLst>
            </p:cNvPr>
            <p:cNvSpPr/>
            <p:nvPr/>
          </p:nvSpPr>
          <p:spPr>
            <a:xfrm>
              <a:off x="6380948" y="2601430"/>
              <a:ext cx="136108" cy="13885"/>
            </a:xfrm>
            <a:custGeom>
              <a:avLst/>
              <a:gdLst/>
              <a:ahLst/>
              <a:cxnLst/>
              <a:rect l="l" t="t" r="r" b="b"/>
              <a:pathLst>
                <a:path w="3617" h="369" extrusionOk="0">
                  <a:moveTo>
                    <a:pt x="1106" y="1"/>
                  </a:moveTo>
                  <a:cubicBezTo>
                    <a:pt x="767" y="1"/>
                    <a:pt x="429" y="17"/>
                    <a:pt x="95" y="53"/>
                  </a:cubicBezTo>
                  <a:cubicBezTo>
                    <a:pt x="32" y="53"/>
                    <a:pt x="0" y="100"/>
                    <a:pt x="0" y="163"/>
                  </a:cubicBezTo>
                  <a:cubicBezTo>
                    <a:pt x="0" y="211"/>
                    <a:pt x="48" y="242"/>
                    <a:pt x="111" y="242"/>
                  </a:cubicBezTo>
                  <a:cubicBezTo>
                    <a:pt x="461" y="212"/>
                    <a:pt x="812" y="197"/>
                    <a:pt x="1162" y="197"/>
                  </a:cubicBezTo>
                  <a:cubicBezTo>
                    <a:pt x="1554" y="197"/>
                    <a:pt x="1946" y="216"/>
                    <a:pt x="2338" y="258"/>
                  </a:cubicBezTo>
                  <a:lnTo>
                    <a:pt x="2574" y="274"/>
                  </a:lnTo>
                  <a:cubicBezTo>
                    <a:pt x="3127" y="321"/>
                    <a:pt x="3506" y="369"/>
                    <a:pt x="3506" y="369"/>
                  </a:cubicBezTo>
                  <a:lnTo>
                    <a:pt x="3522" y="369"/>
                  </a:lnTo>
                  <a:cubicBezTo>
                    <a:pt x="3569" y="369"/>
                    <a:pt x="3601" y="337"/>
                    <a:pt x="3617" y="290"/>
                  </a:cubicBezTo>
                  <a:cubicBezTo>
                    <a:pt x="3617" y="226"/>
                    <a:pt x="3585" y="179"/>
                    <a:pt x="3538" y="179"/>
                  </a:cubicBezTo>
                  <a:cubicBezTo>
                    <a:pt x="3522" y="179"/>
                    <a:pt x="3159" y="116"/>
                    <a:pt x="2590" y="84"/>
                  </a:cubicBezTo>
                  <a:lnTo>
                    <a:pt x="2353" y="68"/>
                  </a:lnTo>
                  <a:cubicBezTo>
                    <a:pt x="1937" y="25"/>
                    <a:pt x="1520" y="1"/>
                    <a:pt x="1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1806;p46">
              <a:extLst>
                <a:ext uri="{FF2B5EF4-FFF2-40B4-BE49-F238E27FC236}">
                  <a16:creationId xmlns:a16="http://schemas.microsoft.com/office/drawing/2014/main" id="{B66B752D-5FE0-9C5D-CD60-CCFCB19C1A56}"/>
                </a:ext>
              </a:extLst>
            </p:cNvPr>
            <p:cNvSpPr/>
            <p:nvPr/>
          </p:nvSpPr>
          <p:spPr>
            <a:xfrm>
              <a:off x="6585348" y="2549502"/>
              <a:ext cx="298820" cy="89597"/>
            </a:xfrm>
            <a:custGeom>
              <a:avLst/>
              <a:gdLst/>
              <a:ahLst/>
              <a:cxnLst/>
              <a:rect l="l" t="t" r="r" b="b"/>
              <a:pathLst>
                <a:path w="7941" h="2381" extrusionOk="0">
                  <a:moveTo>
                    <a:pt x="4971" y="0"/>
                  </a:moveTo>
                  <a:cubicBezTo>
                    <a:pt x="2531" y="0"/>
                    <a:pt x="154" y="2100"/>
                    <a:pt x="48" y="2207"/>
                  </a:cubicBezTo>
                  <a:cubicBezTo>
                    <a:pt x="1" y="2238"/>
                    <a:pt x="1" y="2301"/>
                    <a:pt x="48" y="2333"/>
                  </a:cubicBezTo>
                  <a:cubicBezTo>
                    <a:pt x="64" y="2364"/>
                    <a:pt x="96" y="2364"/>
                    <a:pt x="127" y="2380"/>
                  </a:cubicBezTo>
                  <a:cubicBezTo>
                    <a:pt x="143" y="2364"/>
                    <a:pt x="159" y="2364"/>
                    <a:pt x="175" y="2349"/>
                  </a:cubicBezTo>
                  <a:cubicBezTo>
                    <a:pt x="205" y="2318"/>
                    <a:pt x="2595" y="204"/>
                    <a:pt x="4946" y="204"/>
                  </a:cubicBezTo>
                  <a:cubicBezTo>
                    <a:pt x="5051" y="204"/>
                    <a:pt x="5155" y="208"/>
                    <a:pt x="5260" y="217"/>
                  </a:cubicBezTo>
                  <a:cubicBezTo>
                    <a:pt x="6239" y="296"/>
                    <a:pt x="7123" y="785"/>
                    <a:pt x="7723" y="1575"/>
                  </a:cubicBezTo>
                  <a:cubicBezTo>
                    <a:pt x="7743" y="1599"/>
                    <a:pt x="7768" y="1608"/>
                    <a:pt x="7792" y="1608"/>
                  </a:cubicBezTo>
                  <a:cubicBezTo>
                    <a:pt x="7867" y="1608"/>
                    <a:pt x="7941" y="1520"/>
                    <a:pt x="7881" y="1448"/>
                  </a:cubicBezTo>
                  <a:cubicBezTo>
                    <a:pt x="7250" y="627"/>
                    <a:pt x="6302" y="106"/>
                    <a:pt x="5276" y="11"/>
                  </a:cubicBezTo>
                  <a:cubicBezTo>
                    <a:pt x="5174" y="4"/>
                    <a:pt x="5072" y="0"/>
                    <a:pt x="49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1" name="Google Shape;1807;p46">
              <a:extLst>
                <a:ext uri="{FF2B5EF4-FFF2-40B4-BE49-F238E27FC236}">
                  <a16:creationId xmlns:a16="http://schemas.microsoft.com/office/drawing/2014/main" id="{3C823D2C-6DDD-760C-BE12-7635058BCEA9}"/>
                </a:ext>
              </a:extLst>
            </p:cNvPr>
            <p:cNvSpPr/>
            <p:nvPr/>
          </p:nvSpPr>
          <p:spPr>
            <a:xfrm>
              <a:off x="6659628" y="2658024"/>
              <a:ext cx="186645" cy="175393"/>
            </a:xfrm>
            <a:custGeom>
              <a:avLst/>
              <a:gdLst/>
              <a:ahLst/>
              <a:cxnLst/>
              <a:rect l="l" t="t" r="r" b="b"/>
              <a:pathLst>
                <a:path w="4960" h="4661" extrusionOk="0">
                  <a:moveTo>
                    <a:pt x="120" y="1"/>
                  </a:moveTo>
                  <a:cubicBezTo>
                    <a:pt x="86" y="1"/>
                    <a:pt x="53" y="18"/>
                    <a:pt x="33" y="49"/>
                  </a:cubicBezTo>
                  <a:cubicBezTo>
                    <a:pt x="1" y="96"/>
                    <a:pt x="17" y="160"/>
                    <a:pt x="64" y="191"/>
                  </a:cubicBezTo>
                  <a:cubicBezTo>
                    <a:pt x="96" y="207"/>
                    <a:pt x="3475" y="2260"/>
                    <a:pt x="4754" y="4613"/>
                  </a:cubicBezTo>
                  <a:cubicBezTo>
                    <a:pt x="4770" y="4645"/>
                    <a:pt x="4802" y="4660"/>
                    <a:pt x="4849" y="4660"/>
                  </a:cubicBezTo>
                  <a:cubicBezTo>
                    <a:pt x="4865" y="4660"/>
                    <a:pt x="4881" y="4660"/>
                    <a:pt x="4897" y="4645"/>
                  </a:cubicBezTo>
                  <a:cubicBezTo>
                    <a:pt x="4944" y="4629"/>
                    <a:pt x="4960" y="4566"/>
                    <a:pt x="4928" y="4518"/>
                  </a:cubicBezTo>
                  <a:cubicBezTo>
                    <a:pt x="3633" y="2118"/>
                    <a:pt x="206" y="33"/>
                    <a:pt x="175" y="17"/>
                  </a:cubicBezTo>
                  <a:cubicBezTo>
                    <a:pt x="158" y="6"/>
                    <a:pt x="139" y="1"/>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2" name="Google Shape;1808;p46">
              <a:extLst>
                <a:ext uri="{FF2B5EF4-FFF2-40B4-BE49-F238E27FC236}">
                  <a16:creationId xmlns:a16="http://schemas.microsoft.com/office/drawing/2014/main" id="{9E47F87D-D4EC-D78A-4B73-0D7A8D4C3C14}"/>
                </a:ext>
              </a:extLst>
            </p:cNvPr>
            <p:cNvSpPr/>
            <p:nvPr/>
          </p:nvSpPr>
          <p:spPr>
            <a:xfrm>
              <a:off x="6494437" y="2671909"/>
              <a:ext cx="168206" cy="325537"/>
            </a:xfrm>
            <a:custGeom>
              <a:avLst/>
              <a:gdLst/>
              <a:ahLst/>
              <a:cxnLst/>
              <a:rect l="l" t="t" r="r" b="b"/>
              <a:pathLst>
                <a:path w="4470" h="8651" extrusionOk="0">
                  <a:moveTo>
                    <a:pt x="1688" y="0"/>
                  </a:moveTo>
                  <a:cubicBezTo>
                    <a:pt x="1648" y="0"/>
                    <a:pt x="1609" y="23"/>
                    <a:pt x="1596" y="75"/>
                  </a:cubicBezTo>
                  <a:cubicBezTo>
                    <a:pt x="1580" y="154"/>
                    <a:pt x="1" y="6281"/>
                    <a:pt x="4312" y="8634"/>
                  </a:cubicBezTo>
                  <a:cubicBezTo>
                    <a:pt x="4312" y="8650"/>
                    <a:pt x="4328" y="8650"/>
                    <a:pt x="4359" y="8650"/>
                  </a:cubicBezTo>
                  <a:cubicBezTo>
                    <a:pt x="4391" y="8650"/>
                    <a:pt x="4423" y="8634"/>
                    <a:pt x="4454" y="8603"/>
                  </a:cubicBezTo>
                  <a:cubicBezTo>
                    <a:pt x="4470" y="8555"/>
                    <a:pt x="4454" y="8492"/>
                    <a:pt x="4407" y="8461"/>
                  </a:cubicBezTo>
                  <a:cubicBezTo>
                    <a:pt x="237" y="6186"/>
                    <a:pt x="1769" y="185"/>
                    <a:pt x="1785" y="122"/>
                  </a:cubicBezTo>
                  <a:cubicBezTo>
                    <a:pt x="1804" y="48"/>
                    <a:pt x="1745" y="0"/>
                    <a:pt x="16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3" name="Google Shape;1809;p46">
              <a:extLst>
                <a:ext uri="{FF2B5EF4-FFF2-40B4-BE49-F238E27FC236}">
                  <a16:creationId xmlns:a16="http://schemas.microsoft.com/office/drawing/2014/main" id="{520D805E-FE1C-52CE-EDE0-1A25BC1F55B4}"/>
                </a:ext>
              </a:extLst>
            </p:cNvPr>
            <p:cNvSpPr/>
            <p:nvPr/>
          </p:nvSpPr>
          <p:spPr>
            <a:xfrm>
              <a:off x="6354006" y="2512475"/>
              <a:ext cx="339573" cy="254379"/>
            </a:xfrm>
            <a:custGeom>
              <a:avLst/>
              <a:gdLst/>
              <a:ahLst/>
              <a:cxnLst/>
              <a:rect l="l" t="t" r="r" b="b"/>
              <a:pathLst>
                <a:path w="9024" h="6760" extrusionOk="0">
                  <a:moveTo>
                    <a:pt x="8155" y="0"/>
                  </a:moveTo>
                  <a:cubicBezTo>
                    <a:pt x="6623" y="0"/>
                    <a:pt x="5138" y="1153"/>
                    <a:pt x="4585" y="2496"/>
                  </a:cubicBezTo>
                  <a:cubicBezTo>
                    <a:pt x="4264" y="2576"/>
                    <a:pt x="3966" y="2598"/>
                    <a:pt x="3677" y="2598"/>
                  </a:cubicBezTo>
                  <a:cubicBezTo>
                    <a:pt x="3313" y="2598"/>
                    <a:pt x="2964" y="2563"/>
                    <a:pt x="2601" y="2563"/>
                  </a:cubicBezTo>
                  <a:cubicBezTo>
                    <a:pt x="1952" y="2563"/>
                    <a:pt x="1261" y="2677"/>
                    <a:pt x="369" y="3317"/>
                  </a:cubicBezTo>
                  <a:cubicBezTo>
                    <a:pt x="1" y="3637"/>
                    <a:pt x="559" y="3719"/>
                    <a:pt x="1346" y="3719"/>
                  </a:cubicBezTo>
                  <a:cubicBezTo>
                    <a:pt x="2173" y="3719"/>
                    <a:pt x="3254" y="3628"/>
                    <a:pt x="3775" y="3628"/>
                  </a:cubicBezTo>
                  <a:cubicBezTo>
                    <a:pt x="3906" y="3628"/>
                    <a:pt x="4001" y="3634"/>
                    <a:pt x="4048" y="3649"/>
                  </a:cubicBezTo>
                  <a:cubicBezTo>
                    <a:pt x="2864" y="4280"/>
                    <a:pt x="1474" y="5275"/>
                    <a:pt x="1553" y="6760"/>
                  </a:cubicBezTo>
                  <a:cubicBezTo>
                    <a:pt x="4533" y="5428"/>
                    <a:pt x="4062" y="4219"/>
                    <a:pt x="6555" y="4219"/>
                  </a:cubicBezTo>
                  <a:cubicBezTo>
                    <a:pt x="7167" y="4219"/>
                    <a:pt x="7958" y="4292"/>
                    <a:pt x="9023" y="4454"/>
                  </a:cubicBezTo>
                  <a:cubicBezTo>
                    <a:pt x="8344" y="3396"/>
                    <a:pt x="6844" y="3380"/>
                    <a:pt x="6212" y="3238"/>
                  </a:cubicBezTo>
                  <a:cubicBezTo>
                    <a:pt x="6623" y="2038"/>
                    <a:pt x="7886" y="1248"/>
                    <a:pt x="8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4" name="Google Shape;1810;p46">
              <a:extLst>
                <a:ext uri="{FF2B5EF4-FFF2-40B4-BE49-F238E27FC236}">
                  <a16:creationId xmlns:a16="http://schemas.microsoft.com/office/drawing/2014/main" id="{090DA6FF-7596-8DF7-FCBF-C22953949048}"/>
                </a:ext>
              </a:extLst>
            </p:cNvPr>
            <p:cNvSpPr/>
            <p:nvPr/>
          </p:nvSpPr>
          <p:spPr>
            <a:xfrm>
              <a:off x="6380346" y="2461375"/>
              <a:ext cx="163277" cy="177200"/>
            </a:xfrm>
            <a:custGeom>
              <a:avLst/>
              <a:gdLst/>
              <a:ahLst/>
              <a:cxnLst/>
              <a:rect l="l" t="t" r="r" b="b"/>
              <a:pathLst>
                <a:path w="4339" h="4709" extrusionOk="0">
                  <a:moveTo>
                    <a:pt x="2401" y="0"/>
                  </a:moveTo>
                  <a:cubicBezTo>
                    <a:pt x="2306" y="0"/>
                    <a:pt x="2211" y="0"/>
                    <a:pt x="2132" y="32"/>
                  </a:cubicBezTo>
                  <a:cubicBezTo>
                    <a:pt x="1422" y="174"/>
                    <a:pt x="774" y="506"/>
                    <a:pt x="237" y="995"/>
                  </a:cubicBezTo>
                  <a:cubicBezTo>
                    <a:pt x="0" y="1216"/>
                    <a:pt x="127" y="1627"/>
                    <a:pt x="443" y="1674"/>
                  </a:cubicBezTo>
                  <a:cubicBezTo>
                    <a:pt x="1122" y="1785"/>
                    <a:pt x="1753" y="2053"/>
                    <a:pt x="2290" y="2464"/>
                  </a:cubicBezTo>
                  <a:cubicBezTo>
                    <a:pt x="2780" y="2843"/>
                    <a:pt x="3159" y="3333"/>
                    <a:pt x="3443" y="3885"/>
                  </a:cubicBezTo>
                  <a:cubicBezTo>
                    <a:pt x="3538" y="4059"/>
                    <a:pt x="3601" y="4533"/>
                    <a:pt x="3759" y="4675"/>
                  </a:cubicBezTo>
                  <a:cubicBezTo>
                    <a:pt x="3790" y="4697"/>
                    <a:pt x="3850" y="4708"/>
                    <a:pt x="3920" y="4708"/>
                  </a:cubicBezTo>
                  <a:cubicBezTo>
                    <a:pt x="4098" y="4708"/>
                    <a:pt x="4339" y="4637"/>
                    <a:pt x="4328" y="4501"/>
                  </a:cubicBezTo>
                  <a:cubicBezTo>
                    <a:pt x="4122" y="3080"/>
                    <a:pt x="3870" y="1611"/>
                    <a:pt x="3033" y="458"/>
                  </a:cubicBezTo>
                  <a:cubicBezTo>
                    <a:pt x="2890" y="221"/>
                    <a:pt x="2669" y="63"/>
                    <a:pt x="2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5" name="Google Shape;1811;p46">
              <a:extLst>
                <a:ext uri="{FF2B5EF4-FFF2-40B4-BE49-F238E27FC236}">
                  <a16:creationId xmlns:a16="http://schemas.microsoft.com/office/drawing/2014/main" id="{907FE05E-DDA9-3367-154C-9AF816F37FBE}"/>
                </a:ext>
              </a:extLst>
            </p:cNvPr>
            <p:cNvSpPr/>
            <p:nvPr/>
          </p:nvSpPr>
          <p:spPr>
            <a:xfrm>
              <a:off x="6876559" y="2394809"/>
              <a:ext cx="153342" cy="316769"/>
            </a:xfrm>
            <a:custGeom>
              <a:avLst/>
              <a:gdLst/>
              <a:ahLst/>
              <a:cxnLst/>
              <a:rect l="l" t="t" r="r" b="b"/>
              <a:pathLst>
                <a:path w="4075" h="8418" extrusionOk="0">
                  <a:moveTo>
                    <a:pt x="3696" y="1"/>
                  </a:moveTo>
                  <a:lnTo>
                    <a:pt x="3696" y="1"/>
                  </a:lnTo>
                  <a:cubicBezTo>
                    <a:pt x="2717" y="1217"/>
                    <a:pt x="1785" y="2480"/>
                    <a:pt x="1106" y="3901"/>
                  </a:cubicBezTo>
                  <a:cubicBezTo>
                    <a:pt x="427" y="5307"/>
                    <a:pt x="0" y="6854"/>
                    <a:pt x="48" y="8418"/>
                  </a:cubicBezTo>
                  <a:cubicBezTo>
                    <a:pt x="1564" y="6933"/>
                    <a:pt x="2511" y="5575"/>
                    <a:pt x="3238" y="3585"/>
                  </a:cubicBezTo>
                  <a:cubicBezTo>
                    <a:pt x="3632" y="2512"/>
                    <a:pt x="4075" y="1074"/>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6" name="Google Shape;1812;p46">
              <a:extLst>
                <a:ext uri="{FF2B5EF4-FFF2-40B4-BE49-F238E27FC236}">
                  <a16:creationId xmlns:a16="http://schemas.microsoft.com/office/drawing/2014/main" id="{1A18F74C-6DA5-F059-0276-CEC234D6D0DB}"/>
                </a:ext>
              </a:extLst>
            </p:cNvPr>
            <p:cNvSpPr/>
            <p:nvPr/>
          </p:nvSpPr>
          <p:spPr>
            <a:xfrm>
              <a:off x="6883670" y="2426756"/>
              <a:ext cx="129410" cy="255131"/>
            </a:xfrm>
            <a:custGeom>
              <a:avLst/>
              <a:gdLst/>
              <a:ahLst/>
              <a:cxnLst/>
              <a:rect l="l" t="t" r="r" b="b"/>
              <a:pathLst>
                <a:path w="3439" h="6780" extrusionOk="0">
                  <a:moveTo>
                    <a:pt x="3289" y="0"/>
                  </a:moveTo>
                  <a:cubicBezTo>
                    <a:pt x="3264" y="0"/>
                    <a:pt x="3239" y="11"/>
                    <a:pt x="3222" y="36"/>
                  </a:cubicBezTo>
                  <a:cubicBezTo>
                    <a:pt x="1533" y="2452"/>
                    <a:pt x="522" y="4553"/>
                    <a:pt x="16" y="6653"/>
                  </a:cubicBezTo>
                  <a:cubicBezTo>
                    <a:pt x="1" y="6700"/>
                    <a:pt x="32" y="6764"/>
                    <a:pt x="95" y="6779"/>
                  </a:cubicBezTo>
                  <a:lnTo>
                    <a:pt x="111" y="6779"/>
                  </a:lnTo>
                  <a:cubicBezTo>
                    <a:pt x="159" y="6779"/>
                    <a:pt x="206" y="6748"/>
                    <a:pt x="222" y="6700"/>
                  </a:cubicBezTo>
                  <a:cubicBezTo>
                    <a:pt x="711" y="4632"/>
                    <a:pt x="1722" y="2547"/>
                    <a:pt x="3380" y="162"/>
                  </a:cubicBezTo>
                  <a:cubicBezTo>
                    <a:pt x="3438" y="81"/>
                    <a:pt x="3360" y="0"/>
                    <a:pt x="3289"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7" name="Google Shape;1813;p46">
              <a:extLst>
                <a:ext uri="{FF2B5EF4-FFF2-40B4-BE49-F238E27FC236}">
                  <a16:creationId xmlns:a16="http://schemas.microsoft.com/office/drawing/2014/main" id="{8886AF78-BC16-678B-F76F-989BE4750600}"/>
                </a:ext>
              </a:extLst>
            </p:cNvPr>
            <p:cNvSpPr/>
            <p:nvPr/>
          </p:nvSpPr>
          <p:spPr>
            <a:xfrm>
              <a:off x="5938281" y="2898737"/>
              <a:ext cx="1118100" cy="654574"/>
            </a:xfrm>
            <a:custGeom>
              <a:avLst/>
              <a:gdLst/>
              <a:ahLst/>
              <a:cxnLst/>
              <a:rect l="l" t="t" r="r" b="b"/>
              <a:pathLst>
                <a:path w="29713" h="17395" extrusionOk="0">
                  <a:moveTo>
                    <a:pt x="26278" y="1"/>
                  </a:moveTo>
                  <a:cubicBezTo>
                    <a:pt x="26277" y="1"/>
                    <a:pt x="16899" y="2491"/>
                    <a:pt x="9621" y="2491"/>
                  </a:cubicBezTo>
                  <a:cubicBezTo>
                    <a:pt x="6404" y="2491"/>
                    <a:pt x="3598" y="2005"/>
                    <a:pt x="2194" y="601"/>
                  </a:cubicBezTo>
                  <a:lnTo>
                    <a:pt x="2194" y="601"/>
                  </a:lnTo>
                  <a:cubicBezTo>
                    <a:pt x="0" y="11326"/>
                    <a:pt x="8312" y="17395"/>
                    <a:pt x="15937" y="17395"/>
                  </a:cubicBezTo>
                  <a:cubicBezTo>
                    <a:pt x="23131" y="17395"/>
                    <a:pt x="29712" y="11992"/>
                    <a:pt x="26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8" name="Google Shape;1814;p46">
              <a:extLst>
                <a:ext uri="{FF2B5EF4-FFF2-40B4-BE49-F238E27FC236}">
                  <a16:creationId xmlns:a16="http://schemas.microsoft.com/office/drawing/2014/main" id="{7ADB402B-C3C6-96A3-8680-0A2705BADC30}"/>
                </a:ext>
              </a:extLst>
            </p:cNvPr>
            <p:cNvSpPr/>
            <p:nvPr/>
          </p:nvSpPr>
          <p:spPr>
            <a:xfrm>
              <a:off x="5871076" y="3038077"/>
              <a:ext cx="1048673" cy="441588"/>
            </a:xfrm>
            <a:custGeom>
              <a:avLst/>
              <a:gdLst/>
              <a:ahLst/>
              <a:cxnLst/>
              <a:rect l="l" t="t" r="r" b="b"/>
              <a:pathLst>
                <a:path w="27868" h="11735" extrusionOk="0">
                  <a:moveTo>
                    <a:pt x="9007" y="0"/>
                  </a:moveTo>
                  <a:cubicBezTo>
                    <a:pt x="8691" y="0"/>
                    <a:pt x="8448" y="351"/>
                    <a:pt x="8607" y="656"/>
                  </a:cubicBezTo>
                  <a:lnTo>
                    <a:pt x="10439" y="4131"/>
                  </a:lnTo>
                  <a:cubicBezTo>
                    <a:pt x="10439" y="4131"/>
                    <a:pt x="6238" y="2188"/>
                    <a:pt x="4627" y="609"/>
                  </a:cubicBezTo>
                  <a:cubicBezTo>
                    <a:pt x="4456" y="437"/>
                    <a:pt x="4227" y="346"/>
                    <a:pt x="3995" y="346"/>
                  </a:cubicBezTo>
                  <a:cubicBezTo>
                    <a:pt x="3844" y="346"/>
                    <a:pt x="3691" y="385"/>
                    <a:pt x="3554" y="467"/>
                  </a:cubicBezTo>
                  <a:cubicBezTo>
                    <a:pt x="2985" y="830"/>
                    <a:pt x="2953" y="1825"/>
                    <a:pt x="7296" y="4446"/>
                  </a:cubicBezTo>
                  <a:lnTo>
                    <a:pt x="7296" y="4446"/>
                  </a:lnTo>
                  <a:cubicBezTo>
                    <a:pt x="7296" y="4446"/>
                    <a:pt x="3016" y="1992"/>
                    <a:pt x="1713" y="1992"/>
                  </a:cubicBezTo>
                  <a:cubicBezTo>
                    <a:pt x="1527" y="1992"/>
                    <a:pt x="1402" y="2042"/>
                    <a:pt x="1358" y="2157"/>
                  </a:cubicBezTo>
                  <a:cubicBezTo>
                    <a:pt x="1011" y="3072"/>
                    <a:pt x="2574" y="3941"/>
                    <a:pt x="6696" y="6499"/>
                  </a:cubicBezTo>
                  <a:cubicBezTo>
                    <a:pt x="6696" y="6499"/>
                    <a:pt x="2929" y="5229"/>
                    <a:pt x="1308" y="5229"/>
                  </a:cubicBezTo>
                  <a:cubicBezTo>
                    <a:pt x="991" y="5229"/>
                    <a:pt x="756" y="5278"/>
                    <a:pt x="648" y="5394"/>
                  </a:cubicBezTo>
                  <a:cubicBezTo>
                    <a:pt x="0" y="6089"/>
                    <a:pt x="7296" y="9074"/>
                    <a:pt x="7296" y="9074"/>
                  </a:cubicBezTo>
                  <a:cubicBezTo>
                    <a:pt x="7296" y="9074"/>
                    <a:pt x="3720" y="8136"/>
                    <a:pt x="2166" y="8136"/>
                  </a:cubicBezTo>
                  <a:cubicBezTo>
                    <a:pt x="1850" y="8136"/>
                    <a:pt x="1618" y="8175"/>
                    <a:pt x="1516" y="8268"/>
                  </a:cubicBezTo>
                  <a:cubicBezTo>
                    <a:pt x="900" y="8821"/>
                    <a:pt x="4075" y="10637"/>
                    <a:pt x="11434" y="11537"/>
                  </a:cubicBezTo>
                  <a:cubicBezTo>
                    <a:pt x="12548" y="11676"/>
                    <a:pt x="13624" y="11734"/>
                    <a:pt x="14649" y="11734"/>
                  </a:cubicBezTo>
                  <a:cubicBezTo>
                    <a:pt x="20410" y="11734"/>
                    <a:pt x="24542" y="9879"/>
                    <a:pt x="24542" y="9879"/>
                  </a:cubicBezTo>
                  <a:cubicBezTo>
                    <a:pt x="24542" y="9879"/>
                    <a:pt x="27867" y="2614"/>
                    <a:pt x="21695" y="2614"/>
                  </a:cubicBezTo>
                  <a:cubicBezTo>
                    <a:pt x="21530" y="2614"/>
                    <a:pt x="21357" y="2620"/>
                    <a:pt x="21178" y="2630"/>
                  </a:cubicBezTo>
                  <a:lnTo>
                    <a:pt x="12303" y="3436"/>
                  </a:lnTo>
                  <a:cubicBezTo>
                    <a:pt x="12303" y="3436"/>
                    <a:pt x="10771" y="719"/>
                    <a:pt x="9191" y="40"/>
                  </a:cubicBezTo>
                  <a:cubicBezTo>
                    <a:pt x="9129" y="13"/>
                    <a:pt x="9067" y="0"/>
                    <a:pt x="9007"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9" name="Google Shape;1815;p46">
              <a:extLst>
                <a:ext uri="{FF2B5EF4-FFF2-40B4-BE49-F238E27FC236}">
                  <a16:creationId xmlns:a16="http://schemas.microsoft.com/office/drawing/2014/main" id="{F7A34EFF-B87E-40FD-D4FB-8EF5A65FD644}"/>
                </a:ext>
              </a:extLst>
            </p:cNvPr>
            <p:cNvSpPr/>
            <p:nvPr/>
          </p:nvSpPr>
          <p:spPr>
            <a:xfrm>
              <a:off x="5871076" y="3038077"/>
              <a:ext cx="1048673" cy="441588"/>
            </a:xfrm>
            <a:custGeom>
              <a:avLst/>
              <a:gdLst/>
              <a:ahLst/>
              <a:cxnLst/>
              <a:rect l="l" t="t" r="r" b="b"/>
              <a:pathLst>
                <a:path w="27868" h="11735" extrusionOk="0">
                  <a:moveTo>
                    <a:pt x="9007" y="0"/>
                  </a:moveTo>
                  <a:cubicBezTo>
                    <a:pt x="8691" y="0"/>
                    <a:pt x="8448" y="351"/>
                    <a:pt x="8607" y="656"/>
                  </a:cubicBezTo>
                  <a:lnTo>
                    <a:pt x="10439" y="4131"/>
                  </a:lnTo>
                  <a:cubicBezTo>
                    <a:pt x="10439" y="4131"/>
                    <a:pt x="6238" y="2188"/>
                    <a:pt x="4627" y="609"/>
                  </a:cubicBezTo>
                  <a:cubicBezTo>
                    <a:pt x="4456" y="437"/>
                    <a:pt x="4227" y="346"/>
                    <a:pt x="3995" y="346"/>
                  </a:cubicBezTo>
                  <a:cubicBezTo>
                    <a:pt x="3844" y="346"/>
                    <a:pt x="3691" y="385"/>
                    <a:pt x="3554" y="467"/>
                  </a:cubicBezTo>
                  <a:cubicBezTo>
                    <a:pt x="2985" y="830"/>
                    <a:pt x="2953" y="1825"/>
                    <a:pt x="7296" y="4446"/>
                  </a:cubicBezTo>
                  <a:lnTo>
                    <a:pt x="7296" y="4446"/>
                  </a:lnTo>
                  <a:cubicBezTo>
                    <a:pt x="7296" y="4446"/>
                    <a:pt x="3016" y="1992"/>
                    <a:pt x="1713" y="1992"/>
                  </a:cubicBezTo>
                  <a:cubicBezTo>
                    <a:pt x="1527" y="1992"/>
                    <a:pt x="1402" y="2042"/>
                    <a:pt x="1358" y="2157"/>
                  </a:cubicBezTo>
                  <a:cubicBezTo>
                    <a:pt x="1011" y="3072"/>
                    <a:pt x="2574" y="3941"/>
                    <a:pt x="6696" y="6499"/>
                  </a:cubicBezTo>
                  <a:cubicBezTo>
                    <a:pt x="6696" y="6499"/>
                    <a:pt x="2929" y="5229"/>
                    <a:pt x="1308" y="5229"/>
                  </a:cubicBezTo>
                  <a:cubicBezTo>
                    <a:pt x="991" y="5229"/>
                    <a:pt x="756" y="5278"/>
                    <a:pt x="648" y="5394"/>
                  </a:cubicBezTo>
                  <a:cubicBezTo>
                    <a:pt x="0" y="6089"/>
                    <a:pt x="7296" y="9074"/>
                    <a:pt x="7296" y="9074"/>
                  </a:cubicBezTo>
                  <a:cubicBezTo>
                    <a:pt x="7296" y="9074"/>
                    <a:pt x="3720" y="8136"/>
                    <a:pt x="2166" y="8136"/>
                  </a:cubicBezTo>
                  <a:cubicBezTo>
                    <a:pt x="1850" y="8136"/>
                    <a:pt x="1618" y="8175"/>
                    <a:pt x="1516" y="8268"/>
                  </a:cubicBezTo>
                  <a:cubicBezTo>
                    <a:pt x="900" y="8821"/>
                    <a:pt x="4075" y="10637"/>
                    <a:pt x="11434" y="11537"/>
                  </a:cubicBezTo>
                  <a:cubicBezTo>
                    <a:pt x="12548" y="11676"/>
                    <a:pt x="13624" y="11734"/>
                    <a:pt x="14649" y="11734"/>
                  </a:cubicBezTo>
                  <a:cubicBezTo>
                    <a:pt x="20410" y="11734"/>
                    <a:pt x="24542" y="9879"/>
                    <a:pt x="24542" y="9879"/>
                  </a:cubicBezTo>
                  <a:cubicBezTo>
                    <a:pt x="24542" y="9879"/>
                    <a:pt x="27867" y="2614"/>
                    <a:pt x="21695" y="2614"/>
                  </a:cubicBezTo>
                  <a:cubicBezTo>
                    <a:pt x="21530" y="2614"/>
                    <a:pt x="21357" y="2620"/>
                    <a:pt x="21178" y="2630"/>
                  </a:cubicBezTo>
                  <a:lnTo>
                    <a:pt x="12303" y="3436"/>
                  </a:lnTo>
                  <a:cubicBezTo>
                    <a:pt x="12303" y="3436"/>
                    <a:pt x="10771" y="719"/>
                    <a:pt x="9191" y="40"/>
                  </a:cubicBezTo>
                  <a:cubicBezTo>
                    <a:pt x="9129" y="13"/>
                    <a:pt x="9067" y="0"/>
                    <a:pt x="9007"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0" name="Google Shape;1816;p46">
              <a:extLst>
                <a:ext uri="{FF2B5EF4-FFF2-40B4-BE49-F238E27FC236}">
                  <a16:creationId xmlns:a16="http://schemas.microsoft.com/office/drawing/2014/main" id="{C01CE2E6-CD28-0BC0-ED12-75FF2583A520}"/>
                </a:ext>
              </a:extLst>
            </p:cNvPr>
            <p:cNvSpPr/>
            <p:nvPr/>
          </p:nvSpPr>
          <p:spPr>
            <a:xfrm>
              <a:off x="6667981" y="2990251"/>
              <a:ext cx="322113" cy="507779"/>
            </a:xfrm>
            <a:custGeom>
              <a:avLst/>
              <a:gdLst/>
              <a:ahLst/>
              <a:cxnLst/>
              <a:rect l="l" t="t" r="r" b="b"/>
              <a:pathLst>
                <a:path w="8560" h="13494" extrusionOk="0">
                  <a:moveTo>
                    <a:pt x="5891" y="1"/>
                  </a:moveTo>
                  <a:lnTo>
                    <a:pt x="0" y="3901"/>
                  </a:lnTo>
                  <a:cubicBezTo>
                    <a:pt x="0" y="3901"/>
                    <a:pt x="3159" y="7139"/>
                    <a:pt x="1200" y="11908"/>
                  </a:cubicBezTo>
                  <a:cubicBezTo>
                    <a:pt x="1200" y="11908"/>
                    <a:pt x="1943" y="13494"/>
                    <a:pt x="3438" y="13494"/>
                  </a:cubicBezTo>
                  <a:cubicBezTo>
                    <a:pt x="4649" y="13494"/>
                    <a:pt x="6355" y="12453"/>
                    <a:pt x="8560" y="8686"/>
                  </a:cubicBezTo>
                  <a:lnTo>
                    <a:pt x="58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1" name="Google Shape;1817;p46">
              <a:extLst>
                <a:ext uri="{FF2B5EF4-FFF2-40B4-BE49-F238E27FC236}">
                  <a16:creationId xmlns:a16="http://schemas.microsoft.com/office/drawing/2014/main" id="{6B95D5EF-D9DD-F001-C0FE-561E506EBB9F}"/>
                </a:ext>
              </a:extLst>
            </p:cNvPr>
            <p:cNvSpPr/>
            <p:nvPr/>
          </p:nvSpPr>
          <p:spPr>
            <a:xfrm>
              <a:off x="6430280" y="2796537"/>
              <a:ext cx="436659" cy="595495"/>
            </a:xfrm>
            <a:custGeom>
              <a:avLst/>
              <a:gdLst/>
              <a:ahLst/>
              <a:cxnLst/>
              <a:rect l="l" t="t" r="r" b="b"/>
              <a:pathLst>
                <a:path w="11604" h="15825" extrusionOk="0">
                  <a:moveTo>
                    <a:pt x="10511" y="0"/>
                  </a:moveTo>
                  <a:cubicBezTo>
                    <a:pt x="10048" y="0"/>
                    <a:pt x="9254" y="293"/>
                    <a:pt x="8023" y="979"/>
                  </a:cubicBezTo>
                  <a:cubicBezTo>
                    <a:pt x="3032" y="3948"/>
                    <a:pt x="0" y="10092"/>
                    <a:pt x="1421" y="15824"/>
                  </a:cubicBezTo>
                  <a:cubicBezTo>
                    <a:pt x="4817" y="12176"/>
                    <a:pt x="7486" y="8039"/>
                    <a:pt x="9681" y="3585"/>
                  </a:cubicBezTo>
                  <a:cubicBezTo>
                    <a:pt x="10857" y="1633"/>
                    <a:pt x="11604" y="0"/>
                    <a:pt x="105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2" name="Google Shape;1818;p46">
              <a:extLst>
                <a:ext uri="{FF2B5EF4-FFF2-40B4-BE49-F238E27FC236}">
                  <a16:creationId xmlns:a16="http://schemas.microsoft.com/office/drawing/2014/main" id="{D86F1BB0-9954-F88A-D93F-CC99794D7D87}"/>
                </a:ext>
              </a:extLst>
            </p:cNvPr>
            <p:cNvSpPr/>
            <p:nvPr/>
          </p:nvSpPr>
          <p:spPr>
            <a:xfrm>
              <a:off x="6499178" y="2960260"/>
              <a:ext cx="171781" cy="339648"/>
            </a:xfrm>
            <a:custGeom>
              <a:avLst/>
              <a:gdLst/>
              <a:ahLst/>
              <a:cxnLst/>
              <a:rect l="l" t="t" r="r" b="b"/>
              <a:pathLst>
                <a:path w="4565" h="9026" extrusionOk="0">
                  <a:moveTo>
                    <a:pt x="4456" y="0"/>
                  </a:moveTo>
                  <a:cubicBezTo>
                    <a:pt x="4431" y="0"/>
                    <a:pt x="4407" y="8"/>
                    <a:pt x="4391" y="24"/>
                  </a:cubicBezTo>
                  <a:cubicBezTo>
                    <a:pt x="2054" y="2472"/>
                    <a:pt x="522" y="5567"/>
                    <a:pt x="1" y="8915"/>
                  </a:cubicBezTo>
                  <a:cubicBezTo>
                    <a:pt x="1" y="8962"/>
                    <a:pt x="33" y="9010"/>
                    <a:pt x="80" y="9025"/>
                  </a:cubicBezTo>
                  <a:lnTo>
                    <a:pt x="96" y="9025"/>
                  </a:lnTo>
                  <a:cubicBezTo>
                    <a:pt x="143" y="9025"/>
                    <a:pt x="190" y="8994"/>
                    <a:pt x="190" y="8946"/>
                  </a:cubicBezTo>
                  <a:cubicBezTo>
                    <a:pt x="712" y="5646"/>
                    <a:pt x="2228" y="2582"/>
                    <a:pt x="4533" y="166"/>
                  </a:cubicBezTo>
                  <a:cubicBezTo>
                    <a:pt x="4565" y="134"/>
                    <a:pt x="4565" y="71"/>
                    <a:pt x="4533" y="24"/>
                  </a:cubicBezTo>
                  <a:cubicBezTo>
                    <a:pt x="4510" y="8"/>
                    <a:pt x="4482" y="0"/>
                    <a:pt x="4456"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3" name="Google Shape;1819;p46">
              <a:extLst>
                <a:ext uri="{FF2B5EF4-FFF2-40B4-BE49-F238E27FC236}">
                  <a16:creationId xmlns:a16="http://schemas.microsoft.com/office/drawing/2014/main" id="{AD9D4E0B-ADB3-8631-5DCF-6171598E2E03}"/>
                </a:ext>
              </a:extLst>
            </p:cNvPr>
            <p:cNvSpPr/>
            <p:nvPr/>
          </p:nvSpPr>
          <p:spPr>
            <a:xfrm>
              <a:off x="6811197" y="2616068"/>
              <a:ext cx="566369" cy="404522"/>
            </a:xfrm>
            <a:custGeom>
              <a:avLst/>
              <a:gdLst/>
              <a:ahLst/>
              <a:cxnLst/>
              <a:rect l="l" t="t" r="r" b="b"/>
              <a:pathLst>
                <a:path w="15051" h="10750" extrusionOk="0">
                  <a:moveTo>
                    <a:pt x="5051" y="0"/>
                  </a:moveTo>
                  <a:cubicBezTo>
                    <a:pt x="4918" y="0"/>
                    <a:pt x="4786" y="10"/>
                    <a:pt x="4659" y="27"/>
                  </a:cubicBezTo>
                  <a:cubicBezTo>
                    <a:pt x="2116" y="359"/>
                    <a:pt x="0" y="3296"/>
                    <a:pt x="1642" y="5633"/>
                  </a:cubicBezTo>
                  <a:cubicBezTo>
                    <a:pt x="2164" y="6360"/>
                    <a:pt x="2969" y="6849"/>
                    <a:pt x="3853" y="6976"/>
                  </a:cubicBezTo>
                  <a:cubicBezTo>
                    <a:pt x="4030" y="6996"/>
                    <a:pt x="4207" y="7003"/>
                    <a:pt x="4385" y="7003"/>
                  </a:cubicBezTo>
                  <a:cubicBezTo>
                    <a:pt x="4714" y="7003"/>
                    <a:pt x="5045" y="6980"/>
                    <a:pt x="5374" y="6980"/>
                  </a:cubicBezTo>
                  <a:cubicBezTo>
                    <a:pt x="5552" y="6980"/>
                    <a:pt x="5730" y="6987"/>
                    <a:pt x="5906" y="7007"/>
                  </a:cubicBezTo>
                  <a:cubicBezTo>
                    <a:pt x="6838" y="7102"/>
                    <a:pt x="7675" y="7560"/>
                    <a:pt x="8275" y="8271"/>
                  </a:cubicBezTo>
                  <a:cubicBezTo>
                    <a:pt x="8954" y="9076"/>
                    <a:pt x="9381" y="10276"/>
                    <a:pt x="10407" y="10529"/>
                  </a:cubicBezTo>
                  <a:cubicBezTo>
                    <a:pt x="10522" y="10557"/>
                    <a:pt x="10637" y="10569"/>
                    <a:pt x="10753" y="10569"/>
                  </a:cubicBezTo>
                  <a:cubicBezTo>
                    <a:pt x="11167" y="10569"/>
                    <a:pt x="11585" y="10410"/>
                    <a:pt x="11955" y="10213"/>
                  </a:cubicBezTo>
                  <a:cubicBezTo>
                    <a:pt x="12160" y="10071"/>
                    <a:pt x="12397" y="9992"/>
                    <a:pt x="12650" y="9976"/>
                  </a:cubicBezTo>
                  <a:cubicBezTo>
                    <a:pt x="12934" y="9976"/>
                    <a:pt x="13171" y="10166"/>
                    <a:pt x="13408" y="10324"/>
                  </a:cubicBezTo>
                  <a:cubicBezTo>
                    <a:pt x="13771" y="10592"/>
                    <a:pt x="14229" y="10750"/>
                    <a:pt x="14687" y="10750"/>
                  </a:cubicBezTo>
                  <a:cubicBezTo>
                    <a:pt x="14766" y="10750"/>
                    <a:pt x="14829" y="10734"/>
                    <a:pt x="14892" y="10687"/>
                  </a:cubicBezTo>
                  <a:cubicBezTo>
                    <a:pt x="14924" y="10639"/>
                    <a:pt x="14956" y="10576"/>
                    <a:pt x="14956" y="10513"/>
                  </a:cubicBezTo>
                  <a:cubicBezTo>
                    <a:pt x="15050" y="9866"/>
                    <a:pt x="14561" y="9313"/>
                    <a:pt x="14087" y="8886"/>
                  </a:cubicBezTo>
                  <a:cubicBezTo>
                    <a:pt x="13613" y="8444"/>
                    <a:pt x="13076" y="7986"/>
                    <a:pt x="13013" y="7339"/>
                  </a:cubicBezTo>
                  <a:cubicBezTo>
                    <a:pt x="12950" y="6881"/>
                    <a:pt x="13171" y="6407"/>
                    <a:pt x="13092" y="5949"/>
                  </a:cubicBezTo>
                  <a:cubicBezTo>
                    <a:pt x="12966" y="5238"/>
                    <a:pt x="12192" y="4828"/>
                    <a:pt x="11481" y="4717"/>
                  </a:cubicBezTo>
                  <a:cubicBezTo>
                    <a:pt x="10392" y="4544"/>
                    <a:pt x="9191" y="4780"/>
                    <a:pt x="8228" y="4244"/>
                  </a:cubicBezTo>
                  <a:cubicBezTo>
                    <a:pt x="7328" y="3754"/>
                    <a:pt x="6870" y="2696"/>
                    <a:pt x="6743" y="1685"/>
                  </a:cubicBezTo>
                  <a:cubicBezTo>
                    <a:pt x="6728" y="1338"/>
                    <a:pt x="6649" y="1006"/>
                    <a:pt x="6522" y="690"/>
                  </a:cubicBezTo>
                  <a:cubicBezTo>
                    <a:pt x="6251" y="187"/>
                    <a:pt x="5643" y="0"/>
                    <a:pt x="5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4" name="Google Shape;1820;p46">
              <a:extLst>
                <a:ext uri="{FF2B5EF4-FFF2-40B4-BE49-F238E27FC236}">
                  <a16:creationId xmlns:a16="http://schemas.microsoft.com/office/drawing/2014/main" id="{AE1A25BA-23B6-AD1F-7B40-3EC41871635B}"/>
                </a:ext>
              </a:extLst>
            </p:cNvPr>
            <p:cNvSpPr/>
            <p:nvPr/>
          </p:nvSpPr>
          <p:spPr>
            <a:xfrm>
              <a:off x="6853379" y="2716274"/>
              <a:ext cx="477224" cy="268076"/>
            </a:xfrm>
            <a:custGeom>
              <a:avLst/>
              <a:gdLst/>
              <a:ahLst/>
              <a:cxnLst/>
              <a:rect l="l" t="t" r="r" b="b"/>
              <a:pathLst>
                <a:path w="12682" h="7124" extrusionOk="0">
                  <a:moveTo>
                    <a:pt x="1594" y="1"/>
                  </a:moveTo>
                  <a:cubicBezTo>
                    <a:pt x="1579" y="1"/>
                    <a:pt x="1563" y="1"/>
                    <a:pt x="1548" y="1"/>
                  </a:cubicBezTo>
                  <a:cubicBezTo>
                    <a:pt x="869" y="17"/>
                    <a:pt x="316" y="270"/>
                    <a:pt x="32" y="696"/>
                  </a:cubicBezTo>
                  <a:cubicBezTo>
                    <a:pt x="0" y="744"/>
                    <a:pt x="16" y="807"/>
                    <a:pt x="48" y="838"/>
                  </a:cubicBezTo>
                  <a:cubicBezTo>
                    <a:pt x="64" y="849"/>
                    <a:pt x="83" y="855"/>
                    <a:pt x="102" y="855"/>
                  </a:cubicBezTo>
                  <a:cubicBezTo>
                    <a:pt x="136" y="855"/>
                    <a:pt x="169" y="837"/>
                    <a:pt x="190" y="807"/>
                  </a:cubicBezTo>
                  <a:cubicBezTo>
                    <a:pt x="553" y="270"/>
                    <a:pt x="1264" y="191"/>
                    <a:pt x="1548" y="191"/>
                  </a:cubicBezTo>
                  <a:cubicBezTo>
                    <a:pt x="1563" y="191"/>
                    <a:pt x="1577" y="190"/>
                    <a:pt x="1592" y="190"/>
                  </a:cubicBezTo>
                  <a:cubicBezTo>
                    <a:pt x="2681" y="190"/>
                    <a:pt x="3706" y="766"/>
                    <a:pt x="4485" y="1265"/>
                  </a:cubicBezTo>
                  <a:cubicBezTo>
                    <a:pt x="5101" y="1659"/>
                    <a:pt x="5686" y="2086"/>
                    <a:pt x="6254" y="2544"/>
                  </a:cubicBezTo>
                  <a:cubicBezTo>
                    <a:pt x="6775" y="2970"/>
                    <a:pt x="7281" y="3444"/>
                    <a:pt x="7770" y="3886"/>
                  </a:cubicBezTo>
                  <a:cubicBezTo>
                    <a:pt x="8228" y="4297"/>
                    <a:pt x="8702" y="4739"/>
                    <a:pt x="9176" y="5134"/>
                  </a:cubicBezTo>
                  <a:cubicBezTo>
                    <a:pt x="10408" y="6160"/>
                    <a:pt x="11481" y="6792"/>
                    <a:pt x="12555" y="7124"/>
                  </a:cubicBezTo>
                  <a:lnTo>
                    <a:pt x="12587" y="7124"/>
                  </a:lnTo>
                  <a:cubicBezTo>
                    <a:pt x="12619" y="7124"/>
                    <a:pt x="12650" y="7092"/>
                    <a:pt x="12666" y="7060"/>
                  </a:cubicBezTo>
                  <a:cubicBezTo>
                    <a:pt x="12682" y="7013"/>
                    <a:pt x="12650" y="6966"/>
                    <a:pt x="12603" y="6950"/>
                  </a:cubicBezTo>
                  <a:cubicBezTo>
                    <a:pt x="11545" y="6618"/>
                    <a:pt x="10487" y="5987"/>
                    <a:pt x="9286" y="4992"/>
                  </a:cubicBezTo>
                  <a:cubicBezTo>
                    <a:pt x="8813" y="4581"/>
                    <a:pt x="8339" y="4155"/>
                    <a:pt x="7881" y="3744"/>
                  </a:cubicBezTo>
                  <a:cubicBezTo>
                    <a:pt x="7391" y="3286"/>
                    <a:pt x="6886" y="2828"/>
                    <a:pt x="6365" y="2402"/>
                  </a:cubicBezTo>
                  <a:cubicBezTo>
                    <a:pt x="5796" y="1928"/>
                    <a:pt x="5212" y="1486"/>
                    <a:pt x="4580" y="1091"/>
                  </a:cubicBezTo>
                  <a:cubicBezTo>
                    <a:pt x="3785" y="577"/>
                    <a:pt x="2729" y="1"/>
                    <a:pt x="1594"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5" name="Google Shape;1821;p46">
              <a:extLst>
                <a:ext uri="{FF2B5EF4-FFF2-40B4-BE49-F238E27FC236}">
                  <a16:creationId xmlns:a16="http://schemas.microsoft.com/office/drawing/2014/main" id="{9A552FEE-4944-6F70-7293-CCDD7B35AFF5}"/>
                </a:ext>
              </a:extLst>
            </p:cNvPr>
            <p:cNvSpPr/>
            <p:nvPr/>
          </p:nvSpPr>
          <p:spPr>
            <a:xfrm>
              <a:off x="6899625" y="2715898"/>
              <a:ext cx="84517" cy="121658"/>
            </a:xfrm>
            <a:custGeom>
              <a:avLst/>
              <a:gdLst/>
              <a:ahLst/>
              <a:cxnLst/>
              <a:rect l="l" t="t" r="r" b="b"/>
              <a:pathLst>
                <a:path w="2246" h="3233" extrusionOk="0">
                  <a:moveTo>
                    <a:pt x="116" y="0"/>
                  </a:moveTo>
                  <a:cubicBezTo>
                    <a:pt x="59" y="0"/>
                    <a:pt x="0" y="47"/>
                    <a:pt x="19" y="122"/>
                  </a:cubicBezTo>
                  <a:cubicBezTo>
                    <a:pt x="272" y="1227"/>
                    <a:pt x="1124" y="2175"/>
                    <a:pt x="1882" y="3028"/>
                  </a:cubicBezTo>
                  <a:lnTo>
                    <a:pt x="2040" y="3201"/>
                  </a:lnTo>
                  <a:cubicBezTo>
                    <a:pt x="2056" y="3217"/>
                    <a:pt x="2088" y="3233"/>
                    <a:pt x="2119" y="3233"/>
                  </a:cubicBezTo>
                  <a:cubicBezTo>
                    <a:pt x="2198" y="3233"/>
                    <a:pt x="2246" y="3138"/>
                    <a:pt x="2182" y="3075"/>
                  </a:cubicBezTo>
                  <a:lnTo>
                    <a:pt x="2040" y="2901"/>
                  </a:lnTo>
                  <a:cubicBezTo>
                    <a:pt x="1298" y="2064"/>
                    <a:pt x="461" y="1133"/>
                    <a:pt x="208" y="74"/>
                  </a:cubicBezTo>
                  <a:cubicBezTo>
                    <a:pt x="195" y="23"/>
                    <a:pt x="156" y="0"/>
                    <a:pt x="116"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6" name="Google Shape;1822;p46">
              <a:extLst>
                <a:ext uri="{FF2B5EF4-FFF2-40B4-BE49-F238E27FC236}">
                  <a16:creationId xmlns:a16="http://schemas.microsoft.com/office/drawing/2014/main" id="{47B5B7EA-EF84-99DD-4292-B0B508DD616D}"/>
                </a:ext>
              </a:extLst>
            </p:cNvPr>
            <p:cNvSpPr/>
            <p:nvPr/>
          </p:nvSpPr>
          <p:spPr>
            <a:xfrm>
              <a:off x="7024365" y="2761241"/>
              <a:ext cx="62579" cy="90839"/>
            </a:xfrm>
            <a:custGeom>
              <a:avLst/>
              <a:gdLst/>
              <a:ahLst/>
              <a:cxnLst/>
              <a:rect l="l" t="t" r="r" b="b"/>
              <a:pathLst>
                <a:path w="1663" h="2414" extrusionOk="0">
                  <a:moveTo>
                    <a:pt x="129" y="1"/>
                  </a:moveTo>
                  <a:cubicBezTo>
                    <a:pt x="66" y="1"/>
                    <a:pt x="1" y="55"/>
                    <a:pt x="20" y="133"/>
                  </a:cubicBezTo>
                  <a:cubicBezTo>
                    <a:pt x="289" y="1096"/>
                    <a:pt x="984" y="1886"/>
                    <a:pt x="1473" y="2391"/>
                  </a:cubicBezTo>
                  <a:cubicBezTo>
                    <a:pt x="1489" y="2407"/>
                    <a:pt x="1521" y="2407"/>
                    <a:pt x="1552" y="2407"/>
                  </a:cubicBezTo>
                  <a:cubicBezTo>
                    <a:pt x="1557" y="2412"/>
                    <a:pt x="1563" y="2413"/>
                    <a:pt x="1570" y="2413"/>
                  </a:cubicBezTo>
                  <a:cubicBezTo>
                    <a:pt x="1586" y="2413"/>
                    <a:pt x="1609" y="2402"/>
                    <a:pt x="1631" y="2391"/>
                  </a:cubicBezTo>
                  <a:cubicBezTo>
                    <a:pt x="1663" y="2344"/>
                    <a:pt x="1663" y="2281"/>
                    <a:pt x="1631" y="2249"/>
                  </a:cubicBezTo>
                  <a:cubicBezTo>
                    <a:pt x="1142" y="1759"/>
                    <a:pt x="478" y="1001"/>
                    <a:pt x="226" y="70"/>
                  </a:cubicBezTo>
                  <a:cubicBezTo>
                    <a:pt x="208" y="21"/>
                    <a:pt x="169" y="1"/>
                    <a:pt x="12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7" name="Google Shape;1823;p46">
              <a:extLst>
                <a:ext uri="{FF2B5EF4-FFF2-40B4-BE49-F238E27FC236}">
                  <a16:creationId xmlns:a16="http://schemas.microsoft.com/office/drawing/2014/main" id="{E865DC38-16C7-2252-C901-8D8FAEFD0A3A}"/>
                </a:ext>
              </a:extLst>
            </p:cNvPr>
            <p:cNvSpPr/>
            <p:nvPr/>
          </p:nvSpPr>
          <p:spPr>
            <a:xfrm>
              <a:off x="7151588" y="2864607"/>
              <a:ext cx="55391" cy="98929"/>
            </a:xfrm>
            <a:custGeom>
              <a:avLst/>
              <a:gdLst/>
              <a:ahLst/>
              <a:cxnLst/>
              <a:rect l="l" t="t" r="r" b="b"/>
              <a:pathLst>
                <a:path w="1472" h="2629" extrusionOk="0">
                  <a:moveTo>
                    <a:pt x="123" y="1"/>
                  </a:moveTo>
                  <a:cubicBezTo>
                    <a:pt x="62" y="1"/>
                    <a:pt x="1" y="51"/>
                    <a:pt x="19" y="134"/>
                  </a:cubicBezTo>
                  <a:cubicBezTo>
                    <a:pt x="272" y="1034"/>
                    <a:pt x="698" y="1855"/>
                    <a:pt x="1282" y="2582"/>
                  </a:cubicBezTo>
                  <a:cubicBezTo>
                    <a:pt x="1298" y="2613"/>
                    <a:pt x="1314" y="2629"/>
                    <a:pt x="1346" y="2629"/>
                  </a:cubicBezTo>
                  <a:cubicBezTo>
                    <a:pt x="1377" y="2629"/>
                    <a:pt x="1409" y="2613"/>
                    <a:pt x="1424" y="2597"/>
                  </a:cubicBezTo>
                  <a:cubicBezTo>
                    <a:pt x="1472" y="2566"/>
                    <a:pt x="1472" y="2503"/>
                    <a:pt x="1440" y="2471"/>
                  </a:cubicBezTo>
                  <a:cubicBezTo>
                    <a:pt x="872" y="1760"/>
                    <a:pt x="461" y="955"/>
                    <a:pt x="224" y="86"/>
                  </a:cubicBezTo>
                  <a:cubicBezTo>
                    <a:pt x="211" y="27"/>
                    <a:pt x="167" y="1"/>
                    <a:pt x="123"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8" name="Google Shape;1824;p46">
              <a:extLst>
                <a:ext uri="{FF2B5EF4-FFF2-40B4-BE49-F238E27FC236}">
                  <a16:creationId xmlns:a16="http://schemas.microsoft.com/office/drawing/2014/main" id="{42DB06B1-8472-3485-FFD9-6204F4867529}"/>
                </a:ext>
              </a:extLst>
            </p:cNvPr>
            <p:cNvSpPr/>
            <p:nvPr/>
          </p:nvSpPr>
          <p:spPr>
            <a:xfrm>
              <a:off x="7233130" y="2932565"/>
              <a:ext cx="33867" cy="47038"/>
            </a:xfrm>
            <a:custGeom>
              <a:avLst/>
              <a:gdLst/>
              <a:ahLst/>
              <a:cxnLst/>
              <a:rect l="l" t="t" r="r" b="b"/>
              <a:pathLst>
                <a:path w="900" h="1250" extrusionOk="0">
                  <a:moveTo>
                    <a:pt x="133" y="1"/>
                  </a:moveTo>
                  <a:cubicBezTo>
                    <a:pt x="68" y="1"/>
                    <a:pt x="1" y="63"/>
                    <a:pt x="31" y="144"/>
                  </a:cubicBezTo>
                  <a:cubicBezTo>
                    <a:pt x="205" y="539"/>
                    <a:pt x="426" y="902"/>
                    <a:pt x="726" y="1218"/>
                  </a:cubicBezTo>
                  <a:cubicBezTo>
                    <a:pt x="742" y="1249"/>
                    <a:pt x="774" y="1249"/>
                    <a:pt x="789" y="1249"/>
                  </a:cubicBezTo>
                  <a:cubicBezTo>
                    <a:pt x="821" y="1249"/>
                    <a:pt x="853" y="1249"/>
                    <a:pt x="868" y="1234"/>
                  </a:cubicBezTo>
                  <a:cubicBezTo>
                    <a:pt x="900" y="1186"/>
                    <a:pt x="900" y="1123"/>
                    <a:pt x="868" y="1091"/>
                  </a:cubicBezTo>
                  <a:cubicBezTo>
                    <a:pt x="600" y="791"/>
                    <a:pt x="379" y="444"/>
                    <a:pt x="221" y="65"/>
                  </a:cubicBezTo>
                  <a:cubicBezTo>
                    <a:pt x="204" y="20"/>
                    <a:pt x="169" y="1"/>
                    <a:pt x="133"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9" name="Google Shape;1825;p46">
              <a:extLst>
                <a:ext uri="{FF2B5EF4-FFF2-40B4-BE49-F238E27FC236}">
                  <a16:creationId xmlns:a16="http://schemas.microsoft.com/office/drawing/2014/main" id="{E4983C7C-DAC2-B14E-EBF3-F3B778E26853}"/>
                </a:ext>
              </a:extLst>
            </p:cNvPr>
            <p:cNvSpPr/>
            <p:nvPr/>
          </p:nvSpPr>
          <p:spPr>
            <a:xfrm>
              <a:off x="7212886" y="2913600"/>
              <a:ext cx="99306" cy="26190"/>
            </a:xfrm>
            <a:custGeom>
              <a:avLst/>
              <a:gdLst/>
              <a:ahLst/>
              <a:cxnLst/>
              <a:rect l="l" t="t" r="r" b="b"/>
              <a:pathLst>
                <a:path w="2639" h="696" extrusionOk="0">
                  <a:moveTo>
                    <a:pt x="111" y="0"/>
                  </a:moveTo>
                  <a:cubicBezTo>
                    <a:pt x="48" y="0"/>
                    <a:pt x="17" y="48"/>
                    <a:pt x="1" y="95"/>
                  </a:cubicBezTo>
                  <a:cubicBezTo>
                    <a:pt x="1" y="158"/>
                    <a:pt x="48" y="190"/>
                    <a:pt x="111" y="206"/>
                  </a:cubicBezTo>
                  <a:cubicBezTo>
                    <a:pt x="917" y="221"/>
                    <a:pt x="1722" y="395"/>
                    <a:pt x="2480" y="695"/>
                  </a:cubicBezTo>
                  <a:lnTo>
                    <a:pt x="2528" y="695"/>
                  </a:lnTo>
                  <a:cubicBezTo>
                    <a:pt x="2559" y="695"/>
                    <a:pt x="2591" y="679"/>
                    <a:pt x="2607" y="632"/>
                  </a:cubicBezTo>
                  <a:cubicBezTo>
                    <a:pt x="2638" y="585"/>
                    <a:pt x="2607" y="521"/>
                    <a:pt x="2559" y="506"/>
                  </a:cubicBezTo>
                  <a:cubicBezTo>
                    <a:pt x="1770" y="190"/>
                    <a:pt x="948" y="16"/>
                    <a:pt x="111"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0" name="Google Shape;1826;p46">
              <a:extLst>
                <a:ext uri="{FF2B5EF4-FFF2-40B4-BE49-F238E27FC236}">
                  <a16:creationId xmlns:a16="http://schemas.microsoft.com/office/drawing/2014/main" id="{EBFB30E6-6B42-6354-96D0-230D48EC943F}"/>
                </a:ext>
              </a:extLst>
            </p:cNvPr>
            <p:cNvSpPr/>
            <p:nvPr/>
          </p:nvSpPr>
          <p:spPr>
            <a:xfrm>
              <a:off x="7152266" y="2858850"/>
              <a:ext cx="88017" cy="13171"/>
            </a:xfrm>
            <a:custGeom>
              <a:avLst/>
              <a:gdLst/>
              <a:ahLst/>
              <a:cxnLst/>
              <a:rect l="l" t="t" r="r" b="b"/>
              <a:pathLst>
                <a:path w="2339" h="350" extrusionOk="0">
                  <a:moveTo>
                    <a:pt x="954" y="0"/>
                  </a:moveTo>
                  <a:cubicBezTo>
                    <a:pt x="666" y="0"/>
                    <a:pt x="378" y="22"/>
                    <a:pt x="96" y="66"/>
                  </a:cubicBezTo>
                  <a:cubicBezTo>
                    <a:pt x="33" y="66"/>
                    <a:pt x="1" y="113"/>
                    <a:pt x="17" y="176"/>
                  </a:cubicBezTo>
                  <a:cubicBezTo>
                    <a:pt x="17" y="224"/>
                    <a:pt x="64" y="255"/>
                    <a:pt x="127" y="255"/>
                  </a:cubicBezTo>
                  <a:cubicBezTo>
                    <a:pt x="391" y="212"/>
                    <a:pt x="660" y="191"/>
                    <a:pt x="930" y="191"/>
                  </a:cubicBezTo>
                  <a:cubicBezTo>
                    <a:pt x="1354" y="191"/>
                    <a:pt x="1781" y="244"/>
                    <a:pt x="2196" y="350"/>
                  </a:cubicBezTo>
                  <a:lnTo>
                    <a:pt x="2228" y="350"/>
                  </a:lnTo>
                  <a:cubicBezTo>
                    <a:pt x="2275" y="350"/>
                    <a:pt x="2307" y="318"/>
                    <a:pt x="2322" y="271"/>
                  </a:cubicBezTo>
                  <a:cubicBezTo>
                    <a:pt x="2338" y="224"/>
                    <a:pt x="2307" y="160"/>
                    <a:pt x="2243" y="145"/>
                  </a:cubicBezTo>
                  <a:cubicBezTo>
                    <a:pt x="1825" y="49"/>
                    <a:pt x="1389" y="0"/>
                    <a:pt x="954"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1" name="Google Shape;1827;p46">
              <a:extLst>
                <a:ext uri="{FF2B5EF4-FFF2-40B4-BE49-F238E27FC236}">
                  <a16:creationId xmlns:a16="http://schemas.microsoft.com/office/drawing/2014/main" id="{1129E976-C253-DD18-1780-A19920E94A98}"/>
                </a:ext>
              </a:extLst>
            </p:cNvPr>
            <p:cNvSpPr/>
            <p:nvPr/>
          </p:nvSpPr>
          <p:spPr>
            <a:xfrm>
              <a:off x="7029257" y="2759622"/>
              <a:ext cx="69578" cy="17912"/>
            </a:xfrm>
            <a:custGeom>
              <a:avLst/>
              <a:gdLst/>
              <a:ahLst/>
              <a:cxnLst/>
              <a:rect l="l" t="t" r="r" b="b"/>
              <a:pathLst>
                <a:path w="1849" h="476" extrusionOk="0">
                  <a:moveTo>
                    <a:pt x="217" y="0"/>
                  </a:moveTo>
                  <a:cubicBezTo>
                    <a:pt x="176" y="0"/>
                    <a:pt x="136" y="1"/>
                    <a:pt x="96" y="2"/>
                  </a:cubicBezTo>
                  <a:cubicBezTo>
                    <a:pt x="32" y="18"/>
                    <a:pt x="1" y="49"/>
                    <a:pt x="1" y="113"/>
                  </a:cubicBezTo>
                  <a:cubicBezTo>
                    <a:pt x="1" y="160"/>
                    <a:pt x="48" y="207"/>
                    <a:pt x="96" y="207"/>
                  </a:cubicBezTo>
                  <a:cubicBezTo>
                    <a:pt x="141" y="206"/>
                    <a:pt x="186" y="205"/>
                    <a:pt x="232" y="205"/>
                  </a:cubicBezTo>
                  <a:cubicBezTo>
                    <a:pt x="737" y="205"/>
                    <a:pt x="1228" y="287"/>
                    <a:pt x="1706" y="476"/>
                  </a:cubicBezTo>
                  <a:lnTo>
                    <a:pt x="1738" y="476"/>
                  </a:lnTo>
                  <a:cubicBezTo>
                    <a:pt x="1770" y="476"/>
                    <a:pt x="1817" y="460"/>
                    <a:pt x="1833" y="413"/>
                  </a:cubicBezTo>
                  <a:cubicBezTo>
                    <a:pt x="1849" y="365"/>
                    <a:pt x="1817" y="318"/>
                    <a:pt x="1770" y="302"/>
                  </a:cubicBezTo>
                  <a:cubicBezTo>
                    <a:pt x="1271" y="97"/>
                    <a:pt x="745" y="0"/>
                    <a:pt x="217"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2" name="Google Shape;1828;p46">
              <a:extLst>
                <a:ext uri="{FF2B5EF4-FFF2-40B4-BE49-F238E27FC236}">
                  <a16:creationId xmlns:a16="http://schemas.microsoft.com/office/drawing/2014/main" id="{BE7FAA40-B199-BA5D-7AB7-E6A439C90F8B}"/>
                </a:ext>
              </a:extLst>
            </p:cNvPr>
            <p:cNvSpPr/>
            <p:nvPr/>
          </p:nvSpPr>
          <p:spPr>
            <a:xfrm>
              <a:off x="6899738" y="2692304"/>
              <a:ext cx="105213" cy="31158"/>
            </a:xfrm>
            <a:custGeom>
              <a:avLst/>
              <a:gdLst/>
              <a:ahLst/>
              <a:cxnLst/>
              <a:rect l="l" t="t" r="r" b="b"/>
              <a:pathLst>
                <a:path w="2796" h="828" extrusionOk="0">
                  <a:moveTo>
                    <a:pt x="2369" y="1"/>
                  </a:moveTo>
                  <a:cubicBezTo>
                    <a:pt x="2085" y="1"/>
                    <a:pt x="1800" y="18"/>
                    <a:pt x="1516" y="54"/>
                  </a:cubicBezTo>
                  <a:cubicBezTo>
                    <a:pt x="995" y="164"/>
                    <a:pt x="490" y="370"/>
                    <a:pt x="47" y="654"/>
                  </a:cubicBezTo>
                  <a:cubicBezTo>
                    <a:pt x="0" y="686"/>
                    <a:pt x="0" y="749"/>
                    <a:pt x="32" y="780"/>
                  </a:cubicBezTo>
                  <a:cubicBezTo>
                    <a:pt x="47" y="812"/>
                    <a:pt x="79" y="828"/>
                    <a:pt x="111" y="828"/>
                  </a:cubicBezTo>
                  <a:cubicBezTo>
                    <a:pt x="126" y="828"/>
                    <a:pt x="158" y="812"/>
                    <a:pt x="174" y="796"/>
                  </a:cubicBezTo>
                  <a:cubicBezTo>
                    <a:pt x="600" y="544"/>
                    <a:pt x="1058" y="354"/>
                    <a:pt x="1548" y="243"/>
                  </a:cubicBezTo>
                  <a:cubicBezTo>
                    <a:pt x="1820" y="208"/>
                    <a:pt x="2101" y="190"/>
                    <a:pt x="2378" y="190"/>
                  </a:cubicBezTo>
                  <a:cubicBezTo>
                    <a:pt x="2471" y="190"/>
                    <a:pt x="2562" y="192"/>
                    <a:pt x="2653" y="196"/>
                  </a:cubicBezTo>
                  <a:cubicBezTo>
                    <a:pt x="2795" y="196"/>
                    <a:pt x="2795" y="7"/>
                    <a:pt x="2653" y="7"/>
                  </a:cubicBezTo>
                  <a:cubicBezTo>
                    <a:pt x="2558" y="3"/>
                    <a:pt x="2464" y="1"/>
                    <a:pt x="236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3" name="Google Shape;1829;p46">
              <a:extLst>
                <a:ext uri="{FF2B5EF4-FFF2-40B4-BE49-F238E27FC236}">
                  <a16:creationId xmlns:a16="http://schemas.microsoft.com/office/drawing/2014/main" id="{0E05423C-DF6B-5F73-9585-227331634F54}"/>
                </a:ext>
              </a:extLst>
            </p:cNvPr>
            <p:cNvSpPr/>
            <p:nvPr/>
          </p:nvSpPr>
          <p:spPr>
            <a:xfrm>
              <a:off x="6895561" y="2808992"/>
              <a:ext cx="244294" cy="216975"/>
            </a:xfrm>
            <a:custGeom>
              <a:avLst/>
              <a:gdLst/>
              <a:ahLst/>
              <a:cxnLst/>
              <a:rect l="l" t="t" r="r" b="b"/>
              <a:pathLst>
                <a:path w="6492" h="5766" extrusionOk="0">
                  <a:moveTo>
                    <a:pt x="127" y="1"/>
                  </a:moveTo>
                  <a:lnTo>
                    <a:pt x="127" y="1"/>
                  </a:lnTo>
                  <a:cubicBezTo>
                    <a:pt x="1" y="727"/>
                    <a:pt x="158" y="1485"/>
                    <a:pt x="553" y="2117"/>
                  </a:cubicBezTo>
                  <a:cubicBezTo>
                    <a:pt x="964" y="2733"/>
                    <a:pt x="1485" y="3270"/>
                    <a:pt x="2085" y="3696"/>
                  </a:cubicBezTo>
                  <a:cubicBezTo>
                    <a:pt x="3380" y="4675"/>
                    <a:pt x="4896" y="5386"/>
                    <a:pt x="6491" y="5765"/>
                  </a:cubicBezTo>
                  <a:cubicBezTo>
                    <a:pt x="5812" y="5023"/>
                    <a:pt x="5417" y="4091"/>
                    <a:pt x="4738" y="3349"/>
                  </a:cubicBezTo>
                  <a:cubicBezTo>
                    <a:pt x="4344" y="2875"/>
                    <a:pt x="3901" y="2433"/>
                    <a:pt x="3428" y="2038"/>
                  </a:cubicBezTo>
                  <a:cubicBezTo>
                    <a:pt x="2891" y="1596"/>
                    <a:pt x="2306" y="1201"/>
                    <a:pt x="1690" y="869"/>
                  </a:cubicBezTo>
                  <a:cubicBezTo>
                    <a:pt x="1185" y="569"/>
                    <a:pt x="648" y="30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4" name="Google Shape;1830;p46">
              <a:extLst>
                <a:ext uri="{FF2B5EF4-FFF2-40B4-BE49-F238E27FC236}">
                  <a16:creationId xmlns:a16="http://schemas.microsoft.com/office/drawing/2014/main" id="{7A9EC15A-1058-EE69-5AEA-806551626CDE}"/>
                </a:ext>
              </a:extLst>
            </p:cNvPr>
            <p:cNvSpPr/>
            <p:nvPr/>
          </p:nvSpPr>
          <p:spPr>
            <a:xfrm>
              <a:off x="6899136" y="2833225"/>
              <a:ext cx="190784" cy="149956"/>
            </a:xfrm>
            <a:custGeom>
              <a:avLst/>
              <a:gdLst/>
              <a:ahLst/>
              <a:cxnLst/>
              <a:rect l="l" t="t" r="r" b="b"/>
              <a:pathLst>
                <a:path w="5070" h="3985" extrusionOk="0">
                  <a:moveTo>
                    <a:pt x="102" y="0"/>
                  </a:moveTo>
                  <a:cubicBezTo>
                    <a:pt x="63" y="0"/>
                    <a:pt x="29" y="29"/>
                    <a:pt x="16" y="68"/>
                  </a:cubicBezTo>
                  <a:cubicBezTo>
                    <a:pt x="0" y="131"/>
                    <a:pt x="16" y="178"/>
                    <a:pt x="79" y="194"/>
                  </a:cubicBezTo>
                  <a:cubicBezTo>
                    <a:pt x="506" y="352"/>
                    <a:pt x="900" y="573"/>
                    <a:pt x="1248" y="857"/>
                  </a:cubicBezTo>
                  <a:cubicBezTo>
                    <a:pt x="2527" y="1789"/>
                    <a:pt x="3743" y="2831"/>
                    <a:pt x="4880" y="3952"/>
                  </a:cubicBezTo>
                  <a:cubicBezTo>
                    <a:pt x="4896" y="3968"/>
                    <a:pt x="4912" y="3984"/>
                    <a:pt x="4943" y="3984"/>
                  </a:cubicBezTo>
                  <a:cubicBezTo>
                    <a:pt x="5038" y="3984"/>
                    <a:pt x="5070" y="3874"/>
                    <a:pt x="5022" y="3810"/>
                  </a:cubicBezTo>
                  <a:cubicBezTo>
                    <a:pt x="3885" y="2673"/>
                    <a:pt x="2653" y="1631"/>
                    <a:pt x="1358" y="699"/>
                  </a:cubicBezTo>
                  <a:cubicBezTo>
                    <a:pt x="995" y="399"/>
                    <a:pt x="585" y="162"/>
                    <a:pt x="127" y="4"/>
                  </a:cubicBezTo>
                  <a:cubicBezTo>
                    <a:pt x="118" y="2"/>
                    <a:pt x="110" y="0"/>
                    <a:pt x="102"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5" name="Google Shape;1831;p46">
              <a:extLst>
                <a:ext uri="{FF2B5EF4-FFF2-40B4-BE49-F238E27FC236}">
                  <a16:creationId xmlns:a16="http://schemas.microsoft.com/office/drawing/2014/main" id="{3BF075A3-C0A9-CD0B-45D1-0D2B2C9EE28B}"/>
                </a:ext>
              </a:extLst>
            </p:cNvPr>
            <p:cNvSpPr/>
            <p:nvPr/>
          </p:nvSpPr>
          <p:spPr>
            <a:xfrm>
              <a:off x="6582376" y="2716387"/>
              <a:ext cx="647537" cy="600876"/>
            </a:xfrm>
            <a:custGeom>
              <a:avLst/>
              <a:gdLst/>
              <a:ahLst/>
              <a:cxnLst/>
              <a:rect l="l" t="t" r="r" b="b"/>
              <a:pathLst>
                <a:path w="17208" h="15968" extrusionOk="0">
                  <a:moveTo>
                    <a:pt x="6235" y="0"/>
                  </a:moveTo>
                  <a:cubicBezTo>
                    <a:pt x="3901" y="0"/>
                    <a:pt x="945" y="3668"/>
                    <a:pt x="1" y="6552"/>
                  </a:cubicBezTo>
                  <a:cubicBezTo>
                    <a:pt x="88" y="6475"/>
                    <a:pt x="681" y="6262"/>
                    <a:pt x="1423" y="6262"/>
                  </a:cubicBezTo>
                  <a:cubicBezTo>
                    <a:pt x="2823" y="6262"/>
                    <a:pt x="4756" y="7020"/>
                    <a:pt x="4849" y="10879"/>
                  </a:cubicBezTo>
                  <a:cubicBezTo>
                    <a:pt x="4929" y="11416"/>
                    <a:pt x="5384" y="11734"/>
                    <a:pt x="5852" y="11734"/>
                  </a:cubicBezTo>
                  <a:cubicBezTo>
                    <a:pt x="6128" y="11734"/>
                    <a:pt x="6407" y="11624"/>
                    <a:pt x="6618" y="11385"/>
                  </a:cubicBezTo>
                  <a:cubicBezTo>
                    <a:pt x="6886" y="11053"/>
                    <a:pt x="7153" y="10801"/>
                    <a:pt x="7421" y="10801"/>
                  </a:cubicBezTo>
                  <a:cubicBezTo>
                    <a:pt x="7548" y="10801"/>
                    <a:pt x="7675" y="10858"/>
                    <a:pt x="7802" y="10990"/>
                  </a:cubicBezTo>
                  <a:cubicBezTo>
                    <a:pt x="8229" y="11464"/>
                    <a:pt x="8339" y="12127"/>
                    <a:pt x="8576" y="12727"/>
                  </a:cubicBezTo>
                  <a:cubicBezTo>
                    <a:pt x="8942" y="13696"/>
                    <a:pt x="9441" y="13865"/>
                    <a:pt x="10010" y="13865"/>
                  </a:cubicBezTo>
                  <a:cubicBezTo>
                    <a:pt x="10316" y="13865"/>
                    <a:pt x="10643" y="13816"/>
                    <a:pt x="10979" y="13816"/>
                  </a:cubicBezTo>
                  <a:cubicBezTo>
                    <a:pt x="11473" y="13816"/>
                    <a:pt x="11988" y="13922"/>
                    <a:pt x="12493" y="14448"/>
                  </a:cubicBezTo>
                  <a:cubicBezTo>
                    <a:pt x="13456" y="15546"/>
                    <a:pt x="14354" y="15968"/>
                    <a:pt x="15060" y="15968"/>
                  </a:cubicBezTo>
                  <a:cubicBezTo>
                    <a:pt x="16586" y="15968"/>
                    <a:pt x="17208" y="13993"/>
                    <a:pt x="15620" y="12632"/>
                  </a:cubicBezTo>
                  <a:cubicBezTo>
                    <a:pt x="15225" y="12301"/>
                    <a:pt x="14735" y="12095"/>
                    <a:pt x="14230" y="12032"/>
                  </a:cubicBezTo>
                  <a:cubicBezTo>
                    <a:pt x="11071" y="11558"/>
                    <a:pt x="13156" y="9284"/>
                    <a:pt x="12430" y="6994"/>
                  </a:cubicBezTo>
                  <a:cubicBezTo>
                    <a:pt x="11798" y="4783"/>
                    <a:pt x="9603" y="6157"/>
                    <a:pt x="9097" y="4152"/>
                  </a:cubicBezTo>
                  <a:cubicBezTo>
                    <a:pt x="8635" y="1130"/>
                    <a:pt x="7531" y="0"/>
                    <a:pt x="6235"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6" name="Google Shape;1832;p46">
              <a:extLst>
                <a:ext uri="{FF2B5EF4-FFF2-40B4-BE49-F238E27FC236}">
                  <a16:creationId xmlns:a16="http://schemas.microsoft.com/office/drawing/2014/main" id="{9CEC8082-B031-0247-901F-A6CD78D3838E}"/>
                </a:ext>
              </a:extLst>
            </p:cNvPr>
            <p:cNvSpPr/>
            <p:nvPr/>
          </p:nvSpPr>
          <p:spPr>
            <a:xfrm>
              <a:off x="6584596" y="2768578"/>
              <a:ext cx="595307" cy="510075"/>
            </a:xfrm>
            <a:custGeom>
              <a:avLst/>
              <a:gdLst/>
              <a:ahLst/>
              <a:cxnLst/>
              <a:rect l="l" t="t" r="r" b="b"/>
              <a:pathLst>
                <a:path w="15820" h="13555" extrusionOk="0">
                  <a:moveTo>
                    <a:pt x="3953" y="1"/>
                  </a:moveTo>
                  <a:cubicBezTo>
                    <a:pt x="2642" y="33"/>
                    <a:pt x="1363" y="1564"/>
                    <a:pt x="21" y="4691"/>
                  </a:cubicBezTo>
                  <a:cubicBezTo>
                    <a:pt x="1" y="4772"/>
                    <a:pt x="65" y="4827"/>
                    <a:pt x="126" y="4827"/>
                  </a:cubicBezTo>
                  <a:cubicBezTo>
                    <a:pt x="160" y="4827"/>
                    <a:pt x="193" y="4810"/>
                    <a:pt x="210" y="4770"/>
                  </a:cubicBezTo>
                  <a:cubicBezTo>
                    <a:pt x="1505" y="1722"/>
                    <a:pt x="2737" y="222"/>
                    <a:pt x="3953" y="191"/>
                  </a:cubicBezTo>
                  <a:cubicBezTo>
                    <a:pt x="3966" y="190"/>
                    <a:pt x="3980" y="190"/>
                    <a:pt x="3993" y="190"/>
                  </a:cubicBezTo>
                  <a:cubicBezTo>
                    <a:pt x="5777" y="190"/>
                    <a:pt x="7344" y="3340"/>
                    <a:pt x="8849" y="6365"/>
                  </a:cubicBezTo>
                  <a:cubicBezTo>
                    <a:pt x="9544" y="7787"/>
                    <a:pt x="10207" y="9129"/>
                    <a:pt x="10902" y="10156"/>
                  </a:cubicBezTo>
                  <a:cubicBezTo>
                    <a:pt x="12055" y="11782"/>
                    <a:pt x="13729" y="12967"/>
                    <a:pt x="15640" y="13551"/>
                  </a:cubicBezTo>
                  <a:lnTo>
                    <a:pt x="15655" y="13551"/>
                  </a:lnTo>
                  <a:cubicBezTo>
                    <a:pt x="15666" y="13553"/>
                    <a:pt x="15675" y="13554"/>
                    <a:pt x="15684" y="13554"/>
                  </a:cubicBezTo>
                  <a:cubicBezTo>
                    <a:pt x="15801" y="13554"/>
                    <a:pt x="15819" y="13376"/>
                    <a:pt x="15687" y="13361"/>
                  </a:cubicBezTo>
                  <a:cubicBezTo>
                    <a:pt x="13824" y="12793"/>
                    <a:pt x="12197" y="11640"/>
                    <a:pt x="11060" y="10045"/>
                  </a:cubicBezTo>
                  <a:cubicBezTo>
                    <a:pt x="10381" y="9018"/>
                    <a:pt x="9717" y="7692"/>
                    <a:pt x="9023" y="6286"/>
                  </a:cubicBezTo>
                  <a:cubicBezTo>
                    <a:pt x="7491" y="3191"/>
                    <a:pt x="5911" y="1"/>
                    <a:pt x="4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7" name="Google Shape;1833;p46">
              <a:extLst>
                <a:ext uri="{FF2B5EF4-FFF2-40B4-BE49-F238E27FC236}">
                  <a16:creationId xmlns:a16="http://schemas.microsoft.com/office/drawing/2014/main" id="{595246F0-F694-746A-65AA-C98E0B2A8439}"/>
                </a:ext>
              </a:extLst>
            </p:cNvPr>
            <p:cNvSpPr/>
            <p:nvPr/>
          </p:nvSpPr>
          <p:spPr>
            <a:xfrm>
              <a:off x="6705385" y="2765907"/>
              <a:ext cx="43425" cy="148902"/>
            </a:xfrm>
            <a:custGeom>
              <a:avLst/>
              <a:gdLst/>
              <a:ahLst/>
              <a:cxnLst/>
              <a:rect l="l" t="t" r="r" b="b"/>
              <a:pathLst>
                <a:path w="1154" h="3957" extrusionOk="0">
                  <a:moveTo>
                    <a:pt x="1041" y="1"/>
                  </a:moveTo>
                  <a:cubicBezTo>
                    <a:pt x="1016" y="1"/>
                    <a:pt x="988" y="9"/>
                    <a:pt x="964" y="25"/>
                  </a:cubicBezTo>
                  <a:cubicBezTo>
                    <a:pt x="1" y="1083"/>
                    <a:pt x="96" y="2709"/>
                    <a:pt x="333" y="3878"/>
                  </a:cubicBezTo>
                  <a:cubicBezTo>
                    <a:pt x="348" y="3910"/>
                    <a:pt x="380" y="3957"/>
                    <a:pt x="427" y="3957"/>
                  </a:cubicBezTo>
                  <a:lnTo>
                    <a:pt x="443" y="3957"/>
                  </a:lnTo>
                  <a:cubicBezTo>
                    <a:pt x="491" y="3941"/>
                    <a:pt x="522" y="3894"/>
                    <a:pt x="522" y="3846"/>
                  </a:cubicBezTo>
                  <a:cubicBezTo>
                    <a:pt x="285" y="2709"/>
                    <a:pt x="206" y="1162"/>
                    <a:pt x="1106" y="167"/>
                  </a:cubicBezTo>
                  <a:cubicBezTo>
                    <a:pt x="1154" y="119"/>
                    <a:pt x="1154" y="56"/>
                    <a:pt x="1106" y="25"/>
                  </a:cubicBezTo>
                  <a:cubicBezTo>
                    <a:pt x="1091" y="9"/>
                    <a:pt x="1067" y="1"/>
                    <a:pt x="1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8" name="Google Shape;1834;p46">
              <a:extLst>
                <a:ext uri="{FF2B5EF4-FFF2-40B4-BE49-F238E27FC236}">
                  <a16:creationId xmlns:a16="http://schemas.microsoft.com/office/drawing/2014/main" id="{64AA5703-D347-A804-8BE7-A8E1D316FF70}"/>
                </a:ext>
              </a:extLst>
            </p:cNvPr>
            <p:cNvSpPr/>
            <p:nvPr/>
          </p:nvSpPr>
          <p:spPr>
            <a:xfrm>
              <a:off x="6777896" y="2806471"/>
              <a:ext cx="42221" cy="253363"/>
            </a:xfrm>
            <a:custGeom>
              <a:avLst/>
              <a:gdLst/>
              <a:ahLst/>
              <a:cxnLst/>
              <a:rect l="l" t="t" r="r" b="b"/>
              <a:pathLst>
                <a:path w="1122" h="6733" extrusionOk="0">
                  <a:moveTo>
                    <a:pt x="854" y="1"/>
                  </a:moveTo>
                  <a:cubicBezTo>
                    <a:pt x="807" y="1"/>
                    <a:pt x="772" y="31"/>
                    <a:pt x="759" y="84"/>
                  </a:cubicBezTo>
                  <a:cubicBezTo>
                    <a:pt x="1" y="2768"/>
                    <a:pt x="48" y="4932"/>
                    <a:pt x="917" y="6685"/>
                  </a:cubicBezTo>
                  <a:cubicBezTo>
                    <a:pt x="932" y="6716"/>
                    <a:pt x="964" y="6732"/>
                    <a:pt x="1011" y="6732"/>
                  </a:cubicBezTo>
                  <a:cubicBezTo>
                    <a:pt x="1011" y="6732"/>
                    <a:pt x="1027" y="6732"/>
                    <a:pt x="1043" y="6716"/>
                  </a:cubicBezTo>
                  <a:cubicBezTo>
                    <a:pt x="1090" y="6701"/>
                    <a:pt x="1122" y="6638"/>
                    <a:pt x="1090" y="6590"/>
                  </a:cubicBezTo>
                  <a:cubicBezTo>
                    <a:pt x="253" y="4900"/>
                    <a:pt x="190" y="2784"/>
                    <a:pt x="948" y="131"/>
                  </a:cubicBezTo>
                  <a:cubicBezTo>
                    <a:pt x="964" y="84"/>
                    <a:pt x="932" y="21"/>
                    <a:pt x="885" y="5"/>
                  </a:cubicBezTo>
                  <a:cubicBezTo>
                    <a:pt x="874" y="2"/>
                    <a:pt x="864" y="1"/>
                    <a:pt x="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9" name="Google Shape;1835;p46">
              <a:extLst>
                <a:ext uri="{FF2B5EF4-FFF2-40B4-BE49-F238E27FC236}">
                  <a16:creationId xmlns:a16="http://schemas.microsoft.com/office/drawing/2014/main" id="{4011F6F9-9CF9-80E9-332B-578A19F0EF5D}"/>
                </a:ext>
              </a:extLst>
            </p:cNvPr>
            <p:cNvSpPr/>
            <p:nvPr/>
          </p:nvSpPr>
          <p:spPr>
            <a:xfrm>
              <a:off x="6875354" y="2923685"/>
              <a:ext cx="32738" cy="202111"/>
            </a:xfrm>
            <a:custGeom>
              <a:avLst/>
              <a:gdLst/>
              <a:ahLst/>
              <a:cxnLst/>
              <a:rect l="l" t="t" r="r" b="b"/>
              <a:pathLst>
                <a:path w="870" h="5371" extrusionOk="0">
                  <a:moveTo>
                    <a:pt x="159" y="1"/>
                  </a:moveTo>
                  <a:cubicBezTo>
                    <a:pt x="111" y="1"/>
                    <a:pt x="64" y="48"/>
                    <a:pt x="64" y="111"/>
                  </a:cubicBezTo>
                  <a:cubicBezTo>
                    <a:pt x="1" y="1912"/>
                    <a:pt x="1" y="3791"/>
                    <a:pt x="664" y="5307"/>
                  </a:cubicBezTo>
                  <a:cubicBezTo>
                    <a:pt x="680" y="5339"/>
                    <a:pt x="727" y="5370"/>
                    <a:pt x="759" y="5370"/>
                  </a:cubicBezTo>
                  <a:cubicBezTo>
                    <a:pt x="774" y="5370"/>
                    <a:pt x="790" y="5370"/>
                    <a:pt x="806" y="5354"/>
                  </a:cubicBezTo>
                  <a:cubicBezTo>
                    <a:pt x="853" y="5339"/>
                    <a:pt x="869" y="5275"/>
                    <a:pt x="853" y="5228"/>
                  </a:cubicBezTo>
                  <a:cubicBezTo>
                    <a:pt x="206" y="3744"/>
                    <a:pt x="206" y="1880"/>
                    <a:pt x="253" y="111"/>
                  </a:cubicBezTo>
                  <a:cubicBezTo>
                    <a:pt x="253" y="48"/>
                    <a:pt x="222" y="17"/>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0" name="Google Shape;1836;p46">
              <a:extLst>
                <a:ext uri="{FF2B5EF4-FFF2-40B4-BE49-F238E27FC236}">
                  <a16:creationId xmlns:a16="http://schemas.microsoft.com/office/drawing/2014/main" id="{7A4417F5-9922-6747-E2E3-1A361C866635}"/>
                </a:ext>
              </a:extLst>
            </p:cNvPr>
            <p:cNvSpPr/>
            <p:nvPr/>
          </p:nvSpPr>
          <p:spPr>
            <a:xfrm>
              <a:off x="6960923" y="3088914"/>
              <a:ext cx="24986" cy="104611"/>
            </a:xfrm>
            <a:custGeom>
              <a:avLst/>
              <a:gdLst/>
              <a:ahLst/>
              <a:cxnLst/>
              <a:rect l="l" t="t" r="r" b="b"/>
              <a:pathLst>
                <a:path w="664" h="2780" extrusionOk="0">
                  <a:moveTo>
                    <a:pt x="111" y="0"/>
                  </a:moveTo>
                  <a:cubicBezTo>
                    <a:pt x="48" y="0"/>
                    <a:pt x="1" y="47"/>
                    <a:pt x="1" y="95"/>
                  </a:cubicBezTo>
                  <a:cubicBezTo>
                    <a:pt x="1" y="995"/>
                    <a:pt x="159" y="1879"/>
                    <a:pt x="459" y="2716"/>
                  </a:cubicBezTo>
                  <a:cubicBezTo>
                    <a:pt x="475" y="2764"/>
                    <a:pt x="506" y="2780"/>
                    <a:pt x="553" y="2780"/>
                  </a:cubicBezTo>
                  <a:lnTo>
                    <a:pt x="585" y="2780"/>
                  </a:lnTo>
                  <a:cubicBezTo>
                    <a:pt x="632" y="2748"/>
                    <a:pt x="664" y="2701"/>
                    <a:pt x="648" y="2653"/>
                  </a:cubicBezTo>
                  <a:cubicBezTo>
                    <a:pt x="348" y="1832"/>
                    <a:pt x="206" y="963"/>
                    <a:pt x="206" y="95"/>
                  </a:cubicBezTo>
                  <a:cubicBezTo>
                    <a:pt x="206" y="47"/>
                    <a:pt x="159"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1" name="Google Shape;1837;p46">
              <a:extLst>
                <a:ext uri="{FF2B5EF4-FFF2-40B4-BE49-F238E27FC236}">
                  <a16:creationId xmlns:a16="http://schemas.microsoft.com/office/drawing/2014/main" id="{24B492E5-E680-C0DE-846F-AE73207DC563}"/>
                </a:ext>
              </a:extLst>
            </p:cNvPr>
            <p:cNvSpPr/>
            <p:nvPr/>
          </p:nvSpPr>
          <p:spPr>
            <a:xfrm>
              <a:off x="7051834" y="3207520"/>
              <a:ext cx="51177" cy="68599"/>
            </a:xfrm>
            <a:custGeom>
              <a:avLst/>
              <a:gdLst/>
              <a:ahLst/>
              <a:cxnLst/>
              <a:rect l="l" t="t" r="r" b="b"/>
              <a:pathLst>
                <a:path w="1360" h="1823" extrusionOk="0">
                  <a:moveTo>
                    <a:pt x="102" y="1"/>
                  </a:moveTo>
                  <a:cubicBezTo>
                    <a:pt x="89" y="1"/>
                    <a:pt x="76" y="3"/>
                    <a:pt x="64" y="7"/>
                  </a:cubicBezTo>
                  <a:cubicBezTo>
                    <a:pt x="17" y="38"/>
                    <a:pt x="1" y="101"/>
                    <a:pt x="33" y="149"/>
                  </a:cubicBezTo>
                  <a:cubicBezTo>
                    <a:pt x="348" y="749"/>
                    <a:pt x="727" y="1286"/>
                    <a:pt x="1185" y="1791"/>
                  </a:cubicBezTo>
                  <a:cubicBezTo>
                    <a:pt x="1201" y="1807"/>
                    <a:pt x="1217" y="1823"/>
                    <a:pt x="1249" y="1823"/>
                  </a:cubicBezTo>
                  <a:cubicBezTo>
                    <a:pt x="1280" y="1823"/>
                    <a:pt x="1296" y="1807"/>
                    <a:pt x="1328" y="1791"/>
                  </a:cubicBezTo>
                  <a:cubicBezTo>
                    <a:pt x="1359" y="1760"/>
                    <a:pt x="1359" y="1696"/>
                    <a:pt x="1328" y="1649"/>
                  </a:cubicBezTo>
                  <a:cubicBezTo>
                    <a:pt x="885" y="1175"/>
                    <a:pt x="506" y="638"/>
                    <a:pt x="206" y="54"/>
                  </a:cubicBezTo>
                  <a:cubicBezTo>
                    <a:pt x="183" y="18"/>
                    <a:pt x="141" y="1"/>
                    <a:pt x="102"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2" name="Google Shape;1838;p46">
              <a:extLst>
                <a:ext uri="{FF2B5EF4-FFF2-40B4-BE49-F238E27FC236}">
                  <a16:creationId xmlns:a16="http://schemas.microsoft.com/office/drawing/2014/main" id="{8C664A7C-B647-4C87-D325-375A32C78867}"/>
                </a:ext>
              </a:extLst>
            </p:cNvPr>
            <p:cNvSpPr/>
            <p:nvPr/>
          </p:nvSpPr>
          <p:spPr>
            <a:xfrm>
              <a:off x="7096424" y="3231753"/>
              <a:ext cx="68186" cy="10499"/>
            </a:xfrm>
            <a:custGeom>
              <a:avLst/>
              <a:gdLst/>
              <a:ahLst/>
              <a:cxnLst/>
              <a:rect l="l" t="t" r="r" b="b"/>
              <a:pathLst>
                <a:path w="1812" h="279" extrusionOk="0">
                  <a:moveTo>
                    <a:pt x="1113" y="0"/>
                  </a:moveTo>
                  <a:cubicBezTo>
                    <a:pt x="770" y="0"/>
                    <a:pt x="429" y="28"/>
                    <a:pt x="95" y="89"/>
                  </a:cubicBezTo>
                  <a:cubicBezTo>
                    <a:pt x="32" y="89"/>
                    <a:pt x="0" y="136"/>
                    <a:pt x="16" y="200"/>
                  </a:cubicBezTo>
                  <a:cubicBezTo>
                    <a:pt x="16" y="247"/>
                    <a:pt x="64" y="279"/>
                    <a:pt x="111" y="279"/>
                  </a:cubicBezTo>
                  <a:lnTo>
                    <a:pt x="127" y="279"/>
                  </a:lnTo>
                  <a:cubicBezTo>
                    <a:pt x="472" y="225"/>
                    <a:pt x="825" y="200"/>
                    <a:pt x="1180" y="200"/>
                  </a:cubicBezTo>
                  <a:cubicBezTo>
                    <a:pt x="1344" y="200"/>
                    <a:pt x="1509" y="205"/>
                    <a:pt x="1674" y="215"/>
                  </a:cubicBezTo>
                  <a:cubicBezTo>
                    <a:pt x="1679" y="216"/>
                    <a:pt x="1684" y="216"/>
                    <a:pt x="1688" y="216"/>
                  </a:cubicBezTo>
                  <a:cubicBezTo>
                    <a:pt x="1802" y="216"/>
                    <a:pt x="1812" y="26"/>
                    <a:pt x="1690" y="26"/>
                  </a:cubicBezTo>
                  <a:cubicBezTo>
                    <a:pt x="1498" y="9"/>
                    <a:pt x="1305" y="0"/>
                    <a:pt x="1113" y="0"/>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3" name="Google Shape;1839;p46">
              <a:extLst>
                <a:ext uri="{FF2B5EF4-FFF2-40B4-BE49-F238E27FC236}">
                  <a16:creationId xmlns:a16="http://schemas.microsoft.com/office/drawing/2014/main" id="{A1EA268A-28B4-7838-305B-BD53AAF33FA4}"/>
                </a:ext>
              </a:extLst>
            </p:cNvPr>
            <p:cNvSpPr/>
            <p:nvPr/>
          </p:nvSpPr>
          <p:spPr>
            <a:xfrm>
              <a:off x="6968072" y="3097794"/>
              <a:ext cx="76690" cy="55316"/>
            </a:xfrm>
            <a:custGeom>
              <a:avLst/>
              <a:gdLst/>
              <a:ahLst/>
              <a:cxnLst/>
              <a:rect l="l" t="t" r="r" b="b"/>
              <a:pathLst>
                <a:path w="2038" h="1470" extrusionOk="0">
                  <a:moveTo>
                    <a:pt x="111" y="1"/>
                  </a:moveTo>
                  <a:cubicBezTo>
                    <a:pt x="81" y="1"/>
                    <a:pt x="53" y="22"/>
                    <a:pt x="32" y="64"/>
                  </a:cubicBezTo>
                  <a:cubicBezTo>
                    <a:pt x="0" y="112"/>
                    <a:pt x="32" y="159"/>
                    <a:pt x="79" y="191"/>
                  </a:cubicBezTo>
                  <a:cubicBezTo>
                    <a:pt x="727" y="522"/>
                    <a:pt x="1327" y="933"/>
                    <a:pt x="1864" y="1438"/>
                  </a:cubicBezTo>
                  <a:cubicBezTo>
                    <a:pt x="1880" y="1454"/>
                    <a:pt x="1911" y="1470"/>
                    <a:pt x="1943" y="1470"/>
                  </a:cubicBezTo>
                  <a:cubicBezTo>
                    <a:pt x="1959" y="1470"/>
                    <a:pt x="1990" y="1454"/>
                    <a:pt x="2006" y="1438"/>
                  </a:cubicBezTo>
                  <a:cubicBezTo>
                    <a:pt x="2037" y="1407"/>
                    <a:pt x="2037" y="1343"/>
                    <a:pt x="2006" y="1296"/>
                  </a:cubicBezTo>
                  <a:cubicBezTo>
                    <a:pt x="1453" y="791"/>
                    <a:pt x="837" y="348"/>
                    <a:pt x="158" y="17"/>
                  </a:cubicBezTo>
                  <a:cubicBezTo>
                    <a:pt x="142" y="6"/>
                    <a:pt x="127"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4" name="Google Shape;1840;p46">
              <a:extLst>
                <a:ext uri="{FF2B5EF4-FFF2-40B4-BE49-F238E27FC236}">
                  <a16:creationId xmlns:a16="http://schemas.microsoft.com/office/drawing/2014/main" id="{9CDBE67A-A47E-2769-62D7-FD7414F26F22}"/>
                </a:ext>
              </a:extLst>
            </p:cNvPr>
            <p:cNvSpPr/>
            <p:nvPr/>
          </p:nvSpPr>
          <p:spPr>
            <a:xfrm>
              <a:off x="6877123" y="2923798"/>
              <a:ext cx="120679" cy="80152"/>
            </a:xfrm>
            <a:custGeom>
              <a:avLst/>
              <a:gdLst/>
              <a:ahLst/>
              <a:cxnLst/>
              <a:rect l="l" t="t" r="r" b="b"/>
              <a:pathLst>
                <a:path w="3207" h="2130" extrusionOk="0">
                  <a:moveTo>
                    <a:pt x="101" y="1"/>
                  </a:moveTo>
                  <a:cubicBezTo>
                    <a:pt x="64" y="1"/>
                    <a:pt x="28" y="27"/>
                    <a:pt x="17" y="61"/>
                  </a:cubicBezTo>
                  <a:cubicBezTo>
                    <a:pt x="1" y="108"/>
                    <a:pt x="17" y="172"/>
                    <a:pt x="64" y="187"/>
                  </a:cubicBezTo>
                  <a:cubicBezTo>
                    <a:pt x="1091" y="630"/>
                    <a:pt x="2275" y="1467"/>
                    <a:pt x="3049" y="2114"/>
                  </a:cubicBezTo>
                  <a:cubicBezTo>
                    <a:pt x="3065" y="2130"/>
                    <a:pt x="3081" y="2130"/>
                    <a:pt x="3112" y="2130"/>
                  </a:cubicBezTo>
                  <a:cubicBezTo>
                    <a:pt x="3128" y="2130"/>
                    <a:pt x="3159" y="2114"/>
                    <a:pt x="3175" y="2098"/>
                  </a:cubicBezTo>
                  <a:cubicBezTo>
                    <a:pt x="3207" y="2051"/>
                    <a:pt x="3207" y="1988"/>
                    <a:pt x="3175" y="1956"/>
                  </a:cubicBezTo>
                  <a:cubicBezTo>
                    <a:pt x="2401" y="1309"/>
                    <a:pt x="1201" y="456"/>
                    <a:pt x="143" y="14"/>
                  </a:cubicBezTo>
                  <a:cubicBezTo>
                    <a:pt x="130" y="5"/>
                    <a:pt x="115"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5" name="Google Shape;1841;p46">
              <a:extLst>
                <a:ext uri="{FF2B5EF4-FFF2-40B4-BE49-F238E27FC236}">
                  <a16:creationId xmlns:a16="http://schemas.microsoft.com/office/drawing/2014/main" id="{8A963F4D-DC7A-57A4-650D-6F804A8DB283}"/>
                </a:ext>
              </a:extLst>
            </p:cNvPr>
            <p:cNvSpPr/>
            <p:nvPr/>
          </p:nvSpPr>
          <p:spPr>
            <a:xfrm>
              <a:off x="6799871" y="2804250"/>
              <a:ext cx="103445" cy="60057"/>
            </a:xfrm>
            <a:custGeom>
              <a:avLst/>
              <a:gdLst/>
              <a:ahLst/>
              <a:cxnLst/>
              <a:rect l="l" t="t" r="r" b="b"/>
              <a:pathLst>
                <a:path w="2749" h="1596" extrusionOk="0">
                  <a:moveTo>
                    <a:pt x="96" y="1"/>
                  </a:moveTo>
                  <a:cubicBezTo>
                    <a:pt x="48" y="1"/>
                    <a:pt x="1" y="32"/>
                    <a:pt x="1" y="95"/>
                  </a:cubicBezTo>
                  <a:cubicBezTo>
                    <a:pt x="1" y="143"/>
                    <a:pt x="33" y="190"/>
                    <a:pt x="96" y="190"/>
                  </a:cubicBezTo>
                  <a:cubicBezTo>
                    <a:pt x="1027" y="222"/>
                    <a:pt x="1833" y="869"/>
                    <a:pt x="2591" y="1580"/>
                  </a:cubicBezTo>
                  <a:cubicBezTo>
                    <a:pt x="2607" y="1596"/>
                    <a:pt x="2623" y="1596"/>
                    <a:pt x="2654" y="1596"/>
                  </a:cubicBezTo>
                  <a:cubicBezTo>
                    <a:pt x="2686" y="1596"/>
                    <a:pt x="2701" y="1580"/>
                    <a:pt x="2717" y="1564"/>
                  </a:cubicBezTo>
                  <a:cubicBezTo>
                    <a:pt x="2749" y="1532"/>
                    <a:pt x="2749" y="1469"/>
                    <a:pt x="2717" y="1422"/>
                  </a:cubicBezTo>
                  <a:cubicBezTo>
                    <a:pt x="1943" y="695"/>
                    <a:pt x="1091" y="16"/>
                    <a:pt x="96"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6" name="Google Shape;1842;p46">
              <a:extLst>
                <a:ext uri="{FF2B5EF4-FFF2-40B4-BE49-F238E27FC236}">
                  <a16:creationId xmlns:a16="http://schemas.microsoft.com/office/drawing/2014/main" id="{49BE32DD-0674-5D62-993B-6E99DE9D6B02}"/>
                </a:ext>
              </a:extLst>
            </p:cNvPr>
            <p:cNvSpPr/>
            <p:nvPr/>
          </p:nvSpPr>
          <p:spPr>
            <a:xfrm>
              <a:off x="6740455" y="2748033"/>
              <a:ext cx="98703" cy="22992"/>
            </a:xfrm>
            <a:custGeom>
              <a:avLst/>
              <a:gdLst/>
              <a:ahLst/>
              <a:cxnLst/>
              <a:rect l="l" t="t" r="r" b="b"/>
              <a:pathLst>
                <a:path w="2623" h="611" extrusionOk="0">
                  <a:moveTo>
                    <a:pt x="1503" y="0"/>
                  </a:moveTo>
                  <a:cubicBezTo>
                    <a:pt x="954" y="0"/>
                    <a:pt x="408" y="87"/>
                    <a:pt x="48" y="436"/>
                  </a:cubicBezTo>
                  <a:cubicBezTo>
                    <a:pt x="1" y="468"/>
                    <a:pt x="1" y="531"/>
                    <a:pt x="48" y="579"/>
                  </a:cubicBezTo>
                  <a:cubicBezTo>
                    <a:pt x="64" y="594"/>
                    <a:pt x="80" y="610"/>
                    <a:pt x="111" y="610"/>
                  </a:cubicBezTo>
                  <a:cubicBezTo>
                    <a:pt x="143" y="610"/>
                    <a:pt x="159" y="594"/>
                    <a:pt x="174" y="579"/>
                  </a:cubicBezTo>
                  <a:cubicBezTo>
                    <a:pt x="503" y="271"/>
                    <a:pt x="1018" y="198"/>
                    <a:pt x="1536" y="198"/>
                  </a:cubicBezTo>
                  <a:cubicBezTo>
                    <a:pt x="1788" y="198"/>
                    <a:pt x="2042" y="216"/>
                    <a:pt x="2275" y="231"/>
                  </a:cubicBezTo>
                  <a:lnTo>
                    <a:pt x="2512" y="247"/>
                  </a:lnTo>
                  <a:cubicBezTo>
                    <a:pt x="2575" y="247"/>
                    <a:pt x="2622" y="215"/>
                    <a:pt x="2622" y="152"/>
                  </a:cubicBezTo>
                  <a:cubicBezTo>
                    <a:pt x="2622" y="105"/>
                    <a:pt x="2591" y="57"/>
                    <a:pt x="2528" y="57"/>
                  </a:cubicBezTo>
                  <a:lnTo>
                    <a:pt x="2291" y="42"/>
                  </a:lnTo>
                  <a:cubicBezTo>
                    <a:pt x="2041" y="21"/>
                    <a:pt x="1772" y="0"/>
                    <a:pt x="1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7" name="Google Shape;1843;p46">
              <a:extLst>
                <a:ext uri="{FF2B5EF4-FFF2-40B4-BE49-F238E27FC236}">
                  <a16:creationId xmlns:a16="http://schemas.microsoft.com/office/drawing/2014/main" id="{7E07F88A-E83E-B41D-1FBC-56678BDA45E3}"/>
                </a:ext>
              </a:extLst>
            </p:cNvPr>
            <p:cNvSpPr/>
            <p:nvPr/>
          </p:nvSpPr>
          <p:spPr>
            <a:xfrm>
              <a:off x="5821368" y="2760714"/>
              <a:ext cx="540028" cy="346234"/>
            </a:xfrm>
            <a:custGeom>
              <a:avLst/>
              <a:gdLst/>
              <a:ahLst/>
              <a:cxnLst/>
              <a:rect l="l" t="t" r="r" b="b"/>
              <a:pathLst>
                <a:path w="14351" h="9201" extrusionOk="0">
                  <a:moveTo>
                    <a:pt x="9004" y="1"/>
                  </a:moveTo>
                  <a:cubicBezTo>
                    <a:pt x="7785" y="1"/>
                    <a:pt x="6640" y="590"/>
                    <a:pt x="6201" y="1931"/>
                  </a:cubicBezTo>
                  <a:cubicBezTo>
                    <a:pt x="6154" y="3700"/>
                    <a:pt x="4748" y="4348"/>
                    <a:pt x="3232" y="4916"/>
                  </a:cubicBezTo>
                  <a:cubicBezTo>
                    <a:pt x="1393" y="5486"/>
                    <a:pt x="0" y="9200"/>
                    <a:pt x="967" y="9200"/>
                  </a:cubicBezTo>
                  <a:cubicBezTo>
                    <a:pt x="1287" y="9200"/>
                    <a:pt x="1866" y="8792"/>
                    <a:pt x="2774" y="7727"/>
                  </a:cubicBezTo>
                  <a:cubicBezTo>
                    <a:pt x="3265" y="7127"/>
                    <a:pt x="3750" y="6924"/>
                    <a:pt x="4242" y="6924"/>
                  </a:cubicBezTo>
                  <a:cubicBezTo>
                    <a:pt x="5109" y="6924"/>
                    <a:pt x="5997" y="7557"/>
                    <a:pt x="6975" y="7759"/>
                  </a:cubicBezTo>
                  <a:cubicBezTo>
                    <a:pt x="8704" y="7759"/>
                    <a:pt x="9952" y="5351"/>
                    <a:pt x="11499" y="5351"/>
                  </a:cubicBezTo>
                  <a:cubicBezTo>
                    <a:pt x="11972" y="5351"/>
                    <a:pt x="12472" y="5576"/>
                    <a:pt x="13024" y="6164"/>
                  </a:cubicBezTo>
                  <a:cubicBezTo>
                    <a:pt x="13055" y="6165"/>
                    <a:pt x="13089" y="6166"/>
                    <a:pt x="13125" y="6166"/>
                  </a:cubicBezTo>
                  <a:cubicBezTo>
                    <a:pt x="13411" y="6166"/>
                    <a:pt x="13831" y="6116"/>
                    <a:pt x="14350" y="6116"/>
                  </a:cubicBezTo>
                  <a:cubicBezTo>
                    <a:pt x="13560" y="4379"/>
                    <a:pt x="13308" y="3116"/>
                    <a:pt x="12281" y="1647"/>
                  </a:cubicBezTo>
                  <a:cubicBezTo>
                    <a:pt x="11550" y="606"/>
                    <a:pt x="10239" y="1"/>
                    <a:pt x="9004"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8" name="Google Shape;1844;p46">
              <a:extLst>
                <a:ext uri="{FF2B5EF4-FFF2-40B4-BE49-F238E27FC236}">
                  <a16:creationId xmlns:a16="http://schemas.microsoft.com/office/drawing/2014/main" id="{3E24C282-5BCB-B44A-1328-5DAE6E36A9D9}"/>
                </a:ext>
              </a:extLst>
            </p:cNvPr>
            <p:cNvSpPr/>
            <p:nvPr/>
          </p:nvSpPr>
          <p:spPr>
            <a:xfrm>
              <a:off x="5847295" y="2821635"/>
              <a:ext cx="515155" cy="261378"/>
            </a:xfrm>
            <a:custGeom>
              <a:avLst/>
              <a:gdLst/>
              <a:ahLst/>
              <a:cxnLst/>
              <a:rect l="l" t="t" r="r" b="b"/>
              <a:pathLst>
                <a:path w="13690" h="6946" extrusionOk="0">
                  <a:moveTo>
                    <a:pt x="9662" y="1"/>
                  </a:moveTo>
                  <a:cubicBezTo>
                    <a:pt x="8914" y="1"/>
                    <a:pt x="7890" y="388"/>
                    <a:pt x="6918" y="2018"/>
                  </a:cubicBezTo>
                  <a:cubicBezTo>
                    <a:pt x="6649" y="2476"/>
                    <a:pt x="6207" y="2808"/>
                    <a:pt x="5702" y="2965"/>
                  </a:cubicBezTo>
                  <a:cubicBezTo>
                    <a:pt x="5338" y="3060"/>
                    <a:pt x="4959" y="3171"/>
                    <a:pt x="4580" y="3250"/>
                  </a:cubicBezTo>
                  <a:cubicBezTo>
                    <a:pt x="2559" y="3755"/>
                    <a:pt x="459" y="4276"/>
                    <a:pt x="16" y="6835"/>
                  </a:cubicBezTo>
                  <a:cubicBezTo>
                    <a:pt x="1" y="6882"/>
                    <a:pt x="32" y="6929"/>
                    <a:pt x="95" y="6945"/>
                  </a:cubicBezTo>
                  <a:lnTo>
                    <a:pt x="111" y="6945"/>
                  </a:lnTo>
                  <a:cubicBezTo>
                    <a:pt x="158" y="6945"/>
                    <a:pt x="206" y="6914"/>
                    <a:pt x="206" y="6866"/>
                  </a:cubicBezTo>
                  <a:cubicBezTo>
                    <a:pt x="632" y="4450"/>
                    <a:pt x="2654" y="3945"/>
                    <a:pt x="4628" y="3439"/>
                  </a:cubicBezTo>
                  <a:cubicBezTo>
                    <a:pt x="5007" y="3345"/>
                    <a:pt x="5386" y="3266"/>
                    <a:pt x="5765" y="3155"/>
                  </a:cubicBezTo>
                  <a:cubicBezTo>
                    <a:pt x="6318" y="2981"/>
                    <a:pt x="6791" y="2618"/>
                    <a:pt x="7076" y="2113"/>
                  </a:cubicBezTo>
                  <a:cubicBezTo>
                    <a:pt x="7838" y="867"/>
                    <a:pt x="8723" y="206"/>
                    <a:pt x="9654" y="206"/>
                  </a:cubicBezTo>
                  <a:cubicBezTo>
                    <a:pt x="9726" y="206"/>
                    <a:pt x="9798" y="210"/>
                    <a:pt x="9871" y="218"/>
                  </a:cubicBezTo>
                  <a:cubicBezTo>
                    <a:pt x="11245" y="344"/>
                    <a:pt x="12666" y="1955"/>
                    <a:pt x="13472" y="4292"/>
                  </a:cubicBezTo>
                  <a:cubicBezTo>
                    <a:pt x="13484" y="4348"/>
                    <a:pt x="13523" y="4372"/>
                    <a:pt x="13564" y="4372"/>
                  </a:cubicBezTo>
                  <a:cubicBezTo>
                    <a:pt x="13626" y="4372"/>
                    <a:pt x="13690" y="4315"/>
                    <a:pt x="13661" y="4229"/>
                  </a:cubicBezTo>
                  <a:cubicBezTo>
                    <a:pt x="12808" y="1797"/>
                    <a:pt x="11355" y="170"/>
                    <a:pt x="9887" y="12"/>
                  </a:cubicBezTo>
                  <a:cubicBezTo>
                    <a:pt x="9815" y="5"/>
                    <a:pt x="9740" y="1"/>
                    <a:pt x="96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9" name="Google Shape;1845;p46">
              <a:extLst>
                <a:ext uri="{FF2B5EF4-FFF2-40B4-BE49-F238E27FC236}">
                  <a16:creationId xmlns:a16="http://schemas.microsoft.com/office/drawing/2014/main" id="{3BB0CE02-C995-F3B5-0EAD-49BEF1FE4D00}"/>
                </a:ext>
              </a:extLst>
            </p:cNvPr>
            <p:cNvSpPr/>
            <p:nvPr/>
          </p:nvSpPr>
          <p:spPr>
            <a:xfrm>
              <a:off x="6218128" y="2891173"/>
              <a:ext cx="101037" cy="47414"/>
            </a:xfrm>
            <a:custGeom>
              <a:avLst/>
              <a:gdLst/>
              <a:ahLst/>
              <a:cxnLst/>
              <a:rect l="l" t="t" r="r" b="b"/>
              <a:pathLst>
                <a:path w="2685" h="1260" extrusionOk="0">
                  <a:moveTo>
                    <a:pt x="1985" y="1"/>
                  </a:moveTo>
                  <a:cubicBezTo>
                    <a:pt x="1250" y="1"/>
                    <a:pt x="619" y="514"/>
                    <a:pt x="47" y="1086"/>
                  </a:cubicBezTo>
                  <a:cubicBezTo>
                    <a:pt x="0" y="1117"/>
                    <a:pt x="0" y="1181"/>
                    <a:pt x="47" y="1228"/>
                  </a:cubicBezTo>
                  <a:cubicBezTo>
                    <a:pt x="63" y="1244"/>
                    <a:pt x="79" y="1260"/>
                    <a:pt x="111" y="1260"/>
                  </a:cubicBezTo>
                  <a:cubicBezTo>
                    <a:pt x="142" y="1260"/>
                    <a:pt x="158" y="1244"/>
                    <a:pt x="174" y="1228"/>
                  </a:cubicBezTo>
                  <a:cubicBezTo>
                    <a:pt x="726" y="676"/>
                    <a:pt x="1319" y="193"/>
                    <a:pt x="1991" y="193"/>
                  </a:cubicBezTo>
                  <a:cubicBezTo>
                    <a:pt x="2164" y="193"/>
                    <a:pt x="2342" y="225"/>
                    <a:pt x="2527" y="296"/>
                  </a:cubicBezTo>
                  <a:cubicBezTo>
                    <a:pt x="2545" y="305"/>
                    <a:pt x="2561" y="309"/>
                    <a:pt x="2576" y="309"/>
                  </a:cubicBezTo>
                  <a:cubicBezTo>
                    <a:pt x="2615" y="309"/>
                    <a:pt x="2646" y="283"/>
                    <a:pt x="2669" y="249"/>
                  </a:cubicBezTo>
                  <a:cubicBezTo>
                    <a:pt x="2685" y="202"/>
                    <a:pt x="2653" y="138"/>
                    <a:pt x="2606" y="123"/>
                  </a:cubicBezTo>
                  <a:cubicBezTo>
                    <a:pt x="2391" y="39"/>
                    <a:pt x="2184"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0" name="Google Shape;1846;p46">
              <a:extLst>
                <a:ext uri="{FF2B5EF4-FFF2-40B4-BE49-F238E27FC236}">
                  <a16:creationId xmlns:a16="http://schemas.microsoft.com/office/drawing/2014/main" id="{2343EC83-D3DC-A269-4D97-5994FE8695E2}"/>
                </a:ext>
              </a:extLst>
            </p:cNvPr>
            <p:cNvSpPr/>
            <p:nvPr/>
          </p:nvSpPr>
          <p:spPr>
            <a:xfrm>
              <a:off x="6166990" y="2835031"/>
              <a:ext cx="95392" cy="91065"/>
            </a:xfrm>
            <a:custGeom>
              <a:avLst/>
              <a:gdLst/>
              <a:ahLst/>
              <a:cxnLst/>
              <a:rect l="l" t="t" r="r" b="b"/>
              <a:pathLst>
                <a:path w="2535" h="2420" extrusionOk="0">
                  <a:moveTo>
                    <a:pt x="2398" y="0"/>
                  </a:moveTo>
                  <a:cubicBezTo>
                    <a:pt x="2389" y="0"/>
                    <a:pt x="2380" y="1"/>
                    <a:pt x="2370" y="4"/>
                  </a:cubicBezTo>
                  <a:cubicBezTo>
                    <a:pt x="1012" y="256"/>
                    <a:pt x="269" y="1694"/>
                    <a:pt x="17" y="2294"/>
                  </a:cubicBezTo>
                  <a:cubicBezTo>
                    <a:pt x="1" y="2341"/>
                    <a:pt x="33" y="2404"/>
                    <a:pt x="80" y="2420"/>
                  </a:cubicBezTo>
                  <a:lnTo>
                    <a:pt x="111" y="2420"/>
                  </a:lnTo>
                  <a:cubicBezTo>
                    <a:pt x="159" y="2420"/>
                    <a:pt x="190" y="2404"/>
                    <a:pt x="206" y="2373"/>
                  </a:cubicBezTo>
                  <a:cubicBezTo>
                    <a:pt x="443" y="1788"/>
                    <a:pt x="1138" y="430"/>
                    <a:pt x="2417" y="193"/>
                  </a:cubicBezTo>
                  <a:cubicBezTo>
                    <a:pt x="2535" y="179"/>
                    <a:pt x="2516" y="0"/>
                    <a:pt x="2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1" name="Google Shape;1847;p46">
              <a:extLst>
                <a:ext uri="{FF2B5EF4-FFF2-40B4-BE49-F238E27FC236}">
                  <a16:creationId xmlns:a16="http://schemas.microsoft.com/office/drawing/2014/main" id="{DF8B2E66-7DEC-2B5D-F437-3A3C91F1ADDB}"/>
                </a:ext>
              </a:extLst>
            </p:cNvPr>
            <p:cNvSpPr/>
            <p:nvPr/>
          </p:nvSpPr>
          <p:spPr>
            <a:xfrm>
              <a:off x="6094517" y="2879019"/>
              <a:ext cx="32136" cy="118986"/>
            </a:xfrm>
            <a:custGeom>
              <a:avLst/>
              <a:gdLst/>
              <a:ahLst/>
              <a:cxnLst/>
              <a:rect l="l" t="t" r="r" b="b"/>
              <a:pathLst>
                <a:path w="854" h="3162" extrusionOk="0">
                  <a:moveTo>
                    <a:pt x="719" y="0"/>
                  </a:moveTo>
                  <a:cubicBezTo>
                    <a:pt x="711" y="0"/>
                    <a:pt x="703" y="1"/>
                    <a:pt x="695" y="3"/>
                  </a:cubicBezTo>
                  <a:cubicBezTo>
                    <a:pt x="648" y="3"/>
                    <a:pt x="600" y="51"/>
                    <a:pt x="616" y="98"/>
                  </a:cubicBezTo>
                  <a:cubicBezTo>
                    <a:pt x="648" y="809"/>
                    <a:pt x="632" y="2135"/>
                    <a:pt x="32" y="3004"/>
                  </a:cubicBezTo>
                  <a:cubicBezTo>
                    <a:pt x="0" y="3051"/>
                    <a:pt x="16" y="3114"/>
                    <a:pt x="63" y="3146"/>
                  </a:cubicBezTo>
                  <a:cubicBezTo>
                    <a:pt x="79" y="3162"/>
                    <a:pt x="95" y="3162"/>
                    <a:pt x="111" y="3162"/>
                  </a:cubicBezTo>
                  <a:cubicBezTo>
                    <a:pt x="142" y="3162"/>
                    <a:pt x="174" y="3146"/>
                    <a:pt x="206" y="3114"/>
                  </a:cubicBezTo>
                  <a:cubicBezTo>
                    <a:pt x="806" y="2246"/>
                    <a:pt x="853" y="983"/>
                    <a:pt x="806" y="98"/>
                  </a:cubicBezTo>
                  <a:cubicBezTo>
                    <a:pt x="806" y="43"/>
                    <a:pt x="770"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2" name="Google Shape;1848;p46">
              <a:extLst>
                <a:ext uri="{FF2B5EF4-FFF2-40B4-BE49-F238E27FC236}">
                  <a16:creationId xmlns:a16="http://schemas.microsoft.com/office/drawing/2014/main" id="{1A9DA565-DD25-460D-5EF8-345792FBDD72}"/>
                </a:ext>
              </a:extLst>
            </p:cNvPr>
            <p:cNvSpPr/>
            <p:nvPr/>
          </p:nvSpPr>
          <p:spPr>
            <a:xfrm>
              <a:off x="6015458" y="2937570"/>
              <a:ext cx="42861" cy="63407"/>
            </a:xfrm>
            <a:custGeom>
              <a:avLst/>
              <a:gdLst/>
              <a:ahLst/>
              <a:cxnLst/>
              <a:rect l="l" t="t" r="r" b="b"/>
              <a:pathLst>
                <a:path w="1139" h="1685" extrusionOk="0">
                  <a:moveTo>
                    <a:pt x="1010" y="0"/>
                  </a:moveTo>
                  <a:cubicBezTo>
                    <a:pt x="981" y="0"/>
                    <a:pt x="952" y="13"/>
                    <a:pt x="933" y="42"/>
                  </a:cubicBezTo>
                  <a:cubicBezTo>
                    <a:pt x="680" y="564"/>
                    <a:pt x="380" y="1053"/>
                    <a:pt x="48" y="1527"/>
                  </a:cubicBezTo>
                  <a:cubicBezTo>
                    <a:pt x="1" y="1574"/>
                    <a:pt x="17" y="1637"/>
                    <a:pt x="64" y="1669"/>
                  </a:cubicBezTo>
                  <a:cubicBezTo>
                    <a:pt x="80" y="1669"/>
                    <a:pt x="96" y="1685"/>
                    <a:pt x="127" y="1685"/>
                  </a:cubicBezTo>
                  <a:cubicBezTo>
                    <a:pt x="159" y="1685"/>
                    <a:pt x="175" y="1669"/>
                    <a:pt x="206" y="1637"/>
                  </a:cubicBezTo>
                  <a:cubicBezTo>
                    <a:pt x="538" y="1164"/>
                    <a:pt x="838" y="658"/>
                    <a:pt x="1106" y="137"/>
                  </a:cubicBezTo>
                  <a:cubicBezTo>
                    <a:pt x="1139" y="61"/>
                    <a:pt x="1074" y="0"/>
                    <a:pt x="1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3" name="Google Shape;1849;p46">
              <a:extLst>
                <a:ext uri="{FF2B5EF4-FFF2-40B4-BE49-F238E27FC236}">
                  <a16:creationId xmlns:a16="http://schemas.microsoft.com/office/drawing/2014/main" id="{AEEB5DC2-9937-E391-A751-A87CC784C3C8}"/>
                </a:ext>
              </a:extLst>
            </p:cNvPr>
            <p:cNvSpPr/>
            <p:nvPr/>
          </p:nvSpPr>
          <p:spPr>
            <a:xfrm>
              <a:off x="5926315" y="2955707"/>
              <a:ext cx="55166" cy="68035"/>
            </a:xfrm>
            <a:custGeom>
              <a:avLst/>
              <a:gdLst/>
              <a:ahLst/>
              <a:cxnLst/>
              <a:rect l="l" t="t" r="r" b="b"/>
              <a:pathLst>
                <a:path w="1466" h="1808" extrusionOk="0">
                  <a:moveTo>
                    <a:pt x="1318" y="1"/>
                  </a:moveTo>
                  <a:cubicBezTo>
                    <a:pt x="1293" y="1"/>
                    <a:pt x="1268" y="11"/>
                    <a:pt x="1249" y="34"/>
                  </a:cubicBezTo>
                  <a:cubicBezTo>
                    <a:pt x="1122" y="192"/>
                    <a:pt x="996" y="334"/>
                    <a:pt x="854" y="476"/>
                  </a:cubicBezTo>
                  <a:cubicBezTo>
                    <a:pt x="506" y="855"/>
                    <a:pt x="143" y="1234"/>
                    <a:pt x="17" y="1692"/>
                  </a:cubicBezTo>
                  <a:cubicBezTo>
                    <a:pt x="1" y="1740"/>
                    <a:pt x="33" y="1787"/>
                    <a:pt x="80" y="1803"/>
                  </a:cubicBezTo>
                  <a:lnTo>
                    <a:pt x="111" y="1803"/>
                  </a:lnTo>
                  <a:cubicBezTo>
                    <a:pt x="120" y="1806"/>
                    <a:pt x="128" y="1807"/>
                    <a:pt x="136" y="1807"/>
                  </a:cubicBezTo>
                  <a:cubicBezTo>
                    <a:pt x="175" y="1807"/>
                    <a:pt x="209" y="1779"/>
                    <a:pt x="222" y="1740"/>
                  </a:cubicBezTo>
                  <a:cubicBezTo>
                    <a:pt x="333" y="1329"/>
                    <a:pt x="680" y="966"/>
                    <a:pt x="1012" y="619"/>
                  </a:cubicBezTo>
                  <a:cubicBezTo>
                    <a:pt x="1154" y="461"/>
                    <a:pt x="1280" y="318"/>
                    <a:pt x="1406" y="161"/>
                  </a:cubicBezTo>
                  <a:cubicBezTo>
                    <a:pt x="1466" y="89"/>
                    <a:pt x="1392"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4" name="Google Shape;1850;p46">
              <a:extLst>
                <a:ext uri="{FF2B5EF4-FFF2-40B4-BE49-F238E27FC236}">
                  <a16:creationId xmlns:a16="http://schemas.microsoft.com/office/drawing/2014/main" id="{0F2850F0-CC2D-CAEF-2B69-0B645B858497}"/>
                </a:ext>
              </a:extLst>
            </p:cNvPr>
            <p:cNvSpPr/>
            <p:nvPr/>
          </p:nvSpPr>
          <p:spPr>
            <a:xfrm>
              <a:off x="6010717" y="2921916"/>
              <a:ext cx="44027" cy="23218"/>
            </a:xfrm>
            <a:custGeom>
              <a:avLst/>
              <a:gdLst/>
              <a:ahLst/>
              <a:cxnLst/>
              <a:rect l="l" t="t" r="r" b="b"/>
              <a:pathLst>
                <a:path w="1170" h="617" extrusionOk="0">
                  <a:moveTo>
                    <a:pt x="111" y="0"/>
                  </a:moveTo>
                  <a:cubicBezTo>
                    <a:pt x="48" y="0"/>
                    <a:pt x="0" y="48"/>
                    <a:pt x="0" y="111"/>
                  </a:cubicBezTo>
                  <a:cubicBezTo>
                    <a:pt x="0" y="158"/>
                    <a:pt x="48" y="206"/>
                    <a:pt x="111" y="206"/>
                  </a:cubicBezTo>
                  <a:cubicBezTo>
                    <a:pt x="443" y="206"/>
                    <a:pt x="759" y="348"/>
                    <a:pt x="995" y="585"/>
                  </a:cubicBezTo>
                  <a:cubicBezTo>
                    <a:pt x="1011" y="601"/>
                    <a:pt x="1027" y="616"/>
                    <a:pt x="1059" y="616"/>
                  </a:cubicBezTo>
                  <a:cubicBezTo>
                    <a:pt x="1090" y="616"/>
                    <a:pt x="1106" y="601"/>
                    <a:pt x="1138" y="585"/>
                  </a:cubicBezTo>
                  <a:cubicBezTo>
                    <a:pt x="1169" y="553"/>
                    <a:pt x="1169" y="490"/>
                    <a:pt x="1138" y="443"/>
                  </a:cubicBezTo>
                  <a:cubicBezTo>
                    <a:pt x="869" y="174"/>
                    <a:pt x="490" y="16"/>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5" name="Google Shape;1851;p46">
              <a:extLst>
                <a:ext uri="{FF2B5EF4-FFF2-40B4-BE49-F238E27FC236}">
                  <a16:creationId xmlns:a16="http://schemas.microsoft.com/office/drawing/2014/main" id="{9F586709-3976-09E1-8CEE-08969DF3E60E}"/>
                </a:ext>
              </a:extLst>
            </p:cNvPr>
            <p:cNvSpPr/>
            <p:nvPr/>
          </p:nvSpPr>
          <p:spPr>
            <a:xfrm>
              <a:off x="6074310" y="2876837"/>
              <a:ext cx="51139" cy="17761"/>
            </a:xfrm>
            <a:custGeom>
              <a:avLst/>
              <a:gdLst/>
              <a:ahLst/>
              <a:cxnLst/>
              <a:rect l="l" t="t" r="r" b="b"/>
              <a:pathLst>
                <a:path w="1359" h="472" extrusionOk="0">
                  <a:moveTo>
                    <a:pt x="800" y="0"/>
                  </a:moveTo>
                  <a:cubicBezTo>
                    <a:pt x="541" y="0"/>
                    <a:pt x="249" y="67"/>
                    <a:pt x="48" y="314"/>
                  </a:cubicBezTo>
                  <a:cubicBezTo>
                    <a:pt x="0" y="346"/>
                    <a:pt x="16" y="409"/>
                    <a:pt x="63" y="456"/>
                  </a:cubicBezTo>
                  <a:cubicBezTo>
                    <a:pt x="79" y="456"/>
                    <a:pt x="95" y="472"/>
                    <a:pt x="111" y="472"/>
                  </a:cubicBezTo>
                  <a:cubicBezTo>
                    <a:pt x="142" y="472"/>
                    <a:pt x="174" y="456"/>
                    <a:pt x="190" y="440"/>
                  </a:cubicBezTo>
                  <a:cubicBezTo>
                    <a:pt x="350" y="245"/>
                    <a:pt x="589" y="190"/>
                    <a:pt x="805" y="190"/>
                  </a:cubicBezTo>
                  <a:cubicBezTo>
                    <a:pt x="973" y="190"/>
                    <a:pt x="1126" y="223"/>
                    <a:pt x="1216" y="251"/>
                  </a:cubicBezTo>
                  <a:cubicBezTo>
                    <a:pt x="1225" y="254"/>
                    <a:pt x="1234" y="255"/>
                    <a:pt x="1243" y="255"/>
                  </a:cubicBezTo>
                  <a:cubicBezTo>
                    <a:pt x="1285" y="255"/>
                    <a:pt x="1330" y="227"/>
                    <a:pt x="1343" y="188"/>
                  </a:cubicBezTo>
                  <a:cubicBezTo>
                    <a:pt x="1358" y="125"/>
                    <a:pt x="1327" y="77"/>
                    <a:pt x="1264" y="61"/>
                  </a:cubicBezTo>
                  <a:cubicBezTo>
                    <a:pt x="1158" y="35"/>
                    <a:pt x="988" y="0"/>
                    <a:pt x="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6" name="Google Shape;1852;p46">
              <a:extLst>
                <a:ext uri="{FF2B5EF4-FFF2-40B4-BE49-F238E27FC236}">
                  <a16:creationId xmlns:a16="http://schemas.microsoft.com/office/drawing/2014/main" id="{E9A08D41-B1E8-20D1-7C72-161ADA8DE1AD}"/>
                </a:ext>
              </a:extLst>
            </p:cNvPr>
            <p:cNvSpPr/>
            <p:nvPr/>
          </p:nvSpPr>
          <p:spPr>
            <a:xfrm>
              <a:off x="6126012" y="2791193"/>
              <a:ext cx="111159" cy="41017"/>
            </a:xfrm>
            <a:custGeom>
              <a:avLst/>
              <a:gdLst/>
              <a:ahLst/>
              <a:cxnLst/>
              <a:rect l="l" t="t" r="r" b="b"/>
              <a:pathLst>
                <a:path w="2954" h="1090" extrusionOk="0">
                  <a:moveTo>
                    <a:pt x="766" y="0"/>
                  </a:moveTo>
                  <a:cubicBezTo>
                    <a:pt x="549" y="0"/>
                    <a:pt x="325" y="21"/>
                    <a:pt x="95" y="63"/>
                  </a:cubicBezTo>
                  <a:cubicBezTo>
                    <a:pt x="48" y="63"/>
                    <a:pt x="0" y="126"/>
                    <a:pt x="16" y="174"/>
                  </a:cubicBezTo>
                  <a:cubicBezTo>
                    <a:pt x="30" y="215"/>
                    <a:pt x="67" y="256"/>
                    <a:pt x="108" y="256"/>
                  </a:cubicBezTo>
                  <a:cubicBezTo>
                    <a:pt x="114" y="256"/>
                    <a:pt x="120" y="255"/>
                    <a:pt x="127" y="253"/>
                  </a:cubicBezTo>
                  <a:cubicBezTo>
                    <a:pt x="340" y="214"/>
                    <a:pt x="548" y="196"/>
                    <a:pt x="750" y="196"/>
                  </a:cubicBezTo>
                  <a:cubicBezTo>
                    <a:pt x="1545" y="196"/>
                    <a:pt x="2238" y="491"/>
                    <a:pt x="2780" y="1058"/>
                  </a:cubicBezTo>
                  <a:cubicBezTo>
                    <a:pt x="2796" y="1074"/>
                    <a:pt x="2827" y="1074"/>
                    <a:pt x="2843" y="1090"/>
                  </a:cubicBezTo>
                  <a:cubicBezTo>
                    <a:pt x="2874" y="1090"/>
                    <a:pt x="2906" y="1074"/>
                    <a:pt x="2922" y="1058"/>
                  </a:cubicBezTo>
                  <a:cubicBezTo>
                    <a:pt x="2953" y="1011"/>
                    <a:pt x="2953" y="948"/>
                    <a:pt x="2922" y="916"/>
                  </a:cubicBezTo>
                  <a:cubicBezTo>
                    <a:pt x="2344" y="314"/>
                    <a:pt x="1607"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811594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3C7B8-3C09-CA56-8AD6-2CBDA2E267AF}"/>
            </a:ext>
          </a:extLst>
        </p:cNvPr>
        <p:cNvGrpSpPr/>
        <p:nvPr/>
      </p:nvGrpSpPr>
      <p:grpSpPr>
        <a:xfrm>
          <a:off x="0" y="0"/>
          <a:ext cx="0" cy="0"/>
          <a:chOff x="0" y="0"/>
          <a:chExt cx="0" cy="0"/>
        </a:xfrm>
      </p:grpSpPr>
      <p:grpSp>
        <p:nvGrpSpPr>
          <p:cNvPr id="33" name="Grupo 32">
            <a:extLst>
              <a:ext uri="{FF2B5EF4-FFF2-40B4-BE49-F238E27FC236}">
                <a16:creationId xmlns:a16="http://schemas.microsoft.com/office/drawing/2014/main" id="{26976FD6-830D-1CB2-0BAB-448742B5E630}"/>
              </a:ext>
            </a:extLst>
          </p:cNvPr>
          <p:cNvGrpSpPr/>
          <p:nvPr/>
        </p:nvGrpSpPr>
        <p:grpSpPr>
          <a:xfrm>
            <a:off x="5804663" y="432266"/>
            <a:ext cx="2916028" cy="746036"/>
            <a:chOff x="699480" y="2058525"/>
            <a:chExt cx="2916028" cy="746036"/>
          </a:xfrm>
        </p:grpSpPr>
        <p:pic>
          <p:nvPicPr>
            <p:cNvPr id="32" name="Picture 4" descr="Encuesta para la identificación de creación de cursos en Escuela URT">
              <a:extLst>
                <a:ext uri="{FF2B5EF4-FFF2-40B4-BE49-F238E27FC236}">
                  <a16:creationId xmlns:a16="http://schemas.microsoft.com/office/drawing/2014/main" id="{47787ACF-DAFF-F317-2DAA-BFC1F4948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222" y="2058525"/>
              <a:ext cx="1632286" cy="7460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Agencia de Desarrollo Rural">
              <a:extLst>
                <a:ext uri="{FF2B5EF4-FFF2-40B4-BE49-F238E27FC236}">
                  <a16:creationId xmlns:a16="http://schemas.microsoft.com/office/drawing/2014/main" id="{64D74E36-3599-5F4F-F412-9522C4F1F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770"/>
            <a:stretch/>
          </p:blipFill>
          <p:spPr bwMode="auto">
            <a:xfrm>
              <a:off x="699480" y="2074442"/>
              <a:ext cx="1352050" cy="72434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ítulo 1">
            <a:extLst>
              <a:ext uri="{FF2B5EF4-FFF2-40B4-BE49-F238E27FC236}">
                <a16:creationId xmlns:a16="http://schemas.microsoft.com/office/drawing/2014/main" id="{FC6905F8-C208-A65D-89B8-2DEB19FB523A}"/>
              </a:ext>
            </a:extLst>
          </p:cNvPr>
          <p:cNvSpPr>
            <a:spLocks noGrp="1"/>
          </p:cNvSpPr>
          <p:nvPr>
            <p:ph type="title"/>
          </p:nvPr>
        </p:nvSpPr>
        <p:spPr>
          <a:xfrm>
            <a:off x="621100" y="673628"/>
            <a:ext cx="7901700" cy="572700"/>
          </a:xfrm>
        </p:spPr>
        <p:txBody>
          <a:bodyPr/>
          <a:lstStyle/>
          <a:p>
            <a:r>
              <a:rPr lang="es-CO" dirty="0"/>
              <a:t>Redes Sociales</a:t>
            </a:r>
          </a:p>
        </p:txBody>
      </p:sp>
      <p:sp>
        <p:nvSpPr>
          <p:cNvPr id="6" name="CuadroTexto 5">
            <a:extLst>
              <a:ext uri="{FF2B5EF4-FFF2-40B4-BE49-F238E27FC236}">
                <a16:creationId xmlns:a16="http://schemas.microsoft.com/office/drawing/2014/main" id="{A140B3AB-2B02-700A-1210-A71809CCA5B2}"/>
              </a:ext>
            </a:extLst>
          </p:cNvPr>
          <p:cNvSpPr txBox="1"/>
          <p:nvPr/>
        </p:nvSpPr>
        <p:spPr>
          <a:xfrm>
            <a:off x="1501405" y="1926237"/>
            <a:ext cx="3813717" cy="307777"/>
          </a:xfrm>
          <a:prstGeom prst="rect">
            <a:avLst/>
          </a:prstGeom>
          <a:noFill/>
        </p:spPr>
        <p:txBody>
          <a:bodyPr wrap="square" rtlCol="0">
            <a:spAutoFit/>
          </a:bodyPr>
          <a:lstStyle/>
          <a:p>
            <a:r>
              <a:rPr lang="es-CO" b="1" dirty="0">
                <a:solidFill>
                  <a:schemeClr val="bg1">
                    <a:lumMod val="75000"/>
                  </a:schemeClr>
                </a:solidFill>
              </a:rPr>
              <a:t>Unidad de Restitución de Tierras </a:t>
            </a:r>
          </a:p>
        </p:txBody>
      </p:sp>
      <p:sp>
        <p:nvSpPr>
          <p:cNvPr id="7" name="CuadroTexto 6">
            <a:extLst>
              <a:ext uri="{FF2B5EF4-FFF2-40B4-BE49-F238E27FC236}">
                <a16:creationId xmlns:a16="http://schemas.microsoft.com/office/drawing/2014/main" id="{E1067264-C4A0-EA38-3A66-6470D2256DED}"/>
              </a:ext>
            </a:extLst>
          </p:cNvPr>
          <p:cNvSpPr txBox="1"/>
          <p:nvPr/>
        </p:nvSpPr>
        <p:spPr>
          <a:xfrm>
            <a:off x="1501404" y="2567445"/>
            <a:ext cx="3813717" cy="307777"/>
          </a:xfrm>
          <a:prstGeom prst="rect">
            <a:avLst/>
          </a:prstGeom>
          <a:noFill/>
        </p:spPr>
        <p:txBody>
          <a:bodyPr wrap="square" rtlCol="0">
            <a:spAutoFit/>
          </a:bodyPr>
          <a:lstStyle/>
          <a:p>
            <a:r>
              <a:rPr lang="es-CO" b="1" dirty="0">
                <a:solidFill>
                  <a:schemeClr val="bg1">
                    <a:lumMod val="75000"/>
                  </a:schemeClr>
                </a:solidFill>
              </a:rPr>
              <a:t>Unidad de Restitución de Tierras </a:t>
            </a:r>
          </a:p>
        </p:txBody>
      </p:sp>
      <p:sp>
        <p:nvSpPr>
          <p:cNvPr id="8" name="CuadroTexto 7">
            <a:extLst>
              <a:ext uri="{FF2B5EF4-FFF2-40B4-BE49-F238E27FC236}">
                <a16:creationId xmlns:a16="http://schemas.microsoft.com/office/drawing/2014/main" id="{F5C0D456-F68C-C195-EAAB-C3D749B53920}"/>
              </a:ext>
            </a:extLst>
          </p:cNvPr>
          <p:cNvSpPr txBox="1"/>
          <p:nvPr/>
        </p:nvSpPr>
        <p:spPr>
          <a:xfrm>
            <a:off x="1523640" y="3222190"/>
            <a:ext cx="3813717" cy="307777"/>
          </a:xfrm>
          <a:prstGeom prst="rect">
            <a:avLst/>
          </a:prstGeom>
          <a:noFill/>
        </p:spPr>
        <p:txBody>
          <a:bodyPr wrap="square" rtlCol="0">
            <a:spAutoFit/>
          </a:bodyPr>
          <a:lstStyle/>
          <a:p>
            <a:r>
              <a:rPr lang="es-CO" b="1" dirty="0">
                <a:solidFill>
                  <a:schemeClr val="bg1">
                    <a:lumMod val="75000"/>
                  </a:schemeClr>
                </a:solidFill>
              </a:rPr>
              <a:t>@urestitucion</a:t>
            </a:r>
          </a:p>
        </p:txBody>
      </p:sp>
      <p:sp>
        <p:nvSpPr>
          <p:cNvPr id="9" name="CuadroTexto 8">
            <a:extLst>
              <a:ext uri="{FF2B5EF4-FFF2-40B4-BE49-F238E27FC236}">
                <a16:creationId xmlns:a16="http://schemas.microsoft.com/office/drawing/2014/main" id="{9F6DC876-4801-0301-B5EE-A6800E002DCE}"/>
              </a:ext>
            </a:extLst>
          </p:cNvPr>
          <p:cNvSpPr txBox="1"/>
          <p:nvPr/>
        </p:nvSpPr>
        <p:spPr>
          <a:xfrm>
            <a:off x="1538769" y="3889127"/>
            <a:ext cx="3813717" cy="307777"/>
          </a:xfrm>
          <a:prstGeom prst="rect">
            <a:avLst/>
          </a:prstGeom>
          <a:noFill/>
        </p:spPr>
        <p:txBody>
          <a:bodyPr wrap="square" rtlCol="0">
            <a:spAutoFit/>
          </a:bodyPr>
          <a:lstStyle/>
          <a:p>
            <a:r>
              <a:rPr lang="es-CO" b="1" dirty="0">
                <a:solidFill>
                  <a:schemeClr val="bg1">
                    <a:lumMod val="75000"/>
                  </a:schemeClr>
                </a:solidFill>
              </a:rPr>
              <a:t>@restituciondetierras</a:t>
            </a:r>
          </a:p>
        </p:txBody>
      </p:sp>
      <p:pic>
        <p:nvPicPr>
          <p:cNvPr id="197" name="Imagen 196" descr="Icono&#10;&#10;Descripción generada automáticamente">
            <a:extLst>
              <a:ext uri="{FF2B5EF4-FFF2-40B4-BE49-F238E27FC236}">
                <a16:creationId xmlns:a16="http://schemas.microsoft.com/office/drawing/2014/main" id="{2D4FDEA3-4F58-606A-FD0A-8B8EBBDAFEC6}"/>
              </a:ext>
            </a:extLst>
          </p:cNvPr>
          <p:cNvPicPr>
            <a:picLocks noChangeAspect="1"/>
          </p:cNvPicPr>
          <p:nvPr/>
        </p:nvPicPr>
        <p:blipFill>
          <a:blip r:embed="rId4"/>
          <a:stretch>
            <a:fillRect/>
          </a:stretch>
        </p:blipFill>
        <p:spPr>
          <a:xfrm>
            <a:off x="652807" y="3674275"/>
            <a:ext cx="772295" cy="772295"/>
          </a:xfrm>
          <a:prstGeom prst="rect">
            <a:avLst/>
          </a:prstGeom>
        </p:spPr>
      </p:pic>
      <p:pic>
        <p:nvPicPr>
          <p:cNvPr id="198" name="Picture 12" descr="Facebook logo png download free png images">
            <a:extLst>
              <a:ext uri="{FF2B5EF4-FFF2-40B4-BE49-F238E27FC236}">
                <a16:creationId xmlns:a16="http://schemas.microsoft.com/office/drawing/2014/main" id="{AC2ADE41-69BA-FF47-6B11-63086BD0B7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72" y="1619587"/>
            <a:ext cx="869825" cy="869825"/>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linkedin logo png, linkedin logo transparente png, linkedin ...">
            <a:extLst>
              <a:ext uri="{FF2B5EF4-FFF2-40B4-BE49-F238E27FC236}">
                <a16:creationId xmlns:a16="http://schemas.microsoft.com/office/drawing/2014/main" id="{CFA0E151-2EE5-E08B-F3EC-BF4A2CB2C3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31" y="2397642"/>
            <a:ext cx="634956" cy="634956"/>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2" descr="Twitter x nuevo logotipo x redondeado - Iconos Social Media ...">
            <a:extLst>
              <a:ext uri="{FF2B5EF4-FFF2-40B4-BE49-F238E27FC236}">
                <a16:creationId xmlns:a16="http://schemas.microsoft.com/office/drawing/2014/main" id="{B93A7CC3-BDA0-4364-50C5-E6B5DCFED6B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664158" y="3116637"/>
            <a:ext cx="760944" cy="557638"/>
          </a:xfrm>
          <a:prstGeom prst="rect">
            <a:avLst/>
          </a:prstGeom>
          <a:noFill/>
          <a:extLst>
            <a:ext uri="{909E8E84-426E-40DD-AFC4-6F175D3DCCD1}">
              <a14:hiddenFill xmlns:a14="http://schemas.microsoft.com/office/drawing/2010/main">
                <a:solidFill>
                  <a:srgbClr val="FFFFFF"/>
                </a:solidFill>
              </a14:hiddenFill>
            </a:ext>
          </a:extLst>
        </p:spPr>
      </p:pic>
      <p:pic>
        <p:nvPicPr>
          <p:cNvPr id="201" name="Imagen 200">
            <a:extLst>
              <a:ext uri="{FF2B5EF4-FFF2-40B4-BE49-F238E27FC236}">
                <a16:creationId xmlns:a16="http://schemas.microsoft.com/office/drawing/2014/main" id="{CFDA5E97-AFFE-7903-1F2E-CE4CA689570D}"/>
              </a:ext>
            </a:extLst>
          </p:cNvPr>
          <p:cNvPicPr>
            <a:picLocks noChangeAspect="1"/>
          </p:cNvPicPr>
          <p:nvPr/>
        </p:nvPicPr>
        <p:blipFill>
          <a:blip r:embed="rId9"/>
          <a:stretch>
            <a:fillRect/>
          </a:stretch>
        </p:blipFill>
        <p:spPr>
          <a:xfrm>
            <a:off x="5584788" y="1619587"/>
            <a:ext cx="2487549" cy="3187171"/>
          </a:xfrm>
          <a:prstGeom prst="rect">
            <a:avLst/>
          </a:prstGeom>
        </p:spPr>
      </p:pic>
    </p:spTree>
    <p:extLst>
      <p:ext uri="{BB962C8B-B14F-4D97-AF65-F5344CB8AC3E}">
        <p14:creationId xmlns:p14="http://schemas.microsoft.com/office/powerpoint/2010/main" val="41499262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n 124">
            <a:extLst>
              <a:ext uri="{FF2B5EF4-FFF2-40B4-BE49-F238E27FC236}">
                <a16:creationId xmlns:a16="http://schemas.microsoft.com/office/drawing/2014/main" id="{B743D5DB-0866-7D4F-8172-3FE98D77DC21}"/>
              </a:ext>
            </a:extLst>
          </p:cNvPr>
          <p:cNvPicPr>
            <a:picLocks noChangeAspect="1"/>
          </p:cNvPicPr>
          <p:nvPr/>
        </p:nvPicPr>
        <p:blipFill>
          <a:blip r:embed="rId2"/>
          <a:stretch>
            <a:fillRect/>
          </a:stretch>
        </p:blipFill>
        <p:spPr>
          <a:xfrm>
            <a:off x="-89807" y="1755320"/>
            <a:ext cx="9308484" cy="4017475"/>
          </a:xfrm>
          <a:prstGeom prst="rect">
            <a:avLst/>
          </a:prstGeom>
        </p:spPr>
      </p:pic>
      <p:pic>
        <p:nvPicPr>
          <p:cNvPr id="126" name="Imagen 125">
            <a:extLst>
              <a:ext uri="{FF2B5EF4-FFF2-40B4-BE49-F238E27FC236}">
                <a16:creationId xmlns:a16="http://schemas.microsoft.com/office/drawing/2014/main" id="{22193598-CA20-A2EB-25D4-57AA09FA5E5F}"/>
              </a:ext>
            </a:extLst>
          </p:cNvPr>
          <p:cNvPicPr>
            <a:picLocks noChangeAspect="1"/>
          </p:cNvPicPr>
          <p:nvPr/>
        </p:nvPicPr>
        <p:blipFill>
          <a:blip r:embed="rId3"/>
          <a:stretch>
            <a:fillRect/>
          </a:stretch>
        </p:blipFill>
        <p:spPr>
          <a:xfrm>
            <a:off x="1347185" y="1203231"/>
            <a:ext cx="2626349" cy="1477322"/>
          </a:xfrm>
          <a:prstGeom prst="rect">
            <a:avLst/>
          </a:prstGeom>
        </p:spPr>
      </p:pic>
      <p:pic>
        <p:nvPicPr>
          <p:cNvPr id="3" name="Imagen 2" descr="Logotipo&#10;&#10;Descripción generada automáticamente">
            <a:extLst>
              <a:ext uri="{FF2B5EF4-FFF2-40B4-BE49-F238E27FC236}">
                <a16:creationId xmlns:a16="http://schemas.microsoft.com/office/drawing/2014/main" id="{AE84CD8A-0616-F5A9-16AB-901E66DD2595}"/>
              </a:ext>
            </a:extLst>
          </p:cNvPr>
          <p:cNvPicPr>
            <a:picLocks noChangeAspect="1"/>
          </p:cNvPicPr>
          <p:nvPr/>
        </p:nvPicPr>
        <p:blipFill>
          <a:blip r:embed="rId4"/>
          <a:stretch>
            <a:fillRect/>
          </a:stretch>
        </p:blipFill>
        <p:spPr>
          <a:xfrm>
            <a:off x="4129582" y="1312035"/>
            <a:ext cx="3143250" cy="1259715"/>
          </a:xfrm>
          <a:prstGeom prst="rect">
            <a:avLst/>
          </a:prstGeom>
        </p:spPr>
      </p:pic>
    </p:spTree>
    <p:extLst>
      <p:ext uri="{BB962C8B-B14F-4D97-AF65-F5344CB8AC3E}">
        <p14:creationId xmlns:p14="http://schemas.microsoft.com/office/powerpoint/2010/main" val="14463510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sp>
        <p:nvSpPr>
          <p:cNvPr id="2168" name="Google Shape;2168;p47"/>
          <p:cNvSpPr txBox="1">
            <a:spLocks noGrp="1"/>
          </p:cNvSpPr>
          <p:nvPr>
            <p:ph type="title"/>
          </p:nvPr>
        </p:nvSpPr>
        <p:spPr>
          <a:xfrm>
            <a:off x="606041" y="673916"/>
            <a:ext cx="47623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CO" sz="2400" dirty="0"/>
              <a:t>Requisitos</a:t>
            </a:r>
            <a:endParaRPr sz="2400" dirty="0"/>
          </a:p>
        </p:txBody>
      </p:sp>
      <p:sp>
        <p:nvSpPr>
          <p:cNvPr id="2169" name="Google Shape;2169;p47"/>
          <p:cNvSpPr txBox="1">
            <a:spLocks noGrp="1"/>
          </p:cNvSpPr>
          <p:nvPr>
            <p:ph type="body" idx="1"/>
          </p:nvPr>
        </p:nvSpPr>
        <p:spPr>
          <a:xfrm>
            <a:off x="657213" y="2469343"/>
            <a:ext cx="5288000" cy="2966042"/>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sz="1300" dirty="0">
                <a:latin typeface="Roboto"/>
                <a:ea typeface="Roboto"/>
                <a:cs typeface="Roboto"/>
                <a:sym typeface="Roboto"/>
              </a:rPr>
              <a:t>3. Vinculación a organizaciones campesinas o de economía solidaria.</a:t>
            </a:r>
          </a:p>
          <a:p>
            <a:pPr marL="342900" lvl="0" indent="-342900" algn="just" rtl="0">
              <a:spcBef>
                <a:spcPts val="0"/>
              </a:spcBef>
              <a:spcAft>
                <a:spcPts val="0"/>
              </a:spcAft>
              <a:buAutoNum type="arabicPeriod" startAt="3"/>
            </a:pPr>
            <a:endParaRPr lang="es-ES" sz="1300" dirty="0"/>
          </a:p>
          <a:p>
            <a:pPr marL="0" lvl="0" indent="0" algn="just" rtl="0">
              <a:spcBef>
                <a:spcPts val="0"/>
              </a:spcBef>
              <a:spcAft>
                <a:spcPts val="0"/>
              </a:spcAft>
              <a:buNone/>
            </a:pPr>
            <a:r>
              <a:rPr lang="es-ES" sz="1300" dirty="0"/>
              <a:t>4. </a:t>
            </a:r>
            <a:r>
              <a:rPr lang="es-ES" sz="1300" dirty="0">
                <a:latin typeface="Roboto"/>
                <a:ea typeface="Roboto"/>
                <a:cs typeface="Roboto"/>
                <a:sym typeface="Roboto"/>
              </a:rPr>
              <a:t>Acreditar formación académica en ciencias agropecuarias, forestales, ambientales. </a:t>
            </a:r>
            <a:endParaRPr sz="1300" dirty="0">
              <a:latin typeface="Roboto"/>
              <a:ea typeface="Roboto"/>
              <a:cs typeface="Roboto"/>
              <a:sym typeface="Roboto"/>
            </a:endParaRPr>
          </a:p>
        </p:txBody>
      </p:sp>
      <p:grpSp>
        <p:nvGrpSpPr>
          <p:cNvPr id="2" name="Google Shape;2787;p44">
            <a:extLst>
              <a:ext uri="{FF2B5EF4-FFF2-40B4-BE49-F238E27FC236}">
                <a16:creationId xmlns:a16="http://schemas.microsoft.com/office/drawing/2014/main" id="{9627377E-9036-80B4-1CF1-EA6DB0EB0360}"/>
              </a:ext>
            </a:extLst>
          </p:cNvPr>
          <p:cNvGrpSpPr/>
          <p:nvPr/>
        </p:nvGrpSpPr>
        <p:grpSpPr>
          <a:xfrm>
            <a:off x="6514633" y="1627716"/>
            <a:ext cx="1814658" cy="3127593"/>
            <a:chOff x="6202034" y="1332946"/>
            <a:chExt cx="1601400" cy="3052808"/>
          </a:xfrm>
        </p:grpSpPr>
        <p:sp>
          <p:nvSpPr>
            <p:cNvPr id="5" name="Google Shape;2788;p44">
              <a:extLst>
                <a:ext uri="{FF2B5EF4-FFF2-40B4-BE49-F238E27FC236}">
                  <a16:creationId xmlns:a16="http://schemas.microsoft.com/office/drawing/2014/main" id="{DD4D1F72-33A7-0053-61F7-0E933CE9CDB5}"/>
                </a:ext>
              </a:extLst>
            </p:cNvPr>
            <p:cNvSpPr/>
            <p:nvPr/>
          </p:nvSpPr>
          <p:spPr>
            <a:xfrm>
              <a:off x="6202034" y="4335054"/>
              <a:ext cx="1601400" cy="50700"/>
            </a:xfrm>
            <a:prstGeom prst="flowChartConnector">
              <a:avLst/>
            </a:pr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 name="Google Shape;2789;p44">
              <a:extLst>
                <a:ext uri="{FF2B5EF4-FFF2-40B4-BE49-F238E27FC236}">
                  <a16:creationId xmlns:a16="http://schemas.microsoft.com/office/drawing/2014/main" id="{77A342A4-7A61-BA4A-6EBD-B94F70873416}"/>
                </a:ext>
              </a:extLst>
            </p:cNvPr>
            <p:cNvGrpSpPr/>
            <p:nvPr/>
          </p:nvGrpSpPr>
          <p:grpSpPr>
            <a:xfrm>
              <a:off x="6358902" y="1332946"/>
              <a:ext cx="1109524" cy="3036125"/>
              <a:chOff x="6284275" y="1292763"/>
              <a:chExt cx="1109524" cy="3036125"/>
            </a:xfrm>
          </p:grpSpPr>
          <p:sp>
            <p:nvSpPr>
              <p:cNvPr id="7" name="Google Shape;2790;p44">
                <a:extLst>
                  <a:ext uri="{FF2B5EF4-FFF2-40B4-BE49-F238E27FC236}">
                    <a16:creationId xmlns:a16="http://schemas.microsoft.com/office/drawing/2014/main" id="{38718CBC-AFA8-E749-5ECB-0910203361E5}"/>
                  </a:ext>
                </a:extLst>
              </p:cNvPr>
              <p:cNvSpPr/>
              <p:nvPr/>
            </p:nvSpPr>
            <p:spPr>
              <a:xfrm>
                <a:off x="6536837" y="3945572"/>
                <a:ext cx="284039" cy="383315"/>
              </a:xfrm>
              <a:custGeom>
                <a:avLst/>
                <a:gdLst/>
                <a:ahLst/>
                <a:cxnLst/>
                <a:rect l="l" t="t" r="r" b="b"/>
                <a:pathLst>
                  <a:path w="4223" h="5699" extrusionOk="0">
                    <a:moveTo>
                      <a:pt x="1891" y="0"/>
                    </a:moveTo>
                    <a:lnTo>
                      <a:pt x="2332" y="3617"/>
                    </a:lnTo>
                    <a:lnTo>
                      <a:pt x="1891" y="4272"/>
                    </a:lnTo>
                    <a:cubicBezTo>
                      <a:pt x="1891" y="4272"/>
                      <a:pt x="1" y="5343"/>
                      <a:pt x="177" y="5608"/>
                    </a:cubicBezTo>
                    <a:cubicBezTo>
                      <a:pt x="216" y="5673"/>
                      <a:pt x="346" y="5698"/>
                      <a:pt x="529" y="5698"/>
                    </a:cubicBezTo>
                    <a:cubicBezTo>
                      <a:pt x="1124" y="5698"/>
                      <a:pt x="2272" y="5426"/>
                      <a:pt x="2571" y="5368"/>
                    </a:cubicBezTo>
                    <a:cubicBezTo>
                      <a:pt x="2962" y="5305"/>
                      <a:pt x="3857" y="5356"/>
                      <a:pt x="4033" y="5066"/>
                    </a:cubicBezTo>
                    <a:cubicBezTo>
                      <a:pt x="4222" y="4776"/>
                      <a:pt x="3869" y="3907"/>
                      <a:pt x="3869" y="3907"/>
                    </a:cubicBezTo>
                    <a:lnTo>
                      <a:pt x="3869"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791;p44">
                <a:extLst>
                  <a:ext uri="{FF2B5EF4-FFF2-40B4-BE49-F238E27FC236}">
                    <a16:creationId xmlns:a16="http://schemas.microsoft.com/office/drawing/2014/main" id="{FDF801F6-122A-91FB-3201-07D3B2256100}"/>
                  </a:ext>
                </a:extLst>
              </p:cNvPr>
              <p:cNvSpPr/>
              <p:nvPr/>
            </p:nvSpPr>
            <p:spPr>
              <a:xfrm>
                <a:off x="7092003" y="3945572"/>
                <a:ext cx="301796" cy="383315"/>
              </a:xfrm>
              <a:custGeom>
                <a:avLst/>
                <a:gdLst/>
                <a:ahLst/>
                <a:cxnLst/>
                <a:rect l="l" t="t" r="r" b="b"/>
                <a:pathLst>
                  <a:path w="4487" h="5699" extrusionOk="0">
                    <a:moveTo>
                      <a:pt x="0" y="0"/>
                    </a:moveTo>
                    <a:lnTo>
                      <a:pt x="618" y="3907"/>
                    </a:lnTo>
                    <a:cubicBezTo>
                      <a:pt x="618" y="3907"/>
                      <a:pt x="265" y="4776"/>
                      <a:pt x="454" y="5066"/>
                    </a:cubicBezTo>
                    <a:cubicBezTo>
                      <a:pt x="643" y="5356"/>
                      <a:pt x="1525" y="5305"/>
                      <a:pt x="1916" y="5368"/>
                    </a:cubicBezTo>
                    <a:cubicBezTo>
                      <a:pt x="2224" y="5426"/>
                      <a:pt x="3368" y="5698"/>
                      <a:pt x="3960" y="5698"/>
                    </a:cubicBezTo>
                    <a:cubicBezTo>
                      <a:pt x="4142" y="5698"/>
                      <a:pt x="4271" y="5673"/>
                      <a:pt x="4310" y="5608"/>
                    </a:cubicBezTo>
                    <a:cubicBezTo>
                      <a:pt x="4486" y="5343"/>
                      <a:pt x="2609" y="4272"/>
                      <a:pt x="2609" y="4272"/>
                    </a:cubicBezTo>
                    <a:lnTo>
                      <a:pt x="2155" y="3617"/>
                    </a:lnTo>
                    <a:lnTo>
                      <a:pt x="1979"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2792;p44">
                <a:extLst>
                  <a:ext uri="{FF2B5EF4-FFF2-40B4-BE49-F238E27FC236}">
                    <a16:creationId xmlns:a16="http://schemas.microsoft.com/office/drawing/2014/main" id="{8CB041AB-82E0-8FE6-DE9E-CF4CABE62794}"/>
                  </a:ext>
                </a:extLst>
              </p:cNvPr>
              <p:cNvSpPr/>
              <p:nvPr/>
            </p:nvSpPr>
            <p:spPr>
              <a:xfrm>
                <a:off x="6284275" y="2076747"/>
                <a:ext cx="261978" cy="522139"/>
              </a:xfrm>
              <a:custGeom>
                <a:avLst/>
                <a:gdLst/>
                <a:ahLst/>
                <a:cxnLst/>
                <a:rect l="l" t="t" r="r" b="b"/>
                <a:pathLst>
                  <a:path w="3895" h="7763" extrusionOk="0">
                    <a:moveTo>
                      <a:pt x="1097" y="1"/>
                    </a:moveTo>
                    <a:cubicBezTo>
                      <a:pt x="1097" y="1"/>
                      <a:pt x="1" y="3126"/>
                      <a:pt x="1" y="4386"/>
                    </a:cubicBezTo>
                    <a:cubicBezTo>
                      <a:pt x="1" y="5646"/>
                      <a:pt x="908" y="6881"/>
                      <a:pt x="1551" y="7763"/>
                    </a:cubicBezTo>
                    <a:lnTo>
                      <a:pt x="2156" y="7120"/>
                    </a:lnTo>
                    <a:lnTo>
                      <a:pt x="1588" y="4663"/>
                    </a:lnTo>
                    <a:lnTo>
                      <a:pt x="3894" y="152"/>
                    </a:lnTo>
                    <a:lnTo>
                      <a:pt x="1097"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793;p44">
                <a:extLst>
                  <a:ext uri="{FF2B5EF4-FFF2-40B4-BE49-F238E27FC236}">
                    <a16:creationId xmlns:a16="http://schemas.microsoft.com/office/drawing/2014/main" id="{89444F90-6D0C-F2FD-0466-CFC51AAC74FD}"/>
                  </a:ext>
                </a:extLst>
              </p:cNvPr>
              <p:cNvSpPr/>
              <p:nvPr/>
            </p:nvSpPr>
            <p:spPr>
              <a:xfrm>
                <a:off x="7097048" y="2076747"/>
                <a:ext cx="289958" cy="522139"/>
              </a:xfrm>
              <a:custGeom>
                <a:avLst/>
                <a:gdLst/>
                <a:ahLst/>
                <a:cxnLst/>
                <a:rect l="l" t="t" r="r" b="b"/>
                <a:pathLst>
                  <a:path w="4311" h="7763" extrusionOk="0">
                    <a:moveTo>
                      <a:pt x="2811" y="1"/>
                    </a:moveTo>
                    <a:lnTo>
                      <a:pt x="1" y="152"/>
                    </a:lnTo>
                    <a:lnTo>
                      <a:pt x="2723" y="4663"/>
                    </a:lnTo>
                    <a:lnTo>
                      <a:pt x="2509" y="7120"/>
                    </a:lnTo>
                    <a:lnTo>
                      <a:pt x="3126" y="7763"/>
                    </a:lnTo>
                    <a:cubicBezTo>
                      <a:pt x="3769" y="6881"/>
                      <a:pt x="4310" y="5646"/>
                      <a:pt x="4310" y="4386"/>
                    </a:cubicBezTo>
                    <a:cubicBezTo>
                      <a:pt x="4310" y="3126"/>
                      <a:pt x="2811" y="1"/>
                      <a:pt x="2811"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794;p44">
                <a:extLst>
                  <a:ext uri="{FF2B5EF4-FFF2-40B4-BE49-F238E27FC236}">
                    <a16:creationId xmlns:a16="http://schemas.microsoft.com/office/drawing/2014/main" id="{F93EC5D4-F252-FCC8-0B3D-FB0CF6B4CBF5}"/>
                  </a:ext>
                </a:extLst>
              </p:cNvPr>
              <p:cNvSpPr/>
              <p:nvPr/>
            </p:nvSpPr>
            <p:spPr>
              <a:xfrm>
                <a:off x="6308018" y="1739437"/>
                <a:ext cx="1031499" cy="500952"/>
              </a:xfrm>
              <a:custGeom>
                <a:avLst/>
                <a:gdLst/>
                <a:ahLst/>
                <a:cxnLst/>
                <a:rect l="l" t="t" r="r" b="b"/>
                <a:pathLst>
                  <a:path w="15336" h="7448" extrusionOk="0">
                    <a:moveTo>
                      <a:pt x="5936" y="0"/>
                    </a:moveTo>
                    <a:cubicBezTo>
                      <a:pt x="5936" y="0"/>
                      <a:pt x="4108" y="315"/>
                      <a:pt x="3264" y="832"/>
                    </a:cubicBezTo>
                    <a:cubicBezTo>
                      <a:pt x="2420" y="1361"/>
                      <a:pt x="2231" y="2155"/>
                      <a:pt x="1828" y="2609"/>
                    </a:cubicBezTo>
                    <a:cubicBezTo>
                      <a:pt x="1412" y="3075"/>
                      <a:pt x="1261" y="3163"/>
                      <a:pt x="1034" y="3781"/>
                    </a:cubicBezTo>
                    <a:cubicBezTo>
                      <a:pt x="794" y="4411"/>
                      <a:pt x="215" y="4701"/>
                      <a:pt x="1" y="5444"/>
                    </a:cubicBezTo>
                    <a:lnTo>
                      <a:pt x="3541" y="5444"/>
                    </a:lnTo>
                    <a:lnTo>
                      <a:pt x="4272" y="7447"/>
                    </a:lnTo>
                    <a:lnTo>
                      <a:pt x="11115" y="7246"/>
                    </a:lnTo>
                    <a:lnTo>
                      <a:pt x="11883" y="5847"/>
                    </a:lnTo>
                    <a:lnTo>
                      <a:pt x="15336" y="5847"/>
                    </a:lnTo>
                    <a:cubicBezTo>
                      <a:pt x="15336" y="5847"/>
                      <a:pt x="15059" y="4360"/>
                      <a:pt x="14567" y="3970"/>
                    </a:cubicBezTo>
                    <a:cubicBezTo>
                      <a:pt x="14088" y="3592"/>
                      <a:pt x="13408" y="1916"/>
                      <a:pt x="12753" y="1412"/>
                    </a:cubicBezTo>
                    <a:cubicBezTo>
                      <a:pt x="12085" y="895"/>
                      <a:pt x="11140" y="530"/>
                      <a:pt x="10207" y="353"/>
                    </a:cubicBezTo>
                    <a:cubicBezTo>
                      <a:pt x="9287" y="177"/>
                      <a:pt x="8834" y="114"/>
                      <a:pt x="8834" y="114"/>
                    </a:cubicBezTo>
                    <a:lnTo>
                      <a:pt x="59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795;p44">
                <a:extLst>
                  <a:ext uri="{FF2B5EF4-FFF2-40B4-BE49-F238E27FC236}">
                    <a16:creationId xmlns:a16="http://schemas.microsoft.com/office/drawing/2014/main" id="{4DF71D2D-D979-0517-41DD-D55B9CB934E2}"/>
                  </a:ext>
                </a:extLst>
              </p:cNvPr>
              <p:cNvSpPr/>
              <p:nvPr/>
            </p:nvSpPr>
            <p:spPr>
              <a:xfrm>
                <a:off x="6602954" y="1292763"/>
                <a:ext cx="426361" cy="420442"/>
              </a:xfrm>
              <a:custGeom>
                <a:avLst/>
                <a:gdLst/>
                <a:ahLst/>
                <a:cxnLst/>
                <a:rect l="l" t="t" r="r" b="b"/>
                <a:pathLst>
                  <a:path w="6339" h="6251" extrusionOk="0">
                    <a:moveTo>
                      <a:pt x="1984" y="1"/>
                    </a:moveTo>
                    <a:cubicBezTo>
                      <a:pt x="966" y="1"/>
                      <a:pt x="153" y="580"/>
                      <a:pt x="240" y="1702"/>
                    </a:cubicBezTo>
                    <a:cubicBezTo>
                      <a:pt x="316" y="2823"/>
                      <a:pt x="505" y="3479"/>
                      <a:pt x="354" y="3920"/>
                    </a:cubicBezTo>
                    <a:cubicBezTo>
                      <a:pt x="202" y="4361"/>
                      <a:pt x="1" y="4789"/>
                      <a:pt x="76" y="5444"/>
                    </a:cubicBezTo>
                    <a:cubicBezTo>
                      <a:pt x="164" y="6087"/>
                      <a:pt x="1" y="6251"/>
                      <a:pt x="1" y="6251"/>
                    </a:cubicBezTo>
                    <a:lnTo>
                      <a:pt x="6087" y="6251"/>
                    </a:lnTo>
                    <a:cubicBezTo>
                      <a:pt x="6339" y="5167"/>
                      <a:pt x="5230" y="5457"/>
                      <a:pt x="5532" y="4436"/>
                    </a:cubicBezTo>
                    <a:cubicBezTo>
                      <a:pt x="5847" y="3403"/>
                      <a:pt x="4701" y="3201"/>
                      <a:pt x="4562" y="2281"/>
                    </a:cubicBezTo>
                    <a:cubicBezTo>
                      <a:pt x="4424" y="1362"/>
                      <a:pt x="4033" y="39"/>
                      <a:pt x="2017" y="1"/>
                    </a:cubicBezTo>
                    <a:cubicBezTo>
                      <a:pt x="2006" y="1"/>
                      <a:pt x="1995" y="1"/>
                      <a:pt x="1984" y="1"/>
                    </a:cubicBezTo>
                    <a:close/>
                  </a:path>
                </a:pathLst>
              </a:custGeom>
              <a:solidFill>
                <a:srgbClr val="CD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796;p44">
                <a:extLst>
                  <a:ext uri="{FF2B5EF4-FFF2-40B4-BE49-F238E27FC236}">
                    <a16:creationId xmlns:a16="http://schemas.microsoft.com/office/drawing/2014/main" id="{ACF4A9E0-C027-DB0E-FD2A-E9392FDEDF7A}"/>
                  </a:ext>
                </a:extLst>
              </p:cNvPr>
              <p:cNvSpPr/>
              <p:nvPr/>
            </p:nvSpPr>
            <p:spPr>
              <a:xfrm>
                <a:off x="6707207" y="1552118"/>
                <a:ext cx="194987" cy="243347"/>
              </a:xfrm>
              <a:custGeom>
                <a:avLst/>
                <a:gdLst/>
                <a:ahLst/>
                <a:cxnLst/>
                <a:rect l="l" t="t" r="r" b="b"/>
                <a:pathLst>
                  <a:path w="2899" h="3618" extrusionOk="0">
                    <a:moveTo>
                      <a:pt x="328" y="1"/>
                    </a:moveTo>
                    <a:cubicBezTo>
                      <a:pt x="328" y="1"/>
                      <a:pt x="479" y="2307"/>
                      <a:pt x="328" y="2496"/>
                    </a:cubicBezTo>
                    <a:cubicBezTo>
                      <a:pt x="190" y="2685"/>
                      <a:pt x="1" y="2785"/>
                      <a:pt x="1" y="2785"/>
                    </a:cubicBezTo>
                    <a:cubicBezTo>
                      <a:pt x="1" y="2785"/>
                      <a:pt x="278" y="3617"/>
                      <a:pt x="1324" y="3617"/>
                    </a:cubicBezTo>
                    <a:cubicBezTo>
                      <a:pt x="2370" y="3617"/>
                      <a:pt x="2899" y="2899"/>
                      <a:pt x="2899" y="2899"/>
                    </a:cubicBezTo>
                    <a:cubicBezTo>
                      <a:pt x="2899" y="2899"/>
                      <a:pt x="2370" y="2697"/>
                      <a:pt x="2294" y="2319"/>
                    </a:cubicBezTo>
                    <a:cubicBezTo>
                      <a:pt x="2206" y="1941"/>
                      <a:pt x="1790" y="1"/>
                      <a:pt x="1790"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2797;p44">
                <a:extLst>
                  <a:ext uri="{FF2B5EF4-FFF2-40B4-BE49-F238E27FC236}">
                    <a16:creationId xmlns:a16="http://schemas.microsoft.com/office/drawing/2014/main" id="{A966256B-5B2C-51CB-A5CA-469064C9BF50}"/>
                  </a:ext>
                </a:extLst>
              </p:cNvPr>
              <p:cNvSpPr/>
              <p:nvPr/>
            </p:nvSpPr>
            <p:spPr>
              <a:xfrm>
                <a:off x="6729269" y="1552118"/>
                <a:ext cx="111921" cy="96720"/>
              </a:xfrm>
              <a:custGeom>
                <a:avLst/>
                <a:gdLst/>
                <a:ahLst/>
                <a:cxnLst/>
                <a:rect l="l" t="t" r="r" b="b"/>
                <a:pathLst>
                  <a:path w="1664" h="1438" extrusionOk="0">
                    <a:moveTo>
                      <a:pt x="0" y="1"/>
                    </a:moveTo>
                    <a:cubicBezTo>
                      <a:pt x="0" y="1"/>
                      <a:pt x="38" y="454"/>
                      <a:pt x="51" y="971"/>
                    </a:cubicBezTo>
                    <a:cubicBezTo>
                      <a:pt x="265" y="1235"/>
                      <a:pt x="567" y="1437"/>
                      <a:pt x="996" y="1437"/>
                    </a:cubicBezTo>
                    <a:cubicBezTo>
                      <a:pt x="1311" y="1437"/>
                      <a:pt x="1512" y="1210"/>
                      <a:pt x="1664" y="908"/>
                    </a:cubicBezTo>
                    <a:cubicBezTo>
                      <a:pt x="1550" y="429"/>
                      <a:pt x="1462" y="1"/>
                      <a:pt x="1462" y="1"/>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798;p44">
                <a:extLst>
                  <a:ext uri="{FF2B5EF4-FFF2-40B4-BE49-F238E27FC236}">
                    <a16:creationId xmlns:a16="http://schemas.microsoft.com/office/drawing/2014/main" id="{34CD02C3-BBCA-CBD0-0CAE-67811A8C1602}"/>
                  </a:ext>
                </a:extLst>
              </p:cNvPr>
              <p:cNvSpPr/>
              <p:nvPr/>
            </p:nvSpPr>
            <p:spPr>
              <a:xfrm>
                <a:off x="6659722" y="1421633"/>
                <a:ext cx="193305" cy="203461"/>
              </a:xfrm>
              <a:custGeom>
                <a:avLst/>
                <a:gdLst/>
                <a:ahLst/>
                <a:cxnLst/>
                <a:rect l="l" t="t" r="r" b="b"/>
                <a:pathLst>
                  <a:path w="2874" h="3025" extrusionOk="0">
                    <a:moveTo>
                      <a:pt x="568" y="0"/>
                    </a:moveTo>
                    <a:cubicBezTo>
                      <a:pt x="568" y="0"/>
                      <a:pt x="543" y="517"/>
                      <a:pt x="568" y="1059"/>
                    </a:cubicBezTo>
                    <a:cubicBezTo>
                      <a:pt x="555" y="1046"/>
                      <a:pt x="555" y="1033"/>
                      <a:pt x="555" y="1033"/>
                    </a:cubicBezTo>
                    <a:cubicBezTo>
                      <a:pt x="555" y="1033"/>
                      <a:pt x="415" y="860"/>
                      <a:pt x="285" y="860"/>
                    </a:cubicBezTo>
                    <a:cubicBezTo>
                      <a:pt x="219" y="860"/>
                      <a:pt x="156" y="903"/>
                      <a:pt x="114" y="1033"/>
                    </a:cubicBezTo>
                    <a:cubicBezTo>
                      <a:pt x="1" y="1386"/>
                      <a:pt x="404" y="1752"/>
                      <a:pt x="644" y="1777"/>
                    </a:cubicBezTo>
                    <a:cubicBezTo>
                      <a:pt x="770" y="2369"/>
                      <a:pt x="1122" y="3024"/>
                      <a:pt x="1929" y="3024"/>
                    </a:cubicBezTo>
                    <a:cubicBezTo>
                      <a:pt x="2849" y="3024"/>
                      <a:pt x="2874" y="1084"/>
                      <a:pt x="2874" y="1084"/>
                    </a:cubicBezTo>
                    <a:cubicBezTo>
                      <a:pt x="1261" y="933"/>
                      <a:pt x="568" y="0"/>
                      <a:pt x="568"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2799;p44">
                <a:extLst>
                  <a:ext uri="{FF2B5EF4-FFF2-40B4-BE49-F238E27FC236}">
                    <a16:creationId xmlns:a16="http://schemas.microsoft.com/office/drawing/2014/main" id="{8C0911C6-84B5-6E31-2DDC-F5E4A09E3A7F}"/>
                  </a:ext>
                </a:extLst>
              </p:cNvPr>
              <p:cNvSpPr/>
              <p:nvPr/>
            </p:nvSpPr>
            <p:spPr>
              <a:xfrm>
                <a:off x="6525874" y="1924201"/>
                <a:ext cx="758558" cy="1977377"/>
              </a:xfrm>
              <a:custGeom>
                <a:avLst/>
                <a:gdLst/>
                <a:ahLst/>
                <a:cxnLst/>
                <a:rect l="l" t="t" r="r" b="b"/>
                <a:pathLst>
                  <a:path w="11278" h="29399" extrusionOk="0">
                    <a:moveTo>
                      <a:pt x="1827" y="0"/>
                    </a:moveTo>
                    <a:cubicBezTo>
                      <a:pt x="1890" y="1197"/>
                      <a:pt x="25" y="3075"/>
                      <a:pt x="25" y="3075"/>
                    </a:cubicBezTo>
                    <a:lnTo>
                      <a:pt x="151" y="7914"/>
                    </a:lnTo>
                    <a:cubicBezTo>
                      <a:pt x="151" y="7914"/>
                      <a:pt x="50" y="9816"/>
                      <a:pt x="50" y="11228"/>
                    </a:cubicBezTo>
                    <a:cubicBezTo>
                      <a:pt x="50" y="12639"/>
                      <a:pt x="0" y="16129"/>
                      <a:pt x="50" y="16999"/>
                    </a:cubicBezTo>
                    <a:cubicBezTo>
                      <a:pt x="101" y="17868"/>
                      <a:pt x="504" y="20867"/>
                      <a:pt x="693" y="22846"/>
                    </a:cubicBezTo>
                    <a:cubicBezTo>
                      <a:pt x="869" y="24811"/>
                      <a:pt x="1336" y="29146"/>
                      <a:pt x="1336" y="29146"/>
                    </a:cubicBezTo>
                    <a:cubicBezTo>
                      <a:pt x="1708" y="29340"/>
                      <a:pt x="2319" y="29397"/>
                      <a:pt x="2907" y="29397"/>
                    </a:cubicBezTo>
                    <a:cubicBezTo>
                      <a:pt x="3733" y="29397"/>
                      <a:pt x="4511" y="29285"/>
                      <a:pt x="4511" y="29285"/>
                    </a:cubicBezTo>
                    <a:cubicBezTo>
                      <a:pt x="4511" y="29285"/>
                      <a:pt x="4662" y="24874"/>
                      <a:pt x="4738" y="23816"/>
                    </a:cubicBezTo>
                    <a:cubicBezTo>
                      <a:pt x="4814" y="22770"/>
                      <a:pt x="4814" y="18221"/>
                      <a:pt x="4864" y="16533"/>
                    </a:cubicBezTo>
                    <a:cubicBezTo>
                      <a:pt x="4914" y="14844"/>
                      <a:pt x="5204" y="11719"/>
                      <a:pt x="5204" y="11719"/>
                    </a:cubicBezTo>
                    <a:cubicBezTo>
                      <a:pt x="5204" y="11719"/>
                      <a:pt x="5998" y="15273"/>
                      <a:pt x="6149" y="16205"/>
                    </a:cubicBezTo>
                    <a:cubicBezTo>
                      <a:pt x="6300" y="17125"/>
                      <a:pt x="6691" y="19507"/>
                      <a:pt x="6867" y="20893"/>
                    </a:cubicBezTo>
                    <a:cubicBezTo>
                      <a:pt x="7044" y="22279"/>
                      <a:pt x="7334" y="25076"/>
                      <a:pt x="7409" y="26361"/>
                    </a:cubicBezTo>
                    <a:cubicBezTo>
                      <a:pt x="7485" y="27634"/>
                      <a:pt x="7762" y="29045"/>
                      <a:pt x="7762" y="29045"/>
                    </a:cubicBezTo>
                    <a:cubicBezTo>
                      <a:pt x="8275" y="29310"/>
                      <a:pt x="8814" y="29398"/>
                      <a:pt x="9305" y="29398"/>
                    </a:cubicBezTo>
                    <a:cubicBezTo>
                      <a:pt x="10287" y="29398"/>
                      <a:pt x="11076" y="29045"/>
                      <a:pt x="11076" y="29045"/>
                    </a:cubicBezTo>
                    <a:cubicBezTo>
                      <a:pt x="11076" y="29045"/>
                      <a:pt x="11127" y="24811"/>
                      <a:pt x="11202" y="23400"/>
                    </a:cubicBezTo>
                    <a:cubicBezTo>
                      <a:pt x="11278" y="22001"/>
                      <a:pt x="10900" y="19406"/>
                      <a:pt x="11001" y="18385"/>
                    </a:cubicBezTo>
                    <a:cubicBezTo>
                      <a:pt x="11101" y="17352"/>
                      <a:pt x="10534" y="15890"/>
                      <a:pt x="10534" y="14504"/>
                    </a:cubicBezTo>
                    <a:cubicBezTo>
                      <a:pt x="10534" y="13118"/>
                      <a:pt x="9073" y="8708"/>
                      <a:pt x="9073" y="8708"/>
                    </a:cubicBezTo>
                    <a:lnTo>
                      <a:pt x="8606" y="3453"/>
                    </a:lnTo>
                    <a:cubicBezTo>
                      <a:pt x="6918" y="2533"/>
                      <a:pt x="6401"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00;p44">
                <a:extLst>
                  <a:ext uri="{FF2B5EF4-FFF2-40B4-BE49-F238E27FC236}">
                    <a16:creationId xmlns:a16="http://schemas.microsoft.com/office/drawing/2014/main" id="{5AAF9B3C-B8C5-68A4-AF2A-7B50185EE5F4}"/>
                  </a:ext>
                </a:extLst>
              </p:cNvPr>
              <p:cNvSpPr/>
              <p:nvPr/>
            </p:nvSpPr>
            <p:spPr>
              <a:xfrm>
                <a:off x="6527555" y="2303011"/>
                <a:ext cx="739120" cy="834898"/>
              </a:xfrm>
              <a:custGeom>
                <a:avLst/>
                <a:gdLst/>
                <a:ahLst/>
                <a:cxnLst/>
                <a:rect l="l" t="t" r="r" b="b"/>
                <a:pathLst>
                  <a:path w="10989" h="12413" extrusionOk="0">
                    <a:moveTo>
                      <a:pt x="63" y="1"/>
                    </a:moveTo>
                    <a:lnTo>
                      <a:pt x="126" y="2282"/>
                    </a:lnTo>
                    <a:cubicBezTo>
                      <a:pt x="126" y="2282"/>
                      <a:pt x="25" y="4184"/>
                      <a:pt x="25" y="5596"/>
                    </a:cubicBezTo>
                    <a:cubicBezTo>
                      <a:pt x="25" y="6402"/>
                      <a:pt x="0" y="7864"/>
                      <a:pt x="0" y="9149"/>
                    </a:cubicBezTo>
                    <a:cubicBezTo>
                      <a:pt x="378" y="9489"/>
                      <a:pt x="945" y="9830"/>
                      <a:pt x="1802" y="10082"/>
                    </a:cubicBezTo>
                    <a:cubicBezTo>
                      <a:pt x="3239" y="10510"/>
                      <a:pt x="4259" y="10951"/>
                      <a:pt x="4839" y="11216"/>
                    </a:cubicBezTo>
                    <a:cubicBezTo>
                      <a:pt x="4839" y="11102"/>
                      <a:pt x="4839" y="11002"/>
                      <a:pt x="4839" y="10901"/>
                    </a:cubicBezTo>
                    <a:cubicBezTo>
                      <a:pt x="4889" y="9212"/>
                      <a:pt x="5179" y="6087"/>
                      <a:pt x="5179" y="6087"/>
                    </a:cubicBezTo>
                    <a:cubicBezTo>
                      <a:pt x="5179" y="6087"/>
                      <a:pt x="5973" y="9641"/>
                      <a:pt x="6124" y="10573"/>
                    </a:cubicBezTo>
                    <a:cubicBezTo>
                      <a:pt x="6137" y="10661"/>
                      <a:pt x="6162" y="10762"/>
                      <a:pt x="6175" y="10875"/>
                    </a:cubicBezTo>
                    <a:cubicBezTo>
                      <a:pt x="6691" y="11216"/>
                      <a:pt x="7485" y="11632"/>
                      <a:pt x="8443" y="11770"/>
                    </a:cubicBezTo>
                    <a:cubicBezTo>
                      <a:pt x="9211" y="11884"/>
                      <a:pt x="10169" y="12148"/>
                      <a:pt x="10988" y="12413"/>
                    </a:cubicBezTo>
                    <a:cubicBezTo>
                      <a:pt x="10963" y="11417"/>
                      <a:pt x="10509" y="10119"/>
                      <a:pt x="10509" y="8872"/>
                    </a:cubicBezTo>
                    <a:cubicBezTo>
                      <a:pt x="10509" y="7486"/>
                      <a:pt x="9048" y="3076"/>
                      <a:pt x="9048" y="3076"/>
                    </a:cubicBezTo>
                    <a:lnTo>
                      <a:pt x="8859" y="870"/>
                    </a:lnTo>
                    <a:lnTo>
                      <a:pt x="63"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2801;p44">
                <a:extLst>
                  <a:ext uri="{FF2B5EF4-FFF2-40B4-BE49-F238E27FC236}">
                    <a16:creationId xmlns:a16="http://schemas.microsoft.com/office/drawing/2014/main" id="{C7168ED4-2DEB-5B9A-1DF8-2B653E8C3B90}"/>
                  </a:ext>
                </a:extLst>
              </p:cNvPr>
              <p:cNvSpPr/>
              <p:nvPr/>
            </p:nvSpPr>
            <p:spPr>
              <a:xfrm>
                <a:off x="6595354" y="1742800"/>
                <a:ext cx="106809" cy="295002"/>
              </a:xfrm>
              <a:custGeom>
                <a:avLst/>
                <a:gdLst/>
                <a:ahLst/>
                <a:cxnLst/>
                <a:rect l="l" t="t" r="r" b="b"/>
                <a:pathLst>
                  <a:path w="1588" h="4386" extrusionOk="0">
                    <a:moveTo>
                      <a:pt x="1071" y="1"/>
                    </a:moveTo>
                    <a:lnTo>
                      <a:pt x="0" y="240"/>
                    </a:lnTo>
                    <a:lnTo>
                      <a:pt x="731" y="4386"/>
                    </a:lnTo>
                    <a:lnTo>
                      <a:pt x="1588" y="4386"/>
                    </a:lnTo>
                    <a:lnTo>
                      <a:pt x="1071" y="1"/>
                    </a:ln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2802;p44">
                <a:extLst>
                  <a:ext uri="{FF2B5EF4-FFF2-40B4-BE49-F238E27FC236}">
                    <a16:creationId xmlns:a16="http://schemas.microsoft.com/office/drawing/2014/main" id="{A864E32E-D04D-4AD7-620F-C0826105E5FB}"/>
                  </a:ext>
                </a:extLst>
              </p:cNvPr>
              <p:cNvSpPr/>
              <p:nvPr/>
            </p:nvSpPr>
            <p:spPr>
              <a:xfrm>
                <a:off x="6914840" y="1742800"/>
                <a:ext cx="106876" cy="295002"/>
              </a:xfrm>
              <a:custGeom>
                <a:avLst/>
                <a:gdLst/>
                <a:ahLst/>
                <a:cxnLst/>
                <a:rect l="l" t="t" r="r" b="b"/>
                <a:pathLst>
                  <a:path w="1589" h="4386" extrusionOk="0">
                    <a:moveTo>
                      <a:pt x="517" y="1"/>
                    </a:moveTo>
                    <a:lnTo>
                      <a:pt x="1" y="4386"/>
                    </a:lnTo>
                    <a:lnTo>
                      <a:pt x="858" y="4386"/>
                    </a:lnTo>
                    <a:lnTo>
                      <a:pt x="1589" y="240"/>
                    </a:lnTo>
                    <a:lnTo>
                      <a:pt x="517" y="1"/>
                    </a:ln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803;p44">
                <a:extLst>
                  <a:ext uri="{FF2B5EF4-FFF2-40B4-BE49-F238E27FC236}">
                    <a16:creationId xmlns:a16="http://schemas.microsoft.com/office/drawing/2014/main" id="{EF2ABE99-2254-2230-D214-8857E79F3B74}"/>
                  </a:ext>
                </a:extLst>
              </p:cNvPr>
              <p:cNvSpPr/>
              <p:nvPr/>
            </p:nvSpPr>
            <p:spPr>
              <a:xfrm>
                <a:off x="7052992" y="3326038"/>
                <a:ext cx="61072" cy="86496"/>
              </a:xfrm>
              <a:custGeom>
                <a:avLst/>
                <a:gdLst/>
                <a:ahLst/>
                <a:cxnLst/>
                <a:rect l="l" t="t" r="r" b="b"/>
                <a:pathLst>
                  <a:path w="908" h="1286" fill="none" extrusionOk="0">
                    <a:moveTo>
                      <a:pt x="1" y="0"/>
                    </a:moveTo>
                    <a:cubicBezTo>
                      <a:pt x="1" y="0"/>
                      <a:pt x="26" y="870"/>
                      <a:pt x="908" y="1285"/>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804;p44">
                <a:extLst>
                  <a:ext uri="{FF2B5EF4-FFF2-40B4-BE49-F238E27FC236}">
                    <a16:creationId xmlns:a16="http://schemas.microsoft.com/office/drawing/2014/main" id="{72218544-197C-2F87-CFF5-CB0E05CB9369}"/>
                  </a:ext>
                </a:extLst>
              </p:cNvPr>
              <p:cNvSpPr/>
              <p:nvPr/>
            </p:nvSpPr>
            <p:spPr>
              <a:xfrm>
                <a:off x="7083528" y="3428543"/>
                <a:ext cx="62754" cy="23003"/>
              </a:xfrm>
              <a:custGeom>
                <a:avLst/>
                <a:gdLst/>
                <a:ahLst/>
                <a:cxnLst/>
                <a:rect l="l" t="t" r="r" b="b"/>
                <a:pathLst>
                  <a:path w="933" h="342" fill="none" extrusionOk="0">
                    <a:moveTo>
                      <a:pt x="0" y="1"/>
                    </a:moveTo>
                    <a:cubicBezTo>
                      <a:pt x="0" y="1"/>
                      <a:pt x="454" y="253"/>
                      <a:pt x="933" y="341"/>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805;p44">
                <a:extLst>
                  <a:ext uri="{FF2B5EF4-FFF2-40B4-BE49-F238E27FC236}">
                    <a16:creationId xmlns:a16="http://schemas.microsoft.com/office/drawing/2014/main" id="{F650394D-1A53-2F65-F2A4-13F3DCBF7673}"/>
                  </a:ext>
                </a:extLst>
              </p:cNvPr>
              <p:cNvSpPr/>
              <p:nvPr/>
            </p:nvSpPr>
            <p:spPr>
              <a:xfrm>
                <a:off x="6670752" y="3326038"/>
                <a:ext cx="61946" cy="86496"/>
              </a:xfrm>
              <a:custGeom>
                <a:avLst/>
                <a:gdLst/>
                <a:ahLst/>
                <a:cxnLst/>
                <a:rect l="l" t="t" r="r" b="b"/>
                <a:pathLst>
                  <a:path w="921" h="1286" fill="none" extrusionOk="0">
                    <a:moveTo>
                      <a:pt x="921" y="0"/>
                    </a:moveTo>
                    <a:cubicBezTo>
                      <a:pt x="921" y="0"/>
                      <a:pt x="555" y="958"/>
                      <a:pt x="1" y="1285"/>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806;p44">
                <a:extLst>
                  <a:ext uri="{FF2B5EF4-FFF2-40B4-BE49-F238E27FC236}">
                    <a16:creationId xmlns:a16="http://schemas.microsoft.com/office/drawing/2014/main" id="{B4689861-1D6C-983D-DCCF-10130797B49B}"/>
                  </a:ext>
                </a:extLst>
              </p:cNvPr>
              <p:cNvSpPr/>
              <p:nvPr/>
            </p:nvSpPr>
            <p:spPr>
              <a:xfrm>
                <a:off x="6709763" y="2001349"/>
                <a:ext cx="117840" cy="188933"/>
              </a:xfrm>
              <a:custGeom>
                <a:avLst/>
                <a:gdLst/>
                <a:ahLst/>
                <a:cxnLst/>
                <a:rect l="l" t="t" r="r" b="b"/>
                <a:pathLst>
                  <a:path w="1752" h="2809" extrusionOk="0">
                    <a:moveTo>
                      <a:pt x="215" y="0"/>
                    </a:moveTo>
                    <a:cubicBezTo>
                      <a:pt x="215" y="0"/>
                      <a:pt x="38" y="302"/>
                      <a:pt x="139" y="643"/>
                    </a:cubicBezTo>
                    <a:cubicBezTo>
                      <a:pt x="252" y="996"/>
                      <a:pt x="0" y="1159"/>
                      <a:pt x="252" y="1575"/>
                    </a:cubicBezTo>
                    <a:cubicBezTo>
                      <a:pt x="504" y="1978"/>
                      <a:pt x="252" y="2293"/>
                      <a:pt x="555" y="2646"/>
                    </a:cubicBezTo>
                    <a:cubicBezTo>
                      <a:pt x="660" y="2768"/>
                      <a:pt x="828" y="2809"/>
                      <a:pt x="1005" y="2809"/>
                    </a:cubicBezTo>
                    <a:cubicBezTo>
                      <a:pt x="1360" y="2809"/>
                      <a:pt x="1752" y="2646"/>
                      <a:pt x="1752" y="2646"/>
                    </a:cubicBezTo>
                    <a:cubicBezTo>
                      <a:pt x="1752" y="2646"/>
                      <a:pt x="1727" y="1739"/>
                      <a:pt x="1462" y="1411"/>
                    </a:cubicBezTo>
                    <a:cubicBezTo>
                      <a:pt x="1210" y="1071"/>
                      <a:pt x="1223" y="781"/>
                      <a:pt x="920" y="542"/>
                    </a:cubicBezTo>
                    <a:cubicBezTo>
                      <a:pt x="605" y="302"/>
                      <a:pt x="605" y="139"/>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807;p44">
                <a:extLst>
                  <a:ext uri="{FF2B5EF4-FFF2-40B4-BE49-F238E27FC236}">
                    <a16:creationId xmlns:a16="http://schemas.microsoft.com/office/drawing/2014/main" id="{D30A93D1-F5AF-6826-6C74-A028628A8B0C}"/>
                  </a:ext>
                </a:extLst>
              </p:cNvPr>
              <p:cNvSpPr/>
              <p:nvPr/>
            </p:nvSpPr>
            <p:spPr>
              <a:xfrm>
                <a:off x="6420544" y="2105467"/>
                <a:ext cx="547765" cy="165460"/>
              </a:xfrm>
              <a:custGeom>
                <a:avLst/>
                <a:gdLst/>
                <a:ahLst/>
                <a:cxnLst/>
                <a:rect l="l" t="t" r="r" b="b"/>
                <a:pathLst>
                  <a:path w="8144" h="2460" extrusionOk="0">
                    <a:moveTo>
                      <a:pt x="6992" y="1"/>
                    </a:moveTo>
                    <a:cubicBezTo>
                      <a:pt x="6590" y="1"/>
                      <a:pt x="6457" y="257"/>
                      <a:pt x="6178" y="257"/>
                    </a:cubicBezTo>
                    <a:cubicBezTo>
                      <a:pt x="6162" y="257"/>
                      <a:pt x="6145" y="256"/>
                      <a:pt x="6128" y="254"/>
                    </a:cubicBezTo>
                    <a:cubicBezTo>
                      <a:pt x="5903" y="222"/>
                      <a:pt x="5806" y="72"/>
                      <a:pt x="5634" y="72"/>
                    </a:cubicBezTo>
                    <a:cubicBezTo>
                      <a:pt x="5537" y="72"/>
                      <a:pt x="5416" y="120"/>
                      <a:pt x="5233" y="267"/>
                    </a:cubicBezTo>
                    <a:cubicBezTo>
                      <a:pt x="5116" y="362"/>
                      <a:pt x="5013" y="395"/>
                      <a:pt x="4918" y="395"/>
                    </a:cubicBezTo>
                    <a:cubicBezTo>
                      <a:pt x="4716" y="395"/>
                      <a:pt x="4551" y="249"/>
                      <a:pt x="4371" y="249"/>
                    </a:cubicBezTo>
                    <a:cubicBezTo>
                      <a:pt x="4278" y="249"/>
                      <a:pt x="4181" y="288"/>
                      <a:pt x="4074" y="405"/>
                    </a:cubicBezTo>
                    <a:cubicBezTo>
                      <a:pt x="3906" y="594"/>
                      <a:pt x="3760" y="636"/>
                      <a:pt x="3610" y="636"/>
                    </a:cubicBezTo>
                    <a:cubicBezTo>
                      <a:pt x="3485" y="636"/>
                      <a:pt x="3358" y="607"/>
                      <a:pt x="3212" y="607"/>
                    </a:cubicBezTo>
                    <a:cubicBezTo>
                      <a:pt x="3111" y="607"/>
                      <a:pt x="3001" y="621"/>
                      <a:pt x="2876" y="670"/>
                    </a:cubicBezTo>
                    <a:cubicBezTo>
                      <a:pt x="2788" y="706"/>
                      <a:pt x="2715" y="721"/>
                      <a:pt x="2652" y="721"/>
                    </a:cubicBezTo>
                    <a:cubicBezTo>
                      <a:pt x="2437" y="721"/>
                      <a:pt x="2338" y="556"/>
                      <a:pt x="2158" y="556"/>
                    </a:cubicBezTo>
                    <a:cubicBezTo>
                      <a:pt x="2081" y="556"/>
                      <a:pt x="1990" y="586"/>
                      <a:pt x="1868" y="670"/>
                    </a:cubicBezTo>
                    <a:cubicBezTo>
                      <a:pt x="1377" y="1023"/>
                      <a:pt x="961" y="821"/>
                      <a:pt x="848" y="1161"/>
                    </a:cubicBezTo>
                    <a:cubicBezTo>
                      <a:pt x="797" y="1302"/>
                      <a:pt x="648" y="1308"/>
                      <a:pt x="490" y="1308"/>
                    </a:cubicBezTo>
                    <a:cubicBezTo>
                      <a:pt x="476" y="1308"/>
                      <a:pt x="461" y="1308"/>
                      <a:pt x="446" y="1308"/>
                    </a:cubicBezTo>
                    <a:cubicBezTo>
                      <a:pt x="223" y="1308"/>
                      <a:pt x="0" y="1320"/>
                      <a:pt x="29" y="1703"/>
                    </a:cubicBezTo>
                    <a:cubicBezTo>
                      <a:pt x="92" y="2384"/>
                      <a:pt x="571" y="2459"/>
                      <a:pt x="571" y="2459"/>
                    </a:cubicBezTo>
                    <a:lnTo>
                      <a:pt x="8144" y="2333"/>
                    </a:lnTo>
                    <a:cubicBezTo>
                      <a:pt x="8144" y="2333"/>
                      <a:pt x="7740" y="103"/>
                      <a:pt x="7161" y="15"/>
                    </a:cubicBezTo>
                    <a:cubicBezTo>
                      <a:pt x="7099" y="5"/>
                      <a:pt x="7043" y="1"/>
                      <a:pt x="6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808;p44">
                <a:extLst>
                  <a:ext uri="{FF2B5EF4-FFF2-40B4-BE49-F238E27FC236}">
                    <a16:creationId xmlns:a16="http://schemas.microsoft.com/office/drawing/2014/main" id="{FFB13DF8-A1BB-27C6-6012-784AA40E2ACA}"/>
                  </a:ext>
                </a:extLst>
              </p:cNvPr>
              <p:cNvSpPr/>
              <p:nvPr/>
            </p:nvSpPr>
            <p:spPr>
              <a:xfrm>
                <a:off x="6729269" y="2150464"/>
                <a:ext cx="151739" cy="152613"/>
              </a:xfrm>
              <a:custGeom>
                <a:avLst/>
                <a:gdLst/>
                <a:ahLst/>
                <a:cxnLst/>
                <a:rect l="l" t="t" r="r" b="b"/>
                <a:pathLst>
                  <a:path w="2256" h="2269" extrusionOk="0">
                    <a:moveTo>
                      <a:pt x="1122" y="1"/>
                    </a:moveTo>
                    <a:cubicBezTo>
                      <a:pt x="504" y="1"/>
                      <a:pt x="0" y="517"/>
                      <a:pt x="0" y="1135"/>
                    </a:cubicBezTo>
                    <a:cubicBezTo>
                      <a:pt x="0" y="1765"/>
                      <a:pt x="504" y="2269"/>
                      <a:pt x="1122" y="2269"/>
                    </a:cubicBezTo>
                    <a:cubicBezTo>
                      <a:pt x="1752" y="2269"/>
                      <a:pt x="2256" y="1765"/>
                      <a:pt x="2256" y="1135"/>
                    </a:cubicBezTo>
                    <a:cubicBezTo>
                      <a:pt x="2256" y="517"/>
                      <a:pt x="1752" y="1"/>
                      <a:pt x="1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809;p44">
                <a:extLst>
                  <a:ext uri="{FF2B5EF4-FFF2-40B4-BE49-F238E27FC236}">
                    <a16:creationId xmlns:a16="http://schemas.microsoft.com/office/drawing/2014/main" id="{DEC1762F-5E5C-A89A-0795-FE666575B0E4}"/>
                  </a:ext>
                </a:extLst>
              </p:cNvPr>
              <p:cNvSpPr/>
              <p:nvPr/>
            </p:nvSpPr>
            <p:spPr>
              <a:xfrm>
                <a:off x="6564817" y="2169970"/>
                <a:ext cx="152613" cy="152613"/>
              </a:xfrm>
              <a:custGeom>
                <a:avLst/>
                <a:gdLst/>
                <a:ahLst/>
                <a:cxnLst/>
                <a:rect l="l" t="t" r="r" b="b"/>
                <a:pathLst>
                  <a:path w="2269" h="2269" extrusionOk="0">
                    <a:moveTo>
                      <a:pt x="1135" y="1"/>
                    </a:moveTo>
                    <a:cubicBezTo>
                      <a:pt x="505" y="1"/>
                      <a:pt x="1" y="505"/>
                      <a:pt x="1" y="1135"/>
                    </a:cubicBezTo>
                    <a:cubicBezTo>
                      <a:pt x="1" y="1752"/>
                      <a:pt x="505" y="2269"/>
                      <a:pt x="1135" y="2269"/>
                    </a:cubicBezTo>
                    <a:cubicBezTo>
                      <a:pt x="1765" y="2269"/>
                      <a:pt x="2269" y="1752"/>
                      <a:pt x="2269" y="1135"/>
                    </a:cubicBezTo>
                    <a:cubicBezTo>
                      <a:pt x="2269" y="505"/>
                      <a:pt x="1765" y="1"/>
                      <a:pt x="1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810;p44">
                <a:extLst>
                  <a:ext uri="{FF2B5EF4-FFF2-40B4-BE49-F238E27FC236}">
                    <a16:creationId xmlns:a16="http://schemas.microsoft.com/office/drawing/2014/main" id="{38A358F8-C05E-88CA-88AB-987CA96F041D}"/>
                  </a:ext>
                </a:extLst>
              </p:cNvPr>
              <p:cNvSpPr/>
              <p:nvPr/>
            </p:nvSpPr>
            <p:spPr>
              <a:xfrm>
                <a:off x="6915714" y="2038409"/>
                <a:ext cx="383113" cy="426092"/>
              </a:xfrm>
              <a:custGeom>
                <a:avLst/>
                <a:gdLst/>
                <a:ahLst/>
                <a:cxnLst/>
                <a:rect l="l" t="t" r="r" b="b"/>
                <a:pathLst>
                  <a:path w="5696" h="6335" extrusionOk="0">
                    <a:moveTo>
                      <a:pt x="3069" y="1"/>
                    </a:moveTo>
                    <a:cubicBezTo>
                      <a:pt x="1826" y="1"/>
                      <a:pt x="660" y="1106"/>
                      <a:pt x="353" y="2662"/>
                    </a:cubicBezTo>
                    <a:cubicBezTo>
                      <a:pt x="0" y="4389"/>
                      <a:pt x="832" y="6014"/>
                      <a:pt x="2218" y="6291"/>
                    </a:cubicBezTo>
                    <a:cubicBezTo>
                      <a:pt x="2358" y="6321"/>
                      <a:pt x="2497" y="6335"/>
                      <a:pt x="2636" y="6335"/>
                    </a:cubicBezTo>
                    <a:cubicBezTo>
                      <a:pt x="3865" y="6335"/>
                      <a:pt x="5026" y="5221"/>
                      <a:pt x="5343" y="3670"/>
                    </a:cubicBezTo>
                    <a:cubicBezTo>
                      <a:pt x="5696" y="1944"/>
                      <a:pt x="4852" y="319"/>
                      <a:pt x="3478" y="41"/>
                    </a:cubicBezTo>
                    <a:cubicBezTo>
                      <a:pt x="3341" y="14"/>
                      <a:pt x="3205" y="1"/>
                      <a:pt x="3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11;p44">
                <a:extLst>
                  <a:ext uri="{FF2B5EF4-FFF2-40B4-BE49-F238E27FC236}">
                    <a16:creationId xmlns:a16="http://schemas.microsoft.com/office/drawing/2014/main" id="{4AAE81BE-FDA6-BA0A-85D9-A053651347C5}"/>
                  </a:ext>
                </a:extLst>
              </p:cNvPr>
              <p:cNvSpPr/>
              <p:nvPr/>
            </p:nvSpPr>
            <p:spPr>
              <a:xfrm>
                <a:off x="7055548" y="2042848"/>
                <a:ext cx="114477" cy="419568"/>
              </a:xfrm>
              <a:custGeom>
                <a:avLst/>
                <a:gdLst/>
                <a:ahLst/>
                <a:cxnLst/>
                <a:rect l="l" t="t" r="r" b="b"/>
                <a:pathLst>
                  <a:path w="1702" h="6238" extrusionOk="0">
                    <a:moveTo>
                      <a:pt x="1500" y="0"/>
                    </a:moveTo>
                    <a:cubicBezTo>
                      <a:pt x="1475" y="127"/>
                      <a:pt x="1437" y="303"/>
                      <a:pt x="1424" y="517"/>
                    </a:cubicBezTo>
                    <a:cubicBezTo>
                      <a:pt x="1374" y="1185"/>
                      <a:pt x="1311" y="1336"/>
                      <a:pt x="1122" y="1878"/>
                    </a:cubicBezTo>
                    <a:cubicBezTo>
                      <a:pt x="1021" y="2168"/>
                      <a:pt x="958" y="2508"/>
                      <a:pt x="908" y="2848"/>
                    </a:cubicBezTo>
                    <a:cubicBezTo>
                      <a:pt x="870" y="3151"/>
                      <a:pt x="820" y="3466"/>
                      <a:pt x="731" y="3730"/>
                    </a:cubicBezTo>
                    <a:cubicBezTo>
                      <a:pt x="656" y="3970"/>
                      <a:pt x="542" y="4197"/>
                      <a:pt x="429" y="4411"/>
                    </a:cubicBezTo>
                    <a:cubicBezTo>
                      <a:pt x="290" y="4688"/>
                      <a:pt x="152" y="4953"/>
                      <a:pt x="127" y="5205"/>
                    </a:cubicBezTo>
                    <a:cubicBezTo>
                      <a:pt x="89" y="5494"/>
                      <a:pt x="26" y="5961"/>
                      <a:pt x="1" y="6188"/>
                    </a:cubicBezTo>
                    <a:cubicBezTo>
                      <a:pt x="38" y="6213"/>
                      <a:pt x="89" y="6225"/>
                      <a:pt x="139" y="6225"/>
                    </a:cubicBezTo>
                    <a:cubicBezTo>
                      <a:pt x="152" y="6238"/>
                      <a:pt x="177" y="6238"/>
                      <a:pt x="190" y="6238"/>
                    </a:cubicBezTo>
                    <a:cubicBezTo>
                      <a:pt x="227" y="6011"/>
                      <a:pt x="290" y="5520"/>
                      <a:pt x="328" y="5217"/>
                    </a:cubicBezTo>
                    <a:cubicBezTo>
                      <a:pt x="353" y="5016"/>
                      <a:pt x="479" y="4776"/>
                      <a:pt x="605" y="4512"/>
                    </a:cubicBezTo>
                    <a:cubicBezTo>
                      <a:pt x="731" y="4285"/>
                      <a:pt x="845" y="4045"/>
                      <a:pt x="933" y="3793"/>
                    </a:cubicBezTo>
                    <a:cubicBezTo>
                      <a:pt x="1021" y="3516"/>
                      <a:pt x="1072" y="3189"/>
                      <a:pt x="1109" y="2886"/>
                    </a:cubicBezTo>
                    <a:cubicBezTo>
                      <a:pt x="1160" y="2558"/>
                      <a:pt x="1223" y="2218"/>
                      <a:pt x="1311" y="1941"/>
                    </a:cubicBezTo>
                    <a:cubicBezTo>
                      <a:pt x="1500" y="1412"/>
                      <a:pt x="1576" y="1223"/>
                      <a:pt x="1626" y="530"/>
                    </a:cubicBezTo>
                    <a:cubicBezTo>
                      <a:pt x="1639" y="328"/>
                      <a:pt x="1664" y="177"/>
                      <a:pt x="1702" y="63"/>
                    </a:cubicBezTo>
                    <a:cubicBezTo>
                      <a:pt x="1626" y="38"/>
                      <a:pt x="1563" y="13"/>
                      <a:pt x="1500"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812;p44">
                <a:extLst>
                  <a:ext uri="{FF2B5EF4-FFF2-40B4-BE49-F238E27FC236}">
                    <a16:creationId xmlns:a16="http://schemas.microsoft.com/office/drawing/2014/main" id="{0E41544D-7A53-F558-BB0D-D27B2FF484C9}"/>
                  </a:ext>
                </a:extLst>
              </p:cNvPr>
              <p:cNvSpPr/>
              <p:nvPr/>
            </p:nvSpPr>
            <p:spPr>
              <a:xfrm>
                <a:off x="7143726" y="2086904"/>
                <a:ext cx="94971" cy="367912"/>
              </a:xfrm>
              <a:custGeom>
                <a:avLst/>
                <a:gdLst/>
                <a:ahLst/>
                <a:cxnLst/>
                <a:rect l="l" t="t" r="r" b="b"/>
                <a:pathLst>
                  <a:path w="1412" h="5470" extrusionOk="0">
                    <a:moveTo>
                      <a:pt x="1260" y="1"/>
                    </a:moveTo>
                    <a:cubicBezTo>
                      <a:pt x="1197" y="165"/>
                      <a:pt x="1147" y="379"/>
                      <a:pt x="1134" y="643"/>
                    </a:cubicBezTo>
                    <a:cubicBezTo>
                      <a:pt x="1122" y="1299"/>
                      <a:pt x="1021" y="1992"/>
                      <a:pt x="882" y="2420"/>
                    </a:cubicBezTo>
                    <a:cubicBezTo>
                      <a:pt x="832" y="2571"/>
                      <a:pt x="756" y="2697"/>
                      <a:pt x="668" y="2836"/>
                    </a:cubicBezTo>
                    <a:cubicBezTo>
                      <a:pt x="517" y="3088"/>
                      <a:pt x="365" y="3340"/>
                      <a:pt x="378" y="3768"/>
                    </a:cubicBezTo>
                    <a:cubicBezTo>
                      <a:pt x="403" y="4348"/>
                      <a:pt x="164" y="5104"/>
                      <a:pt x="0" y="5470"/>
                    </a:cubicBezTo>
                    <a:cubicBezTo>
                      <a:pt x="88" y="5432"/>
                      <a:pt x="189" y="5394"/>
                      <a:pt x="277" y="5356"/>
                    </a:cubicBezTo>
                    <a:cubicBezTo>
                      <a:pt x="428" y="4928"/>
                      <a:pt x="605" y="4285"/>
                      <a:pt x="580" y="3768"/>
                    </a:cubicBezTo>
                    <a:cubicBezTo>
                      <a:pt x="567" y="3390"/>
                      <a:pt x="706" y="3176"/>
                      <a:pt x="844" y="2937"/>
                    </a:cubicBezTo>
                    <a:cubicBezTo>
                      <a:pt x="933" y="2798"/>
                      <a:pt x="1021" y="2660"/>
                      <a:pt x="1084" y="2483"/>
                    </a:cubicBezTo>
                    <a:cubicBezTo>
                      <a:pt x="1222" y="2042"/>
                      <a:pt x="1323" y="1324"/>
                      <a:pt x="1336" y="643"/>
                    </a:cubicBezTo>
                    <a:cubicBezTo>
                      <a:pt x="1348" y="467"/>
                      <a:pt x="1374" y="316"/>
                      <a:pt x="1411" y="190"/>
                    </a:cubicBezTo>
                    <a:cubicBezTo>
                      <a:pt x="1361" y="127"/>
                      <a:pt x="1311" y="64"/>
                      <a:pt x="1260"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2813;p44">
                <a:extLst>
                  <a:ext uri="{FF2B5EF4-FFF2-40B4-BE49-F238E27FC236}">
                    <a16:creationId xmlns:a16="http://schemas.microsoft.com/office/drawing/2014/main" id="{4942542A-62D3-39D6-54C1-DE7726544CF2}"/>
                  </a:ext>
                </a:extLst>
              </p:cNvPr>
              <p:cNvSpPr/>
              <p:nvPr/>
            </p:nvSpPr>
            <p:spPr>
              <a:xfrm>
                <a:off x="6975912" y="2038611"/>
                <a:ext cx="135663" cy="376387"/>
              </a:xfrm>
              <a:custGeom>
                <a:avLst/>
                <a:gdLst/>
                <a:ahLst/>
                <a:cxnLst/>
                <a:rect l="l" t="t" r="r" b="b"/>
                <a:pathLst>
                  <a:path w="2017" h="5596" extrusionOk="0">
                    <a:moveTo>
                      <a:pt x="2016" y="0"/>
                    </a:moveTo>
                    <a:lnTo>
                      <a:pt x="2016" y="0"/>
                    </a:lnTo>
                    <a:cubicBezTo>
                      <a:pt x="1903" y="13"/>
                      <a:pt x="1802" y="26"/>
                      <a:pt x="1689" y="51"/>
                    </a:cubicBezTo>
                    <a:cubicBezTo>
                      <a:pt x="1449" y="341"/>
                      <a:pt x="1185" y="744"/>
                      <a:pt x="1197" y="1109"/>
                    </a:cubicBezTo>
                    <a:cubicBezTo>
                      <a:pt x="1197" y="1412"/>
                      <a:pt x="1096" y="1626"/>
                      <a:pt x="970" y="1840"/>
                    </a:cubicBezTo>
                    <a:cubicBezTo>
                      <a:pt x="870" y="2042"/>
                      <a:pt x="769" y="2243"/>
                      <a:pt x="744" y="2521"/>
                    </a:cubicBezTo>
                    <a:cubicBezTo>
                      <a:pt x="744" y="2621"/>
                      <a:pt x="731" y="2747"/>
                      <a:pt x="731" y="2886"/>
                    </a:cubicBezTo>
                    <a:cubicBezTo>
                      <a:pt x="718" y="3403"/>
                      <a:pt x="706" y="4108"/>
                      <a:pt x="365" y="4751"/>
                    </a:cubicBezTo>
                    <a:lnTo>
                      <a:pt x="227" y="5003"/>
                    </a:lnTo>
                    <a:cubicBezTo>
                      <a:pt x="126" y="5179"/>
                      <a:pt x="50" y="5305"/>
                      <a:pt x="0" y="5431"/>
                    </a:cubicBezTo>
                    <a:cubicBezTo>
                      <a:pt x="38" y="5482"/>
                      <a:pt x="88" y="5545"/>
                      <a:pt x="139" y="5595"/>
                    </a:cubicBezTo>
                    <a:cubicBezTo>
                      <a:pt x="189" y="5482"/>
                      <a:pt x="277" y="5318"/>
                      <a:pt x="403" y="5104"/>
                    </a:cubicBezTo>
                    <a:lnTo>
                      <a:pt x="542" y="4839"/>
                    </a:lnTo>
                    <a:cubicBezTo>
                      <a:pt x="907" y="4171"/>
                      <a:pt x="933" y="3428"/>
                      <a:pt x="945" y="2899"/>
                    </a:cubicBezTo>
                    <a:cubicBezTo>
                      <a:pt x="945" y="2760"/>
                      <a:pt x="945" y="2634"/>
                      <a:pt x="958" y="2533"/>
                    </a:cubicBezTo>
                    <a:cubicBezTo>
                      <a:pt x="970" y="2306"/>
                      <a:pt x="1059" y="2130"/>
                      <a:pt x="1159" y="1941"/>
                    </a:cubicBezTo>
                    <a:cubicBezTo>
                      <a:pt x="1285" y="1702"/>
                      <a:pt x="1411" y="1462"/>
                      <a:pt x="1399" y="1097"/>
                    </a:cubicBezTo>
                    <a:cubicBezTo>
                      <a:pt x="1399" y="719"/>
                      <a:pt x="1764" y="253"/>
                      <a:pt x="2016"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2814;p44">
                <a:extLst>
                  <a:ext uri="{FF2B5EF4-FFF2-40B4-BE49-F238E27FC236}">
                    <a16:creationId xmlns:a16="http://schemas.microsoft.com/office/drawing/2014/main" id="{E1FF786B-3932-D14E-39DA-01968814D202}"/>
                  </a:ext>
                </a:extLst>
              </p:cNvPr>
              <p:cNvSpPr/>
              <p:nvPr/>
            </p:nvSpPr>
            <p:spPr>
              <a:xfrm>
                <a:off x="6409715" y="2303885"/>
                <a:ext cx="887428" cy="546757"/>
              </a:xfrm>
              <a:custGeom>
                <a:avLst/>
                <a:gdLst/>
                <a:ahLst/>
                <a:cxnLst/>
                <a:rect l="l" t="t" r="r" b="b"/>
                <a:pathLst>
                  <a:path w="13194" h="8129" extrusionOk="0">
                    <a:moveTo>
                      <a:pt x="1" y="1"/>
                    </a:moveTo>
                    <a:cubicBezTo>
                      <a:pt x="1" y="1"/>
                      <a:pt x="177" y="2609"/>
                      <a:pt x="354" y="4474"/>
                    </a:cubicBezTo>
                    <a:cubicBezTo>
                      <a:pt x="530" y="6339"/>
                      <a:pt x="706" y="8128"/>
                      <a:pt x="2256" y="8128"/>
                    </a:cubicBezTo>
                    <a:lnTo>
                      <a:pt x="10938" y="8128"/>
                    </a:lnTo>
                    <a:cubicBezTo>
                      <a:pt x="12476" y="8128"/>
                      <a:pt x="12665" y="6339"/>
                      <a:pt x="12841" y="4474"/>
                    </a:cubicBezTo>
                    <a:cubicBezTo>
                      <a:pt x="13017" y="2609"/>
                      <a:pt x="13194" y="1"/>
                      <a:pt x="1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2815;p44">
                <a:extLst>
                  <a:ext uri="{FF2B5EF4-FFF2-40B4-BE49-F238E27FC236}">
                    <a16:creationId xmlns:a16="http://schemas.microsoft.com/office/drawing/2014/main" id="{B8B857C1-889B-ADFD-9413-3F072F3965FA}"/>
                  </a:ext>
                </a:extLst>
              </p:cNvPr>
              <p:cNvSpPr/>
              <p:nvPr/>
            </p:nvSpPr>
            <p:spPr>
              <a:xfrm>
                <a:off x="6422428" y="2303885"/>
                <a:ext cx="865434" cy="546757"/>
              </a:xfrm>
              <a:custGeom>
                <a:avLst/>
                <a:gdLst/>
                <a:ahLst/>
                <a:cxnLst/>
                <a:rect l="l" t="t" r="r" b="b"/>
                <a:pathLst>
                  <a:path w="12867" h="8129" extrusionOk="0">
                    <a:moveTo>
                      <a:pt x="2697" y="13"/>
                    </a:moveTo>
                    <a:cubicBezTo>
                      <a:pt x="3025" y="542"/>
                      <a:pt x="3378" y="1072"/>
                      <a:pt x="3756" y="1601"/>
                    </a:cubicBezTo>
                    <a:cubicBezTo>
                      <a:pt x="3290" y="2118"/>
                      <a:pt x="2798" y="2634"/>
                      <a:pt x="2294" y="3151"/>
                    </a:cubicBezTo>
                    <a:cubicBezTo>
                      <a:pt x="1916" y="2622"/>
                      <a:pt x="1563" y="2092"/>
                      <a:pt x="1236" y="1563"/>
                    </a:cubicBezTo>
                    <a:cubicBezTo>
                      <a:pt x="1740" y="1046"/>
                      <a:pt x="2231" y="530"/>
                      <a:pt x="2697" y="13"/>
                    </a:cubicBezTo>
                    <a:close/>
                    <a:moveTo>
                      <a:pt x="10346" y="13"/>
                    </a:moveTo>
                    <a:cubicBezTo>
                      <a:pt x="10825" y="530"/>
                      <a:pt x="11316" y="1046"/>
                      <a:pt x="11820" y="1550"/>
                    </a:cubicBezTo>
                    <a:cubicBezTo>
                      <a:pt x="11493" y="2080"/>
                      <a:pt x="11140" y="2622"/>
                      <a:pt x="10774" y="3151"/>
                    </a:cubicBezTo>
                    <a:cubicBezTo>
                      <a:pt x="10270" y="2634"/>
                      <a:pt x="9779" y="2118"/>
                      <a:pt x="9300" y="1588"/>
                    </a:cubicBezTo>
                    <a:cubicBezTo>
                      <a:pt x="9678" y="1072"/>
                      <a:pt x="10018" y="542"/>
                      <a:pt x="10346" y="13"/>
                    </a:cubicBezTo>
                    <a:close/>
                    <a:moveTo>
                      <a:pt x="5243" y="38"/>
                    </a:moveTo>
                    <a:cubicBezTo>
                      <a:pt x="5621" y="568"/>
                      <a:pt x="6024" y="1097"/>
                      <a:pt x="6440" y="1613"/>
                    </a:cubicBezTo>
                    <a:cubicBezTo>
                      <a:pt x="6024" y="2143"/>
                      <a:pt x="5583" y="2659"/>
                      <a:pt x="5117" y="3189"/>
                    </a:cubicBezTo>
                    <a:cubicBezTo>
                      <a:pt x="4701" y="2659"/>
                      <a:pt x="4298" y="2130"/>
                      <a:pt x="3920" y="1601"/>
                    </a:cubicBezTo>
                    <a:cubicBezTo>
                      <a:pt x="4386" y="1084"/>
                      <a:pt x="4827" y="568"/>
                      <a:pt x="5243" y="38"/>
                    </a:cubicBezTo>
                    <a:close/>
                    <a:moveTo>
                      <a:pt x="7801" y="38"/>
                    </a:moveTo>
                    <a:cubicBezTo>
                      <a:pt x="8229" y="568"/>
                      <a:pt x="8670" y="1084"/>
                      <a:pt x="9136" y="1601"/>
                    </a:cubicBezTo>
                    <a:cubicBezTo>
                      <a:pt x="8758" y="2130"/>
                      <a:pt x="8368" y="2659"/>
                      <a:pt x="7952" y="3189"/>
                    </a:cubicBezTo>
                    <a:cubicBezTo>
                      <a:pt x="7486" y="2659"/>
                      <a:pt x="7045" y="2143"/>
                      <a:pt x="6616" y="1613"/>
                    </a:cubicBezTo>
                    <a:cubicBezTo>
                      <a:pt x="7032" y="1097"/>
                      <a:pt x="7423" y="568"/>
                      <a:pt x="7801" y="38"/>
                    </a:cubicBezTo>
                    <a:close/>
                    <a:moveTo>
                      <a:pt x="3831" y="1702"/>
                    </a:moveTo>
                    <a:cubicBezTo>
                      <a:pt x="4209" y="2231"/>
                      <a:pt x="4613" y="2760"/>
                      <a:pt x="5028" y="3289"/>
                    </a:cubicBezTo>
                    <a:cubicBezTo>
                      <a:pt x="4562" y="3806"/>
                      <a:pt x="4083" y="4335"/>
                      <a:pt x="3567" y="4852"/>
                    </a:cubicBezTo>
                    <a:cubicBezTo>
                      <a:pt x="3151" y="4323"/>
                      <a:pt x="2748" y="3793"/>
                      <a:pt x="2370" y="3264"/>
                    </a:cubicBezTo>
                    <a:cubicBezTo>
                      <a:pt x="2886" y="2748"/>
                      <a:pt x="3365" y="2218"/>
                      <a:pt x="3831" y="1702"/>
                    </a:cubicBezTo>
                    <a:close/>
                    <a:moveTo>
                      <a:pt x="9225" y="1702"/>
                    </a:moveTo>
                    <a:cubicBezTo>
                      <a:pt x="9691" y="2218"/>
                      <a:pt x="10182" y="2735"/>
                      <a:pt x="10699" y="3252"/>
                    </a:cubicBezTo>
                    <a:cubicBezTo>
                      <a:pt x="10321" y="3781"/>
                      <a:pt x="9930" y="4323"/>
                      <a:pt x="9514" y="4852"/>
                    </a:cubicBezTo>
                    <a:cubicBezTo>
                      <a:pt x="8998" y="4323"/>
                      <a:pt x="8506" y="3806"/>
                      <a:pt x="8040" y="3277"/>
                    </a:cubicBezTo>
                    <a:cubicBezTo>
                      <a:pt x="8456" y="2760"/>
                      <a:pt x="8847" y="2231"/>
                      <a:pt x="9225" y="1702"/>
                    </a:cubicBezTo>
                    <a:close/>
                    <a:moveTo>
                      <a:pt x="6528" y="1714"/>
                    </a:moveTo>
                    <a:cubicBezTo>
                      <a:pt x="6956" y="2244"/>
                      <a:pt x="7397" y="2760"/>
                      <a:pt x="7864" y="3289"/>
                    </a:cubicBezTo>
                    <a:cubicBezTo>
                      <a:pt x="7448" y="3819"/>
                      <a:pt x="7007" y="4348"/>
                      <a:pt x="6541" y="4864"/>
                    </a:cubicBezTo>
                    <a:cubicBezTo>
                      <a:pt x="6074" y="4348"/>
                      <a:pt x="5633" y="3819"/>
                      <a:pt x="5205" y="3289"/>
                    </a:cubicBezTo>
                    <a:cubicBezTo>
                      <a:pt x="5671" y="2773"/>
                      <a:pt x="6112" y="2244"/>
                      <a:pt x="6528" y="1714"/>
                    </a:cubicBezTo>
                    <a:close/>
                    <a:moveTo>
                      <a:pt x="2281" y="3352"/>
                    </a:moveTo>
                    <a:cubicBezTo>
                      <a:pt x="2659" y="3882"/>
                      <a:pt x="3050" y="4411"/>
                      <a:pt x="3479" y="4940"/>
                    </a:cubicBezTo>
                    <a:cubicBezTo>
                      <a:pt x="2962" y="5469"/>
                      <a:pt x="2433" y="5986"/>
                      <a:pt x="1878" y="6503"/>
                    </a:cubicBezTo>
                    <a:cubicBezTo>
                      <a:pt x="1450" y="5973"/>
                      <a:pt x="1047" y="5444"/>
                      <a:pt x="669" y="4902"/>
                    </a:cubicBezTo>
                    <a:cubicBezTo>
                      <a:pt x="1223" y="4386"/>
                      <a:pt x="1765" y="3869"/>
                      <a:pt x="2281" y="3352"/>
                    </a:cubicBezTo>
                    <a:close/>
                    <a:moveTo>
                      <a:pt x="10800" y="3352"/>
                    </a:moveTo>
                    <a:cubicBezTo>
                      <a:pt x="11316" y="3869"/>
                      <a:pt x="11846" y="4386"/>
                      <a:pt x="12413" y="4902"/>
                    </a:cubicBezTo>
                    <a:cubicBezTo>
                      <a:pt x="12035" y="5432"/>
                      <a:pt x="11644" y="5973"/>
                      <a:pt x="11228" y="6503"/>
                    </a:cubicBezTo>
                    <a:cubicBezTo>
                      <a:pt x="10661" y="5986"/>
                      <a:pt x="10132" y="5469"/>
                      <a:pt x="9603" y="4940"/>
                    </a:cubicBezTo>
                    <a:cubicBezTo>
                      <a:pt x="10031" y="4411"/>
                      <a:pt x="10422" y="3882"/>
                      <a:pt x="10800" y="3352"/>
                    </a:cubicBezTo>
                    <a:close/>
                    <a:moveTo>
                      <a:pt x="5117" y="3390"/>
                    </a:moveTo>
                    <a:cubicBezTo>
                      <a:pt x="5545" y="3919"/>
                      <a:pt x="5986" y="4436"/>
                      <a:pt x="6452" y="4965"/>
                    </a:cubicBezTo>
                    <a:cubicBezTo>
                      <a:pt x="5986" y="5495"/>
                      <a:pt x="5495" y="6024"/>
                      <a:pt x="4991" y="6540"/>
                    </a:cubicBezTo>
                    <a:cubicBezTo>
                      <a:pt x="4524" y="6011"/>
                      <a:pt x="4071" y="5482"/>
                      <a:pt x="3655" y="4953"/>
                    </a:cubicBezTo>
                    <a:cubicBezTo>
                      <a:pt x="4159" y="4436"/>
                      <a:pt x="4650" y="3907"/>
                      <a:pt x="5117" y="3390"/>
                    </a:cubicBezTo>
                    <a:close/>
                    <a:moveTo>
                      <a:pt x="7952" y="3390"/>
                    </a:moveTo>
                    <a:cubicBezTo>
                      <a:pt x="8431" y="3907"/>
                      <a:pt x="8922" y="4436"/>
                      <a:pt x="9426" y="4953"/>
                    </a:cubicBezTo>
                    <a:cubicBezTo>
                      <a:pt x="9010" y="5482"/>
                      <a:pt x="8569" y="6011"/>
                      <a:pt x="8103" y="6540"/>
                    </a:cubicBezTo>
                    <a:cubicBezTo>
                      <a:pt x="7599" y="6024"/>
                      <a:pt x="7108" y="5495"/>
                      <a:pt x="6629" y="4965"/>
                    </a:cubicBezTo>
                    <a:cubicBezTo>
                      <a:pt x="7095" y="4436"/>
                      <a:pt x="7536" y="3919"/>
                      <a:pt x="7952" y="3390"/>
                    </a:cubicBezTo>
                    <a:close/>
                    <a:moveTo>
                      <a:pt x="177" y="1"/>
                    </a:moveTo>
                    <a:cubicBezTo>
                      <a:pt x="454" y="517"/>
                      <a:pt x="744" y="1034"/>
                      <a:pt x="1072" y="1538"/>
                    </a:cubicBezTo>
                    <a:cubicBezTo>
                      <a:pt x="719" y="1891"/>
                      <a:pt x="366" y="2231"/>
                      <a:pt x="1" y="2584"/>
                    </a:cubicBezTo>
                    <a:cubicBezTo>
                      <a:pt x="13" y="2634"/>
                      <a:pt x="13" y="2685"/>
                      <a:pt x="13" y="2748"/>
                    </a:cubicBezTo>
                    <a:cubicBezTo>
                      <a:pt x="404" y="2382"/>
                      <a:pt x="782" y="2017"/>
                      <a:pt x="1135" y="1651"/>
                    </a:cubicBezTo>
                    <a:cubicBezTo>
                      <a:pt x="1475" y="2193"/>
                      <a:pt x="1828" y="2722"/>
                      <a:pt x="2206" y="3252"/>
                    </a:cubicBezTo>
                    <a:cubicBezTo>
                      <a:pt x="1689" y="3768"/>
                      <a:pt x="1147" y="4285"/>
                      <a:pt x="593" y="4801"/>
                    </a:cubicBezTo>
                    <a:cubicBezTo>
                      <a:pt x="442" y="4575"/>
                      <a:pt x="291" y="4348"/>
                      <a:pt x="139" y="4121"/>
                    </a:cubicBezTo>
                    <a:lnTo>
                      <a:pt x="139" y="4121"/>
                    </a:lnTo>
                    <a:cubicBezTo>
                      <a:pt x="139" y="4209"/>
                      <a:pt x="152" y="4297"/>
                      <a:pt x="165" y="4386"/>
                    </a:cubicBezTo>
                    <a:cubicBezTo>
                      <a:pt x="265" y="4562"/>
                      <a:pt x="379" y="4726"/>
                      <a:pt x="505" y="4890"/>
                    </a:cubicBezTo>
                    <a:cubicBezTo>
                      <a:pt x="417" y="4965"/>
                      <a:pt x="316" y="5054"/>
                      <a:pt x="228" y="5129"/>
                    </a:cubicBezTo>
                    <a:cubicBezTo>
                      <a:pt x="240" y="5180"/>
                      <a:pt x="240" y="5243"/>
                      <a:pt x="253" y="5293"/>
                    </a:cubicBezTo>
                    <a:cubicBezTo>
                      <a:pt x="354" y="5192"/>
                      <a:pt x="467" y="5091"/>
                      <a:pt x="580" y="4990"/>
                    </a:cubicBezTo>
                    <a:cubicBezTo>
                      <a:pt x="958" y="5532"/>
                      <a:pt x="1349" y="6062"/>
                      <a:pt x="1777" y="6591"/>
                    </a:cubicBezTo>
                    <a:cubicBezTo>
                      <a:pt x="1462" y="6881"/>
                      <a:pt x="1147" y="7170"/>
                      <a:pt x="820" y="7460"/>
                    </a:cubicBezTo>
                    <a:cubicBezTo>
                      <a:pt x="845" y="7498"/>
                      <a:pt x="870" y="7523"/>
                      <a:pt x="895" y="7561"/>
                    </a:cubicBezTo>
                    <a:cubicBezTo>
                      <a:pt x="1223" y="7271"/>
                      <a:pt x="1538" y="6981"/>
                      <a:pt x="1853" y="6692"/>
                    </a:cubicBezTo>
                    <a:cubicBezTo>
                      <a:pt x="2244" y="7183"/>
                      <a:pt x="2634" y="7649"/>
                      <a:pt x="3050" y="8128"/>
                    </a:cubicBezTo>
                    <a:lnTo>
                      <a:pt x="3227" y="8128"/>
                    </a:lnTo>
                    <a:cubicBezTo>
                      <a:pt x="2785" y="7624"/>
                      <a:pt x="2357" y="7120"/>
                      <a:pt x="1954" y="6603"/>
                    </a:cubicBezTo>
                    <a:cubicBezTo>
                      <a:pt x="2508" y="6087"/>
                      <a:pt x="3038" y="5570"/>
                      <a:pt x="3554" y="5041"/>
                    </a:cubicBezTo>
                    <a:cubicBezTo>
                      <a:pt x="3983" y="5583"/>
                      <a:pt x="4436" y="6112"/>
                      <a:pt x="4902" y="6641"/>
                    </a:cubicBezTo>
                    <a:cubicBezTo>
                      <a:pt x="4411" y="7133"/>
                      <a:pt x="3894" y="7637"/>
                      <a:pt x="3365" y="8128"/>
                    </a:cubicBezTo>
                    <a:lnTo>
                      <a:pt x="3554" y="8128"/>
                    </a:lnTo>
                    <a:cubicBezTo>
                      <a:pt x="4046" y="7662"/>
                      <a:pt x="4524" y="7196"/>
                      <a:pt x="4978" y="6729"/>
                    </a:cubicBezTo>
                    <a:cubicBezTo>
                      <a:pt x="5406" y="7196"/>
                      <a:pt x="5835" y="7662"/>
                      <a:pt x="6289" y="8128"/>
                    </a:cubicBezTo>
                    <a:lnTo>
                      <a:pt x="6465" y="8128"/>
                    </a:lnTo>
                    <a:cubicBezTo>
                      <a:pt x="5986" y="7637"/>
                      <a:pt x="5520" y="7145"/>
                      <a:pt x="5079" y="6641"/>
                    </a:cubicBezTo>
                    <a:cubicBezTo>
                      <a:pt x="5583" y="6112"/>
                      <a:pt x="6074" y="5595"/>
                      <a:pt x="6541" y="5066"/>
                    </a:cubicBezTo>
                    <a:cubicBezTo>
                      <a:pt x="7019" y="5595"/>
                      <a:pt x="7511" y="6112"/>
                      <a:pt x="8015" y="6641"/>
                    </a:cubicBezTo>
                    <a:cubicBezTo>
                      <a:pt x="7574" y="7133"/>
                      <a:pt x="7120" y="7637"/>
                      <a:pt x="6641" y="8128"/>
                    </a:cubicBezTo>
                    <a:lnTo>
                      <a:pt x="6818" y="8128"/>
                    </a:lnTo>
                    <a:cubicBezTo>
                      <a:pt x="7271" y="7662"/>
                      <a:pt x="7700" y="7196"/>
                      <a:pt x="8116" y="6729"/>
                    </a:cubicBezTo>
                    <a:cubicBezTo>
                      <a:pt x="8569" y="7196"/>
                      <a:pt x="9061" y="7662"/>
                      <a:pt x="9552" y="8128"/>
                    </a:cubicBezTo>
                    <a:lnTo>
                      <a:pt x="9741" y="8128"/>
                    </a:lnTo>
                    <a:cubicBezTo>
                      <a:pt x="9212" y="7637"/>
                      <a:pt x="8695" y="7133"/>
                      <a:pt x="8204" y="6629"/>
                    </a:cubicBezTo>
                    <a:cubicBezTo>
                      <a:pt x="8657" y="6112"/>
                      <a:pt x="9099" y="5570"/>
                      <a:pt x="9527" y="5041"/>
                    </a:cubicBezTo>
                    <a:cubicBezTo>
                      <a:pt x="10044" y="5570"/>
                      <a:pt x="10585" y="6087"/>
                      <a:pt x="11140" y="6603"/>
                    </a:cubicBezTo>
                    <a:cubicBezTo>
                      <a:pt x="10737" y="7120"/>
                      <a:pt x="10321" y="7624"/>
                      <a:pt x="9880" y="8128"/>
                    </a:cubicBezTo>
                    <a:lnTo>
                      <a:pt x="10044" y="8128"/>
                    </a:lnTo>
                    <a:cubicBezTo>
                      <a:pt x="10459" y="7649"/>
                      <a:pt x="10863" y="7170"/>
                      <a:pt x="11241" y="6692"/>
                    </a:cubicBezTo>
                    <a:cubicBezTo>
                      <a:pt x="11493" y="6931"/>
                      <a:pt x="11757" y="7158"/>
                      <a:pt x="12022" y="7397"/>
                    </a:cubicBezTo>
                    <a:cubicBezTo>
                      <a:pt x="12047" y="7359"/>
                      <a:pt x="12060" y="7322"/>
                      <a:pt x="12085" y="7284"/>
                    </a:cubicBezTo>
                    <a:cubicBezTo>
                      <a:pt x="11833" y="7057"/>
                      <a:pt x="11568" y="6818"/>
                      <a:pt x="11316" y="6591"/>
                    </a:cubicBezTo>
                    <a:cubicBezTo>
                      <a:pt x="11732" y="6062"/>
                      <a:pt x="12135" y="5520"/>
                      <a:pt x="12513" y="4990"/>
                    </a:cubicBezTo>
                    <a:cubicBezTo>
                      <a:pt x="12539" y="5016"/>
                      <a:pt x="12564" y="5041"/>
                      <a:pt x="12589" y="5054"/>
                    </a:cubicBezTo>
                    <a:cubicBezTo>
                      <a:pt x="12589" y="5003"/>
                      <a:pt x="12602" y="4953"/>
                      <a:pt x="12602" y="4902"/>
                    </a:cubicBezTo>
                    <a:cubicBezTo>
                      <a:pt x="12602" y="4890"/>
                      <a:pt x="12589" y="4890"/>
                      <a:pt x="12589" y="4877"/>
                    </a:cubicBezTo>
                    <a:cubicBezTo>
                      <a:pt x="12589" y="4864"/>
                      <a:pt x="12602" y="4852"/>
                      <a:pt x="12614" y="4839"/>
                    </a:cubicBezTo>
                    <a:cubicBezTo>
                      <a:pt x="12614" y="4751"/>
                      <a:pt x="12627" y="4663"/>
                      <a:pt x="12639" y="4562"/>
                    </a:cubicBezTo>
                    <a:lnTo>
                      <a:pt x="12639" y="4562"/>
                    </a:lnTo>
                    <a:cubicBezTo>
                      <a:pt x="12589" y="4638"/>
                      <a:pt x="12539" y="4713"/>
                      <a:pt x="12488" y="4789"/>
                    </a:cubicBezTo>
                    <a:cubicBezTo>
                      <a:pt x="11934" y="4272"/>
                      <a:pt x="11392" y="3756"/>
                      <a:pt x="10875" y="3239"/>
                    </a:cubicBezTo>
                    <a:cubicBezTo>
                      <a:pt x="11241" y="2710"/>
                      <a:pt x="11593" y="2181"/>
                      <a:pt x="11921" y="1651"/>
                    </a:cubicBezTo>
                    <a:cubicBezTo>
                      <a:pt x="12211" y="1941"/>
                      <a:pt x="12513" y="2231"/>
                      <a:pt x="12816" y="2521"/>
                    </a:cubicBezTo>
                    <a:cubicBezTo>
                      <a:pt x="12816" y="2458"/>
                      <a:pt x="12828" y="2407"/>
                      <a:pt x="12828" y="2357"/>
                    </a:cubicBezTo>
                    <a:cubicBezTo>
                      <a:pt x="12539" y="2080"/>
                      <a:pt x="12261" y="1802"/>
                      <a:pt x="11997" y="1538"/>
                    </a:cubicBezTo>
                    <a:cubicBezTo>
                      <a:pt x="12299" y="1021"/>
                      <a:pt x="12602" y="517"/>
                      <a:pt x="12866" y="1"/>
                    </a:cubicBezTo>
                    <a:lnTo>
                      <a:pt x="12715" y="1"/>
                    </a:lnTo>
                    <a:cubicBezTo>
                      <a:pt x="12463" y="479"/>
                      <a:pt x="12186" y="958"/>
                      <a:pt x="11896" y="1437"/>
                    </a:cubicBezTo>
                    <a:cubicBezTo>
                      <a:pt x="11417" y="958"/>
                      <a:pt x="10963" y="479"/>
                      <a:pt x="10522" y="1"/>
                    </a:cubicBezTo>
                    <a:lnTo>
                      <a:pt x="10195" y="1"/>
                    </a:lnTo>
                    <a:cubicBezTo>
                      <a:pt x="9892" y="492"/>
                      <a:pt x="9552" y="996"/>
                      <a:pt x="9212" y="1487"/>
                    </a:cubicBezTo>
                    <a:cubicBezTo>
                      <a:pt x="8771" y="996"/>
                      <a:pt x="8342" y="505"/>
                      <a:pt x="7939" y="1"/>
                    </a:cubicBezTo>
                    <a:lnTo>
                      <a:pt x="7662" y="1"/>
                    </a:lnTo>
                    <a:cubicBezTo>
                      <a:pt x="7309" y="505"/>
                      <a:pt x="6931" y="1009"/>
                      <a:pt x="6528" y="1513"/>
                    </a:cubicBezTo>
                    <a:cubicBezTo>
                      <a:pt x="6125" y="1009"/>
                      <a:pt x="5747" y="505"/>
                      <a:pt x="5381" y="1"/>
                    </a:cubicBezTo>
                    <a:lnTo>
                      <a:pt x="5117" y="1"/>
                    </a:lnTo>
                    <a:cubicBezTo>
                      <a:pt x="4713" y="505"/>
                      <a:pt x="4285" y="996"/>
                      <a:pt x="3844" y="1487"/>
                    </a:cubicBezTo>
                    <a:cubicBezTo>
                      <a:pt x="3491" y="996"/>
                      <a:pt x="3164" y="505"/>
                      <a:pt x="2848" y="1"/>
                    </a:cubicBezTo>
                    <a:lnTo>
                      <a:pt x="2533" y="1"/>
                    </a:lnTo>
                    <a:cubicBezTo>
                      <a:pt x="2092" y="479"/>
                      <a:pt x="1639" y="971"/>
                      <a:pt x="1160" y="1450"/>
                    </a:cubicBezTo>
                    <a:cubicBezTo>
                      <a:pt x="870" y="958"/>
                      <a:pt x="593" y="479"/>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816;p44">
                <a:extLst>
                  <a:ext uri="{FF2B5EF4-FFF2-40B4-BE49-F238E27FC236}">
                    <a16:creationId xmlns:a16="http://schemas.microsoft.com/office/drawing/2014/main" id="{03530D6C-9931-26A3-6A3B-C24854EF33FA}"/>
                  </a:ext>
                </a:extLst>
              </p:cNvPr>
              <p:cNvSpPr/>
              <p:nvPr/>
            </p:nvSpPr>
            <p:spPr>
              <a:xfrm>
                <a:off x="6401241" y="2151339"/>
                <a:ext cx="152613" cy="151739"/>
              </a:xfrm>
              <a:custGeom>
                <a:avLst/>
                <a:gdLst/>
                <a:ahLst/>
                <a:cxnLst/>
                <a:rect l="l" t="t" r="r" b="b"/>
                <a:pathLst>
                  <a:path w="2269" h="2256" extrusionOk="0">
                    <a:moveTo>
                      <a:pt x="1135" y="0"/>
                    </a:moveTo>
                    <a:cubicBezTo>
                      <a:pt x="505" y="0"/>
                      <a:pt x="1" y="504"/>
                      <a:pt x="1" y="1122"/>
                    </a:cubicBezTo>
                    <a:cubicBezTo>
                      <a:pt x="1" y="1752"/>
                      <a:pt x="505" y="2256"/>
                      <a:pt x="1135" y="2256"/>
                    </a:cubicBezTo>
                    <a:cubicBezTo>
                      <a:pt x="1752" y="2256"/>
                      <a:pt x="2269" y="1752"/>
                      <a:pt x="2269" y="1122"/>
                    </a:cubicBezTo>
                    <a:cubicBezTo>
                      <a:pt x="2269" y="504"/>
                      <a:pt x="1752" y="0"/>
                      <a:pt x="1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2817;p44">
                <a:extLst>
                  <a:ext uri="{FF2B5EF4-FFF2-40B4-BE49-F238E27FC236}">
                    <a16:creationId xmlns:a16="http://schemas.microsoft.com/office/drawing/2014/main" id="{221CA9D9-C2E1-C4CA-F63D-9E155C59C7F2}"/>
                  </a:ext>
                </a:extLst>
              </p:cNvPr>
              <p:cNvSpPr/>
              <p:nvPr/>
            </p:nvSpPr>
            <p:spPr>
              <a:xfrm>
                <a:off x="6332635" y="2095378"/>
                <a:ext cx="149183" cy="173127"/>
              </a:xfrm>
              <a:custGeom>
                <a:avLst/>
                <a:gdLst/>
                <a:ahLst/>
                <a:cxnLst/>
                <a:rect l="l" t="t" r="r" b="b"/>
                <a:pathLst>
                  <a:path w="2218" h="2574" extrusionOk="0">
                    <a:moveTo>
                      <a:pt x="101" y="1"/>
                    </a:moveTo>
                    <a:cubicBezTo>
                      <a:pt x="101" y="1"/>
                      <a:pt x="0" y="341"/>
                      <a:pt x="189" y="656"/>
                    </a:cubicBezTo>
                    <a:cubicBezTo>
                      <a:pt x="365" y="958"/>
                      <a:pt x="164" y="1185"/>
                      <a:pt x="504" y="1525"/>
                    </a:cubicBezTo>
                    <a:cubicBezTo>
                      <a:pt x="844" y="1866"/>
                      <a:pt x="680" y="2231"/>
                      <a:pt x="1058" y="2496"/>
                    </a:cubicBezTo>
                    <a:cubicBezTo>
                      <a:pt x="1134" y="2551"/>
                      <a:pt x="1226" y="2573"/>
                      <a:pt x="1324" y="2573"/>
                    </a:cubicBezTo>
                    <a:cubicBezTo>
                      <a:pt x="1718" y="2573"/>
                      <a:pt x="2218" y="2218"/>
                      <a:pt x="2218" y="2218"/>
                    </a:cubicBezTo>
                    <a:cubicBezTo>
                      <a:pt x="2218" y="2218"/>
                      <a:pt x="1978" y="1349"/>
                      <a:pt x="1651" y="1084"/>
                    </a:cubicBezTo>
                    <a:cubicBezTo>
                      <a:pt x="1323" y="820"/>
                      <a:pt x="1273" y="530"/>
                      <a:pt x="907" y="366"/>
                    </a:cubicBezTo>
                    <a:cubicBezTo>
                      <a:pt x="554" y="215"/>
                      <a:pt x="517" y="5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2818;p44">
                <a:extLst>
                  <a:ext uri="{FF2B5EF4-FFF2-40B4-BE49-F238E27FC236}">
                    <a16:creationId xmlns:a16="http://schemas.microsoft.com/office/drawing/2014/main" id="{F51C809B-1362-1CBB-6A48-CAB2981E85D1}"/>
                  </a:ext>
                </a:extLst>
              </p:cNvPr>
              <p:cNvSpPr/>
              <p:nvPr/>
            </p:nvSpPr>
            <p:spPr>
              <a:xfrm>
                <a:off x="6473276" y="2046211"/>
                <a:ext cx="146694" cy="224716"/>
              </a:xfrm>
              <a:custGeom>
                <a:avLst/>
                <a:gdLst/>
                <a:ahLst/>
                <a:cxnLst/>
                <a:rect l="l" t="t" r="r" b="b"/>
                <a:pathLst>
                  <a:path w="2181" h="3341" extrusionOk="0">
                    <a:moveTo>
                      <a:pt x="1" y="1"/>
                    </a:moveTo>
                    <a:cubicBezTo>
                      <a:pt x="1" y="1"/>
                      <a:pt x="291" y="366"/>
                      <a:pt x="278" y="770"/>
                    </a:cubicBezTo>
                    <a:cubicBezTo>
                      <a:pt x="265" y="1173"/>
                      <a:pt x="480" y="1185"/>
                      <a:pt x="517" y="1664"/>
                    </a:cubicBezTo>
                    <a:cubicBezTo>
                      <a:pt x="555" y="2156"/>
                      <a:pt x="732" y="2093"/>
                      <a:pt x="782" y="2471"/>
                    </a:cubicBezTo>
                    <a:cubicBezTo>
                      <a:pt x="832" y="2861"/>
                      <a:pt x="1021" y="3139"/>
                      <a:pt x="1021" y="3139"/>
                    </a:cubicBezTo>
                    <a:lnTo>
                      <a:pt x="2181" y="3340"/>
                    </a:lnTo>
                    <a:cubicBezTo>
                      <a:pt x="2181" y="3340"/>
                      <a:pt x="2042" y="2937"/>
                      <a:pt x="1992" y="2433"/>
                    </a:cubicBezTo>
                    <a:cubicBezTo>
                      <a:pt x="1941" y="1929"/>
                      <a:pt x="1601" y="1916"/>
                      <a:pt x="1425" y="1311"/>
                    </a:cubicBezTo>
                    <a:cubicBezTo>
                      <a:pt x="1261" y="719"/>
                      <a:pt x="933" y="744"/>
                      <a:pt x="845" y="404"/>
                    </a:cubicBezTo>
                    <a:cubicBezTo>
                      <a:pt x="757" y="64"/>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2819;p44">
                <a:extLst>
                  <a:ext uri="{FF2B5EF4-FFF2-40B4-BE49-F238E27FC236}">
                    <a16:creationId xmlns:a16="http://schemas.microsoft.com/office/drawing/2014/main" id="{DD471CE6-EB16-0E03-FAE1-88177778CFD7}"/>
                  </a:ext>
                </a:extLst>
              </p:cNvPr>
              <p:cNvSpPr/>
              <p:nvPr/>
            </p:nvSpPr>
            <p:spPr>
              <a:xfrm>
                <a:off x="6858947" y="2054955"/>
                <a:ext cx="155976" cy="137210"/>
              </a:xfrm>
              <a:custGeom>
                <a:avLst/>
                <a:gdLst/>
                <a:ahLst/>
                <a:cxnLst/>
                <a:rect l="l" t="t" r="r" b="b"/>
                <a:pathLst>
                  <a:path w="2319" h="2040" extrusionOk="0">
                    <a:moveTo>
                      <a:pt x="635" y="0"/>
                    </a:moveTo>
                    <a:cubicBezTo>
                      <a:pt x="422" y="0"/>
                      <a:pt x="235" y="164"/>
                      <a:pt x="151" y="362"/>
                    </a:cubicBezTo>
                    <a:cubicBezTo>
                      <a:pt x="0" y="766"/>
                      <a:pt x="227" y="1585"/>
                      <a:pt x="429" y="1837"/>
                    </a:cubicBezTo>
                    <a:cubicBezTo>
                      <a:pt x="547" y="1981"/>
                      <a:pt x="694" y="2039"/>
                      <a:pt x="847" y="2039"/>
                    </a:cubicBezTo>
                    <a:cubicBezTo>
                      <a:pt x="921" y="2039"/>
                      <a:pt x="997" y="2025"/>
                      <a:pt x="1071" y="2000"/>
                    </a:cubicBezTo>
                    <a:cubicBezTo>
                      <a:pt x="1103" y="1994"/>
                      <a:pt x="1134" y="1991"/>
                      <a:pt x="1164" y="1991"/>
                    </a:cubicBezTo>
                    <a:cubicBezTo>
                      <a:pt x="1194" y="1991"/>
                      <a:pt x="1222" y="1994"/>
                      <a:pt x="1248" y="2000"/>
                    </a:cubicBezTo>
                    <a:cubicBezTo>
                      <a:pt x="1326" y="2025"/>
                      <a:pt x="1403" y="2039"/>
                      <a:pt x="1478" y="2039"/>
                    </a:cubicBezTo>
                    <a:cubicBezTo>
                      <a:pt x="1630" y="2039"/>
                      <a:pt x="1772" y="1981"/>
                      <a:pt x="1890" y="1837"/>
                    </a:cubicBezTo>
                    <a:cubicBezTo>
                      <a:pt x="2092" y="1585"/>
                      <a:pt x="2319" y="766"/>
                      <a:pt x="2167" y="362"/>
                    </a:cubicBezTo>
                    <a:cubicBezTo>
                      <a:pt x="2094" y="164"/>
                      <a:pt x="1909" y="0"/>
                      <a:pt x="1689" y="0"/>
                    </a:cubicBezTo>
                    <a:cubicBezTo>
                      <a:pt x="1644" y="0"/>
                      <a:pt x="1597" y="7"/>
                      <a:pt x="1550" y="22"/>
                    </a:cubicBezTo>
                    <a:cubicBezTo>
                      <a:pt x="1424" y="60"/>
                      <a:pt x="1292" y="79"/>
                      <a:pt x="1159" y="79"/>
                    </a:cubicBezTo>
                    <a:cubicBezTo>
                      <a:pt x="1027" y="79"/>
                      <a:pt x="895" y="60"/>
                      <a:pt x="769" y="22"/>
                    </a:cubicBezTo>
                    <a:cubicBezTo>
                      <a:pt x="724" y="7"/>
                      <a:pt x="679"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2820;p44">
                <a:extLst>
                  <a:ext uri="{FF2B5EF4-FFF2-40B4-BE49-F238E27FC236}">
                    <a16:creationId xmlns:a16="http://schemas.microsoft.com/office/drawing/2014/main" id="{05F36250-89A0-1DDB-D517-95381B1A1A82}"/>
                  </a:ext>
                </a:extLst>
              </p:cNvPr>
              <p:cNvSpPr/>
              <p:nvPr/>
            </p:nvSpPr>
            <p:spPr>
              <a:xfrm>
                <a:off x="6932664" y="1981843"/>
                <a:ext cx="16142" cy="94971"/>
              </a:xfrm>
              <a:custGeom>
                <a:avLst/>
                <a:gdLst/>
                <a:ahLst/>
                <a:cxnLst/>
                <a:rect l="l" t="t" r="r" b="b"/>
                <a:pathLst>
                  <a:path w="240" h="1412" fill="none" extrusionOk="0">
                    <a:moveTo>
                      <a:pt x="63" y="1412"/>
                    </a:moveTo>
                    <a:cubicBezTo>
                      <a:pt x="63" y="1412"/>
                      <a:pt x="0" y="555"/>
                      <a:pt x="240" y="0"/>
                    </a:cubicBezTo>
                  </a:path>
                </a:pathLst>
              </a:custGeom>
              <a:noFill/>
              <a:ln w="2525" cap="rnd" cmpd="sng">
                <a:solidFill>
                  <a:srgbClr val="8420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2821;p44">
                <a:extLst>
                  <a:ext uri="{FF2B5EF4-FFF2-40B4-BE49-F238E27FC236}">
                    <a16:creationId xmlns:a16="http://schemas.microsoft.com/office/drawing/2014/main" id="{A809587C-6108-3A95-8B88-650C2823EF7C}"/>
                  </a:ext>
                </a:extLst>
              </p:cNvPr>
              <p:cNvSpPr/>
              <p:nvPr/>
            </p:nvSpPr>
            <p:spPr>
              <a:xfrm>
                <a:off x="6553787" y="2042108"/>
                <a:ext cx="151806" cy="153017"/>
              </a:xfrm>
              <a:custGeom>
                <a:avLst/>
                <a:gdLst/>
                <a:ahLst/>
                <a:cxnLst/>
                <a:rect l="l" t="t" r="r" b="b"/>
                <a:pathLst>
                  <a:path w="2257" h="2275" extrusionOk="0">
                    <a:moveTo>
                      <a:pt x="1462" y="0"/>
                    </a:moveTo>
                    <a:cubicBezTo>
                      <a:pt x="1362" y="0"/>
                      <a:pt x="1262" y="30"/>
                      <a:pt x="1173" y="100"/>
                    </a:cubicBezTo>
                    <a:cubicBezTo>
                      <a:pt x="971" y="264"/>
                      <a:pt x="706" y="364"/>
                      <a:pt x="442" y="390"/>
                    </a:cubicBezTo>
                    <a:cubicBezTo>
                      <a:pt x="165" y="402"/>
                      <a:pt x="1" y="667"/>
                      <a:pt x="1" y="931"/>
                    </a:cubicBezTo>
                    <a:cubicBezTo>
                      <a:pt x="1" y="1360"/>
                      <a:pt x="517" y="2040"/>
                      <a:pt x="795" y="2191"/>
                    </a:cubicBezTo>
                    <a:cubicBezTo>
                      <a:pt x="892" y="2250"/>
                      <a:pt x="984" y="2275"/>
                      <a:pt x="1071" y="2275"/>
                    </a:cubicBezTo>
                    <a:cubicBezTo>
                      <a:pt x="1209" y="2275"/>
                      <a:pt x="1334" y="2213"/>
                      <a:pt x="1450" y="2128"/>
                    </a:cubicBezTo>
                    <a:cubicBezTo>
                      <a:pt x="1500" y="2091"/>
                      <a:pt x="1563" y="2065"/>
                      <a:pt x="1626" y="2053"/>
                    </a:cubicBezTo>
                    <a:cubicBezTo>
                      <a:pt x="1866" y="2040"/>
                      <a:pt x="2067" y="1939"/>
                      <a:pt x="2156" y="1662"/>
                    </a:cubicBezTo>
                    <a:cubicBezTo>
                      <a:pt x="2256" y="1360"/>
                      <a:pt x="2168" y="516"/>
                      <a:pt x="1878" y="188"/>
                    </a:cubicBezTo>
                    <a:cubicBezTo>
                      <a:pt x="1771" y="73"/>
                      <a:pt x="1617" y="0"/>
                      <a:pt x="1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2822;p44">
                <a:extLst>
                  <a:ext uri="{FF2B5EF4-FFF2-40B4-BE49-F238E27FC236}">
                    <a16:creationId xmlns:a16="http://schemas.microsoft.com/office/drawing/2014/main" id="{ED08D985-4168-073E-B562-19AB42724186}"/>
                  </a:ext>
                </a:extLst>
              </p:cNvPr>
              <p:cNvSpPr/>
              <p:nvPr/>
            </p:nvSpPr>
            <p:spPr>
              <a:xfrm>
                <a:off x="6569929" y="1993681"/>
                <a:ext cx="45804" cy="84008"/>
              </a:xfrm>
              <a:custGeom>
                <a:avLst/>
                <a:gdLst/>
                <a:ahLst/>
                <a:cxnLst/>
                <a:rect l="l" t="t" r="r" b="b"/>
                <a:pathLst>
                  <a:path w="681" h="1249" fill="none" extrusionOk="0">
                    <a:moveTo>
                      <a:pt x="681" y="1248"/>
                    </a:moveTo>
                    <a:cubicBezTo>
                      <a:pt x="681" y="1248"/>
                      <a:pt x="429" y="416"/>
                      <a:pt x="0" y="1"/>
                    </a:cubicBezTo>
                  </a:path>
                </a:pathLst>
              </a:custGeom>
              <a:noFill/>
              <a:ln w="2525" cap="rnd" cmpd="sng">
                <a:solidFill>
                  <a:srgbClr val="8420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2823;p44">
                <a:extLst>
                  <a:ext uri="{FF2B5EF4-FFF2-40B4-BE49-F238E27FC236}">
                    <a16:creationId xmlns:a16="http://schemas.microsoft.com/office/drawing/2014/main" id="{D7ABBFDA-FF6C-6796-AE70-D5A2C9909818}"/>
                  </a:ext>
                </a:extLst>
              </p:cNvPr>
              <p:cNvSpPr/>
              <p:nvPr/>
            </p:nvSpPr>
            <p:spPr>
              <a:xfrm>
                <a:off x="6365660" y="2240324"/>
                <a:ext cx="975606" cy="131426"/>
              </a:xfrm>
              <a:custGeom>
                <a:avLst/>
                <a:gdLst/>
                <a:ahLst/>
                <a:cxnLst/>
                <a:rect l="l" t="t" r="r" b="b"/>
                <a:pathLst>
                  <a:path w="14505" h="1954" extrusionOk="0">
                    <a:moveTo>
                      <a:pt x="567" y="0"/>
                    </a:moveTo>
                    <a:cubicBezTo>
                      <a:pt x="252" y="0"/>
                      <a:pt x="0" y="240"/>
                      <a:pt x="26" y="517"/>
                    </a:cubicBezTo>
                    <a:lnTo>
                      <a:pt x="139" y="1525"/>
                    </a:lnTo>
                    <a:cubicBezTo>
                      <a:pt x="164" y="1765"/>
                      <a:pt x="404" y="1954"/>
                      <a:pt x="681" y="1954"/>
                    </a:cubicBezTo>
                    <a:lnTo>
                      <a:pt x="13824" y="1954"/>
                    </a:lnTo>
                    <a:cubicBezTo>
                      <a:pt x="14101" y="1954"/>
                      <a:pt x="14328" y="1765"/>
                      <a:pt x="14365" y="1525"/>
                    </a:cubicBezTo>
                    <a:lnTo>
                      <a:pt x="14466" y="517"/>
                    </a:lnTo>
                    <a:cubicBezTo>
                      <a:pt x="14504" y="240"/>
                      <a:pt x="14252" y="0"/>
                      <a:pt x="13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2824;p44">
                <a:extLst>
                  <a:ext uri="{FF2B5EF4-FFF2-40B4-BE49-F238E27FC236}">
                    <a16:creationId xmlns:a16="http://schemas.microsoft.com/office/drawing/2014/main" id="{7202B186-F809-60C1-62BA-628EC5D3CC35}"/>
                  </a:ext>
                </a:extLst>
              </p:cNvPr>
              <p:cNvSpPr/>
              <p:nvPr/>
            </p:nvSpPr>
            <p:spPr>
              <a:xfrm>
                <a:off x="6381735" y="2551806"/>
                <a:ext cx="212811" cy="142053"/>
              </a:xfrm>
              <a:custGeom>
                <a:avLst/>
                <a:gdLst/>
                <a:ahLst/>
                <a:cxnLst/>
                <a:rect l="l" t="t" r="r" b="b"/>
                <a:pathLst>
                  <a:path w="3164" h="2112" extrusionOk="0">
                    <a:moveTo>
                      <a:pt x="1891" y="0"/>
                    </a:moveTo>
                    <a:cubicBezTo>
                      <a:pt x="1645" y="0"/>
                      <a:pt x="1355" y="19"/>
                      <a:pt x="1135" y="32"/>
                    </a:cubicBezTo>
                    <a:cubicBezTo>
                      <a:pt x="681" y="57"/>
                      <a:pt x="568" y="57"/>
                      <a:pt x="417" y="133"/>
                    </a:cubicBezTo>
                    <a:cubicBezTo>
                      <a:pt x="265" y="208"/>
                      <a:pt x="1" y="460"/>
                      <a:pt x="102" y="700"/>
                    </a:cubicBezTo>
                    <a:cubicBezTo>
                      <a:pt x="328" y="1267"/>
                      <a:pt x="1412" y="1494"/>
                      <a:pt x="1412" y="1494"/>
                    </a:cubicBezTo>
                    <a:cubicBezTo>
                      <a:pt x="1412" y="1494"/>
                      <a:pt x="1614" y="1670"/>
                      <a:pt x="1765" y="1872"/>
                    </a:cubicBezTo>
                    <a:cubicBezTo>
                      <a:pt x="1857" y="2010"/>
                      <a:pt x="2049" y="2111"/>
                      <a:pt x="2129" y="2111"/>
                    </a:cubicBezTo>
                    <a:cubicBezTo>
                      <a:pt x="2180" y="2111"/>
                      <a:pt x="2186" y="2070"/>
                      <a:pt x="2093" y="1972"/>
                    </a:cubicBezTo>
                    <a:cubicBezTo>
                      <a:pt x="1853" y="1708"/>
                      <a:pt x="1778" y="1431"/>
                      <a:pt x="1778" y="1431"/>
                    </a:cubicBezTo>
                    <a:lnTo>
                      <a:pt x="1778" y="1431"/>
                    </a:lnTo>
                    <a:cubicBezTo>
                      <a:pt x="1977" y="1702"/>
                      <a:pt x="2338" y="1798"/>
                      <a:pt x="2545" y="1798"/>
                    </a:cubicBezTo>
                    <a:cubicBezTo>
                      <a:pt x="2626" y="1798"/>
                      <a:pt x="2683" y="1783"/>
                      <a:pt x="2697" y="1758"/>
                    </a:cubicBezTo>
                    <a:cubicBezTo>
                      <a:pt x="2748" y="1670"/>
                      <a:pt x="2559" y="1607"/>
                      <a:pt x="2382" y="1519"/>
                    </a:cubicBezTo>
                    <a:cubicBezTo>
                      <a:pt x="2093" y="1380"/>
                      <a:pt x="1878" y="1128"/>
                      <a:pt x="1878" y="1128"/>
                    </a:cubicBezTo>
                    <a:lnTo>
                      <a:pt x="1878" y="1128"/>
                    </a:lnTo>
                    <a:cubicBezTo>
                      <a:pt x="2185" y="1291"/>
                      <a:pt x="2732" y="1403"/>
                      <a:pt x="2993" y="1403"/>
                    </a:cubicBezTo>
                    <a:cubicBezTo>
                      <a:pt x="3075" y="1403"/>
                      <a:pt x="3129" y="1392"/>
                      <a:pt x="3138" y="1368"/>
                    </a:cubicBezTo>
                    <a:cubicBezTo>
                      <a:pt x="3164" y="1267"/>
                      <a:pt x="3063" y="1191"/>
                      <a:pt x="2786" y="1128"/>
                    </a:cubicBezTo>
                    <a:cubicBezTo>
                      <a:pt x="2521" y="1065"/>
                      <a:pt x="1904" y="813"/>
                      <a:pt x="1904" y="813"/>
                    </a:cubicBezTo>
                    <a:lnTo>
                      <a:pt x="1904" y="813"/>
                    </a:lnTo>
                    <a:cubicBezTo>
                      <a:pt x="1904" y="813"/>
                      <a:pt x="2452" y="875"/>
                      <a:pt x="2818" y="875"/>
                    </a:cubicBezTo>
                    <a:cubicBezTo>
                      <a:pt x="3001" y="875"/>
                      <a:pt x="3138" y="859"/>
                      <a:pt x="3138" y="813"/>
                    </a:cubicBezTo>
                    <a:cubicBezTo>
                      <a:pt x="3138" y="674"/>
                      <a:pt x="1702" y="599"/>
                      <a:pt x="1715" y="485"/>
                    </a:cubicBezTo>
                    <a:cubicBezTo>
                      <a:pt x="1727" y="359"/>
                      <a:pt x="2483" y="196"/>
                      <a:pt x="2382" y="82"/>
                    </a:cubicBezTo>
                    <a:cubicBezTo>
                      <a:pt x="2338" y="19"/>
                      <a:pt x="2137" y="0"/>
                      <a:pt x="1891"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2825;p44">
                <a:extLst>
                  <a:ext uri="{FF2B5EF4-FFF2-40B4-BE49-F238E27FC236}">
                    <a16:creationId xmlns:a16="http://schemas.microsoft.com/office/drawing/2014/main" id="{5B232F52-FAD1-A453-3716-33085E774F50}"/>
                  </a:ext>
                </a:extLst>
              </p:cNvPr>
              <p:cNvSpPr/>
              <p:nvPr/>
            </p:nvSpPr>
            <p:spPr>
              <a:xfrm>
                <a:off x="7105523" y="2551806"/>
                <a:ext cx="212811" cy="142053"/>
              </a:xfrm>
              <a:custGeom>
                <a:avLst/>
                <a:gdLst/>
                <a:ahLst/>
                <a:cxnLst/>
                <a:rect l="l" t="t" r="r" b="b"/>
                <a:pathLst>
                  <a:path w="3164" h="2112" extrusionOk="0">
                    <a:moveTo>
                      <a:pt x="1274" y="0"/>
                    </a:moveTo>
                    <a:cubicBezTo>
                      <a:pt x="1028" y="0"/>
                      <a:pt x="826" y="19"/>
                      <a:pt x="782" y="82"/>
                    </a:cubicBezTo>
                    <a:cubicBezTo>
                      <a:pt x="681" y="196"/>
                      <a:pt x="1437" y="359"/>
                      <a:pt x="1450" y="485"/>
                    </a:cubicBezTo>
                    <a:cubicBezTo>
                      <a:pt x="1463" y="599"/>
                      <a:pt x="26" y="674"/>
                      <a:pt x="26" y="813"/>
                    </a:cubicBezTo>
                    <a:cubicBezTo>
                      <a:pt x="26" y="859"/>
                      <a:pt x="163" y="875"/>
                      <a:pt x="346" y="875"/>
                    </a:cubicBezTo>
                    <a:cubicBezTo>
                      <a:pt x="712" y="875"/>
                      <a:pt x="1261" y="813"/>
                      <a:pt x="1261" y="813"/>
                    </a:cubicBezTo>
                    <a:lnTo>
                      <a:pt x="1261" y="813"/>
                    </a:lnTo>
                    <a:cubicBezTo>
                      <a:pt x="1261" y="813"/>
                      <a:pt x="644" y="1065"/>
                      <a:pt x="379" y="1128"/>
                    </a:cubicBezTo>
                    <a:cubicBezTo>
                      <a:pt x="102" y="1191"/>
                      <a:pt x="1" y="1267"/>
                      <a:pt x="26" y="1368"/>
                    </a:cubicBezTo>
                    <a:cubicBezTo>
                      <a:pt x="35" y="1392"/>
                      <a:pt x="89" y="1403"/>
                      <a:pt x="172" y="1403"/>
                    </a:cubicBezTo>
                    <a:cubicBezTo>
                      <a:pt x="433" y="1403"/>
                      <a:pt x="980" y="1291"/>
                      <a:pt x="1286" y="1128"/>
                    </a:cubicBezTo>
                    <a:lnTo>
                      <a:pt x="1286" y="1128"/>
                    </a:lnTo>
                    <a:cubicBezTo>
                      <a:pt x="1286" y="1128"/>
                      <a:pt x="1072" y="1380"/>
                      <a:pt x="782" y="1519"/>
                    </a:cubicBezTo>
                    <a:cubicBezTo>
                      <a:pt x="606" y="1607"/>
                      <a:pt x="417" y="1670"/>
                      <a:pt x="467" y="1758"/>
                    </a:cubicBezTo>
                    <a:cubicBezTo>
                      <a:pt x="481" y="1783"/>
                      <a:pt x="539" y="1798"/>
                      <a:pt x="620" y="1798"/>
                    </a:cubicBezTo>
                    <a:cubicBezTo>
                      <a:pt x="827" y="1798"/>
                      <a:pt x="1188" y="1702"/>
                      <a:pt x="1387" y="1431"/>
                    </a:cubicBezTo>
                    <a:lnTo>
                      <a:pt x="1387" y="1431"/>
                    </a:lnTo>
                    <a:cubicBezTo>
                      <a:pt x="1387" y="1431"/>
                      <a:pt x="1311" y="1708"/>
                      <a:pt x="1072" y="1972"/>
                    </a:cubicBezTo>
                    <a:cubicBezTo>
                      <a:pt x="979" y="2070"/>
                      <a:pt x="985" y="2111"/>
                      <a:pt x="1036" y="2111"/>
                    </a:cubicBezTo>
                    <a:cubicBezTo>
                      <a:pt x="1116" y="2111"/>
                      <a:pt x="1307" y="2010"/>
                      <a:pt x="1400" y="1872"/>
                    </a:cubicBezTo>
                    <a:cubicBezTo>
                      <a:pt x="1551" y="1670"/>
                      <a:pt x="1753" y="1494"/>
                      <a:pt x="1753" y="1494"/>
                    </a:cubicBezTo>
                    <a:cubicBezTo>
                      <a:pt x="1753" y="1494"/>
                      <a:pt x="2836" y="1267"/>
                      <a:pt x="3063" y="700"/>
                    </a:cubicBezTo>
                    <a:cubicBezTo>
                      <a:pt x="3164" y="460"/>
                      <a:pt x="2899" y="208"/>
                      <a:pt x="2748" y="133"/>
                    </a:cubicBezTo>
                    <a:cubicBezTo>
                      <a:pt x="2597" y="57"/>
                      <a:pt x="2483" y="57"/>
                      <a:pt x="2030" y="32"/>
                    </a:cubicBezTo>
                    <a:cubicBezTo>
                      <a:pt x="1809" y="19"/>
                      <a:pt x="1519" y="0"/>
                      <a:pt x="1274"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2826;p44">
                <a:extLst>
                  <a:ext uri="{FF2B5EF4-FFF2-40B4-BE49-F238E27FC236}">
                    <a16:creationId xmlns:a16="http://schemas.microsoft.com/office/drawing/2014/main" id="{22314CB7-0013-5763-3C4F-AE590935AAF7}"/>
                  </a:ext>
                </a:extLst>
              </p:cNvPr>
              <p:cNvSpPr/>
              <p:nvPr/>
            </p:nvSpPr>
            <p:spPr>
              <a:xfrm>
                <a:off x="6581767" y="3871720"/>
                <a:ext cx="273008" cy="119252"/>
              </a:xfrm>
              <a:custGeom>
                <a:avLst/>
                <a:gdLst/>
                <a:ahLst/>
                <a:cxnLst/>
                <a:rect l="l" t="t" r="r" b="b"/>
                <a:pathLst>
                  <a:path w="4059" h="1773" extrusionOk="0">
                    <a:moveTo>
                      <a:pt x="406" y="1"/>
                    </a:moveTo>
                    <a:cubicBezTo>
                      <a:pt x="287" y="1"/>
                      <a:pt x="185" y="82"/>
                      <a:pt x="164" y="204"/>
                    </a:cubicBezTo>
                    <a:lnTo>
                      <a:pt x="13" y="1149"/>
                    </a:lnTo>
                    <a:cubicBezTo>
                      <a:pt x="1" y="1262"/>
                      <a:pt x="64" y="1376"/>
                      <a:pt x="177" y="1426"/>
                    </a:cubicBezTo>
                    <a:cubicBezTo>
                      <a:pt x="869" y="1684"/>
                      <a:pt x="1508" y="1773"/>
                      <a:pt x="2059" y="1773"/>
                    </a:cubicBezTo>
                    <a:cubicBezTo>
                      <a:pt x="2934" y="1773"/>
                      <a:pt x="3588" y="1550"/>
                      <a:pt x="3882" y="1426"/>
                    </a:cubicBezTo>
                    <a:cubicBezTo>
                      <a:pt x="3995" y="1388"/>
                      <a:pt x="4058" y="1275"/>
                      <a:pt x="4033" y="1161"/>
                    </a:cubicBezTo>
                    <a:lnTo>
                      <a:pt x="3907" y="216"/>
                    </a:lnTo>
                    <a:cubicBezTo>
                      <a:pt x="3887" y="94"/>
                      <a:pt x="3776" y="13"/>
                      <a:pt x="3661" y="13"/>
                    </a:cubicBezTo>
                    <a:cubicBezTo>
                      <a:pt x="3633" y="13"/>
                      <a:pt x="3606" y="18"/>
                      <a:pt x="3579" y="27"/>
                    </a:cubicBezTo>
                    <a:cubicBezTo>
                      <a:pt x="3068" y="204"/>
                      <a:pt x="2567" y="266"/>
                      <a:pt x="2114" y="266"/>
                    </a:cubicBezTo>
                    <a:cubicBezTo>
                      <a:pt x="1405" y="266"/>
                      <a:pt x="815" y="115"/>
                      <a:pt x="492" y="15"/>
                    </a:cubicBezTo>
                    <a:cubicBezTo>
                      <a:pt x="463" y="5"/>
                      <a:pt x="434" y="1"/>
                      <a:pt x="406" y="1"/>
                    </a:cubicBez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2827;p44">
                <a:extLst>
                  <a:ext uri="{FF2B5EF4-FFF2-40B4-BE49-F238E27FC236}">
                    <a16:creationId xmlns:a16="http://schemas.microsoft.com/office/drawing/2014/main" id="{39D335DE-7902-39FB-8373-9D1C328D9AF7}"/>
                  </a:ext>
                </a:extLst>
              </p:cNvPr>
              <p:cNvSpPr/>
              <p:nvPr/>
            </p:nvSpPr>
            <p:spPr>
              <a:xfrm>
                <a:off x="7022523" y="3871720"/>
                <a:ext cx="272067" cy="119252"/>
              </a:xfrm>
              <a:custGeom>
                <a:avLst/>
                <a:gdLst/>
                <a:ahLst/>
                <a:cxnLst/>
                <a:rect l="l" t="t" r="r" b="b"/>
                <a:pathLst>
                  <a:path w="4045" h="1773" extrusionOk="0">
                    <a:moveTo>
                      <a:pt x="399" y="1"/>
                    </a:moveTo>
                    <a:cubicBezTo>
                      <a:pt x="287" y="1"/>
                      <a:pt x="184" y="82"/>
                      <a:pt x="164" y="204"/>
                    </a:cubicBezTo>
                    <a:lnTo>
                      <a:pt x="13" y="1149"/>
                    </a:lnTo>
                    <a:cubicBezTo>
                      <a:pt x="0" y="1262"/>
                      <a:pt x="63" y="1376"/>
                      <a:pt x="164" y="1426"/>
                    </a:cubicBezTo>
                    <a:cubicBezTo>
                      <a:pt x="856" y="1684"/>
                      <a:pt x="1497" y="1773"/>
                      <a:pt x="2050" y="1773"/>
                    </a:cubicBezTo>
                    <a:cubicBezTo>
                      <a:pt x="2929" y="1773"/>
                      <a:pt x="3587" y="1550"/>
                      <a:pt x="3881" y="1426"/>
                    </a:cubicBezTo>
                    <a:cubicBezTo>
                      <a:pt x="3982" y="1388"/>
                      <a:pt x="4045" y="1275"/>
                      <a:pt x="4032" y="1161"/>
                    </a:cubicBezTo>
                    <a:lnTo>
                      <a:pt x="3894" y="216"/>
                    </a:lnTo>
                    <a:cubicBezTo>
                      <a:pt x="3884" y="94"/>
                      <a:pt x="3775" y="13"/>
                      <a:pt x="3660" y="13"/>
                    </a:cubicBezTo>
                    <a:cubicBezTo>
                      <a:pt x="3633" y="13"/>
                      <a:pt x="3605" y="18"/>
                      <a:pt x="3579" y="27"/>
                    </a:cubicBezTo>
                    <a:cubicBezTo>
                      <a:pt x="3068" y="204"/>
                      <a:pt x="2566" y="266"/>
                      <a:pt x="2112" y="266"/>
                    </a:cubicBezTo>
                    <a:cubicBezTo>
                      <a:pt x="1403" y="266"/>
                      <a:pt x="809" y="115"/>
                      <a:pt x="479" y="15"/>
                    </a:cubicBezTo>
                    <a:cubicBezTo>
                      <a:pt x="452" y="5"/>
                      <a:pt x="425" y="1"/>
                      <a:pt x="399" y="1"/>
                    </a:cubicBez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2828;p44">
                <a:extLst>
                  <a:ext uri="{FF2B5EF4-FFF2-40B4-BE49-F238E27FC236}">
                    <a16:creationId xmlns:a16="http://schemas.microsoft.com/office/drawing/2014/main" id="{4D2AE397-52B1-741E-3FA2-D4F8A4E4AD3F}"/>
                  </a:ext>
                </a:extLst>
              </p:cNvPr>
              <p:cNvSpPr/>
              <p:nvPr/>
            </p:nvSpPr>
            <p:spPr>
              <a:xfrm>
                <a:off x="6536837" y="4197259"/>
                <a:ext cx="278927" cy="131628"/>
              </a:xfrm>
              <a:custGeom>
                <a:avLst/>
                <a:gdLst/>
                <a:ahLst/>
                <a:cxnLst/>
                <a:rect l="l" t="t" r="r" b="b"/>
                <a:pathLst>
                  <a:path w="4147" h="1957" extrusionOk="0">
                    <a:moveTo>
                      <a:pt x="2244" y="1"/>
                    </a:moveTo>
                    <a:lnTo>
                      <a:pt x="1891" y="530"/>
                    </a:lnTo>
                    <a:cubicBezTo>
                      <a:pt x="1891" y="530"/>
                      <a:pt x="1" y="1601"/>
                      <a:pt x="177" y="1866"/>
                    </a:cubicBezTo>
                    <a:cubicBezTo>
                      <a:pt x="216" y="1931"/>
                      <a:pt x="346" y="1956"/>
                      <a:pt x="529" y="1956"/>
                    </a:cubicBezTo>
                    <a:cubicBezTo>
                      <a:pt x="1124" y="1956"/>
                      <a:pt x="2272" y="1684"/>
                      <a:pt x="2571" y="1626"/>
                    </a:cubicBezTo>
                    <a:cubicBezTo>
                      <a:pt x="2962" y="1563"/>
                      <a:pt x="3857" y="1614"/>
                      <a:pt x="4033" y="1324"/>
                    </a:cubicBezTo>
                    <a:cubicBezTo>
                      <a:pt x="4146" y="1160"/>
                      <a:pt x="4083" y="807"/>
                      <a:pt x="3995" y="543"/>
                    </a:cubicBezTo>
                    <a:cubicBezTo>
                      <a:pt x="3739" y="645"/>
                      <a:pt x="3456" y="735"/>
                      <a:pt x="3238" y="735"/>
                    </a:cubicBezTo>
                    <a:cubicBezTo>
                      <a:pt x="3081" y="735"/>
                      <a:pt x="2957" y="689"/>
                      <a:pt x="2899" y="568"/>
                    </a:cubicBezTo>
                    <a:cubicBezTo>
                      <a:pt x="2760" y="303"/>
                      <a:pt x="2496" y="114"/>
                      <a:pt x="2244"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2829;p44">
                <a:extLst>
                  <a:ext uri="{FF2B5EF4-FFF2-40B4-BE49-F238E27FC236}">
                    <a16:creationId xmlns:a16="http://schemas.microsoft.com/office/drawing/2014/main" id="{6EC4ECC8-D861-9E68-CE8A-E0E63231D8BF}"/>
                  </a:ext>
                </a:extLst>
              </p:cNvPr>
              <p:cNvSpPr/>
              <p:nvPr/>
            </p:nvSpPr>
            <p:spPr>
              <a:xfrm>
                <a:off x="7114872" y="4197259"/>
                <a:ext cx="278927" cy="131628"/>
              </a:xfrm>
              <a:custGeom>
                <a:avLst/>
                <a:gdLst/>
                <a:ahLst/>
                <a:cxnLst/>
                <a:rect l="l" t="t" r="r" b="b"/>
                <a:pathLst>
                  <a:path w="4147" h="1957" extrusionOk="0">
                    <a:moveTo>
                      <a:pt x="1903" y="1"/>
                    </a:moveTo>
                    <a:cubicBezTo>
                      <a:pt x="1664" y="114"/>
                      <a:pt x="1387" y="303"/>
                      <a:pt x="1261" y="568"/>
                    </a:cubicBezTo>
                    <a:cubicBezTo>
                      <a:pt x="1203" y="689"/>
                      <a:pt x="1077" y="735"/>
                      <a:pt x="917" y="735"/>
                    </a:cubicBezTo>
                    <a:cubicBezTo>
                      <a:pt x="695" y="735"/>
                      <a:pt x="409" y="645"/>
                      <a:pt x="152" y="543"/>
                    </a:cubicBezTo>
                    <a:cubicBezTo>
                      <a:pt x="76" y="807"/>
                      <a:pt x="1" y="1160"/>
                      <a:pt x="114" y="1324"/>
                    </a:cubicBezTo>
                    <a:cubicBezTo>
                      <a:pt x="303" y="1614"/>
                      <a:pt x="1185" y="1563"/>
                      <a:pt x="1576" y="1626"/>
                    </a:cubicBezTo>
                    <a:cubicBezTo>
                      <a:pt x="1884" y="1684"/>
                      <a:pt x="3028" y="1956"/>
                      <a:pt x="3620" y="1956"/>
                    </a:cubicBezTo>
                    <a:cubicBezTo>
                      <a:pt x="3802" y="1956"/>
                      <a:pt x="3931" y="1931"/>
                      <a:pt x="3970" y="1866"/>
                    </a:cubicBezTo>
                    <a:cubicBezTo>
                      <a:pt x="4146" y="1601"/>
                      <a:pt x="2269" y="530"/>
                      <a:pt x="2269" y="530"/>
                    </a:cubicBezTo>
                    <a:lnTo>
                      <a:pt x="1903" y="1"/>
                    </a:ln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8" name="Google Shape;1250;p43">
            <a:extLst>
              <a:ext uri="{FF2B5EF4-FFF2-40B4-BE49-F238E27FC236}">
                <a16:creationId xmlns:a16="http://schemas.microsoft.com/office/drawing/2014/main" id="{70A3BE7D-1BC2-A068-FDC6-6D20B1917E86}"/>
              </a:ext>
            </a:extLst>
          </p:cNvPr>
          <p:cNvGrpSpPr/>
          <p:nvPr/>
        </p:nvGrpSpPr>
        <p:grpSpPr>
          <a:xfrm>
            <a:off x="7640201" y="3690159"/>
            <a:ext cx="1593584" cy="1546409"/>
            <a:chOff x="218700" y="256375"/>
            <a:chExt cx="804800" cy="780975"/>
          </a:xfrm>
        </p:grpSpPr>
        <p:sp>
          <p:nvSpPr>
            <p:cNvPr id="49" name="Google Shape;1251;p43">
              <a:extLst>
                <a:ext uri="{FF2B5EF4-FFF2-40B4-BE49-F238E27FC236}">
                  <a16:creationId xmlns:a16="http://schemas.microsoft.com/office/drawing/2014/main" id="{86618347-DB70-550E-21E1-7CB213C858AF}"/>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252;p43">
              <a:extLst>
                <a:ext uri="{FF2B5EF4-FFF2-40B4-BE49-F238E27FC236}">
                  <a16:creationId xmlns:a16="http://schemas.microsoft.com/office/drawing/2014/main" id="{01BBBB14-75F4-3F3D-D048-2D348893F6F9}"/>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253;p43">
              <a:extLst>
                <a:ext uri="{FF2B5EF4-FFF2-40B4-BE49-F238E27FC236}">
                  <a16:creationId xmlns:a16="http://schemas.microsoft.com/office/drawing/2014/main" id="{93321894-F02A-1389-30B9-E7BA7D89701C}"/>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254;p43">
              <a:extLst>
                <a:ext uri="{FF2B5EF4-FFF2-40B4-BE49-F238E27FC236}">
                  <a16:creationId xmlns:a16="http://schemas.microsoft.com/office/drawing/2014/main" id="{CB1FED14-8FDF-9DF0-22F4-70D33F594544}"/>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255;p43">
              <a:extLst>
                <a:ext uri="{FF2B5EF4-FFF2-40B4-BE49-F238E27FC236}">
                  <a16:creationId xmlns:a16="http://schemas.microsoft.com/office/drawing/2014/main" id="{D98682B3-3844-3D7E-F849-614F435DA15A}"/>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256;p43">
              <a:extLst>
                <a:ext uri="{FF2B5EF4-FFF2-40B4-BE49-F238E27FC236}">
                  <a16:creationId xmlns:a16="http://schemas.microsoft.com/office/drawing/2014/main" id="{C3EA51D6-6490-B8B8-EE7E-59B2FADAB5A2}"/>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257;p43">
              <a:extLst>
                <a:ext uri="{FF2B5EF4-FFF2-40B4-BE49-F238E27FC236}">
                  <a16:creationId xmlns:a16="http://schemas.microsoft.com/office/drawing/2014/main" id="{DF2021FF-D655-8214-789B-241FB282C07B}"/>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258;p43">
              <a:extLst>
                <a:ext uri="{FF2B5EF4-FFF2-40B4-BE49-F238E27FC236}">
                  <a16:creationId xmlns:a16="http://schemas.microsoft.com/office/drawing/2014/main" id="{0B88862C-4074-CB08-00D6-3EE37C53B1C6}"/>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259;p43">
              <a:extLst>
                <a:ext uri="{FF2B5EF4-FFF2-40B4-BE49-F238E27FC236}">
                  <a16:creationId xmlns:a16="http://schemas.microsoft.com/office/drawing/2014/main" id="{9214C454-60C1-2F84-53AE-D6C26CD2133D}"/>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260;p43">
              <a:extLst>
                <a:ext uri="{FF2B5EF4-FFF2-40B4-BE49-F238E27FC236}">
                  <a16:creationId xmlns:a16="http://schemas.microsoft.com/office/drawing/2014/main" id="{65D2EB59-4DB2-1AC4-4D87-1D6B07D582A5}"/>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261;p43">
              <a:extLst>
                <a:ext uri="{FF2B5EF4-FFF2-40B4-BE49-F238E27FC236}">
                  <a16:creationId xmlns:a16="http://schemas.microsoft.com/office/drawing/2014/main" id="{1D3E99BA-7945-124E-F70E-F1D58C57DAFA}"/>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262;p43">
              <a:extLst>
                <a:ext uri="{FF2B5EF4-FFF2-40B4-BE49-F238E27FC236}">
                  <a16:creationId xmlns:a16="http://schemas.microsoft.com/office/drawing/2014/main" id="{E4C18751-DFA9-98B9-E93F-F093BA342C88}"/>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263;p43">
              <a:extLst>
                <a:ext uri="{FF2B5EF4-FFF2-40B4-BE49-F238E27FC236}">
                  <a16:creationId xmlns:a16="http://schemas.microsoft.com/office/drawing/2014/main" id="{D54D5F34-71E4-EFDF-FD45-CC4DE96E2345}"/>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264;p43">
              <a:extLst>
                <a:ext uri="{FF2B5EF4-FFF2-40B4-BE49-F238E27FC236}">
                  <a16:creationId xmlns:a16="http://schemas.microsoft.com/office/drawing/2014/main" id="{C20F563C-0875-2E1B-D681-30F2F1B23DAA}"/>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265;p43">
              <a:extLst>
                <a:ext uri="{FF2B5EF4-FFF2-40B4-BE49-F238E27FC236}">
                  <a16:creationId xmlns:a16="http://schemas.microsoft.com/office/drawing/2014/main" id="{986AE98E-A11F-7CF9-F202-99F68142B35C}"/>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1266;p43">
              <a:extLst>
                <a:ext uri="{FF2B5EF4-FFF2-40B4-BE49-F238E27FC236}">
                  <a16:creationId xmlns:a16="http://schemas.microsoft.com/office/drawing/2014/main" id="{74FF00F1-B878-89F9-712F-1428EE0489BB}"/>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49" name="Google Shape;683;p29">
            <a:extLst>
              <a:ext uri="{FF2B5EF4-FFF2-40B4-BE49-F238E27FC236}">
                <a16:creationId xmlns:a16="http://schemas.microsoft.com/office/drawing/2014/main" id="{E5E929AB-BB80-464A-A453-DC62C99D13A3}"/>
              </a:ext>
            </a:extLst>
          </p:cNvPr>
          <p:cNvGrpSpPr/>
          <p:nvPr/>
        </p:nvGrpSpPr>
        <p:grpSpPr>
          <a:xfrm rot="19592769">
            <a:off x="3799405" y="4047023"/>
            <a:ext cx="413937" cy="568016"/>
            <a:chOff x="199100" y="3484126"/>
            <a:chExt cx="902206" cy="1098066"/>
          </a:xfrm>
        </p:grpSpPr>
        <p:sp>
          <p:nvSpPr>
            <p:cNvPr id="2051" name="Google Shape;684;p29">
              <a:extLst>
                <a:ext uri="{FF2B5EF4-FFF2-40B4-BE49-F238E27FC236}">
                  <a16:creationId xmlns:a16="http://schemas.microsoft.com/office/drawing/2014/main" id="{80F9685D-73FE-C227-D165-60AFBFC19931}"/>
                </a:ext>
              </a:extLst>
            </p:cNvPr>
            <p:cNvSpPr/>
            <p:nvPr/>
          </p:nvSpPr>
          <p:spPr>
            <a:xfrm>
              <a:off x="199100" y="3484126"/>
              <a:ext cx="693644" cy="1098066"/>
            </a:xfrm>
            <a:custGeom>
              <a:avLst/>
              <a:gdLst/>
              <a:ahLst/>
              <a:cxnLst/>
              <a:rect l="l" t="t" r="r" b="b"/>
              <a:pathLst>
                <a:path w="15944" h="25240" extrusionOk="0">
                  <a:moveTo>
                    <a:pt x="13038" y="0"/>
                  </a:moveTo>
                  <a:cubicBezTo>
                    <a:pt x="11105" y="0"/>
                    <a:pt x="8744" y="1029"/>
                    <a:pt x="7739" y="5570"/>
                  </a:cubicBezTo>
                  <a:cubicBezTo>
                    <a:pt x="7739" y="5570"/>
                    <a:pt x="7119" y="9195"/>
                    <a:pt x="3589" y="13322"/>
                  </a:cubicBezTo>
                  <a:cubicBezTo>
                    <a:pt x="220" y="17287"/>
                    <a:pt x="0" y="25239"/>
                    <a:pt x="9895" y="25239"/>
                  </a:cubicBezTo>
                  <a:cubicBezTo>
                    <a:pt x="10296" y="25239"/>
                    <a:pt x="10714" y="25226"/>
                    <a:pt x="11149" y="25199"/>
                  </a:cubicBezTo>
                  <a:lnTo>
                    <a:pt x="15943" y="705"/>
                  </a:lnTo>
                  <a:cubicBezTo>
                    <a:pt x="15943" y="705"/>
                    <a:pt x="14638" y="0"/>
                    <a:pt x="13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685;p29">
              <a:extLst>
                <a:ext uri="{FF2B5EF4-FFF2-40B4-BE49-F238E27FC236}">
                  <a16:creationId xmlns:a16="http://schemas.microsoft.com/office/drawing/2014/main" id="{4454A94A-7067-DFAB-B9C3-CB67CF95C782}"/>
                </a:ext>
              </a:extLst>
            </p:cNvPr>
            <p:cNvSpPr/>
            <p:nvPr/>
          </p:nvSpPr>
          <p:spPr>
            <a:xfrm>
              <a:off x="353151" y="3496568"/>
              <a:ext cx="748155" cy="1083971"/>
            </a:xfrm>
            <a:custGeom>
              <a:avLst/>
              <a:gdLst/>
              <a:ahLst/>
              <a:cxnLst/>
              <a:rect l="l" t="t" r="r" b="b"/>
              <a:pathLst>
                <a:path w="17197" h="24916" extrusionOk="0">
                  <a:moveTo>
                    <a:pt x="10644" y="1"/>
                  </a:moveTo>
                  <a:cubicBezTo>
                    <a:pt x="9305" y="1"/>
                    <a:pt x="7883" y="630"/>
                    <a:pt x="6941" y="1850"/>
                  </a:cubicBezTo>
                  <a:cubicBezTo>
                    <a:pt x="5462" y="3758"/>
                    <a:pt x="5557" y="6405"/>
                    <a:pt x="4746" y="8647"/>
                  </a:cubicBezTo>
                  <a:cubicBezTo>
                    <a:pt x="3482" y="12058"/>
                    <a:pt x="0" y="14729"/>
                    <a:pt x="48" y="18354"/>
                  </a:cubicBezTo>
                  <a:cubicBezTo>
                    <a:pt x="72" y="20787"/>
                    <a:pt x="1765" y="22981"/>
                    <a:pt x="3959" y="24031"/>
                  </a:cubicBezTo>
                  <a:cubicBezTo>
                    <a:pt x="5248" y="24653"/>
                    <a:pt x="6679" y="24915"/>
                    <a:pt x="8123" y="24915"/>
                  </a:cubicBezTo>
                  <a:cubicBezTo>
                    <a:pt x="9112" y="24915"/>
                    <a:pt x="10107" y="24792"/>
                    <a:pt x="11067" y="24579"/>
                  </a:cubicBezTo>
                  <a:cubicBezTo>
                    <a:pt x="12832" y="24174"/>
                    <a:pt x="14620" y="23434"/>
                    <a:pt x="15694" y="21979"/>
                  </a:cubicBezTo>
                  <a:cubicBezTo>
                    <a:pt x="17196" y="19881"/>
                    <a:pt x="16886" y="16995"/>
                    <a:pt x="16051" y="14562"/>
                  </a:cubicBezTo>
                  <a:cubicBezTo>
                    <a:pt x="15241" y="12105"/>
                    <a:pt x="14048" y="9720"/>
                    <a:pt x="14024" y="7144"/>
                  </a:cubicBezTo>
                  <a:cubicBezTo>
                    <a:pt x="14024" y="5904"/>
                    <a:pt x="14310" y="4664"/>
                    <a:pt x="14215" y="3424"/>
                  </a:cubicBezTo>
                  <a:cubicBezTo>
                    <a:pt x="14052" y="1111"/>
                    <a:pt x="12422" y="1"/>
                    <a:pt x="10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686;p29">
              <a:extLst>
                <a:ext uri="{FF2B5EF4-FFF2-40B4-BE49-F238E27FC236}">
                  <a16:creationId xmlns:a16="http://schemas.microsoft.com/office/drawing/2014/main" id="{25BB56AB-4832-D85D-32F1-DF5DE85A9027}"/>
                </a:ext>
              </a:extLst>
            </p:cNvPr>
            <p:cNvSpPr/>
            <p:nvPr/>
          </p:nvSpPr>
          <p:spPr>
            <a:xfrm>
              <a:off x="462087" y="4151841"/>
              <a:ext cx="169887" cy="341471"/>
            </a:xfrm>
            <a:custGeom>
              <a:avLst/>
              <a:gdLst/>
              <a:ahLst/>
              <a:cxnLst/>
              <a:rect l="l" t="t" r="r" b="b"/>
              <a:pathLst>
                <a:path w="3905" h="7849" extrusionOk="0">
                  <a:moveTo>
                    <a:pt x="1522" y="1"/>
                  </a:moveTo>
                  <a:cubicBezTo>
                    <a:pt x="1471" y="1"/>
                    <a:pt x="1424" y="33"/>
                    <a:pt x="1408" y="96"/>
                  </a:cubicBezTo>
                  <a:cubicBezTo>
                    <a:pt x="1336" y="215"/>
                    <a:pt x="0" y="3030"/>
                    <a:pt x="954" y="5391"/>
                  </a:cubicBezTo>
                  <a:cubicBezTo>
                    <a:pt x="1408" y="6512"/>
                    <a:pt x="2314" y="7323"/>
                    <a:pt x="3626" y="7824"/>
                  </a:cubicBezTo>
                  <a:lnTo>
                    <a:pt x="3673" y="7824"/>
                  </a:lnTo>
                  <a:lnTo>
                    <a:pt x="3673" y="7848"/>
                  </a:lnTo>
                  <a:cubicBezTo>
                    <a:pt x="3681" y="7849"/>
                    <a:pt x="3688" y="7849"/>
                    <a:pt x="3696" y="7849"/>
                  </a:cubicBezTo>
                  <a:cubicBezTo>
                    <a:pt x="3868" y="7849"/>
                    <a:pt x="3904" y="7583"/>
                    <a:pt x="3721" y="7538"/>
                  </a:cubicBezTo>
                  <a:cubicBezTo>
                    <a:pt x="2481" y="7084"/>
                    <a:pt x="1646" y="6321"/>
                    <a:pt x="1217" y="5272"/>
                  </a:cubicBezTo>
                  <a:cubicBezTo>
                    <a:pt x="334" y="3030"/>
                    <a:pt x="1670" y="239"/>
                    <a:pt x="1670" y="215"/>
                  </a:cubicBezTo>
                  <a:cubicBezTo>
                    <a:pt x="1694" y="144"/>
                    <a:pt x="1670" y="49"/>
                    <a:pt x="1598" y="25"/>
                  </a:cubicBezTo>
                  <a:cubicBezTo>
                    <a:pt x="1575" y="9"/>
                    <a:pt x="1548"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687;p29">
              <a:extLst>
                <a:ext uri="{FF2B5EF4-FFF2-40B4-BE49-F238E27FC236}">
                  <a16:creationId xmlns:a16="http://schemas.microsoft.com/office/drawing/2014/main" id="{08177BAC-BCBA-ACE2-8AC1-ECBE965C7B6B}"/>
                </a:ext>
              </a:extLst>
            </p:cNvPr>
            <p:cNvSpPr/>
            <p:nvPr/>
          </p:nvSpPr>
          <p:spPr>
            <a:xfrm>
              <a:off x="544050" y="4072227"/>
              <a:ext cx="454540" cy="413254"/>
            </a:xfrm>
            <a:custGeom>
              <a:avLst/>
              <a:gdLst/>
              <a:ahLst/>
              <a:cxnLst/>
              <a:rect l="l" t="t" r="r" b="b"/>
              <a:pathLst>
                <a:path w="10448" h="9499" extrusionOk="0">
                  <a:moveTo>
                    <a:pt x="5224" y="0"/>
                  </a:moveTo>
                  <a:cubicBezTo>
                    <a:pt x="4007" y="0"/>
                    <a:pt x="2791" y="459"/>
                    <a:pt x="1861" y="1378"/>
                  </a:cubicBezTo>
                  <a:cubicBezTo>
                    <a:pt x="1" y="3238"/>
                    <a:pt x="1" y="6243"/>
                    <a:pt x="1861" y="8103"/>
                  </a:cubicBezTo>
                  <a:cubicBezTo>
                    <a:pt x="2791" y="9034"/>
                    <a:pt x="4007" y="9499"/>
                    <a:pt x="5224" y="9499"/>
                  </a:cubicBezTo>
                  <a:cubicBezTo>
                    <a:pt x="6440" y="9499"/>
                    <a:pt x="7657" y="9034"/>
                    <a:pt x="8587" y="8103"/>
                  </a:cubicBezTo>
                  <a:cubicBezTo>
                    <a:pt x="10447" y="6243"/>
                    <a:pt x="10447" y="3238"/>
                    <a:pt x="8587" y="1378"/>
                  </a:cubicBezTo>
                  <a:cubicBezTo>
                    <a:pt x="7657" y="459"/>
                    <a:pt x="6440" y="0"/>
                    <a:pt x="5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6" name="Google Shape;688;p29">
              <a:extLst>
                <a:ext uri="{FF2B5EF4-FFF2-40B4-BE49-F238E27FC236}">
                  <a16:creationId xmlns:a16="http://schemas.microsoft.com/office/drawing/2014/main" id="{7E33B8B0-9504-5D26-A305-E56C5F918657}"/>
                </a:ext>
              </a:extLst>
            </p:cNvPr>
            <p:cNvSpPr/>
            <p:nvPr/>
          </p:nvSpPr>
          <p:spPr>
            <a:xfrm>
              <a:off x="809777" y="4137789"/>
              <a:ext cx="138998" cy="140608"/>
            </a:xfrm>
            <a:custGeom>
              <a:avLst/>
              <a:gdLst/>
              <a:ahLst/>
              <a:cxnLst/>
              <a:rect l="l" t="t" r="r" b="b"/>
              <a:pathLst>
                <a:path w="3195" h="3232" extrusionOk="0">
                  <a:moveTo>
                    <a:pt x="940" y="0"/>
                  </a:moveTo>
                  <a:cubicBezTo>
                    <a:pt x="437" y="0"/>
                    <a:pt x="0" y="303"/>
                    <a:pt x="70" y="1015"/>
                  </a:cubicBezTo>
                  <a:cubicBezTo>
                    <a:pt x="189" y="1922"/>
                    <a:pt x="1358" y="2041"/>
                    <a:pt x="1835" y="2685"/>
                  </a:cubicBezTo>
                  <a:cubicBezTo>
                    <a:pt x="1960" y="2894"/>
                    <a:pt x="2141" y="3231"/>
                    <a:pt x="2408" y="3231"/>
                  </a:cubicBezTo>
                  <a:cubicBezTo>
                    <a:pt x="2446" y="3231"/>
                    <a:pt x="2485" y="3224"/>
                    <a:pt x="2526" y="3210"/>
                  </a:cubicBezTo>
                  <a:cubicBezTo>
                    <a:pt x="3194" y="2423"/>
                    <a:pt x="2622" y="1039"/>
                    <a:pt x="1954" y="419"/>
                  </a:cubicBezTo>
                  <a:cubicBezTo>
                    <a:pt x="1687" y="152"/>
                    <a:pt x="1297" y="0"/>
                    <a:pt x="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1" name="Google Shape;370;p25">
            <a:extLst>
              <a:ext uri="{FF2B5EF4-FFF2-40B4-BE49-F238E27FC236}">
                <a16:creationId xmlns:a16="http://schemas.microsoft.com/office/drawing/2014/main" id="{BADC7606-440E-3F89-C48A-17679E8C4EE7}"/>
              </a:ext>
            </a:extLst>
          </p:cNvPr>
          <p:cNvGrpSpPr/>
          <p:nvPr/>
        </p:nvGrpSpPr>
        <p:grpSpPr>
          <a:xfrm>
            <a:off x="4752221" y="4239619"/>
            <a:ext cx="485171" cy="556847"/>
            <a:chOff x="8745775" y="2016425"/>
            <a:chExt cx="967685" cy="1110645"/>
          </a:xfrm>
        </p:grpSpPr>
        <p:sp>
          <p:nvSpPr>
            <p:cNvPr id="2082" name="Google Shape;371;p25">
              <a:extLst>
                <a:ext uri="{FF2B5EF4-FFF2-40B4-BE49-F238E27FC236}">
                  <a16:creationId xmlns:a16="http://schemas.microsoft.com/office/drawing/2014/main" id="{25415BD1-36F2-2643-77E2-9E5888C3BF33}"/>
                </a:ext>
              </a:extLst>
            </p:cNvPr>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3" name="Google Shape;372;p25">
              <a:extLst>
                <a:ext uri="{FF2B5EF4-FFF2-40B4-BE49-F238E27FC236}">
                  <a16:creationId xmlns:a16="http://schemas.microsoft.com/office/drawing/2014/main" id="{0E746BCC-6A57-5FBE-C784-67EFAA031DF5}"/>
                </a:ext>
              </a:extLst>
            </p:cNvPr>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4" name="Google Shape;373;p25">
              <a:extLst>
                <a:ext uri="{FF2B5EF4-FFF2-40B4-BE49-F238E27FC236}">
                  <a16:creationId xmlns:a16="http://schemas.microsoft.com/office/drawing/2014/main" id="{D2AFA505-F274-3C03-421E-0DFC2168E4DA}"/>
                </a:ext>
              </a:extLst>
            </p:cNvPr>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5" name="Google Shape;374;p25">
              <a:extLst>
                <a:ext uri="{FF2B5EF4-FFF2-40B4-BE49-F238E27FC236}">
                  <a16:creationId xmlns:a16="http://schemas.microsoft.com/office/drawing/2014/main" id="{44AEAEC7-4084-96A6-294A-55BC302A2F9C}"/>
                </a:ext>
              </a:extLst>
            </p:cNvPr>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6" name="Google Shape;375;p25">
              <a:extLst>
                <a:ext uri="{FF2B5EF4-FFF2-40B4-BE49-F238E27FC236}">
                  <a16:creationId xmlns:a16="http://schemas.microsoft.com/office/drawing/2014/main" id="{1E970B01-E6F4-B5AE-F103-2407BBA0192A}"/>
                </a:ext>
              </a:extLst>
            </p:cNvPr>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7" name="Google Shape;376;p25">
              <a:extLst>
                <a:ext uri="{FF2B5EF4-FFF2-40B4-BE49-F238E27FC236}">
                  <a16:creationId xmlns:a16="http://schemas.microsoft.com/office/drawing/2014/main" id="{E707DD6A-C6D1-35F4-B90D-1AD42958E857}"/>
                </a:ext>
              </a:extLst>
            </p:cNvPr>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377;p25">
              <a:extLst>
                <a:ext uri="{FF2B5EF4-FFF2-40B4-BE49-F238E27FC236}">
                  <a16:creationId xmlns:a16="http://schemas.microsoft.com/office/drawing/2014/main" id="{00A910A6-9FC1-F616-C514-7A927D6E66F6}"/>
                </a:ext>
              </a:extLst>
            </p:cNvPr>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9" name="Google Shape;378;p25">
              <a:extLst>
                <a:ext uri="{FF2B5EF4-FFF2-40B4-BE49-F238E27FC236}">
                  <a16:creationId xmlns:a16="http://schemas.microsoft.com/office/drawing/2014/main" id="{EE1F0D3C-54BF-B971-2ABB-A509E61DC177}"/>
                </a:ext>
              </a:extLst>
            </p:cNvPr>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0" name="Google Shape;379;p25">
              <a:extLst>
                <a:ext uri="{FF2B5EF4-FFF2-40B4-BE49-F238E27FC236}">
                  <a16:creationId xmlns:a16="http://schemas.microsoft.com/office/drawing/2014/main" id="{3C58BED1-4D90-0887-16D8-7188391F7F32}"/>
                </a:ext>
              </a:extLst>
            </p:cNvPr>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380;p25">
              <a:extLst>
                <a:ext uri="{FF2B5EF4-FFF2-40B4-BE49-F238E27FC236}">
                  <a16:creationId xmlns:a16="http://schemas.microsoft.com/office/drawing/2014/main" id="{BF3ED29A-0312-1F7B-E954-7ADED1B72827}"/>
                </a:ext>
              </a:extLst>
            </p:cNvPr>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381;p25">
              <a:extLst>
                <a:ext uri="{FF2B5EF4-FFF2-40B4-BE49-F238E27FC236}">
                  <a16:creationId xmlns:a16="http://schemas.microsoft.com/office/drawing/2014/main" id="{DE9E181F-42A1-CB12-A753-02232110E5F9}"/>
                </a:ext>
              </a:extLst>
            </p:cNvPr>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382;p25">
              <a:extLst>
                <a:ext uri="{FF2B5EF4-FFF2-40B4-BE49-F238E27FC236}">
                  <a16:creationId xmlns:a16="http://schemas.microsoft.com/office/drawing/2014/main" id="{7D92D929-FA4B-FE41-55B8-A7E84F44C9EB}"/>
                </a:ext>
              </a:extLst>
            </p:cNvPr>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383;p25">
              <a:extLst>
                <a:ext uri="{FF2B5EF4-FFF2-40B4-BE49-F238E27FC236}">
                  <a16:creationId xmlns:a16="http://schemas.microsoft.com/office/drawing/2014/main" id="{3241330C-608F-2C92-672F-9A200BD25797}"/>
                </a:ext>
              </a:extLst>
            </p:cNvPr>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95" name="Google Shape;388;p25">
            <a:extLst>
              <a:ext uri="{FF2B5EF4-FFF2-40B4-BE49-F238E27FC236}">
                <a16:creationId xmlns:a16="http://schemas.microsoft.com/office/drawing/2014/main" id="{EA4893C6-DA4E-8F46-ADF9-8EA2D11B4E8C}"/>
              </a:ext>
            </a:extLst>
          </p:cNvPr>
          <p:cNvGrpSpPr/>
          <p:nvPr/>
        </p:nvGrpSpPr>
        <p:grpSpPr>
          <a:xfrm>
            <a:off x="587314" y="3909401"/>
            <a:ext cx="1813303" cy="1593033"/>
            <a:chOff x="2473840" y="2528419"/>
            <a:chExt cx="1140309" cy="1001791"/>
          </a:xfrm>
        </p:grpSpPr>
        <p:sp>
          <p:nvSpPr>
            <p:cNvPr id="2096" name="Google Shape;389;p25">
              <a:extLst>
                <a:ext uri="{FF2B5EF4-FFF2-40B4-BE49-F238E27FC236}">
                  <a16:creationId xmlns:a16="http://schemas.microsoft.com/office/drawing/2014/main" id="{8FF0A91F-B46C-8131-4652-6164B4CC4CDD}"/>
                </a:ext>
              </a:extLst>
            </p:cNvPr>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7" name="Google Shape;390;p25">
              <a:extLst>
                <a:ext uri="{FF2B5EF4-FFF2-40B4-BE49-F238E27FC236}">
                  <a16:creationId xmlns:a16="http://schemas.microsoft.com/office/drawing/2014/main" id="{FCF5121B-95D8-6818-A80F-DD0606D30ED2}"/>
                </a:ext>
              </a:extLst>
            </p:cNvPr>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8" name="Google Shape;391;p25">
              <a:extLst>
                <a:ext uri="{FF2B5EF4-FFF2-40B4-BE49-F238E27FC236}">
                  <a16:creationId xmlns:a16="http://schemas.microsoft.com/office/drawing/2014/main" id="{09A5791A-527A-C67A-0536-B278F331F059}"/>
                </a:ext>
              </a:extLst>
            </p:cNvPr>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9" name="Google Shape;392;p25">
              <a:extLst>
                <a:ext uri="{FF2B5EF4-FFF2-40B4-BE49-F238E27FC236}">
                  <a16:creationId xmlns:a16="http://schemas.microsoft.com/office/drawing/2014/main" id="{4A724B72-7E31-0689-AF63-9F17A70A4C54}"/>
                </a:ext>
              </a:extLst>
            </p:cNvPr>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393;p25">
              <a:extLst>
                <a:ext uri="{FF2B5EF4-FFF2-40B4-BE49-F238E27FC236}">
                  <a16:creationId xmlns:a16="http://schemas.microsoft.com/office/drawing/2014/main" id="{73212794-3ECF-9ABA-D706-35F51F578006}"/>
                </a:ext>
              </a:extLst>
            </p:cNvPr>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394;p25">
              <a:extLst>
                <a:ext uri="{FF2B5EF4-FFF2-40B4-BE49-F238E27FC236}">
                  <a16:creationId xmlns:a16="http://schemas.microsoft.com/office/drawing/2014/main" id="{4389FF59-4A7F-A89D-BEEA-B31F44C5BD37}"/>
                </a:ext>
              </a:extLst>
            </p:cNvPr>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395;p25">
              <a:extLst>
                <a:ext uri="{FF2B5EF4-FFF2-40B4-BE49-F238E27FC236}">
                  <a16:creationId xmlns:a16="http://schemas.microsoft.com/office/drawing/2014/main" id="{14BD9D98-B41A-953F-620D-AB956F8A1BEB}"/>
                </a:ext>
              </a:extLst>
            </p:cNvPr>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396;p25">
              <a:extLst>
                <a:ext uri="{FF2B5EF4-FFF2-40B4-BE49-F238E27FC236}">
                  <a16:creationId xmlns:a16="http://schemas.microsoft.com/office/drawing/2014/main" id="{1005395A-BCCA-E93F-2C67-A15557BF8007}"/>
                </a:ext>
              </a:extLst>
            </p:cNvPr>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397;p25">
              <a:extLst>
                <a:ext uri="{FF2B5EF4-FFF2-40B4-BE49-F238E27FC236}">
                  <a16:creationId xmlns:a16="http://schemas.microsoft.com/office/drawing/2014/main" id="{9B25EFC9-67ED-FAB8-E615-E540525F0CE1}"/>
                </a:ext>
              </a:extLst>
            </p:cNvPr>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5" name="Google Shape;398;p25">
              <a:extLst>
                <a:ext uri="{FF2B5EF4-FFF2-40B4-BE49-F238E27FC236}">
                  <a16:creationId xmlns:a16="http://schemas.microsoft.com/office/drawing/2014/main" id="{69A9EE5A-AD7D-9131-CF43-E8419DC50766}"/>
                </a:ext>
              </a:extLst>
            </p:cNvPr>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CuadroTexto 2">
            <a:extLst>
              <a:ext uri="{FF2B5EF4-FFF2-40B4-BE49-F238E27FC236}">
                <a16:creationId xmlns:a16="http://schemas.microsoft.com/office/drawing/2014/main" id="{F4D894BD-AE60-8D59-9CFC-A9AE4B1480CD}"/>
              </a:ext>
            </a:extLst>
          </p:cNvPr>
          <p:cNvSpPr txBox="1"/>
          <p:nvPr/>
        </p:nvSpPr>
        <p:spPr>
          <a:xfrm>
            <a:off x="632289" y="1442314"/>
            <a:ext cx="5312924" cy="1092607"/>
          </a:xfrm>
          <a:prstGeom prst="rect">
            <a:avLst/>
          </a:prstGeom>
          <a:noFill/>
        </p:spPr>
        <p:txBody>
          <a:bodyPr wrap="square" rtlCol="0">
            <a:spAutoFit/>
          </a:bodyPr>
          <a:lstStyle/>
          <a:p>
            <a:pPr lvl="0" algn="just" rtl="0">
              <a:spcBef>
                <a:spcPts val="0"/>
              </a:spcBef>
              <a:spcAft>
                <a:spcPts val="0"/>
              </a:spcAft>
            </a:pPr>
            <a:r>
              <a:rPr lang="es-ES" sz="1300" dirty="0">
                <a:solidFill>
                  <a:schemeClr val="accent5"/>
                </a:solidFill>
                <a:latin typeface="Roboto"/>
                <a:ea typeface="Roboto"/>
                <a:cs typeface="Roboto"/>
                <a:sym typeface="Roboto"/>
              </a:rPr>
              <a:t>1. Que trabajen o realicen labores en el campo.</a:t>
            </a:r>
          </a:p>
          <a:p>
            <a:pPr lvl="0" algn="just" rtl="0">
              <a:spcBef>
                <a:spcPts val="0"/>
              </a:spcBef>
              <a:spcAft>
                <a:spcPts val="0"/>
              </a:spcAft>
            </a:pPr>
            <a:endParaRPr lang="es-ES" sz="1300" dirty="0">
              <a:solidFill>
                <a:schemeClr val="accent5"/>
              </a:solidFill>
              <a:latin typeface="Roboto"/>
              <a:ea typeface="Roboto"/>
              <a:cs typeface="Roboto"/>
              <a:sym typeface="Roboto"/>
            </a:endParaRPr>
          </a:p>
          <a:p>
            <a:pPr lvl="0" algn="just" rtl="0">
              <a:spcBef>
                <a:spcPts val="0"/>
              </a:spcBef>
              <a:spcAft>
                <a:spcPts val="0"/>
              </a:spcAft>
            </a:pPr>
            <a:r>
              <a:rPr lang="es-ES" sz="1300" dirty="0">
                <a:solidFill>
                  <a:schemeClr val="accent5"/>
                </a:solidFill>
                <a:latin typeface="Roboto"/>
                <a:ea typeface="Roboto"/>
                <a:cs typeface="Roboto"/>
                <a:sym typeface="Roboto"/>
              </a:rPr>
              <a:t>2. Experiencia en actividades agropecuarias, pecuarias, acuícolas o forestales y de la economía de cuidado.</a:t>
            </a:r>
          </a:p>
          <a:p>
            <a:endParaRPr lang="es-CO" sz="1300" dirty="0"/>
          </a:p>
        </p:txBody>
      </p:sp>
      <p:grpSp>
        <p:nvGrpSpPr>
          <p:cNvPr id="2060" name="Google Shape;388;p25">
            <a:extLst>
              <a:ext uri="{FF2B5EF4-FFF2-40B4-BE49-F238E27FC236}">
                <a16:creationId xmlns:a16="http://schemas.microsoft.com/office/drawing/2014/main" id="{67DCA0E2-A4CD-3A31-3840-2AB599C4DCF9}"/>
              </a:ext>
            </a:extLst>
          </p:cNvPr>
          <p:cNvGrpSpPr/>
          <p:nvPr/>
        </p:nvGrpSpPr>
        <p:grpSpPr>
          <a:xfrm rot="13667605">
            <a:off x="3055866" y="4263121"/>
            <a:ext cx="1140309" cy="1001791"/>
            <a:chOff x="2473840" y="2528419"/>
            <a:chExt cx="1140309" cy="1001791"/>
          </a:xfrm>
        </p:grpSpPr>
        <p:sp>
          <p:nvSpPr>
            <p:cNvPr id="2061" name="Google Shape;389;p25">
              <a:extLst>
                <a:ext uri="{FF2B5EF4-FFF2-40B4-BE49-F238E27FC236}">
                  <a16:creationId xmlns:a16="http://schemas.microsoft.com/office/drawing/2014/main" id="{FA2C6077-7530-6F59-96F9-CACCCC90848A}"/>
                </a:ext>
              </a:extLst>
            </p:cNvPr>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390;p25">
              <a:extLst>
                <a:ext uri="{FF2B5EF4-FFF2-40B4-BE49-F238E27FC236}">
                  <a16:creationId xmlns:a16="http://schemas.microsoft.com/office/drawing/2014/main" id="{7A891740-9A95-DE70-79CF-434B28A8AB89}"/>
                </a:ext>
              </a:extLst>
            </p:cNvPr>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3" name="Google Shape;391;p25">
              <a:extLst>
                <a:ext uri="{FF2B5EF4-FFF2-40B4-BE49-F238E27FC236}">
                  <a16:creationId xmlns:a16="http://schemas.microsoft.com/office/drawing/2014/main" id="{815F20A3-7970-47FA-B481-33333AA329E9}"/>
                </a:ext>
              </a:extLst>
            </p:cNvPr>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4" name="Google Shape;392;p25">
              <a:extLst>
                <a:ext uri="{FF2B5EF4-FFF2-40B4-BE49-F238E27FC236}">
                  <a16:creationId xmlns:a16="http://schemas.microsoft.com/office/drawing/2014/main" id="{D31936A0-080C-7569-C470-75366E82F4E1}"/>
                </a:ext>
              </a:extLst>
            </p:cNvPr>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5" name="Google Shape;393;p25">
              <a:extLst>
                <a:ext uri="{FF2B5EF4-FFF2-40B4-BE49-F238E27FC236}">
                  <a16:creationId xmlns:a16="http://schemas.microsoft.com/office/drawing/2014/main" id="{3ED35250-151A-0BD7-6E02-4D1BC31C4F54}"/>
                </a:ext>
              </a:extLst>
            </p:cNvPr>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6" name="Google Shape;394;p25">
              <a:extLst>
                <a:ext uri="{FF2B5EF4-FFF2-40B4-BE49-F238E27FC236}">
                  <a16:creationId xmlns:a16="http://schemas.microsoft.com/office/drawing/2014/main" id="{F6886BEC-4111-9AFD-5154-29DC0EEA464C}"/>
                </a:ext>
              </a:extLst>
            </p:cNvPr>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7" name="Google Shape;395;p25">
              <a:extLst>
                <a:ext uri="{FF2B5EF4-FFF2-40B4-BE49-F238E27FC236}">
                  <a16:creationId xmlns:a16="http://schemas.microsoft.com/office/drawing/2014/main" id="{7927C3E4-A159-6D3A-9E04-38700205E048}"/>
                </a:ext>
              </a:extLst>
            </p:cNvPr>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8" name="Google Shape;396;p25">
              <a:extLst>
                <a:ext uri="{FF2B5EF4-FFF2-40B4-BE49-F238E27FC236}">
                  <a16:creationId xmlns:a16="http://schemas.microsoft.com/office/drawing/2014/main" id="{5EA90E5F-5FD7-72A7-2C91-356CBFCA9800}"/>
                </a:ext>
              </a:extLst>
            </p:cNvPr>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397;p25">
              <a:extLst>
                <a:ext uri="{FF2B5EF4-FFF2-40B4-BE49-F238E27FC236}">
                  <a16:creationId xmlns:a16="http://schemas.microsoft.com/office/drawing/2014/main" id="{9360F661-CE86-73D9-C9FD-CF0DBEB48F89}"/>
                </a:ext>
              </a:extLst>
            </p:cNvPr>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0" name="Google Shape;398;p25">
              <a:extLst>
                <a:ext uri="{FF2B5EF4-FFF2-40B4-BE49-F238E27FC236}">
                  <a16:creationId xmlns:a16="http://schemas.microsoft.com/office/drawing/2014/main" id="{ECBF11DB-613E-AB91-E92C-B203022287FA}"/>
                </a:ext>
              </a:extLst>
            </p:cNvPr>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71" name="Google Shape;370;p25">
            <a:extLst>
              <a:ext uri="{FF2B5EF4-FFF2-40B4-BE49-F238E27FC236}">
                <a16:creationId xmlns:a16="http://schemas.microsoft.com/office/drawing/2014/main" id="{60FECFC8-4B9E-CE2F-08D7-3749A8C98DE8}"/>
              </a:ext>
            </a:extLst>
          </p:cNvPr>
          <p:cNvGrpSpPr/>
          <p:nvPr/>
        </p:nvGrpSpPr>
        <p:grpSpPr>
          <a:xfrm>
            <a:off x="258123" y="4022024"/>
            <a:ext cx="695088" cy="797776"/>
            <a:chOff x="8745775" y="2016425"/>
            <a:chExt cx="967685" cy="1110645"/>
          </a:xfrm>
        </p:grpSpPr>
        <p:sp>
          <p:nvSpPr>
            <p:cNvPr id="2072" name="Google Shape;371;p25">
              <a:extLst>
                <a:ext uri="{FF2B5EF4-FFF2-40B4-BE49-F238E27FC236}">
                  <a16:creationId xmlns:a16="http://schemas.microsoft.com/office/drawing/2014/main" id="{0C2029A7-1773-2686-25FA-7658C0FF804C}"/>
                </a:ext>
              </a:extLst>
            </p:cNvPr>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3" name="Google Shape;372;p25">
              <a:extLst>
                <a:ext uri="{FF2B5EF4-FFF2-40B4-BE49-F238E27FC236}">
                  <a16:creationId xmlns:a16="http://schemas.microsoft.com/office/drawing/2014/main" id="{C3CBB4F7-251A-18F9-1323-462C0EECCC9C}"/>
                </a:ext>
              </a:extLst>
            </p:cNvPr>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4" name="Google Shape;373;p25">
              <a:extLst>
                <a:ext uri="{FF2B5EF4-FFF2-40B4-BE49-F238E27FC236}">
                  <a16:creationId xmlns:a16="http://schemas.microsoft.com/office/drawing/2014/main" id="{91F58F85-64C7-6871-245F-FD084D570E89}"/>
                </a:ext>
              </a:extLst>
            </p:cNvPr>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5" name="Google Shape;374;p25">
              <a:extLst>
                <a:ext uri="{FF2B5EF4-FFF2-40B4-BE49-F238E27FC236}">
                  <a16:creationId xmlns:a16="http://schemas.microsoft.com/office/drawing/2014/main" id="{F6C25FE8-40A3-30BA-6D41-D5F1DD38B643}"/>
                </a:ext>
              </a:extLst>
            </p:cNvPr>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6" name="Google Shape;375;p25">
              <a:extLst>
                <a:ext uri="{FF2B5EF4-FFF2-40B4-BE49-F238E27FC236}">
                  <a16:creationId xmlns:a16="http://schemas.microsoft.com/office/drawing/2014/main" id="{2F3F975C-DBD4-D47A-DC56-04245BF082FB}"/>
                </a:ext>
              </a:extLst>
            </p:cNvPr>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7" name="Google Shape;376;p25">
              <a:extLst>
                <a:ext uri="{FF2B5EF4-FFF2-40B4-BE49-F238E27FC236}">
                  <a16:creationId xmlns:a16="http://schemas.microsoft.com/office/drawing/2014/main" id="{A77FD488-1865-088C-574B-3563A0F9D494}"/>
                </a:ext>
              </a:extLst>
            </p:cNvPr>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8" name="Google Shape;377;p25">
              <a:extLst>
                <a:ext uri="{FF2B5EF4-FFF2-40B4-BE49-F238E27FC236}">
                  <a16:creationId xmlns:a16="http://schemas.microsoft.com/office/drawing/2014/main" id="{9B411774-1A2F-04C9-82AB-59216F44D520}"/>
                </a:ext>
              </a:extLst>
            </p:cNvPr>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9" name="Google Shape;378;p25">
              <a:extLst>
                <a:ext uri="{FF2B5EF4-FFF2-40B4-BE49-F238E27FC236}">
                  <a16:creationId xmlns:a16="http://schemas.microsoft.com/office/drawing/2014/main" id="{EDC7FE77-1DC7-C8C7-7F42-CB0CB6D2729A}"/>
                </a:ext>
              </a:extLst>
            </p:cNvPr>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0" name="Google Shape;379;p25">
              <a:extLst>
                <a:ext uri="{FF2B5EF4-FFF2-40B4-BE49-F238E27FC236}">
                  <a16:creationId xmlns:a16="http://schemas.microsoft.com/office/drawing/2014/main" id="{4C137C19-30A2-666A-787D-9D0C69D0EBF4}"/>
                </a:ext>
              </a:extLst>
            </p:cNvPr>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6" name="Google Shape;380;p25">
              <a:extLst>
                <a:ext uri="{FF2B5EF4-FFF2-40B4-BE49-F238E27FC236}">
                  <a16:creationId xmlns:a16="http://schemas.microsoft.com/office/drawing/2014/main" id="{C6E4A0CC-6DC4-AF1A-EACB-C8BC91C42E8E}"/>
                </a:ext>
              </a:extLst>
            </p:cNvPr>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7" name="Google Shape;381;p25">
              <a:extLst>
                <a:ext uri="{FF2B5EF4-FFF2-40B4-BE49-F238E27FC236}">
                  <a16:creationId xmlns:a16="http://schemas.microsoft.com/office/drawing/2014/main" id="{571930A6-AA6D-C1C9-EF23-4A8FD51FDBA9}"/>
                </a:ext>
              </a:extLst>
            </p:cNvPr>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8" name="Google Shape;382;p25">
              <a:extLst>
                <a:ext uri="{FF2B5EF4-FFF2-40B4-BE49-F238E27FC236}">
                  <a16:creationId xmlns:a16="http://schemas.microsoft.com/office/drawing/2014/main" id="{71D37CF3-603D-F844-2414-D525FF3E5224}"/>
                </a:ext>
              </a:extLst>
            </p:cNvPr>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9" name="Google Shape;383;p25">
              <a:extLst>
                <a:ext uri="{FF2B5EF4-FFF2-40B4-BE49-F238E27FC236}">
                  <a16:creationId xmlns:a16="http://schemas.microsoft.com/office/drawing/2014/main" id="{03E6FDCB-3D54-29D2-7EEE-4CBBA81837C7}"/>
                </a:ext>
              </a:extLst>
            </p:cNvPr>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21" name="Grupo 2120">
            <a:extLst>
              <a:ext uri="{FF2B5EF4-FFF2-40B4-BE49-F238E27FC236}">
                <a16:creationId xmlns:a16="http://schemas.microsoft.com/office/drawing/2014/main" id="{B1453B0C-584D-ED6A-AA2D-226A259CDDD8}"/>
              </a:ext>
            </a:extLst>
          </p:cNvPr>
          <p:cNvGrpSpPr/>
          <p:nvPr/>
        </p:nvGrpSpPr>
        <p:grpSpPr>
          <a:xfrm>
            <a:off x="6034694" y="302472"/>
            <a:ext cx="2667793" cy="724347"/>
            <a:chOff x="5837464" y="242061"/>
            <a:chExt cx="2667793" cy="724347"/>
          </a:xfrm>
        </p:grpSpPr>
        <p:pic>
          <p:nvPicPr>
            <p:cNvPr id="2122" name="Picture 2" descr="ANT – Agencia Nacional de Tierras">
              <a:extLst>
                <a:ext uri="{FF2B5EF4-FFF2-40B4-BE49-F238E27FC236}">
                  <a16:creationId xmlns:a16="http://schemas.microsoft.com/office/drawing/2014/main" id="{38589E7D-848D-72A6-D144-14E09AF5E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609" y="248982"/>
              <a:ext cx="1237648" cy="68758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14" descr="Agencia de Desarrollo Rural">
              <a:extLst>
                <a:ext uri="{FF2B5EF4-FFF2-40B4-BE49-F238E27FC236}">
                  <a16:creationId xmlns:a16="http://schemas.microsoft.com/office/drawing/2014/main" id="{B5A69028-682E-7B69-7017-9E34729FD7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770"/>
            <a:stretch/>
          </p:blipFill>
          <p:spPr bwMode="auto">
            <a:xfrm>
              <a:off x="5837464" y="242061"/>
              <a:ext cx="1352050" cy="7243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24" name="Google Shape;683;p29">
            <a:extLst>
              <a:ext uri="{FF2B5EF4-FFF2-40B4-BE49-F238E27FC236}">
                <a16:creationId xmlns:a16="http://schemas.microsoft.com/office/drawing/2014/main" id="{67D40C73-352C-0D4D-80EA-9EB8AFA08761}"/>
              </a:ext>
            </a:extLst>
          </p:cNvPr>
          <p:cNvGrpSpPr/>
          <p:nvPr/>
        </p:nvGrpSpPr>
        <p:grpSpPr>
          <a:xfrm rot="19592769">
            <a:off x="2323764" y="4606464"/>
            <a:ext cx="297878" cy="408756"/>
            <a:chOff x="199100" y="3484126"/>
            <a:chExt cx="902206" cy="1098066"/>
          </a:xfrm>
        </p:grpSpPr>
        <p:sp>
          <p:nvSpPr>
            <p:cNvPr id="2125" name="Google Shape;684;p29">
              <a:extLst>
                <a:ext uri="{FF2B5EF4-FFF2-40B4-BE49-F238E27FC236}">
                  <a16:creationId xmlns:a16="http://schemas.microsoft.com/office/drawing/2014/main" id="{B50418BD-C67C-C21F-1BD7-41C4EFBEC8B8}"/>
                </a:ext>
              </a:extLst>
            </p:cNvPr>
            <p:cNvSpPr/>
            <p:nvPr/>
          </p:nvSpPr>
          <p:spPr>
            <a:xfrm>
              <a:off x="199100" y="3484126"/>
              <a:ext cx="693644" cy="1098066"/>
            </a:xfrm>
            <a:custGeom>
              <a:avLst/>
              <a:gdLst/>
              <a:ahLst/>
              <a:cxnLst/>
              <a:rect l="l" t="t" r="r" b="b"/>
              <a:pathLst>
                <a:path w="15944" h="25240" extrusionOk="0">
                  <a:moveTo>
                    <a:pt x="13038" y="0"/>
                  </a:moveTo>
                  <a:cubicBezTo>
                    <a:pt x="11105" y="0"/>
                    <a:pt x="8744" y="1029"/>
                    <a:pt x="7739" y="5570"/>
                  </a:cubicBezTo>
                  <a:cubicBezTo>
                    <a:pt x="7739" y="5570"/>
                    <a:pt x="7119" y="9195"/>
                    <a:pt x="3589" y="13322"/>
                  </a:cubicBezTo>
                  <a:cubicBezTo>
                    <a:pt x="220" y="17287"/>
                    <a:pt x="0" y="25239"/>
                    <a:pt x="9895" y="25239"/>
                  </a:cubicBezTo>
                  <a:cubicBezTo>
                    <a:pt x="10296" y="25239"/>
                    <a:pt x="10714" y="25226"/>
                    <a:pt x="11149" y="25199"/>
                  </a:cubicBezTo>
                  <a:lnTo>
                    <a:pt x="15943" y="705"/>
                  </a:lnTo>
                  <a:cubicBezTo>
                    <a:pt x="15943" y="705"/>
                    <a:pt x="14638" y="0"/>
                    <a:pt x="13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685;p29">
              <a:extLst>
                <a:ext uri="{FF2B5EF4-FFF2-40B4-BE49-F238E27FC236}">
                  <a16:creationId xmlns:a16="http://schemas.microsoft.com/office/drawing/2014/main" id="{149AAD34-8C63-45AF-3B58-740C12BF9D3D}"/>
                </a:ext>
              </a:extLst>
            </p:cNvPr>
            <p:cNvSpPr/>
            <p:nvPr/>
          </p:nvSpPr>
          <p:spPr>
            <a:xfrm>
              <a:off x="353151" y="3496568"/>
              <a:ext cx="748155" cy="1083971"/>
            </a:xfrm>
            <a:custGeom>
              <a:avLst/>
              <a:gdLst/>
              <a:ahLst/>
              <a:cxnLst/>
              <a:rect l="l" t="t" r="r" b="b"/>
              <a:pathLst>
                <a:path w="17197" h="24916" extrusionOk="0">
                  <a:moveTo>
                    <a:pt x="10644" y="1"/>
                  </a:moveTo>
                  <a:cubicBezTo>
                    <a:pt x="9305" y="1"/>
                    <a:pt x="7883" y="630"/>
                    <a:pt x="6941" y="1850"/>
                  </a:cubicBezTo>
                  <a:cubicBezTo>
                    <a:pt x="5462" y="3758"/>
                    <a:pt x="5557" y="6405"/>
                    <a:pt x="4746" y="8647"/>
                  </a:cubicBezTo>
                  <a:cubicBezTo>
                    <a:pt x="3482" y="12058"/>
                    <a:pt x="0" y="14729"/>
                    <a:pt x="48" y="18354"/>
                  </a:cubicBezTo>
                  <a:cubicBezTo>
                    <a:pt x="72" y="20787"/>
                    <a:pt x="1765" y="22981"/>
                    <a:pt x="3959" y="24031"/>
                  </a:cubicBezTo>
                  <a:cubicBezTo>
                    <a:pt x="5248" y="24653"/>
                    <a:pt x="6679" y="24915"/>
                    <a:pt x="8123" y="24915"/>
                  </a:cubicBezTo>
                  <a:cubicBezTo>
                    <a:pt x="9112" y="24915"/>
                    <a:pt x="10107" y="24792"/>
                    <a:pt x="11067" y="24579"/>
                  </a:cubicBezTo>
                  <a:cubicBezTo>
                    <a:pt x="12832" y="24174"/>
                    <a:pt x="14620" y="23434"/>
                    <a:pt x="15694" y="21979"/>
                  </a:cubicBezTo>
                  <a:cubicBezTo>
                    <a:pt x="17196" y="19881"/>
                    <a:pt x="16886" y="16995"/>
                    <a:pt x="16051" y="14562"/>
                  </a:cubicBezTo>
                  <a:cubicBezTo>
                    <a:pt x="15241" y="12105"/>
                    <a:pt x="14048" y="9720"/>
                    <a:pt x="14024" y="7144"/>
                  </a:cubicBezTo>
                  <a:cubicBezTo>
                    <a:pt x="14024" y="5904"/>
                    <a:pt x="14310" y="4664"/>
                    <a:pt x="14215" y="3424"/>
                  </a:cubicBezTo>
                  <a:cubicBezTo>
                    <a:pt x="14052" y="1111"/>
                    <a:pt x="12422" y="1"/>
                    <a:pt x="10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686;p29">
              <a:extLst>
                <a:ext uri="{FF2B5EF4-FFF2-40B4-BE49-F238E27FC236}">
                  <a16:creationId xmlns:a16="http://schemas.microsoft.com/office/drawing/2014/main" id="{434D6210-3D07-4BF0-0982-64544D73223C}"/>
                </a:ext>
              </a:extLst>
            </p:cNvPr>
            <p:cNvSpPr/>
            <p:nvPr/>
          </p:nvSpPr>
          <p:spPr>
            <a:xfrm>
              <a:off x="462087" y="4151841"/>
              <a:ext cx="169887" cy="341471"/>
            </a:xfrm>
            <a:custGeom>
              <a:avLst/>
              <a:gdLst/>
              <a:ahLst/>
              <a:cxnLst/>
              <a:rect l="l" t="t" r="r" b="b"/>
              <a:pathLst>
                <a:path w="3905" h="7849" extrusionOk="0">
                  <a:moveTo>
                    <a:pt x="1522" y="1"/>
                  </a:moveTo>
                  <a:cubicBezTo>
                    <a:pt x="1471" y="1"/>
                    <a:pt x="1424" y="33"/>
                    <a:pt x="1408" y="96"/>
                  </a:cubicBezTo>
                  <a:cubicBezTo>
                    <a:pt x="1336" y="215"/>
                    <a:pt x="0" y="3030"/>
                    <a:pt x="954" y="5391"/>
                  </a:cubicBezTo>
                  <a:cubicBezTo>
                    <a:pt x="1408" y="6512"/>
                    <a:pt x="2314" y="7323"/>
                    <a:pt x="3626" y="7824"/>
                  </a:cubicBezTo>
                  <a:lnTo>
                    <a:pt x="3673" y="7824"/>
                  </a:lnTo>
                  <a:lnTo>
                    <a:pt x="3673" y="7848"/>
                  </a:lnTo>
                  <a:cubicBezTo>
                    <a:pt x="3681" y="7849"/>
                    <a:pt x="3688" y="7849"/>
                    <a:pt x="3696" y="7849"/>
                  </a:cubicBezTo>
                  <a:cubicBezTo>
                    <a:pt x="3868" y="7849"/>
                    <a:pt x="3904" y="7583"/>
                    <a:pt x="3721" y="7538"/>
                  </a:cubicBezTo>
                  <a:cubicBezTo>
                    <a:pt x="2481" y="7084"/>
                    <a:pt x="1646" y="6321"/>
                    <a:pt x="1217" y="5272"/>
                  </a:cubicBezTo>
                  <a:cubicBezTo>
                    <a:pt x="334" y="3030"/>
                    <a:pt x="1670" y="239"/>
                    <a:pt x="1670" y="215"/>
                  </a:cubicBezTo>
                  <a:cubicBezTo>
                    <a:pt x="1694" y="144"/>
                    <a:pt x="1670" y="49"/>
                    <a:pt x="1598" y="25"/>
                  </a:cubicBezTo>
                  <a:cubicBezTo>
                    <a:pt x="1575" y="9"/>
                    <a:pt x="1548"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687;p29">
              <a:extLst>
                <a:ext uri="{FF2B5EF4-FFF2-40B4-BE49-F238E27FC236}">
                  <a16:creationId xmlns:a16="http://schemas.microsoft.com/office/drawing/2014/main" id="{047E0CB0-DB65-9383-B31A-914333060A64}"/>
                </a:ext>
              </a:extLst>
            </p:cNvPr>
            <p:cNvSpPr/>
            <p:nvPr/>
          </p:nvSpPr>
          <p:spPr>
            <a:xfrm>
              <a:off x="544050" y="4072227"/>
              <a:ext cx="454540" cy="413254"/>
            </a:xfrm>
            <a:custGeom>
              <a:avLst/>
              <a:gdLst/>
              <a:ahLst/>
              <a:cxnLst/>
              <a:rect l="l" t="t" r="r" b="b"/>
              <a:pathLst>
                <a:path w="10448" h="9499" extrusionOk="0">
                  <a:moveTo>
                    <a:pt x="5224" y="0"/>
                  </a:moveTo>
                  <a:cubicBezTo>
                    <a:pt x="4007" y="0"/>
                    <a:pt x="2791" y="459"/>
                    <a:pt x="1861" y="1378"/>
                  </a:cubicBezTo>
                  <a:cubicBezTo>
                    <a:pt x="1" y="3238"/>
                    <a:pt x="1" y="6243"/>
                    <a:pt x="1861" y="8103"/>
                  </a:cubicBezTo>
                  <a:cubicBezTo>
                    <a:pt x="2791" y="9034"/>
                    <a:pt x="4007" y="9499"/>
                    <a:pt x="5224" y="9499"/>
                  </a:cubicBezTo>
                  <a:cubicBezTo>
                    <a:pt x="6440" y="9499"/>
                    <a:pt x="7657" y="9034"/>
                    <a:pt x="8587" y="8103"/>
                  </a:cubicBezTo>
                  <a:cubicBezTo>
                    <a:pt x="10447" y="6243"/>
                    <a:pt x="10447" y="3238"/>
                    <a:pt x="8587" y="1378"/>
                  </a:cubicBezTo>
                  <a:cubicBezTo>
                    <a:pt x="7657" y="459"/>
                    <a:pt x="6440" y="0"/>
                    <a:pt x="5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9" name="Google Shape;688;p29">
              <a:extLst>
                <a:ext uri="{FF2B5EF4-FFF2-40B4-BE49-F238E27FC236}">
                  <a16:creationId xmlns:a16="http://schemas.microsoft.com/office/drawing/2014/main" id="{D7BB7858-D7D0-F98D-9016-FAB7E9D06B0F}"/>
                </a:ext>
              </a:extLst>
            </p:cNvPr>
            <p:cNvSpPr/>
            <p:nvPr/>
          </p:nvSpPr>
          <p:spPr>
            <a:xfrm>
              <a:off x="809777" y="4137789"/>
              <a:ext cx="138998" cy="140608"/>
            </a:xfrm>
            <a:custGeom>
              <a:avLst/>
              <a:gdLst/>
              <a:ahLst/>
              <a:cxnLst/>
              <a:rect l="l" t="t" r="r" b="b"/>
              <a:pathLst>
                <a:path w="3195" h="3232" extrusionOk="0">
                  <a:moveTo>
                    <a:pt x="940" y="0"/>
                  </a:moveTo>
                  <a:cubicBezTo>
                    <a:pt x="437" y="0"/>
                    <a:pt x="0" y="303"/>
                    <a:pt x="70" y="1015"/>
                  </a:cubicBezTo>
                  <a:cubicBezTo>
                    <a:pt x="189" y="1922"/>
                    <a:pt x="1358" y="2041"/>
                    <a:pt x="1835" y="2685"/>
                  </a:cubicBezTo>
                  <a:cubicBezTo>
                    <a:pt x="1960" y="2894"/>
                    <a:pt x="2141" y="3231"/>
                    <a:pt x="2408" y="3231"/>
                  </a:cubicBezTo>
                  <a:cubicBezTo>
                    <a:pt x="2446" y="3231"/>
                    <a:pt x="2485" y="3224"/>
                    <a:pt x="2526" y="3210"/>
                  </a:cubicBezTo>
                  <a:cubicBezTo>
                    <a:pt x="3194" y="2423"/>
                    <a:pt x="2622" y="1039"/>
                    <a:pt x="1954" y="419"/>
                  </a:cubicBezTo>
                  <a:cubicBezTo>
                    <a:pt x="1687" y="152"/>
                    <a:pt x="1297" y="0"/>
                    <a:pt x="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30" name="Google Shape;370;p25">
            <a:extLst>
              <a:ext uri="{FF2B5EF4-FFF2-40B4-BE49-F238E27FC236}">
                <a16:creationId xmlns:a16="http://schemas.microsoft.com/office/drawing/2014/main" id="{F580419B-7622-08B2-72A4-9F2A2397FB1E}"/>
              </a:ext>
            </a:extLst>
          </p:cNvPr>
          <p:cNvGrpSpPr/>
          <p:nvPr/>
        </p:nvGrpSpPr>
        <p:grpSpPr>
          <a:xfrm>
            <a:off x="2690774" y="4033734"/>
            <a:ext cx="381338" cy="437674"/>
            <a:chOff x="8745775" y="2016425"/>
            <a:chExt cx="967685" cy="1110645"/>
          </a:xfrm>
        </p:grpSpPr>
        <p:sp>
          <p:nvSpPr>
            <p:cNvPr id="2131" name="Google Shape;371;p25">
              <a:extLst>
                <a:ext uri="{FF2B5EF4-FFF2-40B4-BE49-F238E27FC236}">
                  <a16:creationId xmlns:a16="http://schemas.microsoft.com/office/drawing/2014/main" id="{12970C20-231A-48A8-9703-1EC22DCA0D20}"/>
                </a:ext>
              </a:extLst>
            </p:cNvPr>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372;p25">
              <a:extLst>
                <a:ext uri="{FF2B5EF4-FFF2-40B4-BE49-F238E27FC236}">
                  <a16:creationId xmlns:a16="http://schemas.microsoft.com/office/drawing/2014/main" id="{00E7F8C8-B13A-24EA-0C4C-5E2E6C75D57E}"/>
                </a:ext>
              </a:extLst>
            </p:cNvPr>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3" name="Google Shape;373;p25">
              <a:extLst>
                <a:ext uri="{FF2B5EF4-FFF2-40B4-BE49-F238E27FC236}">
                  <a16:creationId xmlns:a16="http://schemas.microsoft.com/office/drawing/2014/main" id="{89FE0A1E-7E1B-995B-7E6C-39702D26B1DF}"/>
                </a:ext>
              </a:extLst>
            </p:cNvPr>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4" name="Google Shape;374;p25">
              <a:extLst>
                <a:ext uri="{FF2B5EF4-FFF2-40B4-BE49-F238E27FC236}">
                  <a16:creationId xmlns:a16="http://schemas.microsoft.com/office/drawing/2014/main" id="{5646D5B7-19E9-C18C-ED06-8D7D8F650025}"/>
                </a:ext>
              </a:extLst>
            </p:cNvPr>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5" name="Google Shape;375;p25">
              <a:extLst>
                <a:ext uri="{FF2B5EF4-FFF2-40B4-BE49-F238E27FC236}">
                  <a16:creationId xmlns:a16="http://schemas.microsoft.com/office/drawing/2014/main" id="{978AE99D-8097-7C84-6CF2-F51C604FAAD7}"/>
                </a:ext>
              </a:extLst>
            </p:cNvPr>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6" name="Google Shape;376;p25">
              <a:extLst>
                <a:ext uri="{FF2B5EF4-FFF2-40B4-BE49-F238E27FC236}">
                  <a16:creationId xmlns:a16="http://schemas.microsoft.com/office/drawing/2014/main" id="{1A385768-A181-39C2-3E9F-996EC62FAE3C}"/>
                </a:ext>
              </a:extLst>
            </p:cNvPr>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7" name="Google Shape;377;p25">
              <a:extLst>
                <a:ext uri="{FF2B5EF4-FFF2-40B4-BE49-F238E27FC236}">
                  <a16:creationId xmlns:a16="http://schemas.microsoft.com/office/drawing/2014/main" id="{786E0281-9866-1B0A-F383-D3C30AB2963E}"/>
                </a:ext>
              </a:extLst>
            </p:cNvPr>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8" name="Google Shape;378;p25">
              <a:extLst>
                <a:ext uri="{FF2B5EF4-FFF2-40B4-BE49-F238E27FC236}">
                  <a16:creationId xmlns:a16="http://schemas.microsoft.com/office/drawing/2014/main" id="{D686F9E0-7AD1-074F-BCC9-66261EDE6103}"/>
                </a:ext>
              </a:extLst>
            </p:cNvPr>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9" name="Google Shape;379;p25">
              <a:extLst>
                <a:ext uri="{FF2B5EF4-FFF2-40B4-BE49-F238E27FC236}">
                  <a16:creationId xmlns:a16="http://schemas.microsoft.com/office/drawing/2014/main" id="{61FB8C05-AC72-798B-DA18-959595C10361}"/>
                </a:ext>
              </a:extLst>
            </p:cNvPr>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0" name="Google Shape;380;p25">
              <a:extLst>
                <a:ext uri="{FF2B5EF4-FFF2-40B4-BE49-F238E27FC236}">
                  <a16:creationId xmlns:a16="http://schemas.microsoft.com/office/drawing/2014/main" id="{650BC017-193B-3218-576E-BED1F6489758}"/>
                </a:ext>
              </a:extLst>
            </p:cNvPr>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1" name="Google Shape;381;p25">
              <a:extLst>
                <a:ext uri="{FF2B5EF4-FFF2-40B4-BE49-F238E27FC236}">
                  <a16:creationId xmlns:a16="http://schemas.microsoft.com/office/drawing/2014/main" id="{D3B509E7-C98A-BF5A-D121-B33FAB307D79}"/>
                </a:ext>
              </a:extLst>
            </p:cNvPr>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2" name="Google Shape;382;p25">
              <a:extLst>
                <a:ext uri="{FF2B5EF4-FFF2-40B4-BE49-F238E27FC236}">
                  <a16:creationId xmlns:a16="http://schemas.microsoft.com/office/drawing/2014/main" id="{66F85918-2EA8-7074-7F55-98DF459A3251}"/>
                </a:ext>
              </a:extLst>
            </p:cNvPr>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3" name="Google Shape;383;p25">
              <a:extLst>
                <a:ext uri="{FF2B5EF4-FFF2-40B4-BE49-F238E27FC236}">
                  <a16:creationId xmlns:a16="http://schemas.microsoft.com/office/drawing/2014/main" id="{6FCE21AB-B680-D112-F0E0-5898855F6D8F}"/>
                </a:ext>
              </a:extLst>
            </p:cNvPr>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34"/>
          <p:cNvSpPr txBox="1">
            <a:spLocks noGrp="1"/>
          </p:cNvSpPr>
          <p:nvPr>
            <p:ph type="title"/>
          </p:nvPr>
        </p:nvSpPr>
        <p:spPr>
          <a:xfrm>
            <a:off x="2200862" y="553681"/>
            <a:ext cx="1469739" cy="110878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CO" dirty="0"/>
              <a:t>02</a:t>
            </a:r>
            <a:endParaRPr dirty="0"/>
          </a:p>
        </p:txBody>
      </p:sp>
      <p:grpSp>
        <p:nvGrpSpPr>
          <p:cNvPr id="941" name="Google Shape;941;p34"/>
          <p:cNvGrpSpPr/>
          <p:nvPr/>
        </p:nvGrpSpPr>
        <p:grpSpPr>
          <a:xfrm>
            <a:off x="-247436" y="3244629"/>
            <a:ext cx="2055886" cy="1972978"/>
            <a:chOff x="-137136" y="2661597"/>
            <a:chExt cx="2055886" cy="1972978"/>
          </a:xfrm>
        </p:grpSpPr>
        <p:sp>
          <p:nvSpPr>
            <p:cNvPr id="942" name="Google Shape;942;p34"/>
            <p:cNvSpPr/>
            <p:nvPr/>
          </p:nvSpPr>
          <p:spPr>
            <a:xfrm rot="10800000">
              <a:off x="-137136" y="3448459"/>
              <a:ext cx="1183397" cy="1145037"/>
            </a:xfrm>
            <a:custGeom>
              <a:avLst/>
              <a:gdLst/>
              <a:ahLst/>
              <a:cxnLst/>
              <a:rect l="l" t="t" r="r" b="b"/>
              <a:pathLst>
                <a:path w="31313" h="30300" extrusionOk="0">
                  <a:moveTo>
                    <a:pt x="31099" y="1"/>
                  </a:moveTo>
                  <a:cubicBezTo>
                    <a:pt x="31069" y="1"/>
                    <a:pt x="31038" y="10"/>
                    <a:pt x="31006" y="33"/>
                  </a:cubicBezTo>
                  <a:cubicBezTo>
                    <a:pt x="22897" y="5948"/>
                    <a:pt x="15288" y="12483"/>
                    <a:pt x="8229" y="19591"/>
                  </a:cubicBezTo>
                  <a:cubicBezTo>
                    <a:pt x="5295" y="22548"/>
                    <a:pt x="2027" y="25982"/>
                    <a:pt x="24" y="30061"/>
                  </a:cubicBezTo>
                  <a:cubicBezTo>
                    <a:pt x="0" y="30156"/>
                    <a:pt x="24" y="30228"/>
                    <a:pt x="96" y="30276"/>
                  </a:cubicBezTo>
                  <a:cubicBezTo>
                    <a:pt x="119" y="30276"/>
                    <a:pt x="143" y="30276"/>
                    <a:pt x="167" y="30299"/>
                  </a:cubicBezTo>
                  <a:cubicBezTo>
                    <a:pt x="239" y="30299"/>
                    <a:pt x="286" y="30252"/>
                    <a:pt x="310" y="30204"/>
                  </a:cubicBezTo>
                  <a:cubicBezTo>
                    <a:pt x="2290" y="26173"/>
                    <a:pt x="5533" y="22715"/>
                    <a:pt x="8419" y="19805"/>
                  </a:cubicBezTo>
                  <a:cubicBezTo>
                    <a:pt x="15479" y="12698"/>
                    <a:pt x="23087" y="6163"/>
                    <a:pt x="31196" y="272"/>
                  </a:cubicBezTo>
                  <a:cubicBezTo>
                    <a:pt x="31312" y="175"/>
                    <a:pt x="31225" y="1"/>
                    <a:pt x="3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3" name="Google Shape;943;p34"/>
            <p:cNvSpPr/>
            <p:nvPr/>
          </p:nvSpPr>
          <p:spPr>
            <a:xfrm rot="10800000">
              <a:off x="757782" y="3238437"/>
              <a:ext cx="578717" cy="579925"/>
            </a:xfrm>
            <a:custGeom>
              <a:avLst/>
              <a:gdLst/>
              <a:ahLst/>
              <a:cxnLst/>
              <a:rect l="l" t="t" r="r" b="b"/>
              <a:pathLst>
                <a:path w="15313" h="15346" extrusionOk="0">
                  <a:moveTo>
                    <a:pt x="15154" y="0"/>
                  </a:moveTo>
                  <a:cubicBezTo>
                    <a:pt x="15119" y="0"/>
                    <a:pt x="15082" y="12"/>
                    <a:pt x="15050" y="34"/>
                  </a:cubicBezTo>
                  <a:cubicBezTo>
                    <a:pt x="9183" y="4112"/>
                    <a:pt x="4103" y="9216"/>
                    <a:pt x="48" y="15131"/>
                  </a:cubicBezTo>
                  <a:cubicBezTo>
                    <a:pt x="0" y="15179"/>
                    <a:pt x="24" y="15274"/>
                    <a:pt x="96" y="15322"/>
                  </a:cubicBezTo>
                  <a:cubicBezTo>
                    <a:pt x="120" y="15346"/>
                    <a:pt x="143" y="15346"/>
                    <a:pt x="167" y="15346"/>
                  </a:cubicBezTo>
                  <a:cubicBezTo>
                    <a:pt x="215" y="15346"/>
                    <a:pt x="263" y="15322"/>
                    <a:pt x="287" y="15298"/>
                  </a:cubicBezTo>
                  <a:cubicBezTo>
                    <a:pt x="4317" y="9407"/>
                    <a:pt x="9374" y="4327"/>
                    <a:pt x="15241" y="272"/>
                  </a:cubicBezTo>
                  <a:cubicBezTo>
                    <a:pt x="15288" y="224"/>
                    <a:pt x="15312" y="129"/>
                    <a:pt x="15265" y="57"/>
                  </a:cubicBezTo>
                  <a:cubicBezTo>
                    <a:pt x="15238" y="18"/>
                    <a:pt x="15198" y="0"/>
                    <a:pt x="15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4" name="Google Shape;944;p34"/>
            <p:cNvSpPr/>
            <p:nvPr/>
          </p:nvSpPr>
          <p:spPr>
            <a:xfrm rot="10800000">
              <a:off x="690295" y="3702613"/>
              <a:ext cx="291985" cy="191028"/>
            </a:xfrm>
            <a:custGeom>
              <a:avLst/>
              <a:gdLst/>
              <a:ahLst/>
              <a:cxnLst/>
              <a:rect l="l" t="t" r="r" b="b"/>
              <a:pathLst>
                <a:path w="7726" h="5055" extrusionOk="0">
                  <a:moveTo>
                    <a:pt x="7519" y="0"/>
                  </a:moveTo>
                  <a:cubicBezTo>
                    <a:pt x="7495" y="0"/>
                    <a:pt x="7469" y="7"/>
                    <a:pt x="7442" y="22"/>
                  </a:cubicBezTo>
                  <a:cubicBezTo>
                    <a:pt x="4890" y="1453"/>
                    <a:pt x="2457" y="3027"/>
                    <a:pt x="120" y="4792"/>
                  </a:cubicBezTo>
                  <a:cubicBezTo>
                    <a:pt x="1" y="4864"/>
                    <a:pt x="48" y="5055"/>
                    <a:pt x="215" y="5055"/>
                  </a:cubicBezTo>
                  <a:cubicBezTo>
                    <a:pt x="239" y="5055"/>
                    <a:pt x="263" y="5031"/>
                    <a:pt x="287" y="5007"/>
                  </a:cubicBezTo>
                  <a:cubicBezTo>
                    <a:pt x="2624" y="3266"/>
                    <a:pt x="5057" y="1692"/>
                    <a:pt x="7585" y="284"/>
                  </a:cubicBezTo>
                  <a:cubicBezTo>
                    <a:pt x="7725" y="184"/>
                    <a:pt x="7647" y="0"/>
                    <a:pt x="7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5" name="Google Shape;945;p34"/>
            <p:cNvSpPr/>
            <p:nvPr/>
          </p:nvSpPr>
          <p:spPr>
            <a:xfrm rot="10800000">
              <a:off x="789196" y="3227628"/>
              <a:ext cx="266097" cy="554984"/>
            </a:xfrm>
            <a:custGeom>
              <a:avLst/>
              <a:gdLst/>
              <a:ahLst/>
              <a:cxnLst/>
              <a:rect l="l" t="t" r="r" b="b"/>
              <a:pathLst>
                <a:path w="7041" h="14686" extrusionOk="0">
                  <a:moveTo>
                    <a:pt x="6866" y="1"/>
                  </a:moveTo>
                  <a:cubicBezTo>
                    <a:pt x="6805" y="1"/>
                    <a:pt x="6746" y="35"/>
                    <a:pt x="6726" y="113"/>
                  </a:cubicBezTo>
                  <a:cubicBezTo>
                    <a:pt x="5319" y="5217"/>
                    <a:pt x="3054" y="10083"/>
                    <a:pt x="48" y="14447"/>
                  </a:cubicBezTo>
                  <a:cubicBezTo>
                    <a:pt x="1" y="14519"/>
                    <a:pt x="25" y="14614"/>
                    <a:pt x="96" y="14662"/>
                  </a:cubicBezTo>
                  <a:cubicBezTo>
                    <a:pt x="120" y="14686"/>
                    <a:pt x="144" y="14686"/>
                    <a:pt x="168" y="14686"/>
                  </a:cubicBezTo>
                  <a:cubicBezTo>
                    <a:pt x="215" y="14686"/>
                    <a:pt x="287" y="14662"/>
                    <a:pt x="311" y="14614"/>
                  </a:cubicBezTo>
                  <a:cubicBezTo>
                    <a:pt x="3340" y="10226"/>
                    <a:pt x="5605" y="5336"/>
                    <a:pt x="7013" y="185"/>
                  </a:cubicBezTo>
                  <a:cubicBezTo>
                    <a:pt x="7041" y="72"/>
                    <a:pt x="6953" y="1"/>
                    <a:pt x="6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6" name="Google Shape;946;p34"/>
            <p:cNvSpPr/>
            <p:nvPr/>
          </p:nvSpPr>
          <p:spPr>
            <a:xfrm rot="10800000">
              <a:off x="880501" y="3254644"/>
              <a:ext cx="236997" cy="432091"/>
            </a:xfrm>
            <a:custGeom>
              <a:avLst/>
              <a:gdLst/>
              <a:ahLst/>
              <a:cxnLst/>
              <a:rect l="l" t="t" r="r" b="b"/>
              <a:pathLst>
                <a:path w="6271" h="11434" extrusionOk="0">
                  <a:moveTo>
                    <a:pt x="6084" y="0"/>
                  </a:moveTo>
                  <a:cubicBezTo>
                    <a:pt x="6026" y="0"/>
                    <a:pt x="5967" y="31"/>
                    <a:pt x="5940" y="104"/>
                  </a:cubicBezTo>
                  <a:cubicBezTo>
                    <a:pt x="4509" y="4063"/>
                    <a:pt x="2505" y="7784"/>
                    <a:pt x="49" y="11195"/>
                  </a:cubicBezTo>
                  <a:cubicBezTo>
                    <a:pt x="1" y="11266"/>
                    <a:pt x="1" y="11362"/>
                    <a:pt x="73" y="11409"/>
                  </a:cubicBezTo>
                  <a:cubicBezTo>
                    <a:pt x="96" y="11433"/>
                    <a:pt x="144" y="11433"/>
                    <a:pt x="168" y="11433"/>
                  </a:cubicBezTo>
                  <a:cubicBezTo>
                    <a:pt x="216" y="11433"/>
                    <a:pt x="263" y="11409"/>
                    <a:pt x="287" y="11385"/>
                  </a:cubicBezTo>
                  <a:cubicBezTo>
                    <a:pt x="2768" y="7951"/>
                    <a:pt x="4771" y="4183"/>
                    <a:pt x="6226" y="200"/>
                  </a:cubicBezTo>
                  <a:cubicBezTo>
                    <a:pt x="6270" y="82"/>
                    <a:pt x="6178" y="0"/>
                    <a:pt x="6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7" name="Google Shape;947;p34"/>
            <p:cNvSpPr/>
            <p:nvPr/>
          </p:nvSpPr>
          <p:spPr>
            <a:xfrm rot="10800000">
              <a:off x="950264" y="3329466"/>
              <a:ext cx="241116" cy="266684"/>
            </a:xfrm>
            <a:custGeom>
              <a:avLst/>
              <a:gdLst/>
              <a:ahLst/>
              <a:cxnLst/>
              <a:rect l="l" t="t" r="r" b="b"/>
              <a:pathLst>
                <a:path w="6380" h="7057" extrusionOk="0">
                  <a:moveTo>
                    <a:pt x="6158" y="0"/>
                  </a:moveTo>
                  <a:cubicBezTo>
                    <a:pt x="6124" y="0"/>
                    <a:pt x="6090" y="13"/>
                    <a:pt x="6058" y="45"/>
                  </a:cubicBezTo>
                  <a:cubicBezTo>
                    <a:pt x="3745" y="2000"/>
                    <a:pt x="1717" y="4290"/>
                    <a:pt x="48" y="6818"/>
                  </a:cubicBezTo>
                  <a:cubicBezTo>
                    <a:pt x="0" y="6890"/>
                    <a:pt x="24" y="6985"/>
                    <a:pt x="96" y="7033"/>
                  </a:cubicBezTo>
                  <a:cubicBezTo>
                    <a:pt x="120" y="7033"/>
                    <a:pt x="143" y="7057"/>
                    <a:pt x="191" y="7057"/>
                  </a:cubicBezTo>
                  <a:cubicBezTo>
                    <a:pt x="239" y="7033"/>
                    <a:pt x="286" y="7009"/>
                    <a:pt x="310" y="6985"/>
                  </a:cubicBezTo>
                  <a:cubicBezTo>
                    <a:pt x="1956" y="4457"/>
                    <a:pt x="3959" y="2215"/>
                    <a:pt x="6249" y="259"/>
                  </a:cubicBezTo>
                  <a:cubicBezTo>
                    <a:pt x="6379" y="166"/>
                    <a:pt x="6277" y="0"/>
                    <a:pt x="6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8" name="Google Shape;948;p34"/>
            <p:cNvSpPr/>
            <p:nvPr/>
          </p:nvSpPr>
          <p:spPr>
            <a:xfrm rot="10800000">
              <a:off x="684556" y="3454749"/>
              <a:ext cx="139983" cy="435908"/>
            </a:xfrm>
            <a:custGeom>
              <a:avLst/>
              <a:gdLst/>
              <a:ahLst/>
              <a:cxnLst/>
              <a:rect l="l" t="t" r="r" b="b"/>
              <a:pathLst>
                <a:path w="3704" h="11535" extrusionOk="0">
                  <a:moveTo>
                    <a:pt x="3525" y="0"/>
                  </a:moveTo>
                  <a:cubicBezTo>
                    <a:pt x="3474" y="0"/>
                    <a:pt x="3421" y="26"/>
                    <a:pt x="3387" y="86"/>
                  </a:cubicBezTo>
                  <a:cubicBezTo>
                    <a:pt x="1980" y="3759"/>
                    <a:pt x="835" y="7528"/>
                    <a:pt x="24" y="11367"/>
                  </a:cubicBezTo>
                  <a:cubicBezTo>
                    <a:pt x="0" y="11439"/>
                    <a:pt x="48" y="11511"/>
                    <a:pt x="143" y="11534"/>
                  </a:cubicBezTo>
                  <a:lnTo>
                    <a:pt x="167" y="11534"/>
                  </a:lnTo>
                  <a:cubicBezTo>
                    <a:pt x="239" y="11534"/>
                    <a:pt x="287" y="11487"/>
                    <a:pt x="310" y="11415"/>
                  </a:cubicBezTo>
                  <a:cubicBezTo>
                    <a:pt x="1121" y="7599"/>
                    <a:pt x="2266" y="3855"/>
                    <a:pt x="3673" y="205"/>
                  </a:cubicBezTo>
                  <a:cubicBezTo>
                    <a:pt x="3704" y="83"/>
                    <a:pt x="3617"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9" name="Google Shape;949;p34"/>
            <p:cNvSpPr/>
            <p:nvPr/>
          </p:nvSpPr>
          <p:spPr>
            <a:xfrm rot="10800000">
              <a:off x="765015" y="3487208"/>
              <a:ext cx="95577" cy="322046"/>
            </a:xfrm>
            <a:custGeom>
              <a:avLst/>
              <a:gdLst/>
              <a:ahLst/>
              <a:cxnLst/>
              <a:rect l="l" t="t" r="r" b="b"/>
              <a:pathLst>
                <a:path w="2529" h="8522" extrusionOk="0">
                  <a:moveTo>
                    <a:pt x="2369" y="1"/>
                  </a:moveTo>
                  <a:cubicBezTo>
                    <a:pt x="2306" y="1"/>
                    <a:pt x="2238" y="44"/>
                    <a:pt x="2218" y="103"/>
                  </a:cubicBezTo>
                  <a:cubicBezTo>
                    <a:pt x="1646" y="2893"/>
                    <a:pt x="931" y="5636"/>
                    <a:pt x="24" y="8331"/>
                  </a:cubicBezTo>
                  <a:cubicBezTo>
                    <a:pt x="0" y="8403"/>
                    <a:pt x="48" y="8498"/>
                    <a:pt x="120" y="8522"/>
                  </a:cubicBezTo>
                  <a:lnTo>
                    <a:pt x="167" y="8522"/>
                  </a:lnTo>
                  <a:cubicBezTo>
                    <a:pt x="239" y="8522"/>
                    <a:pt x="310" y="8474"/>
                    <a:pt x="334" y="8426"/>
                  </a:cubicBezTo>
                  <a:cubicBezTo>
                    <a:pt x="1217" y="5707"/>
                    <a:pt x="1956" y="2965"/>
                    <a:pt x="2528" y="174"/>
                  </a:cubicBezTo>
                  <a:cubicBezTo>
                    <a:pt x="2528" y="103"/>
                    <a:pt x="2481" y="7"/>
                    <a:pt x="2409" y="7"/>
                  </a:cubicBezTo>
                  <a:cubicBezTo>
                    <a:pt x="2397" y="3"/>
                    <a:pt x="2383" y="1"/>
                    <a:pt x="2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0" name="Google Shape;950;p34"/>
            <p:cNvSpPr/>
            <p:nvPr/>
          </p:nvSpPr>
          <p:spPr>
            <a:xfrm rot="10800000">
              <a:off x="825396" y="3463776"/>
              <a:ext cx="412845" cy="284483"/>
            </a:xfrm>
            <a:custGeom>
              <a:avLst/>
              <a:gdLst/>
              <a:ahLst/>
              <a:cxnLst/>
              <a:rect l="l" t="t" r="r" b="b"/>
              <a:pathLst>
                <a:path w="10924" h="7528" extrusionOk="0">
                  <a:moveTo>
                    <a:pt x="10746" y="1"/>
                  </a:moveTo>
                  <a:cubicBezTo>
                    <a:pt x="10717" y="1"/>
                    <a:pt x="10687" y="6"/>
                    <a:pt x="10661" y="15"/>
                  </a:cubicBezTo>
                  <a:cubicBezTo>
                    <a:pt x="7227" y="2567"/>
                    <a:pt x="3673" y="5000"/>
                    <a:pt x="95" y="7266"/>
                  </a:cubicBezTo>
                  <a:cubicBezTo>
                    <a:pt x="24" y="7313"/>
                    <a:pt x="0" y="7409"/>
                    <a:pt x="48" y="7456"/>
                  </a:cubicBezTo>
                  <a:cubicBezTo>
                    <a:pt x="72" y="7504"/>
                    <a:pt x="119" y="7528"/>
                    <a:pt x="191" y="7528"/>
                  </a:cubicBezTo>
                  <a:cubicBezTo>
                    <a:pt x="215" y="7528"/>
                    <a:pt x="239" y="7528"/>
                    <a:pt x="262" y="7504"/>
                  </a:cubicBezTo>
                  <a:cubicBezTo>
                    <a:pt x="3840" y="5262"/>
                    <a:pt x="7394" y="2806"/>
                    <a:pt x="10852" y="277"/>
                  </a:cubicBezTo>
                  <a:cubicBezTo>
                    <a:pt x="10900" y="230"/>
                    <a:pt x="10924" y="134"/>
                    <a:pt x="10876" y="63"/>
                  </a:cubicBezTo>
                  <a:cubicBezTo>
                    <a:pt x="10846" y="17"/>
                    <a:pt x="10796" y="1"/>
                    <a:pt x="10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1" name="Google Shape;951;p34"/>
            <p:cNvSpPr/>
            <p:nvPr/>
          </p:nvSpPr>
          <p:spPr>
            <a:xfrm rot="10800000">
              <a:off x="737986" y="3594457"/>
              <a:ext cx="362354" cy="249527"/>
            </a:xfrm>
            <a:custGeom>
              <a:avLst/>
              <a:gdLst/>
              <a:ahLst/>
              <a:cxnLst/>
              <a:rect l="l" t="t" r="r" b="b"/>
              <a:pathLst>
                <a:path w="9588" h="6603" extrusionOk="0">
                  <a:moveTo>
                    <a:pt x="9413" y="1"/>
                  </a:moveTo>
                  <a:cubicBezTo>
                    <a:pt x="9391" y="1"/>
                    <a:pt x="9369" y="7"/>
                    <a:pt x="9349" y="20"/>
                  </a:cubicBezTo>
                  <a:cubicBezTo>
                    <a:pt x="6034" y="1785"/>
                    <a:pt x="2934" y="3907"/>
                    <a:pt x="119" y="6340"/>
                  </a:cubicBezTo>
                  <a:cubicBezTo>
                    <a:pt x="0" y="6436"/>
                    <a:pt x="72" y="6603"/>
                    <a:pt x="215" y="6603"/>
                  </a:cubicBezTo>
                  <a:cubicBezTo>
                    <a:pt x="239" y="6603"/>
                    <a:pt x="286" y="6603"/>
                    <a:pt x="310" y="6579"/>
                  </a:cubicBezTo>
                  <a:cubicBezTo>
                    <a:pt x="3125" y="4146"/>
                    <a:pt x="6201" y="2023"/>
                    <a:pt x="9493" y="282"/>
                  </a:cubicBezTo>
                  <a:cubicBezTo>
                    <a:pt x="9564" y="235"/>
                    <a:pt x="9588" y="163"/>
                    <a:pt x="9564" y="91"/>
                  </a:cubicBezTo>
                  <a:cubicBezTo>
                    <a:pt x="9530" y="40"/>
                    <a:pt x="9471" y="1"/>
                    <a:pt x="9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2" name="Google Shape;952;p34"/>
            <p:cNvSpPr/>
            <p:nvPr/>
          </p:nvSpPr>
          <p:spPr>
            <a:xfrm rot="10800000">
              <a:off x="573942" y="3780124"/>
              <a:ext cx="84769" cy="209130"/>
            </a:xfrm>
            <a:custGeom>
              <a:avLst/>
              <a:gdLst/>
              <a:ahLst/>
              <a:cxnLst/>
              <a:rect l="l" t="t" r="r" b="b"/>
              <a:pathLst>
                <a:path w="2243" h="5534" extrusionOk="0">
                  <a:moveTo>
                    <a:pt x="1837" y="0"/>
                  </a:moveTo>
                  <a:cubicBezTo>
                    <a:pt x="979" y="978"/>
                    <a:pt x="526" y="2457"/>
                    <a:pt x="192" y="3625"/>
                  </a:cubicBezTo>
                  <a:cubicBezTo>
                    <a:pt x="72" y="4007"/>
                    <a:pt x="1" y="4412"/>
                    <a:pt x="25" y="4818"/>
                  </a:cubicBezTo>
                  <a:cubicBezTo>
                    <a:pt x="49" y="5176"/>
                    <a:pt x="311" y="5486"/>
                    <a:pt x="692" y="5533"/>
                  </a:cubicBezTo>
                  <a:cubicBezTo>
                    <a:pt x="1026" y="5510"/>
                    <a:pt x="1360" y="5343"/>
                    <a:pt x="1575" y="5056"/>
                  </a:cubicBezTo>
                  <a:cubicBezTo>
                    <a:pt x="1790" y="4770"/>
                    <a:pt x="1957" y="4460"/>
                    <a:pt x="2052" y="4102"/>
                  </a:cubicBezTo>
                  <a:cubicBezTo>
                    <a:pt x="2219" y="3387"/>
                    <a:pt x="2243" y="2671"/>
                    <a:pt x="2147" y="1932"/>
                  </a:cubicBezTo>
                  <a:cubicBezTo>
                    <a:pt x="2076" y="1383"/>
                    <a:pt x="2171" y="358"/>
                    <a:pt x="1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3" name="Google Shape;953;p34"/>
            <p:cNvSpPr/>
            <p:nvPr/>
          </p:nvSpPr>
          <p:spPr>
            <a:xfrm rot="10800000">
              <a:off x="581157" y="3918095"/>
              <a:ext cx="201925" cy="87900"/>
            </a:xfrm>
            <a:custGeom>
              <a:avLst/>
              <a:gdLst/>
              <a:ahLst/>
              <a:cxnLst/>
              <a:rect l="l" t="t" r="r" b="b"/>
              <a:pathLst>
                <a:path w="5343" h="2326" extrusionOk="0">
                  <a:moveTo>
                    <a:pt x="3614" y="1"/>
                  </a:moveTo>
                  <a:cubicBezTo>
                    <a:pt x="3055" y="1"/>
                    <a:pt x="2475" y="67"/>
                    <a:pt x="1956" y="133"/>
                  </a:cubicBezTo>
                  <a:cubicBezTo>
                    <a:pt x="1575" y="157"/>
                    <a:pt x="1169" y="276"/>
                    <a:pt x="811" y="443"/>
                  </a:cubicBezTo>
                  <a:cubicBezTo>
                    <a:pt x="430" y="658"/>
                    <a:pt x="144" y="1015"/>
                    <a:pt x="48" y="1445"/>
                  </a:cubicBezTo>
                  <a:cubicBezTo>
                    <a:pt x="0" y="1731"/>
                    <a:pt x="144" y="2041"/>
                    <a:pt x="406" y="2184"/>
                  </a:cubicBezTo>
                  <a:cubicBezTo>
                    <a:pt x="605" y="2284"/>
                    <a:pt x="817" y="2326"/>
                    <a:pt x="1023" y="2326"/>
                  </a:cubicBezTo>
                  <a:cubicBezTo>
                    <a:pt x="1113" y="2326"/>
                    <a:pt x="1202" y="2318"/>
                    <a:pt x="1288" y="2303"/>
                  </a:cubicBezTo>
                  <a:cubicBezTo>
                    <a:pt x="2028" y="2136"/>
                    <a:pt x="2743" y="1874"/>
                    <a:pt x="3411" y="1493"/>
                  </a:cubicBezTo>
                  <a:cubicBezTo>
                    <a:pt x="3960" y="1206"/>
                    <a:pt x="4961" y="872"/>
                    <a:pt x="5343" y="372"/>
                  </a:cubicBezTo>
                  <a:cubicBezTo>
                    <a:pt x="4882" y="90"/>
                    <a:pt x="4262" y="1"/>
                    <a:pt x="3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4" name="Google Shape;954;p34"/>
            <p:cNvSpPr/>
            <p:nvPr/>
          </p:nvSpPr>
          <p:spPr>
            <a:xfrm rot="10800000">
              <a:off x="48452" y="4444339"/>
              <a:ext cx="121730" cy="160343"/>
            </a:xfrm>
            <a:custGeom>
              <a:avLst/>
              <a:gdLst/>
              <a:ahLst/>
              <a:cxnLst/>
              <a:rect l="l" t="t" r="r" b="b"/>
              <a:pathLst>
                <a:path w="3221" h="4243" extrusionOk="0">
                  <a:moveTo>
                    <a:pt x="1141" y="1"/>
                  </a:moveTo>
                  <a:cubicBezTo>
                    <a:pt x="946" y="1"/>
                    <a:pt x="749" y="60"/>
                    <a:pt x="573" y="186"/>
                  </a:cubicBezTo>
                  <a:cubicBezTo>
                    <a:pt x="287" y="401"/>
                    <a:pt x="96" y="711"/>
                    <a:pt x="48" y="1069"/>
                  </a:cubicBezTo>
                  <a:cubicBezTo>
                    <a:pt x="1" y="1379"/>
                    <a:pt x="72" y="1689"/>
                    <a:pt x="215" y="1975"/>
                  </a:cubicBezTo>
                  <a:cubicBezTo>
                    <a:pt x="525" y="2500"/>
                    <a:pt x="979" y="2977"/>
                    <a:pt x="1503" y="3310"/>
                  </a:cubicBezTo>
                  <a:cubicBezTo>
                    <a:pt x="1895" y="3587"/>
                    <a:pt x="2443" y="4243"/>
                    <a:pt x="2975" y="4243"/>
                  </a:cubicBezTo>
                  <a:cubicBezTo>
                    <a:pt x="2993" y="4243"/>
                    <a:pt x="3012" y="4242"/>
                    <a:pt x="3030" y="4241"/>
                  </a:cubicBezTo>
                  <a:cubicBezTo>
                    <a:pt x="3221" y="3072"/>
                    <a:pt x="2672" y="1879"/>
                    <a:pt x="2243" y="973"/>
                  </a:cubicBezTo>
                  <a:cubicBezTo>
                    <a:pt x="2123" y="639"/>
                    <a:pt x="1909" y="353"/>
                    <a:pt x="1646" y="138"/>
                  </a:cubicBezTo>
                  <a:cubicBezTo>
                    <a:pt x="1489" y="48"/>
                    <a:pt x="1315" y="1"/>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5" name="Google Shape;955;p34"/>
            <p:cNvSpPr/>
            <p:nvPr/>
          </p:nvSpPr>
          <p:spPr>
            <a:xfrm rot="10800000">
              <a:off x="-63297" y="4299183"/>
              <a:ext cx="128910" cy="154259"/>
            </a:xfrm>
            <a:custGeom>
              <a:avLst/>
              <a:gdLst/>
              <a:ahLst/>
              <a:cxnLst/>
              <a:rect l="l" t="t" r="r" b="b"/>
              <a:pathLst>
                <a:path w="3411" h="4082" extrusionOk="0">
                  <a:moveTo>
                    <a:pt x="167" y="0"/>
                  </a:moveTo>
                  <a:lnTo>
                    <a:pt x="167" y="0"/>
                  </a:lnTo>
                  <a:cubicBezTo>
                    <a:pt x="0" y="573"/>
                    <a:pt x="430" y="1383"/>
                    <a:pt x="573" y="1884"/>
                  </a:cubicBezTo>
                  <a:cubicBezTo>
                    <a:pt x="764" y="2528"/>
                    <a:pt x="954" y="3196"/>
                    <a:pt x="1360" y="3649"/>
                  </a:cubicBezTo>
                  <a:cubicBezTo>
                    <a:pt x="1551" y="3888"/>
                    <a:pt x="1813" y="4031"/>
                    <a:pt x="2099" y="4079"/>
                  </a:cubicBezTo>
                  <a:cubicBezTo>
                    <a:pt x="2127" y="4081"/>
                    <a:pt x="2155" y="4082"/>
                    <a:pt x="2183" y="4082"/>
                  </a:cubicBezTo>
                  <a:cubicBezTo>
                    <a:pt x="2488" y="4082"/>
                    <a:pt x="2787" y="3963"/>
                    <a:pt x="3006" y="3745"/>
                  </a:cubicBezTo>
                  <a:cubicBezTo>
                    <a:pt x="3292" y="3435"/>
                    <a:pt x="3411" y="3005"/>
                    <a:pt x="3316" y="2600"/>
                  </a:cubicBezTo>
                  <a:cubicBezTo>
                    <a:pt x="3220" y="2266"/>
                    <a:pt x="3029" y="1980"/>
                    <a:pt x="2767" y="1741"/>
                  </a:cubicBezTo>
                  <a:cubicBezTo>
                    <a:pt x="2123" y="1026"/>
                    <a:pt x="1241" y="119"/>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6" name="Google Shape;956;p34"/>
            <p:cNvSpPr/>
            <p:nvPr/>
          </p:nvSpPr>
          <p:spPr>
            <a:xfrm rot="10800000">
              <a:off x="429729" y="3821583"/>
              <a:ext cx="122599" cy="301073"/>
            </a:xfrm>
            <a:custGeom>
              <a:avLst/>
              <a:gdLst/>
              <a:ahLst/>
              <a:cxnLst/>
              <a:rect l="l" t="t" r="r" b="b"/>
              <a:pathLst>
                <a:path w="3244" h="7967" extrusionOk="0">
                  <a:moveTo>
                    <a:pt x="2648" y="0"/>
                  </a:moveTo>
                  <a:cubicBezTo>
                    <a:pt x="1383" y="1407"/>
                    <a:pt x="740" y="3554"/>
                    <a:pt x="286" y="5247"/>
                  </a:cubicBezTo>
                  <a:cubicBezTo>
                    <a:pt x="96" y="5796"/>
                    <a:pt x="0" y="6368"/>
                    <a:pt x="48" y="6965"/>
                  </a:cubicBezTo>
                  <a:cubicBezTo>
                    <a:pt x="96" y="7489"/>
                    <a:pt x="453" y="7966"/>
                    <a:pt x="978" y="7966"/>
                  </a:cubicBezTo>
                  <a:cubicBezTo>
                    <a:pt x="1479" y="7942"/>
                    <a:pt x="1956" y="7704"/>
                    <a:pt x="2266" y="7298"/>
                  </a:cubicBezTo>
                  <a:cubicBezTo>
                    <a:pt x="2576" y="6893"/>
                    <a:pt x="2815" y="6416"/>
                    <a:pt x="2934" y="5915"/>
                  </a:cubicBezTo>
                  <a:cubicBezTo>
                    <a:pt x="3244" y="4842"/>
                    <a:pt x="3148" y="3816"/>
                    <a:pt x="3077" y="2791"/>
                  </a:cubicBezTo>
                  <a:cubicBezTo>
                    <a:pt x="3005" y="2004"/>
                    <a:pt x="3148" y="501"/>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7" name="Google Shape;957;p34"/>
            <p:cNvSpPr/>
            <p:nvPr/>
          </p:nvSpPr>
          <p:spPr>
            <a:xfrm rot="10800000">
              <a:off x="439625" y="4019604"/>
              <a:ext cx="291191" cy="126974"/>
            </a:xfrm>
            <a:custGeom>
              <a:avLst/>
              <a:gdLst/>
              <a:ahLst/>
              <a:cxnLst/>
              <a:rect l="l" t="t" r="r" b="b"/>
              <a:pathLst>
                <a:path w="7705" h="3360" extrusionOk="0">
                  <a:moveTo>
                    <a:pt x="5264" y="0"/>
                  </a:moveTo>
                  <a:cubicBezTo>
                    <a:pt x="4440" y="0"/>
                    <a:pt x="3586" y="102"/>
                    <a:pt x="2839" y="204"/>
                  </a:cubicBezTo>
                  <a:cubicBezTo>
                    <a:pt x="2243" y="228"/>
                    <a:pt x="1694" y="395"/>
                    <a:pt x="1169" y="657"/>
                  </a:cubicBezTo>
                  <a:cubicBezTo>
                    <a:pt x="597" y="943"/>
                    <a:pt x="192" y="1468"/>
                    <a:pt x="48" y="2088"/>
                  </a:cubicBezTo>
                  <a:cubicBezTo>
                    <a:pt x="1" y="2517"/>
                    <a:pt x="192" y="2947"/>
                    <a:pt x="573" y="3161"/>
                  </a:cubicBezTo>
                  <a:cubicBezTo>
                    <a:pt x="860" y="3297"/>
                    <a:pt x="1160" y="3360"/>
                    <a:pt x="1471" y="3360"/>
                  </a:cubicBezTo>
                  <a:cubicBezTo>
                    <a:pt x="1599" y="3360"/>
                    <a:pt x="1729" y="3349"/>
                    <a:pt x="1861" y="3328"/>
                  </a:cubicBezTo>
                  <a:cubicBezTo>
                    <a:pt x="2863" y="3185"/>
                    <a:pt x="3912" y="2661"/>
                    <a:pt x="4914" y="2136"/>
                  </a:cubicBezTo>
                  <a:cubicBezTo>
                    <a:pt x="5701" y="1730"/>
                    <a:pt x="7156" y="1253"/>
                    <a:pt x="7704" y="514"/>
                  </a:cubicBezTo>
                  <a:cubicBezTo>
                    <a:pt x="7053" y="125"/>
                    <a:pt x="6177" y="0"/>
                    <a:pt x="5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8" name="Google Shape;958;p34"/>
            <p:cNvSpPr/>
            <p:nvPr/>
          </p:nvSpPr>
          <p:spPr>
            <a:xfrm rot="10800000">
              <a:off x="149392" y="4357875"/>
              <a:ext cx="143347" cy="215063"/>
            </a:xfrm>
            <a:custGeom>
              <a:avLst/>
              <a:gdLst/>
              <a:ahLst/>
              <a:cxnLst/>
              <a:rect l="l" t="t" r="r" b="b"/>
              <a:pathLst>
                <a:path w="3793" h="5691" extrusionOk="0">
                  <a:moveTo>
                    <a:pt x="1418" y="0"/>
                  </a:moveTo>
                  <a:cubicBezTo>
                    <a:pt x="1208" y="0"/>
                    <a:pt x="997" y="61"/>
                    <a:pt x="811" y="181"/>
                  </a:cubicBezTo>
                  <a:cubicBezTo>
                    <a:pt x="429" y="443"/>
                    <a:pt x="167" y="825"/>
                    <a:pt x="72" y="1278"/>
                  </a:cubicBezTo>
                  <a:cubicBezTo>
                    <a:pt x="0" y="1660"/>
                    <a:pt x="24" y="2065"/>
                    <a:pt x="191" y="2447"/>
                  </a:cubicBezTo>
                  <a:cubicBezTo>
                    <a:pt x="477" y="3234"/>
                    <a:pt x="1073" y="3782"/>
                    <a:pt x="1670" y="4307"/>
                  </a:cubicBezTo>
                  <a:cubicBezTo>
                    <a:pt x="2147" y="4736"/>
                    <a:pt x="2791" y="5666"/>
                    <a:pt x="3458" y="5690"/>
                  </a:cubicBezTo>
                  <a:cubicBezTo>
                    <a:pt x="3792" y="4188"/>
                    <a:pt x="3244" y="2590"/>
                    <a:pt x="2791" y="1373"/>
                  </a:cubicBezTo>
                  <a:cubicBezTo>
                    <a:pt x="2671" y="944"/>
                    <a:pt x="2457" y="562"/>
                    <a:pt x="2123" y="252"/>
                  </a:cubicBezTo>
                  <a:cubicBezTo>
                    <a:pt x="1916" y="84"/>
                    <a:pt x="1667" y="0"/>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9" name="Google Shape;959;p34"/>
            <p:cNvSpPr/>
            <p:nvPr/>
          </p:nvSpPr>
          <p:spPr>
            <a:xfrm rot="10800000">
              <a:off x="18709" y="4182750"/>
              <a:ext cx="159560" cy="196055"/>
            </a:xfrm>
            <a:custGeom>
              <a:avLst/>
              <a:gdLst/>
              <a:ahLst/>
              <a:cxnLst/>
              <a:rect l="l" t="t" r="r" b="b"/>
              <a:pathLst>
                <a:path w="4222" h="5188" extrusionOk="0">
                  <a:moveTo>
                    <a:pt x="252" y="0"/>
                  </a:moveTo>
                  <a:cubicBezTo>
                    <a:pt x="224" y="0"/>
                    <a:pt x="195" y="2"/>
                    <a:pt x="167" y="5"/>
                  </a:cubicBezTo>
                  <a:cubicBezTo>
                    <a:pt x="0" y="1507"/>
                    <a:pt x="763" y="2938"/>
                    <a:pt x="1383" y="4059"/>
                  </a:cubicBezTo>
                  <a:cubicBezTo>
                    <a:pt x="1574" y="4441"/>
                    <a:pt x="1860" y="4775"/>
                    <a:pt x="2218" y="5037"/>
                  </a:cubicBezTo>
                  <a:cubicBezTo>
                    <a:pt x="2400" y="5138"/>
                    <a:pt x="2600" y="5188"/>
                    <a:pt x="2800" y="5188"/>
                  </a:cubicBezTo>
                  <a:cubicBezTo>
                    <a:pt x="3071" y="5188"/>
                    <a:pt x="3344" y="5096"/>
                    <a:pt x="3578" y="4918"/>
                  </a:cubicBezTo>
                  <a:cubicBezTo>
                    <a:pt x="3935" y="4632"/>
                    <a:pt x="4150" y="4226"/>
                    <a:pt x="4198" y="3773"/>
                  </a:cubicBezTo>
                  <a:cubicBezTo>
                    <a:pt x="4222" y="3391"/>
                    <a:pt x="4126" y="2986"/>
                    <a:pt x="3935" y="2676"/>
                  </a:cubicBezTo>
                  <a:cubicBezTo>
                    <a:pt x="3530" y="1960"/>
                    <a:pt x="2838" y="1507"/>
                    <a:pt x="2170" y="1078"/>
                  </a:cubicBezTo>
                  <a:cubicBezTo>
                    <a:pt x="1667" y="781"/>
                    <a:pt x="92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0" name="Google Shape;960;p34"/>
            <p:cNvSpPr/>
            <p:nvPr/>
          </p:nvSpPr>
          <p:spPr>
            <a:xfrm rot="10800000">
              <a:off x="263863" y="3932613"/>
              <a:ext cx="117232" cy="281989"/>
            </a:xfrm>
            <a:custGeom>
              <a:avLst/>
              <a:gdLst/>
              <a:ahLst/>
              <a:cxnLst/>
              <a:rect l="l" t="t" r="r" b="b"/>
              <a:pathLst>
                <a:path w="3102" h="7462" extrusionOk="0">
                  <a:moveTo>
                    <a:pt x="835" y="0"/>
                  </a:moveTo>
                  <a:cubicBezTo>
                    <a:pt x="1" y="1646"/>
                    <a:pt x="48" y="3721"/>
                    <a:pt x="96" y="5319"/>
                  </a:cubicBezTo>
                  <a:cubicBezTo>
                    <a:pt x="72" y="5844"/>
                    <a:pt x="192" y="6392"/>
                    <a:pt x="406" y="6869"/>
                  </a:cubicBezTo>
                  <a:cubicBezTo>
                    <a:pt x="596" y="7248"/>
                    <a:pt x="981" y="7462"/>
                    <a:pt x="1382" y="7462"/>
                  </a:cubicBezTo>
                  <a:cubicBezTo>
                    <a:pt x="1486" y="7462"/>
                    <a:pt x="1591" y="7447"/>
                    <a:pt x="1694" y="7418"/>
                  </a:cubicBezTo>
                  <a:cubicBezTo>
                    <a:pt x="2195" y="7227"/>
                    <a:pt x="2577" y="6846"/>
                    <a:pt x="2815" y="6392"/>
                  </a:cubicBezTo>
                  <a:cubicBezTo>
                    <a:pt x="3006" y="5939"/>
                    <a:pt x="3101" y="5438"/>
                    <a:pt x="3077" y="4961"/>
                  </a:cubicBezTo>
                  <a:cubicBezTo>
                    <a:pt x="3030" y="3936"/>
                    <a:pt x="2600" y="3077"/>
                    <a:pt x="2171" y="2242"/>
                  </a:cubicBezTo>
                  <a:cubicBezTo>
                    <a:pt x="1837" y="1575"/>
                    <a:pt x="1479" y="263"/>
                    <a:pt x="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1" name="Google Shape;961;p34"/>
            <p:cNvSpPr/>
            <p:nvPr/>
          </p:nvSpPr>
          <p:spPr>
            <a:xfrm rot="10800000">
              <a:off x="114245" y="4048479"/>
              <a:ext cx="167685" cy="240949"/>
            </a:xfrm>
            <a:custGeom>
              <a:avLst/>
              <a:gdLst/>
              <a:ahLst/>
              <a:cxnLst/>
              <a:rect l="l" t="t" r="r" b="b"/>
              <a:pathLst>
                <a:path w="4437" h="6376" extrusionOk="0">
                  <a:moveTo>
                    <a:pt x="384" y="0"/>
                  </a:moveTo>
                  <a:cubicBezTo>
                    <a:pt x="376" y="0"/>
                    <a:pt x="367" y="1"/>
                    <a:pt x="358" y="1"/>
                  </a:cubicBezTo>
                  <a:cubicBezTo>
                    <a:pt x="0" y="1718"/>
                    <a:pt x="692" y="3507"/>
                    <a:pt x="1240" y="4866"/>
                  </a:cubicBezTo>
                  <a:cubicBezTo>
                    <a:pt x="1384" y="5343"/>
                    <a:pt x="1646" y="5773"/>
                    <a:pt x="2028" y="6130"/>
                  </a:cubicBezTo>
                  <a:cubicBezTo>
                    <a:pt x="2263" y="6291"/>
                    <a:pt x="2537" y="6375"/>
                    <a:pt x="2809" y="6375"/>
                  </a:cubicBezTo>
                  <a:cubicBezTo>
                    <a:pt x="3061" y="6375"/>
                    <a:pt x="3312" y="6303"/>
                    <a:pt x="3530" y="6154"/>
                  </a:cubicBezTo>
                  <a:cubicBezTo>
                    <a:pt x="3959" y="5868"/>
                    <a:pt x="4269" y="5415"/>
                    <a:pt x="4365" y="4890"/>
                  </a:cubicBezTo>
                  <a:cubicBezTo>
                    <a:pt x="4436" y="4461"/>
                    <a:pt x="4389" y="3984"/>
                    <a:pt x="4198" y="3578"/>
                  </a:cubicBezTo>
                  <a:cubicBezTo>
                    <a:pt x="3840" y="2672"/>
                    <a:pt x="3149" y="2076"/>
                    <a:pt x="2457" y="1480"/>
                  </a:cubicBezTo>
                  <a:cubicBezTo>
                    <a:pt x="1914" y="1032"/>
                    <a:pt x="1162"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2" name="Google Shape;962;p34"/>
            <p:cNvSpPr/>
            <p:nvPr/>
          </p:nvSpPr>
          <p:spPr>
            <a:xfrm rot="10800000">
              <a:off x="342275" y="4168765"/>
              <a:ext cx="279476" cy="117716"/>
            </a:xfrm>
            <a:custGeom>
              <a:avLst/>
              <a:gdLst/>
              <a:ahLst/>
              <a:cxnLst/>
              <a:rect l="l" t="t" r="r" b="b"/>
              <a:pathLst>
                <a:path w="7395" h="3115" extrusionOk="0">
                  <a:moveTo>
                    <a:pt x="2350" y="0"/>
                  </a:moveTo>
                  <a:cubicBezTo>
                    <a:pt x="2082" y="0"/>
                    <a:pt x="1813" y="30"/>
                    <a:pt x="1551" y="90"/>
                  </a:cubicBezTo>
                  <a:cubicBezTo>
                    <a:pt x="955" y="257"/>
                    <a:pt x="430" y="686"/>
                    <a:pt x="168" y="1259"/>
                  </a:cubicBezTo>
                  <a:cubicBezTo>
                    <a:pt x="1" y="1664"/>
                    <a:pt x="48" y="2165"/>
                    <a:pt x="335" y="2523"/>
                  </a:cubicBezTo>
                  <a:cubicBezTo>
                    <a:pt x="621" y="2833"/>
                    <a:pt x="1002" y="3023"/>
                    <a:pt x="1432" y="3071"/>
                  </a:cubicBezTo>
                  <a:cubicBezTo>
                    <a:pt x="1633" y="3101"/>
                    <a:pt x="1839" y="3115"/>
                    <a:pt x="2048" y="3115"/>
                  </a:cubicBezTo>
                  <a:cubicBezTo>
                    <a:pt x="2828" y="3115"/>
                    <a:pt x="3652" y="2930"/>
                    <a:pt x="4461" y="2761"/>
                  </a:cubicBezTo>
                  <a:cubicBezTo>
                    <a:pt x="5295" y="2570"/>
                    <a:pt x="6703" y="2499"/>
                    <a:pt x="7394" y="1879"/>
                  </a:cubicBezTo>
                  <a:cubicBezTo>
                    <a:pt x="6488" y="734"/>
                    <a:pt x="4604" y="352"/>
                    <a:pt x="3149" y="90"/>
                  </a:cubicBezTo>
                  <a:cubicBezTo>
                    <a:pt x="2887" y="30"/>
                    <a:pt x="2618" y="0"/>
                    <a:pt x="23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3" name="Google Shape;963;p34"/>
            <p:cNvSpPr/>
            <p:nvPr/>
          </p:nvSpPr>
          <p:spPr>
            <a:xfrm rot="10800000">
              <a:off x="259362" y="4280893"/>
              <a:ext cx="228456" cy="173456"/>
            </a:xfrm>
            <a:custGeom>
              <a:avLst/>
              <a:gdLst/>
              <a:ahLst/>
              <a:cxnLst/>
              <a:rect l="l" t="t" r="r" b="b"/>
              <a:pathLst>
                <a:path w="6045" h="4590" extrusionOk="0">
                  <a:moveTo>
                    <a:pt x="1846" y="0"/>
                  </a:moveTo>
                  <a:cubicBezTo>
                    <a:pt x="827" y="0"/>
                    <a:pt x="1" y="908"/>
                    <a:pt x="153" y="1956"/>
                  </a:cubicBezTo>
                  <a:cubicBezTo>
                    <a:pt x="249" y="2385"/>
                    <a:pt x="464" y="2743"/>
                    <a:pt x="797" y="3005"/>
                  </a:cubicBezTo>
                  <a:cubicBezTo>
                    <a:pt x="1489" y="3602"/>
                    <a:pt x="2443" y="3840"/>
                    <a:pt x="3349" y="4055"/>
                  </a:cubicBezTo>
                  <a:cubicBezTo>
                    <a:pt x="3941" y="4207"/>
                    <a:pt x="4792" y="4589"/>
                    <a:pt x="5524" y="4589"/>
                  </a:cubicBezTo>
                  <a:cubicBezTo>
                    <a:pt x="5707" y="4589"/>
                    <a:pt x="5882" y="4565"/>
                    <a:pt x="6045" y="4508"/>
                  </a:cubicBezTo>
                  <a:cubicBezTo>
                    <a:pt x="5782" y="2934"/>
                    <a:pt x="4447" y="1694"/>
                    <a:pt x="3397" y="763"/>
                  </a:cubicBezTo>
                  <a:cubicBezTo>
                    <a:pt x="3039" y="406"/>
                    <a:pt x="2610" y="167"/>
                    <a:pt x="2133" y="24"/>
                  </a:cubicBezTo>
                  <a:cubicBezTo>
                    <a:pt x="2036" y="8"/>
                    <a:pt x="1940"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4" name="Google Shape;964;p34"/>
            <p:cNvSpPr/>
            <p:nvPr/>
          </p:nvSpPr>
          <p:spPr>
            <a:xfrm rot="10800000">
              <a:off x="55212" y="3878394"/>
              <a:ext cx="1518351" cy="639256"/>
            </a:xfrm>
            <a:custGeom>
              <a:avLst/>
              <a:gdLst/>
              <a:ahLst/>
              <a:cxnLst/>
              <a:rect l="l" t="t" r="r" b="b"/>
              <a:pathLst>
                <a:path w="40176" h="16916" extrusionOk="0">
                  <a:moveTo>
                    <a:pt x="39965" y="1"/>
                  </a:moveTo>
                  <a:cubicBezTo>
                    <a:pt x="39953" y="1"/>
                    <a:pt x="39940" y="2"/>
                    <a:pt x="39926" y="6"/>
                  </a:cubicBezTo>
                  <a:cubicBezTo>
                    <a:pt x="30219" y="2558"/>
                    <a:pt x="20727" y="5849"/>
                    <a:pt x="11544" y="9880"/>
                  </a:cubicBezTo>
                  <a:cubicBezTo>
                    <a:pt x="7776" y="11549"/>
                    <a:pt x="3459" y="13577"/>
                    <a:pt x="120" y="16653"/>
                  </a:cubicBezTo>
                  <a:cubicBezTo>
                    <a:pt x="1" y="16749"/>
                    <a:pt x="72" y="16916"/>
                    <a:pt x="215" y="16916"/>
                  </a:cubicBezTo>
                  <a:cubicBezTo>
                    <a:pt x="239" y="16916"/>
                    <a:pt x="287" y="16916"/>
                    <a:pt x="311" y="16892"/>
                  </a:cubicBezTo>
                  <a:cubicBezTo>
                    <a:pt x="3626" y="13839"/>
                    <a:pt x="7919" y="11812"/>
                    <a:pt x="11664" y="10166"/>
                  </a:cubicBezTo>
                  <a:cubicBezTo>
                    <a:pt x="20846" y="6135"/>
                    <a:pt x="30315" y="2844"/>
                    <a:pt x="39998" y="316"/>
                  </a:cubicBezTo>
                  <a:cubicBezTo>
                    <a:pt x="40175" y="271"/>
                    <a:pt x="40126" y="1"/>
                    <a:pt x="39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5" name="Google Shape;965;p34"/>
            <p:cNvSpPr/>
            <p:nvPr/>
          </p:nvSpPr>
          <p:spPr>
            <a:xfrm rot="10800000">
              <a:off x="1172386" y="3788252"/>
              <a:ext cx="746364" cy="333761"/>
            </a:xfrm>
            <a:custGeom>
              <a:avLst/>
              <a:gdLst/>
              <a:ahLst/>
              <a:cxnLst/>
              <a:rect l="l" t="t" r="r" b="b"/>
              <a:pathLst>
                <a:path w="19749" h="8832" extrusionOk="0">
                  <a:moveTo>
                    <a:pt x="19604" y="1"/>
                  </a:moveTo>
                  <a:cubicBezTo>
                    <a:pt x="19589" y="1"/>
                    <a:pt x="19574" y="3"/>
                    <a:pt x="19557" y="7"/>
                  </a:cubicBezTo>
                  <a:cubicBezTo>
                    <a:pt x="12593" y="1653"/>
                    <a:pt x="5986" y="4563"/>
                    <a:pt x="72" y="8569"/>
                  </a:cubicBezTo>
                  <a:cubicBezTo>
                    <a:pt x="0" y="8617"/>
                    <a:pt x="0" y="8689"/>
                    <a:pt x="24" y="8760"/>
                  </a:cubicBezTo>
                  <a:cubicBezTo>
                    <a:pt x="48" y="8808"/>
                    <a:pt x="95" y="8832"/>
                    <a:pt x="143" y="8832"/>
                  </a:cubicBezTo>
                  <a:cubicBezTo>
                    <a:pt x="167" y="8832"/>
                    <a:pt x="215" y="8808"/>
                    <a:pt x="239" y="8808"/>
                  </a:cubicBezTo>
                  <a:cubicBezTo>
                    <a:pt x="6130" y="4825"/>
                    <a:pt x="12712" y="1939"/>
                    <a:pt x="19629" y="293"/>
                  </a:cubicBezTo>
                  <a:cubicBezTo>
                    <a:pt x="19700" y="293"/>
                    <a:pt x="19748" y="198"/>
                    <a:pt x="19748" y="126"/>
                  </a:cubicBezTo>
                  <a:cubicBezTo>
                    <a:pt x="19728" y="47"/>
                    <a:pt x="19676" y="1"/>
                    <a:pt x="19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6" name="Google Shape;966;p34"/>
            <p:cNvSpPr/>
            <p:nvPr/>
          </p:nvSpPr>
          <p:spPr>
            <a:xfrm rot="10800000">
              <a:off x="1083173" y="4091027"/>
              <a:ext cx="337752" cy="77621"/>
            </a:xfrm>
            <a:custGeom>
              <a:avLst/>
              <a:gdLst/>
              <a:ahLst/>
              <a:cxnLst/>
              <a:rect l="l" t="t" r="r" b="b"/>
              <a:pathLst>
                <a:path w="8937" h="2054" extrusionOk="0">
                  <a:moveTo>
                    <a:pt x="8769" y="1"/>
                  </a:moveTo>
                  <a:cubicBezTo>
                    <a:pt x="5883" y="406"/>
                    <a:pt x="3021" y="979"/>
                    <a:pt x="207" y="1766"/>
                  </a:cubicBezTo>
                  <a:cubicBezTo>
                    <a:pt x="1" y="1789"/>
                    <a:pt x="37" y="2053"/>
                    <a:pt x="230" y="2053"/>
                  </a:cubicBezTo>
                  <a:cubicBezTo>
                    <a:pt x="238" y="2053"/>
                    <a:pt x="246" y="2053"/>
                    <a:pt x="255" y="2052"/>
                  </a:cubicBezTo>
                  <a:lnTo>
                    <a:pt x="279" y="2052"/>
                  </a:lnTo>
                  <a:cubicBezTo>
                    <a:pt x="3069" y="1289"/>
                    <a:pt x="5931" y="693"/>
                    <a:pt x="8817" y="311"/>
                  </a:cubicBezTo>
                  <a:cubicBezTo>
                    <a:pt x="8889" y="287"/>
                    <a:pt x="8936" y="216"/>
                    <a:pt x="8936" y="144"/>
                  </a:cubicBezTo>
                  <a:cubicBezTo>
                    <a:pt x="8936" y="49"/>
                    <a:pt x="8841" y="1"/>
                    <a:pt x="8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7" name="Google Shape;967;p34"/>
            <p:cNvSpPr/>
            <p:nvPr/>
          </p:nvSpPr>
          <p:spPr>
            <a:xfrm rot="10800000">
              <a:off x="1214759" y="3675562"/>
              <a:ext cx="447123" cy="424911"/>
            </a:xfrm>
            <a:custGeom>
              <a:avLst/>
              <a:gdLst/>
              <a:ahLst/>
              <a:cxnLst/>
              <a:rect l="l" t="t" r="r" b="b"/>
              <a:pathLst>
                <a:path w="11831" h="11244" extrusionOk="0">
                  <a:moveTo>
                    <a:pt x="11654" y="0"/>
                  </a:moveTo>
                  <a:cubicBezTo>
                    <a:pt x="11611" y="0"/>
                    <a:pt x="11570" y="18"/>
                    <a:pt x="11544" y="57"/>
                  </a:cubicBezTo>
                  <a:cubicBezTo>
                    <a:pt x="8372" y="4303"/>
                    <a:pt x="4484" y="7999"/>
                    <a:pt x="96" y="10957"/>
                  </a:cubicBezTo>
                  <a:cubicBezTo>
                    <a:pt x="24" y="11005"/>
                    <a:pt x="0" y="11100"/>
                    <a:pt x="48" y="11171"/>
                  </a:cubicBezTo>
                  <a:cubicBezTo>
                    <a:pt x="72" y="11219"/>
                    <a:pt x="120" y="11243"/>
                    <a:pt x="191" y="11243"/>
                  </a:cubicBezTo>
                  <a:cubicBezTo>
                    <a:pt x="215" y="11243"/>
                    <a:pt x="239" y="11219"/>
                    <a:pt x="263" y="11219"/>
                  </a:cubicBezTo>
                  <a:cubicBezTo>
                    <a:pt x="4699" y="8214"/>
                    <a:pt x="8586" y="4517"/>
                    <a:pt x="11782" y="224"/>
                  </a:cubicBezTo>
                  <a:cubicBezTo>
                    <a:pt x="11830" y="176"/>
                    <a:pt x="11830" y="81"/>
                    <a:pt x="11759" y="33"/>
                  </a:cubicBezTo>
                  <a:cubicBezTo>
                    <a:pt x="11726" y="12"/>
                    <a:pt x="11689" y="0"/>
                    <a:pt x="11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8" name="Google Shape;968;p34"/>
            <p:cNvSpPr/>
            <p:nvPr/>
          </p:nvSpPr>
          <p:spPr>
            <a:xfrm rot="10800000">
              <a:off x="1335542" y="3723365"/>
              <a:ext cx="374108" cy="321328"/>
            </a:xfrm>
            <a:custGeom>
              <a:avLst/>
              <a:gdLst/>
              <a:ahLst/>
              <a:cxnLst/>
              <a:rect l="l" t="t" r="r" b="b"/>
              <a:pathLst>
                <a:path w="9899" h="8503" extrusionOk="0">
                  <a:moveTo>
                    <a:pt x="9734" y="0"/>
                  </a:moveTo>
                  <a:cubicBezTo>
                    <a:pt x="9695" y="0"/>
                    <a:pt x="9660" y="12"/>
                    <a:pt x="9636" y="36"/>
                  </a:cubicBezTo>
                  <a:cubicBezTo>
                    <a:pt x="6845" y="3208"/>
                    <a:pt x="3626" y="5951"/>
                    <a:pt x="72" y="8217"/>
                  </a:cubicBezTo>
                  <a:cubicBezTo>
                    <a:pt x="24" y="8264"/>
                    <a:pt x="0" y="8360"/>
                    <a:pt x="48" y="8431"/>
                  </a:cubicBezTo>
                  <a:cubicBezTo>
                    <a:pt x="72" y="8479"/>
                    <a:pt x="120" y="8503"/>
                    <a:pt x="167" y="8503"/>
                  </a:cubicBezTo>
                  <a:cubicBezTo>
                    <a:pt x="191" y="8503"/>
                    <a:pt x="215" y="8479"/>
                    <a:pt x="239" y="8479"/>
                  </a:cubicBezTo>
                  <a:cubicBezTo>
                    <a:pt x="3792" y="6189"/>
                    <a:pt x="7036" y="3423"/>
                    <a:pt x="9850" y="251"/>
                  </a:cubicBezTo>
                  <a:cubicBezTo>
                    <a:pt x="9898" y="179"/>
                    <a:pt x="9898" y="84"/>
                    <a:pt x="9850" y="36"/>
                  </a:cubicBezTo>
                  <a:cubicBezTo>
                    <a:pt x="9815" y="12"/>
                    <a:pt x="9773" y="0"/>
                    <a:pt x="9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9" name="Google Shape;969;p34"/>
            <p:cNvSpPr/>
            <p:nvPr/>
          </p:nvSpPr>
          <p:spPr>
            <a:xfrm rot="10800000">
              <a:off x="1432781" y="3820672"/>
              <a:ext cx="319233" cy="166314"/>
            </a:xfrm>
            <a:custGeom>
              <a:avLst/>
              <a:gdLst/>
              <a:ahLst/>
              <a:cxnLst/>
              <a:rect l="l" t="t" r="r" b="b"/>
              <a:pathLst>
                <a:path w="8447" h="4401" extrusionOk="0">
                  <a:moveTo>
                    <a:pt x="8240" y="0"/>
                  </a:moveTo>
                  <a:cubicBezTo>
                    <a:pt x="8222" y="0"/>
                    <a:pt x="8202" y="4"/>
                    <a:pt x="8181" y="12"/>
                  </a:cubicBezTo>
                  <a:cubicBezTo>
                    <a:pt x="5319" y="990"/>
                    <a:pt x="2600" y="2373"/>
                    <a:pt x="120" y="4138"/>
                  </a:cubicBezTo>
                  <a:cubicBezTo>
                    <a:pt x="0" y="4209"/>
                    <a:pt x="72" y="4400"/>
                    <a:pt x="215" y="4400"/>
                  </a:cubicBezTo>
                  <a:cubicBezTo>
                    <a:pt x="239" y="4400"/>
                    <a:pt x="263" y="4400"/>
                    <a:pt x="310" y="4376"/>
                  </a:cubicBezTo>
                  <a:cubicBezTo>
                    <a:pt x="2743" y="2635"/>
                    <a:pt x="5438" y="1276"/>
                    <a:pt x="8276" y="298"/>
                  </a:cubicBezTo>
                  <a:cubicBezTo>
                    <a:pt x="8446" y="234"/>
                    <a:pt x="8389" y="0"/>
                    <a:pt x="8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0" name="Google Shape;970;p34"/>
            <p:cNvSpPr/>
            <p:nvPr/>
          </p:nvSpPr>
          <p:spPr>
            <a:xfrm rot="10800000">
              <a:off x="1077770" y="3802652"/>
              <a:ext cx="285787" cy="360139"/>
            </a:xfrm>
            <a:custGeom>
              <a:avLst/>
              <a:gdLst/>
              <a:ahLst/>
              <a:cxnLst/>
              <a:rect l="l" t="t" r="r" b="b"/>
              <a:pathLst>
                <a:path w="7562" h="9530" extrusionOk="0">
                  <a:moveTo>
                    <a:pt x="7397" y="1"/>
                  </a:moveTo>
                  <a:cubicBezTo>
                    <a:pt x="7359" y="1"/>
                    <a:pt x="7323" y="13"/>
                    <a:pt x="7299" y="37"/>
                  </a:cubicBezTo>
                  <a:cubicBezTo>
                    <a:pt x="4628" y="2923"/>
                    <a:pt x="2219" y="6023"/>
                    <a:pt x="49" y="9291"/>
                  </a:cubicBezTo>
                  <a:cubicBezTo>
                    <a:pt x="1" y="9362"/>
                    <a:pt x="1" y="9458"/>
                    <a:pt x="72" y="9505"/>
                  </a:cubicBezTo>
                  <a:cubicBezTo>
                    <a:pt x="96" y="9505"/>
                    <a:pt x="144" y="9529"/>
                    <a:pt x="168" y="9529"/>
                  </a:cubicBezTo>
                  <a:cubicBezTo>
                    <a:pt x="215" y="9529"/>
                    <a:pt x="239" y="9505"/>
                    <a:pt x="287" y="9481"/>
                  </a:cubicBezTo>
                  <a:cubicBezTo>
                    <a:pt x="2434" y="6214"/>
                    <a:pt x="4866" y="3137"/>
                    <a:pt x="7514" y="251"/>
                  </a:cubicBezTo>
                  <a:cubicBezTo>
                    <a:pt x="7561" y="204"/>
                    <a:pt x="7561" y="108"/>
                    <a:pt x="7514" y="37"/>
                  </a:cubicBezTo>
                  <a:cubicBezTo>
                    <a:pt x="7478" y="13"/>
                    <a:pt x="7436" y="1"/>
                    <a:pt x="7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1" name="Google Shape;971;p34"/>
            <p:cNvSpPr/>
            <p:nvPr/>
          </p:nvSpPr>
          <p:spPr>
            <a:xfrm rot="10800000">
              <a:off x="1181434" y="3845920"/>
              <a:ext cx="203739" cy="271370"/>
            </a:xfrm>
            <a:custGeom>
              <a:avLst/>
              <a:gdLst/>
              <a:ahLst/>
              <a:cxnLst/>
              <a:rect l="l" t="t" r="r" b="b"/>
              <a:pathLst>
                <a:path w="5391" h="7181" extrusionOk="0">
                  <a:moveTo>
                    <a:pt x="5220" y="0"/>
                  </a:moveTo>
                  <a:cubicBezTo>
                    <a:pt x="5176" y="0"/>
                    <a:pt x="5135" y="27"/>
                    <a:pt x="5104" y="73"/>
                  </a:cubicBezTo>
                  <a:cubicBezTo>
                    <a:pt x="3554" y="2458"/>
                    <a:pt x="1861" y="4748"/>
                    <a:pt x="48" y="6942"/>
                  </a:cubicBezTo>
                  <a:cubicBezTo>
                    <a:pt x="0" y="6990"/>
                    <a:pt x="0" y="7085"/>
                    <a:pt x="72" y="7133"/>
                  </a:cubicBezTo>
                  <a:cubicBezTo>
                    <a:pt x="96" y="7156"/>
                    <a:pt x="144" y="7180"/>
                    <a:pt x="167" y="7180"/>
                  </a:cubicBezTo>
                  <a:cubicBezTo>
                    <a:pt x="215" y="7180"/>
                    <a:pt x="263" y="7156"/>
                    <a:pt x="287" y="7109"/>
                  </a:cubicBezTo>
                  <a:cubicBezTo>
                    <a:pt x="2099" y="4915"/>
                    <a:pt x="3793" y="2625"/>
                    <a:pt x="5343" y="240"/>
                  </a:cubicBezTo>
                  <a:cubicBezTo>
                    <a:pt x="5391" y="168"/>
                    <a:pt x="5367" y="73"/>
                    <a:pt x="5295" y="25"/>
                  </a:cubicBezTo>
                  <a:cubicBezTo>
                    <a:pt x="5270" y="8"/>
                    <a:pt x="5245" y="0"/>
                    <a:pt x="5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2" name="Google Shape;972;p34"/>
            <p:cNvSpPr/>
            <p:nvPr/>
          </p:nvSpPr>
          <p:spPr>
            <a:xfrm rot="10800000">
              <a:off x="1258596" y="3962199"/>
              <a:ext cx="487108" cy="120097"/>
            </a:xfrm>
            <a:custGeom>
              <a:avLst/>
              <a:gdLst/>
              <a:ahLst/>
              <a:cxnLst/>
              <a:rect l="l" t="t" r="r" b="b"/>
              <a:pathLst>
                <a:path w="12889" h="3178" extrusionOk="0">
                  <a:moveTo>
                    <a:pt x="12656" y="1"/>
                  </a:moveTo>
                  <a:cubicBezTo>
                    <a:pt x="12644" y="1"/>
                    <a:pt x="12631" y="2"/>
                    <a:pt x="12617" y="5"/>
                  </a:cubicBezTo>
                  <a:cubicBezTo>
                    <a:pt x="8491" y="1126"/>
                    <a:pt x="4293" y="2104"/>
                    <a:pt x="143" y="2891"/>
                  </a:cubicBezTo>
                  <a:cubicBezTo>
                    <a:pt x="72" y="2891"/>
                    <a:pt x="0" y="2987"/>
                    <a:pt x="24" y="3058"/>
                  </a:cubicBezTo>
                  <a:cubicBezTo>
                    <a:pt x="48" y="3130"/>
                    <a:pt x="96" y="3178"/>
                    <a:pt x="167" y="3178"/>
                  </a:cubicBezTo>
                  <a:lnTo>
                    <a:pt x="191" y="3178"/>
                  </a:lnTo>
                  <a:cubicBezTo>
                    <a:pt x="4341" y="2391"/>
                    <a:pt x="8563" y="1437"/>
                    <a:pt x="12689" y="316"/>
                  </a:cubicBezTo>
                  <a:cubicBezTo>
                    <a:pt x="12888" y="271"/>
                    <a:pt x="12820" y="1"/>
                    <a:pt x="1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3" name="Google Shape;973;p34"/>
            <p:cNvSpPr/>
            <p:nvPr/>
          </p:nvSpPr>
          <p:spPr>
            <a:xfrm rot="10800000">
              <a:off x="1142049" y="4032490"/>
              <a:ext cx="426110" cy="106454"/>
            </a:xfrm>
            <a:custGeom>
              <a:avLst/>
              <a:gdLst/>
              <a:ahLst/>
              <a:cxnLst/>
              <a:rect l="l" t="t" r="r" b="b"/>
              <a:pathLst>
                <a:path w="11275" h="2817" extrusionOk="0">
                  <a:moveTo>
                    <a:pt x="11064" y="1"/>
                  </a:moveTo>
                  <a:cubicBezTo>
                    <a:pt x="11057" y="1"/>
                    <a:pt x="11051" y="1"/>
                    <a:pt x="11044" y="2"/>
                  </a:cubicBezTo>
                  <a:cubicBezTo>
                    <a:pt x="7323" y="431"/>
                    <a:pt x="3650" y="1266"/>
                    <a:pt x="120" y="2506"/>
                  </a:cubicBezTo>
                  <a:cubicBezTo>
                    <a:pt x="48" y="2530"/>
                    <a:pt x="1" y="2625"/>
                    <a:pt x="25" y="2697"/>
                  </a:cubicBezTo>
                  <a:cubicBezTo>
                    <a:pt x="48" y="2769"/>
                    <a:pt x="96" y="2792"/>
                    <a:pt x="168" y="2816"/>
                  </a:cubicBezTo>
                  <a:cubicBezTo>
                    <a:pt x="192" y="2816"/>
                    <a:pt x="192" y="2792"/>
                    <a:pt x="215" y="2792"/>
                  </a:cubicBezTo>
                  <a:cubicBezTo>
                    <a:pt x="3745" y="1576"/>
                    <a:pt x="7371" y="741"/>
                    <a:pt x="11067" y="312"/>
                  </a:cubicBezTo>
                  <a:cubicBezTo>
                    <a:pt x="11274" y="289"/>
                    <a:pt x="11237" y="1"/>
                    <a:pt x="1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4" name="Google Shape;974;p34"/>
            <p:cNvSpPr/>
            <p:nvPr/>
          </p:nvSpPr>
          <p:spPr>
            <a:xfrm rot="10800000">
              <a:off x="943464" y="4036347"/>
              <a:ext cx="142478" cy="180976"/>
            </a:xfrm>
            <a:custGeom>
              <a:avLst/>
              <a:gdLst/>
              <a:ahLst/>
              <a:cxnLst/>
              <a:rect l="l" t="t" r="r" b="b"/>
              <a:pathLst>
                <a:path w="3770" h="4789" extrusionOk="0">
                  <a:moveTo>
                    <a:pt x="3578" y="1"/>
                  </a:moveTo>
                  <a:lnTo>
                    <a:pt x="3578" y="1"/>
                  </a:lnTo>
                  <a:cubicBezTo>
                    <a:pt x="2410" y="597"/>
                    <a:pt x="1456" y="1837"/>
                    <a:pt x="716" y="2791"/>
                  </a:cubicBezTo>
                  <a:cubicBezTo>
                    <a:pt x="454" y="3101"/>
                    <a:pt x="263" y="3459"/>
                    <a:pt x="120" y="3841"/>
                  </a:cubicBezTo>
                  <a:cubicBezTo>
                    <a:pt x="1" y="4175"/>
                    <a:pt x="144" y="4556"/>
                    <a:pt x="478" y="4723"/>
                  </a:cubicBezTo>
                  <a:cubicBezTo>
                    <a:pt x="600" y="4767"/>
                    <a:pt x="726" y="4788"/>
                    <a:pt x="851" y="4788"/>
                  </a:cubicBezTo>
                  <a:cubicBezTo>
                    <a:pt x="1068" y="4788"/>
                    <a:pt x="1283" y="4725"/>
                    <a:pt x="1479" y="4604"/>
                  </a:cubicBezTo>
                  <a:cubicBezTo>
                    <a:pt x="1790" y="4437"/>
                    <a:pt x="2052" y="4199"/>
                    <a:pt x="2267" y="3912"/>
                  </a:cubicBezTo>
                  <a:cubicBezTo>
                    <a:pt x="2672" y="3292"/>
                    <a:pt x="2958" y="2624"/>
                    <a:pt x="3125" y="1933"/>
                  </a:cubicBezTo>
                  <a:cubicBezTo>
                    <a:pt x="3316" y="1384"/>
                    <a:pt x="3769" y="454"/>
                    <a:pt x="3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5" name="Google Shape;975;p34"/>
            <p:cNvSpPr/>
            <p:nvPr/>
          </p:nvSpPr>
          <p:spPr>
            <a:xfrm rot="10800000">
              <a:off x="942593" y="4200470"/>
              <a:ext cx="206423" cy="76109"/>
            </a:xfrm>
            <a:custGeom>
              <a:avLst/>
              <a:gdLst/>
              <a:ahLst/>
              <a:cxnLst/>
              <a:rect l="l" t="t" r="r" b="b"/>
              <a:pathLst>
                <a:path w="5462" h="2014" extrusionOk="0">
                  <a:moveTo>
                    <a:pt x="1530" y="0"/>
                  </a:moveTo>
                  <a:cubicBezTo>
                    <a:pt x="1426" y="0"/>
                    <a:pt x="1321" y="6"/>
                    <a:pt x="1217" y="19"/>
                  </a:cubicBezTo>
                  <a:cubicBezTo>
                    <a:pt x="787" y="42"/>
                    <a:pt x="382" y="281"/>
                    <a:pt x="143" y="639"/>
                  </a:cubicBezTo>
                  <a:cubicBezTo>
                    <a:pt x="0" y="901"/>
                    <a:pt x="24" y="1235"/>
                    <a:pt x="215" y="1474"/>
                  </a:cubicBezTo>
                  <a:cubicBezTo>
                    <a:pt x="406" y="1688"/>
                    <a:pt x="692" y="1855"/>
                    <a:pt x="1002" y="1903"/>
                  </a:cubicBezTo>
                  <a:cubicBezTo>
                    <a:pt x="1388" y="1978"/>
                    <a:pt x="1781" y="2013"/>
                    <a:pt x="2178" y="2013"/>
                  </a:cubicBezTo>
                  <a:cubicBezTo>
                    <a:pt x="2539" y="2013"/>
                    <a:pt x="2903" y="1984"/>
                    <a:pt x="3268" y="1927"/>
                  </a:cubicBezTo>
                  <a:cubicBezTo>
                    <a:pt x="3864" y="1855"/>
                    <a:pt x="4937" y="1927"/>
                    <a:pt x="5462" y="1569"/>
                  </a:cubicBezTo>
                  <a:cubicBezTo>
                    <a:pt x="4866" y="782"/>
                    <a:pt x="3482" y="400"/>
                    <a:pt x="2409" y="138"/>
                  </a:cubicBezTo>
                  <a:cubicBezTo>
                    <a:pt x="2126" y="49"/>
                    <a:pt x="1830" y="0"/>
                    <a:pt x="1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6" name="Google Shape;976;p34"/>
            <p:cNvSpPr/>
            <p:nvPr/>
          </p:nvSpPr>
          <p:spPr>
            <a:xfrm rot="10800000">
              <a:off x="264771" y="4445322"/>
              <a:ext cx="91987" cy="177802"/>
            </a:xfrm>
            <a:custGeom>
              <a:avLst/>
              <a:gdLst/>
              <a:ahLst/>
              <a:cxnLst/>
              <a:rect l="l" t="t" r="r" b="b"/>
              <a:pathLst>
                <a:path w="2434" h="4705" extrusionOk="0">
                  <a:moveTo>
                    <a:pt x="1261" y="1"/>
                  </a:moveTo>
                  <a:cubicBezTo>
                    <a:pt x="1184" y="1"/>
                    <a:pt x="1105" y="10"/>
                    <a:pt x="1026" y="30"/>
                  </a:cubicBezTo>
                  <a:cubicBezTo>
                    <a:pt x="692" y="125"/>
                    <a:pt x="382" y="340"/>
                    <a:pt x="215" y="650"/>
                  </a:cubicBezTo>
                  <a:cubicBezTo>
                    <a:pt x="48" y="936"/>
                    <a:pt x="1" y="1246"/>
                    <a:pt x="25" y="1557"/>
                  </a:cubicBezTo>
                  <a:cubicBezTo>
                    <a:pt x="120" y="2177"/>
                    <a:pt x="382" y="2773"/>
                    <a:pt x="764" y="3274"/>
                  </a:cubicBezTo>
                  <a:cubicBezTo>
                    <a:pt x="1002" y="3703"/>
                    <a:pt x="1312" y="4538"/>
                    <a:pt x="1813" y="4705"/>
                  </a:cubicBezTo>
                  <a:cubicBezTo>
                    <a:pt x="2433" y="3679"/>
                    <a:pt x="2362" y="2367"/>
                    <a:pt x="2290" y="1366"/>
                  </a:cubicBezTo>
                  <a:cubicBezTo>
                    <a:pt x="2290" y="1008"/>
                    <a:pt x="2195" y="674"/>
                    <a:pt x="2028" y="388"/>
                  </a:cubicBezTo>
                  <a:cubicBezTo>
                    <a:pt x="1839" y="142"/>
                    <a:pt x="1559" y="1"/>
                    <a:pt x="1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7" name="Google Shape;977;p34"/>
            <p:cNvSpPr/>
            <p:nvPr/>
          </p:nvSpPr>
          <p:spPr>
            <a:xfrm rot="10800000">
              <a:off x="211598" y="4280704"/>
              <a:ext cx="92856" cy="174552"/>
            </a:xfrm>
            <a:custGeom>
              <a:avLst/>
              <a:gdLst/>
              <a:ahLst/>
              <a:cxnLst/>
              <a:rect l="l" t="t" r="r" b="b"/>
              <a:pathLst>
                <a:path w="2457" h="4619" extrusionOk="0">
                  <a:moveTo>
                    <a:pt x="453" y="0"/>
                  </a:moveTo>
                  <a:cubicBezTo>
                    <a:pt x="72" y="477"/>
                    <a:pt x="167" y="1384"/>
                    <a:pt x="119" y="1908"/>
                  </a:cubicBezTo>
                  <a:cubicBezTo>
                    <a:pt x="48" y="2576"/>
                    <a:pt x="0" y="3268"/>
                    <a:pt x="215" y="3840"/>
                  </a:cubicBezTo>
                  <a:cubicBezTo>
                    <a:pt x="310" y="4127"/>
                    <a:pt x="501" y="4341"/>
                    <a:pt x="739" y="4508"/>
                  </a:cubicBezTo>
                  <a:cubicBezTo>
                    <a:pt x="901" y="4583"/>
                    <a:pt x="1077" y="4619"/>
                    <a:pt x="1251" y="4619"/>
                  </a:cubicBezTo>
                  <a:cubicBezTo>
                    <a:pt x="1410" y="4619"/>
                    <a:pt x="1569" y="4589"/>
                    <a:pt x="1717" y="4532"/>
                  </a:cubicBezTo>
                  <a:cubicBezTo>
                    <a:pt x="2075" y="4341"/>
                    <a:pt x="2361" y="3983"/>
                    <a:pt x="2409" y="3578"/>
                  </a:cubicBezTo>
                  <a:cubicBezTo>
                    <a:pt x="2457" y="3220"/>
                    <a:pt x="2385" y="2886"/>
                    <a:pt x="2242" y="2576"/>
                  </a:cubicBezTo>
                  <a:cubicBezTo>
                    <a:pt x="1884" y="1670"/>
                    <a:pt x="1383" y="501"/>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8" name="Google Shape;978;p34"/>
            <p:cNvSpPr/>
            <p:nvPr/>
          </p:nvSpPr>
          <p:spPr>
            <a:xfrm rot="10800000">
              <a:off x="764104" y="4030416"/>
              <a:ext cx="203739" cy="260789"/>
            </a:xfrm>
            <a:custGeom>
              <a:avLst/>
              <a:gdLst/>
              <a:ahLst/>
              <a:cxnLst/>
              <a:rect l="l" t="t" r="r" b="b"/>
              <a:pathLst>
                <a:path w="5391" h="6901" extrusionOk="0">
                  <a:moveTo>
                    <a:pt x="5104" y="0"/>
                  </a:moveTo>
                  <a:lnTo>
                    <a:pt x="5104" y="0"/>
                  </a:lnTo>
                  <a:cubicBezTo>
                    <a:pt x="3435" y="859"/>
                    <a:pt x="2051" y="2624"/>
                    <a:pt x="1002" y="4007"/>
                  </a:cubicBezTo>
                  <a:cubicBezTo>
                    <a:pt x="620" y="4460"/>
                    <a:pt x="334" y="4961"/>
                    <a:pt x="143" y="5510"/>
                  </a:cubicBezTo>
                  <a:cubicBezTo>
                    <a:pt x="0" y="6034"/>
                    <a:pt x="143" y="6607"/>
                    <a:pt x="644" y="6821"/>
                  </a:cubicBezTo>
                  <a:cubicBezTo>
                    <a:pt x="819" y="6874"/>
                    <a:pt x="1000" y="6901"/>
                    <a:pt x="1181" y="6901"/>
                  </a:cubicBezTo>
                  <a:cubicBezTo>
                    <a:pt x="1493" y="6901"/>
                    <a:pt x="1803" y="6821"/>
                    <a:pt x="2075" y="6654"/>
                  </a:cubicBezTo>
                  <a:cubicBezTo>
                    <a:pt x="2528" y="6392"/>
                    <a:pt x="2910" y="6058"/>
                    <a:pt x="3220" y="5629"/>
                  </a:cubicBezTo>
                  <a:cubicBezTo>
                    <a:pt x="3888" y="4723"/>
                    <a:pt x="4174" y="3745"/>
                    <a:pt x="4484" y="2767"/>
                  </a:cubicBezTo>
                  <a:cubicBezTo>
                    <a:pt x="4723" y="1980"/>
                    <a:pt x="5390" y="644"/>
                    <a:pt x="5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9" name="Google Shape;979;p34"/>
            <p:cNvSpPr/>
            <p:nvPr/>
          </p:nvSpPr>
          <p:spPr>
            <a:xfrm rot="10800000">
              <a:off x="761418" y="4266682"/>
              <a:ext cx="299279" cy="109402"/>
            </a:xfrm>
            <a:custGeom>
              <a:avLst/>
              <a:gdLst/>
              <a:ahLst/>
              <a:cxnLst/>
              <a:rect l="l" t="t" r="r" b="b"/>
              <a:pathLst>
                <a:path w="7919" h="2895" extrusionOk="0">
                  <a:moveTo>
                    <a:pt x="2238" y="0"/>
                  </a:moveTo>
                  <a:cubicBezTo>
                    <a:pt x="2089" y="0"/>
                    <a:pt x="1939" y="9"/>
                    <a:pt x="1789" y="28"/>
                  </a:cubicBezTo>
                  <a:cubicBezTo>
                    <a:pt x="1169" y="76"/>
                    <a:pt x="597" y="410"/>
                    <a:pt x="239" y="934"/>
                  </a:cubicBezTo>
                  <a:cubicBezTo>
                    <a:pt x="1" y="1316"/>
                    <a:pt x="48" y="1793"/>
                    <a:pt x="311" y="2127"/>
                  </a:cubicBezTo>
                  <a:cubicBezTo>
                    <a:pt x="621" y="2461"/>
                    <a:pt x="1002" y="2675"/>
                    <a:pt x="1455" y="2747"/>
                  </a:cubicBezTo>
                  <a:cubicBezTo>
                    <a:pt x="1908" y="2855"/>
                    <a:pt x="2390" y="2894"/>
                    <a:pt x="2886" y="2894"/>
                  </a:cubicBezTo>
                  <a:cubicBezTo>
                    <a:pt x="3487" y="2894"/>
                    <a:pt x="4109" y="2836"/>
                    <a:pt x="4723" y="2771"/>
                  </a:cubicBezTo>
                  <a:cubicBezTo>
                    <a:pt x="5629" y="2675"/>
                    <a:pt x="7156" y="2747"/>
                    <a:pt x="7919" y="2294"/>
                  </a:cubicBezTo>
                  <a:cubicBezTo>
                    <a:pt x="7036" y="1149"/>
                    <a:pt x="5057" y="601"/>
                    <a:pt x="3507" y="195"/>
                  </a:cubicBezTo>
                  <a:cubicBezTo>
                    <a:pt x="3084" y="72"/>
                    <a:pt x="2661" y="0"/>
                    <a:pt x="2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0" name="Google Shape;980;p34"/>
            <p:cNvSpPr/>
            <p:nvPr/>
          </p:nvSpPr>
          <p:spPr>
            <a:xfrm rot="10800000">
              <a:off x="380147" y="4403867"/>
              <a:ext cx="109107" cy="230708"/>
            </a:xfrm>
            <a:custGeom>
              <a:avLst/>
              <a:gdLst/>
              <a:ahLst/>
              <a:cxnLst/>
              <a:rect l="l" t="t" r="r" b="b"/>
              <a:pathLst>
                <a:path w="2887" h="6105" extrusionOk="0">
                  <a:moveTo>
                    <a:pt x="1656" y="1"/>
                  </a:moveTo>
                  <a:cubicBezTo>
                    <a:pt x="1582" y="1"/>
                    <a:pt x="1507" y="8"/>
                    <a:pt x="1432" y="23"/>
                  </a:cubicBezTo>
                  <a:cubicBezTo>
                    <a:pt x="979" y="118"/>
                    <a:pt x="597" y="381"/>
                    <a:pt x="335" y="762"/>
                  </a:cubicBezTo>
                  <a:cubicBezTo>
                    <a:pt x="120" y="1096"/>
                    <a:pt x="25" y="1478"/>
                    <a:pt x="25" y="1883"/>
                  </a:cubicBezTo>
                  <a:cubicBezTo>
                    <a:pt x="1" y="2718"/>
                    <a:pt x="382" y="3457"/>
                    <a:pt x="716" y="4173"/>
                  </a:cubicBezTo>
                  <a:cubicBezTo>
                    <a:pt x="1002" y="4722"/>
                    <a:pt x="1265" y="5843"/>
                    <a:pt x="1861" y="6105"/>
                  </a:cubicBezTo>
                  <a:cubicBezTo>
                    <a:pt x="2743" y="4817"/>
                    <a:pt x="2815" y="3147"/>
                    <a:pt x="2839" y="1836"/>
                  </a:cubicBezTo>
                  <a:cubicBezTo>
                    <a:pt x="2887" y="1406"/>
                    <a:pt x="2815" y="953"/>
                    <a:pt x="2624" y="572"/>
                  </a:cubicBezTo>
                  <a:cubicBezTo>
                    <a:pt x="2423" y="210"/>
                    <a:pt x="2053"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1" name="Google Shape;981;p34"/>
            <p:cNvSpPr/>
            <p:nvPr/>
          </p:nvSpPr>
          <p:spPr>
            <a:xfrm rot="10800000">
              <a:off x="321570" y="4205425"/>
              <a:ext cx="124413" cy="220996"/>
            </a:xfrm>
            <a:custGeom>
              <a:avLst/>
              <a:gdLst/>
              <a:ahLst/>
              <a:cxnLst/>
              <a:rect l="l" t="t" r="r" b="b"/>
              <a:pathLst>
                <a:path w="3292" h="5848" extrusionOk="0">
                  <a:moveTo>
                    <a:pt x="692" y="1"/>
                  </a:moveTo>
                  <a:cubicBezTo>
                    <a:pt x="1" y="1312"/>
                    <a:pt x="191" y="2934"/>
                    <a:pt x="358" y="4198"/>
                  </a:cubicBezTo>
                  <a:cubicBezTo>
                    <a:pt x="382" y="4628"/>
                    <a:pt x="525" y="5057"/>
                    <a:pt x="764" y="5415"/>
                  </a:cubicBezTo>
                  <a:cubicBezTo>
                    <a:pt x="999" y="5686"/>
                    <a:pt x="1357" y="5847"/>
                    <a:pt x="1724" y="5847"/>
                  </a:cubicBezTo>
                  <a:cubicBezTo>
                    <a:pt x="1842" y="5847"/>
                    <a:pt x="1960" y="5831"/>
                    <a:pt x="2075" y="5796"/>
                  </a:cubicBezTo>
                  <a:cubicBezTo>
                    <a:pt x="2505" y="5653"/>
                    <a:pt x="2863" y="5367"/>
                    <a:pt x="3077" y="4962"/>
                  </a:cubicBezTo>
                  <a:cubicBezTo>
                    <a:pt x="3244" y="4604"/>
                    <a:pt x="3292" y="4222"/>
                    <a:pt x="3220" y="3841"/>
                  </a:cubicBezTo>
                  <a:cubicBezTo>
                    <a:pt x="3101" y="3030"/>
                    <a:pt x="2648" y="2362"/>
                    <a:pt x="2171" y="1718"/>
                  </a:cubicBezTo>
                  <a:cubicBezTo>
                    <a:pt x="1789" y="1217"/>
                    <a:pt x="1360" y="19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2" name="Google Shape;982;p34"/>
            <p:cNvSpPr/>
            <p:nvPr/>
          </p:nvSpPr>
          <p:spPr>
            <a:xfrm rot="10800000">
              <a:off x="622616" y="4065864"/>
              <a:ext cx="134315" cy="274015"/>
            </a:xfrm>
            <a:custGeom>
              <a:avLst/>
              <a:gdLst/>
              <a:ahLst/>
              <a:cxnLst/>
              <a:rect l="l" t="t" r="r" b="b"/>
              <a:pathLst>
                <a:path w="3554" h="7251" extrusionOk="0">
                  <a:moveTo>
                    <a:pt x="2934" y="0"/>
                  </a:moveTo>
                  <a:cubicBezTo>
                    <a:pt x="1550" y="1240"/>
                    <a:pt x="835" y="3196"/>
                    <a:pt x="310" y="4699"/>
                  </a:cubicBezTo>
                  <a:cubicBezTo>
                    <a:pt x="96" y="5200"/>
                    <a:pt x="0" y="5724"/>
                    <a:pt x="24" y="6273"/>
                  </a:cubicBezTo>
                  <a:cubicBezTo>
                    <a:pt x="96" y="6798"/>
                    <a:pt x="525" y="7203"/>
                    <a:pt x="1050" y="7251"/>
                  </a:cubicBezTo>
                  <a:cubicBezTo>
                    <a:pt x="1574" y="7251"/>
                    <a:pt x="2075" y="7036"/>
                    <a:pt x="2457" y="6678"/>
                  </a:cubicBezTo>
                  <a:cubicBezTo>
                    <a:pt x="2814" y="6344"/>
                    <a:pt x="3077" y="5915"/>
                    <a:pt x="3220" y="5462"/>
                  </a:cubicBezTo>
                  <a:cubicBezTo>
                    <a:pt x="3554" y="4484"/>
                    <a:pt x="3458" y="3530"/>
                    <a:pt x="3387" y="2600"/>
                  </a:cubicBezTo>
                  <a:cubicBezTo>
                    <a:pt x="3315" y="1861"/>
                    <a:pt x="3482" y="501"/>
                    <a:pt x="2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3" name="Google Shape;983;p34"/>
            <p:cNvSpPr/>
            <p:nvPr/>
          </p:nvSpPr>
          <p:spPr>
            <a:xfrm rot="10800000">
              <a:off x="455843" y="4117865"/>
              <a:ext cx="124451" cy="261696"/>
            </a:xfrm>
            <a:custGeom>
              <a:avLst/>
              <a:gdLst/>
              <a:ahLst/>
              <a:cxnLst/>
              <a:rect l="l" t="t" r="r" b="b"/>
              <a:pathLst>
                <a:path w="3293" h="6925" extrusionOk="0">
                  <a:moveTo>
                    <a:pt x="1003" y="1"/>
                  </a:moveTo>
                  <a:cubicBezTo>
                    <a:pt x="49" y="1456"/>
                    <a:pt x="49" y="3364"/>
                    <a:pt x="49" y="4842"/>
                  </a:cubicBezTo>
                  <a:cubicBezTo>
                    <a:pt x="1" y="5343"/>
                    <a:pt x="96" y="5844"/>
                    <a:pt x="311" y="6297"/>
                  </a:cubicBezTo>
                  <a:cubicBezTo>
                    <a:pt x="568" y="6693"/>
                    <a:pt x="988" y="6924"/>
                    <a:pt x="1437" y="6924"/>
                  </a:cubicBezTo>
                  <a:cubicBezTo>
                    <a:pt x="1530" y="6924"/>
                    <a:pt x="1624" y="6914"/>
                    <a:pt x="1718" y="6894"/>
                  </a:cubicBezTo>
                  <a:cubicBezTo>
                    <a:pt x="2219" y="6774"/>
                    <a:pt x="2672" y="6464"/>
                    <a:pt x="2934" y="6011"/>
                  </a:cubicBezTo>
                  <a:cubicBezTo>
                    <a:pt x="3173" y="5630"/>
                    <a:pt x="3292" y="5176"/>
                    <a:pt x="3268" y="4747"/>
                  </a:cubicBezTo>
                  <a:cubicBezTo>
                    <a:pt x="3268" y="3793"/>
                    <a:pt x="2815" y="2958"/>
                    <a:pt x="2410" y="2171"/>
                  </a:cubicBezTo>
                  <a:cubicBezTo>
                    <a:pt x="2076" y="1527"/>
                    <a:pt x="1742" y="287"/>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4" name="Google Shape;984;p34"/>
            <p:cNvSpPr/>
            <p:nvPr/>
          </p:nvSpPr>
          <p:spPr>
            <a:xfrm rot="10800000">
              <a:off x="638824" y="4332742"/>
              <a:ext cx="261449" cy="148250"/>
            </a:xfrm>
            <a:custGeom>
              <a:avLst/>
              <a:gdLst/>
              <a:ahLst/>
              <a:cxnLst/>
              <a:rect l="l" t="t" r="r" b="b"/>
              <a:pathLst>
                <a:path w="6918" h="3923" extrusionOk="0">
                  <a:moveTo>
                    <a:pt x="1888" y="0"/>
                  </a:moveTo>
                  <a:cubicBezTo>
                    <a:pt x="1349" y="0"/>
                    <a:pt x="826" y="211"/>
                    <a:pt x="430" y="586"/>
                  </a:cubicBezTo>
                  <a:cubicBezTo>
                    <a:pt x="120" y="920"/>
                    <a:pt x="1" y="1397"/>
                    <a:pt x="144" y="1826"/>
                  </a:cubicBezTo>
                  <a:cubicBezTo>
                    <a:pt x="287" y="2208"/>
                    <a:pt x="573" y="2542"/>
                    <a:pt x="955" y="2733"/>
                  </a:cubicBezTo>
                  <a:cubicBezTo>
                    <a:pt x="1766" y="3210"/>
                    <a:pt x="2839" y="3377"/>
                    <a:pt x="3889" y="3543"/>
                  </a:cubicBezTo>
                  <a:cubicBezTo>
                    <a:pt x="4529" y="3635"/>
                    <a:pt x="5464" y="3923"/>
                    <a:pt x="6252" y="3923"/>
                  </a:cubicBezTo>
                  <a:cubicBezTo>
                    <a:pt x="6492" y="3923"/>
                    <a:pt x="6718" y="3896"/>
                    <a:pt x="6918" y="3830"/>
                  </a:cubicBezTo>
                  <a:cubicBezTo>
                    <a:pt x="6488" y="2422"/>
                    <a:pt x="4890" y="1397"/>
                    <a:pt x="3626" y="610"/>
                  </a:cubicBezTo>
                  <a:cubicBezTo>
                    <a:pt x="3173" y="300"/>
                    <a:pt x="2672" y="85"/>
                    <a:pt x="2124" y="14"/>
                  </a:cubicBezTo>
                  <a:cubicBezTo>
                    <a:pt x="2045" y="5"/>
                    <a:pt x="1966" y="0"/>
                    <a:pt x="1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5" name="Google Shape;985;p34"/>
            <p:cNvSpPr/>
            <p:nvPr/>
          </p:nvSpPr>
          <p:spPr>
            <a:xfrm rot="10800000">
              <a:off x="523450" y="4370497"/>
              <a:ext cx="187526" cy="220731"/>
            </a:xfrm>
            <a:custGeom>
              <a:avLst/>
              <a:gdLst/>
              <a:ahLst/>
              <a:cxnLst/>
              <a:rect l="l" t="t" r="r" b="b"/>
              <a:pathLst>
                <a:path w="4962" h="5841" extrusionOk="0">
                  <a:moveTo>
                    <a:pt x="1727" y="1"/>
                  </a:moveTo>
                  <a:cubicBezTo>
                    <a:pt x="971" y="1"/>
                    <a:pt x="260" y="514"/>
                    <a:pt x="72" y="1333"/>
                  </a:cubicBezTo>
                  <a:cubicBezTo>
                    <a:pt x="0" y="1738"/>
                    <a:pt x="96" y="2167"/>
                    <a:pt x="287" y="2525"/>
                  </a:cubicBezTo>
                  <a:cubicBezTo>
                    <a:pt x="716" y="3312"/>
                    <a:pt x="1503" y="3885"/>
                    <a:pt x="2290" y="4433"/>
                  </a:cubicBezTo>
                  <a:cubicBezTo>
                    <a:pt x="2910" y="4862"/>
                    <a:pt x="3769" y="5816"/>
                    <a:pt x="4627" y="5840"/>
                  </a:cubicBezTo>
                  <a:cubicBezTo>
                    <a:pt x="4961" y="4290"/>
                    <a:pt x="4174" y="2644"/>
                    <a:pt x="3530" y="1404"/>
                  </a:cubicBezTo>
                  <a:cubicBezTo>
                    <a:pt x="3340" y="927"/>
                    <a:pt x="3029" y="546"/>
                    <a:pt x="2624" y="259"/>
                  </a:cubicBezTo>
                  <a:cubicBezTo>
                    <a:pt x="2338" y="82"/>
                    <a:pt x="2029" y="1"/>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6" name="Google Shape;986;p34"/>
            <p:cNvSpPr/>
            <p:nvPr/>
          </p:nvSpPr>
          <p:spPr>
            <a:xfrm rot="10800000">
              <a:off x="-7452" y="2985188"/>
              <a:ext cx="463336" cy="1492440"/>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7" name="Google Shape;987;p34"/>
            <p:cNvSpPr/>
            <p:nvPr/>
          </p:nvSpPr>
          <p:spPr>
            <a:xfrm rot="10800000">
              <a:off x="375647" y="2661597"/>
              <a:ext cx="208237" cy="741251"/>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8" name="Google Shape;988;p34"/>
            <p:cNvSpPr/>
            <p:nvPr/>
          </p:nvSpPr>
          <p:spPr>
            <a:xfrm rot="10800000">
              <a:off x="356601" y="3187070"/>
              <a:ext cx="170520" cy="306061"/>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9" name="Google Shape;989;p34"/>
            <p:cNvSpPr/>
            <p:nvPr/>
          </p:nvSpPr>
          <p:spPr>
            <a:xfrm rot="10800000">
              <a:off x="289108" y="2840040"/>
              <a:ext cx="109069" cy="519537"/>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0" name="Google Shape;990;p34"/>
            <p:cNvSpPr/>
            <p:nvPr/>
          </p:nvSpPr>
          <p:spPr>
            <a:xfrm rot="10800000">
              <a:off x="361215" y="2815700"/>
              <a:ext cx="65835" cy="422983"/>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1" name="Google Shape;991;p34"/>
            <p:cNvSpPr/>
            <p:nvPr/>
          </p:nvSpPr>
          <p:spPr>
            <a:xfrm rot="10800000">
              <a:off x="426783" y="2814790"/>
              <a:ext cx="73280" cy="319703"/>
            </a:xfrm>
            <a:custGeom>
              <a:avLst/>
              <a:gdLst/>
              <a:ahLst/>
              <a:cxnLst/>
              <a:rect l="l" t="t" r="r" b="b"/>
              <a:pathLst>
                <a:path w="1939" h="8460" extrusionOk="0">
                  <a:moveTo>
                    <a:pt x="1754" y="0"/>
                  </a:moveTo>
                  <a:cubicBezTo>
                    <a:pt x="1701" y="0"/>
                    <a:pt x="1649" y="26"/>
                    <a:pt x="1622" y="88"/>
                  </a:cubicBezTo>
                  <a:cubicBezTo>
                    <a:pt x="621" y="2711"/>
                    <a:pt x="72" y="5502"/>
                    <a:pt x="0" y="8316"/>
                  </a:cubicBezTo>
                  <a:cubicBezTo>
                    <a:pt x="0" y="8388"/>
                    <a:pt x="48" y="8459"/>
                    <a:pt x="144" y="8459"/>
                  </a:cubicBezTo>
                  <a:cubicBezTo>
                    <a:pt x="215" y="8459"/>
                    <a:pt x="287" y="8388"/>
                    <a:pt x="287" y="8316"/>
                  </a:cubicBezTo>
                  <a:cubicBezTo>
                    <a:pt x="382" y="5526"/>
                    <a:pt x="907" y="2783"/>
                    <a:pt x="1909" y="183"/>
                  </a:cubicBezTo>
                  <a:cubicBezTo>
                    <a:pt x="1939" y="77"/>
                    <a:pt x="1845" y="0"/>
                    <a:pt x="1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2" name="Google Shape;992;p34"/>
            <p:cNvSpPr/>
            <p:nvPr/>
          </p:nvSpPr>
          <p:spPr>
            <a:xfrm rot="10800000">
              <a:off x="214280" y="3134769"/>
              <a:ext cx="148789" cy="361688"/>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3" name="Google Shape;993;p34"/>
            <p:cNvSpPr/>
            <p:nvPr/>
          </p:nvSpPr>
          <p:spPr>
            <a:xfrm rot="10800000">
              <a:off x="267491" y="3131176"/>
              <a:ext cx="122599" cy="261431"/>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4" name="Google Shape;994;p34"/>
            <p:cNvSpPr/>
            <p:nvPr/>
          </p:nvSpPr>
          <p:spPr>
            <a:xfrm rot="10800000">
              <a:off x="398170" y="2867097"/>
              <a:ext cx="228985" cy="446489"/>
            </a:xfrm>
            <a:custGeom>
              <a:avLst/>
              <a:gdLst/>
              <a:ahLst/>
              <a:cxnLst/>
              <a:rect l="l" t="t" r="r" b="b"/>
              <a:pathLst>
                <a:path w="6059" h="11815" extrusionOk="0">
                  <a:moveTo>
                    <a:pt x="5867" y="0"/>
                  </a:moveTo>
                  <a:cubicBezTo>
                    <a:pt x="5819" y="0"/>
                    <a:pt x="5773" y="24"/>
                    <a:pt x="5749" y="80"/>
                  </a:cubicBezTo>
                  <a:cubicBezTo>
                    <a:pt x="4007" y="3944"/>
                    <a:pt x="2076" y="7808"/>
                    <a:pt x="24" y="11576"/>
                  </a:cubicBezTo>
                  <a:cubicBezTo>
                    <a:pt x="1" y="11648"/>
                    <a:pt x="24" y="11743"/>
                    <a:pt x="96" y="11791"/>
                  </a:cubicBezTo>
                  <a:cubicBezTo>
                    <a:pt x="120" y="11791"/>
                    <a:pt x="144" y="11815"/>
                    <a:pt x="168" y="11815"/>
                  </a:cubicBezTo>
                  <a:cubicBezTo>
                    <a:pt x="215" y="11815"/>
                    <a:pt x="263" y="11767"/>
                    <a:pt x="287" y="11719"/>
                  </a:cubicBezTo>
                  <a:cubicBezTo>
                    <a:pt x="2338" y="7951"/>
                    <a:pt x="4270" y="4087"/>
                    <a:pt x="6011" y="200"/>
                  </a:cubicBezTo>
                  <a:cubicBezTo>
                    <a:pt x="6058" y="89"/>
                    <a:pt x="5960" y="0"/>
                    <a:pt x="5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5" name="Google Shape;995;p34"/>
            <p:cNvSpPr/>
            <p:nvPr/>
          </p:nvSpPr>
          <p:spPr>
            <a:xfrm rot="10800000">
              <a:off x="372019" y="3041048"/>
              <a:ext cx="201056" cy="39033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6" name="Google Shape;996;p34"/>
            <p:cNvSpPr/>
            <p:nvPr/>
          </p:nvSpPr>
          <p:spPr>
            <a:xfrm rot="10800000">
              <a:off x="214281" y="3457688"/>
              <a:ext cx="117232" cy="165634"/>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7" name="Google Shape;997;p34"/>
            <p:cNvSpPr/>
            <p:nvPr/>
          </p:nvSpPr>
          <p:spPr>
            <a:xfrm rot="10800000">
              <a:off x="316164" y="3462374"/>
              <a:ext cx="173997" cy="168165"/>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8" name="Google Shape;998;p34"/>
            <p:cNvSpPr/>
            <p:nvPr/>
          </p:nvSpPr>
          <p:spPr>
            <a:xfrm rot="10800000">
              <a:off x="88093" y="4239962"/>
              <a:ext cx="187526" cy="82609"/>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9" name="Google Shape;999;p34"/>
            <p:cNvSpPr/>
            <p:nvPr/>
          </p:nvSpPr>
          <p:spPr>
            <a:xfrm rot="10800000">
              <a:off x="-94855" y="4205572"/>
              <a:ext cx="192024" cy="81324"/>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0" name="Google Shape;1000;p34"/>
            <p:cNvSpPr/>
            <p:nvPr/>
          </p:nvSpPr>
          <p:spPr>
            <a:xfrm rot="10800000">
              <a:off x="116059" y="3557270"/>
              <a:ext cx="169499" cy="240004"/>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34"/>
            <p:cNvSpPr/>
            <p:nvPr/>
          </p:nvSpPr>
          <p:spPr>
            <a:xfrm rot="10800000">
              <a:off x="262952" y="3565698"/>
              <a:ext cx="250640" cy="242385"/>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2" name="Google Shape;1002;p34"/>
            <p:cNvSpPr/>
            <p:nvPr/>
          </p:nvSpPr>
          <p:spPr>
            <a:xfrm rot="10800000">
              <a:off x="137674" y="4122811"/>
              <a:ext cx="229892" cy="109062"/>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3" name="Google Shape;1003;p34"/>
            <p:cNvSpPr/>
            <p:nvPr/>
          </p:nvSpPr>
          <p:spPr>
            <a:xfrm rot="10800000">
              <a:off x="-82234" y="4071792"/>
              <a:ext cx="241607" cy="103960"/>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4" name="Google Shape;1004;p34"/>
            <p:cNvSpPr/>
            <p:nvPr/>
          </p:nvSpPr>
          <p:spPr>
            <a:xfrm rot="10800000">
              <a:off x="10582" y="3747282"/>
              <a:ext cx="220897" cy="177273"/>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5" name="Google Shape;1005;p34"/>
            <p:cNvSpPr/>
            <p:nvPr/>
          </p:nvSpPr>
          <p:spPr>
            <a:xfrm rot="10800000">
              <a:off x="-66929" y="3919381"/>
              <a:ext cx="265946" cy="123082"/>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6" name="Google Shape;1006;p34"/>
            <p:cNvSpPr/>
            <p:nvPr/>
          </p:nvSpPr>
          <p:spPr>
            <a:xfrm rot="10800000">
              <a:off x="223308" y="3736852"/>
              <a:ext cx="280345" cy="190575"/>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7" name="Google Shape;1007;p34"/>
            <p:cNvSpPr/>
            <p:nvPr/>
          </p:nvSpPr>
          <p:spPr>
            <a:xfrm rot="10800000">
              <a:off x="186347" y="3929623"/>
              <a:ext cx="291191" cy="121193"/>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19" name="Google Shape;1019;p34"/>
          <p:cNvGrpSpPr/>
          <p:nvPr/>
        </p:nvGrpSpPr>
        <p:grpSpPr>
          <a:xfrm rot="21444590">
            <a:off x="3666076" y="3889947"/>
            <a:ext cx="656964" cy="1029499"/>
            <a:chOff x="-646575" y="2982250"/>
            <a:chExt cx="498229" cy="780752"/>
          </a:xfrm>
        </p:grpSpPr>
        <p:sp>
          <p:nvSpPr>
            <p:cNvPr id="1020" name="Google Shape;1020;p34"/>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1" name="Google Shape;1021;p34"/>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2" name="Google Shape;1022;p34"/>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3" name="Google Shape;1023;p34"/>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4" name="Google Shape;1024;p34"/>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5" name="Google Shape;1025;p34"/>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6" name="Google Shape;1026;p34"/>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7" name="Google Shape;1027;p34"/>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8" name="Google Shape;1028;p34"/>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9" name="Google Shape;1029;p34"/>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0" name="Google Shape;1030;p34"/>
          <p:cNvGrpSpPr/>
          <p:nvPr/>
        </p:nvGrpSpPr>
        <p:grpSpPr>
          <a:xfrm>
            <a:off x="1818283" y="3476390"/>
            <a:ext cx="374108" cy="586248"/>
            <a:chOff x="-646575" y="2982250"/>
            <a:chExt cx="498229" cy="780752"/>
          </a:xfrm>
        </p:grpSpPr>
        <p:sp>
          <p:nvSpPr>
            <p:cNvPr id="1031" name="Google Shape;1031;p34"/>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34"/>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34"/>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4" name="Google Shape;1034;p34"/>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5" name="Google Shape;1035;p34"/>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34"/>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7" name="Google Shape;1037;p34"/>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34"/>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34"/>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1040;p34"/>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41" name="Google Shape;1041;p34"/>
          <p:cNvGrpSpPr/>
          <p:nvPr/>
        </p:nvGrpSpPr>
        <p:grpSpPr>
          <a:xfrm>
            <a:off x="2280474" y="3219896"/>
            <a:ext cx="292021" cy="457613"/>
            <a:chOff x="-646575" y="2982250"/>
            <a:chExt cx="498229" cy="780752"/>
          </a:xfrm>
        </p:grpSpPr>
        <p:sp>
          <p:nvSpPr>
            <p:cNvPr id="1042" name="Google Shape;1042;p34"/>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1043;p34"/>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34"/>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34"/>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34"/>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047;p34"/>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048;p34"/>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34"/>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1050;p34"/>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1" name="Google Shape;1051;p34"/>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 name="Google Shape;1941;p46">
            <a:extLst>
              <a:ext uri="{FF2B5EF4-FFF2-40B4-BE49-F238E27FC236}">
                <a16:creationId xmlns:a16="http://schemas.microsoft.com/office/drawing/2014/main" id="{18CA13CF-00A0-EDBC-EE83-C708BF80B1AE}"/>
              </a:ext>
            </a:extLst>
          </p:cNvPr>
          <p:cNvGrpSpPr/>
          <p:nvPr/>
        </p:nvGrpSpPr>
        <p:grpSpPr>
          <a:xfrm>
            <a:off x="5247773" y="1204332"/>
            <a:ext cx="3820180" cy="3594037"/>
            <a:chOff x="3210425" y="805900"/>
            <a:chExt cx="3284611" cy="3388781"/>
          </a:xfrm>
        </p:grpSpPr>
        <p:sp>
          <p:nvSpPr>
            <p:cNvPr id="3" name="Google Shape;1942;p46">
              <a:extLst>
                <a:ext uri="{FF2B5EF4-FFF2-40B4-BE49-F238E27FC236}">
                  <a16:creationId xmlns:a16="http://schemas.microsoft.com/office/drawing/2014/main" id="{429A0A76-B53E-DE14-7F21-39BB17DCEC7B}"/>
                </a:ext>
              </a:extLst>
            </p:cNvPr>
            <p:cNvSpPr/>
            <p:nvPr/>
          </p:nvSpPr>
          <p:spPr>
            <a:xfrm>
              <a:off x="3652637" y="805900"/>
              <a:ext cx="530015" cy="455991"/>
            </a:xfrm>
            <a:custGeom>
              <a:avLst/>
              <a:gdLst/>
              <a:ahLst/>
              <a:cxnLst/>
              <a:rect l="l" t="t" r="r" b="b"/>
              <a:pathLst>
                <a:path w="13647" h="11741" extrusionOk="0">
                  <a:moveTo>
                    <a:pt x="7897" y="0"/>
                  </a:moveTo>
                  <a:cubicBezTo>
                    <a:pt x="7360" y="0"/>
                    <a:pt x="6586" y="1121"/>
                    <a:pt x="6144" y="1469"/>
                  </a:cubicBezTo>
                  <a:cubicBezTo>
                    <a:pt x="5149" y="2069"/>
                    <a:pt x="3112" y="1563"/>
                    <a:pt x="2812" y="3064"/>
                  </a:cubicBezTo>
                  <a:cubicBezTo>
                    <a:pt x="2859" y="4138"/>
                    <a:pt x="3222" y="4975"/>
                    <a:pt x="2196" y="5748"/>
                  </a:cubicBezTo>
                  <a:cubicBezTo>
                    <a:pt x="1264" y="6743"/>
                    <a:pt x="1" y="9396"/>
                    <a:pt x="1896" y="9965"/>
                  </a:cubicBezTo>
                  <a:cubicBezTo>
                    <a:pt x="1920" y="9967"/>
                    <a:pt x="1944" y="9968"/>
                    <a:pt x="1969" y="9968"/>
                  </a:cubicBezTo>
                  <a:cubicBezTo>
                    <a:pt x="2247" y="9968"/>
                    <a:pt x="2535" y="9861"/>
                    <a:pt x="2804" y="9861"/>
                  </a:cubicBezTo>
                  <a:cubicBezTo>
                    <a:pt x="2927" y="9861"/>
                    <a:pt x="3047" y="9884"/>
                    <a:pt x="3159" y="9949"/>
                  </a:cubicBezTo>
                  <a:cubicBezTo>
                    <a:pt x="3680" y="10265"/>
                    <a:pt x="3412" y="11149"/>
                    <a:pt x="3838" y="11576"/>
                  </a:cubicBezTo>
                  <a:cubicBezTo>
                    <a:pt x="4033" y="11690"/>
                    <a:pt x="4208" y="11740"/>
                    <a:pt x="4370" y="11740"/>
                  </a:cubicBezTo>
                  <a:cubicBezTo>
                    <a:pt x="5463" y="11740"/>
                    <a:pt x="5925" y="9461"/>
                    <a:pt x="7379" y="9461"/>
                  </a:cubicBezTo>
                  <a:cubicBezTo>
                    <a:pt x="7579" y="9461"/>
                    <a:pt x="7798" y="9504"/>
                    <a:pt x="8039" y="9602"/>
                  </a:cubicBezTo>
                  <a:cubicBezTo>
                    <a:pt x="8425" y="9889"/>
                    <a:pt x="8843" y="10032"/>
                    <a:pt x="9236" y="10032"/>
                  </a:cubicBezTo>
                  <a:cubicBezTo>
                    <a:pt x="9920" y="10032"/>
                    <a:pt x="10523" y="9597"/>
                    <a:pt x="10724" y="8733"/>
                  </a:cubicBezTo>
                  <a:cubicBezTo>
                    <a:pt x="10645" y="7738"/>
                    <a:pt x="10992" y="6743"/>
                    <a:pt x="11687" y="6017"/>
                  </a:cubicBezTo>
                  <a:cubicBezTo>
                    <a:pt x="13064" y="3922"/>
                    <a:pt x="13646" y="1573"/>
                    <a:pt x="10696" y="1573"/>
                  </a:cubicBezTo>
                  <a:cubicBezTo>
                    <a:pt x="10532" y="1573"/>
                    <a:pt x="10357" y="1580"/>
                    <a:pt x="10171" y="1595"/>
                  </a:cubicBezTo>
                  <a:cubicBezTo>
                    <a:pt x="9176" y="1311"/>
                    <a:pt x="9634" y="0"/>
                    <a:pt x="7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1943;p46">
              <a:extLst>
                <a:ext uri="{FF2B5EF4-FFF2-40B4-BE49-F238E27FC236}">
                  <a16:creationId xmlns:a16="http://schemas.microsoft.com/office/drawing/2014/main" id="{C9088DF9-D02E-9F28-9A87-1FC8A0AF7FE5}"/>
                </a:ext>
              </a:extLst>
            </p:cNvPr>
            <p:cNvSpPr/>
            <p:nvPr/>
          </p:nvSpPr>
          <p:spPr>
            <a:xfrm>
              <a:off x="3925281" y="1111363"/>
              <a:ext cx="245065" cy="153059"/>
            </a:xfrm>
            <a:custGeom>
              <a:avLst/>
              <a:gdLst/>
              <a:ahLst/>
              <a:cxnLst/>
              <a:rect l="l" t="t" r="r" b="b"/>
              <a:pathLst>
                <a:path w="6310" h="3941" extrusionOk="0">
                  <a:moveTo>
                    <a:pt x="3914" y="0"/>
                  </a:moveTo>
                  <a:cubicBezTo>
                    <a:pt x="2322" y="0"/>
                    <a:pt x="903" y="1068"/>
                    <a:pt x="356" y="2605"/>
                  </a:cubicBezTo>
                  <a:cubicBezTo>
                    <a:pt x="1" y="3579"/>
                    <a:pt x="197" y="3940"/>
                    <a:pt x="700" y="3940"/>
                  </a:cubicBezTo>
                  <a:cubicBezTo>
                    <a:pt x="1920" y="3940"/>
                    <a:pt x="4946" y="1819"/>
                    <a:pt x="6310" y="1137"/>
                  </a:cubicBezTo>
                  <a:cubicBezTo>
                    <a:pt x="5836" y="473"/>
                    <a:pt x="5062" y="63"/>
                    <a:pt x="4241" y="15"/>
                  </a:cubicBezTo>
                  <a:cubicBezTo>
                    <a:pt x="4131" y="5"/>
                    <a:pt x="4022" y="0"/>
                    <a:pt x="3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944;p46">
              <a:extLst>
                <a:ext uri="{FF2B5EF4-FFF2-40B4-BE49-F238E27FC236}">
                  <a16:creationId xmlns:a16="http://schemas.microsoft.com/office/drawing/2014/main" id="{139BD95E-B2BC-BBB2-C08A-345E8C99A84A}"/>
                </a:ext>
              </a:extLst>
            </p:cNvPr>
            <p:cNvSpPr/>
            <p:nvPr/>
          </p:nvSpPr>
          <p:spPr>
            <a:xfrm>
              <a:off x="3402402" y="2185321"/>
              <a:ext cx="2444549" cy="1643176"/>
            </a:xfrm>
            <a:custGeom>
              <a:avLst/>
              <a:gdLst/>
              <a:ahLst/>
              <a:cxnLst/>
              <a:rect l="l" t="t" r="r" b="b"/>
              <a:pathLst>
                <a:path w="62943" h="42309" extrusionOk="0">
                  <a:moveTo>
                    <a:pt x="32684" y="0"/>
                  </a:moveTo>
                  <a:cubicBezTo>
                    <a:pt x="32671" y="0"/>
                    <a:pt x="32657" y="0"/>
                    <a:pt x="32644" y="0"/>
                  </a:cubicBezTo>
                  <a:lnTo>
                    <a:pt x="28995" y="537"/>
                  </a:lnTo>
                  <a:lnTo>
                    <a:pt x="16409" y="2385"/>
                  </a:lnTo>
                  <a:cubicBezTo>
                    <a:pt x="16409" y="2385"/>
                    <a:pt x="15935" y="2495"/>
                    <a:pt x="15145" y="2780"/>
                  </a:cubicBezTo>
                  <a:cubicBezTo>
                    <a:pt x="12113" y="3885"/>
                    <a:pt x="4485" y="7407"/>
                    <a:pt x="2369" y="15856"/>
                  </a:cubicBezTo>
                  <a:cubicBezTo>
                    <a:pt x="0" y="25363"/>
                    <a:pt x="23958" y="42308"/>
                    <a:pt x="23958" y="42308"/>
                  </a:cubicBezTo>
                  <a:lnTo>
                    <a:pt x="55827" y="35186"/>
                  </a:lnTo>
                  <a:cubicBezTo>
                    <a:pt x="55827" y="35186"/>
                    <a:pt x="62943" y="0"/>
                    <a:pt x="32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1945;p46">
              <a:extLst>
                <a:ext uri="{FF2B5EF4-FFF2-40B4-BE49-F238E27FC236}">
                  <a16:creationId xmlns:a16="http://schemas.microsoft.com/office/drawing/2014/main" id="{647A2247-49C4-2EAF-A020-686B013F14DD}"/>
                </a:ext>
              </a:extLst>
            </p:cNvPr>
            <p:cNvSpPr/>
            <p:nvPr/>
          </p:nvSpPr>
          <p:spPr>
            <a:xfrm>
              <a:off x="3990607" y="2206177"/>
              <a:ext cx="655072" cy="298505"/>
            </a:xfrm>
            <a:custGeom>
              <a:avLst/>
              <a:gdLst/>
              <a:ahLst/>
              <a:cxnLst/>
              <a:rect l="l" t="t" r="r" b="b"/>
              <a:pathLst>
                <a:path w="16867" h="7686" extrusionOk="0">
                  <a:moveTo>
                    <a:pt x="13850" y="0"/>
                  </a:moveTo>
                  <a:lnTo>
                    <a:pt x="1264" y="1848"/>
                  </a:lnTo>
                  <a:cubicBezTo>
                    <a:pt x="1264" y="1848"/>
                    <a:pt x="790" y="1958"/>
                    <a:pt x="0" y="2243"/>
                  </a:cubicBezTo>
                  <a:cubicBezTo>
                    <a:pt x="0" y="2243"/>
                    <a:pt x="3213" y="7685"/>
                    <a:pt x="7959" y="7685"/>
                  </a:cubicBezTo>
                  <a:cubicBezTo>
                    <a:pt x="8630" y="7685"/>
                    <a:pt x="9332" y="7576"/>
                    <a:pt x="10060" y="7328"/>
                  </a:cubicBezTo>
                  <a:cubicBezTo>
                    <a:pt x="15935" y="5306"/>
                    <a:pt x="16867" y="3774"/>
                    <a:pt x="13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946;p46">
              <a:extLst>
                <a:ext uri="{FF2B5EF4-FFF2-40B4-BE49-F238E27FC236}">
                  <a16:creationId xmlns:a16="http://schemas.microsoft.com/office/drawing/2014/main" id="{1249CB07-D254-1ADA-ED58-D063BB85EAF2}"/>
                </a:ext>
              </a:extLst>
            </p:cNvPr>
            <p:cNvSpPr/>
            <p:nvPr/>
          </p:nvSpPr>
          <p:spPr>
            <a:xfrm>
              <a:off x="4670198" y="2185321"/>
              <a:ext cx="1659759" cy="1143298"/>
            </a:xfrm>
            <a:custGeom>
              <a:avLst/>
              <a:gdLst/>
              <a:ahLst/>
              <a:cxnLst/>
              <a:rect l="l" t="t" r="r" b="b"/>
              <a:pathLst>
                <a:path w="42736" h="29438" extrusionOk="0">
                  <a:moveTo>
                    <a:pt x="1" y="0"/>
                  </a:moveTo>
                  <a:lnTo>
                    <a:pt x="19852" y="29437"/>
                  </a:lnTo>
                  <a:lnTo>
                    <a:pt x="42735" y="20909"/>
                  </a:lnTo>
                  <a:cubicBezTo>
                    <a:pt x="28680" y="142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947;p46">
              <a:extLst>
                <a:ext uri="{FF2B5EF4-FFF2-40B4-BE49-F238E27FC236}">
                  <a16:creationId xmlns:a16="http://schemas.microsoft.com/office/drawing/2014/main" id="{BDABB7CD-EB01-ED3E-786D-1FEC82D07C2D}"/>
                </a:ext>
              </a:extLst>
            </p:cNvPr>
            <p:cNvSpPr/>
            <p:nvPr/>
          </p:nvSpPr>
          <p:spPr>
            <a:xfrm>
              <a:off x="3698039" y="2170951"/>
              <a:ext cx="1754795" cy="1261325"/>
            </a:xfrm>
            <a:custGeom>
              <a:avLst/>
              <a:gdLst/>
              <a:ahLst/>
              <a:cxnLst/>
              <a:rect l="l" t="t" r="r" b="b"/>
              <a:pathLst>
                <a:path w="45183" h="32477" extrusionOk="0">
                  <a:moveTo>
                    <a:pt x="26749" y="0"/>
                  </a:moveTo>
                  <a:cubicBezTo>
                    <a:pt x="26153" y="0"/>
                    <a:pt x="25553" y="99"/>
                    <a:pt x="25032" y="370"/>
                  </a:cubicBezTo>
                  <a:cubicBezTo>
                    <a:pt x="25032" y="370"/>
                    <a:pt x="25032" y="370"/>
                    <a:pt x="25032" y="370"/>
                  </a:cubicBezTo>
                  <a:cubicBezTo>
                    <a:pt x="25058" y="370"/>
                    <a:pt x="31726" y="386"/>
                    <a:pt x="38850" y="16084"/>
                  </a:cubicBezTo>
                  <a:cubicBezTo>
                    <a:pt x="38850" y="16084"/>
                    <a:pt x="28495" y="21156"/>
                    <a:pt x="19691" y="21156"/>
                  </a:cubicBezTo>
                  <a:cubicBezTo>
                    <a:pt x="16912" y="21156"/>
                    <a:pt x="14287" y="20651"/>
                    <a:pt x="12192" y="19321"/>
                  </a:cubicBezTo>
                  <a:cubicBezTo>
                    <a:pt x="12192" y="19321"/>
                    <a:pt x="3412" y="6229"/>
                    <a:pt x="2227" y="5866"/>
                  </a:cubicBezTo>
                  <a:cubicBezTo>
                    <a:pt x="2227" y="5866"/>
                    <a:pt x="0" y="5882"/>
                    <a:pt x="64" y="7556"/>
                  </a:cubicBezTo>
                  <a:cubicBezTo>
                    <a:pt x="64" y="7556"/>
                    <a:pt x="7849" y="16210"/>
                    <a:pt x="11655" y="32476"/>
                  </a:cubicBezTo>
                  <a:lnTo>
                    <a:pt x="45183" y="25133"/>
                  </a:lnTo>
                  <a:cubicBezTo>
                    <a:pt x="45183" y="25133"/>
                    <a:pt x="38818" y="3560"/>
                    <a:pt x="29911" y="702"/>
                  </a:cubicBezTo>
                  <a:cubicBezTo>
                    <a:pt x="29911" y="702"/>
                    <a:pt x="28341" y="0"/>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948;p46">
              <a:extLst>
                <a:ext uri="{FF2B5EF4-FFF2-40B4-BE49-F238E27FC236}">
                  <a16:creationId xmlns:a16="http://schemas.microsoft.com/office/drawing/2014/main" id="{C5120F51-CE5D-BAA0-5034-B353466E8694}"/>
                </a:ext>
              </a:extLst>
            </p:cNvPr>
            <p:cNvSpPr/>
            <p:nvPr/>
          </p:nvSpPr>
          <p:spPr>
            <a:xfrm>
              <a:off x="3210425" y="2553314"/>
              <a:ext cx="872834" cy="1339583"/>
            </a:xfrm>
            <a:custGeom>
              <a:avLst/>
              <a:gdLst/>
              <a:ahLst/>
              <a:cxnLst/>
              <a:rect l="l" t="t" r="r" b="b"/>
              <a:pathLst>
                <a:path w="22474" h="34492" extrusionOk="0">
                  <a:moveTo>
                    <a:pt x="10471" y="1"/>
                  </a:moveTo>
                  <a:cubicBezTo>
                    <a:pt x="10471" y="1"/>
                    <a:pt x="0" y="10692"/>
                    <a:pt x="10471" y="31364"/>
                  </a:cubicBezTo>
                  <a:lnTo>
                    <a:pt x="12461" y="34491"/>
                  </a:lnTo>
                  <a:lnTo>
                    <a:pt x="22473" y="27100"/>
                  </a:lnTo>
                  <a:lnTo>
                    <a:pt x="104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949;p46">
              <a:extLst>
                <a:ext uri="{FF2B5EF4-FFF2-40B4-BE49-F238E27FC236}">
                  <a16:creationId xmlns:a16="http://schemas.microsoft.com/office/drawing/2014/main" id="{AF3C0BA3-472E-3790-A7A7-7B19E16A48E5}"/>
                </a:ext>
              </a:extLst>
            </p:cNvPr>
            <p:cNvSpPr/>
            <p:nvPr/>
          </p:nvSpPr>
          <p:spPr>
            <a:xfrm>
              <a:off x="4039660" y="2044221"/>
              <a:ext cx="606642" cy="392220"/>
            </a:xfrm>
            <a:custGeom>
              <a:avLst/>
              <a:gdLst/>
              <a:ahLst/>
              <a:cxnLst/>
              <a:rect l="l" t="t" r="r" b="b"/>
              <a:pathLst>
                <a:path w="15620" h="10099" extrusionOk="0">
                  <a:moveTo>
                    <a:pt x="8197" y="1"/>
                  </a:moveTo>
                  <a:lnTo>
                    <a:pt x="1643" y="712"/>
                  </a:lnTo>
                  <a:cubicBezTo>
                    <a:pt x="1643" y="712"/>
                    <a:pt x="2322" y="5291"/>
                    <a:pt x="1" y="6018"/>
                  </a:cubicBezTo>
                  <a:cubicBezTo>
                    <a:pt x="1" y="6018"/>
                    <a:pt x="1788" y="10099"/>
                    <a:pt x="6074" y="10099"/>
                  </a:cubicBezTo>
                  <a:cubicBezTo>
                    <a:pt x="6979" y="10099"/>
                    <a:pt x="7995" y="9917"/>
                    <a:pt x="9129" y="9476"/>
                  </a:cubicBezTo>
                  <a:lnTo>
                    <a:pt x="9113" y="9476"/>
                  </a:lnTo>
                  <a:cubicBezTo>
                    <a:pt x="15620" y="6950"/>
                    <a:pt x="10534" y="4281"/>
                    <a:pt x="10534" y="4281"/>
                  </a:cubicBezTo>
                  <a:cubicBezTo>
                    <a:pt x="10266" y="4186"/>
                    <a:pt x="10029" y="4060"/>
                    <a:pt x="9808" y="3902"/>
                  </a:cubicBezTo>
                  <a:cubicBezTo>
                    <a:pt x="9160" y="3412"/>
                    <a:pt x="8276" y="2386"/>
                    <a:pt x="8197" y="269"/>
                  </a:cubicBezTo>
                  <a:lnTo>
                    <a:pt x="8197" y="1"/>
                  </a:ln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950;p46">
              <a:extLst>
                <a:ext uri="{FF2B5EF4-FFF2-40B4-BE49-F238E27FC236}">
                  <a16:creationId xmlns:a16="http://schemas.microsoft.com/office/drawing/2014/main" id="{ED1CFA63-5842-A7D1-6B7F-0E8CF469584E}"/>
                </a:ext>
              </a:extLst>
            </p:cNvPr>
            <p:cNvSpPr/>
            <p:nvPr/>
          </p:nvSpPr>
          <p:spPr>
            <a:xfrm>
              <a:off x="4206509" y="2054669"/>
              <a:ext cx="214694" cy="151777"/>
            </a:xfrm>
            <a:custGeom>
              <a:avLst/>
              <a:gdLst/>
              <a:ahLst/>
              <a:cxnLst/>
              <a:rect l="l" t="t" r="r" b="b"/>
              <a:pathLst>
                <a:path w="5528" h="3908" extrusionOk="0">
                  <a:moveTo>
                    <a:pt x="3917" y="0"/>
                  </a:moveTo>
                  <a:lnTo>
                    <a:pt x="0" y="2290"/>
                  </a:lnTo>
                  <a:cubicBezTo>
                    <a:pt x="0" y="2290"/>
                    <a:pt x="1227" y="3908"/>
                    <a:pt x="3697" y="3908"/>
                  </a:cubicBezTo>
                  <a:cubicBezTo>
                    <a:pt x="4246" y="3908"/>
                    <a:pt x="4856" y="3828"/>
                    <a:pt x="5528" y="3633"/>
                  </a:cubicBezTo>
                  <a:cubicBezTo>
                    <a:pt x="4880" y="3143"/>
                    <a:pt x="3996" y="2117"/>
                    <a:pt x="3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951;p46">
              <a:extLst>
                <a:ext uri="{FF2B5EF4-FFF2-40B4-BE49-F238E27FC236}">
                  <a16:creationId xmlns:a16="http://schemas.microsoft.com/office/drawing/2014/main" id="{E6FB2B4E-735A-C15B-F015-AB7E2126E49B}"/>
                </a:ext>
              </a:extLst>
            </p:cNvPr>
            <p:cNvSpPr/>
            <p:nvPr/>
          </p:nvSpPr>
          <p:spPr>
            <a:xfrm>
              <a:off x="4379455" y="1198905"/>
              <a:ext cx="272367" cy="415406"/>
            </a:xfrm>
            <a:custGeom>
              <a:avLst/>
              <a:gdLst/>
              <a:ahLst/>
              <a:cxnLst/>
              <a:rect l="l" t="t" r="r" b="b"/>
              <a:pathLst>
                <a:path w="7013" h="10696" extrusionOk="0">
                  <a:moveTo>
                    <a:pt x="771" y="1"/>
                  </a:moveTo>
                  <a:cubicBezTo>
                    <a:pt x="484" y="1"/>
                    <a:pt x="268" y="124"/>
                    <a:pt x="175" y="430"/>
                  </a:cubicBezTo>
                  <a:cubicBezTo>
                    <a:pt x="1" y="4157"/>
                    <a:pt x="4249" y="7016"/>
                    <a:pt x="4549" y="10695"/>
                  </a:cubicBezTo>
                  <a:cubicBezTo>
                    <a:pt x="6223" y="8342"/>
                    <a:pt x="7013" y="3873"/>
                    <a:pt x="4265" y="1994"/>
                  </a:cubicBezTo>
                  <a:cubicBezTo>
                    <a:pt x="3759" y="1586"/>
                    <a:pt x="1804" y="1"/>
                    <a:pt x="7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952;p46">
              <a:extLst>
                <a:ext uri="{FF2B5EF4-FFF2-40B4-BE49-F238E27FC236}">
                  <a16:creationId xmlns:a16="http://schemas.microsoft.com/office/drawing/2014/main" id="{87D48C79-31D9-23F3-3B30-EB261FAACF73}"/>
                </a:ext>
              </a:extLst>
            </p:cNvPr>
            <p:cNvSpPr/>
            <p:nvPr/>
          </p:nvSpPr>
          <p:spPr>
            <a:xfrm>
              <a:off x="3918834" y="1201041"/>
              <a:ext cx="656315" cy="949655"/>
            </a:xfrm>
            <a:custGeom>
              <a:avLst/>
              <a:gdLst/>
              <a:ahLst/>
              <a:cxnLst/>
              <a:rect l="l" t="t" r="r" b="b"/>
              <a:pathLst>
                <a:path w="16899" h="24452" extrusionOk="0">
                  <a:moveTo>
                    <a:pt x="7546" y="0"/>
                  </a:moveTo>
                  <a:cubicBezTo>
                    <a:pt x="5450" y="0"/>
                    <a:pt x="3199" y="774"/>
                    <a:pt x="1075" y="3013"/>
                  </a:cubicBezTo>
                  <a:cubicBezTo>
                    <a:pt x="585" y="3534"/>
                    <a:pt x="301" y="4213"/>
                    <a:pt x="253" y="4939"/>
                  </a:cubicBezTo>
                  <a:cubicBezTo>
                    <a:pt x="143" y="6882"/>
                    <a:pt x="1" y="11177"/>
                    <a:pt x="569" y="15125"/>
                  </a:cubicBezTo>
                  <a:cubicBezTo>
                    <a:pt x="601" y="15331"/>
                    <a:pt x="632" y="15552"/>
                    <a:pt x="664" y="15757"/>
                  </a:cubicBezTo>
                  <a:cubicBezTo>
                    <a:pt x="790" y="16547"/>
                    <a:pt x="948" y="17289"/>
                    <a:pt x="1138" y="18015"/>
                  </a:cubicBezTo>
                  <a:cubicBezTo>
                    <a:pt x="1690" y="20084"/>
                    <a:pt x="2543" y="21837"/>
                    <a:pt x="3838" y="22722"/>
                  </a:cubicBezTo>
                  <a:cubicBezTo>
                    <a:pt x="5565" y="23931"/>
                    <a:pt x="7423" y="24451"/>
                    <a:pt x="9169" y="24451"/>
                  </a:cubicBezTo>
                  <a:cubicBezTo>
                    <a:pt x="12327" y="24451"/>
                    <a:pt x="15124" y="22752"/>
                    <a:pt x="16141" y="20353"/>
                  </a:cubicBezTo>
                  <a:cubicBezTo>
                    <a:pt x="16630" y="19216"/>
                    <a:pt x="16820" y="17242"/>
                    <a:pt x="16851" y="15031"/>
                  </a:cubicBezTo>
                  <a:cubicBezTo>
                    <a:pt x="16899" y="11730"/>
                    <a:pt x="16583" y="7924"/>
                    <a:pt x="16362" y="5713"/>
                  </a:cubicBezTo>
                  <a:cubicBezTo>
                    <a:pt x="16235" y="4434"/>
                    <a:pt x="15556" y="3265"/>
                    <a:pt x="14498" y="2523"/>
                  </a:cubicBezTo>
                  <a:cubicBezTo>
                    <a:pt x="12920" y="1408"/>
                    <a:pt x="10373" y="0"/>
                    <a:pt x="7546"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953;p46">
              <a:extLst>
                <a:ext uri="{FF2B5EF4-FFF2-40B4-BE49-F238E27FC236}">
                  <a16:creationId xmlns:a16="http://schemas.microsoft.com/office/drawing/2014/main" id="{E1AFA831-2F81-20A9-BA5F-CBBAD428AC34}"/>
                </a:ext>
              </a:extLst>
            </p:cNvPr>
            <p:cNvSpPr/>
            <p:nvPr/>
          </p:nvSpPr>
          <p:spPr>
            <a:xfrm>
              <a:off x="4028630" y="1751652"/>
              <a:ext cx="174846" cy="149408"/>
            </a:xfrm>
            <a:custGeom>
              <a:avLst/>
              <a:gdLst/>
              <a:ahLst/>
              <a:cxnLst/>
              <a:rect l="l" t="t" r="r" b="b"/>
              <a:pathLst>
                <a:path w="4502" h="3847" extrusionOk="0">
                  <a:moveTo>
                    <a:pt x="2575" y="1"/>
                  </a:moveTo>
                  <a:cubicBezTo>
                    <a:pt x="869" y="1"/>
                    <a:pt x="1" y="2070"/>
                    <a:pt x="1217" y="3286"/>
                  </a:cubicBezTo>
                  <a:cubicBezTo>
                    <a:pt x="1609" y="3673"/>
                    <a:pt x="2090" y="3847"/>
                    <a:pt x="2562" y="3847"/>
                  </a:cubicBezTo>
                  <a:cubicBezTo>
                    <a:pt x="3553" y="3847"/>
                    <a:pt x="4501" y="3083"/>
                    <a:pt x="4501" y="1928"/>
                  </a:cubicBezTo>
                  <a:cubicBezTo>
                    <a:pt x="4501" y="854"/>
                    <a:pt x="3633" y="1"/>
                    <a:pt x="2575"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954;p46">
              <a:extLst>
                <a:ext uri="{FF2B5EF4-FFF2-40B4-BE49-F238E27FC236}">
                  <a16:creationId xmlns:a16="http://schemas.microsoft.com/office/drawing/2014/main" id="{403F926A-4BC1-CEFF-6F79-F23943915CD2}"/>
                </a:ext>
              </a:extLst>
            </p:cNvPr>
            <p:cNvSpPr/>
            <p:nvPr/>
          </p:nvSpPr>
          <p:spPr>
            <a:xfrm>
              <a:off x="4369046" y="1743069"/>
              <a:ext cx="174225" cy="149680"/>
            </a:xfrm>
            <a:custGeom>
              <a:avLst/>
              <a:gdLst/>
              <a:ahLst/>
              <a:cxnLst/>
              <a:rect l="l" t="t" r="r" b="b"/>
              <a:pathLst>
                <a:path w="4486" h="3854" extrusionOk="0">
                  <a:moveTo>
                    <a:pt x="2559" y="1"/>
                  </a:moveTo>
                  <a:cubicBezTo>
                    <a:pt x="853" y="1"/>
                    <a:pt x="0" y="2070"/>
                    <a:pt x="1201" y="3286"/>
                  </a:cubicBezTo>
                  <a:cubicBezTo>
                    <a:pt x="1593" y="3678"/>
                    <a:pt x="2075" y="3854"/>
                    <a:pt x="2547" y="3854"/>
                  </a:cubicBezTo>
                  <a:cubicBezTo>
                    <a:pt x="3537" y="3854"/>
                    <a:pt x="4485" y="3082"/>
                    <a:pt x="4485" y="1927"/>
                  </a:cubicBezTo>
                  <a:cubicBezTo>
                    <a:pt x="4485" y="869"/>
                    <a:pt x="3617" y="1"/>
                    <a:pt x="2559"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955;p46">
              <a:extLst>
                <a:ext uri="{FF2B5EF4-FFF2-40B4-BE49-F238E27FC236}">
                  <a16:creationId xmlns:a16="http://schemas.microsoft.com/office/drawing/2014/main" id="{EC4507EC-52D8-D443-ACB9-51E86F8C109C}"/>
                </a:ext>
              </a:extLst>
            </p:cNvPr>
            <p:cNvSpPr/>
            <p:nvPr/>
          </p:nvSpPr>
          <p:spPr>
            <a:xfrm>
              <a:off x="4054379" y="1709590"/>
              <a:ext cx="131931" cy="45168"/>
            </a:xfrm>
            <a:custGeom>
              <a:avLst/>
              <a:gdLst/>
              <a:ahLst/>
              <a:cxnLst/>
              <a:rect l="l" t="t" r="r" b="b"/>
              <a:pathLst>
                <a:path w="3397" h="1163" extrusionOk="0">
                  <a:moveTo>
                    <a:pt x="1869" y="0"/>
                  </a:moveTo>
                  <a:cubicBezTo>
                    <a:pt x="1588" y="0"/>
                    <a:pt x="1310" y="41"/>
                    <a:pt x="1059" y="105"/>
                  </a:cubicBezTo>
                  <a:cubicBezTo>
                    <a:pt x="443" y="263"/>
                    <a:pt x="48" y="626"/>
                    <a:pt x="1" y="1052"/>
                  </a:cubicBezTo>
                  <a:cubicBezTo>
                    <a:pt x="1" y="1100"/>
                    <a:pt x="32" y="1147"/>
                    <a:pt x="96" y="1163"/>
                  </a:cubicBezTo>
                  <a:cubicBezTo>
                    <a:pt x="143" y="1163"/>
                    <a:pt x="190" y="1131"/>
                    <a:pt x="206" y="1084"/>
                  </a:cubicBezTo>
                  <a:cubicBezTo>
                    <a:pt x="253" y="579"/>
                    <a:pt x="917" y="357"/>
                    <a:pt x="1122" y="310"/>
                  </a:cubicBezTo>
                  <a:cubicBezTo>
                    <a:pt x="1361" y="243"/>
                    <a:pt x="1627" y="202"/>
                    <a:pt x="1895" y="202"/>
                  </a:cubicBezTo>
                  <a:cubicBezTo>
                    <a:pt x="2388" y="202"/>
                    <a:pt x="2885" y="342"/>
                    <a:pt x="3222" y="721"/>
                  </a:cubicBezTo>
                  <a:cubicBezTo>
                    <a:pt x="3246" y="744"/>
                    <a:pt x="3274" y="756"/>
                    <a:pt x="3299" y="756"/>
                  </a:cubicBezTo>
                  <a:cubicBezTo>
                    <a:pt x="3325" y="756"/>
                    <a:pt x="3349" y="744"/>
                    <a:pt x="3365" y="721"/>
                  </a:cubicBezTo>
                  <a:cubicBezTo>
                    <a:pt x="3396" y="689"/>
                    <a:pt x="3396" y="626"/>
                    <a:pt x="3365" y="594"/>
                  </a:cubicBezTo>
                  <a:cubicBezTo>
                    <a:pt x="2978" y="155"/>
                    <a:pt x="2418" y="0"/>
                    <a:pt x="1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956;p46">
              <a:extLst>
                <a:ext uri="{FF2B5EF4-FFF2-40B4-BE49-F238E27FC236}">
                  <a16:creationId xmlns:a16="http://schemas.microsoft.com/office/drawing/2014/main" id="{FFB7BD41-B78A-884E-EC44-AB43B949917E}"/>
                </a:ext>
              </a:extLst>
            </p:cNvPr>
            <p:cNvSpPr/>
            <p:nvPr/>
          </p:nvSpPr>
          <p:spPr>
            <a:xfrm>
              <a:off x="4396039" y="1687142"/>
              <a:ext cx="133135" cy="43110"/>
            </a:xfrm>
            <a:custGeom>
              <a:avLst/>
              <a:gdLst/>
              <a:ahLst/>
              <a:cxnLst/>
              <a:rect l="l" t="t" r="r" b="b"/>
              <a:pathLst>
                <a:path w="3428" h="1110" extrusionOk="0">
                  <a:moveTo>
                    <a:pt x="2045" y="1"/>
                  </a:moveTo>
                  <a:cubicBezTo>
                    <a:pt x="1299" y="1"/>
                    <a:pt x="434" y="252"/>
                    <a:pt x="32" y="967"/>
                  </a:cubicBezTo>
                  <a:cubicBezTo>
                    <a:pt x="0" y="1014"/>
                    <a:pt x="16" y="1062"/>
                    <a:pt x="63" y="1093"/>
                  </a:cubicBezTo>
                  <a:cubicBezTo>
                    <a:pt x="79" y="1109"/>
                    <a:pt x="95" y="1109"/>
                    <a:pt x="111" y="1109"/>
                  </a:cubicBezTo>
                  <a:cubicBezTo>
                    <a:pt x="142" y="1109"/>
                    <a:pt x="174" y="1093"/>
                    <a:pt x="190" y="1062"/>
                  </a:cubicBezTo>
                  <a:cubicBezTo>
                    <a:pt x="560" y="424"/>
                    <a:pt x="1363" y="190"/>
                    <a:pt x="2035" y="190"/>
                  </a:cubicBezTo>
                  <a:cubicBezTo>
                    <a:pt x="2078" y="190"/>
                    <a:pt x="2121" y="191"/>
                    <a:pt x="2164" y="193"/>
                  </a:cubicBezTo>
                  <a:cubicBezTo>
                    <a:pt x="2369" y="209"/>
                    <a:pt x="3064" y="272"/>
                    <a:pt x="3222" y="762"/>
                  </a:cubicBezTo>
                  <a:cubicBezTo>
                    <a:pt x="3235" y="801"/>
                    <a:pt x="3280" y="829"/>
                    <a:pt x="3322" y="829"/>
                  </a:cubicBezTo>
                  <a:cubicBezTo>
                    <a:pt x="3331" y="829"/>
                    <a:pt x="3340" y="828"/>
                    <a:pt x="3348" y="825"/>
                  </a:cubicBezTo>
                  <a:cubicBezTo>
                    <a:pt x="3396" y="809"/>
                    <a:pt x="3427" y="746"/>
                    <a:pt x="3411" y="699"/>
                  </a:cubicBezTo>
                  <a:cubicBezTo>
                    <a:pt x="3285" y="288"/>
                    <a:pt x="2811" y="35"/>
                    <a:pt x="2180" y="4"/>
                  </a:cubicBezTo>
                  <a:cubicBezTo>
                    <a:pt x="2135" y="2"/>
                    <a:pt x="2090" y="1"/>
                    <a:pt x="20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957;p46">
              <a:extLst>
                <a:ext uri="{FF2B5EF4-FFF2-40B4-BE49-F238E27FC236}">
                  <a16:creationId xmlns:a16="http://schemas.microsoft.com/office/drawing/2014/main" id="{3C3127DC-5A1E-46AC-14C2-1F0621A18CB6}"/>
                </a:ext>
              </a:extLst>
            </p:cNvPr>
            <p:cNvSpPr/>
            <p:nvPr/>
          </p:nvSpPr>
          <p:spPr>
            <a:xfrm>
              <a:off x="4024474" y="1612106"/>
              <a:ext cx="148942" cy="51499"/>
            </a:xfrm>
            <a:custGeom>
              <a:avLst/>
              <a:gdLst/>
              <a:ahLst/>
              <a:cxnLst/>
              <a:rect l="l" t="t" r="r" b="b"/>
              <a:pathLst>
                <a:path w="3835" h="1326" extrusionOk="0">
                  <a:moveTo>
                    <a:pt x="2395" y="1"/>
                  </a:moveTo>
                  <a:cubicBezTo>
                    <a:pt x="1330" y="1"/>
                    <a:pt x="0" y="648"/>
                    <a:pt x="502" y="1162"/>
                  </a:cubicBezTo>
                  <a:cubicBezTo>
                    <a:pt x="610" y="1269"/>
                    <a:pt x="754" y="1326"/>
                    <a:pt x="905" y="1326"/>
                  </a:cubicBezTo>
                  <a:cubicBezTo>
                    <a:pt x="976" y="1326"/>
                    <a:pt x="1048" y="1313"/>
                    <a:pt x="1118" y="1288"/>
                  </a:cubicBezTo>
                  <a:cubicBezTo>
                    <a:pt x="1418" y="1178"/>
                    <a:pt x="2524" y="1162"/>
                    <a:pt x="3250" y="1162"/>
                  </a:cubicBezTo>
                  <a:cubicBezTo>
                    <a:pt x="3661" y="1162"/>
                    <a:pt x="3835" y="625"/>
                    <a:pt x="3503" y="388"/>
                  </a:cubicBezTo>
                  <a:cubicBezTo>
                    <a:pt x="3424" y="325"/>
                    <a:pt x="3313" y="262"/>
                    <a:pt x="3203" y="183"/>
                  </a:cubicBezTo>
                  <a:cubicBezTo>
                    <a:pt x="2990" y="55"/>
                    <a:pt x="2704" y="1"/>
                    <a:pt x="2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58;p46">
              <a:extLst>
                <a:ext uri="{FF2B5EF4-FFF2-40B4-BE49-F238E27FC236}">
                  <a16:creationId xmlns:a16="http://schemas.microsoft.com/office/drawing/2014/main" id="{8CBEE1A4-AF61-6F2A-C988-936BF71E233B}"/>
                </a:ext>
              </a:extLst>
            </p:cNvPr>
            <p:cNvSpPr/>
            <p:nvPr/>
          </p:nvSpPr>
          <p:spPr>
            <a:xfrm>
              <a:off x="4392971" y="1593114"/>
              <a:ext cx="148942" cy="51499"/>
            </a:xfrm>
            <a:custGeom>
              <a:avLst/>
              <a:gdLst/>
              <a:ahLst/>
              <a:cxnLst/>
              <a:rect l="l" t="t" r="r" b="b"/>
              <a:pathLst>
                <a:path w="3835" h="1326" extrusionOk="0">
                  <a:moveTo>
                    <a:pt x="1440" y="0"/>
                  </a:moveTo>
                  <a:cubicBezTo>
                    <a:pt x="1131" y="0"/>
                    <a:pt x="845" y="54"/>
                    <a:pt x="632" y="182"/>
                  </a:cubicBezTo>
                  <a:cubicBezTo>
                    <a:pt x="506" y="261"/>
                    <a:pt x="411" y="324"/>
                    <a:pt x="332" y="387"/>
                  </a:cubicBezTo>
                  <a:cubicBezTo>
                    <a:pt x="0" y="624"/>
                    <a:pt x="174" y="1161"/>
                    <a:pt x="585" y="1161"/>
                  </a:cubicBezTo>
                  <a:cubicBezTo>
                    <a:pt x="1295" y="1161"/>
                    <a:pt x="2401" y="1177"/>
                    <a:pt x="2717" y="1288"/>
                  </a:cubicBezTo>
                  <a:cubicBezTo>
                    <a:pt x="2787" y="1313"/>
                    <a:pt x="2859" y="1325"/>
                    <a:pt x="2930" y="1325"/>
                  </a:cubicBezTo>
                  <a:cubicBezTo>
                    <a:pt x="3081" y="1325"/>
                    <a:pt x="3225" y="1269"/>
                    <a:pt x="3333" y="1161"/>
                  </a:cubicBezTo>
                  <a:cubicBezTo>
                    <a:pt x="3834" y="647"/>
                    <a:pt x="2505" y="0"/>
                    <a:pt x="1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959;p46">
              <a:extLst>
                <a:ext uri="{FF2B5EF4-FFF2-40B4-BE49-F238E27FC236}">
                  <a16:creationId xmlns:a16="http://schemas.microsoft.com/office/drawing/2014/main" id="{A22C2E25-B677-5F04-BBA3-DFCA3DD852E4}"/>
                </a:ext>
              </a:extLst>
            </p:cNvPr>
            <p:cNvSpPr/>
            <p:nvPr/>
          </p:nvSpPr>
          <p:spPr>
            <a:xfrm>
              <a:off x="4279602" y="1650362"/>
              <a:ext cx="83345" cy="211121"/>
            </a:xfrm>
            <a:custGeom>
              <a:avLst/>
              <a:gdLst/>
              <a:ahLst/>
              <a:cxnLst/>
              <a:rect l="l" t="t" r="r" b="b"/>
              <a:pathLst>
                <a:path w="2146" h="5436" extrusionOk="0">
                  <a:moveTo>
                    <a:pt x="247" y="0"/>
                  </a:moveTo>
                  <a:cubicBezTo>
                    <a:pt x="207" y="0"/>
                    <a:pt x="169" y="41"/>
                    <a:pt x="156" y="82"/>
                  </a:cubicBezTo>
                  <a:cubicBezTo>
                    <a:pt x="92" y="951"/>
                    <a:pt x="13" y="1819"/>
                    <a:pt x="219" y="2688"/>
                  </a:cubicBezTo>
                  <a:cubicBezTo>
                    <a:pt x="440" y="3651"/>
                    <a:pt x="1024" y="4425"/>
                    <a:pt x="1766" y="4741"/>
                  </a:cubicBezTo>
                  <a:cubicBezTo>
                    <a:pt x="1877" y="4772"/>
                    <a:pt x="1909" y="4836"/>
                    <a:pt x="1909" y="4851"/>
                  </a:cubicBezTo>
                  <a:cubicBezTo>
                    <a:pt x="1909" y="4867"/>
                    <a:pt x="1893" y="4867"/>
                    <a:pt x="1877" y="4883"/>
                  </a:cubicBezTo>
                  <a:cubicBezTo>
                    <a:pt x="1610" y="5122"/>
                    <a:pt x="1268" y="5244"/>
                    <a:pt x="922" y="5244"/>
                  </a:cubicBezTo>
                  <a:cubicBezTo>
                    <a:pt x="675" y="5244"/>
                    <a:pt x="427" y="5182"/>
                    <a:pt x="203" y="5057"/>
                  </a:cubicBezTo>
                  <a:cubicBezTo>
                    <a:pt x="186" y="5047"/>
                    <a:pt x="170" y="5043"/>
                    <a:pt x="154" y="5043"/>
                  </a:cubicBezTo>
                  <a:cubicBezTo>
                    <a:pt x="65" y="5043"/>
                    <a:pt x="1" y="5177"/>
                    <a:pt x="108" y="5230"/>
                  </a:cubicBezTo>
                  <a:cubicBezTo>
                    <a:pt x="345" y="5373"/>
                    <a:pt x="629" y="5436"/>
                    <a:pt x="914" y="5436"/>
                  </a:cubicBezTo>
                  <a:cubicBezTo>
                    <a:pt x="1308" y="5436"/>
                    <a:pt x="1703" y="5294"/>
                    <a:pt x="2019" y="5025"/>
                  </a:cubicBezTo>
                  <a:cubicBezTo>
                    <a:pt x="2051" y="4994"/>
                    <a:pt x="2082" y="4962"/>
                    <a:pt x="2098" y="4915"/>
                  </a:cubicBezTo>
                  <a:cubicBezTo>
                    <a:pt x="2130" y="4851"/>
                    <a:pt x="2145" y="4678"/>
                    <a:pt x="1845" y="4551"/>
                  </a:cubicBezTo>
                  <a:cubicBezTo>
                    <a:pt x="1151" y="4267"/>
                    <a:pt x="614" y="3541"/>
                    <a:pt x="408" y="2640"/>
                  </a:cubicBezTo>
                  <a:cubicBezTo>
                    <a:pt x="219" y="1819"/>
                    <a:pt x="282" y="951"/>
                    <a:pt x="361" y="98"/>
                  </a:cubicBezTo>
                  <a:cubicBezTo>
                    <a:pt x="361" y="51"/>
                    <a:pt x="314" y="3"/>
                    <a:pt x="266" y="3"/>
                  </a:cubicBezTo>
                  <a:cubicBezTo>
                    <a:pt x="260" y="1"/>
                    <a:pt x="253"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960;p46">
              <a:extLst>
                <a:ext uri="{FF2B5EF4-FFF2-40B4-BE49-F238E27FC236}">
                  <a16:creationId xmlns:a16="http://schemas.microsoft.com/office/drawing/2014/main" id="{426F9A28-3288-D7E6-0AAE-EE4C0AFB087D}"/>
                </a:ext>
              </a:extLst>
            </p:cNvPr>
            <p:cNvSpPr/>
            <p:nvPr/>
          </p:nvSpPr>
          <p:spPr>
            <a:xfrm>
              <a:off x="4213266" y="1897141"/>
              <a:ext cx="123930" cy="53402"/>
            </a:xfrm>
            <a:custGeom>
              <a:avLst/>
              <a:gdLst/>
              <a:ahLst/>
              <a:cxnLst/>
              <a:rect l="l" t="t" r="r" b="b"/>
              <a:pathLst>
                <a:path w="3191" h="1375" extrusionOk="0">
                  <a:moveTo>
                    <a:pt x="121" y="1"/>
                  </a:moveTo>
                  <a:cubicBezTo>
                    <a:pt x="107" y="1"/>
                    <a:pt x="92" y="5"/>
                    <a:pt x="79" y="14"/>
                  </a:cubicBezTo>
                  <a:cubicBezTo>
                    <a:pt x="16" y="29"/>
                    <a:pt x="0" y="77"/>
                    <a:pt x="16" y="124"/>
                  </a:cubicBezTo>
                  <a:cubicBezTo>
                    <a:pt x="237" y="708"/>
                    <a:pt x="742" y="1135"/>
                    <a:pt x="1342" y="1261"/>
                  </a:cubicBezTo>
                  <a:cubicBezTo>
                    <a:pt x="1631" y="1330"/>
                    <a:pt x="1920" y="1375"/>
                    <a:pt x="2209" y="1375"/>
                  </a:cubicBezTo>
                  <a:cubicBezTo>
                    <a:pt x="2252" y="1375"/>
                    <a:pt x="2295" y="1374"/>
                    <a:pt x="2337" y="1372"/>
                  </a:cubicBezTo>
                  <a:cubicBezTo>
                    <a:pt x="2590" y="1372"/>
                    <a:pt x="2843" y="1356"/>
                    <a:pt x="3095" y="1340"/>
                  </a:cubicBezTo>
                  <a:cubicBezTo>
                    <a:pt x="3143" y="1340"/>
                    <a:pt x="3190" y="1293"/>
                    <a:pt x="3190" y="1245"/>
                  </a:cubicBezTo>
                  <a:cubicBezTo>
                    <a:pt x="3176" y="1190"/>
                    <a:pt x="3139" y="1147"/>
                    <a:pt x="3098" y="1147"/>
                  </a:cubicBezTo>
                  <a:cubicBezTo>
                    <a:pt x="3092" y="1147"/>
                    <a:pt x="3086" y="1148"/>
                    <a:pt x="3080" y="1151"/>
                  </a:cubicBezTo>
                  <a:cubicBezTo>
                    <a:pt x="2885" y="1172"/>
                    <a:pt x="2689" y="1183"/>
                    <a:pt x="2495" y="1183"/>
                  </a:cubicBezTo>
                  <a:cubicBezTo>
                    <a:pt x="2123" y="1183"/>
                    <a:pt x="1753" y="1144"/>
                    <a:pt x="1390" y="1072"/>
                  </a:cubicBezTo>
                  <a:cubicBezTo>
                    <a:pt x="853" y="945"/>
                    <a:pt x="411" y="582"/>
                    <a:pt x="205" y="61"/>
                  </a:cubicBezTo>
                  <a:cubicBezTo>
                    <a:pt x="194" y="27"/>
                    <a:pt x="158" y="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961;p46">
              <a:extLst>
                <a:ext uri="{FF2B5EF4-FFF2-40B4-BE49-F238E27FC236}">
                  <a16:creationId xmlns:a16="http://schemas.microsoft.com/office/drawing/2014/main" id="{F65BDC8A-C666-E67D-2F51-3AD89B5E97F5}"/>
                </a:ext>
              </a:extLst>
            </p:cNvPr>
            <p:cNvSpPr/>
            <p:nvPr/>
          </p:nvSpPr>
          <p:spPr>
            <a:xfrm>
              <a:off x="3771016" y="1787850"/>
              <a:ext cx="242307" cy="207703"/>
            </a:xfrm>
            <a:custGeom>
              <a:avLst/>
              <a:gdLst/>
              <a:ahLst/>
              <a:cxnLst/>
              <a:rect l="l" t="t" r="r" b="b"/>
              <a:pathLst>
                <a:path w="6239" h="5348" extrusionOk="0">
                  <a:moveTo>
                    <a:pt x="3570" y="1"/>
                  </a:moveTo>
                  <a:cubicBezTo>
                    <a:pt x="1201" y="1"/>
                    <a:pt x="1" y="2875"/>
                    <a:pt x="1690" y="4565"/>
                  </a:cubicBezTo>
                  <a:cubicBezTo>
                    <a:pt x="2231" y="5106"/>
                    <a:pt x="2897" y="5348"/>
                    <a:pt x="3552" y="5348"/>
                  </a:cubicBezTo>
                  <a:cubicBezTo>
                    <a:pt x="4922" y="5348"/>
                    <a:pt x="6239" y="4284"/>
                    <a:pt x="6239" y="2670"/>
                  </a:cubicBezTo>
                  <a:cubicBezTo>
                    <a:pt x="6239" y="1201"/>
                    <a:pt x="5038" y="1"/>
                    <a:pt x="3570"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962;p46">
              <a:extLst>
                <a:ext uri="{FF2B5EF4-FFF2-40B4-BE49-F238E27FC236}">
                  <a16:creationId xmlns:a16="http://schemas.microsoft.com/office/drawing/2014/main" id="{3E18F80C-1A64-ABDD-ECF9-C3484CAAC0E4}"/>
                </a:ext>
              </a:extLst>
            </p:cNvPr>
            <p:cNvSpPr/>
            <p:nvPr/>
          </p:nvSpPr>
          <p:spPr>
            <a:xfrm>
              <a:off x="3852615" y="1851311"/>
              <a:ext cx="85909" cy="80704"/>
            </a:xfrm>
            <a:custGeom>
              <a:avLst/>
              <a:gdLst/>
              <a:ahLst/>
              <a:cxnLst/>
              <a:rect l="l" t="t" r="r" b="b"/>
              <a:pathLst>
                <a:path w="2212" h="2078" extrusionOk="0">
                  <a:moveTo>
                    <a:pt x="913" y="1"/>
                  </a:moveTo>
                  <a:cubicBezTo>
                    <a:pt x="615" y="1"/>
                    <a:pt x="317" y="97"/>
                    <a:pt x="47" y="293"/>
                  </a:cubicBezTo>
                  <a:cubicBezTo>
                    <a:pt x="16" y="325"/>
                    <a:pt x="0" y="388"/>
                    <a:pt x="32" y="435"/>
                  </a:cubicBezTo>
                  <a:cubicBezTo>
                    <a:pt x="51" y="455"/>
                    <a:pt x="83" y="468"/>
                    <a:pt x="115" y="468"/>
                  </a:cubicBezTo>
                  <a:cubicBezTo>
                    <a:pt x="135" y="468"/>
                    <a:pt x="156" y="463"/>
                    <a:pt x="174" y="451"/>
                  </a:cubicBezTo>
                  <a:cubicBezTo>
                    <a:pt x="396" y="280"/>
                    <a:pt x="646" y="198"/>
                    <a:pt x="898" y="198"/>
                  </a:cubicBezTo>
                  <a:cubicBezTo>
                    <a:pt x="1272" y="198"/>
                    <a:pt x="1650" y="380"/>
                    <a:pt x="1943" y="720"/>
                  </a:cubicBezTo>
                  <a:lnTo>
                    <a:pt x="1753" y="799"/>
                  </a:lnTo>
                  <a:cubicBezTo>
                    <a:pt x="1295" y="972"/>
                    <a:pt x="869" y="1146"/>
                    <a:pt x="679" y="1967"/>
                  </a:cubicBezTo>
                  <a:cubicBezTo>
                    <a:pt x="663" y="2015"/>
                    <a:pt x="695" y="2062"/>
                    <a:pt x="758" y="2078"/>
                  </a:cubicBezTo>
                  <a:lnTo>
                    <a:pt x="774" y="2078"/>
                  </a:lnTo>
                  <a:cubicBezTo>
                    <a:pt x="821" y="2078"/>
                    <a:pt x="869" y="2046"/>
                    <a:pt x="884" y="1999"/>
                  </a:cubicBezTo>
                  <a:cubicBezTo>
                    <a:pt x="1058" y="1288"/>
                    <a:pt x="1406" y="1146"/>
                    <a:pt x="1832" y="972"/>
                  </a:cubicBezTo>
                  <a:cubicBezTo>
                    <a:pt x="1943" y="941"/>
                    <a:pt x="2053" y="893"/>
                    <a:pt x="2148" y="846"/>
                  </a:cubicBezTo>
                  <a:cubicBezTo>
                    <a:pt x="2179" y="830"/>
                    <a:pt x="2211" y="814"/>
                    <a:pt x="2211" y="783"/>
                  </a:cubicBezTo>
                  <a:cubicBezTo>
                    <a:pt x="2211" y="751"/>
                    <a:pt x="2211" y="720"/>
                    <a:pt x="2195" y="704"/>
                  </a:cubicBezTo>
                  <a:cubicBezTo>
                    <a:pt x="1847" y="240"/>
                    <a:pt x="1381" y="1"/>
                    <a:pt x="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963;p46">
              <a:extLst>
                <a:ext uri="{FF2B5EF4-FFF2-40B4-BE49-F238E27FC236}">
                  <a16:creationId xmlns:a16="http://schemas.microsoft.com/office/drawing/2014/main" id="{77C46DFF-771A-47E2-2D0B-4E5892B7ADAF}"/>
                </a:ext>
              </a:extLst>
            </p:cNvPr>
            <p:cNvSpPr/>
            <p:nvPr/>
          </p:nvSpPr>
          <p:spPr>
            <a:xfrm>
              <a:off x="3790046" y="1147328"/>
              <a:ext cx="808403" cy="652820"/>
            </a:xfrm>
            <a:custGeom>
              <a:avLst/>
              <a:gdLst/>
              <a:ahLst/>
              <a:cxnLst/>
              <a:rect l="l" t="t" r="r" b="b"/>
              <a:pathLst>
                <a:path w="20815" h="16809" extrusionOk="0">
                  <a:moveTo>
                    <a:pt x="11063" y="1"/>
                  </a:moveTo>
                  <a:cubicBezTo>
                    <a:pt x="7981" y="1"/>
                    <a:pt x="4877" y="1257"/>
                    <a:pt x="2859" y="3701"/>
                  </a:cubicBezTo>
                  <a:cubicBezTo>
                    <a:pt x="0" y="7444"/>
                    <a:pt x="1469" y="12529"/>
                    <a:pt x="1785" y="16809"/>
                  </a:cubicBezTo>
                  <a:cubicBezTo>
                    <a:pt x="2131" y="16666"/>
                    <a:pt x="2610" y="16563"/>
                    <a:pt x="3050" y="16563"/>
                  </a:cubicBezTo>
                  <a:cubicBezTo>
                    <a:pt x="3291" y="16563"/>
                    <a:pt x="3521" y="16594"/>
                    <a:pt x="3711" y="16666"/>
                  </a:cubicBezTo>
                  <a:cubicBezTo>
                    <a:pt x="5717" y="14929"/>
                    <a:pt x="5512" y="11486"/>
                    <a:pt x="5212" y="9070"/>
                  </a:cubicBezTo>
                  <a:lnTo>
                    <a:pt x="5212" y="9070"/>
                  </a:lnTo>
                  <a:cubicBezTo>
                    <a:pt x="5382" y="9109"/>
                    <a:pt x="5558" y="9127"/>
                    <a:pt x="5736" y="9127"/>
                  </a:cubicBezTo>
                  <a:cubicBezTo>
                    <a:pt x="6939" y="9127"/>
                    <a:pt x="8223" y="8280"/>
                    <a:pt x="8512" y="7096"/>
                  </a:cubicBezTo>
                  <a:cubicBezTo>
                    <a:pt x="9151" y="8097"/>
                    <a:pt x="10255" y="8518"/>
                    <a:pt x="11429" y="8518"/>
                  </a:cubicBezTo>
                  <a:cubicBezTo>
                    <a:pt x="13016" y="8518"/>
                    <a:pt x="14732" y="7750"/>
                    <a:pt x="15603" y="6607"/>
                  </a:cubicBezTo>
                  <a:lnTo>
                    <a:pt x="15603" y="6607"/>
                  </a:lnTo>
                  <a:cubicBezTo>
                    <a:pt x="15494" y="7226"/>
                    <a:pt x="16398" y="7518"/>
                    <a:pt x="17331" y="7518"/>
                  </a:cubicBezTo>
                  <a:cubicBezTo>
                    <a:pt x="18156" y="7518"/>
                    <a:pt x="19003" y="7289"/>
                    <a:pt x="19188" y="6859"/>
                  </a:cubicBezTo>
                  <a:cubicBezTo>
                    <a:pt x="19267" y="7744"/>
                    <a:pt x="19583" y="7807"/>
                    <a:pt x="19804" y="8660"/>
                  </a:cubicBezTo>
                  <a:cubicBezTo>
                    <a:pt x="20815" y="6686"/>
                    <a:pt x="20167" y="5343"/>
                    <a:pt x="18967" y="3622"/>
                  </a:cubicBezTo>
                  <a:cubicBezTo>
                    <a:pt x="17030" y="1186"/>
                    <a:pt x="14057" y="1"/>
                    <a:pt x="110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964;p46">
              <a:extLst>
                <a:ext uri="{FF2B5EF4-FFF2-40B4-BE49-F238E27FC236}">
                  <a16:creationId xmlns:a16="http://schemas.microsoft.com/office/drawing/2014/main" id="{CF41BB27-CC46-AA86-62CE-8EDA9BE8B365}"/>
                </a:ext>
              </a:extLst>
            </p:cNvPr>
            <p:cNvSpPr/>
            <p:nvPr/>
          </p:nvSpPr>
          <p:spPr>
            <a:xfrm>
              <a:off x="4058069" y="3302816"/>
              <a:ext cx="1809400" cy="891864"/>
            </a:xfrm>
            <a:custGeom>
              <a:avLst/>
              <a:gdLst/>
              <a:ahLst/>
              <a:cxnLst/>
              <a:rect l="l" t="t" r="r" b="b"/>
              <a:pathLst>
                <a:path w="46589" h="22964" extrusionOk="0">
                  <a:moveTo>
                    <a:pt x="42798" y="1"/>
                  </a:moveTo>
                  <a:lnTo>
                    <a:pt x="1" y="17894"/>
                  </a:lnTo>
                  <a:lnTo>
                    <a:pt x="1" y="22963"/>
                  </a:lnTo>
                  <a:lnTo>
                    <a:pt x="46589" y="22963"/>
                  </a:lnTo>
                  <a:cubicBezTo>
                    <a:pt x="45720" y="15256"/>
                    <a:pt x="44457" y="7581"/>
                    <a:pt x="4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965;p46">
              <a:extLst>
                <a:ext uri="{FF2B5EF4-FFF2-40B4-BE49-F238E27FC236}">
                  <a16:creationId xmlns:a16="http://schemas.microsoft.com/office/drawing/2014/main" id="{C94B128D-BFC5-1237-5990-0B4EDA0E4BAA}"/>
                </a:ext>
              </a:extLst>
            </p:cNvPr>
            <p:cNvSpPr/>
            <p:nvPr/>
          </p:nvSpPr>
          <p:spPr>
            <a:xfrm>
              <a:off x="5759532" y="2607455"/>
              <a:ext cx="433854" cy="382122"/>
            </a:xfrm>
            <a:custGeom>
              <a:avLst/>
              <a:gdLst/>
              <a:ahLst/>
              <a:cxnLst/>
              <a:rect l="l" t="t" r="r" b="b"/>
              <a:pathLst>
                <a:path w="11171" h="9839" extrusionOk="0">
                  <a:moveTo>
                    <a:pt x="10099" y="1"/>
                  </a:moveTo>
                  <a:cubicBezTo>
                    <a:pt x="10030" y="1"/>
                    <a:pt x="9959" y="9"/>
                    <a:pt x="9886" y="28"/>
                  </a:cubicBezTo>
                  <a:cubicBezTo>
                    <a:pt x="8733" y="328"/>
                    <a:pt x="7659" y="1149"/>
                    <a:pt x="6965" y="2034"/>
                  </a:cubicBezTo>
                  <a:cubicBezTo>
                    <a:pt x="7233" y="1560"/>
                    <a:pt x="7265" y="660"/>
                    <a:pt x="6728" y="502"/>
                  </a:cubicBezTo>
                  <a:cubicBezTo>
                    <a:pt x="6682" y="489"/>
                    <a:pt x="6636" y="483"/>
                    <a:pt x="6590" y="483"/>
                  </a:cubicBezTo>
                  <a:cubicBezTo>
                    <a:pt x="6459" y="483"/>
                    <a:pt x="6331" y="531"/>
                    <a:pt x="6238" y="612"/>
                  </a:cubicBezTo>
                  <a:cubicBezTo>
                    <a:pt x="5433" y="1291"/>
                    <a:pt x="4975" y="2381"/>
                    <a:pt x="4611" y="3360"/>
                  </a:cubicBezTo>
                  <a:cubicBezTo>
                    <a:pt x="4671" y="2730"/>
                    <a:pt x="4461" y="1773"/>
                    <a:pt x="3722" y="1773"/>
                  </a:cubicBezTo>
                  <a:cubicBezTo>
                    <a:pt x="3683" y="1773"/>
                    <a:pt x="3643" y="1775"/>
                    <a:pt x="3601" y="1781"/>
                  </a:cubicBezTo>
                  <a:cubicBezTo>
                    <a:pt x="2669" y="2207"/>
                    <a:pt x="2432" y="3502"/>
                    <a:pt x="2243" y="4418"/>
                  </a:cubicBezTo>
                  <a:cubicBezTo>
                    <a:pt x="2235" y="4700"/>
                    <a:pt x="2087" y="4823"/>
                    <a:pt x="1909" y="4823"/>
                  </a:cubicBezTo>
                  <a:cubicBezTo>
                    <a:pt x="1729" y="4823"/>
                    <a:pt x="1517" y="4696"/>
                    <a:pt x="1390" y="4481"/>
                  </a:cubicBezTo>
                  <a:cubicBezTo>
                    <a:pt x="1246" y="4252"/>
                    <a:pt x="1051" y="3983"/>
                    <a:pt x="791" y="3983"/>
                  </a:cubicBezTo>
                  <a:cubicBezTo>
                    <a:pt x="765" y="3983"/>
                    <a:pt x="738" y="3986"/>
                    <a:pt x="711" y="3992"/>
                  </a:cubicBezTo>
                  <a:lnTo>
                    <a:pt x="726" y="3992"/>
                  </a:lnTo>
                  <a:cubicBezTo>
                    <a:pt x="111" y="4971"/>
                    <a:pt x="442" y="5792"/>
                    <a:pt x="347" y="6834"/>
                  </a:cubicBezTo>
                  <a:cubicBezTo>
                    <a:pt x="237" y="7766"/>
                    <a:pt x="0" y="8477"/>
                    <a:pt x="916" y="9156"/>
                  </a:cubicBezTo>
                  <a:cubicBezTo>
                    <a:pt x="1300" y="9482"/>
                    <a:pt x="2479" y="9838"/>
                    <a:pt x="3409" y="9838"/>
                  </a:cubicBezTo>
                  <a:cubicBezTo>
                    <a:pt x="4238" y="9838"/>
                    <a:pt x="4869" y="9555"/>
                    <a:pt x="4564" y="8714"/>
                  </a:cubicBezTo>
                  <a:lnTo>
                    <a:pt x="4564" y="8714"/>
                  </a:lnTo>
                  <a:cubicBezTo>
                    <a:pt x="4864" y="8806"/>
                    <a:pt x="5161" y="8848"/>
                    <a:pt x="5443" y="8848"/>
                  </a:cubicBezTo>
                  <a:cubicBezTo>
                    <a:pt x="7194" y="8848"/>
                    <a:pt x="8376" y="7233"/>
                    <a:pt x="6254" y="5982"/>
                  </a:cubicBezTo>
                  <a:lnTo>
                    <a:pt x="6254" y="5982"/>
                  </a:lnTo>
                  <a:cubicBezTo>
                    <a:pt x="6758" y="5988"/>
                    <a:pt x="7371" y="6046"/>
                    <a:pt x="7982" y="6046"/>
                  </a:cubicBezTo>
                  <a:cubicBezTo>
                    <a:pt x="8978" y="6046"/>
                    <a:pt x="9965" y="5890"/>
                    <a:pt x="10455" y="5097"/>
                  </a:cubicBezTo>
                  <a:cubicBezTo>
                    <a:pt x="10757" y="4116"/>
                    <a:pt x="9687" y="3467"/>
                    <a:pt x="8806" y="3467"/>
                  </a:cubicBezTo>
                  <a:cubicBezTo>
                    <a:pt x="8766" y="3467"/>
                    <a:pt x="8726" y="3468"/>
                    <a:pt x="8686" y="3471"/>
                  </a:cubicBezTo>
                  <a:cubicBezTo>
                    <a:pt x="9270" y="2965"/>
                    <a:pt x="10218" y="2144"/>
                    <a:pt x="10786" y="1307"/>
                  </a:cubicBezTo>
                  <a:cubicBezTo>
                    <a:pt x="11171" y="737"/>
                    <a:pt x="10733" y="1"/>
                    <a:pt x="10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966;p46">
              <a:extLst>
                <a:ext uri="{FF2B5EF4-FFF2-40B4-BE49-F238E27FC236}">
                  <a16:creationId xmlns:a16="http://schemas.microsoft.com/office/drawing/2014/main" id="{F4AB77D5-2545-4E22-3DD9-51CCD6EEFE7B}"/>
                </a:ext>
              </a:extLst>
            </p:cNvPr>
            <p:cNvSpPr/>
            <p:nvPr/>
          </p:nvSpPr>
          <p:spPr>
            <a:xfrm>
              <a:off x="5646047" y="2431983"/>
              <a:ext cx="338585" cy="501198"/>
            </a:xfrm>
            <a:custGeom>
              <a:avLst/>
              <a:gdLst/>
              <a:ahLst/>
              <a:cxnLst/>
              <a:rect l="l" t="t" r="r" b="b"/>
              <a:pathLst>
                <a:path w="8718" h="12905" extrusionOk="0">
                  <a:moveTo>
                    <a:pt x="5928" y="0"/>
                  </a:moveTo>
                  <a:cubicBezTo>
                    <a:pt x="5705" y="0"/>
                    <a:pt x="5479" y="88"/>
                    <a:pt x="5307" y="282"/>
                  </a:cubicBezTo>
                  <a:cubicBezTo>
                    <a:pt x="4533" y="1182"/>
                    <a:pt x="4106" y="2477"/>
                    <a:pt x="4028" y="3598"/>
                  </a:cubicBezTo>
                  <a:cubicBezTo>
                    <a:pt x="3991" y="3110"/>
                    <a:pt x="3586" y="2442"/>
                    <a:pt x="3119" y="2442"/>
                  </a:cubicBezTo>
                  <a:cubicBezTo>
                    <a:pt x="2982" y="2442"/>
                    <a:pt x="2840" y="2499"/>
                    <a:pt x="2701" y="2635"/>
                  </a:cubicBezTo>
                  <a:cubicBezTo>
                    <a:pt x="2322" y="3693"/>
                    <a:pt x="2575" y="4957"/>
                    <a:pt x="2859" y="6015"/>
                  </a:cubicBezTo>
                  <a:cubicBezTo>
                    <a:pt x="2613" y="5594"/>
                    <a:pt x="2117" y="5095"/>
                    <a:pt x="1626" y="5095"/>
                  </a:cubicBezTo>
                  <a:cubicBezTo>
                    <a:pt x="1453" y="5095"/>
                    <a:pt x="1282" y="5156"/>
                    <a:pt x="1122" y="5304"/>
                  </a:cubicBezTo>
                  <a:cubicBezTo>
                    <a:pt x="601" y="6188"/>
                    <a:pt x="1153" y="7389"/>
                    <a:pt x="1501" y="8257"/>
                  </a:cubicBezTo>
                  <a:cubicBezTo>
                    <a:pt x="1757" y="8623"/>
                    <a:pt x="1485" y="8857"/>
                    <a:pt x="1144" y="8857"/>
                  </a:cubicBezTo>
                  <a:cubicBezTo>
                    <a:pt x="1044" y="8857"/>
                    <a:pt x="938" y="8837"/>
                    <a:pt x="837" y="8794"/>
                  </a:cubicBezTo>
                  <a:cubicBezTo>
                    <a:pt x="676" y="8728"/>
                    <a:pt x="480" y="8650"/>
                    <a:pt x="305" y="8650"/>
                  </a:cubicBezTo>
                  <a:cubicBezTo>
                    <a:pt x="190" y="8650"/>
                    <a:pt x="83" y="8684"/>
                    <a:pt x="1" y="8777"/>
                  </a:cubicBezTo>
                  <a:lnTo>
                    <a:pt x="1" y="8777"/>
                  </a:lnTo>
                  <a:cubicBezTo>
                    <a:pt x="1" y="8772"/>
                    <a:pt x="1" y="8767"/>
                    <a:pt x="0" y="8762"/>
                  </a:cubicBezTo>
                  <a:lnTo>
                    <a:pt x="0" y="8778"/>
                  </a:lnTo>
                  <a:cubicBezTo>
                    <a:pt x="1" y="8778"/>
                    <a:pt x="1" y="8778"/>
                    <a:pt x="1" y="8777"/>
                  </a:cubicBezTo>
                  <a:lnTo>
                    <a:pt x="1" y="8777"/>
                  </a:lnTo>
                  <a:cubicBezTo>
                    <a:pt x="70" y="9920"/>
                    <a:pt x="808" y="10409"/>
                    <a:pt x="1295" y="11305"/>
                  </a:cubicBezTo>
                  <a:cubicBezTo>
                    <a:pt x="1738" y="12126"/>
                    <a:pt x="1959" y="12853"/>
                    <a:pt x="3096" y="12900"/>
                  </a:cubicBezTo>
                  <a:cubicBezTo>
                    <a:pt x="3126" y="12903"/>
                    <a:pt x="3158" y="12905"/>
                    <a:pt x="3192" y="12905"/>
                  </a:cubicBezTo>
                  <a:cubicBezTo>
                    <a:pt x="4249" y="12905"/>
                    <a:pt x="7327" y="11523"/>
                    <a:pt x="5844" y="10468"/>
                  </a:cubicBezTo>
                  <a:cubicBezTo>
                    <a:pt x="7935" y="9812"/>
                    <a:pt x="8492" y="7237"/>
                    <a:pt x="5959" y="7237"/>
                  </a:cubicBezTo>
                  <a:cubicBezTo>
                    <a:pt x="5872" y="7237"/>
                    <a:pt x="5781" y="7240"/>
                    <a:pt x="5686" y="7246"/>
                  </a:cubicBezTo>
                  <a:cubicBezTo>
                    <a:pt x="6775" y="6520"/>
                    <a:pt x="8718" y="5651"/>
                    <a:pt x="8639" y="4135"/>
                  </a:cubicBezTo>
                  <a:cubicBezTo>
                    <a:pt x="8471" y="3589"/>
                    <a:pt x="8007" y="3369"/>
                    <a:pt x="7505" y="3369"/>
                  </a:cubicBezTo>
                  <a:cubicBezTo>
                    <a:pt x="7064" y="3369"/>
                    <a:pt x="6595" y="3538"/>
                    <a:pt x="6270" y="3804"/>
                  </a:cubicBezTo>
                  <a:cubicBezTo>
                    <a:pt x="6460" y="3046"/>
                    <a:pt x="6775" y="1845"/>
                    <a:pt x="6775" y="835"/>
                  </a:cubicBezTo>
                  <a:cubicBezTo>
                    <a:pt x="6775" y="325"/>
                    <a:pt x="6358" y="0"/>
                    <a:pt x="5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967;p46">
              <a:extLst>
                <a:ext uri="{FF2B5EF4-FFF2-40B4-BE49-F238E27FC236}">
                  <a16:creationId xmlns:a16="http://schemas.microsoft.com/office/drawing/2014/main" id="{19181A1C-18FF-682C-C1E3-BE75858C3809}"/>
                </a:ext>
              </a:extLst>
            </p:cNvPr>
            <p:cNvSpPr/>
            <p:nvPr/>
          </p:nvSpPr>
          <p:spPr>
            <a:xfrm>
              <a:off x="5627637" y="2713717"/>
              <a:ext cx="56470" cy="74646"/>
            </a:xfrm>
            <a:custGeom>
              <a:avLst/>
              <a:gdLst/>
              <a:ahLst/>
              <a:cxnLst/>
              <a:rect l="l" t="t" r="r" b="b"/>
              <a:pathLst>
                <a:path w="1454" h="1922" extrusionOk="0">
                  <a:moveTo>
                    <a:pt x="493" y="1"/>
                  </a:moveTo>
                  <a:cubicBezTo>
                    <a:pt x="421" y="1"/>
                    <a:pt x="349" y="18"/>
                    <a:pt x="285" y="56"/>
                  </a:cubicBezTo>
                  <a:cubicBezTo>
                    <a:pt x="64" y="166"/>
                    <a:pt x="1" y="435"/>
                    <a:pt x="127" y="624"/>
                  </a:cubicBezTo>
                  <a:cubicBezTo>
                    <a:pt x="423" y="1073"/>
                    <a:pt x="479" y="1921"/>
                    <a:pt x="893" y="1921"/>
                  </a:cubicBezTo>
                  <a:cubicBezTo>
                    <a:pt x="1032" y="1921"/>
                    <a:pt x="1211" y="1826"/>
                    <a:pt x="1454" y="1587"/>
                  </a:cubicBezTo>
                  <a:cubicBezTo>
                    <a:pt x="1264" y="1161"/>
                    <a:pt x="1153" y="577"/>
                    <a:pt x="869" y="182"/>
                  </a:cubicBezTo>
                  <a:cubicBezTo>
                    <a:pt x="775" y="67"/>
                    <a:pt x="633" y="1"/>
                    <a:pt x="49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968;p46">
              <a:extLst>
                <a:ext uri="{FF2B5EF4-FFF2-40B4-BE49-F238E27FC236}">
                  <a16:creationId xmlns:a16="http://schemas.microsoft.com/office/drawing/2014/main" id="{5B02164F-6F3B-215B-87D6-DCF0EB6F76B1}"/>
                </a:ext>
              </a:extLst>
            </p:cNvPr>
            <p:cNvSpPr/>
            <p:nvPr/>
          </p:nvSpPr>
          <p:spPr>
            <a:xfrm>
              <a:off x="5389637" y="2753021"/>
              <a:ext cx="573086" cy="467875"/>
            </a:xfrm>
            <a:custGeom>
              <a:avLst/>
              <a:gdLst/>
              <a:ahLst/>
              <a:cxnLst/>
              <a:rect l="l" t="t" r="r" b="b"/>
              <a:pathLst>
                <a:path w="14756" h="12047" extrusionOk="0">
                  <a:moveTo>
                    <a:pt x="7771" y="1"/>
                  </a:moveTo>
                  <a:cubicBezTo>
                    <a:pt x="6463" y="1"/>
                    <a:pt x="5121" y="934"/>
                    <a:pt x="4976" y="2502"/>
                  </a:cubicBezTo>
                  <a:cubicBezTo>
                    <a:pt x="4836" y="2487"/>
                    <a:pt x="4701" y="2480"/>
                    <a:pt x="4573" y="2480"/>
                  </a:cubicBezTo>
                  <a:cubicBezTo>
                    <a:pt x="0" y="2480"/>
                    <a:pt x="2694" y="11594"/>
                    <a:pt x="6377" y="11594"/>
                  </a:cubicBezTo>
                  <a:cubicBezTo>
                    <a:pt x="6452" y="11594"/>
                    <a:pt x="6527" y="11590"/>
                    <a:pt x="6602" y="11583"/>
                  </a:cubicBezTo>
                  <a:cubicBezTo>
                    <a:pt x="6640" y="11577"/>
                    <a:pt x="6678" y="11575"/>
                    <a:pt x="6716" y="11575"/>
                  </a:cubicBezTo>
                  <a:cubicBezTo>
                    <a:pt x="6902" y="11575"/>
                    <a:pt x="7092" y="11638"/>
                    <a:pt x="7250" y="11756"/>
                  </a:cubicBezTo>
                  <a:cubicBezTo>
                    <a:pt x="7501" y="11948"/>
                    <a:pt x="7826" y="12046"/>
                    <a:pt x="8143" y="12046"/>
                  </a:cubicBezTo>
                  <a:cubicBezTo>
                    <a:pt x="8664" y="12046"/>
                    <a:pt x="9163" y="11779"/>
                    <a:pt x="9271" y="11220"/>
                  </a:cubicBezTo>
                  <a:cubicBezTo>
                    <a:pt x="9288" y="11220"/>
                    <a:pt x="9305" y="11220"/>
                    <a:pt x="9322" y="11220"/>
                  </a:cubicBezTo>
                  <a:cubicBezTo>
                    <a:pt x="13605" y="11220"/>
                    <a:pt x="14755" y="1616"/>
                    <a:pt x="10653" y="1616"/>
                  </a:cubicBezTo>
                  <a:cubicBezTo>
                    <a:pt x="10486" y="1616"/>
                    <a:pt x="10309" y="1632"/>
                    <a:pt x="10124" y="1665"/>
                  </a:cubicBezTo>
                  <a:cubicBezTo>
                    <a:pt x="9694" y="515"/>
                    <a:pt x="8741" y="1"/>
                    <a:pt x="7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969;p46">
              <a:extLst>
                <a:ext uri="{FF2B5EF4-FFF2-40B4-BE49-F238E27FC236}">
                  <a16:creationId xmlns:a16="http://schemas.microsoft.com/office/drawing/2014/main" id="{2D63AF6B-AE69-ECCD-7321-E3BB8CACA785}"/>
                </a:ext>
              </a:extLst>
            </p:cNvPr>
            <p:cNvSpPr/>
            <p:nvPr/>
          </p:nvSpPr>
          <p:spPr>
            <a:xfrm>
              <a:off x="5745395" y="2813881"/>
              <a:ext cx="50955" cy="378588"/>
            </a:xfrm>
            <a:custGeom>
              <a:avLst/>
              <a:gdLst/>
              <a:ahLst/>
              <a:cxnLst/>
              <a:rect l="l" t="t" r="r" b="b"/>
              <a:pathLst>
                <a:path w="1312" h="9748" extrusionOk="0">
                  <a:moveTo>
                    <a:pt x="983" y="0"/>
                  </a:moveTo>
                  <a:cubicBezTo>
                    <a:pt x="977" y="0"/>
                    <a:pt x="971" y="1"/>
                    <a:pt x="964" y="3"/>
                  </a:cubicBezTo>
                  <a:cubicBezTo>
                    <a:pt x="901" y="3"/>
                    <a:pt x="869" y="51"/>
                    <a:pt x="869" y="98"/>
                  </a:cubicBezTo>
                  <a:cubicBezTo>
                    <a:pt x="869" y="146"/>
                    <a:pt x="1106" y="5120"/>
                    <a:pt x="17" y="9621"/>
                  </a:cubicBezTo>
                  <a:cubicBezTo>
                    <a:pt x="1" y="9684"/>
                    <a:pt x="32" y="9732"/>
                    <a:pt x="96" y="9747"/>
                  </a:cubicBezTo>
                  <a:lnTo>
                    <a:pt x="111" y="9747"/>
                  </a:lnTo>
                  <a:cubicBezTo>
                    <a:pt x="159" y="9747"/>
                    <a:pt x="206" y="9716"/>
                    <a:pt x="206" y="9668"/>
                  </a:cubicBezTo>
                  <a:cubicBezTo>
                    <a:pt x="1312" y="5152"/>
                    <a:pt x="1075" y="146"/>
                    <a:pt x="1075" y="82"/>
                  </a:cubicBezTo>
                  <a:cubicBezTo>
                    <a:pt x="1061" y="41"/>
                    <a:pt x="1024" y="0"/>
                    <a:pt x="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970;p46">
              <a:extLst>
                <a:ext uri="{FF2B5EF4-FFF2-40B4-BE49-F238E27FC236}">
                  <a16:creationId xmlns:a16="http://schemas.microsoft.com/office/drawing/2014/main" id="{B25C9F75-7FD2-FD76-AB13-6AFB673D6BA1}"/>
                </a:ext>
              </a:extLst>
            </p:cNvPr>
            <p:cNvSpPr/>
            <p:nvPr/>
          </p:nvSpPr>
          <p:spPr>
            <a:xfrm>
              <a:off x="5557107" y="2846388"/>
              <a:ext cx="109211" cy="362004"/>
            </a:xfrm>
            <a:custGeom>
              <a:avLst/>
              <a:gdLst/>
              <a:ahLst/>
              <a:cxnLst/>
              <a:rect l="l" t="t" r="r" b="b"/>
              <a:pathLst>
                <a:path w="2812" h="9321" extrusionOk="0">
                  <a:moveTo>
                    <a:pt x="645" y="0"/>
                  </a:moveTo>
                  <a:cubicBezTo>
                    <a:pt x="604" y="0"/>
                    <a:pt x="567" y="41"/>
                    <a:pt x="553" y="82"/>
                  </a:cubicBezTo>
                  <a:cubicBezTo>
                    <a:pt x="553" y="146"/>
                    <a:pt x="1" y="6083"/>
                    <a:pt x="2638" y="9289"/>
                  </a:cubicBezTo>
                  <a:cubicBezTo>
                    <a:pt x="2654" y="9305"/>
                    <a:pt x="2669" y="9321"/>
                    <a:pt x="2701" y="9321"/>
                  </a:cubicBezTo>
                  <a:cubicBezTo>
                    <a:pt x="2733" y="9321"/>
                    <a:pt x="2748" y="9305"/>
                    <a:pt x="2764" y="9305"/>
                  </a:cubicBezTo>
                  <a:cubicBezTo>
                    <a:pt x="2812" y="9258"/>
                    <a:pt x="2812" y="9195"/>
                    <a:pt x="2780" y="9163"/>
                  </a:cubicBezTo>
                  <a:cubicBezTo>
                    <a:pt x="206" y="6020"/>
                    <a:pt x="759" y="161"/>
                    <a:pt x="759" y="114"/>
                  </a:cubicBezTo>
                  <a:cubicBezTo>
                    <a:pt x="759" y="51"/>
                    <a:pt x="727" y="3"/>
                    <a:pt x="664" y="3"/>
                  </a:cubicBezTo>
                  <a:cubicBezTo>
                    <a:pt x="657" y="1"/>
                    <a:pt x="651"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971;p46">
              <a:extLst>
                <a:ext uri="{FF2B5EF4-FFF2-40B4-BE49-F238E27FC236}">
                  <a16:creationId xmlns:a16="http://schemas.microsoft.com/office/drawing/2014/main" id="{1F16475B-D914-B15B-8F70-B6463FF5982A}"/>
                </a:ext>
              </a:extLst>
            </p:cNvPr>
            <p:cNvSpPr/>
            <p:nvPr/>
          </p:nvSpPr>
          <p:spPr>
            <a:xfrm>
              <a:off x="5633735" y="2767430"/>
              <a:ext cx="93676" cy="61635"/>
            </a:xfrm>
            <a:custGeom>
              <a:avLst/>
              <a:gdLst/>
              <a:ahLst/>
              <a:cxnLst/>
              <a:rect l="l" t="t" r="r" b="b"/>
              <a:pathLst>
                <a:path w="2412" h="1587" extrusionOk="0">
                  <a:moveTo>
                    <a:pt x="1517" y="1"/>
                  </a:moveTo>
                  <a:cubicBezTo>
                    <a:pt x="1076" y="1"/>
                    <a:pt x="550" y="367"/>
                    <a:pt x="349" y="647"/>
                  </a:cubicBezTo>
                  <a:cubicBezTo>
                    <a:pt x="0" y="1312"/>
                    <a:pt x="330" y="1586"/>
                    <a:pt x="794" y="1586"/>
                  </a:cubicBezTo>
                  <a:cubicBezTo>
                    <a:pt x="1463" y="1586"/>
                    <a:pt x="2411" y="1014"/>
                    <a:pt x="1991" y="220"/>
                  </a:cubicBezTo>
                  <a:cubicBezTo>
                    <a:pt x="1867" y="63"/>
                    <a:pt x="1699" y="1"/>
                    <a:pt x="1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972;p46">
              <a:extLst>
                <a:ext uri="{FF2B5EF4-FFF2-40B4-BE49-F238E27FC236}">
                  <a16:creationId xmlns:a16="http://schemas.microsoft.com/office/drawing/2014/main" id="{96EC7841-C739-BE1D-6550-E35ABE3289F7}"/>
                </a:ext>
              </a:extLst>
            </p:cNvPr>
            <p:cNvSpPr/>
            <p:nvPr/>
          </p:nvSpPr>
          <p:spPr>
            <a:xfrm>
              <a:off x="5805672" y="2836213"/>
              <a:ext cx="65480" cy="35575"/>
            </a:xfrm>
            <a:custGeom>
              <a:avLst/>
              <a:gdLst/>
              <a:ahLst/>
              <a:cxnLst/>
              <a:rect l="l" t="t" r="r" b="b"/>
              <a:pathLst>
                <a:path w="1686" h="916" extrusionOk="0">
                  <a:moveTo>
                    <a:pt x="538" y="0"/>
                  </a:moveTo>
                  <a:cubicBezTo>
                    <a:pt x="435" y="0"/>
                    <a:pt x="344" y="28"/>
                    <a:pt x="281" y="92"/>
                  </a:cubicBezTo>
                  <a:cubicBezTo>
                    <a:pt x="1" y="553"/>
                    <a:pt x="650" y="916"/>
                    <a:pt x="1099" y="916"/>
                  </a:cubicBezTo>
                  <a:cubicBezTo>
                    <a:pt x="1157" y="916"/>
                    <a:pt x="1211" y="910"/>
                    <a:pt x="1260" y="897"/>
                  </a:cubicBezTo>
                  <a:cubicBezTo>
                    <a:pt x="1686" y="549"/>
                    <a:pt x="994" y="0"/>
                    <a:pt x="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973;p46">
              <a:extLst>
                <a:ext uri="{FF2B5EF4-FFF2-40B4-BE49-F238E27FC236}">
                  <a16:creationId xmlns:a16="http://schemas.microsoft.com/office/drawing/2014/main" id="{EF155447-F03E-F984-7ED4-96B39FE0A924}"/>
                </a:ext>
              </a:extLst>
            </p:cNvPr>
            <p:cNvSpPr/>
            <p:nvPr/>
          </p:nvSpPr>
          <p:spPr>
            <a:xfrm>
              <a:off x="5568603" y="2948727"/>
              <a:ext cx="566328" cy="440806"/>
            </a:xfrm>
            <a:custGeom>
              <a:avLst/>
              <a:gdLst/>
              <a:ahLst/>
              <a:cxnLst/>
              <a:rect l="l" t="t" r="r" b="b"/>
              <a:pathLst>
                <a:path w="14582" h="11350" extrusionOk="0">
                  <a:moveTo>
                    <a:pt x="9281" y="1"/>
                  </a:moveTo>
                  <a:cubicBezTo>
                    <a:pt x="8211" y="1"/>
                    <a:pt x="7130" y="252"/>
                    <a:pt x="6100" y="795"/>
                  </a:cubicBezTo>
                  <a:cubicBezTo>
                    <a:pt x="4348" y="2090"/>
                    <a:pt x="2484" y="3859"/>
                    <a:pt x="1963" y="6007"/>
                  </a:cubicBezTo>
                  <a:cubicBezTo>
                    <a:pt x="1758" y="6939"/>
                    <a:pt x="1189" y="7507"/>
                    <a:pt x="842" y="8391"/>
                  </a:cubicBezTo>
                  <a:cubicBezTo>
                    <a:pt x="1" y="10346"/>
                    <a:pt x="1032" y="11349"/>
                    <a:pt x="2271" y="11349"/>
                  </a:cubicBezTo>
                  <a:cubicBezTo>
                    <a:pt x="2824" y="11349"/>
                    <a:pt x="3418" y="11149"/>
                    <a:pt x="3905" y="10745"/>
                  </a:cubicBezTo>
                  <a:cubicBezTo>
                    <a:pt x="7113" y="8331"/>
                    <a:pt x="9612" y="2164"/>
                    <a:pt x="14118" y="2164"/>
                  </a:cubicBezTo>
                  <a:cubicBezTo>
                    <a:pt x="14270" y="2164"/>
                    <a:pt x="14424" y="2171"/>
                    <a:pt x="14581" y="2185"/>
                  </a:cubicBezTo>
                  <a:cubicBezTo>
                    <a:pt x="13081" y="807"/>
                    <a:pt x="11198" y="1"/>
                    <a:pt x="9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974;p46">
              <a:extLst>
                <a:ext uri="{FF2B5EF4-FFF2-40B4-BE49-F238E27FC236}">
                  <a16:creationId xmlns:a16="http://schemas.microsoft.com/office/drawing/2014/main" id="{18F001DD-75D3-DDFE-C9E6-9F38F68BEEA7}"/>
                </a:ext>
              </a:extLst>
            </p:cNvPr>
            <p:cNvSpPr/>
            <p:nvPr/>
          </p:nvSpPr>
          <p:spPr>
            <a:xfrm>
              <a:off x="5163560" y="2289602"/>
              <a:ext cx="257415" cy="875242"/>
            </a:xfrm>
            <a:custGeom>
              <a:avLst/>
              <a:gdLst/>
              <a:ahLst/>
              <a:cxnLst/>
              <a:rect l="l" t="t" r="r" b="b"/>
              <a:pathLst>
                <a:path w="6628" h="22536" extrusionOk="0">
                  <a:moveTo>
                    <a:pt x="146" y="0"/>
                  </a:moveTo>
                  <a:cubicBezTo>
                    <a:pt x="68" y="0"/>
                    <a:pt x="1" y="101"/>
                    <a:pt x="74" y="174"/>
                  </a:cubicBezTo>
                  <a:cubicBezTo>
                    <a:pt x="2269" y="2227"/>
                    <a:pt x="3959" y="5353"/>
                    <a:pt x="4875" y="8970"/>
                  </a:cubicBezTo>
                  <a:cubicBezTo>
                    <a:pt x="5427" y="11165"/>
                    <a:pt x="5680" y="13518"/>
                    <a:pt x="5933" y="15776"/>
                  </a:cubicBezTo>
                  <a:cubicBezTo>
                    <a:pt x="6170" y="17956"/>
                    <a:pt x="6422" y="20214"/>
                    <a:pt x="6138" y="22425"/>
                  </a:cubicBezTo>
                  <a:cubicBezTo>
                    <a:pt x="6138" y="22488"/>
                    <a:pt x="6185" y="22536"/>
                    <a:pt x="6233" y="22536"/>
                  </a:cubicBezTo>
                  <a:lnTo>
                    <a:pt x="6249" y="22536"/>
                  </a:lnTo>
                  <a:cubicBezTo>
                    <a:pt x="6296" y="22536"/>
                    <a:pt x="6343" y="22504"/>
                    <a:pt x="6343" y="22457"/>
                  </a:cubicBezTo>
                  <a:cubicBezTo>
                    <a:pt x="6628" y="20214"/>
                    <a:pt x="6359" y="17845"/>
                    <a:pt x="6122" y="15761"/>
                  </a:cubicBezTo>
                  <a:cubicBezTo>
                    <a:pt x="5885" y="13487"/>
                    <a:pt x="5617" y="11134"/>
                    <a:pt x="5064" y="8938"/>
                  </a:cubicBezTo>
                  <a:cubicBezTo>
                    <a:pt x="4148" y="5275"/>
                    <a:pt x="2427" y="2116"/>
                    <a:pt x="216" y="31"/>
                  </a:cubicBezTo>
                  <a:cubicBezTo>
                    <a:pt x="194" y="9"/>
                    <a:pt x="169"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975;p46">
              <a:extLst>
                <a:ext uri="{FF2B5EF4-FFF2-40B4-BE49-F238E27FC236}">
                  <a16:creationId xmlns:a16="http://schemas.microsoft.com/office/drawing/2014/main" id="{D1818D8A-7FEE-984A-B457-91F318F2D64A}"/>
                </a:ext>
              </a:extLst>
            </p:cNvPr>
            <p:cNvSpPr/>
            <p:nvPr/>
          </p:nvSpPr>
          <p:spPr>
            <a:xfrm>
              <a:off x="5115051" y="2254453"/>
              <a:ext cx="108434" cy="95890"/>
            </a:xfrm>
            <a:custGeom>
              <a:avLst/>
              <a:gdLst/>
              <a:ahLst/>
              <a:cxnLst/>
              <a:rect l="l" t="t" r="r" b="b"/>
              <a:pathLst>
                <a:path w="2792" h="2469" extrusionOk="0">
                  <a:moveTo>
                    <a:pt x="2175" y="1"/>
                  </a:moveTo>
                  <a:cubicBezTo>
                    <a:pt x="2165" y="1"/>
                    <a:pt x="2155" y="2"/>
                    <a:pt x="2144" y="5"/>
                  </a:cubicBezTo>
                  <a:cubicBezTo>
                    <a:pt x="2096" y="20"/>
                    <a:pt x="2065" y="68"/>
                    <a:pt x="2081" y="115"/>
                  </a:cubicBezTo>
                  <a:cubicBezTo>
                    <a:pt x="2160" y="494"/>
                    <a:pt x="2254" y="873"/>
                    <a:pt x="2333" y="1268"/>
                  </a:cubicBezTo>
                  <a:cubicBezTo>
                    <a:pt x="2412" y="1584"/>
                    <a:pt x="2491" y="1900"/>
                    <a:pt x="2554" y="2216"/>
                  </a:cubicBezTo>
                  <a:cubicBezTo>
                    <a:pt x="1781" y="1900"/>
                    <a:pt x="975" y="1694"/>
                    <a:pt x="154" y="1568"/>
                  </a:cubicBezTo>
                  <a:cubicBezTo>
                    <a:pt x="149" y="1568"/>
                    <a:pt x="144" y="1567"/>
                    <a:pt x="139" y="1567"/>
                  </a:cubicBezTo>
                  <a:cubicBezTo>
                    <a:pt x="11" y="1567"/>
                    <a:pt x="1" y="1758"/>
                    <a:pt x="122" y="1773"/>
                  </a:cubicBezTo>
                  <a:cubicBezTo>
                    <a:pt x="991" y="1900"/>
                    <a:pt x="1844" y="2121"/>
                    <a:pt x="2665" y="2468"/>
                  </a:cubicBezTo>
                  <a:lnTo>
                    <a:pt x="2697" y="2468"/>
                  </a:lnTo>
                  <a:cubicBezTo>
                    <a:pt x="2712" y="2468"/>
                    <a:pt x="2744" y="2468"/>
                    <a:pt x="2760" y="2453"/>
                  </a:cubicBezTo>
                  <a:cubicBezTo>
                    <a:pt x="2791" y="2421"/>
                    <a:pt x="2791" y="2389"/>
                    <a:pt x="2791" y="2358"/>
                  </a:cubicBezTo>
                  <a:cubicBezTo>
                    <a:pt x="2712" y="1979"/>
                    <a:pt x="2618" y="1600"/>
                    <a:pt x="2523" y="1221"/>
                  </a:cubicBezTo>
                  <a:cubicBezTo>
                    <a:pt x="2444" y="842"/>
                    <a:pt x="2349" y="447"/>
                    <a:pt x="2270" y="84"/>
                  </a:cubicBezTo>
                  <a:cubicBezTo>
                    <a:pt x="2257" y="31"/>
                    <a:pt x="2222" y="1"/>
                    <a:pt x="2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976;p46">
              <a:extLst>
                <a:ext uri="{FF2B5EF4-FFF2-40B4-BE49-F238E27FC236}">
                  <a16:creationId xmlns:a16="http://schemas.microsoft.com/office/drawing/2014/main" id="{3CAE7A00-B6CF-CE8E-05A4-4E198E5A4E5A}"/>
                </a:ext>
              </a:extLst>
            </p:cNvPr>
            <p:cNvSpPr/>
            <p:nvPr/>
          </p:nvSpPr>
          <p:spPr>
            <a:xfrm>
              <a:off x="5157190" y="2285912"/>
              <a:ext cx="100628" cy="110415"/>
            </a:xfrm>
            <a:custGeom>
              <a:avLst/>
              <a:gdLst/>
              <a:ahLst/>
              <a:cxnLst/>
              <a:rect l="l" t="t" r="r" b="b"/>
              <a:pathLst>
                <a:path w="2591" h="2843" extrusionOk="0">
                  <a:moveTo>
                    <a:pt x="2180" y="0"/>
                  </a:moveTo>
                  <a:cubicBezTo>
                    <a:pt x="2117" y="0"/>
                    <a:pt x="2085" y="47"/>
                    <a:pt x="2085" y="95"/>
                  </a:cubicBezTo>
                  <a:cubicBezTo>
                    <a:pt x="2085" y="932"/>
                    <a:pt x="2164" y="1769"/>
                    <a:pt x="2338" y="2590"/>
                  </a:cubicBezTo>
                  <a:cubicBezTo>
                    <a:pt x="1703" y="2441"/>
                    <a:pt x="1068" y="2362"/>
                    <a:pt x="423" y="2362"/>
                  </a:cubicBezTo>
                  <a:cubicBezTo>
                    <a:pt x="314" y="2362"/>
                    <a:pt x="205" y="2364"/>
                    <a:pt x="96" y="2369"/>
                  </a:cubicBezTo>
                  <a:cubicBezTo>
                    <a:pt x="32" y="2369"/>
                    <a:pt x="1" y="2401"/>
                    <a:pt x="1" y="2464"/>
                  </a:cubicBezTo>
                  <a:cubicBezTo>
                    <a:pt x="1" y="2511"/>
                    <a:pt x="48" y="2558"/>
                    <a:pt x="96" y="2558"/>
                  </a:cubicBezTo>
                  <a:cubicBezTo>
                    <a:pt x="160" y="2557"/>
                    <a:pt x="224" y="2557"/>
                    <a:pt x="289" y="2557"/>
                  </a:cubicBezTo>
                  <a:cubicBezTo>
                    <a:pt x="1014" y="2557"/>
                    <a:pt x="1737" y="2640"/>
                    <a:pt x="2433" y="2843"/>
                  </a:cubicBezTo>
                  <a:lnTo>
                    <a:pt x="2480" y="2843"/>
                  </a:lnTo>
                  <a:cubicBezTo>
                    <a:pt x="2543" y="2843"/>
                    <a:pt x="2591" y="2780"/>
                    <a:pt x="2575" y="2716"/>
                  </a:cubicBezTo>
                  <a:cubicBezTo>
                    <a:pt x="2385" y="1864"/>
                    <a:pt x="2275" y="979"/>
                    <a:pt x="2275" y="95"/>
                  </a:cubicBezTo>
                  <a:cubicBezTo>
                    <a:pt x="2275" y="47"/>
                    <a:pt x="2228" y="0"/>
                    <a:pt x="2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977;p46">
              <a:extLst>
                <a:ext uri="{FF2B5EF4-FFF2-40B4-BE49-F238E27FC236}">
                  <a16:creationId xmlns:a16="http://schemas.microsoft.com/office/drawing/2014/main" id="{C056C190-258B-95AC-8947-F2176DF1A63E}"/>
                </a:ext>
              </a:extLst>
            </p:cNvPr>
            <p:cNvSpPr/>
            <p:nvPr/>
          </p:nvSpPr>
          <p:spPr>
            <a:xfrm>
              <a:off x="5184998" y="2314730"/>
              <a:ext cx="98608" cy="130688"/>
            </a:xfrm>
            <a:custGeom>
              <a:avLst/>
              <a:gdLst/>
              <a:ahLst/>
              <a:cxnLst/>
              <a:rect l="l" t="t" r="r" b="b"/>
              <a:pathLst>
                <a:path w="2539" h="3365" extrusionOk="0">
                  <a:moveTo>
                    <a:pt x="2222" y="0"/>
                  </a:moveTo>
                  <a:cubicBezTo>
                    <a:pt x="2175" y="0"/>
                    <a:pt x="2127" y="32"/>
                    <a:pt x="2127" y="79"/>
                  </a:cubicBezTo>
                  <a:cubicBezTo>
                    <a:pt x="2048" y="1090"/>
                    <a:pt x="2112" y="2101"/>
                    <a:pt x="2301" y="3096"/>
                  </a:cubicBezTo>
                  <a:cubicBezTo>
                    <a:pt x="1812" y="2873"/>
                    <a:pt x="1317" y="2807"/>
                    <a:pt x="828" y="2807"/>
                  </a:cubicBezTo>
                  <a:cubicBezTo>
                    <a:pt x="590" y="2807"/>
                    <a:pt x="354" y="2822"/>
                    <a:pt x="122" y="2843"/>
                  </a:cubicBezTo>
                  <a:cubicBezTo>
                    <a:pt x="0" y="2843"/>
                    <a:pt x="10" y="3033"/>
                    <a:pt x="124" y="3033"/>
                  </a:cubicBezTo>
                  <a:cubicBezTo>
                    <a:pt x="128" y="3033"/>
                    <a:pt x="133" y="3033"/>
                    <a:pt x="138" y="3032"/>
                  </a:cubicBezTo>
                  <a:cubicBezTo>
                    <a:pt x="353" y="3014"/>
                    <a:pt x="571" y="3001"/>
                    <a:pt x="790" y="3001"/>
                  </a:cubicBezTo>
                  <a:cubicBezTo>
                    <a:pt x="1326" y="3001"/>
                    <a:pt x="1869" y="3079"/>
                    <a:pt x="2396" y="3348"/>
                  </a:cubicBezTo>
                  <a:cubicBezTo>
                    <a:pt x="2412" y="3364"/>
                    <a:pt x="2427" y="3364"/>
                    <a:pt x="2443" y="3364"/>
                  </a:cubicBezTo>
                  <a:cubicBezTo>
                    <a:pt x="2459" y="3364"/>
                    <a:pt x="2475" y="3348"/>
                    <a:pt x="2491" y="3348"/>
                  </a:cubicBezTo>
                  <a:cubicBezTo>
                    <a:pt x="2522" y="3317"/>
                    <a:pt x="2538" y="3285"/>
                    <a:pt x="2538" y="3238"/>
                  </a:cubicBezTo>
                  <a:cubicBezTo>
                    <a:pt x="2317" y="2211"/>
                    <a:pt x="2238" y="1153"/>
                    <a:pt x="2317" y="95"/>
                  </a:cubicBezTo>
                  <a:cubicBezTo>
                    <a:pt x="2317" y="48"/>
                    <a:pt x="2285" y="0"/>
                    <a:pt x="2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978;p46">
              <a:extLst>
                <a:ext uri="{FF2B5EF4-FFF2-40B4-BE49-F238E27FC236}">
                  <a16:creationId xmlns:a16="http://schemas.microsoft.com/office/drawing/2014/main" id="{BD554543-A957-12D6-EA62-8CEB798B96F0}"/>
                </a:ext>
              </a:extLst>
            </p:cNvPr>
            <p:cNvSpPr/>
            <p:nvPr/>
          </p:nvSpPr>
          <p:spPr>
            <a:xfrm>
              <a:off x="5222827" y="2365647"/>
              <a:ext cx="84083" cy="122066"/>
            </a:xfrm>
            <a:custGeom>
              <a:avLst/>
              <a:gdLst/>
              <a:ahLst/>
              <a:cxnLst/>
              <a:rect l="l" t="t" r="r" b="b"/>
              <a:pathLst>
                <a:path w="2165" h="3143" extrusionOk="0">
                  <a:moveTo>
                    <a:pt x="1769" y="0"/>
                  </a:moveTo>
                  <a:cubicBezTo>
                    <a:pt x="1722" y="0"/>
                    <a:pt x="1675" y="32"/>
                    <a:pt x="1675" y="95"/>
                  </a:cubicBezTo>
                  <a:cubicBezTo>
                    <a:pt x="1627" y="1042"/>
                    <a:pt x="1706" y="1974"/>
                    <a:pt x="1927" y="2906"/>
                  </a:cubicBezTo>
                  <a:cubicBezTo>
                    <a:pt x="1343" y="2701"/>
                    <a:pt x="727" y="2590"/>
                    <a:pt x="95" y="2574"/>
                  </a:cubicBezTo>
                  <a:cubicBezTo>
                    <a:pt x="48" y="2574"/>
                    <a:pt x="1" y="2622"/>
                    <a:pt x="1" y="2685"/>
                  </a:cubicBezTo>
                  <a:cubicBezTo>
                    <a:pt x="1" y="2732"/>
                    <a:pt x="48" y="2780"/>
                    <a:pt x="95" y="2780"/>
                  </a:cubicBezTo>
                  <a:cubicBezTo>
                    <a:pt x="759" y="2795"/>
                    <a:pt x="1406" y="2922"/>
                    <a:pt x="2022" y="3143"/>
                  </a:cubicBezTo>
                  <a:lnTo>
                    <a:pt x="2069" y="3143"/>
                  </a:lnTo>
                  <a:cubicBezTo>
                    <a:pt x="2085" y="3143"/>
                    <a:pt x="2101" y="3127"/>
                    <a:pt x="2117" y="3127"/>
                  </a:cubicBezTo>
                  <a:cubicBezTo>
                    <a:pt x="2148" y="3095"/>
                    <a:pt x="2164" y="3064"/>
                    <a:pt x="2148" y="3032"/>
                  </a:cubicBezTo>
                  <a:cubicBezTo>
                    <a:pt x="1911" y="2069"/>
                    <a:pt x="1817" y="1090"/>
                    <a:pt x="1864" y="111"/>
                  </a:cubicBezTo>
                  <a:cubicBezTo>
                    <a:pt x="1864" y="47"/>
                    <a:pt x="1833" y="0"/>
                    <a:pt x="1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979;p46">
              <a:extLst>
                <a:ext uri="{FF2B5EF4-FFF2-40B4-BE49-F238E27FC236}">
                  <a16:creationId xmlns:a16="http://schemas.microsoft.com/office/drawing/2014/main" id="{7E56355A-EA4F-108B-671B-93480F500CD4}"/>
                </a:ext>
              </a:extLst>
            </p:cNvPr>
            <p:cNvSpPr/>
            <p:nvPr/>
          </p:nvSpPr>
          <p:spPr>
            <a:xfrm>
              <a:off x="5238362" y="2414700"/>
              <a:ext cx="91851" cy="125756"/>
            </a:xfrm>
            <a:custGeom>
              <a:avLst/>
              <a:gdLst/>
              <a:ahLst/>
              <a:cxnLst/>
              <a:rect l="l" t="t" r="r" b="b"/>
              <a:pathLst>
                <a:path w="2365" h="3238" extrusionOk="0">
                  <a:moveTo>
                    <a:pt x="2206" y="1"/>
                  </a:moveTo>
                  <a:cubicBezTo>
                    <a:pt x="2143" y="1"/>
                    <a:pt x="2096" y="32"/>
                    <a:pt x="2096" y="95"/>
                  </a:cubicBezTo>
                  <a:cubicBezTo>
                    <a:pt x="2001" y="932"/>
                    <a:pt x="1969" y="1785"/>
                    <a:pt x="2033" y="2638"/>
                  </a:cubicBezTo>
                  <a:cubicBezTo>
                    <a:pt x="2048" y="2733"/>
                    <a:pt x="2048" y="2843"/>
                    <a:pt x="2080" y="2938"/>
                  </a:cubicBezTo>
                  <a:cubicBezTo>
                    <a:pt x="1464" y="2701"/>
                    <a:pt x="817" y="2527"/>
                    <a:pt x="153" y="2464"/>
                  </a:cubicBezTo>
                  <a:cubicBezTo>
                    <a:pt x="148" y="2464"/>
                    <a:pt x="142" y="2463"/>
                    <a:pt x="137" y="2463"/>
                  </a:cubicBezTo>
                  <a:cubicBezTo>
                    <a:pt x="10" y="2463"/>
                    <a:pt x="0" y="2638"/>
                    <a:pt x="122" y="2654"/>
                  </a:cubicBezTo>
                  <a:cubicBezTo>
                    <a:pt x="848" y="2733"/>
                    <a:pt x="1543" y="2922"/>
                    <a:pt x="2206" y="3222"/>
                  </a:cubicBezTo>
                  <a:cubicBezTo>
                    <a:pt x="2222" y="3222"/>
                    <a:pt x="2238" y="3238"/>
                    <a:pt x="2254" y="3238"/>
                  </a:cubicBezTo>
                  <a:cubicBezTo>
                    <a:pt x="2285" y="3238"/>
                    <a:pt x="2301" y="3222"/>
                    <a:pt x="2333" y="3191"/>
                  </a:cubicBezTo>
                  <a:cubicBezTo>
                    <a:pt x="2348" y="3159"/>
                    <a:pt x="2364" y="3112"/>
                    <a:pt x="2333" y="3080"/>
                  </a:cubicBezTo>
                  <a:cubicBezTo>
                    <a:pt x="2270" y="2938"/>
                    <a:pt x="2238" y="2780"/>
                    <a:pt x="2238" y="2622"/>
                  </a:cubicBezTo>
                  <a:cubicBezTo>
                    <a:pt x="2175" y="1785"/>
                    <a:pt x="2191" y="948"/>
                    <a:pt x="2285" y="111"/>
                  </a:cubicBezTo>
                  <a:cubicBezTo>
                    <a:pt x="2285" y="64"/>
                    <a:pt x="2254" y="16"/>
                    <a:pt x="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980;p46">
              <a:extLst>
                <a:ext uri="{FF2B5EF4-FFF2-40B4-BE49-F238E27FC236}">
                  <a16:creationId xmlns:a16="http://schemas.microsoft.com/office/drawing/2014/main" id="{F621E009-6AAE-3EA1-BE3F-A4048C4625DB}"/>
                </a:ext>
              </a:extLst>
            </p:cNvPr>
            <p:cNvSpPr/>
            <p:nvPr/>
          </p:nvSpPr>
          <p:spPr>
            <a:xfrm>
              <a:off x="5239721" y="2486318"/>
              <a:ext cx="112551" cy="114260"/>
            </a:xfrm>
            <a:custGeom>
              <a:avLst/>
              <a:gdLst/>
              <a:ahLst/>
              <a:cxnLst/>
              <a:rect l="l" t="t" r="r" b="b"/>
              <a:pathLst>
                <a:path w="2898" h="2942" extrusionOk="0">
                  <a:moveTo>
                    <a:pt x="2779" y="0"/>
                  </a:moveTo>
                  <a:cubicBezTo>
                    <a:pt x="2740" y="0"/>
                    <a:pt x="2706" y="31"/>
                    <a:pt x="2692" y="83"/>
                  </a:cubicBezTo>
                  <a:cubicBezTo>
                    <a:pt x="2471" y="873"/>
                    <a:pt x="2424" y="1694"/>
                    <a:pt x="2535" y="2499"/>
                  </a:cubicBezTo>
                  <a:cubicBezTo>
                    <a:pt x="1840" y="1820"/>
                    <a:pt x="876" y="1631"/>
                    <a:pt x="150" y="1473"/>
                  </a:cubicBezTo>
                  <a:cubicBezTo>
                    <a:pt x="141" y="1471"/>
                    <a:pt x="132" y="1470"/>
                    <a:pt x="124" y="1470"/>
                  </a:cubicBezTo>
                  <a:cubicBezTo>
                    <a:pt x="20" y="1470"/>
                    <a:pt x="1" y="1649"/>
                    <a:pt x="118" y="1678"/>
                  </a:cubicBezTo>
                  <a:cubicBezTo>
                    <a:pt x="1129" y="1884"/>
                    <a:pt x="2029" y="2120"/>
                    <a:pt x="2629" y="2894"/>
                  </a:cubicBezTo>
                  <a:cubicBezTo>
                    <a:pt x="2645" y="2926"/>
                    <a:pt x="2677" y="2942"/>
                    <a:pt x="2708" y="2942"/>
                  </a:cubicBezTo>
                  <a:cubicBezTo>
                    <a:pt x="2724" y="2942"/>
                    <a:pt x="2740" y="2926"/>
                    <a:pt x="2756" y="2926"/>
                  </a:cubicBezTo>
                  <a:cubicBezTo>
                    <a:pt x="2787" y="2910"/>
                    <a:pt x="2819" y="2863"/>
                    <a:pt x="2803" y="2815"/>
                  </a:cubicBezTo>
                  <a:cubicBezTo>
                    <a:pt x="2598" y="1994"/>
                    <a:pt x="2629" y="1157"/>
                    <a:pt x="2882" y="131"/>
                  </a:cubicBezTo>
                  <a:cubicBezTo>
                    <a:pt x="2898" y="67"/>
                    <a:pt x="2866" y="20"/>
                    <a:pt x="2803" y="4"/>
                  </a:cubicBezTo>
                  <a:cubicBezTo>
                    <a:pt x="2795" y="2"/>
                    <a:pt x="2787" y="0"/>
                    <a:pt x="2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981;p46">
              <a:extLst>
                <a:ext uri="{FF2B5EF4-FFF2-40B4-BE49-F238E27FC236}">
                  <a16:creationId xmlns:a16="http://schemas.microsoft.com/office/drawing/2014/main" id="{D318FFD2-24BC-7199-DE0D-438C1FF5FFB3}"/>
                </a:ext>
              </a:extLst>
            </p:cNvPr>
            <p:cNvSpPr/>
            <p:nvPr/>
          </p:nvSpPr>
          <p:spPr>
            <a:xfrm>
              <a:off x="5273821" y="2535682"/>
              <a:ext cx="124241" cy="157525"/>
            </a:xfrm>
            <a:custGeom>
              <a:avLst/>
              <a:gdLst/>
              <a:ahLst/>
              <a:cxnLst/>
              <a:rect l="l" t="t" r="r" b="b"/>
              <a:pathLst>
                <a:path w="3199" h="4056" extrusionOk="0">
                  <a:moveTo>
                    <a:pt x="3070" y="0"/>
                  </a:moveTo>
                  <a:cubicBezTo>
                    <a:pt x="3038" y="0"/>
                    <a:pt x="3004" y="18"/>
                    <a:pt x="2983" y="60"/>
                  </a:cubicBezTo>
                  <a:cubicBezTo>
                    <a:pt x="2446" y="1055"/>
                    <a:pt x="2178" y="2176"/>
                    <a:pt x="2225" y="3297"/>
                  </a:cubicBezTo>
                  <a:cubicBezTo>
                    <a:pt x="2146" y="3171"/>
                    <a:pt x="2067" y="3060"/>
                    <a:pt x="1957" y="2966"/>
                  </a:cubicBezTo>
                  <a:cubicBezTo>
                    <a:pt x="1641" y="2681"/>
                    <a:pt x="1278" y="2460"/>
                    <a:pt x="883" y="2318"/>
                  </a:cubicBezTo>
                  <a:cubicBezTo>
                    <a:pt x="646" y="2208"/>
                    <a:pt x="409" y="2097"/>
                    <a:pt x="188" y="1971"/>
                  </a:cubicBezTo>
                  <a:cubicBezTo>
                    <a:pt x="173" y="1960"/>
                    <a:pt x="157" y="1956"/>
                    <a:pt x="142" y="1956"/>
                  </a:cubicBezTo>
                  <a:cubicBezTo>
                    <a:pt x="63" y="1956"/>
                    <a:pt x="0" y="2076"/>
                    <a:pt x="93" y="2129"/>
                  </a:cubicBezTo>
                  <a:cubicBezTo>
                    <a:pt x="314" y="2271"/>
                    <a:pt x="551" y="2397"/>
                    <a:pt x="804" y="2492"/>
                  </a:cubicBezTo>
                  <a:cubicBezTo>
                    <a:pt x="1183" y="2618"/>
                    <a:pt x="1514" y="2823"/>
                    <a:pt x="1814" y="3092"/>
                  </a:cubicBezTo>
                  <a:cubicBezTo>
                    <a:pt x="2051" y="3345"/>
                    <a:pt x="2225" y="3645"/>
                    <a:pt x="2304" y="3992"/>
                  </a:cubicBezTo>
                  <a:cubicBezTo>
                    <a:pt x="2320" y="4024"/>
                    <a:pt x="2367" y="4055"/>
                    <a:pt x="2399" y="4055"/>
                  </a:cubicBezTo>
                  <a:lnTo>
                    <a:pt x="2430" y="4055"/>
                  </a:lnTo>
                  <a:cubicBezTo>
                    <a:pt x="2478" y="4039"/>
                    <a:pt x="2509" y="3992"/>
                    <a:pt x="2509" y="3945"/>
                  </a:cubicBezTo>
                  <a:cubicBezTo>
                    <a:pt x="2288" y="2634"/>
                    <a:pt x="2525" y="1307"/>
                    <a:pt x="3157" y="155"/>
                  </a:cubicBezTo>
                  <a:cubicBezTo>
                    <a:pt x="3199" y="70"/>
                    <a:pt x="3136" y="0"/>
                    <a:pt x="3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982;p46">
              <a:extLst>
                <a:ext uri="{FF2B5EF4-FFF2-40B4-BE49-F238E27FC236}">
                  <a16:creationId xmlns:a16="http://schemas.microsoft.com/office/drawing/2014/main" id="{20D8DC9C-438E-5821-335E-9D2229875317}"/>
                </a:ext>
              </a:extLst>
            </p:cNvPr>
            <p:cNvSpPr/>
            <p:nvPr/>
          </p:nvSpPr>
          <p:spPr>
            <a:xfrm>
              <a:off x="5289667" y="2536536"/>
              <a:ext cx="90220" cy="92860"/>
            </a:xfrm>
            <a:custGeom>
              <a:avLst/>
              <a:gdLst/>
              <a:ahLst/>
              <a:cxnLst/>
              <a:rect l="l" t="t" r="r" b="b"/>
              <a:pathLst>
                <a:path w="2323" h="2391" extrusionOk="0">
                  <a:moveTo>
                    <a:pt x="2208" y="0"/>
                  </a:moveTo>
                  <a:cubicBezTo>
                    <a:pt x="2173" y="0"/>
                    <a:pt x="2141" y="18"/>
                    <a:pt x="2117" y="54"/>
                  </a:cubicBezTo>
                  <a:cubicBezTo>
                    <a:pt x="1786" y="685"/>
                    <a:pt x="1580" y="1380"/>
                    <a:pt x="1517" y="2091"/>
                  </a:cubicBezTo>
                  <a:cubicBezTo>
                    <a:pt x="1106" y="1759"/>
                    <a:pt x="617" y="1570"/>
                    <a:pt x="96" y="1538"/>
                  </a:cubicBezTo>
                  <a:cubicBezTo>
                    <a:pt x="48" y="1538"/>
                    <a:pt x="1" y="1585"/>
                    <a:pt x="1" y="1633"/>
                  </a:cubicBezTo>
                  <a:cubicBezTo>
                    <a:pt x="1" y="1696"/>
                    <a:pt x="33" y="1728"/>
                    <a:pt x="96" y="1743"/>
                  </a:cubicBezTo>
                  <a:cubicBezTo>
                    <a:pt x="633" y="1775"/>
                    <a:pt x="1138" y="1996"/>
                    <a:pt x="1549" y="2359"/>
                  </a:cubicBezTo>
                  <a:cubicBezTo>
                    <a:pt x="1564" y="2375"/>
                    <a:pt x="1580" y="2391"/>
                    <a:pt x="1612" y="2391"/>
                  </a:cubicBezTo>
                  <a:lnTo>
                    <a:pt x="1659" y="2391"/>
                  </a:lnTo>
                  <a:cubicBezTo>
                    <a:pt x="1691" y="2375"/>
                    <a:pt x="1722" y="2343"/>
                    <a:pt x="1722" y="2296"/>
                  </a:cubicBezTo>
                  <a:cubicBezTo>
                    <a:pt x="1738" y="1554"/>
                    <a:pt x="1943" y="812"/>
                    <a:pt x="2291" y="148"/>
                  </a:cubicBezTo>
                  <a:cubicBezTo>
                    <a:pt x="2322" y="101"/>
                    <a:pt x="2291" y="38"/>
                    <a:pt x="2243" y="6"/>
                  </a:cubicBezTo>
                  <a:cubicBezTo>
                    <a:pt x="2232" y="2"/>
                    <a:pt x="2220" y="0"/>
                    <a:pt x="2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983;p46">
              <a:extLst>
                <a:ext uri="{FF2B5EF4-FFF2-40B4-BE49-F238E27FC236}">
                  <a16:creationId xmlns:a16="http://schemas.microsoft.com/office/drawing/2014/main" id="{C4668958-5718-FD00-1148-79CFD05825BD}"/>
                </a:ext>
              </a:extLst>
            </p:cNvPr>
            <p:cNvSpPr/>
            <p:nvPr/>
          </p:nvSpPr>
          <p:spPr>
            <a:xfrm>
              <a:off x="5292308" y="2586832"/>
              <a:ext cx="114571" cy="140087"/>
            </a:xfrm>
            <a:custGeom>
              <a:avLst/>
              <a:gdLst/>
              <a:ahLst/>
              <a:cxnLst/>
              <a:rect l="l" t="t" r="r" b="b"/>
              <a:pathLst>
                <a:path w="2950" h="3607" extrusionOk="0">
                  <a:moveTo>
                    <a:pt x="2828" y="0"/>
                  </a:moveTo>
                  <a:cubicBezTo>
                    <a:pt x="2787" y="0"/>
                    <a:pt x="2756" y="21"/>
                    <a:pt x="2744" y="69"/>
                  </a:cubicBezTo>
                  <a:cubicBezTo>
                    <a:pt x="2397" y="1080"/>
                    <a:pt x="2175" y="2154"/>
                    <a:pt x="2065" y="3228"/>
                  </a:cubicBezTo>
                  <a:cubicBezTo>
                    <a:pt x="1591" y="2549"/>
                    <a:pt x="944" y="2012"/>
                    <a:pt x="186" y="1680"/>
                  </a:cubicBezTo>
                  <a:cubicBezTo>
                    <a:pt x="166" y="1668"/>
                    <a:pt x="147" y="1662"/>
                    <a:pt x="130" y="1662"/>
                  </a:cubicBezTo>
                  <a:cubicBezTo>
                    <a:pt x="39" y="1662"/>
                    <a:pt x="0" y="1814"/>
                    <a:pt x="107" y="1854"/>
                  </a:cubicBezTo>
                  <a:cubicBezTo>
                    <a:pt x="912" y="2217"/>
                    <a:pt x="1591" y="2817"/>
                    <a:pt x="2065" y="3575"/>
                  </a:cubicBezTo>
                  <a:cubicBezTo>
                    <a:pt x="2081" y="3591"/>
                    <a:pt x="2112" y="3607"/>
                    <a:pt x="2160" y="3607"/>
                  </a:cubicBezTo>
                  <a:lnTo>
                    <a:pt x="2175" y="3607"/>
                  </a:lnTo>
                  <a:cubicBezTo>
                    <a:pt x="2223" y="3591"/>
                    <a:pt x="2239" y="3559"/>
                    <a:pt x="2254" y="3512"/>
                  </a:cubicBezTo>
                  <a:cubicBezTo>
                    <a:pt x="2318" y="2359"/>
                    <a:pt x="2555" y="1222"/>
                    <a:pt x="2934" y="117"/>
                  </a:cubicBezTo>
                  <a:cubicBezTo>
                    <a:pt x="2949" y="69"/>
                    <a:pt x="2918" y="22"/>
                    <a:pt x="2870" y="6"/>
                  </a:cubicBezTo>
                  <a:cubicBezTo>
                    <a:pt x="2855" y="2"/>
                    <a:pt x="2841" y="0"/>
                    <a:pt x="2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984;p46">
              <a:extLst>
                <a:ext uri="{FF2B5EF4-FFF2-40B4-BE49-F238E27FC236}">
                  <a16:creationId xmlns:a16="http://schemas.microsoft.com/office/drawing/2014/main" id="{C1D877F7-45BA-3E39-641C-867AF5ECE623}"/>
                </a:ext>
              </a:extLst>
            </p:cNvPr>
            <p:cNvSpPr/>
            <p:nvPr/>
          </p:nvSpPr>
          <p:spPr>
            <a:xfrm>
              <a:off x="5323495" y="2649983"/>
              <a:ext cx="105444" cy="141951"/>
            </a:xfrm>
            <a:custGeom>
              <a:avLst/>
              <a:gdLst/>
              <a:ahLst/>
              <a:cxnLst/>
              <a:rect l="l" t="t" r="r" b="b"/>
              <a:pathLst>
                <a:path w="2715" h="3655" extrusionOk="0">
                  <a:moveTo>
                    <a:pt x="2596" y="1"/>
                  </a:moveTo>
                  <a:cubicBezTo>
                    <a:pt x="2570" y="1"/>
                    <a:pt x="2543" y="12"/>
                    <a:pt x="2525" y="38"/>
                  </a:cubicBezTo>
                  <a:cubicBezTo>
                    <a:pt x="1909" y="986"/>
                    <a:pt x="1562" y="2091"/>
                    <a:pt x="1499" y="3213"/>
                  </a:cubicBezTo>
                  <a:cubicBezTo>
                    <a:pt x="1151" y="2723"/>
                    <a:pt x="709" y="2312"/>
                    <a:pt x="204" y="1997"/>
                  </a:cubicBezTo>
                  <a:cubicBezTo>
                    <a:pt x="186" y="1987"/>
                    <a:pt x="168" y="1982"/>
                    <a:pt x="152" y="1982"/>
                  </a:cubicBezTo>
                  <a:cubicBezTo>
                    <a:pt x="64" y="1982"/>
                    <a:pt x="0" y="2104"/>
                    <a:pt x="93" y="2170"/>
                  </a:cubicBezTo>
                  <a:cubicBezTo>
                    <a:pt x="678" y="2518"/>
                    <a:pt x="1167" y="3007"/>
                    <a:pt x="1499" y="3592"/>
                  </a:cubicBezTo>
                  <a:cubicBezTo>
                    <a:pt x="1515" y="3623"/>
                    <a:pt x="1546" y="3639"/>
                    <a:pt x="1594" y="3655"/>
                  </a:cubicBezTo>
                  <a:lnTo>
                    <a:pt x="1609" y="3639"/>
                  </a:lnTo>
                  <a:cubicBezTo>
                    <a:pt x="1657" y="3639"/>
                    <a:pt x="1688" y="3592"/>
                    <a:pt x="1688" y="3544"/>
                  </a:cubicBezTo>
                  <a:cubicBezTo>
                    <a:pt x="1688" y="2344"/>
                    <a:pt x="2036" y="1160"/>
                    <a:pt x="2683" y="149"/>
                  </a:cubicBezTo>
                  <a:cubicBezTo>
                    <a:pt x="2715" y="102"/>
                    <a:pt x="2699" y="38"/>
                    <a:pt x="2652" y="23"/>
                  </a:cubicBezTo>
                  <a:cubicBezTo>
                    <a:pt x="2637" y="8"/>
                    <a:pt x="2617" y="1"/>
                    <a:pt x="2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985;p46">
              <a:extLst>
                <a:ext uri="{FF2B5EF4-FFF2-40B4-BE49-F238E27FC236}">
                  <a16:creationId xmlns:a16="http://schemas.microsoft.com/office/drawing/2014/main" id="{1DC0752B-B090-2438-D71F-0B61B55EF384}"/>
                </a:ext>
              </a:extLst>
            </p:cNvPr>
            <p:cNvSpPr/>
            <p:nvPr/>
          </p:nvSpPr>
          <p:spPr>
            <a:xfrm>
              <a:off x="5340584" y="2718843"/>
              <a:ext cx="88627" cy="121561"/>
            </a:xfrm>
            <a:custGeom>
              <a:avLst/>
              <a:gdLst/>
              <a:ahLst/>
              <a:cxnLst/>
              <a:rect l="l" t="t" r="r" b="b"/>
              <a:pathLst>
                <a:path w="2282" h="3130" extrusionOk="0">
                  <a:moveTo>
                    <a:pt x="2146" y="1"/>
                  </a:moveTo>
                  <a:cubicBezTo>
                    <a:pt x="2113" y="1"/>
                    <a:pt x="2079" y="15"/>
                    <a:pt x="2054" y="50"/>
                  </a:cubicBezTo>
                  <a:cubicBezTo>
                    <a:pt x="1580" y="871"/>
                    <a:pt x="1296" y="1803"/>
                    <a:pt x="1248" y="2750"/>
                  </a:cubicBezTo>
                  <a:cubicBezTo>
                    <a:pt x="932" y="2387"/>
                    <a:pt x="601" y="2040"/>
                    <a:pt x="222" y="1724"/>
                  </a:cubicBezTo>
                  <a:lnTo>
                    <a:pt x="190" y="1692"/>
                  </a:lnTo>
                  <a:cubicBezTo>
                    <a:pt x="167" y="1677"/>
                    <a:pt x="139" y="1669"/>
                    <a:pt x="113" y="1669"/>
                  </a:cubicBezTo>
                  <a:cubicBezTo>
                    <a:pt x="88" y="1669"/>
                    <a:pt x="64" y="1677"/>
                    <a:pt x="48" y="1692"/>
                  </a:cubicBezTo>
                  <a:cubicBezTo>
                    <a:pt x="1" y="1740"/>
                    <a:pt x="1" y="1803"/>
                    <a:pt x="48" y="1834"/>
                  </a:cubicBezTo>
                  <a:lnTo>
                    <a:pt x="80" y="1866"/>
                  </a:lnTo>
                  <a:cubicBezTo>
                    <a:pt x="522" y="2229"/>
                    <a:pt x="917" y="2640"/>
                    <a:pt x="1248" y="3082"/>
                  </a:cubicBezTo>
                  <a:cubicBezTo>
                    <a:pt x="1264" y="3114"/>
                    <a:pt x="1296" y="3129"/>
                    <a:pt x="1327" y="3129"/>
                  </a:cubicBezTo>
                  <a:lnTo>
                    <a:pt x="1375" y="3129"/>
                  </a:lnTo>
                  <a:cubicBezTo>
                    <a:pt x="1406" y="3114"/>
                    <a:pt x="1438" y="3082"/>
                    <a:pt x="1438" y="3035"/>
                  </a:cubicBezTo>
                  <a:cubicBezTo>
                    <a:pt x="1454" y="2024"/>
                    <a:pt x="1722" y="1029"/>
                    <a:pt x="2227" y="145"/>
                  </a:cubicBezTo>
                  <a:cubicBezTo>
                    <a:pt x="2282" y="69"/>
                    <a:pt x="2217" y="1"/>
                    <a:pt x="2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986;p46">
              <a:extLst>
                <a:ext uri="{FF2B5EF4-FFF2-40B4-BE49-F238E27FC236}">
                  <a16:creationId xmlns:a16="http://schemas.microsoft.com/office/drawing/2014/main" id="{142F2278-C2A3-EFF0-93C4-6A47AF2D7305}"/>
                </a:ext>
              </a:extLst>
            </p:cNvPr>
            <p:cNvSpPr/>
            <p:nvPr/>
          </p:nvSpPr>
          <p:spPr>
            <a:xfrm>
              <a:off x="5325865" y="2252706"/>
              <a:ext cx="133756" cy="917031"/>
            </a:xfrm>
            <a:custGeom>
              <a:avLst/>
              <a:gdLst/>
              <a:ahLst/>
              <a:cxnLst/>
              <a:rect l="l" t="t" r="r" b="b"/>
              <a:pathLst>
                <a:path w="3444" h="23612" extrusionOk="0">
                  <a:moveTo>
                    <a:pt x="122" y="1"/>
                  </a:moveTo>
                  <a:cubicBezTo>
                    <a:pt x="102" y="1"/>
                    <a:pt x="82" y="6"/>
                    <a:pt x="64" y="18"/>
                  </a:cubicBezTo>
                  <a:cubicBezTo>
                    <a:pt x="17" y="50"/>
                    <a:pt x="1" y="97"/>
                    <a:pt x="32" y="144"/>
                  </a:cubicBezTo>
                  <a:cubicBezTo>
                    <a:pt x="1801" y="2750"/>
                    <a:pt x="2891" y="6256"/>
                    <a:pt x="3112" y="10015"/>
                  </a:cubicBezTo>
                  <a:cubicBezTo>
                    <a:pt x="3254" y="12305"/>
                    <a:pt x="3080" y="14658"/>
                    <a:pt x="2922" y="16948"/>
                  </a:cubicBezTo>
                  <a:cubicBezTo>
                    <a:pt x="2749" y="19143"/>
                    <a:pt x="2591" y="21401"/>
                    <a:pt x="1912" y="23486"/>
                  </a:cubicBezTo>
                  <a:cubicBezTo>
                    <a:pt x="1896" y="23533"/>
                    <a:pt x="1927" y="23580"/>
                    <a:pt x="1975" y="23612"/>
                  </a:cubicBezTo>
                  <a:lnTo>
                    <a:pt x="2006" y="23612"/>
                  </a:lnTo>
                  <a:cubicBezTo>
                    <a:pt x="2054" y="23612"/>
                    <a:pt x="2085" y="23580"/>
                    <a:pt x="2101" y="23549"/>
                  </a:cubicBezTo>
                  <a:cubicBezTo>
                    <a:pt x="2780" y="21433"/>
                    <a:pt x="2954" y="19159"/>
                    <a:pt x="3112" y="16963"/>
                  </a:cubicBezTo>
                  <a:cubicBezTo>
                    <a:pt x="3270" y="14673"/>
                    <a:pt x="3443" y="12305"/>
                    <a:pt x="3317" y="10015"/>
                  </a:cubicBezTo>
                  <a:cubicBezTo>
                    <a:pt x="3080" y="6209"/>
                    <a:pt x="1975" y="2671"/>
                    <a:pt x="206" y="34"/>
                  </a:cubicBezTo>
                  <a:cubicBezTo>
                    <a:pt x="186" y="14"/>
                    <a:pt x="15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987;p46">
              <a:extLst>
                <a:ext uri="{FF2B5EF4-FFF2-40B4-BE49-F238E27FC236}">
                  <a16:creationId xmlns:a16="http://schemas.microsoft.com/office/drawing/2014/main" id="{ED8958B5-90F6-6F44-391C-EF76396BA22D}"/>
                </a:ext>
              </a:extLst>
            </p:cNvPr>
            <p:cNvSpPr/>
            <p:nvPr/>
          </p:nvSpPr>
          <p:spPr>
            <a:xfrm>
              <a:off x="5273744" y="2225791"/>
              <a:ext cx="100628" cy="99385"/>
            </a:xfrm>
            <a:custGeom>
              <a:avLst/>
              <a:gdLst/>
              <a:ahLst/>
              <a:cxnLst/>
              <a:rect l="l" t="t" r="r" b="b"/>
              <a:pathLst>
                <a:path w="2591" h="2559" extrusionOk="0">
                  <a:moveTo>
                    <a:pt x="2385" y="0"/>
                  </a:moveTo>
                  <a:cubicBezTo>
                    <a:pt x="2338" y="0"/>
                    <a:pt x="2290" y="48"/>
                    <a:pt x="2290" y="95"/>
                  </a:cubicBezTo>
                  <a:cubicBezTo>
                    <a:pt x="2306" y="490"/>
                    <a:pt x="2322" y="885"/>
                    <a:pt x="2338" y="1280"/>
                  </a:cubicBezTo>
                  <a:cubicBezTo>
                    <a:pt x="2353" y="1611"/>
                    <a:pt x="2369" y="1943"/>
                    <a:pt x="2385" y="2259"/>
                  </a:cubicBezTo>
                  <a:cubicBezTo>
                    <a:pt x="1690" y="1753"/>
                    <a:pt x="948" y="1327"/>
                    <a:pt x="158" y="995"/>
                  </a:cubicBezTo>
                  <a:cubicBezTo>
                    <a:pt x="145" y="987"/>
                    <a:pt x="131" y="983"/>
                    <a:pt x="116" y="983"/>
                  </a:cubicBezTo>
                  <a:cubicBezTo>
                    <a:pt x="79" y="983"/>
                    <a:pt x="43" y="1009"/>
                    <a:pt x="32" y="1043"/>
                  </a:cubicBezTo>
                  <a:cubicBezTo>
                    <a:pt x="0" y="1090"/>
                    <a:pt x="32" y="1153"/>
                    <a:pt x="79" y="1169"/>
                  </a:cubicBezTo>
                  <a:cubicBezTo>
                    <a:pt x="916" y="1532"/>
                    <a:pt x="1706" y="1990"/>
                    <a:pt x="2432" y="2543"/>
                  </a:cubicBezTo>
                  <a:cubicBezTo>
                    <a:pt x="2448" y="2543"/>
                    <a:pt x="2464" y="2559"/>
                    <a:pt x="2480" y="2559"/>
                  </a:cubicBezTo>
                  <a:cubicBezTo>
                    <a:pt x="2496" y="2559"/>
                    <a:pt x="2511" y="2559"/>
                    <a:pt x="2527" y="2543"/>
                  </a:cubicBezTo>
                  <a:cubicBezTo>
                    <a:pt x="2559" y="2527"/>
                    <a:pt x="2590" y="2496"/>
                    <a:pt x="2590" y="2464"/>
                  </a:cubicBezTo>
                  <a:cubicBezTo>
                    <a:pt x="2575" y="2069"/>
                    <a:pt x="2559" y="1674"/>
                    <a:pt x="2543" y="1280"/>
                  </a:cubicBezTo>
                  <a:cubicBezTo>
                    <a:pt x="2527" y="885"/>
                    <a:pt x="2496" y="490"/>
                    <a:pt x="2496" y="95"/>
                  </a:cubicBezTo>
                  <a:cubicBezTo>
                    <a:pt x="2496" y="32"/>
                    <a:pt x="2448" y="0"/>
                    <a:pt x="2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988;p46">
              <a:extLst>
                <a:ext uri="{FF2B5EF4-FFF2-40B4-BE49-F238E27FC236}">
                  <a16:creationId xmlns:a16="http://schemas.microsoft.com/office/drawing/2014/main" id="{0031F654-0677-1926-8792-D26EABFBDD0F}"/>
                </a:ext>
              </a:extLst>
            </p:cNvPr>
            <p:cNvSpPr/>
            <p:nvPr/>
          </p:nvSpPr>
          <p:spPr>
            <a:xfrm>
              <a:off x="5302562" y="2268086"/>
              <a:ext cx="103774" cy="110454"/>
            </a:xfrm>
            <a:custGeom>
              <a:avLst/>
              <a:gdLst/>
              <a:ahLst/>
              <a:cxnLst/>
              <a:rect l="l" t="t" r="r" b="b"/>
              <a:pathLst>
                <a:path w="2672" h="2844" extrusionOk="0">
                  <a:moveTo>
                    <a:pt x="2555" y="1"/>
                  </a:moveTo>
                  <a:cubicBezTo>
                    <a:pt x="2512" y="1"/>
                    <a:pt x="2471" y="26"/>
                    <a:pt x="2464" y="80"/>
                  </a:cubicBezTo>
                  <a:cubicBezTo>
                    <a:pt x="2306" y="901"/>
                    <a:pt x="2243" y="1738"/>
                    <a:pt x="2259" y="2575"/>
                  </a:cubicBezTo>
                  <a:cubicBezTo>
                    <a:pt x="1596" y="2212"/>
                    <a:pt x="869" y="1928"/>
                    <a:pt x="127" y="1754"/>
                  </a:cubicBezTo>
                  <a:cubicBezTo>
                    <a:pt x="119" y="1751"/>
                    <a:pt x="110" y="1750"/>
                    <a:pt x="101" y="1750"/>
                  </a:cubicBezTo>
                  <a:cubicBezTo>
                    <a:pt x="59" y="1750"/>
                    <a:pt x="14" y="1778"/>
                    <a:pt x="1" y="1817"/>
                  </a:cubicBezTo>
                  <a:cubicBezTo>
                    <a:pt x="1" y="1880"/>
                    <a:pt x="32" y="1928"/>
                    <a:pt x="80" y="1944"/>
                  </a:cubicBezTo>
                  <a:cubicBezTo>
                    <a:pt x="869" y="2133"/>
                    <a:pt x="1611" y="2433"/>
                    <a:pt x="2322" y="2828"/>
                  </a:cubicBezTo>
                  <a:cubicBezTo>
                    <a:pt x="2322" y="2844"/>
                    <a:pt x="2354" y="2844"/>
                    <a:pt x="2369" y="2844"/>
                  </a:cubicBezTo>
                  <a:cubicBezTo>
                    <a:pt x="2385" y="2844"/>
                    <a:pt x="2401" y="2844"/>
                    <a:pt x="2417" y="2828"/>
                  </a:cubicBezTo>
                  <a:cubicBezTo>
                    <a:pt x="2433" y="2812"/>
                    <a:pt x="2464" y="2781"/>
                    <a:pt x="2464" y="2749"/>
                  </a:cubicBezTo>
                  <a:cubicBezTo>
                    <a:pt x="2433" y="1865"/>
                    <a:pt x="2496" y="980"/>
                    <a:pt x="2654" y="127"/>
                  </a:cubicBezTo>
                  <a:cubicBezTo>
                    <a:pt x="2672" y="46"/>
                    <a:pt x="2612"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989;p46">
              <a:extLst>
                <a:ext uri="{FF2B5EF4-FFF2-40B4-BE49-F238E27FC236}">
                  <a16:creationId xmlns:a16="http://schemas.microsoft.com/office/drawing/2014/main" id="{FD025F50-C237-6640-82F5-57AAD56B889B}"/>
                </a:ext>
              </a:extLst>
            </p:cNvPr>
            <p:cNvSpPr/>
            <p:nvPr/>
          </p:nvSpPr>
          <p:spPr>
            <a:xfrm>
              <a:off x="5322796" y="2304128"/>
              <a:ext cx="108007" cy="129640"/>
            </a:xfrm>
            <a:custGeom>
              <a:avLst/>
              <a:gdLst/>
              <a:ahLst/>
              <a:cxnLst/>
              <a:rect l="l" t="t" r="r" b="b"/>
              <a:pathLst>
                <a:path w="2781" h="3338" extrusionOk="0">
                  <a:moveTo>
                    <a:pt x="2660" y="1"/>
                  </a:moveTo>
                  <a:cubicBezTo>
                    <a:pt x="2622" y="1"/>
                    <a:pt x="2588" y="29"/>
                    <a:pt x="2575" y="68"/>
                  </a:cubicBezTo>
                  <a:cubicBezTo>
                    <a:pt x="2322" y="1031"/>
                    <a:pt x="2196" y="2026"/>
                    <a:pt x="2196" y="3037"/>
                  </a:cubicBezTo>
                  <a:cubicBezTo>
                    <a:pt x="1580" y="2595"/>
                    <a:pt x="869" y="2311"/>
                    <a:pt x="127" y="2200"/>
                  </a:cubicBezTo>
                  <a:cubicBezTo>
                    <a:pt x="64" y="2200"/>
                    <a:pt x="17" y="2232"/>
                    <a:pt x="17" y="2279"/>
                  </a:cubicBezTo>
                  <a:cubicBezTo>
                    <a:pt x="1" y="2342"/>
                    <a:pt x="32" y="2390"/>
                    <a:pt x="96" y="2405"/>
                  </a:cubicBezTo>
                  <a:cubicBezTo>
                    <a:pt x="806" y="2532"/>
                    <a:pt x="1580" y="2753"/>
                    <a:pt x="2228" y="3321"/>
                  </a:cubicBezTo>
                  <a:cubicBezTo>
                    <a:pt x="2243" y="3337"/>
                    <a:pt x="2275" y="3337"/>
                    <a:pt x="2291" y="3337"/>
                  </a:cubicBezTo>
                  <a:lnTo>
                    <a:pt x="2338" y="3337"/>
                  </a:lnTo>
                  <a:cubicBezTo>
                    <a:pt x="2370" y="3321"/>
                    <a:pt x="2401" y="3290"/>
                    <a:pt x="2401" y="3242"/>
                  </a:cubicBezTo>
                  <a:cubicBezTo>
                    <a:pt x="2370" y="2184"/>
                    <a:pt x="2496" y="1142"/>
                    <a:pt x="2764" y="131"/>
                  </a:cubicBezTo>
                  <a:cubicBezTo>
                    <a:pt x="2780" y="68"/>
                    <a:pt x="2749" y="21"/>
                    <a:pt x="2685" y="5"/>
                  </a:cubicBezTo>
                  <a:cubicBezTo>
                    <a:pt x="2677" y="2"/>
                    <a:pt x="2669" y="1"/>
                    <a:pt x="2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990;p46">
              <a:extLst>
                <a:ext uri="{FF2B5EF4-FFF2-40B4-BE49-F238E27FC236}">
                  <a16:creationId xmlns:a16="http://schemas.microsoft.com/office/drawing/2014/main" id="{FFED316C-45BD-F207-A677-D7620230392A}"/>
                </a:ext>
              </a:extLst>
            </p:cNvPr>
            <p:cNvSpPr/>
            <p:nvPr/>
          </p:nvSpPr>
          <p:spPr>
            <a:xfrm>
              <a:off x="5350410" y="2358734"/>
              <a:ext cx="90181" cy="122843"/>
            </a:xfrm>
            <a:custGeom>
              <a:avLst/>
              <a:gdLst/>
              <a:ahLst/>
              <a:cxnLst/>
              <a:rect l="l" t="t" r="r" b="b"/>
              <a:pathLst>
                <a:path w="2322" h="3163" extrusionOk="0">
                  <a:moveTo>
                    <a:pt x="2201" y="0"/>
                  </a:moveTo>
                  <a:cubicBezTo>
                    <a:pt x="2159" y="0"/>
                    <a:pt x="2117" y="29"/>
                    <a:pt x="2117" y="68"/>
                  </a:cubicBezTo>
                  <a:cubicBezTo>
                    <a:pt x="1896" y="984"/>
                    <a:pt x="1801" y="1931"/>
                    <a:pt x="1848" y="2863"/>
                  </a:cubicBezTo>
                  <a:cubicBezTo>
                    <a:pt x="1311" y="2515"/>
                    <a:pt x="743" y="2247"/>
                    <a:pt x="127" y="2073"/>
                  </a:cubicBezTo>
                  <a:cubicBezTo>
                    <a:pt x="118" y="2070"/>
                    <a:pt x="110" y="2069"/>
                    <a:pt x="102" y="2069"/>
                  </a:cubicBezTo>
                  <a:cubicBezTo>
                    <a:pt x="64" y="2069"/>
                    <a:pt x="29" y="2097"/>
                    <a:pt x="16" y="2136"/>
                  </a:cubicBezTo>
                  <a:cubicBezTo>
                    <a:pt x="0" y="2200"/>
                    <a:pt x="16" y="2247"/>
                    <a:pt x="79" y="2263"/>
                  </a:cubicBezTo>
                  <a:cubicBezTo>
                    <a:pt x="727" y="2452"/>
                    <a:pt x="1343" y="2752"/>
                    <a:pt x="1896" y="3131"/>
                  </a:cubicBezTo>
                  <a:cubicBezTo>
                    <a:pt x="1911" y="3147"/>
                    <a:pt x="1927" y="3163"/>
                    <a:pt x="1943" y="3163"/>
                  </a:cubicBezTo>
                  <a:cubicBezTo>
                    <a:pt x="1959" y="3147"/>
                    <a:pt x="1974" y="3147"/>
                    <a:pt x="1990" y="3147"/>
                  </a:cubicBezTo>
                  <a:cubicBezTo>
                    <a:pt x="2022" y="3131"/>
                    <a:pt x="2053" y="3084"/>
                    <a:pt x="2053" y="3052"/>
                  </a:cubicBezTo>
                  <a:cubicBezTo>
                    <a:pt x="1990" y="2073"/>
                    <a:pt x="2069" y="1078"/>
                    <a:pt x="2306" y="131"/>
                  </a:cubicBezTo>
                  <a:cubicBezTo>
                    <a:pt x="2322" y="68"/>
                    <a:pt x="2275" y="20"/>
                    <a:pt x="2227" y="4"/>
                  </a:cubicBezTo>
                  <a:cubicBezTo>
                    <a:pt x="2219" y="2"/>
                    <a:pt x="2210" y="0"/>
                    <a:pt x="2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991;p46">
              <a:extLst>
                <a:ext uri="{FF2B5EF4-FFF2-40B4-BE49-F238E27FC236}">
                  <a16:creationId xmlns:a16="http://schemas.microsoft.com/office/drawing/2014/main" id="{B0075F17-6BE5-E362-B99D-3E8CB6E8EE61}"/>
                </a:ext>
              </a:extLst>
            </p:cNvPr>
            <p:cNvSpPr/>
            <p:nvPr/>
          </p:nvSpPr>
          <p:spPr>
            <a:xfrm>
              <a:off x="5358372" y="2415244"/>
              <a:ext cx="104434" cy="123387"/>
            </a:xfrm>
            <a:custGeom>
              <a:avLst/>
              <a:gdLst/>
              <a:ahLst/>
              <a:cxnLst/>
              <a:rect l="l" t="t" r="r" b="b"/>
              <a:pathLst>
                <a:path w="2689" h="3177" extrusionOk="0">
                  <a:moveTo>
                    <a:pt x="2567" y="0"/>
                  </a:moveTo>
                  <a:cubicBezTo>
                    <a:pt x="2525" y="0"/>
                    <a:pt x="2483" y="24"/>
                    <a:pt x="2464" y="81"/>
                  </a:cubicBezTo>
                  <a:cubicBezTo>
                    <a:pt x="2212" y="887"/>
                    <a:pt x="2038" y="1708"/>
                    <a:pt x="1943" y="2545"/>
                  </a:cubicBezTo>
                  <a:cubicBezTo>
                    <a:pt x="1943" y="2640"/>
                    <a:pt x="1927" y="2734"/>
                    <a:pt x="1927" y="2829"/>
                  </a:cubicBezTo>
                  <a:cubicBezTo>
                    <a:pt x="1375" y="2434"/>
                    <a:pt x="790" y="2118"/>
                    <a:pt x="159" y="1866"/>
                  </a:cubicBezTo>
                  <a:cubicBezTo>
                    <a:pt x="145" y="1857"/>
                    <a:pt x="131" y="1853"/>
                    <a:pt x="117" y="1853"/>
                  </a:cubicBezTo>
                  <a:cubicBezTo>
                    <a:pt x="80" y="1853"/>
                    <a:pt x="44" y="1879"/>
                    <a:pt x="32" y="1913"/>
                  </a:cubicBezTo>
                  <a:cubicBezTo>
                    <a:pt x="1" y="1961"/>
                    <a:pt x="32" y="2024"/>
                    <a:pt x="80" y="2040"/>
                  </a:cubicBezTo>
                  <a:cubicBezTo>
                    <a:pt x="775" y="2308"/>
                    <a:pt x="1422" y="2687"/>
                    <a:pt x="2022" y="3161"/>
                  </a:cubicBezTo>
                  <a:cubicBezTo>
                    <a:pt x="2038" y="3161"/>
                    <a:pt x="2054" y="3177"/>
                    <a:pt x="2085" y="3177"/>
                  </a:cubicBezTo>
                  <a:cubicBezTo>
                    <a:pt x="2101" y="3177"/>
                    <a:pt x="2117" y="3177"/>
                    <a:pt x="2133" y="3161"/>
                  </a:cubicBezTo>
                  <a:cubicBezTo>
                    <a:pt x="2180" y="3129"/>
                    <a:pt x="2196" y="3082"/>
                    <a:pt x="2164" y="3050"/>
                  </a:cubicBezTo>
                  <a:cubicBezTo>
                    <a:pt x="2133" y="2892"/>
                    <a:pt x="2117" y="2719"/>
                    <a:pt x="2149" y="2561"/>
                  </a:cubicBezTo>
                  <a:cubicBezTo>
                    <a:pt x="2243" y="1739"/>
                    <a:pt x="2417" y="934"/>
                    <a:pt x="2670" y="129"/>
                  </a:cubicBezTo>
                  <a:cubicBezTo>
                    <a:pt x="2689" y="53"/>
                    <a:pt x="2628" y="0"/>
                    <a:pt x="2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992;p46">
              <a:extLst>
                <a:ext uri="{FF2B5EF4-FFF2-40B4-BE49-F238E27FC236}">
                  <a16:creationId xmlns:a16="http://schemas.microsoft.com/office/drawing/2014/main" id="{1F8C5966-FE4C-A8EB-7B14-29445187B451}"/>
                </a:ext>
              </a:extLst>
            </p:cNvPr>
            <p:cNvSpPr/>
            <p:nvPr/>
          </p:nvSpPr>
          <p:spPr>
            <a:xfrm>
              <a:off x="5354100" y="2492105"/>
              <a:ext cx="119619" cy="110299"/>
            </a:xfrm>
            <a:custGeom>
              <a:avLst/>
              <a:gdLst/>
              <a:ahLst/>
              <a:cxnLst/>
              <a:rect l="l" t="t" r="r" b="b"/>
              <a:pathLst>
                <a:path w="3080" h="2840" extrusionOk="0">
                  <a:moveTo>
                    <a:pt x="2959" y="0"/>
                  </a:moveTo>
                  <a:cubicBezTo>
                    <a:pt x="2922" y="0"/>
                    <a:pt x="2886" y="26"/>
                    <a:pt x="2874" y="61"/>
                  </a:cubicBezTo>
                  <a:cubicBezTo>
                    <a:pt x="2511" y="771"/>
                    <a:pt x="2306" y="1561"/>
                    <a:pt x="2274" y="2366"/>
                  </a:cubicBezTo>
                  <a:cubicBezTo>
                    <a:pt x="1737" y="1529"/>
                    <a:pt x="837" y="1071"/>
                    <a:pt x="158" y="740"/>
                  </a:cubicBezTo>
                  <a:cubicBezTo>
                    <a:pt x="141" y="728"/>
                    <a:pt x="123" y="723"/>
                    <a:pt x="104" y="723"/>
                  </a:cubicBezTo>
                  <a:cubicBezTo>
                    <a:pt x="70" y="723"/>
                    <a:pt x="36" y="741"/>
                    <a:pt x="16" y="771"/>
                  </a:cubicBezTo>
                  <a:cubicBezTo>
                    <a:pt x="0" y="819"/>
                    <a:pt x="16" y="882"/>
                    <a:pt x="63" y="913"/>
                  </a:cubicBezTo>
                  <a:cubicBezTo>
                    <a:pt x="1027" y="1387"/>
                    <a:pt x="1848" y="1861"/>
                    <a:pt x="2290" y="2793"/>
                  </a:cubicBezTo>
                  <a:cubicBezTo>
                    <a:pt x="2306" y="2824"/>
                    <a:pt x="2353" y="2840"/>
                    <a:pt x="2385" y="2840"/>
                  </a:cubicBezTo>
                  <a:lnTo>
                    <a:pt x="2416" y="2840"/>
                  </a:lnTo>
                  <a:cubicBezTo>
                    <a:pt x="2464" y="2824"/>
                    <a:pt x="2495" y="2777"/>
                    <a:pt x="2480" y="2745"/>
                  </a:cubicBezTo>
                  <a:cubicBezTo>
                    <a:pt x="2448" y="1845"/>
                    <a:pt x="2638" y="945"/>
                    <a:pt x="3048" y="139"/>
                  </a:cubicBezTo>
                  <a:cubicBezTo>
                    <a:pt x="3080" y="92"/>
                    <a:pt x="3048" y="29"/>
                    <a:pt x="3001" y="13"/>
                  </a:cubicBezTo>
                  <a:cubicBezTo>
                    <a:pt x="2988" y="4"/>
                    <a:pt x="2973"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993;p46">
              <a:extLst>
                <a:ext uri="{FF2B5EF4-FFF2-40B4-BE49-F238E27FC236}">
                  <a16:creationId xmlns:a16="http://schemas.microsoft.com/office/drawing/2014/main" id="{05BF443B-F900-6564-0789-AE0B693E1F23}"/>
                </a:ext>
              </a:extLst>
            </p:cNvPr>
            <p:cNvSpPr/>
            <p:nvPr/>
          </p:nvSpPr>
          <p:spPr>
            <a:xfrm>
              <a:off x="5375539" y="2551644"/>
              <a:ext cx="133989" cy="147699"/>
            </a:xfrm>
            <a:custGeom>
              <a:avLst/>
              <a:gdLst/>
              <a:ahLst/>
              <a:cxnLst/>
              <a:rect l="l" t="t" r="r" b="b"/>
              <a:pathLst>
                <a:path w="3450" h="3803" extrusionOk="0">
                  <a:moveTo>
                    <a:pt x="3314" y="1"/>
                  </a:moveTo>
                  <a:cubicBezTo>
                    <a:pt x="3287" y="1"/>
                    <a:pt x="3260" y="13"/>
                    <a:pt x="3238" y="44"/>
                  </a:cubicBezTo>
                  <a:cubicBezTo>
                    <a:pt x="2512" y="881"/>
                    <a:pt x="2054" y="1907"/>
                    <a:pt x="1912" y="2997"/>
                  </a:cubicBezTo>
                  <a:cubicBezTo>
                    <a:pt x="1849" y="2855"/>
                    <a:pt x="1785" y="2713"/>
                    <a:pt x="1707" y="2586"/>
                  </a:cubicBezTo>
                  <a:cubicBezTo>
                    <a:pt x="1454" y="2239"/>
                    <a:pt x="1138" y="1923"/>
                    <a:pt x="775" y="1670"/>
                  </a:cubicBezTo>
                  <a:cubicBezTo>
                    <a:pt x="569" y="1512"/>
                    <a:pt x="364" y="1339"/>
                    <a:pt x="175" y="1165"/>
                  </a:cubicBezTo>
                  <a:cubicBezTo>
                    <a:pt x="151" y="1141"/>
                    <a:pt x="123" y="1129"/>
                    <a:pt x="98" y="1129"/>
                  </a:cubicBezTo>
                  <a:cubicBezTo>
                    <a:pt x="72" y="1129"/>
                    <a:pt x="48" y="1141"/>
                    <a:pt x="32" y="1165"/>
                  </a:cubicBezTo>
                  <a:cubicBezTo>
                    <a:pt x="1" y="1196"/>
                    <a:pt x="1" y="1260"/>
                    <a:pt x="32" y="1291"/>
                  </a:cubicBezTo>
                  <a:cubicBezTo>
                    <a:pt x="222" y="1497"/>
                    <a:pt x="443" y="1670"/>
                    <a:pt x="664" y="1844"/>
                  </a:cubicBezTo>
                  <a:cubicBezTo>
                    <a:pt x="1012" y="2065"/>
                    <a:pt x="1296" y="2365"/>
                    <a:pt x="1549" y="2697"/>
                  </a:cubicBezTo>
                  <a:cubicBezTo>
                    <a:pt x="1722" y="2997"/>
                    <a:pt x="1833" y="3344"/>
                    <a:pt x="1864" y="3707"/>
                  </a:cubicBezTo>
                  <a:cubicBezTo>
                    <a:pt x="1864" y="3755"/>
                    <a:pt x="1912" y="3802"/>
                    <a:pt x="1959" y="3802"/>
                  </a:cubicBezTo>
                  <a:lnTo>
                    <a:pt x="1959" y="3786"/>
                  </a:lnTo>
                  <a:cubicBezTo>
                    <a:pt x="2007" y="3786"/>
                    <a:pt x="2054" y="3739"/>
                    <a:pt x="2054" y="3692"/>
                  </a:cubicBezTo>
                  <a:cubicBezTo>
                    <a:pt x="2070" y="2397"/>
                    <a:pt x="2544" y="1149"/>
                    <a:pt x="3381" y="170"/>
                  </a:cubicBezTo>
                  <a:cubicBezTo>
                    <a:pt x="3449" y="90"/>
                    <a:pt x="3385" y="1"/>
                    <a:pt x="3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994;p46">
              <a:extLst>
                <a:ext uri="{FF2B5EF4-FFF2-40B4-BE49-F238E27FC236}">
                  <a16:creationId xmlns:a16="http://schemas.microsoft.com/office/drawing/2014/main" id="{1789740D-D2E5-CD89-F702-852E2E28B99F}"/>
                </a:ext>
              </a:extLst>
            </p:cNvPr>
            <p:cNvSpPr/>
            <p:nvPr/>
          </p:nvSpPr>
          <p:spPr>
            <a:xfrm>
              <a:off x="5392123" y="2547683"/>
              <a:ext cx="100201" cy="85404"/>
            </a:xfrm>
            <a:custGeom>
              <a:avLst/>
              <a:gdLst/>
              <a:ahLst/>
              <a:cxnLst/>
              <a:rect l="l" t="t" r="r" b="b"/>
              <a:pathLst>
                <a:path w="2580" h="2199" extrusionOk="0">
                  <a:moveTo>
                    <a:pt x="2435" y="1"/>
                  </a:moveTo>
                  <a:cubicBezTo>
                    <a:pt x="2405" y="1"/>
                    <a:pt x="2376" y="15"/>
                    <a:pt x="2353" y="51"/>
                  </a:cubicBezTo>
                  <a:cubicBezTo>
                    <a:pt x="1911" y="572"/>
                    <a:pt x="1595" y="1204"/>
                    <a:pt x="1406" y="1867"/>
                  </a:cubicBezTo>
                  <a:cubicBezTo>
                    <a:pt x="1074" y="1456"/>
                    <a:pt x="632" y="1141"/>
                    <a:pt x="142" y="967"/>
                  </a:cubicBezTo>
                  <a:cubicBezTo>
                    <a:pt x="128" y="963"/>
                    <a:pt x="113" y="961"/>
                    <a:pt x="101" y="961"/>
                  </a:cubicBezTo>
                  <a:cubicBezTo>
                    <a:pt x="59" y="961"/>
                    <a:pt x="28" y="982"/>
                    <a:pt x="16" y="1030"/>
                  </a:cubicBezTo>
                  <a:cubicBezTo>
                    <a:pt x="0" y="1077"/>
                    <a:pt x="16" y="1125"/>
                    <a:pt x="79" y="1156"/>
                  </a:cubicBezTo>
                  <a:cubicBezTo>
                    <a:pt x="600" y="1346"/>
                    <a:pt x="1058" y="1693"/>
                    <a:pt x="1374" y="2151"/>
                  </a:cubicBezTo>
                  <a:cubicBezTo>
                    <a:pt x="1390" y="2167"/>
                    <a:pt x="1422" y="2183"/>
                    <a:pt x="1453" y="2183"/>
                  </a:cubicBezTo>
                  <a:lnTo>
                    <a:pt x="1485" y="2199"/>
                  </a:lnTo>
                  <a:cubicBezTo>
                    <a:pt x="1516" y="2183"/>
                    <a:pt x="1548" y="2151"/>
                    <a:pt x="1564" y="2120"/>
                  </a:cubicBezTo>
                  <a:cubicBezTo>
                    <a:pt x="1706" y="1393"/>
                    <a:pt x="2038" y="730"/>
                    <a:pt x="2511" y="161"/>
                  </a:cubicBezTo>
                  <a:cubicBezTo>
                    <a:pt x="2579" y="93"/>
                    <a:pt x="2509" y="1"/>
                    <a:pt x="2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995;p46">
              <a:extLst>
                <a:ext uri="{FF2B5EF4-FFF2-40B4-BE49-F238E27FC236}">
                  <a16:creationId xmlns:a16="http://schemas.microsoft.com/office/drawing/2014/main" id="{93B559EF-BA0E-06A0-3303-59EFF204161F}"/>
                </a:ext>
              </a:extLst>
            </p:cNvPr>
            <p:cNvSpPr/>
            <p:nvPr/>
          </p:nvSpPr>
          <p:spPr>
            <a:xfrm>
              <a:off x="5385986" y="2604348"/>
              <a:ext cx="122688" cy="129950"/>
            </a:xfrm>
            <a:custGeom>
              <a:avLst/>
              <a:gdLst/>
              <a:ahLst/>
              <a:cxnLst/>
              <a:rect l="l" t="t" r="r" b="b"/>
              <a:pathLst>
                <a:path w="3159" h="3346" extrusionOk="0">
                  <a:moveTo>
                    <a:pt x="3053" y="0"/>
                  </a:moveTo>
                  <a:cubicBezTo>
                    <a:pt x="3016" y="0"/>
                    <a:pt x="2976" y="26"/>
                    <a:pt x="2954" y="61"/>
                  </a:cubicBezTo>
                  <a:cubicBezTo>
                    <a:pt x="2432" y="961"/>
                    <a:pt x="2022" y="1924"/>
                    <a:pt x="1722" y="2935"/>
                  </a:cubicBezTo>
                  <a:cubicBezTo>
                    <a:pt x="1374" y="2145"/>
                    <a:pt x="853" y="1466"/>
                    <a:pt x="174" y="929"/>
                  </a:cubicBezTo>
                  <a:cubicBezTo>
                    <a:pt x="153" y="915"/>
                    <a:pt x="128" y="907"/>
                    <a:pt x="105" y="907"/>
                  </a:cubicBezTo>
                  <a:cubicBezTo>
                    <a:pt x="76" y="907"/>
                    <a:pt x="49" y="919"/>
                    <a:pt x="32" y="945"/>
                  </a:cubicBezTo>
                  <a:cubicBezTo>
                    <a:pt x="0" y="992"/>
                    <a:pt x="16" y="1040"/>
                    <a:pt x="48" y="1087"/>
                  </a:cubicBezTo>
                  <a:cubicBezTo>
                    <a:pt x="774" y="1656"/>
                    <a:pt x="1327" y="2414"/>
                    <a:pt x="1659" y="3282"/>
                  </a:cubicBezTo>
                  <a:cubicBezTo>
                    <a:pt x="1674" y="3330"/>
                    <a:pt x="1706" y="3345"/>
                    <a:pt x="1753" y="3345"/>
                  </a:cubicBezTo>
                  <a:cubicBezTo>
                    <a:pt x="1801" y="3345"/>
                    <a:pt x="1832" y="3314"/>
                    <a:pt x="1848" y="3266"/>
                  </a:cubicBezTo>
                  <a:cubicBezTo>
                    <a:pt x="2132" y="2177"/>
                    <a:pt x="2559" y="1119"/>
                    <a:pt x="3127" y="155"/>
                  </a:cubicBezTo>
                  <a:cubicBezTo>
                    <a:pt x="3159" y="108"/>
                    <a:pt x="3143" y="45"/>
                    <a:pt x="3096" y="13"/>
                  </a:cubicBezTo>
                  <a:cubicBezTo>
                    <a:pt x="3082" y="4"/>
                    <a:pt x="3068" y="0"/>
                    <a:pt x="3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996;p46">
              <a:extLst>
                <a:ext uri="{FF2B5EF4-FFF2-40B4-BE49-F238E27FC236}">
                  <a16:creationId xmlns:a16="http://schemas.microsoft.com/office/drawing/2014/main" id="{F9B547C5-8F5B-F1A8-101B-EFD58558D598}"/>
                </a:ext>
              </a:extLst>
            </p:cNvPr>
            <p:cNvSpPr/>
            <p:nvPr/>
          </p:nvSpPr>
          <p:spPr>
            <a:xfrm>
              <a:off x="5401987" y="2671383"/>
              <a:ext cx="117134" cy="127931"/>
            </a:xfrm>
            <a:custGeom>
              <a:avLst/>
              <a:gdLst/>
              <a:ahLst/>
              <a:cxnLst/>
              <a:rect l="l" t="t" r="r" b="b"/>
              <a:pathLst>
                <a:path w="3016" h="3294" extrusionOk="0">
                  <a:moveTo>
                    <a:pt x="2903" y="1"/>
                  </a:moveTo>
                  <a:cubicBezTo>
                    <a:pt x="2877" y="1"/>
                    <a:pt x="2850" y="9"/>
                    <a:pt x="2826" y="24"/>
                  </a:cubicBezTo>
                  <a:cubicBezTo>
                    <a:pt x="2052" y="798"/>
                    <a:pt x="1499" y="1777"/>
                    <a:pt x="1247" y="2835"/>
                  </a:cubicBezTo>
                  <a:cubicBezTo>
                    <a:pt x="994" y="2267"/>
                    <a:pt x="646" y="1746"/>
                    <a:pt x="204" y="1304"/>
                  </a:cubicBezTo>
                  <a:cubicBezTo>
                    <a:pt x="183" y="1286"/>
                    <a:pt x="161" y="1279"/>
                    <a:pt x="140" y="1279"/>
                  </a:cubicBezTo>
                  <a:cubicBezTo>
                    <a:pt x="64" y="1279"/>
                    <a:pt x="1" y="1372"/>
                    <a:pt x="62" y="1446"/>
                  </a:cubicBezTo>
                  <a:cubicBezTo>
                    <a:pt x="568" y="1951"/>
                    <a:pt x="947" y="2551"/>
                    <a:pt x="1183" y="3230"/>
                  </a:cubicBezTo>
                  <a:cubicBezTo>
                    <a:pt x="1199" y="3262"/>
                    <a:pt x="1231" y="3293"/>
                    <a:pt x="1278" y="3293"/>
                  </a:cubicBezTo>
                  <a:lnTo>
                    <a:pt x="1294" y="3293"/>
                  </a:lnTo>
                  <a:cubicBezTo>
                    <a:pt x="1341" y="3278"/>
                    <a:pt x="1389" y="3246"/>
                    <a:pt x="1389" y="3214"/>
                  </a:cubicBezTo>
                  <a:cubicBezTo>
                    <a:pt x="1594" y="2062"/>
                    <a:pt x="2147" y="988"/>
                    <a:pt x="2968" y="166"/>
                  </a:cubicBezTo>
                  <a:cubicBezTo>
                    <a:pt x="3015" y="119"/>
                    <a:pt x="3015" y="72"/>
                    <a:pt x="2968" y="24"/>
                  </a:cubicBezTo>
                  <a:cubicBezTo>
                    <a:pt x="2952" y="9"/>
                    <a:pt x="2929" y="1"/>
                    <a:pt x="2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997;p46">
              <a:extLst>
                <a:ext uri="{FF2B5EF4-FFF2-40B4-BE49-F238E27FC236}">
                  <a16:creationId xmlns:a16="http://schemas.microsoft.com/office/drawing/2014/main" id="{EBC4FE48-032A-411F-206F-255D9C26C01C}"/>
                </a:ext>
              </a:extLst>
            </p:cNvPr>
            <p:cNvSpPr/>
            <p:nvPr/>
          </p:nvSpPr>
          <p:spPr>
            <a:xfrm>
              <a:off x="5408046" y="2738573"/>
              <a:ext cx="98104" cy="110415"/>
            </a:xfrm>
            <a:custGeom>
              <a:avLst/>
              <a:gdLst/>
              <a:ahLst/>
              <a:cxnLst/>
              <a:rect l="l" t="t" r="r" b="b"/>
              <a:pathLst>
                <a:path w="2526" h="2843" extrusionOk="0">
                  <a:moveTo>
                    <a:pt x="2384" y="0"/>
                  </a:moveTo>
                  <a:cubicBezTo>
                    <a:pt x="2363" y="0"/>
                    <a:pt x="2341" y="9"/>
                    <a:pt x="2322" y="31"/>
                  </a:cubicBezTo>
                  <a:cubicBezTo>
                    <a:pt x="1691" y="711"/>
                    <a:pt x="1249" y="1548"/>
                    <a:pt x="1027" y="2448"/>
                  </a:cubicBezTo>
                  <a:cubicBezTo>
                    <a:pt x="791" y="1990"/>
                    <a:pt x="522" y="1563"/>
                    <a:pt x="222" y="1169"/>
                  </a:cubicBezTo>
                  <a:lnTo>
                    <a:pt x="190" y="1137"/>
                  </a:lnTo>
                  <a:cubicBezTo>
                    <a:pt x="170" y="1106"/>
                    <a:pt x="136" y="1089"/>
                    <a:pt x="102" y="1089"/>
                  </a:cubicBezTo>
                  <a:cubicBezTo>
                    <a:pt x="84" y="1089"/>
                    <a:pt x="65" y="1094"/>
                    <a:pt x="48" y="1105"/>
                  </a:cubicBezTo>
                  <a:cubicBezTo>
                    <a:pt x="1" y="1137"/>
                    <a:pt x="1" y="1200"/>
                    <a:pt x="33" y="1248"/>
                  </a:cubicBezTo>
                  <a:lnTo>
                    <a:pt x="64" y="1279"/>
                  </a:lnTo>
                  <a:cubicBezTo>
                    <a:pt x="412" y="1753"/>
                    <a:pt x="727" y="2258"/>
                    <a:pt x="964" y="2795"/>
                  </a:cubicBezTo>
                  <a:cubicBezTo>
                    <a:pt x="980" y="2827"/>
                    <a:pt x="1012" y="2843"/>
                    <a:pt x="1059" y="2843"/>
                  </a:cubicBezTo>
                  <a:lnTo>
                    <a:pt x="1075" y="2843"/>
                  </a:lnTo>
                  <a:cubicBezTo>
                    <a:pt x="1106" y="2843"/>
                    <a:pt x="1154" y="2811"/>
                    <a:pt x="1154" y="2764"/>
                  </a:cubicBezTo>
                  <a:cubicBezTo>
                    <a:pt x="1343" y="1800"/>
                    <a:pt x="1801" y="900"/>
                    <a:pt x="2465" y="174"/>
                  </a:cubicBezTo>
                  <a:cubicBezTo>
                    <a:pt x="2525" y="101"/>
                    <a:pt x="2456" y="0"/>
                    <a:pt x="2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998;p46">
              <a:extLst>
                <a:ext uri="{FF2B5EF4-FFF2-40B4-BE49-F238E27FC236}">
                  <a16:creationId xmlns:a16="http://schemas.microsoft.com/office/drawing/2014/main" id="{D5628829-FE0F-487A-E2CD-2D952DFB4319}"/>
                </a:ext>
              </a:extLst>
            </p:cNvPr>
            <p:cNvSpPr/>
            <p:nvPr/>
          </p:nvSpPr>
          <p:spPr>
            <a:xfrm>
              <a:off x="5370024" y="2273601"/>
              <a:ext cx="166263" cy="915167"/>
            </a:xfrm>
            <a:custGeom>
              <a:avLst/>
              <a:gdLst/>
              <a:ahLst/>
              <a:cxnLst/>
              <a:rect l="l" t="t" r="r" b="b"/>
              <a:pathLst>
                <a:path w="4281" h="23564" extrusionOk="0">
                  <a:moveTo>
                    <a:pt x="2492" y="0"/>
                  </a:moveTo>
                  <a:cubicBezTo>
                    <a:pt x="2432" y="0"/>
                    <a:pt x="2371" y="62"/>
                    <a:pt x="2401" y="143"/>
                  </a:cubicBezTo>
                  <a:cubicBezTo>
                    <a:pt x="3649" y="3144"/>
                    <a:pt x="4075" y="6855"/>
                    <a:pt x="3617" y="10598"/>
                  </a:cubicBezTo>
                  <a:cubicBezTo>
                    <a:pt x="3349" y="12872"/>
                    <a:pt x="2749" y="15130"/>
                    <a:pt x="2180" y="17294"/>
                  </a:cubicBezTo>
                  <a:cubicBezTo>
                    <a:pt x="1627" y="19394"/>
                    <a:pt x="1059" y="21558"/>
                    <a:pt x="32" y="23421"/>
                  </a:cubicBezTo>
                  <a:cubicBezTo>
                    <a:pt x="1" y="23469"/>
                    <a:pt x="17" y="23532"/>
                    <a:pt x="64" y="23548"/>
                  </a:cubicBezTo>
                  <a:cubicBezTo>
                    <a:pt x="80" y="23564"/>
                    <a:pt x="96" y="23564"/>
                    <a:pt x="111" y="23564"/>
                  </a:cubicBezTo>
                  <a:cubicBezTo>
                    <a:pt x="143" y="23564"/>
                    <a:pt x="190" y="23532"/>
                    <a:pt x="206" y="23500"/>
                  </a:cubicBezTo>
                  <a:cubicBezTo>
                    <a:pt x="1248" y="21621"/>
                    <a:pt x="1849" y="19347"/>
                    <a:pt x="2370" y="17341"/>
                  </a:cubicBezTo>
                  <a:cubicBezTo>
                    <a:pt x="2938" y="15162"/>
                    <a:pt x="3538" y="12888"/>
                    <a:pt x="3823" y="10614"/>
                  </a:cubicBezTo>
                  <a:cubicBezTo>
                    <a:pt x="4281" y="6839"/>
                    <a:pt x="3838" y="3097"/>
                    <a:pt x="2575" y="64"/>
                  </a:cubicBezTo>
                  <a:cubicBezTo>
                    <a:pt x="2558" y="19"/>
                    <a:pt x="2525" y="0"/>
                    <a:pt x="2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999;p46">
              <a:extLst>
                <a:ext uri="{FF2B5EF4-FFF2-40B4-BE49-F238E27FC236}">
                  <a16:creationId xmlns:a16="http://schemas.microsoft.com/office/drawing/2014/main" id="{C9C48D6E-0017-FC55-C09A-89E69CC86AAD}"/>
                </a:ext>
              </a:extLst>
            </p:cNvPr>
            <p:cNvSpPr/>
            <p:nvPr/>
          </p:nvSpPr>
          <p:spPr>
            <a:xfrm>
              <a:off x="5408668" y="2257638"/>
              <a:ext cx="102220" cy="98220"/>
            </a:xfrm>
            <a:custGeom>
              <a:avLst/>
              <a:gdLst/>
              <a:ahLst/>
              <a:cxnLst/>
              <a:rect l="l" t="t" r="r" b="b"/>
              <a:pathLst>
                <a:path w="2632" h="2529" extrusionOk="0">
                  <a:moveTo>
                    <a:pt x="2512" y="0"/>
                  </a:moveTo>
                  <a:cubicBezTo>
                    <a:pt x="2467" y="0"/>
                    <a:pt x="2424" y="25"/>
                    <a:pt x="2417" y="81"/>
                  </a:cubicBezTo>
                  <a:cubicBezTo>
                    <a:pt x="2354" y="460"/>
                    <a:pt x="2306" y="854"/>
                    <a:pt x="2259" y="1249"/>
                  </a:cubicBezTo>
                  <a:cubicBezTo>
                    <a:pt x="2212" y="1565"/>
                    <a:pt x="2164" y="1897"/>
                    <a:pt x="2117" y="2197"/>
                  </a:cubicBezTo>
                  <a:cubicBezTo>
                    <a:pt x="1533" y="1534"/>
                    <a:pt x="885" y="918"/>
                    <a:pt x="174" y="381"/>
                  </a:cubicBezTo>
                  <a:cubicBezTo>
                    <a:pt x="156" y="369"/>
                    <a:pt x="138" y="363"/>
                    <a:pt x="121" y="363"/>
                  </a:cubicBezTo>
                  <a:cubicBezTo>
                    <a:pt x="93" y="363"/>
                    <a:pt x="68" y="377"/>
                    <a:pt x="48" y="396"/>
                  </a:cubicBezTo>
                  <a:cubicBezTo>
                    <a:pt x="1" y="444"/>
                    <a:pt x="17" y="507"/>
                    <a:pt x="64" y="539"/>
                  </a:cubicBezTo>
                  <a:cubicBezTo>
                    <a:pt x="806" y="1107"/>
                    <a:pt x="1501" y="1770"/>
                    <a:pt x="2101" y="2497"/>
                  </a:cubicBezTo>
                  <a:cubicBezTo>
                    <a:pt x="2133" y="2513"/>
                    <a:pt x="2148" y="2528"/>
                    <a:pt x="2180" y="2528"/>
                  </a:cubicBezTo>
                  <a:lnTo>
                    <a:pt x="2212" y="2528"/>
                  </a:lnTo>
                  <a:cubicBezTo>
                    <a:pt x="2243" y="2513"/>
                    <a:pt x="2275" y="2481"/>
                    <a:pt x="2291" y="2449"/>
                  </a:cubicBezTo>
                  <a:cubicBezTo>
                    <a:pt x="2338" y="2070"/>
                    <a:pt x="2401" y="1676"/>
                    <a:pt x="2449" y="1281"/>
                  </a:cubicBezTo>
                  <a:cubicBezTo>
                    <a:pt x="2512" y="886"/>
                    <a:pt x="2559" y="491"/>
                    <a:pt x="2622" y="112"/>
                  </a:cubicBezTo>
                  <a:cubicBezTo>
                    <a:pt x="2631" y="41"/>
                    <a:pt x="2570"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000;p46">
              <a:extLst>
                <a:ext uri="{FF2B5EF4-FFF2-40B4-BE49-F238E27FC236}">
                  <a16:creationId xmlns:a16="http://schemas.microsoft.com/office/drawing/2014/main" id="{9D42672C-3BB9-A9F0-1B7B-AA89C14E6A16}"/>
                </a:ext>
              </a:extLst>
            </p:cNvPr>
            <p:cNvSpPr/>
            <p:nvPr/>
          </p:nvSpPr>
          <p:spPr>
            <a:xfrm>
              <a:off x="5423387" y="2308439"/>
              <a:ext cx="114143" cy="105677"/>
            </a:xfrm>
            <a:custGeom>
              <a:avLst/>
              <a:gdLst/>
              <a:ahLst/>
              <a:cxnLst/>
              <a:rect l="l" t="t" r="r" b="b"/>
              <a:pathLst>
                <a:path w="2939" h="2721" extrusionOk="0">
                  <a:moveTo>
                    <a:pt x="2843" y="0"/>
                  </a:moveTo>
                  <a:cubicBezTo>
                    <a:pt x="2796" y="0"/>
                    <a:pt x="2759" y="29"/>
                    <a:pt x="2733" y="68"/>
                  </a:cubicBezTo>
                  <a:cubicBezTo>
                    <a:pt x="2449" y="826"/>
                    <a:pt x="2227" y="1615"/>
                    <a:pt x="2101" y="2436"/>
                  </a:cubicBezTo>
                  <a:cubicBezTo>
                    <a:pt x="1501" y="1900"/>
                    <a:pt x="854" y="1442"/>
                    <a:pt x="159" y="1063"/>
                  </a:cubicBezTo>
                  <a:cubicBezTo>
                    <a:pt x="147" y="1059"/>
                    <a:pt x="134" y="1057"/>
                    <a:pt x="121" y="1057"/>
                  </a:cubicBezTo>
                  <a:cubicBezTo>
                    <a:pt x="83" y="1057"/>
                    <a:pt x="44" y="1074"/>
                    <a:pt x="32" y="1110"/>
                  </a:cubicBezTo>
                  <a:cubicBezTo>
                    <a:pt x="1" y="1157"/>
                    <a:pt x="17" y="1220"/>
                    <a:pt x="64" y="1236"/>
                  </a:cubicBezTo>
                  <a:cubicBezTo>
                    <a:pt x="806" y="1631"/>
                    <a:pt x="1485" y="2121"/>
                    <a:pt x="2101" y="2705"/>
                  </a:cubicBezTo>
                  <a:cubicBezTo>
                    <a:pt x="2117" y="2721"/>
                    <a:pt x="2133" y="2721"/>
                    <a:pt x="2164" y="2721"/>
                  </a:cubicBezTo>
                  <a:cubicBezTo>
                    <a:pt x="2212" y="2721"/>
                    <a:pt x="2243" y="2689"/>
                    <a:pt x="2259" y="2642"/>
                  </a:cubicBezTo>
                  <a:cubicBezTo>
                    <a:pt x="2385" y="1789"/>
                    <a:pt x="2606" y="952"/>
                    <a:pt x="2922" y="131"/>
                  </a:cubicBezTo>
                  <a:cubicBezTo>
                    <a:pt x="2938" y="83"/>
                    <a:pt x="2922" y="36"/>
                    <a:pt x="2875" y="4"/>
                  </a:cubicBezTo>
                  <a:cubicBezTo>
                    <a:pt x="2864" y="2"/>
                    <a:pt x="2853" y="0"/>
                    <a:pt x="2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2001;p46">
              <a:extLst>
                <a:ext uri="{FF2B5EF4-FFF2-40B4-BE49-F238E27FC236}">
                  <a16:creationId xmlns:a16="http://schemas.microsoft.com/office/drawing/2014/main" id="{91E9D511-7428-4723-C897-EEF72C3AB75C}"/>
                </a:ext>
              </a:extLst>
            </p:cNvPr>
            <p:cNvSpPr/>
            <p:nvPr/>
          </p:nvSpPr>
          <p:spPr>
            <a:xfrm>
              <a:off x="5432204" y="2349801"/>
              <a:ext cx="122493" cy="123193"/>
            </a:xfrm>
            <a:custGeom>
              <a:avLst/>
              <a:gdLst/>
              <a:ahLst/>
              <a:cxnLst/>
              <a:rect l="l" t="t" r="r" b="b"/>
              <a:pathLst>
                <a:path w="3154" h="3172" extrusionOk="0">
                  <a:moveTo>
                    <a:pt x="3048" y="1"/>
                  </a:moveTo>
                  <a:cubicBezTo>
                    <a:pt x="3011" y="1"/>
                    <a:pt x="2975" y="27"/>
                    <a:pt x="2964" y="61"/>
                  </a:cubicBezTo>
                  <a:cubicBezTo>
                    <a:pt x="2537" y="945"/>
                    <a:pt x="2237" y="1877"/>
                    <a:pt x="2064" y="2840"/>
                  </a:cubicBezTo>
                  <a:cubicBezTo>
                    <a:pt x="1542" y="2256"/>
                    <a:pt x="911" y="1798"/>
                    <a:pt x="200" y="1498"/>
                  </a:cubicBezTo>
                  <a:cubicBezTo>
                    <a:pt x="179" y="1485"/>
                    <a:pt x="159" y="1479"/>
                    <a:pt x="140" y="1479"/>
                  </a:cubicBezTo>
                  <a:cubicBezTo>
                    <a:pt x="48" y="1479"/>
                    <a:pt x="0" y="1619"/>
                    <a:pt x="105" y="1672"/>
                  </a:cubicBezTo>
                  <a:cubicBezTo>
                    <a:pt x="800" y="2003"/>
                    <a:pt x="1511" y="2398"/>
                    <a:pt x="2048" y="3140"/>
                  </a:cubicBezTo>
                  <a:cubicBezTo>
                    <a:pt x="2064" y="3156"/>
                    <a:pt x="2095" y="3172"/>
                    <a:pt x="2127" y="3172"/>
                  </a:cubicBezTo>
                  <a:lnTo>
                    <a:pt x="2143" y="3172"/>
                  </a:lnTo>
                  <a:cubicBezTo>
                    <a:pt x="2190" y="3156"/>
                    <a:pt x="2206" y="3124"/>
                    <a:pt x="2222" y="3093"/>
                  </a:cubicBezTo>
                  <a:cubicBezTo>
                    <a:pt x="2379" y="2066"/>
                    <a:pt x="2695" y="1071"/>
                    <a:pt x="3138" y="140"/>
                  </a:cubicBezTo>
                  <a:cubicBezTo>
                    <a:pt x="3153" y="92"/>
                    <a:pt x="3138" y="29"/>
                    <a:pt x="3090" y="13"/>
                  </a:cubicBezTo>
                  <a:cubicBezTo>
                    <a:pt x="3077" y="4"/>
                    <a:pt x="3062" y="1"/>
                    <a:pt x="3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002;p46">
              <a:extLst>
                <a:ext uri="{FF2B5EF4-FFF2-40B4-BE49-F238E27FC236}">
                  <a16:creationId xmlns:a16="http://schemas.microsoft.com/office/drawing/2014/main" id="{9EDB70D4-6C44-8D7F-9FD4-718B9EEF46A4}"/>
                </a:ext>
              </a:extLst>
            </p:cNvPr>
            <p:cNvSpPr/>
            <p:nvPr/>
          </p:nvSpPr>
          <p:spPr>
            <a:xfrm>
              <a:off x="5451623" y="2406234"/>
              <a:ext cx="103463" cy="117056"/>
            </a:xfrm>
            <a:custGeom>
              <a:avLst/>
              <a:gdLst/>
              <a:ahLst/>
              <a:cxnLst/>
              <a:rect l="l" t="t" r="r" b="b"/>
              <a:pathLst>
                <a:path w="2664" h="3014" extrusionOk="0">
                  <a:moveTo>
                    <a:pt x="2537" y="0"/>
                  </a:moveTo>
                  <a:cubicBezTo>
                    <a:pt x="2504" y="0"/>
                    <a:pt x="2469" y="18"/>
                    <a:pt x="2448" y="61"/>
                  </a:cubicBezTo>
                  <a:cubicBezTo>
                    <a:pt x="2069" y="898"/>
                    <a:pt x="1816" y="1782"/>
                    <a:pt x="1690" y="2698"/>
                  </a:cubicBezTo>
                  <a:cubicBezTo>
                    <a:pt x="1232" y="2224"/>
                    <a:pt x="727" y="1814"/>
                    <a:pt x="174" y="1482"/>
                  </a:cubicBezTo>
                  <a:cubicBezTo>
                    <a:pt x="152" y="1471"/>
                    <a:pt x="131" y="1465"/>
                    <a:pt x="113" y="1465"/>
                  </a:cubicBezTo>
                  <a:cubicBezTo>
                    <a:pt x="79" y="1465"/>
                    <a:pt x="52" y="1483"/>
                    <a:pt x="32" y="1513"/>
                  </a:cubicBezTo>
                  <a:cubicBezTo>
                    <a:pt x="0" y="1561"/>
                    <a:pt x="16" y="1624"/>
                    <a:pt x="63" y="1640"/>
                  </a:cubicBezTo>
                  <a:cubicBezTo>
                    <a:pt x="663" y="2003"/>
                    <a:pt x="1216" y="2461"/>
                    <a:pt x="1690" y="2982"/>
                  </a:cubicBezTo>
                  <a:cubicBezTo>
                    <a:pt x="1706" y="2998"/>
                    <a:pt x="1722" y="3014"/>
                    <a:pt x="1753" y="3014"/>
                  </a:cubicBezTo>
                  <a:cubicBezTo>
                    <a:pt x="1769" y="3014"/>
                    <a:pt x="1769" y="3014"/>
                    <a:pt x="1785" y="2998"/>
                  </a:cubicBezTo>
                  <a:cubicBezTo>
                    <a:pt x="1816" y="2998"/>
                    <a:pt x="1848" y="2966"/>
                    <a:pt x="1848" y="2919"/>
                  </a:cubicBezTo>
                  <a:cubicBezTo>
                    <a:pt x="1974" y="1956"/>
                    <a:pt x="2227" y="1024"/>
                    <a:pt x="2622" y="140"/>
                  </a:cubicBezTo>
                  <a:cubicBezTo>
                    <a:pt x="2663" y="66"/>
                    <a:pt x="2602" y="0"/>
                    <a:pt x="2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003;p46">
              <a:extLst>
                <a:ext uri="{FF2B5EF4-FFF2-40B4-BE49-F238E27FC236}">
                  <a16:creationId xmlns:a16="http://schemas.microsoft.com/office/drawing/2014/main" id="{B3D17C90-F76C-C531-3A65-4C009B5247D3}"/>
                </a:ext>
              </a:extLst>
            </p:cNvPr>
            <p:cNvSpPr/>
            <p:nvPr/>
          </p:nvSpPr>
          <p:spPr>
            <a:xfrm>
              <a:off x="5449991" y="2466977"/>
              <a:ext cx="116746" cy="115813"/>
            </a:xfrm>
            <a:custGeom>
              <a:avLst/>
              <a:gdLst/>
              <a:ahLst/>
              <a:cxnLst/>
              <a:rect l="l" t="t" r="r" b="b"/>
              <a:pathLst>
                <a:path w="3006" h="2982" extrusionOk="0">
                  <a:moveTo>
                    <a:pt x="2877" y="0"/>
                  </a:moveTo>
                  <a:cubicBezTo>
                    <a:pt x="2844" y="0"/>
                    <a:pt x="2811" y="18"/>
                    <a:pt x="2790" y="60"/>
                  </a:cubicBezTo>
                  <a:cubicBezTo>
                    <a:pt x="2395" y="786"/>
                    <a:pt x="2079" y="1545"/>
                    <a:pt x="1843" y="2334"/>
                  </a:cubicBezTo>
                  <a:cubicBezTo>
                    <a:pt x="1811" y="2413"/>
                    <a:pt x="1779" y="2508"/>
                    <a:pt x="1764" y="2603"/>
                  </a:cubicBezTo>
                  <a:cubicBezTo>
                    <a:pt x="1306" y="2066"/>
                    <a:pt x="784" y="1592"/>
                    <a:pt x="216" y="1181"/>
                  </a:cubicBezTo>
                  <a:cubicBezTo>
                    <a:pt x="195" y="1166"/>
                    <a:pt x="173" y="1160"/>
                    <a:pt x="153" y="1160"/>
                  </a:cubicBezTo>
                  <a:cubicBezTo>
                    <a:pt x="66" y="1160"/>
                    <a:pt x="0" y="1275"/>
                    <a:pt x="90" y="1339"/>
                  </a:cubicBezTo>
                  <a:cubicBezTo>
                    <a:pt x="721" y="1781"/>
                    <a:pt x="1290" y="2318"/>
                    <a:pt x="1779" y="2934"/>
                  </a:cubicBezTo>
                  <a:cubicBezTo>
                    <a:pt x="1795" y="2966"/>
                    <a:pt x="1827" y="2966"/>
                    <a:pt x="1858" y="2982"/>
                  </a:cubicBezTo>
                  <a:cubicBezTo>
                    <a:pt x="1874" y="2966"/>
                    <a:pt x="1890" y="2966"/>
                    <a:pt x="1906" y="2966"/>
                  </a:cubicBezTo>
                  <a:cubicBezTo>
                    <a:pt x="1937" y="2950"/>
                    <a:pt x="1969" y="2903"/>
                    <a:pt x="1953" y="2855"/>
                  </a:cubicBezTo>
                  <a:cubicBezTo>
                    <a:pt x="1937" y="2697"/>
                    <a:pt x="1969" y="2539"/>
                    <a:pt x="2032" y="2382"/>
                  </a:cubicBezTo>
                  <a:cubicBezTo>
                    <a:pt x="2269" y="1608"/>
                    <a:pt x="2569" y="865"/>
                    <a:pt x="2964" y="155"/>
                  </a:cubicBezTo>
                  <a:cubicBezTo>
                    <a:pt x="3006" y="71"/>
                    <a:pt x="2943" y="0"/>
                    <a:pt x="2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004;p46">
              <a:extLst>
                <a:ext uri="{FF2B5EF4-FFF2-40B4-BE49-F238E27FC236}">
                  <a16:creationId xmlns:a16="http://schemas.microsoft.com/office/drawing/2014/main" id="{957A2677-9D0D-FAA6-F9AF-4059B0757DA3}"/>
                </a:ext>
              </a:extLst>
            </p:cNvPr>
            <p:cNvSpPr/>
            <p:nvPr/>
          </p:nvSpPr>
          <p:spPr>
            <a:xfrm>
              <a:off x="5439661" y="2542983"/>
              <a:ext cx="124358" cy="103618"/>
            </a:xfrm>
            <a:custGeom>
              <a:avLst/>
              <a:gdLst/>
              <a:ahLst/>
              <a:cxnLst/>
              <a:rect l="l" t="t" r="r" b="b"/>
              <a:pathLst>
                <a:path w="3202" h="2668" extrusionOk="0">
                  <a:moveTo>
                    <a:pt x="148" y="0"/>
                  </a:moveTo>
                  <a:cubicBezTo>
                    <a:pt x="69" y="0"/>
                    <a:pt x="1" y="110"/>
                    <a:pt x="87" y="172"/>
                  </a:cubicBezTo>
                  <a:cubicBezTo>
                    <a:pt x="924" y="898"/>
                    <a:pt x="1651" y="1577"/>
                    <a:pt x="1935" y="2604"/>
                  </a:cubicBezTo>
                  <a:cubicBezTo>
                    <a:pt x="1935" y="2635"/>
                    <a:pt x="1982" y="2667"/>
                    <a:pt x="2030" y="2667"/>
                  </a:cubicBezTo>
                  <a:cubicBezTo>
                    <a:pt x="2077" y="2667"/>
                    <a:pt x="2109" y="2635"/>
                    <a:pt x="2109" y="2588"/>
                  </a:cubicBezTo>
                  <a:cubicBezTo>
                    <a:pt x="2235" y="1720"/>
                    <a:pt x="2582" y="898"/>
                    <a:pt x="3135" y="203"/>
                  </a:cubicBezTo>
                  <a:cubicBezTo>
                    <a:pt x="3202" y="126"/>
                    <a:pt x="3136" y="40"/>
                    <a:pt x="3063" y="40"/>
                  </a:cubicBezTo>
                  <a:cubicBezTo>
                    <a:pt x="3032" y="40"/>
                    <a:pt x="3001" y="55"/>
                    <a:pt x="2977" y="93"/>
                  </a:cubicBezTo>
                  <a:cubicBezTo>
                    <a:pt x="2488" y="693"/>
                    <a:pt x="2156" y="1404"/>
                    <a:pt x="1982" y="2162"/>
                  </a:cubicBezTo>
                  <a:cubicBezTo>
                    <a:pt x="1603" y="1214"/>
                    <a:pt x="798" y="535"/>
                    <a:pt x="213" y="30"/>
                  </a:cubicBezTo>
                  <a:cubicBezTo>
                    <a:pt x="193" y="9"/>
                    <a:pt x="170"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2005;p46">
              <a:extLst>
                <a:ext uri="{FF2B5EF4-FFF2-40B4-BE49-F238E27FC236}">
                  <a16:creationId xmlns:a16="http://schemas.microsoft.com/office/drawing/2014/main" id="{7904E478-AF5B-D053-1821-E9DB73897C52}"/>
                </a:ext>
              </a:extLst>
            </p:cNvPr>
            <p:cNvSpPr/>
            <p:nvPr/>
          </p:nvSpPr>
          <p:spPr>
            <a:xfrm>
              <a:off x="5448554" y="2612582"/>
              <a:ext cx="138028" cy="129795"/>
            </a:xfrm>
            <a:custGeom>
              <a:avLst/>
              <a:gdLst/>
              <a:ahLst/>
              <a:cxnLst/>
              <a:rect l="l" t="t" r="r" b="b"/>
              <a:pathLst>
                <a:path w="3554" h="3342" extrusionOk="0">
                  <a:moveTo>
                    <a:pt x="3449" y="0"/>
                  </a:moveTo>
                  <a:cubicBezTo>
                    <a:pt x="3426" y="0"/>
                    <a:pt x="3401" y="8"/>
                    <a:pt x="3380" y="22"/>
                  </a:cubicBezTo>
                  <a:cubicBezTo>
                    <a:pt x="2527" y="654"/>
                    <a:pt x="1895" y="1538"/>
                    <a:pt x="1564" y="2549"/>
                  </a:cubicBezTo>
                  <a:cubicBezTo>
                    <a:pt x="1532" y="2391"/>
                    <a:pt x="1485" y="2233"/>
                    <a:pt x="1437" y="2091"/>
                  </a:cubicBezTo>
                  <a:cubicBezTo>
                    <a:pt x="1248" y="1665"/>
                    <a:pt x="995" y="1286"/>
                    <a:pt x="695" y="954"/>
                  </a:cubicBezTo>
                  <a:cubicBezTo>
                    <a:pt x="506" y="749"/>
                    <a:pt x="348" y="512"/>
                    <a:pt x="190" y="291"/>
                  </a:cubicBezTo>
                  <a:cubicBezTo>
                    <a:pt x="169" y="260"/>
                    <a:pt x="142" y="243"/>
                    <a:pt x="113" y="243"/>
                  </a:cubicBezTo>
                  <a:cubicBezTo>
                    <a:pt x="97" y="243"/>
                    <a:pt x="80" y="248"/>
                    <a:pt x="63" y="259"/>
                  </a:cubicBezTo>
                  <a:cubicBezTo>
                    <a:pt x="16" y="275"/>
                    <a:pt x="0" y="338"/>
                    <a:pt x="32" y="385"/>
                  </a:cubicBezTo>
                  <a:cubicBezTo>
                    <a:pt x="190" y="638"/>
                    <a:pt x="363" y="859"/>
                    <a:pt x="537" y="1080"/>
                  </a:cubicBezTo>
                  <a:cubicBezTo>
                    <a:pt x="837" y="1396"/>
                    <a:pt x="1074" y="1759"/>
                    <a:pt x="1248" y="2154"/>
                  </a:cubicBezTo>
                  <a:cubicBezTo>
                    <a:pt x="1374" y="2502"/>
                    <a:pt x="1422" y="2865"/>
                    <a:pt x="1390" y="3228"/>
                  </a:cubicBezTo>
                  <a:cubicBezTo>
                    <a:pt x="1374" y="3275"/>
                    <a:pt x="1406" y="3339"/>
                    <a:pt x="1453" y="3339"/>
                  </a:cubicBezTo>
                  <a:lnTo>
                    <a:pt x="1469" y="3339"/>
                  </a:lnTo>
                  <a:cubicBezTo>
                    <a:pt x="1477" y="3341"/>
                    <a:pt x="1485" y="3342"/>
                    <a:pt x="1493" y="3342"/>
                  </a:cubicBezTo>
                  <a:cubicBezTo>
                    <a:pt x="1540" y="3342"/>
                    <a:pt x="1566" y="3301"/>
                    <a:pt x="1579" y="3260"/>
                  </a:cubicBezTo>
                  <a:cubicBezTo>
                    <a:pt x="1816" y="2028"/>
                    <a:pt x="2495" y="922"/>
                    <a:pt x="3506" y="180"/>
                  </a:cubicBezTo>
                  <a:cubicBezTo>
                    <a:pt x="3554" y="149"/>
                    <a:pt x="3554" y="85"/>
                    <a:pt x="3522" y="38"/>
                  </a:cubicBezTo>
                  <a:cubicBezTo>
                    <a:pt x="3505" y="12"/>
                    <a:pt x="3478" y="0"/>
                    <a:pt x="3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006;p46">
              <a:extLst>
                <a:ext uri="{FF2B5EF4-FFF2-40B4-BE49-F238E27FC236}">
                  <a16:creationId xmlns:a16="http://schemas.microsoft.com/office/drawing/2014/main" id="{26F1D737-3970-2B64-962A-E2EFD21F61A1}"/>
                </a:ext>
              </a:extLst>
            </p:cNvPr>
            <p:cNvSpPr/>
            <p:nvPr/>
          </p:nvSpPr>
          <p:spPr>
            <a:xfrm>
              <a:off x="5464633" y="2603377"/>
              <a:ext cx="105405" cy="73248"/>
            </a:xfrm>
            <a:custGeom>
              <a:avLst/>
              <a:gdLst/>
              <a:ahLst/>
              <a:cxnLst/>
              <a:rect l="l" t="t" r="r" b="b"/>
              <a:pathLst>
                <a:path w="2714" h="1886" extrusionOk="0">
                  <a:moveTo>
                    <a:pt x="2597" y="0"/>
                  </a:moveTo>
                  <a:cubicBezTo>
                    <a:pt x="2574" y="0"/>
                    <a:pt x="2554" y="8"/>
                    <a:pt x="2539" y="22"/>
                  </a:cubicBezTo>
                  <a:cubicBezTo>
                    <a:pt x="2002" y="433"/>
                    <a:pt x="1576" y="954"/>
                    <a:pt x="1292" y="1554"/>
                  </a:cubicBezTo>
                  <a:cubicBezTo>
                    <a:pt x="1039" y="1065"/>
                    <a:pt x="660" y="638"/>
                    <a:pt x="202" y="338"/>
                  </a:cubicBezTo>
                  <a:cubicBezTo>
                    <a:pt x="182" y="324"/>
                    <a:pt x="162" y="318"/>
                    <a:pt x="144" y="318"/>
                  </a:cubicBezTo>
                  <a:cubicBezTo>
                    <a:pt x="59" y="318"/>
                    <a:pt x="1" y="444"/>
                    <a:pt x="92" y="496"/>
                  </a:cubicBezTo>
                  <a:cubicBezTo>
                    <a:pt x="581" y="828"/>
                    <a:pt x="976" y="1286"/>
                    <a:pt x="1197" y="1823"/>
                  </a:cubicBezTo>
                  <a:cubicBezTo>
                    <a:pt x="1213" y="1870"/>
                    <a:pt x="1260" y="1886"/>
                    <a:pt x="1292" y="1886"/>
                  </a:cubicBezTo>
                  <a:cubicBezTo>
                    <a:pt x="1339" y="1886"/>
                    <a:pt x="1371" y="1854"/>
                    <a:pt x="1387" y="1823"/>
                  </a:cubicBezTo>
                  <a:cubicBezTo>
                    <a:pt x="1655" y="1175"/>
                    <a:pt x="2097" y="607"/>
                    <a:pt x="2666" y="180"/>
                  </a:cubicBezTo>
                  <a:cubicBezTo>
                    <a:pt x="2697" y="149"/>
                    <a:pt x="2713" y="86"/>
                    <a:pt x="2682" y="38"/>
                  </a:cubicBezTo>
                  <a:cubicBezTo>
                    <a:pt x="2655" y="12"/>
                    <a:pt x="2625" y="0"/>
                    <a:pt x="2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2007;p46">
              <a:extLst>
                <a:ext uri="{FF2B5EF4-FFF2-40B4-BE49-F238E27FC236}">
                  <a16:creationId xmlns:a16="http://schemas.microsoft.com/office/drawing/2014/main" id="{0FFCAC29-B68B-5003-0F4C-830CE5F3A912}"/>
                </a:ext>
              </a:extLst>
            </p:cNvPr>
            <p:cNvSpPr/>
            <p:nvPr/>
          </p:nvSpPr>
          <p:spPr>
            <a:xfrm>
              <a:off x="5449564" y="2663382"/>
              <a:ext cx="128241" cy="113833"/>
            </a:xfrm>
            <a:custGeom>
              <a:avLst/>
              <a:gdLst/>
              <a:ahLst/>
              <a:cxnLst/>
              <a:rect l="l" t="t" r="r" b="b"/>
              <a:pathLst>
                <a:path w="3302" h="2931" extrusionOk="0">
                  <a:moveTo>
                    <a:pt x="3164" y="1"/>
                  </a:moveTo>
                  <a:cubicBezTo>
                    <a:pt x="3137" y="1"/>
                    <a:pt x="3110" y="12"/>
                    <a:pt x="3085" y="41"/>
                  </a:cubicBezTo>
                  <a:cubicBezTo>
                    <a:pt x="2406" y="783"/>
                    <a:pt x="1838" y="1620"/>
                    <a:pt x="1380" y="2520"/>
                  </a:cubicBezTo>
                  <a:cubicBezTo>
                    <a:pt x="1174" y="1652"/>
                    <a:pt x="780" y="846"/>
                    <a:pt x="227" y="151"/>
                  </a:cubicBezTo>
                  <a:cubicBezTo>
                    <a:pt x="205" y="116"/>
                    <a:pt x="176" y="102"/>
                    <a:pt x="147" y="102"/>
                  </a:cubicBezTo>
                  <a:cubicBezTo>
                    <a:pt x="72" y="102"/>
                    <a:pt x="1" y="198"/>
                    <a:pt x="69" y="278"/>
                  </a:cubicBezTo>
                  <a:cubicBezTo>
                    <a:pt x="669" y="1020"/>
                    <a:pt x="1064" y="1920"/>
                    <a:pt x="1238" y="2852"/>
                  </a:cubicBezTo>
                  <a:cubicBezTo>
                    <a:pt x="1253" y="2899"/>
                    <a:pt x="1285" y="2931"/>
                    <a:pt x="1332" y="2931"/>
                  </a:cubicBezTo>
                  <a:lnTo>
                    <a:pt x="1348" y="2931"/>
                  </a:lnTo>
                  <a:cubicBezTo>
                    <a:pt x="1380" y="2931"/>
                    <a:pt x="1411" y="2899"/>
                    <a:pt x="1427" y="2868"/>
                  </a:cubicBezTo>
                  <a:cubicBezTo>
                    <a:pt x="1901" y="1889"/>
                    <a:pt x="2501" y="973"/>
                    <a:pt x="3243" y="167"/>
                  </a:cubicBezTo>
                  <a:cubicBezTo>
                    <a:pt x="3302" y="97"/>
                    <a:pt x="3239" y="1"/>
                    <a:pt x="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2008;p46">
              <a:extLst>
                <a:ext uri="{FF2B5EF4-FFF2-40B4-BE49-F238E27FC236}">
                  <a16:creationId xmlns:a16="http://schemas.microsoft.com/office/drawing/2014/main" id="{27A7EFF7-71C4-19C0-31CA-05333DF4EB8E}"/>
                </a:ext>
              </a:extLst>
            </p:cNvPr>
            <p:cNvSpPr/>
            <p:nvPr/>
          </p:nvSpPr>
          <p:spPr>
            <a:xfrm>
              <a:off x="5452827" y="2731776"/>
              <a:ext cx="122105" cy="108628"/>
            </a:xfrm>
            <a:custGeom>
              <a:avLst/>
              <a:gdLst/>
              <a:ahLst/>
              <a:cxnLst/>
              <a:rect l="l" t="t" r="r" b="b"/>
              <a:pathLst>
                <a:path w="3144" h="2797" extrusionOk="0">
                  <a:moveTo>
                    <a:pt x="3024" y="1"/>
                  </a:moveTo>
                  <a:cubicBezTo>
                    <a:pt x="3005" y="1"/>
                    <a:pt x="2987" y="6"/>
                    <a:pt x="2970" y="17"/>
                  </a:cubicBezTo>
                  <a:cubicBezTo>
                    <a:pt x="2070" y="570"/>
                    <a:pt x="1359" y="1375"/>
                    <a:pt x="933" y="2354"/>
                  </a:cubicBezTo>
                  <a:cubicBezTo>
                    <a:pt x="790" y="1723"/>
                    <a:pt x="538" y="1107"/>
                    <a:pt x="190" y="570"/>
                  </a:cubicBezTo>
                  <a:cubicBezTo>
                    <a:pt x="170" y="539"/>
                    <a:pt x="136" y="522"/>
                    <a:pt x="102" y="522"/>
                  </a:cubicBezTo>
                  <a:cubicBezTo>
                    <a:pt x="84" y="522"/>
                    <a:pt x="65" y="527"/>
                    <a:pt x="48" y="538"/>
                  </a:cubicBezTo>
                  <a:cubicBezTo>
                    <a:pt x="1" y="570"/>
                    <a:pt x="1" y="633"/>
                    <a:pt x="32" y="680"/>
                  </a:cubicBezTo>
                  <a:cubicBezTo>
                    <a:pt x="427" y="1296"/>
                    <a:pt x="680" y="1975"/>
                    <a:pt x="790" y="2702"/>
                  </a:cubicBezTo>
                  <a:cubicBezTo>
                    <a:pt x="790" y="2749"/>
                    <a:pt x="838" y="2781"/>
                    <a:pt x="885" y="2796"/>
                  </a:cubicBezTo>
                  <a:lnTo>
                    <a:pt x="901" y="2796"/>
                  </a:lnTo>
                  <a:cubicBezTo>
                    <a:pt x="933" y="2796"/>
                    <a:pt x="964" y="2765"/>
                    <a:pt x="980" y="2733"/>
                  </a:cubicBezTo>
                  <a:cubicBezTo>
                    <a:pt x="1391" y="1675"/>
                    <a:pt x="2117" y="775"/>
                    <a:pt x="3080" y="191"/>
                  </a:cubicBezTo>
                  <a:cubicBezTo>
                    <a:pt x="3128" y="159"/>
                    <a:pt x="3143" y="96"/>
                    <a:pt x="3112" y="49"/>
                  </a:cubicBezTo>
                  <a:cubicBezTo>
                    <a:pt x="3092" y="18"/>
                    <a:pt x="3058" y="1"/>
                    <a:pt x="3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2009;p46">
              <a:extLst>
                <a:ext uri="{FF2B5EF4-FFF2-40B4-BE49-F238E27FC236}">
                  <a16:creationId xmlns:a16="http://schemas.microsoft.com/office/drawing/2014/main" id="{294F5C24-D30C-89E7-A8C2-1FF93F8354AA}"/>
                </a:ext>
              </a:extLst>
            </p:cNvPr>
            <p:cNvSpPr/>
            <p:nvPr/>
          </p:nvSpPr>
          <p:spPr>
            <a:xfrm>
              <a:off x="5446768" y="2793724"/>
              <a:ext cx="102997" cy="94530"/>
            </a:xfrm>
            <a:custGeom>
              <a:avLst/>
              <a:gdLst/>
              <a:ahLst/>
              <a:cxnLst/>
              <a:rect l="l" t="t" r="r" b="b"/>
              <a:pathLst>
                <a:path w="2652" h="2434" extrusionOk="0">
                  <a:moveTo>
                    <a:pt x="2532" y="1"/>
                  </a:moveTo>
                  <a:cubicBezTo>
                    <a:pt x="2514" y="1"/>
                    <a:pt x="2495" y="6"/>
                    <a:pt x="2478" y="17"/>
                  </a:cubicBezTo>
                  <a:cubicBezTo>
                    <a:pt x="1752" y="522"/>
                    <a:pt x="1167" y="1217"/>
                    <a:pt x="788" y="2023"/>
                  </a:cubicBezTo>
                  <a:cubicBezTo>
                    <a:pt x="646" y="1533"/>
                    <a:pt x="457" y="1044"/>
                    <a:pt x="236" y="570"/>
                  </a:cubicBezTo>
                  <a:lnTo>
                    <a:pt x="204" y="522"/>
                  </a:lnTo>
                  <a:cubicBezTo>
                    <a:pt x="187" y="483"/>
                    <a:pt x="154" y="465"/>
                    <a:pt x="120" y="465"/>
                  </a:cubicBezTo>
                  <a:cubicBezTo>
                    <a:pt x="60" y="465"/>
                    <a:pt x="0" y="520"/>
                    <a:pt x="30" y="601"/>
                  </a:cubicBezTo>
                  <a:lnTo>
                    <a:pt x="46" y="649"/>
                  </a:lnTo>
                  <a:cubicBezTo>
                    <a:pt x="315" y="1186"/>
                    <a:pt x="520" y="1770"/>
                    <a:pt x="678" y="2354"/>
                  </a:cubicBezTo>
                  <a:cubicBezTo>
                    <a:pt x="678" y="2402"/>
                    <a:pt x="710" y="2433"/>
                    <a:pt x="757" y="2433"/>
                  </a:cubicBezTo>
                  <a:cubicBezTo>
                    <a:pt x="804" y="2433"/>
                    <a:pt x="836" y="2417"/>
                    <a:pt x="852" y="2370"/>
                  </a:cubicBezTo>
                  <a:cubicBezTo>
                    <a:pt x="1215" y="1486"/>
                    <a:pt x="1815" y="728"/>
                    <a:pt x="2589" y="175"/>
                  </a:cubicBezTo>
                  <a:cubicBezTo>
                    <a:pt x="2636" y="143"/>
                    <a:pt x="2652" y="96"/>
                    <a:pt x="2620" y="49"/>
                  </a:cubicBezTo>
                  <a:cubicBezTo>
                    <a:pt x="2600" y="18"/>
                    <a:pt x="2566" y="1"/>
                    <a:pt x="2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2010;p46">
              <a:extLst>
                <a:ext uri="{FF2B5EF4-FFF2-40B4-BE49-F238E27FC236}">
                  <a16:creationId xmlns:a16="http://schemas.microsoft.com/office/drawing/2014/main" id="{BB60FEA0-2E77-5D14-0167-2EECF5F3AA31}"/>
                </a:ext>
              </a:extLst>
            </p:cNvPr>
            <p:cNvSpPr/>
            <p:nvPr/>
          </p:nvSpPr>
          <p:spPr>
            <a:xfrm>
              <a:off x="5331380" y="2350850"/>
              <a:ext cx="301806" cy="861843"/>
            </a:xfrm>
            <a:custGeom>
              <a:avLst/>
              <a:gdLst/>
              <a:ahLst/>
              <a:cxnLst/>
              <a:rect l="l" t="t" r="r" b="b"/>
              <a:pathLst>
                <a:path w="7771" h="22191" extrusionOk="0">
                  <a:moveTo>
                    <a:pt x="7053" y="1"/>
                  </a:moveTo>
                  <a:cubicBezTo>
                    <a:pt x="6997" y="1"/>
                    <a:pt x="6941" y="42"/>
                    <a:pt x="6950" y="113"/>
                  </a:cubicBezTo>
                  <a:cubicBezTo>
                    <a:pt x="7581" y="3397"/>
                    <a:pt x="7265" y="7124"/>
                    <a:pt x="6081" y="10630"/>
                  </a:cubicBezTo>
                  <a:cubicBezTo>
                    <a:pt x="5370" y="12747"/>
                    <a:pt x="4344" y="14752"/>
                    <a:pt x="3365" y="16710"/>
                  </a:cubicBezTo>
                  <a:cubicBezTo>
                    <a:pt x="2417" y="18574"/>
                    <a:pt x="1438" y="20516"/>
                    <a:pt x="64" y="22017"/>
                  </a:cubicBezTo>
                  <a:cubicBezTo>
                    <a:pt x="1" y="22080"/>
                    <a:pt x="48" y="22190"/>
                    <a:pt x="143" y="22190"/>
                  </a:cubicBezTo>
                  <a:cubicBezTo>
                    <a:pt x="175" y="22190"/>
                    <a:pt x="190" y="22175"/>
                    <a:pt x="222" y="22159"/>
                  </a:cubicBezTo>
                  <a:cubicBezTo>
                    <a:pt x="1596" y="20627"/>
                    <a:pt x="2591" y="18685"/>
                    <a:pt x="3538" y="16789"/>
                  </a:cubicBezTo>
                  <a:cubicBezTo>
                    <a:pt x="4533" y="14831"/>
                    <a:pt x="5560" y="12826"/>
                    <a:pt x="6270" y="10694"/>
                  </a:cubicBezTo>
                  <a:cubicBezTo>
                    <a:pt x="7471" y="7156"/>
                    <a:pt x="7771" y="3382"/>
                    <a:pt x="7155" y="81"/>
                  </a:cubicBezTo>
                  <a:cubicBezTo>
                    <a:pt x="7141" y="26"/>
                    <a:pt x="7097" y="1"/>
                    <a:pt x="70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2011;p46">
              <a:extLst>
                <a:ext uri="{FF2B5EF4-FFF2-40B4-BE49-F238E27FC236}">
                  <a16:creationId xmlns:a16="http://schemas.microsoft.com/office/drawing/2014/main" id="{91881000-B892-B5C0-4CE2-5552690DA478}"/>
                </a:ext>
              </a:extLst>
            </p:cNvPr>
            <p:cNvSpPr/>
            <p:nvPr/>
          </p:nvSpPr>
          <p:spPr>
            <a:xfrm>
              <a:off x="5549728" y="2333062"/>
              <a:ext cx="101871" cy="104978"/>
            </a:xfrm>
            <a:custGeom>
              <a:avLst/>
              <a:gdLst/>
              <a:ahLst/>
              <a:cxnLst/>
              <a:rect l="l" t="t" r="r" b="b"/>
              <a:pathLst>
                <a:path w="2623" h="2703" extrusionOk="0">
                  <a:moveTo>
                    <a:pt x="107" y="1"/>
                  </a:moveTo>
                  <a:cubicBezTo>
                    <a:pt x="87" y="1"/>
                    <a:pt x="66" y="6"/>
                    <a:pt x="48" y="18"/>
                  </a:cubicBezTo>
                  <a:cubicBezTo>
                    <a:pt x="1" y="49"/>
                    <a:pt x="1" y="113"/>
                    <a:pt x="33" y="160"/>
                  </a:cubicBezTo>
                  <a:cubicBezTo>
                    <a:pt x="648" y="934"/>
                    <a:pt x="1185" y="1771"/>
                    <a:pt x="1643" y="2655"/>
                  </a:cubicBezTo>
                  <a:cubicBezTo>
                    <a:pt x="1659" y="2687"/>
                    <a:pt x="1691" y="2703"/>
                    <a:pt x="1722" y="2703"/>
                  </a:cubicBezTo>
                  <a:cubicBezTo>
                    <a:pt x="1770" y="2703"/>
                    <a:pt x="1801" y="2671"/>
                    <a:pt x="1817" y="2639"/>
                  </a:cubicBezTo>
                  <a:cubicBezTo>
                    <a:pt x="1943" y="2292"/>
                    <a:pt x="2070" y="1929"/>
                    <a:pt x="2212" y="1566"/>
                  </a:cubicBezTo>
                  <a:cubicBezTo>
                    <a:pt x="2338" y="1187"/>
                    <a:pt x="2465" y="823"/>
                    <a:pt x="2607" y="476"/>
                  </a:cubicBezTo>
                  <a:cubicBezTo>
                    <a:pt x="2623" y="429"/>
                    <a:pt x="2591" y="365"/>
                    <a:pt x="2544" y="350"/>
                  </a:cubicBezTo>
                  <a:cubicBezTo>
                    <a:pt x="2532" y="346"/>
                    <a:pt x="2520" y="344"/>
                    <a:pt x="2508" y="344"/>
                  </a:cubicBezTo>
                  <a:cubicBezTo>
                    <a:pt x="2469" y="344"/>
                    <a:pt x="2429" y="364"/>
                    <a:pt x="2417" y="413"/>
                  </a:cubicBezTo>
                  <a:cubicBezTo>
                    <a:pt x="2275" y="760"/>
                    <a:pt x="2149" y="1123"/>
                    <a:pt x="2022" y="1487"/>
                  </a:cubicBezTo>
                  <a:cubicBezTo>
                    <a:pt x="1912" y="1787"/>
                    <a:pt x="1817" y="2071"/>
                    <a:pt x="1707" y="2371"/>
                  </a:cubicBezTo>
                  <a:cubicBezTo>
                    <a:pt x="1280" y="1534"/>
                    <a:pt x="759" y="760"/>
                    <a:pt x="191" y="34"/>
                  </a:cubicBezTo>
                  <a:cubicBezTo>
                    <a:pt x="171" y="14"/>
                    <a:pt x="13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2012;p46">
              <a:extLst>
                <a:ext uri="{FF2B5EF4-FFF2-40B4-BE49-F238E27FC236}">
                  <a16:creationId xmlns:a16="http://schemas.microsoft.com/office/drawing/2014/main" id="{8D04E72A-134C-7BB5-57CF-F5E09074687E}"/>
                </a:ext>
              </a:extLst>
            </p:cNvPr>
            <p:cNvSpPr/>
            <p:nvPr/>
          </p:nvSpPr>
          <p:spPr>
            <a:xfrm>
              <a:off x="5548524" y="2403437"/>
              <a:ext cx="120823" cy="95929"/>
            </a:xfrm>
            <a:custGeom>
              <a:avLst/>
              <a:gdLst/>
              <a:ahLst/>
              <a:cxnLst/>
              <a:rect l="l" t="t" r="r" b="b"/>
              <a:pathLst>
                <a:path w="3111" h="2470" extrusionOk="0">
                  <a:moveTo>
                    <a:pt x="2963" y="1"/>
                  </a:moveTo>
                  <a:cubicBezTo>
                    <a:pt x="2931" y="1"/>
                    <a:pt x="2898" y="16"/>
                    <a:pt x="2875" y="54"/>
                  </a:cubicBezTo>
                  <a:cubicBezTo>
                    <a:pt x="2432" y="717"/>
                    <a:pt x="2069" y="1412"/>
                    <a:pt x="1785" y="2154"/>
                  </a:cubicBezTo>
                  <a:cubicBezTo>
                    <a:pt x="1327" y="1475"/>
                    <a:pt x="790" y="843"/>
                    <a:pt x="190" y="275"/>
                  </a:cubicBezTo>
                  <a:cubicBezTo>
                    <a:pt x="166" y="251"/>
                    <a:pt x="139" y="239"/>
                    <a:pt x="113" y="239"/>
                  </a:cubicBezTo>
                  <a:cubicBezTo>
                    <a:pt x="87" y="239"/>
                    <a:pt x="64" y="251"/>
                    <a:pt x="48" y="275"/>
                  </a:cubicBezTo>
                  <a:cubicBezTo>
                    <a:pt x="0" y="306"/>
                    <a:pt x="0" y="369"/>
                    <a:pt x="48" y="417"/>
                  </a:cubicBezTo>
                  <a:cubicBezTo>
                    <a:pt x="679" y="1017"/>
                    <a:pt x="1248" y="1680"/>
                    <a:pt x="1722" y="2422"/>
                  </a:cubicBezTo>
                  <a:cubicBezTo>
                    <a:pt x="1738" y="2438"/>
                    <a:pt x="1769" y="2454"/>
                    <a:pt x="1801" y="2470"/>
                  </a:cubicBezTo>
                  <a:lnTo>
                    <a:pt x="1817" y="2470"/>
                  </a:lnTo>
                  <a:cubicBezTo>
                    <a:pt x="1864" y="2454"/>
                    <a:pt x="1896" y="2438"/>
                    <a:pt x="1896" y="2407"/>
                  </a:cubicBezTo>
                  <a:cubicBezTo>
                    <a:pt x="2196" y="1617"/>
                    <a:pt x="2575" y="859"/>
                    <a:pt x="3033" y="164"/>
                  </a:cubicBezTo>
                  <a:cubicBezTo>
                    <a:pt x="3110" y="86"/>
                    <a:pt x="3040" y="1"/>
                    <a:pt x="2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2013;p46">
              <a:extLst>
                <a:ext uri="{FF2B5EF4-FFF2-40B4-BE49-F238E27FC236}">
                  <a16:creationId xmlns:a16="http://schemas.microsoft.com/office/drawing/2014/main" id="{2C6BBF3E-2F39-6393-6769-E234046F366F}"/>
                </a:ext>
              </a:extLst>
            </p:cNvPr>
            <p:cNvSpPr/>
            <p:nvPr/>
          </p:nvSpPr>
          <p:spPr>
            <a:xfrm>
              <a:off x="5547281" y="2448800"/>
              <a:ext cx="128863" cy="109444"/>
            </a:xfrm>
            <a:custGeom>
              <a:avLst/>
              <a:gdLst/>
              <a:ahLst/>
              <a:cxnLst/>
              <a:rect l="l" t="t" r="r" b="b"/>
              <a:pathLst>
                <a:path w="3318" h="2818" extrusionOk="0">
                  <a:moveTo>
                    <a:pt x="3201" y="1"/>
                  </a:moveTo>
                  <a:cubicBezTo>
                    <a:pt x="3172" y="1"/>
                    <a:pt x="3145" y="12"/>
                    <a:pt x="3128" y="38"/>
                  </a:cubicBezTo>
                  <a:cubicBezTo>
                    <a:pt x="2543" y="781"/>
                    <a:pt x="2070" y="1602"/>
                    <a:pt x="1706" y="2471"/>
                  </a:cubicBezTo>
                  <a:cubicBezTo>
                    <a:pt x="1327" y="1760"/>
                    <a:pt x="806" y="1128"/>
                    <a:pt x="159" y="623"/>
                  </a:cubicBezTo>
                  <a:cubicBezTo>
                    <a:pt x="144" y="601"/>
                    <a:pt x="124" y="593"/>
                    <a:pt x="102" y="593"/>
                  </a:cubicBezTo>
                  <a:cubicBezTo>
                    <a:pt x="77" y="593"/>
                    <a:pt x="50" y="605"/>
                    <a:pt x="32" y="623"/>
                  </a:cubicBezTo>
                  <a:cubicBezTo>
                    <a:pt x="1" y="670"/>
                    <a:pt x="1" y="733"/>
                    <a:pt x="32" y="765"/>
                  </a:cubicBezTo>
                  <a:cubicBezTo>
                    <a:pt x="648" y="1286"/>
                    <a:pt x="1248" y="1886"/>
                    <a:pt x="1627" y="2755"/>
                  </a:cubicBezTo>
                  <a:cubicBezTo>
                    <a:pt x="1643" y="2802"/>
                    <a:pt x="1675" y="2818"/>
                    <a:pt x="1722" y="2818"/>
                  </a:cubicBezTo>
                  <a:cubicBezTo>
                    <a:pt x="1770" y="2818"/>
                    <a:pt x="1801" y="2786"/>
                    <a:pt x="1817" y="2755"/>
                  </a:cubicBezTo>
                  <a:cubicBezTo>
                    <a:pt x="2164" y="1823"/>
                    <a:pt x="2654" y="939"/>
                    <a:pt x="3286" y="165"/>
                  </a:cubicBezTo>
                  <a:cubicBezTo>
                    <a:pt x="3317" y="117"/>
                    <a:pt x="3317" y="54"/>
                    <a:pt x="3270" y="23"/>
                  </a:cubicBezTo>
                  <a:cubicBezTo>
                    <a:pt x="3249" y="8"/>
                    <a:pt x="3224" y="1"/>
                    <a:pt x="3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2014;p46">
              <a:extLst>
                <a:ext uri="{FF2B5EF4-FFF2-40B4-BE49-F238E27FC236}">
                  <a16:creationId xmlns:a16="http://schemas.microsoft.com/office/drawing/2014/main" id="{1C12E9C3-668D-620C-0C62-A66F1665DF24}"/>
                </a:ext>
              </a:extLst>
            </p:cNvPr>
            <p:cNvSpPr/>
            <p:nvPr/>
          </p:nvSpPr>
          <p:spPr>
            <a:xfrm>
              <a:off x="5552447" y="2502786"/>
              <a:ext cx="112629" cy="105172"/>
            </a:xfrm>
            <a:custGeom>
              <a:avLst/>
              <a:gdLst/>
              <a:ahLst/>
              <a:cxnLst/>
              <a:rect l="l" t="t" r="r" b="b"/>
              <a:pathLst>
                <a:path w="2900" h="2708" extrusionOk="0">
                  <a:moveTo>
                    <a:pt x="2783" y="0"/>
                  </a:moveTo>
                  <a:cubicBezTo>
                    <a:pt x="2755" y="0"/>
                    <a:pt x="2728" y="12"/>
                    <a:pt x="2710" y="38"/>
                  </a:cubicBezTo>
                  <a:cubicBezTo>
                    <a:pt x="2174" y="749"/>
                    <a:pt x="1747" y="1538"/>
                    <a:pt x="1447" y="2375"/>
                  </a:cubicBezTo>
                  <a:cubicBezTo>
                    <a:pt x="1115" y="1791"/>
                    <a:pt x="689" y="1238"/>
                    <a:pt x="215" y="749"/>
                  </a:cubicBezTo>
                  <a:cubicBezTo>
                    <a:pt x="193" y="727"/>
                    <a:pt x="169" y="718"/>
                    <a:pt x="145" y="718"/>
                  </a:cubicBezTo>
                  <a:cubicBezTo>
                    <a:pt x="67" y="718"/>
                    <a:pt x="0" y="818"/>
                    <a:pt x="73" y="891"/>
                  </a:cubicBezTo>
                  <a:cubicBezTo>
                    <a:pt x="594" y="1412"/>
                    <a:pt x="1036" y="2012"/>
                    <a:pt x="1384" y="2660"/>
                  </a:cubicBezTo>
                  <a:cubicBezTo>
                    <a:pt x="1400" y="2691"/>
                    <a:pt x="1431" y="2707"/>
                    <a:pt x="1479" y="2707"/>
                  </a:cubicBezTo>
                  <a:cubicBezTo>
                    <a:pt x="1510" y="2707"/>
                    <a:pt x="1558" y="2676"/>
                    <a:pt x="1558" y="2644"/>
                  </a:cubicBezTo>
                  <a:cubicBezTo>
                    <a:pt x="1842" y="1886"/>
                    <a:pt x="2252" y="923"/>
                    <a:pt x="2868" y="165"/>
                  </a:cubicBezTo>
                  <a:cubicBezTo>
                    <a:pt x="2900" y="117"/>
                    <a:pt x="2884" y="54"/>
                    <a:pt x="2853" y="22"/>
                  </a:cubicBezTo>
                  <a:cubicBezTo>
                    <a:pt x="2831" y="8"/>
                    <a:pt x="2807" y="0"/>
                    <a:pt x="2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2015;p46">
              <a:extLst>
                <a:ext uri="{FF2B5EF4-FFF2-40B4-BE49-F238E27FC236}">
                  <a16:creationId xmlns:a16="http://schemas.microsoft.com/office/drawing/2014/main" id="{04406A70-C024-D29B-D954-6861993D9DC8}"/>
                </a:ext>
              </a:extLst>
            </p:cNvPr>
            <p:cNvSpPr/>
            <p:nvPr/>
          </p:nvSpPr>
          <p:spPr>
            <a:xfrm>
              <a:off x="5542543" y="2565432"/>
              <a:ext cx="120707" cy="101405"/>
            </a:xfrm>
            <a:custGeom>
              <a:avLst/>
              <a:gdLst/>
              <a:ahLst/>
              <a:cxnLst/>
              <a:rect l="l" t="t" r="r" b="b"/>
              <a:pathLst>
                <a:path w="3108" h="2611" extrusionOk="0">
                  <a:moveTo>
                    <a:pt x="2999" y="1"/>
                  </a:moveTo>
                  <a:cubicBezTo>
                    <a:pt x="2973" y="1"/>
                    <a:pt x="2950" y="12"/>
                    <a:pt x="2934" y="36"/>
                  </a:cubicBezTo>
                  <a:cubicBezTo>
                    <a:pt x="2413" y="620"/>
                    <a:pt x="1955" y="1268"/>
                    <a:pt x="1560" y="1963"/>
                  </a:cubicBezTo>
                  <a:cubicBezTo>
                    <a:pt x="1513" y="2042"/>
                    <a:pt x="1481" y="2121"/>
                    <a:pt x="1449" y="2200"/>
                  </a:cubicBezTo>
                  <a:cubicBezTo>
                    <a:pt x="1102" y="1552"/>
                    <a:pt x="691" y="936"/>
                    <a:pt x="218" y="368"/>
                  </a:cubicBezTo>
                  <a:cubicBezTo>
                    <a:pt x="194" y="344"/>
                    <a:pt x="167" y="334"/>
                    <a:pt x="142" y="334"/>
                  </a:cubicBezTo>
                  <a:cubicBezTo>
                    <a:pt x="66" y="334"/>
                    <a:pt x="0" y="423"/>
                    <a:pt x="60" y="494"/>
                  </a:cubicBezTo>
                  <a:cubicBezTo>
                    <a:pt x="581" y="1110"/>
                    <a:pt x="1039" y="1805"/>
                    <a:pt x="1386" y="2547"/>
                  </a:cubicBezTo>
                  <a:cubicBezTo>
                    <a:pt x="1402" y="2579"/>
                    <a:pt x="1434" y="2610"/>
                    <a:pt x="1481" y="2610"/>
                  </a:cubicBezTo>
                  <a:lnTo>
                    <a:pt x="1497" y="2610"/>
                  </a:lnTo>
                  <a:cubicBezTo>
                    <a:pt x="1528" y="2594"/>
                    <a:pt x="1560" y="2563"/>
                    <a:pt x="1576" y="2515"/>
                  </a:cubicBezTo>
                  <a:cubicBezTo>
                    <a:pt x="1592" y="2358"/>
                    <a:pt x="1639" y="2200"/>
                    <a:pt x="1734" y="2073"/>
                  </a:cubicBezTo>
                  <a:cubicBezTo>
                    <a:pt x="2113" y="1394"/>
                    <a:pt x="2555" y="762"/>
                    <a:pt x="3076" y="178"/>
                  </a:cubicBezTo>
                  <a:cubicBezTo>
                    <a:pt x="3108" y="131"/>
                    <a:pt x="3108" y="68"/>
                    <a:pt x="3076" y="36"/>
                  </a:cubicBezTo>
                  <a:cubicBezTo>
                    <a:pt x="3052" y="12"/>
                    <a:pt x="3025" y="1"/>
                    <a:pt x="2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2016;p46">
              <a:extLst>
                <a:ext uri="{FF2B5EF4-FFF2-40B4-BE49-F238E27FC236}">
                  <a16:creationId xmlns:a16="http://schemas.microsoft.com/office/drawing/2014/main" id="{5FB62BDE-11E1-DC2D-430B-3EE2098040CE}"/>
                </a:ext>
              </a:extLst>
            </p:cNvPr>
            <p:cNvSpPr/>
            <p:nvPr/>
          </p:nvSpPr>
          <p:spPr>
            <a:xfrm>
              <a:off x="5525687" y="2605241"/>
              <a:ext cx="120474" cy="122921"/>
            </a:xfrm>
            <a:custGeom>
              <a:avLst/>
              <a:gdLst/>
              <a:ahLst/>
              <a:cxnLst/>
              <a:rect l="l" t="t" r="r" b="b"/>
              <a:pathLst>
                <a:path w="3102" h="3165" extrusionOk="0">
                  <a:moveTo>
                    <a:pt x="146" y="1"/>
                  </a:moveTo>
                  <a:cubicBezTo>
                    <a:pt x="75" y="1"/>
                    <a:pt x="1" y="86"/>
                    <a:pt x="67" y="164"/>
                  </a:cubicBezTo>
                  <a:cubicBezTo>
                    <a:pt x="762" y="1127"/>
                    <a:pt x="1331" y="1996"/>
                    <a:pt x="1394" y="3070"/>
                  </a:cubicBezTo>
                  <a:cubicBezTo>
                    <a:pt x="1394" y="3117"/>
                    <a:pt x="1425" y="3149"/>
                    <a:pt x="1473" y="3164"/>
                  </a:cubicBezTo>
                  <a:lnTo>
                    <a:pt x="1489" y="3164"/>
                  </a:lnTo>
                  <a:cubicBezTo>
                    <a:pt x="1520" y="3164"/>
                    <a:pt x="1568" y="3133"/>
                    <a:pt x="1583" y="3085"/>
                  </a:cubicBezTo>
                  <a:cubicBezTo>
                    <a:pt x="1852" y="2296"/>
                    <a:pt x="2357" y="1601"/>
                    <a:pt x="3036" y="1080"/>
                  </a:cubicBezTo>
                  <a:cubicBezTo>
                    <a:pt x="3102" y="1015"/>
                    <a:pt x="3037" y="906"/>
                    <a:pt x="2960" y="906"/>
                  </a:cubicBezTo>
                  <a:cubicBezTo>
                    <a:pt x="2943" y="906"/>
                    <a:pt x="2926" y="911"/>
                    <a:pt x="2910" y="922"/>
                  </a:cubicBezTo>
                  <a:cubicBezTo>
                    <a:pt x="2326" y="1380"/>
                    <a:pt x="1852" y="1980"/>
                    <a:pt x="1536" y="2659"/>
                  </a:cubicBezTo>
                  <a:cubicBezTo>
                    <a:pt x="1346" y="1617"/>
                    <a:pt x="715" y="717"/>
                    <a:pt x="225" y="53"/>
                  </a:cubicBezTo>
                  <a:cubicBezTo>
                    <a:pt x="206" y="16"/>
                    <a:pt x="177"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2017;p46">
              <a:extLst>
                <a:ext uri="{FF2B5EF4-FFF2-40B4-BE49-F238E27FC236}">
                  <a16:creationId xmlns:a16="http://schemas.microsoft.com/office/drawing/2014/main" id="{E074BF49-F5B6-28EC-3652-DA591DAAE449}"/>
                </a:ext>
              </a:extLst>
            </p:cNvPr>
            <p:cNvSpPr/>
            <p:nvPr/>
          </p:nvSpPr>
          <p:spPr>
            <a:xfrm>
              <a:off x="5517570" y="2684277"/>
              <a:ext cx="138922" cy="132824"/>
            </a:xfrm>
            <a:custGeom>
              <a:avLst/>
              <a:gdLst/>
              <a:ahLst/>
              <a:cxnLst/>
              <a:rect l="l" t="t" r="r" b="b"/>
              <a:pathLst>
                <a:path w="3577" h="3420" extrusionOk="0">
                  <a:moveTo>
                    <a:pt x="134" y="0"/>
                  </a:moveTo>
                  <a:cubicBezTo>
                    <a:pt x="68" y="0"/>
                    <a:pt x="1" y="63"/>
                    <a:pt x="39" y="150"/>
                  </a:cubicBezTo>
                  <a:cubicBezTo>
                    <a:pt x="150" y="419"/>
                    <a:pt x="276" y="703"/>
                    <a:pt x="418" y="972"/>
                  </a:cubicBezTo>
                  <a:cubicBezTo>
                    <a:pt x="639" y="1351"/>
                    <a:pt x="797" y="1777"/>
                    <a:pt x="876" y="2219"/>
                  </a:cubicBezTo>
                  <a:cubicBezTo>
                    <a:pt x="940" y="2582"/>
                    <a:pt x="908" y="2946"/>
                    <a:pt x="797" y="3293"/>
                  </a:cubicBezTo>
                  <a:cubicBezTo>
                    <a:pt x="782" y="3340"/>
                    <a:pt x="813" y="3404"/>
                    <a:pt x="861" y="3419"/>
                  </a:cubicBezTo>
                  <a:lnTo>
                    <a:pt x="892" y="3419"/>
                  </a:lnTo>
                  <a:cubicBezTo>
                    <a:pt x="940" y="3419"/>
                    <a:pt x="971" y="3388"/>
                    <a:pt x="987" y="3356"/>
                  </a:cubicBezTo>
                  <a:cubicBezTo>
                    <a:pt x="1445" y="2235"/>
                    <a:pt x="2329" y="1366"/>
                    <a:pt x="3466" y="940"/>
                  </a:cubicBezTo>
                  <a:cubicBezTo>
                    <a:pt x="3576" y="899"/>
                    <a:pt x="3531" y="738"/>
                    <a:pt x="3434" y="738"/>
                  </a:cubicBezTo>
                  <a:cubicBezTo>
                    <a:pt x="3420" y="738"/>
                    <a:pt x="3404" y="742"/>
                    <a:pt x="3387" y="750"/>
                  </a:cubicBezTo>
                  <a:cubicBezTo>
                    <a:pt x="2440" y="1114"/>
                    <a:pt x="1634" y="1793"/>
                    <a:pt x="1113" y="2677"/>
                  </a:cubicBezTo>
                  <a:cubicBezTo>
                    <a:pt x="1113" y="2503"/>
                    <a:pt x="1097" y="2345"/>
                    <a:pt x="1082" y="2188"/>
                  </a:cubicBezTo>
                  <a:cubicBezTo>
                    <a:pt x="987" y="1730"/>
                    <a:pt x="813" y="1287"/>
                    <a:pt x="592" y="877"/>
                  </a:cubicBezTo>
                  <a:cubicBezTo>
                    <a:pt x="450" y="608"/>
                    <a:pt x="339" y="356"/>
                    <a:pt x="229" y="87"/>
                  </a:cubicBezTo>
                  <a:cubicBezTo>
                    <a:pt x="217" y="26"/>
                    <a:pt x="176"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2018;p46">
              <a:extLst>
                <a:ext uri="{FF2B5EF4-FFF2-40B4-BE49-F238E27FC236}">
                  <a16:creationId xmlns:a16="http://schemas.microsoft.com/office/drawing/2014/main" id="{C1B8B6FC-6CCF-496E-EE3F-97CC9D697992}"/>
                </a:ext>
              </a:extLst>
            </p:cNvPr>
            <p:cNvSpPr/>
            <p:nvPr/>
          </p:nvSpPr>
          <p:spPr>
            <a:xfrm>
              <a:off x="5537494" y="2683656"/>
              <a:ext cx="103075" cy="72121"/>
            </a:xfrm>
            <a:custGeom>
              <a:avLst/>
              <a:gdLst/>
              <a:ahLst/>
              <a:cxnLst/>
              <a:rect l="l" t="t" r="r" b="b"/>
              <a:pathLst>
                <a:path w="2654" h="1857" extrusionOk="0">
                  <a:moveTo>
                    <a:pt x="109" y="0"/>
                  </a:moveTo>
                  <a:cubicBezTo>
                    <a:pt x="83" y="0"/>
                    <a:pt x="55" y="8"/>
                    <a:pt x="32" y="24"/>
                  </a:cubicBezTo>
                  <a:cubicBezTo>
                    <a:pt x="0" y="72"/>
                    <a:pt x="0" y="135"/>
                    <a:pt x="32" y="166"/>
                  </a:cubicBezTo>
                  <a:cubicBezTo>
                    <a:pt x="442" y="624"/>
                    <a:pt x="727" y="1177"/>
                    <a:pt x="853" y="1793"/>
                  </a:cubicBezTo>
                  <a:cubicBezTo>
                    <a:pt x="853" y="1825"/>
                    <a:pt x="885" y="1856"/>
                    <a:pt x="916" y="1856"/>
                  </a:cubicBezTo>
                  <a:lnTo>
                    <a:pt x="948" y="1856"/>
                  </a:lnTo>
                  <a:cubicBezTo>
                    <a:pt x="979" y="1856"/>
                    <a:pt x="995" y="1840"/>
                    <a:pt x="1027" y="1809"/>
                  </a:cubicBezTo>
                  <a:cubicBezTo>
                    <a:pt x="1406" y="1256"/>
                    <a:pt x="1943" y="845"/>
                    <a:pt x="2574" y="593"/>
                  </a:cubicBezTo>
                  <a:cubicBezTo>
                    <a:pt x="2622" y="577"/>
                    <a:pt x="2653" y="514"/>
                    <a:pt x="2622" y="466"/>
                  </a:cubicBezTo>
                  <a:cubicBezTo>
                    <a:pt x="2609" y="427"/>
                    <a:pt x="2564" y="399"/>
                    <a:pt x="2522" y="399"/>
                  </a:cubicBezTo>
                  <a:cubicBezTo>
                    <a:pt x="2513" y="399"/>
                    <a:pt x="2504" y="400"/>
                    <a:pt x="2495" y="403"/>
                  </a:cubicBezTo>
                  <a:cubicBezTo>
                    <a:pt x="1911" y="640"/>
                    <a:pt x="1390" y="1035"/>
                    <a:pt x="979" y="1524"/>
                  </a:cubicBezTo>
                  <a:cubicBezTo>
                    <a:pt x="837" y="972"/>
                    <a:pt x="553" y="451"/>
                    <a:pt x="174" y="24"/>
                  </a:cubicBezTo>
                  <a:cubicBezTo>
                    <a:pt x="158" y="8"/>
                    <a:pt x="134"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2019;p46">
              <a:extLst>
                <a:ext uri="{FF2B5EF4-FFF2-40B4-BE49-F238E27FC236}">
                  <a16:creationId xmlns:a16="http://schemas.microsoft.com/office/drawing/2014/main" id="{58C236A9-0104-B159-2BE5-DB8A0F4FE036}"/>
                </a:ext>
              </a:extLst>
            </p:cNvPr>
            <p:cNvSpPr/>
            <p:nvPr/>
          </p:nvSpPr>
          <p:spPr>
            <a:xfrm>
              <a:off x="5511744" y="2730068"/>
              <a:ext cx="125484" cy="120163"/>
            </a:xfrm>
            <a:custGeom>
              <a:avLst/>
              <a:gdLst/>
              <a:ahLst/>
              <a:cxnLst/>
              <a:rect l="l" t="t" r="r" b="b"/>
              <a:pathLst>
                <a:path w="3231" h="3094" extrusionOk="0">
                  <a:moveTo>
                    <a:pt x="131" y="1"/>
                  </a:moveTo>
                  <a:cubicBezTo>
                    <a:pt x="65" y="1"/>
                    <a:pt x="0" y="67"/>
                    <a:pt x="31" y="140"/>
                  </a:cubicBezTo>
                  <a:cubicBezTo>
                    <a:pt x="458" y="1024"/>
                    <a:pt x="679" y="2003"/>
                    <a:pt x="663" y="2998"/>
                  </a:cubicBezTo>
                  <a:cubicBezTo>
                    <a:pt x="663" y="3030"/>
                    <a:pt x="695" y="3077"/>
                    <a:pt x="726" y="3093"/>
                  </a:cubicBezTo>
                  <a:lnTo>
                    <a:pt x="774" y="3093"/>
                  </a:lnTo>
                  <a:cubicBezTo>
                    <a:pt x="789" y="3093"/>
                    <a:pt x="821" y="3077"/>
                    <a:pt x="853" y="3046"/>
                  </a:cubicBezTo>
                  <a:cubicBezTo>
                    <a:pt x="1484" y="2225"/>
                    <a:pt x="2258" y="1530"/>
                    <a:pt x="3127" y="961"/>
                  </a:cubicBezTo>
                  <a:cubicBezTo>
                    <a:pt x="3231" y="896"/>
                    <a:pt x="3164" y="767"/>
                    <a:pt x="3075" y="767"/>
                  </a:cubicBezTo>
                  <a:cubicBezTo>
                    <a:pt x="3056" y="767"/>
                    <a:pt x="3036" y="773"/>
                    <a:pt x="3016" y="787"/>
                  </a:cubicBezTo>
                  <a:cubicBezTo>
                    <a:pt x="2211" y="1324"/>
                    <a:pt x="1484" y="1972"/>
                    <a:pt x="853" y="2714"/>
                  </a:cubicBezTo>
                  <a:cubicBezTo>
                    <a:pt x="837" y="1782"/>
                    <a:pt x="616" y="882"/>
                    <a:pt x="221" y="61"/>
                  </a:cubicBezTo>
                  <a:cubicBezTo>
                    <a:pt x="200" y="18"/>
                    <a:pt x="165"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 name="Google Shape;2020;p46">
              <a:extLst>
                <a:ext uri="{FF2B5EF4-FFF2-40B4-BE49-F238E27FC236}">
                  <a16:creationId xmlns:a16="http://schemas.microsoft.com/office/drawing/2014/main" id="{E673C6A8-1C5C-4969-9B08-F02EAD0EB505}"/>
                </a:ext>
              </a:extLst>
            </p:cNvPr>
            <p:cNvSpPr/>
            <p:nvPr/>
          </p:nvSpPr>
          <p:spPr>
            <a:xfrm>
              <a:off x="5496986" y="2812288"/>
              <a:ext cx="124202" cy="94375"/>
            </a:xfrm>
            <a:custGeom>
              <a:avLst/>
              <a:gdLst/>
              <a:ahLst/>
              <a:cxnLst/>
              <a:rect l="l" t="t" r="r" b="b"/>
              <a:pathLst>
                <a:path w="3198" h="2430" extrusionOk="0">
                  <a:moveTo>
                    <a:pt x="129" y="0"/>
                  </a:moveTo>
                  <a:cubicBezTo>
                    <a:pt x="114" y="0"/>
                    <a:pt x="97" y="4"/>
                    <a:pt x="80" y="13"/>
                  </a:cubicBezTo>
                  <a:cubicBezTo>
                    <a:pt x="32" y="29"/>
                    <a:pt x="1" y="76"/>
                    <a:pt x="32" y="139"/>
                  </a:cubicBezTo>
                  <a:cubicBezTo>
                    <a:pt x="301" y="834"/>
                    <a:pt x="411" y="1576"/>
                    <a:pt x="380" y="2334"/>
                  </a:cubicBezTo>
                  <a:cubicBezTo>
                    <a:pt x="380" y="2366"/>
                    <a:pt x="396" y="2413"/>
                    <a:pt x="443" y="2429"/>
                  </a:cubicBezTo>
                  <a:lnTo>
                    <a:pt x="475" y="2429"/>
                  </a:lnTo>
                  <a:cubicBezTo>
                    <a:pt x="506" y="2429"/>
                    <a:pt x="538" y="2429"/>
                    <a:pt x="554" y="2397"/>
                  </a:cubicBezTo>
                  <a:cubicBezTo>
                    <a:pt x="1138" y="1497"/>
                    <a:pt x="2038" y="834"/>
                    <a:pt x="3080" y="534"/>
                  </a:cubicBezTo>
                  <a:cubicBezTo>
                    <a:pt x="3197" y="505"/>
                    <a:pt x="3166" y="341"/>
                    <a:pt x="3061" y="341"/>
                  </a:cubicBezTo>
                  <a:cubicBezTo>
                    <a:pt x="3052" y="341"/>
                    <a:pt x="3043" y="342"/>
                    <a:pt x="3033" y="344"/>
                  </a:cubicBezTo>
                  <a:cubicBezTo>
                    <a:pt x="2054" y="613"/>
                    <a:pt x="1201" y="1197"/>
                    <a:pt x="585" y="2018"/>
                  </a:cubicBezTo>
                  <a:cubicBezTo>
                    <a:pt x="569" y="1355"/>
                    <a:pt x="443" y="692"/>
                    <a:pt x="206" y="60"/>
                  </a:cubicBezTo>
                  <a:cubicBezTo>
                    <a:pt x="195" y="26"/>
                    <a:pt x="167"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 name="Google Shape;2021;p46">
              <a:extLst>
                <a:ext uri="{FF2B5EF4-FFF2-40B4-BE49-F238E27FC236}">
                  <a16:creationId xmlns:a16="http://schemas.microsoft.com/office/drawing/2014/main" id="{AEDD20F5-AD92-6066-4430-097C1EB3AA6F}"/>
                </a:ext>
              </a:extLst>
            </p:cNvPr>
            <p:cNvSpPr/>
            <p:nvPr/>
          </p:nvSpPr>
          <p:spPr>
            <a:xfrm>
              <a:off x="5479819" y="2868410"/>
              <a:ext cx="105133" cy="81792"/>
            </a:xfrm>
            <a:custGeom>
              <a:avLst/>
              <a:gdLst/>
              <a:ahLst/>
              <a:cxnLst/>
              <a:rect l="l" t="t" r="r" b="b"/>
              <a:pathLst>
                <a:path w="2707" h="2106" extrusionOk="0">
                  <a:moveTo>
                    <a:pt x="120" y="1"/>
                  </a:moveTo>
                  <a:cubicBezTo>
                    <a:pt x="112" y="1"/>
                    <a:pt x="104" y="2"/>
                    <a:pt x="95" y="5"/>
                  </a:cubicBezTo>
                  <a:cubicBezTo>
                    <a:pt x="32" y="5"/>
                    <a:pt x="1" y="68"/>
                    <a:pt x="16" y="115"/>
                  </a:cubicBezTo>
                  <a:lnTo>
                    <a:pt x="32" y="163"/>
                  </a:lnTo>
                  <a:cubicBezTo>
                    <a:pt x="174" y="779"/>
                    <a:pt x="269" y="1395"/>
                    <a:pt x="301" y="2011"/>
                  </a:cubicBezTo>
                  <a:cubicBezTo>
                    <a:pt x="285" y="2058"/>
                    <a:pt x="316" y="2090"/>
                    <a:pt x="364" y="2105"/>
                  </a:cubicBezTo>
                  <a:lnTo>
                    <a:pt x="395" y="2105"/>
                  </a:lnTo>
                  <a:cubicBezTo>
                    <a:pt x="427" y="2105"/>
                    <a:pt x="443" y="2090"/>
                    <a:pt x="474" y="2074"/>
                  </a:cubicBezTo>
                  <a:cubicBezTo>
                    <a:pt x="980" y="1316"/>
                    <a:pt x="1722" y="763"/>
                    <a:pt x="2575" y="463"/>
                  </a:cubicBezTo>
                  <a:cubicBezTo>
                    <a:pt x="2706" y="419"/>
                    <a:pt x="2662" y="254"/>
                    <a:pt x="2555" y="254"/>
                  </a:cubicBezTo>
                  <a:cubicBezTo>
                    <a:pt x="2546" y="254"/>
                    <a:pt x="2537" y="255"/>
                    <a:pt x="2527" y="258"/>
                  </a:cubicBezTo>
                  <a:cubicBezTo>
                    <a:pt x="1706" y="542"/>
                    <a:pt x="996" y="1047"/>
                    <a:pt x="474" y="1726"/>
                  </a:cubicBezTo>
                  <a:cubicBezTo>
                    <a:pt x="443" y="1189"/>
                    <a:pt x="348" y="652"/>
                    <a:pt x="222" y="131"/>
                  </a:cubicBezTo>
                  <a:lnTo>
                    <a:pt x="206" y="84"/>
                  </a:lnTo>
                  <a:cubicBezTo>
                    <a:pt x="193" y="32"/>
                    <a:pt x="158"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 name="Google Shape;2022;p46">
              <a:extLst>
                <a:ext uri="{FF2B5EF4-FFF2-40B4-BE49-F238E27FC236}">
                  <a16:creationId xmlns:a16="http://schemas.microsoft.com/office/drawing/2014/main" id="{76D49C37-5E20-DAC7-1881-945C0325D7E0}"/>
                </a:ext>
              </a:extLst>
            </p:cNvPr>
            <p:cNvSpPr/>
            <p:nvPr/>
          </p:nvSpPr>
          <p:spPr>
            <a:xfrm>
              <a:off x="4364735" y="2399087"/>
              <a:ext cx="930508" cy="985152"/>
            </a:xfrm>
            <a:custGeom>
              <a:avLst/>
              <a:gdLst/>
              <a:ahLst/>
              <a:cxnLst/>
              <a:rect l="l" t="t" r="r" b="b"/>
              <a:pathLst>
                <a:path w="23959" h="25366" extrusionOk="0">
                  <a:moveTo>
                    <a:pt x="8706" y="1"/>
                  </a:moveTo>
                  <a:cubicBezTo>
                    <a:pt x="7601" y="1"/>
                    <a:pt x="6761" y="1515"/>
                    <a:pt x="5718" y="3150"/>
                  </a:cubicBezTo>
                  <a:cubicBezTo>
                    <a:pt x="5395" y="3897"/>
                    <a:pt x="4969" y="4134"/>
                    <a:pt x="4428" y="4134"/>
                  </a:cubicBezTo>
                  <a:cubicBezTo>
                    <a:pt x="4121" y="4134"/>
                    <a:pt x="3778" y="4058"/>
                    <a:pt x="3396" y="3956"/>
                  </a:cubicBezTo>
                  <a:cubicBezTo>
                    <a:pt x="64" y="4603"/>
                    <a:pt x="2196" y="9152"/>
                    <a:pt x="1217" y="11362"/>
                  </a:cubicBezTo>
                  <a:cubicBezTo>
                    <a:pt x="569" y="12563"/>
                    <a:pt x="1" y="13873"/>
                    <a:pt x="885" y="15105"/>
                  </a:cubicBezTo>
                  <a:cubicBezTo>
                    <a:pt x="2854" y="18529"/>
                    <a:pt x="9086" y="25366"/>
                    <a:pt x="13149" y="25366"/>
                  </a:cubicBezTo>
                  <a:cubicBezTo>
                    <a:pt x="13584" y="25366"/>
                    <a:pt x="13994" y="25287"/>
                    <a:pt x="14372" y="25118"/>
                  </a:cubicBezTo>
                  <a:cubicBezTo>
                    <a:pt x="16030" y="24375"/>
                    <a:pt x="18131" y="19875"/>
                    <a:pt x="19584" y="18785"/>
                  </a:cubicBezTo>
                  <a:cubicBezTo>
                    <a:pt x="21337" y="17443"/>
                    <a:pt x="21621" y="13352"/>
                    <a:pt x="23058" y="11678"/>
                  </a:cubicBezTo>
                  <a:cubicBezTo>
                    <a:pt x="23547" y="11126"/>
                    <a:pt x="23958" y="10462"/>
                    <a:pt x="23942" y="9736"/>
                  </a:cubicBezTo>
                  <a:cubicBezTo>
                    <a:pt x="23895" y="7730"/>
                    <a:pt x="21352" y="7446"/>
                    <a:pt x="20121" y="6372"/>
                  </a:cubicBezTo>
                  <a:cubicBezTo>
                    <a:pt x="19220" y="5330"/>
                    <a:pt x="20010" y="3577"/>
                    <a:pt x="19299" y="2408"/>
                  </a:cubicBezTo>
                  <a:cubicBezTo>
                    <a:pt x="18751" y="1693"/>
                    <a:pt x="18119" y="1449"/>
                    <a:pt x="17442" y="1449"/>
                  </a:cubicBezTo>
                  <a:cubicBezTo>
                    <a:pt x="15982" y="1449"/>
                    <a:pt x="14310" y="2583"/>
                    <a:pt x="12800" y="2583"/>
                  </a:cubicBezTo>
                  <a:cubicBezTo>
                    <a:pt x="12147" y="2583"/>
                    <a:pt x="11523" y="2370"/>
                    <a:pt x="10961" y="1761"/>
                  </a:cubicBezTo>
                  <a:cubicBezTo>
                    <a:pt x="10062" y="499"/>
                    <a:pt x="9340" y="1"/>
                    <a:pt x="8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 name="Google Shape;2023;p46">
              <a:extLst>
                <a:ext uri="{FF2B5EF4-FFF2-40B4-BE49-F238E27FC236}">
                  <a16:creationId xmlns:a16="http://schemas.microsoft.com/office/drawing/2014/main" id="{2FA5B1ED-FC90-D062-A25C-C779F5737347}"/>
                </a:ext>
              </a:extLst>
            </p:cNvPr>
            <p:cNvSpPr/>
            <p:nvPr/>
          </p:nvSpPr>
          <p:spPr>
            <a:xfrm>
              <a:off x="4682704" y="2556383"/>
              <a:ext cx="225529" cy="465545"/>
            </a:xfrm>
            <a:custGeom>
              <a:avLst/>
              <a:gdLst/>
              <a:ahLst/>
              <a:cxnLst/>
              <a:rect l="l" t="t" r="r" b="b"/>
              <a:pathLst>
                <a:path w="5807" h="11987" extrusionOk="0">
                  <a:moveTo>
                    <a:pt x="145" y="1"/>
                  </a:moveTo>
                  <a:cubicBezTo>
                    <a:pt x="67" y="1"/>
                    <a:pt x="1" y="102"/>
                    <a:pt x="73" y="174"/>
                  </a:cubicBezTo>
                  <a:cubicBezTo>
                    <a:pt x="1479" y="1548"/>
                    <a:pt x="2663" y="3380"/>
                    <a:pt x="3611" y="5638"/>
                  </a:cubicBezTo>
                  <a:cubicBezTo>
                    <a:pt x="4464" y="7660"/>
                    <a:pt x="5048" y="9823"/>
                    <a:pt x="5616" y="11908"/>
                  </a:cubicBezTo>
                  <a:cubicBezTo>
                    <a:pt x="5616" y="11955"/>
                    <a:pt x="5664" y="11987"/>
                    <a:pt x="5711" y="11987"/>
                  </a:cubicBezTo>
                  <a:cubicBezTo>
                    <a:pt x="5711" y="11987"/>
                    <a:pt x="5727" y="11971"/>
                    <a:pt x="5727" y="11971"/>
                  </a:cubicBezTo>
                  <a:cubicBezTo>
                    <a:pt x="5774" y="11955"/>
                    <a:pt x="5806" y="11908"/>
                    <a:pt x="5806" y="11861"/>
                  </a:cubicBezTo>
                  <a:cubicBezTo>
                    <a:pt x="5237" y="9760"/>
                    <a:pt x="4637" y="7597"/>
                    <a:pt x="3785" y="5575"/>
                  </a:cubicBezTo>
                  <a:cubicBezTo>
                    <a:pt x="2837" y="3285"/>
                    <a:pt x="1637" y="1422"/>
                    <a:pt x="215" y="32"/>
                  </a:cubicBezTo>
                  <a:cubicBezTo>
                    <a:pt x="193" y="10"/>
                    <a:pt x="169" y="1"/>
                    <a:pt x="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 name="Google Shape;2024;p46">
              <a:extLst>
                <a:ext uri="{FF2B5EF4-FFF2-40B4-BE49-F238E27FC236}">
                  <a16:creationId xmlns:a16="http://schemas.microsoft.com/office/drawing/2014/main" id="{761CF41A-3BE1-712C-2C9A-C6D3EB399E53}"/>
                </a:ext>
              </a:extLst>
            </p:cNvPr>
            <p:cNvSpPr/>
            <p:nvPr/>
          </p:nvSpPr>
          <p:spPr>
            <a:xfrm>
              <a:off x="4515738" y="2684005"/>
              <a:ext cx="285494" cy="95657"/>
            </a:xfrm>
            <a:custGeom>
              <a:avLst/>
              <a:gdLst/>
              <a:ahLst/>
              <a:cxnLst/>
              <a:rect l="l" t="t" r="r" b="b"/>
              <a:pathLst>
                <a:path w="7351" h="2463" extrusionOk="0">
                  <a:moveTo>
                    <a:pt x="137" y="1"/>
                  </a:moveTo>
                  <a:cubicBezTo>
                    <a:pt x="66" y="1"/>
                    <a:pt x="0" y="79"/>
                    <a:pt x="45" y="157"/>
                  </a:cubicBezTo>
                  <a:cubicBezTo>
                    <a:pt x="1009" y="1594"/>
                    <a:pt x="2635" y="2463"/>
                    <a:pt x="4372" y="2463"/>
                  </a:cubicBezTo>
                  <a:cubicBezTo>
                    <a:pt x="4815" y="2463"/>
                    <a:pt x="5257" y="2400"/>
                    <a:pt x="5699" y="2273"/>
                  </a:cubicBezTo>
                  <a:cubicBezTo>
                    <a:pt x="6646" y="1989"/>
                    <a:pt x="7215" y="1452"/>
                    <a:pt x="7341" y="710"/>
                  </a:cubicBezTo>
                  <a:cubicBezTo>
                    <a:pt x="7350" y="639"/>
                    <a:pt x="7294" y="598"/>
                    <a:pt x="7238" y="598"/>
                  </a:cubicBezTo>
                  <a:cubicBezTo>
                    <a:pt x="7194" y="598"/>
                    <a:pt x="7150" y="623"/>
                    <a:pt x="7136" y="678"/>
                  </a:cubicBezTo>
                  <a:cubicBezTo>
                    <a:pt x="7025" y="1358"/>
                    <a:pt x="6520" y="1816"/>
                    <a:pt x="5636" y="2084"/>
                  </a:cubicBezTo>
                  <a:cubicBezTo>
                    <a:pt x="5209" y="2199"/>
                    <a:pt x="4777" y="2254"/>
                    <a:pt x="4349" y="2254"/>
                  </a:cubicBezTo>
                  <a:cubicBezTo>
                    <a:pt x="2720" y="2254"/>
                    <a:pt x="1157" y="1448"/>
                    <a:pt x="219" y="47"/>
                  </a:cubicBezTo>
                  <a:cubicBezTo>
                    <a:pt x="196" y="14"/>
                    <a:pt x="166"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2025;p46">
              <a:extLst>
                <a:ext uri="{FF2B5EF4-FFF2-40B4-BE49-F238E27FC236}">
                  <a16:creationId xmlns:a16="http://schemas.microsoft.com/office/drawing/2014/main" id="{2E2C2897-8D4E-020E-C217-E8C7763312B5}"/>
                </a:ext>
              </a:extLst>
            </p:cNvPr>
            <p:cNvSpPr/>
            <p:nvPr/>
          </p:nvSpPr>
          <p:spPr>
            <a:xfrm>
              <a:off x="4836425" y="2558441"/>
              <a:ext cx="173604" cy="248832"/>
            </a:xfrm>
            <a:custGeom>
              <a:avLst/>
              <a:gdLst/>
              <a:ahLst/>
              <a:cxnLst/>
              <a:rect l="l" t="t" r="r" b="b"/>
              <a:pathLst>
                <a:path w="4470" h="6407" extrusionOk="0">
                  <a:moveTo>
                    <a:pt x="4169" y="1"/>
                  </a:moveTo>
                  <a:cubicBezTo>
                    <a:pt x="4106" y="1"/>
                    <a:pt x="4040" y="52"/>
                    <a:pt x="4059" y="137"/>
                  </a:cubicBezTo>
                  <a:cubicBezTo>
                    <a:pt x="4264" y="864"/>
                    <a:pt x="4091" y="1637"/>
                    <a:pt x="3885" y="2427"/>
                  </a:cubicBezTo>
                  <a:cubicBezTo>
                    <a:pt x="3664" y="3280"/>
                    <a:pt x="3411" y="4164"/>
                    <a:pt x="2875" y="4859"/>
                  </a:cubicBezTo>
                  <a:cubicBezTo>
                    <a:pt x="2221" y="5699"/>
                    <a:pt x="1216" y="6202"/>
                    <a:pt x="145" y="6202"/>
                  </a:cubicBezTo>
                  <a:cubicBezTo>
                    <a:pt x="128" y="6202"/>
                    <a:pt x="112" y="6202"/>
                    <a:pt x="95" y="6201"/>
                  </a:cubicBezTo>
                  <a:cubicBezTo>
                    <a:pt x="48" y="6201"/>
                    <a:pt x="0" y="6249"/>
                    <a:pt x="0" y="6296"/>
                  </a:cubicBezTo>
                  <a:cubicBezTo>
                    <a:pt x="0" y="6359"/>
                    <a:pt x="48" y="6391"/>
                    <a:pt x="95" y="6407"/>
                  </a:cubicBezTo>
                  <a:lnTo>
                    <a:pt x="142" y="6407"/>
                  </a:lnTo>
                  <a:cubicBezTo>
                    <a:pt x="1279" y="6391"/>
                    <a:pt x="2338" y="5870"/>
                    <a:pt x="3048" y="4985"/>
                  </a:cubicBezTo>
                  <a:cubicBezTo>
                    <a:pt x="3601" y="4243"/>
                    <a:pt x="3869" y="3343"/>
                    <a:pt x="4091" y="2474"/>
                  </a:cubicBezTo>
                  <a:cubicBezTo>
                    <a:pt x="4296" y="1685"/>
                    <a:pt x="4470" y="864"/>
                    <a:pt x="4264" y="74"/>
                  </a:cubicBezTo>
                  <a:cubicBezTo>
                    <a:pt x="4252" y="23"/>
                    <a:pt x="4211" y="1"/>
                    <a:pt x="4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2026;p46">
              <a:extLst>
                <a:ext uri="{FF2B5EF4-FFF2-40B4-BE49-F238E27FC236}">
                  <a16:creationId xmlns:a16="http://schemas.microsoft.com/office/drawing/2014/main" id="{98D301E7-5855-76D6-ADEA-D609487D3FBE}"/>
                </a:ext>
              </a:extLst>
            </p:cNvPr>
            <p:cNvSpPr/>
            <p:nvPr/>
          </p:nvSpPr>
          <p:spPr>
            <a:xfrm>
              <a:off x="4668955" y="2618291"/>
              <a:ext cx="104939" cy="55887"/>
            </a:xfrm>
            <a:custGeom>
              <a:avLst/>
              <a:gdLst/>
              <a:ahLst/>
              <a:cxnLst/>
              <a:rect l="l" t="t" r="r" b="b"/>
              <a:pathLst>
                <a:path w="2702" h="1439" extrusionOk="0">
                  <a:moveTo>
                    <a:pt x="102" y="1"/>
                  </a:moveTo>
                  <a:cubicBezTo>
                    <a:pt x="84" y="1"/>
                    <a:pt x="65" y="6"/>
                    <a:pt x="48" y="17"/>
                  </a:cubicBezTo>
                  <a:cubicBezTo>
                    <a:pt x="1" y="49"/>
                    <a:pt x="1" y="112"/>
                    <a:pt x="33" y="160"/>
                  </a:cubicBezTo>
                  <a:cubicBezTo>
                    <a:pt x="554" y="949"/>
                    <a:pt x="1422" y="1423"/>
                    <a:pt x="2370" y="1439"/>
                  </a:cubicBezTo>
                  <a:cubicBezTo>
                    <a:pt x="2449" y="1439"/>
                    <a:pt x="2528" y="1439"/>
                    <a:pt x="2607" y="1423"/>
                  </a:cubicBezTo>
                  <a:cubicBezTo>
                    <a:pt x="2654" y="1423"/>
                    <a:pt x="2701" y="1376"/>
                    <a:pt x="2701" y="1328"/>
                  </a:cubicBezTo>
                  <a:cubicBezTo>
                    <a:pt x="2686" y="1265"/>
                    <a:pt x="2638" y="1233"/>
                    <a:pt x="2591" y="1233"/>
                  </a:cubicBezTo>
                  <a:cubicBezTo>
                    <a:pt x="2518" y="1240"/>
                    <a:pt x="2445" y="1243"/>
                    <a:pt x="2372" y="1243"/>
                  </a:cubicBezTo>
                  <a:cubicBezTo>
                    <a:pt x="1522" y="1243"/>
                    <a:pt x="729" y="820"/>
                    <a:pt x="190" y="49"/>
                  </a:cubicBezTo>
                  <a:cubicBezTo>
                    <a:pt x="170" y="18"/>
                    <a:pt x="136"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2027;p46">
              <a:extLst>
                <a:ext uri="{FF2B5EF4-FFF2-40B4-BE49-F238E27FC236}">
                  <a16:creationId xmlns:a16="http://schemas.microsoft.com/office/drawing/2014/main" id="{F2330A64-64C6-78AE-77A7-068AA3A6EB7B}"/>
                </a:ext>
              </a:extLst>
            </p:cNvPr>
            <p:cNvSpPr/>
            <p:nvPr/>
          </p:nvSpPr>
          <p:spPr>
            <a:xfrm>
              <a:off x="4811258" y="2611572"/>
              <a:ext cx="41129" cy="141135"/>
            </a:xfrm>
            <a:custGeom>
              <a:avLst/>
              <a:gdLst/>
              <a:ahLst/>
              <a:cxnLst/>
              <a:rect l="l" t="t" r="r" b="b"/>
              <a:pathLst>
                <a:path w="1059" h="3634" extrusionOk="0">
                  <a:moveTo>
                    <a:pt x="806" y="1"/>
                  </a:moveTo>
                  <a:cubicBezTo>
                    <a:pt x="759" y="17"/>
                    <a:pt x="727" y="64"/>
                    <a:pt x="727" y="127"/>
                  </a:cubicBezTo>
                  <a:cubicBezTo>
                    <a:pt x="869" y="901"/>
                    <a:pt x="838" y="1691"/>
                    <a:pt x="664" y="2464"/>
                  </a:cubicBezTo>
                  <a:cubicBezTo>
                    <a:pt x="538" y="2970"/>
                    <a:pt x="364" y="3286"/>
                    <a:pt x="96" y="3444"/>
                  </a:cubicBezTo>
                  <a:cubicBezTo>
                    <a:pt x="1" y="3507"/>
                    <a:pt x="32" y="3633"/>
                    <a:pt x="143" y="3633"/>
                  </a:cubicBezTo>
                  <a:cubicBezTo>
                    <a:pt x="159" y="3633"/>
                    <a:pt x="175" y="3617"/>
                    <a:pt x="190" y="3617"/>
                  </a:cubicBezTo>
                  <a:cubicBezTo>
                    <a:pt x="601" y="3365"/>
                    <a:pt x="775" y="2859"/>
                    <a:pt x="854" y="2512"/>
                  </a:cubicBezTo>
                  <a:cubicBezTo>
                    <a:pt x="1043" y="1706"/>
                    <a:pt x="1059" y="885"/>
                    <a:pt x="933" y="80"/>
                  </a:cubicBezTo>
                  <a:cubicBezTo>
                    <a:pt x="917" y="32"/>
                    <a:pt x="869"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2028;p46">
              <a:extLst>
                <a:ext uri="{FF2B5EF4-FFF2-40B4-BE49-F238E27FC236}">
                  <a16:creationId xmlns:a16="http://schemas.microsoft.com/office/drawing/2014/main" id="{524857BF-FFF6-A5E8-3793-1CB6AACF0938}"/>
                </a:ext>
              </a:extLst>
            </p:cNvPr>
            <p:cNvSpPr/>
            <p:nvPr/>
          </p:nvSpPr>
          <p:spPr>
            <a:xfrm>
              <a:off x="4572714" y="2830504"/>
              <a:ext cx="317730" cy="142378"/>
            </a:xfrm>
            <a:custGeom>
              <a:avLst/>
              <a:gdLst/>
              <a:ahLst/>
              <a:cxnLst/>
              <a:rect l="l" t="t" r="r" b="b"/>
              <a:pathLst>
                <a:path w="8181" h="3666" extrusionOk="0">
                  <a:moveTo>
                    <a:pt x="133" y="1"/>
                  </a:moveTo>
                  <a:cubicBezTo>
                    <a:pt x="68" y="1"/>
                    <a:pt x="1" y="63"/>
                    <a:pt x="31" y="144"/>
                  </a:cubicBezTo>
                  <a:cubicBezTo>
                    <a:pt x="647" y="1502"/>
                    <a:pt x="1974" y="2671"/>
                    <a:pt x="3616" y="3271"/>
                  </a:cubicBezTo>
                  <a:cubicBezTo>
                    <a:pt x="4327" y="3523"/>
                    <a:pt x="5069" y="3650"/>
                    <a:pt x="5827" y="3666"/>
                  </a:cubicBezTo>
                  <a:cubicBezTo>
                    <a:pt x="6617" y="3666"/>
                    <a:pt x="7406" y="3492"/>
                    <a:pt x="8117" y="3144"/>
                  </a:cubicBezTo>
                  <a:cubicBezTo>
                    <a:pt x="8164" y="3113"/>
                    <a:pt x="8180" y="3050"/>
                    <a:pt x="8164" y="3002"/>
                  </a:cubicBezTo>
                  <a:cubicBezTo>
                    <a:pt x="8144" y="2972"/>
                    <a:pt x="8110" y="2954"/>
                    <a:pt x="8076" y="2954"/>
                  </a:cubicBezTo>
                  <a:cubicBezTo>
                    <a:pt x="8058" y="2954"/>
                    <a:pt x="8039" y="2960"/>
                    <a:pt x="8022" y="2971"/>
                  </a:cubicBezTo>
                  <a:cubicBezTo>
                    <a:pt x="7373" y="3299"/>
                    <a:pt x="6621" y="3466"/>
                    <a:pt x="5825" y="3466"/>
                  </a:cubicBezTo>
                  <a:cubicBezTo>
                    <a:pt x="5129" y="3466"/>
                    <a:pt x="4401" y="3339"/>
                    <a:pt x="3679" y="3081"/>
                  </a:cubicBezTo>
                  <a:cubicBezTo>
                    <a:pt x="2100" y="2513"/>
                    <a:pt x="805" y="1376"/>
                    <a:pt x="221" y="65"/>
                  </a:cubicBezTo>
                  <a:cubicBezTo>
                    <a:pt x="204" y="20"/>
                    <a:pt x="169"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 name="Google Shape;2029;p46">
              <a:extLst>
                <a:ext uri="{FF2B5EF4-FFF2-40B4-BE49-F238E27FC236}">
                  <a16:creationId xmlns:a16="http://schemas.microsoft.com/office/drawing/2014/main" id="{9FA8DFFA-67D6-2444-5E5E-9E175ACD885F}"/>
                </a:ext>
              </a:extLst>
            </p:cNvPr>
            <p:cNvSpPr/>
            <p:nvPr/>
          </p:nvSpPr>
          <p:spPr>
            <a:xfrm>
              <a:off x="4863923" y="2699890"/>
              <a:ext cx="194576" cy="189566"/>
            </a:xfrm>
            <a:custGeom>
              <a:avLst/>
              <a:gdLst/>
              <a:ahLst/>
              <a:cxnLst/>
              <a:rect l="l" t="t" r="r" b="b"/>
              <a:pathLst>
                <a:path w="5010" h="4881" extrusionOk="0">
                  <a:moveTo>
                    <a:pt x="4914" y="1"/>
                  </a:moveTo>
                  <a:cubicBezTo>
                    <a:pt x="4851" y="1"/>
                    <a:pt x="4804" y="48"/>
                    <a:pt x="4804" y="96"/>
                  </a:cubicBezTo>
                  <a:cubicBezTo>
                    <a:pt x="4804" y="743"/>
                    <a:pt x="4725" y="1375"/>
                    <a:pt x="4567" y="2007"/>
                  </a:cubicBezTo>
                  <a:cubicBezTo>
                    <a:pt x="4267" y="2938"/>
                    <a:pt x="3619" y="3728"/>
                    <a:pt x="2751" y="4202"/>
                  </a:cubicBezTo>
                  <a:cubicBezTo>
                    <a:pt x="2141" y="4522"/>
                    <a:pt x="1598" y="4680"/>
                    <a:pt x="1053" y="4680"/>
                  </a:cubicBezTo>
                  <a:cubicBezTo>
                    <a:pt x="765" y="4680"/>
                    <a:pt x="477" y="4636"/>
                    <a:pt x="177" y="4549"/>
                  </a:cubicBezTo>
                  <a:cubicBezTo>
                    <a:pt x="164" y="4544"/>
                    <a:pt x="151" y="4542"/>
                    <a:pt x="140" y="4542"/>
                  </a:cubicBezTo>
                  <a:cubicBezTo>
                    <a:pt x="39" y="4542"/>
                    <a:pt x="0" y="4710"/>
                    <a:pt x="113" y="4739"/>
                  </a:cubicBezTo>
                  <a:cubicBezTo>
                    <a:pt x="429" y="4833"/>
                    <a:pt x="745" y="4881"/>
                    <a:pt x="1061" y="4881"/>
                  </a:cubicBezTo>
                  <a:cubicBezTo>
                    <a:pt x="1693" y="4865"/>
                    <a:pt x="2309" y="4691"/>
                    <a:pt x="2846" y="4375"/>
                  </a:cubicBezTo>
                  <a:cubicBezTo>
                    <a:pt x="3762" y="3886"/>
                    <a:pt x="4441" y="3049"/>
                    <a:pt x="4741" y="2070"/>
                  </a:cubicBezTo>
                  <a:cubicBezTo>
                    <a:pt x="4914" y="1422"/>
                    <a:pt x="4993" y="759"/>
                    <a:pt x="4993" y="112"/>
                  </a:cubicBezTo>
                  <a:cubicBezTo>
                    <a:pt x="5009" y="48"/>
                    <a:pt x="4962" y="1"/>
                    <a:pt x="4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2030;p46">
              <a:extLst>
                <a:ext uri="{FF2B5EF4-FFF2-40B4-BE49-F238E27FC236}">
                  <a16:creationId xmlns:a16="http://schemas.microsoft.com/office/drawing/2014/main" id="{031A8786-3362-5C36-5A09-3E5D213F520C}"/>
                </a:ext>
              </a:extLst>
            </p:cNvPr>
            <p:cNvSpPr/>
            <p:nvPr/>
          </p:nvSpPr>
          <p:spPr>
            <a:xfrm>
              <a:off x="4757506" y="2822425"/>
              <a:ext cx="93676" cy="31458"/>
            </a:xfrm>
            <a:custGeom>
              <a:avLst/>
              <a:gdLst/>
              <a:ahLst/>
              <a:cxnLst/>
              <a:rect l="l" t="t" r="r" b="b"/>
              <a:pathLst>
                <a:path w="2412" h="810" extrusionOk="0">
                  <a:moveTo>
                    <a:pt x="142" y="0"/>
                  </a:moveTo>
                  <a:cubicBezTo>
                    <a:pt x="70" y="0"/>
                    <a:pt x="0" y="81"/>
                    <a:pt x="58" y="162"/>
                  </a:cubicBezTo>
                  <a:cubicBezTo>
                    <a:pt x="342" y="541"/>
                    <a:pt x="785" y="778"/>
                    <a:pt x="1258" y="810"/>
                  </a:cubicBezTo>
                  <a:lnTo>
                    <a:pt x="1401" y="810"/>
                  </a:lnTo>
                  <a:cubicBezTo>
                    <a:pt x="1764" y="810"/>
                    <a:pt x="2127" y="652"/>
                    <a:pt x="2364" y="383"/>
                  </a:cubicBezTo>
                  <a:cubicBezTo>
                    <a:pt x="2411" y="336"/>
                    <a:pt x="2411" y="273"/>
                    <a:pt x="2364" y="241"/>
                  </a:cubicBezTo>
                  <a:cubicBezTo>
                    <a:pt x="2348" y="218"/>
                    <a:pt x="2324" y="206"/>
                    <a:pt x="2301" y="206"/>
                  </a:cubicBezTo>
                  <a:cubicBezTo>
                    <a:pt x="2277" y="206"/>
                    <a:pt x="2253" y="218"/>
                    <a:pt x="2238" y="241"/>
                  </a:cubicBezTo>
                  <a:cubicBezTo>
                    <a:pt x="2017" y="476"/>
                    <a:pt x="1725" y="614"/>
                    <a:pt x="1412" y="614"/>
                  </a:cubicBezTo>
                  <a:cubicBezTo>
                    <a:pt x="1367" y="614"/>
                    <a:pt x="1321" y="611"/>
                    <a:pt x="1274" y="605"/>
                  </a:cubicBezTo>
                  <a:cubicBezTo>
                    <a:pt x="864" y="573"/>
                    <a:pt x="469" y="368"/>
                    <a:pt x="216" y="36"/>
                  </a:cubicBezTo>
                  <a:cubicBezTo>
                    <a:pt x="195" y="11"/>
                    <a:pt x="169"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 name="Google Shape;2031;p46">
              <a:extLst>
                <a:ext uri="{FF2B5EF4-FFF2-40B4-BE49-F238E27FC236}">
                  <a16:creationId xmlns:a16="http://schemas.microsoft.com/office/drawing/2014/main" id="{11BE28D5-3AD1-CA8A-7DE6-9E0E072A24BF}"/>
                </a:ext>
              </a:extLst>
            </p:cNvPr>
            <p:cNvSpPr/>
            <p:nvPr/>
          </p:nvSpPr>
          <p:spPr>
            <a:xfrm>
              <a:off x="5070736" y="2654411"/>
              <a:ext cx="385190" cy="433465"/>
            </a:xfrm>
            <a:custGeom>
              <a:avLst/>
              <a:gdLst/>
              <a:ahLst/>
              <a:cxnLst/>
              <a:rect l="l" t="t" r="r" b="b"/>
              <a:pathLst>
                <a:path w="9918" h="11161" extrusionOk="0">
                  <a:moveTo>
                    <a:pt x="6525" y="1"/>
                  </a:moveTo>
                  <a:cubicBezTo>
                    <a:pt x="6446" y="1"/>
                    <a:pt x="6365" y="16"/>
                    <a:pt x="6285" y="51"/>
                  </a:cubicBezTo>
                  <a:cubicBezTo>
                    <a:pt x="6096" y="161"/>
                    <a:pt x="5954" y="303"/>
                    <a:pt x="5843" y="477"/>
                  </a:cubicBezTo>
                  <a:cubicBezTo>
                    <a:pt x="5496" y="967"/>
                    <a:pt x="5227" y="1504"/>
                    <a:pt x="5038" y="2072"/>
                  </a:cubicBezTo>
                  <a:cubicBezTo>
                    <a:pt x="4927" y="2356"/>
                    <a:pt x="4833" y="2672"/>
                    <a:pt x="4596" y="2846"/>
                  </a:cubicBezTo>
                  <a:cubicBezTo>
                    <a:pt x="4430" y="2970"/>
                    <a:pt x="4238" y="3004"/>
                    <a:pt x="4034" y="3004"/>
                  </a:cubicBezTo>
                  <a:cubicBezTo>
                    <a:pt x="3790" y="3004"/>
                    <a:pt x="3530" y="2956"/>
                    <a:pt x="3281" y="2956"/>
                  </a:cubicBezTo>
                  <a:cubicBezTo>
                    <a:pt x="3261" y="2956"/>
                    <a:pt x="3241" y="2956"/>
                    <a:pt x="3222" y="2957"/>
                  </a:cubicBezTo>
                  <a:cubicBezTo>
                    <a:pt x="2495" y="3004"/>
                    <a:pt x="1895" y="3525"/>
                    <a:pt x="1753" y="4236"/>
                  </a:cubicBezTo>
                  <a:cubicBezTo>
                    <a:pt x="1658" y="4757"/>
                    <a:pt x="1769" y="5420"/>
                    <a:pt x="1327" y="5689"/>
                  </a:cubicBezTo>
                  <a:cubicBezTo>
                    <a:pt x="1169" y="5768"/>
                    <a:pt x="1011" y="5831"/>
                    <a:pt x="837" y="5862"/>
                  </a:cubicBezTo>
                  <a:cubicBezTo>
                    <a:pt x="237" y="6099"/>
                    <a:pt x="0" y="6889"/>
                    <a:pt x="158" y="7521"/>
                  </a:cubicBezTo>
                  <a:cubicBezTo>
                    <a:pt x="616" y="9289"/>
                    <a:pt x="2701" y="10805"/>
                    <a:pt x="4422" y="11090"/>
                  </a:cubicBezTo>
                  <a:cubicBezTo>
                    <a:pt x="4705" y="11137"/>
                    <a:pt x="4989" y="11161"/>
                    <a:pt x="5272" y="11161"/>
                  </a:cubicBezTo>
                  <a:cubicBezTo>
                    <a:pt x="6301" y="11161"/>
                    <a:pt x="7313" y="10851"/>
                    <a:pt x="8181" y="10268"/>
                  </a:cubicBezTo>
                  <a:cubicBezTo>
                    <a:pt x="8686" y="9921"/>
                    <a:pt x="9160" y="9384"/>
                    <a:pt x="9065" y="8768"/>
                  </a:cubicBezTo>
                  <a:cubicBezTo>
                    <a:pt x="9018" y="8515"/>
                    <a:pt x="8875" y="8294"/>
                    <a:pt x="8812" y="8042"/>
                  </a:cubicBezTo>
                  <a:cubicBezTo>
                    <a:pt x="8496" y="6873"/>
                    <a:pt x="9918" y="5673"/>
                    <a:pt x="9444" y="4552"/>
                  </a:cubicBezTo>
                  <a:cubicBezTo>
                    <a:pt x="9128" y="3809"/>
                    <a:pt x="8149" y="3572"/>
                    <a:pt x="7754" y="2878"/>
                  </a:cubicBezTo>
                  <a:cubicBezTo>
                    <a:pt x="7454" y="2341"/>
                    <a:pt x="7580" y="1677"/>
                    <a:pt x="7501" y="1077"/>
                  </a:cubicBezTo>
                  <a:cubicBezTo>
                    <a:pt x="7420" y="551"/>
                    <a:pt x="6993" y="1"/>
                    <a:pt x="6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2032;p46">
              <a:extLst>
                <a:ext uri="{FF2B5EF4-FFF2-40B4-BE49-F238E27FC236}">
                  <a16:creationId xmlns:a16="http://schemas.microsoft.com/office/drawing/2014/main" id="{E4EAF8CA-8BA5-CD4E-2B47-27D7AB42DE89}"/>
                </a:ext>
              </a:extLst>
            </p:cNvPr>
            <p:cNvSpPr/>
            <p:nvPr/>
          </p:nvSpPr>
          <p:spPr>
            <a:xfrm>
              <a:off x="5156569" y="3025550"/>
              <a:ext cx="437388" cy="476653"/>
            </a:xfrm>
            <a:custGeom>
              <a:avLst/>
              <a:gdLst/>
              <a:ahLst/>
              <a:cxnLst/>
              <a:rect l="l" t="t" r="r" b="b"/>
              <a:pathLst>
                <a:path w="11262" h="12273" extrusionOk="0">
                  <a:moveTo>
                    <a:pt x="6022" y="1"/>
                  </a:moveTo>
                  <a:cubicBezTo>
                    <a:pt x="5121" y="1"/>
                    <a:pt x="4230" y="177"/>
                    <a:pt x="3475" y="523"/>
                  </a:cubicBezTo>
                  <a:cubicBezTo>
                    <a:pt x="2022" y="1186"/>
                    <a:pt x="917" y="2434"/>
                    <a:pt x="412" y="3950"/>
                  </a:cubicBezTo>
                  <a:cubicBezTo>
                    <a:pt x="1" y="5197"/>
                    <a:pt x="33" y="6540"/>
                    <a:pt x="238" y="7835"/>
                  </a:cubicBezTo>
                  <a:cubicBezTo>
                    <a:pt x="506" y="9509"/>
                    <a:pt x="1217" y="11325"/>
                    <a:pt x="2780" y="11988"/>
                  </a:cubicBezTo>
                  <a:cubicBezTo>
                    <a:pt x="3294" y="12204"/>
                    <a:pt x="3847" y="12273"/>
                    <a:pt x="4406" y="12273"/>
                  </a:cubicBezTo>
                  <a:cubicBezTo>
                    <a:pt x="4707" y="12273"/>
                    <a:pt x="5009" y="12253"/>
                    <a:pt x="5307" y="12225"/>
                  </a:cubicBezTo>
                  <a:cubicBezTo>
                    <a:pt x="6492" y="12115"/>
                    <a:pt x="7708" y="11878"/>
                    <a:pt x="8624" y="11151"/>
                  </a:cubicBezTo>
                  <a:cubicBezTo>
                    <a:pt x="9950" y="10109"/>
                    <a:pt x="10408" y="8340"/>
                    <a:pt x="10771" y="6698"/>
                  </a:cubicBezTo>
                  <a:cubicBezTo>
                    <a:pt x="11008" y="5608"/>
                    <a:pt x="11261" y="4471"/>
                    <a:pt x="11024" y="3366"/>
                  </a:cubicBezTo>
                  <a:cubicBezTo>
                    <a:pt x="10552" y="1082"/>
                    <a:pt x="8253" y="1"/>
                    <a:pt x="6022" y="1"/>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2033;p46">
              <a:extLst>
                <a:ext uri="{FF2B5EF4-FFF2-40B4-BE49-F238E27FC236}">
                  <a16:creationId xmlns:a16="http://schemas.microsoft.com/office/drawing/2014/main" id="{2958C268-7D40-629E-E51C-DBEDA3DFCDE1}"/>
                </a:ext>
              </a:extLst>
            </p:cNvPr>
            <p:cNvSpPr/>
            <p:nvPr/>
          </p:nvSpPr>
          <p:spPr>
            <a:xfrm>
              <a:off x="5202592" y="2852797"/>
              <a:ext cx="222694" cy="173293"/>
            </a:xfrm>
            <a:custGeom>
              <a:avLst/>
              <a:gdLst/>
              <a:ahLst/>
              <a:cxnLst/>
              <a:rect l="l" t="t" r="r" b="b"/>
              <a:pathLst>
                <a:path w="5734" h="4462" extrusionOk="0">
                  <a:moveTo>
                    <a:pt x="2079" y="0"/>
                  </a:moveTo>
                  <a:cubicBezTo>
                    <a:pt x="1457" y="0"/>
                    <a:pt x="914" y="225"/>
                    <a:pt x="601" y="675"/>
                  </a:cubicBezTo>
                  <a:cubicBezTo>
                    <a:pt x="0" y="1560"/>
                    <a:pt x="522" y="2965"/>
                    <a:pt x="1753" y="3834"/>
                  </a:cubicBezTo>
                  <a:cubicBezTo>
                    <a:pt x="2366" y="4252"/>
                    <a:pt x="3039" y="4462"/>
                    <a:pt x="3639" y="4462"/>
                  </a:cubicBezTo>
                  <a:cubicBezTo>
                    <a:pt x="4261" y="4462"/>
                    <a:pt x="4804" y="4237"/>
                    <a:pt x="5117" y="3786"/>
                  </a:cubicBezTo>
                  <a:cubicBezTo>
                    <a:pt x="5733" y="2902"/>
                    <a:pt x="5212" y="1481"/>
                    <a:pt x="3964" y="628"/>
                  </a:cubicBezTo>
                  <a:cubicBezTo>
                    <a:pt x="3352" y="209"/>
                    <a:pt x="2679" y="0"/>
                    <a:pt x="2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2034;p46">
              <a:extLst>
                <a:ext uri="{FF2B5EF4-FFF2-40B4-BE49-F238E27FC236}">
                  <a16:creationId xmlns:a16="http://schemas.microsoft.com/office/drawing/2014/main" id="{A098962E-AB18-2A34-6B5A-D4C20BC4AE31}"/>
                </a:ext>
              </a:extLst>
            </p:cNvPr>
            <p:cNvSpPr/>
            <p:nvPr/>
          </p:nvSpPr>
          <p:spPr>
            <a:xfrm>
              <a:off x="5315456" y="2950436"/>
              <a:ext cx="177293" cy="209218"/>
            </a:xfrm>
            <a:custGeom>
              <a:avLst/>
              <a:gdLst/>
              <a:ahLst/>
              <a:cxnLst/>
              <a:rect l="l" t="t" r="r" b="b"/>
              <a:pathLst>
                <a:path w="4565" h="5387" extrusionOk="0">
                  <a:moveTo>
                    <a:pt x="2642" y="1"/>
                  </a:moveTo>
                  <a:cubicBezTo>
                    <a:pt x="1722" y="1"/>
                    <a:pt x="770" y="885"/>
                    <a:pt x="411" y="2157"/>
                  </a:cubicBezTo>
                  <a:cubicBezTo>
                    <a:pt x="0" y="3626"/>
                    <a:pt x="506" y="5031"/>
                    <a:pt x="1532" y="5331"/>
                  </a:cubicBezTo>
                  <a:cubicBezTo>
                    <a:pt x="1660" y="5369"/>
                    <a:pt x="1791" y="5387"/>
                    <a:pt x="1922" y="5387"/>
                  </a:cubicBezTo>
                  <a:cubicBezTo>
                    <a:pt x="2842" y="5387"/>
                    <a:pt x="3794" y="4502"/>
                    <a:pt x="4154" y="3231"/>
                  </a:cubicBezTo>
                  <a:cubicBezTo>
                    <a:pt x="4564" y="1778"/>
                    <a:pt x="4059" y="357"/>
                    <a:pt x="3032" y="56"/>
                  </a:cubicBezTo>
                  <a:cubicBezTo>
                    <a:pt x="2904" y="19"/>
                    <a:pt x="2774" y="1"/>
                    <a:pt x="2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2035;p46">
              <a:extLst>
                <a:ext uri="{FF2B5EF4-FFF2-40B4-BE49-F238E27FC236}">
                  <a16:creationId xmlns:a16="http://schemas.microsoft.com/office/drawing/2014/main" id="{CF44D270-578C-DB8B-4376-5C5C40291488}"/>
                </a:ext>
              </a:extLst>
            </p:cNvPr>
            <p:cNvSpPr/>
            <p:nvPr/>
          </p:nvSpPr>
          <p:spPr>
            <a:xfrm>
              <a:off x="5322175" y="2947679"/>
              <a:ext cx="109832" cy="120901"/>
            </a:xfrm>
            <a:custGeom>
              <a:avLst/>
              <a:gdLst/>
              <a:ahLst/>
              <a:cxnLst/>
              <a:rect l="l" t="t" r="r" b="b"/>
              <a:pathLst>
                <a:path w="2828" h="3113" extrusionOk="0">
                  <a:moveTo>
                    <a:pt x="2714" y="1"/>
                  </a:moveTo>
                  <a:cubicBezTo>
                    <a:pt x="2493" y="1"/>
                    <a:pt x="497" y="72"/>
                    <a:pt x="17" y="3002"/>
                  </a:cubicBezTo>
                  <a:cubicBezTo>
                    <a:pt x="1" y="3049"/>
                    <a:pt x="48" y="3096"/>
                    <a:pt x="96" y="3112"/>
                  </a:cubicBezTo>
                  <a:cubicBezTo>
                    <a:pt x="143" y="3112"/>
                    <a:pt x="206" y="3081"/>
                    <a:pt x="206" y="3033"/>
                  </a:cubicBezTo>
                  <a:cubicBezTo>
                    <a:pt x="665" y="235"/>
                    <a:pt x="2515" y="191"/>
                    <a:pt x="2704" y="191"/>
                  </a:cubicBezTo>
                  <a:cubicBezTo>
                    <a:pt x="2710" y="191"/>
                    <a:pt x="2715" y="191"/>
                    <a:pt x="2717" y="191"/>
                  </a:cubicBezTo>
                  <a:cubicBezTo>
                    <a:pt x="2726" y="193"/>
                    <a:pt x="2734" y="194"/>
                    <a:pt x="2741" y="194"/>
                  </a:cubicBezTo>
                  <a:cubicBezTo>
                    <a:pt x="2792" y="194"/>
                    <a:pt x="2828" y="151"/>
                    <a:pt x="2828" y="96"/>
                  </a:cubicBezTo>
                  <a:cubicBezTo>
                    <a:pt x="2828" y="49"/>
                    <a:pt x="2780" y="1"/>
                    <a:pt x="2733" y="1"/>
                  </a:cubicBezTo>
                  <a:cubicBezTo>
                    <a:pt x="2732" y="1"/>
                    <a:pt x="2725" y="1"/>
                    <a:pt x="2714"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2036;p46">
              <a:extLst>
                <a:ext uri="{FF2B5EF4-FFF2-40B4-BE49-F238E27FC236}">
                  <a16:creationId xmlns:a16="http://schemas.microsoft.com/office/drawing/2014/main" id="{FC4C29F0-4F87-6BBE-8C5F-1532B7BF951C}"/>
                </a:ext>
              </a:extLst>
            </p:cNvPr>
            <p:cNvSpPr/>
            <p:nvPr/>
          </p:nvSpPr>
          <p:spPr>
            <a:xfrm>
              <a:off x="5206864" y="2929930"/>
              <a:ext cx="562561" cy="628468"/>
            </a:xfrm>
            <a:custGeom>
              <a:avLst/>
              <a:gdLst/>
              <a:ahLst/>
              <a:cxnLst/>
              <a:rect l="l" t="t" r="r" b="b"/>
              <a:pathLst>
                <a:path w="14485" h="16182" extrusionOk="0">
                  <a:moveTo>
                    <a:pt x="9922" y="0"/>
                  </a:moveTo>
                  <a:cubicBezTo>
                    <a:pt x="9027" y="0"/>
                    <a:pt x="7960" y="473"/>
                    <a:pt x="6760" y="1579"/>
                  </a:cubicBezTo>
                  <a:cubicBezTo>
                    <a:pt x="4707" y="4043"/>
                    <a:pt x="4549" y="8528"/>
                    <a:pt x="2212" y="10534"/>
                  </a:cubicBezTo>
                  <a:cubicBezTo>
                    <a:pt x="1375" y="11260"/>
                    <a:pt x="206" y="11765"/>
                    <a:pt x="1" y="13013"/>
                  </a:cubicBezTo>
                  <a:cubicBezTo>
                    <a:pt x="160" y="15330"/>
                    <a:pt x="1539" y="16182"/>
                    <a:pt x="3166" y="16182"/>
                  </a:cubicBezTo>
                  <a:cubicBezTo>
                    <a:pt x="4765" y="16182"/>
                    <a:pt x="6604" y="15357"/>
                    <a:pt x="7755" y="14292"/>
                  </a:cubicBezTo>
                  <a:cubicBezTo>
                    <a:pt x="14485" y="9750"/>
                    <a:pt x="13982" y="0"/>
                    <a:pt x="9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2037;p46">
              <a:extLst>
                <a:ext uri="{FF2B5EF4-FFF2-40B4-BE49-F238E27FC236}">
                  <a16:creationId xmlns:a16="http://schemas.microsoft.com/office/drawing/2014/main" id="{1D03C9FC-18A4-7DF9-755E-D5CAA81C950A}"/>
                </a:ext>
              </a:extLst>
            </p:cNvPr>
            <p:cNvSpPr/>
            <p:nvPr/>
          </p:nvSpPr>
          <p:spPr>
            <a:xfrm>
              <a:off x="5506190" y="2921463"/>
              <a:ext cx="201838" cy="152631"/>
            </a:xfrm>
            <a:custGeom>
              <a:avLst/>
              <a:gdLst/>
              <a:ahLst/>
              <a:cxnLst/>
              <a:rect l="l" t="t" r="r" b="b"/>
              <a:pathLst>
                <a:path w="5197" h="3930" extrusionOk="0">
                  <a:moveTo>
                    <a:pt x="21" y="691"/>
                  </a:moveTo>
                  <a:cubicBezTo>
                    <a:pt x="15" y="692"/>
                    <a:pt x="8" y="692"/>
                    <a:pt x="1" y="692"/>
                  </a:cubicBezTo>
                  <a:lnTo>
                    <a:pt x="1" y="708"/>
                  </a:lnTo>
                  <a:cubicBezTo>
                    <a:pt x="8" y="702"/>
                    <a:pt x="15" y="697"/>
                    <a:pt x="21" y="691"/>
                  </a:cubicBezTo>
                  <a:close/>
                  <a:moveTo>
                    <a:pt x="2077" y="1"/>
                  </a:moveTo>
                  <a:cubicBezTo>
                    <a:pt x="1338" y="1"/>
                    <a:pt x="580" y="259"/>
                    <a:pt x="21" y="691"/>
                  </a:cubicBezTo>
                  <a:lnTo>
                    <a:pt x="21" y="691"/>
                  </a:lnTo>
                  <a:cubicBezTo>
                    <a:pt x="65" y="691"/>
                    <a:pt x="108" y="690"/>
                    <a:pt x="151" y="690"/>
                  </a:cubicBezTo>
                  <a:cubicBezTo>
                    <a:pt x="810" y="690"/>
                    <a:pt x="1453" y="788"/>
                    <a:pt x="2070" y="1008"/>
                  </a:cubicBezTo>
                  <a:cubicBezTo>
                    <a:pt x="1217" y="1276"/>
                    <a:pt x="522" y="1876"/>
                    <a:pt x="159" y="2682"/>
                  </a:cubicBezTo>
                  <a:cubicBezTo>
                    <a:pt x="901" y="2287"/>
                    <a:pt x="1659" y="1924"/>
                    <a:pt x="2449" y="1592"/>
                  </a:cubicBezTo>
                  <a:lnTo>
                    <a:pt x="2449" y="1592"/>
                  </a:lnTo>
                  <a:cubicBezTo>
                    <a:pt x="2133" y="2255"/>
                    <a:pt x="2038" y="2998"/>
                    <a:pt x="2164" y="3708"/>
                  </a:cubicBezTo>
                  <a:lnTo>
                    <a:pt x="3064" y="1734"/>
                  </a:lnTo>
                  <a:cubicBezTo>
                    <a:pt x="3538" y="2050"/>
                    <a:pt x="3791" y="2619"/>
                    <a:pt x="4012" y="3140"/>
                  </a:cubicBezTo>
                  <a:cubicBezTo>
                    <a:pt x="4123" y="3392"/>
                    <a:pt x="4233" y="3661"/>
                    <a:pt x="4344" y="3929"/>
                  </a:cubicBezTo>
                  <a:cubicBezTo>
                    <a:pt x="4470" y="3266"/>
                    <a:pt x="4423" y="2571"/>
                    <a:pt x="4202" y="1940"/>
                  </a:cubicBezTo>
                  <a:lnTo>
                    <a:pt x="4202" y="1940"/>
                  </a:lnTo>
                  <a:cubicBezTo>
                    <a:pt x="4565" y="2350"/>
                    <a:pt x="4896" y="2777"/>
                    <a:pt x="5196" y="3234"/>
                  </a:cubicBezTo>
                  <a:cubicBezTo>
                    <a:pt x="5102" y="3077"/>
                    <a:pt x="5133" y="2587"/>
                    <a:pt x="5070" y="2382"/>
                  </a:cubicBezTo>
                  <a:cubicBezTo>
                    <a:pt x="4975" y="2082"/>
                    <a:pt x="4833" y="1782"/>
                    <a:pt x="4660" y="1513"/>
                  </a:cubicBezTo>
                  <a:cubicBezTo>
                    <a:pt x="4328" y="1008"/>
                    <a:pt x="3886" y="597"/>
                    <a:pt x="3365" y="313"/>
                  </a:cubicBezTo>
                  <a:cubicBezTo>
                    <a:pt x="2977" y="98"/>
                    <a:pt x="2531" y="1"/>
                    <a:pt x="2077" y="1"/>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2038;p46">
              <a:extLst>
                <a:ext uri="{FF2B5EF4-FFF2-40B4-BE49-F238E27FC236}">
                  <a16:creationId xmlns:a16="http://schemas.microsoft.com/office/drawing/2014/main" id="{D965398C-89DA-1AED-2A07-6FBC9A2D034D}"/>
                </a:ext>
              </a:extLst>
            </p:cNvPr>
            <p:cNvSpPr/>
            <p:nvPr/>
          </p:nvSpPr>
          <p:spPr>
            <a:xfrm>
              <a:off x="5615365" y="2841611"/>
              <a:ext cx="47265" cy="115347"/>
            </a:xfrm>
            <a:custGeom>
              <a:avLst/>
              <a:gdLst/>
              <a:ahLst/>
              <a:cxnLst/>
              <a:rect l="l" t="t" r="r" b="b"/>
              <a:pathLst>
                <a:path w="1217" h="2970" extrusionOk="0">
                  <a:moveTo>
                    <a:pt x="569" y="0"/>
                  </a:moveTo>
                  <a:cubicBezTo>
                    <a:pt x="364" y="0"/>
                    <a:pt x="222" y="221"/>
                    <a:pt x="301" y="426"/>
                  </a:cubicBezTo>
                  <a:cubicBezTo>
                    <a:pt x="569" y="1106"/>
                    <a:pt x="459" y="1879"/>
                    <a:pt x="1" y="2448"/>
                  </a:cubicBezTo>
                  <a:cubicBezTo>
                    <a:pt x="111" y="2637"/>
                    <a:pt x="459" y="2843"/>
                    <a:pt x="664" y="2953"/>
                  </a:cubicBezTo>
                  <a:lnTo>
                    <a:pt x="664" y="2969"/>
                  </a:lnTo>
                  <a:cubicBezTo>
                    <a:pt x="917" y="2053"/>
                    <a:pt x="1217" y="1121"/>
                    <a:pt x="980" y="221"/>
                  </a:cubicBezTo>
                  <a:cubicBezTo>
                    <a:pt x="948" y="95"/>
                    <a:pt x="822" y="0"/>
                    <a:pt x="680" y="0"/>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 name="Google Shape;2039;p46">
              <a:extLst>
                <a:ext uri="{FF2B5EF4-FFF2-40B4-BE49-F238E27FC236}">
                  <a16:creationId xmlns:a16="http://schemas.microsoft.com/office/drawing/2014/main" id="{0EF61FD3-4ED1-EE7D-66D1-8D3A7CBFF18F}"/>
                </a:ext>
              </a:extLst>
            </p:cNvPr>
            <p:cNvSpPr/>
            <p:nvPr/>
          </p:nvSpPr>
          <p:spPr>
            <a:xfrm>
              <a:off x="5457138" y="3031142"/>
              <a:ext cx="79267" cy="77403"/>
            </a:xfrm>
            <a:custGeom>
              <a:avLst/>
              <a:gdLst/>
              <a:ahLst/>
              <a:cxnLst/>
              <a:rect l="l" t="t" r="r" b="b"/>
              <a:pathLst>
                <a:path w="2041" h="1993" extrusionOk="0">
                  <a:moveTo>
                    <a:pt x="750" y="1"/>
                  </a:moveTo>
                  <a:cubicBezTo>
                    <a:pt x="720" y="1"/>
                    <a:pt x="691" y="6"/>
                    <a:pt x="664" y="16"/>
                  </a:cubicBezTo>
                  <a:cubicBezTo>
                    <a:pt x="0" y="268"/>
                    <a:pt x="616" y="1453"/>
                    <a:pt x="806" y="1642"/>
                  </a:cubicBezTo>
                  <a:lnTo>
                    <a:pt x="790" y="1642"/>
                  </a:lnTo>
                  <a:cubicBezTo>
                    <a:pt x="933" y="1853"/>
                    <a:pt x="1239" y="1993"/>
                    <a:pt x="1505" y="1993"/>
                  </a:cubicBezTo>
                  <a:cubicBezTo>
                    <a:pt x="1796" y="1993"/>
                    <a:pt x="2040" y="1826"/>
                    <a:pt x="1974" y="1405"/>
                  </a:cubicBezTo>
                  <a:cubicBezTo>
                    <a:pt x="1915" y="1021"/>
                    <a:pt x="1192" y="1"/>
                    <a:pt x="7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2040;p46">
              <a:extLst>
                <a:ext uri="{FF2B5EF4-FFF2-40B4-BE49-F238E27FC236}">
                  <a16:creationId xmlns:a16="http://schemas.microsoft.com/office/drawing/2014/main" id="{25A91278-605A-8D7F-7125-DB3254600E18}"/>
                </a:ext>
              </a:extLst>
            </p:cNvPr>
            <p:cNvSpPr/>
            <p:nvPr/>
          </p:nvSpPr>
          <p:spPr>
            <a:xfrm>
              <a:off x="5047395" y="2951252"/>
              <a:ext cx="173642" cy="210655"/>
            </a:xfrm>
            <a:custGeom>
              <a:avLst/>
              <a:gdLst/>
              <a:ahLst/>
              <a:cxnLst/>
              <a:rect l="l" t="t" r="r" b="b"/>
              <a:pathLst>
                <a:path w="4471" h="5424" extrusionOk="0">
                  <a:moveTo>
                    <a:pt x="2528" y="1"/>
                  </a:moveTo>
                  <a:cubicBezTo>
                    <a:pt x="1571" y="1"/>
                    <a:pt x="631" y="941"/>
                    <a:pt x="333" y="2278"/>
                  </a:cubicBezTo>
                  <a:cubicBezTo>
                    <a:pt x="1" y="3762"/>
                    <a:pt x="585" y="5152"/>
                    <a:pt x="1628" y="5389"/>
                  </a:cubicBezTo>
                  <a:cubicBezTo>
                    <a:pt x="1730" y="5412"/>
                    <a:pt x="1833" y="5424"/>
                    <a:pt x="1936" y="5424"/>
                  </a:cubicBezTo>
                  <a:cubicBezTo>
                    <a:pt x="2885" y="5424"/>
                    <a:pt x="3839" y="4470"/>
                    <a:pt x="4139" y="3131"/>
                  </a:cubicBezTo>
                  <a:cubicBezTo>
                    <a:pt x="4470" y="1662"/>
                    <a:pt x="3886" y="272"/>
                    <a:pt x="2844" y="35"/>
                  </a:cubicBezTo>
                  <a:cubicBezTo>
                    <a:pt x="2739" y="12"/>
                    <a:pt x="2633" y="1"/>
                    <a:pt x="25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2041;p46">
              <a:extLst>
                <a:ext uri="{FF2B5EF4-FFF2-40B4-BE49-F238E27FC236}">
                  <a16:creationId xmlns:a16="http://schemas.microsoft.com/office/drawing/2014/main" id="{3F6C9EBB-E06B-569E-F8C8-0A3F5DFEB6F1}"/>
                </a:ext>
              </a:extLst>
            </p:cNvPr>
            <p:cNvSpPr/>
            <p:nvPr/>
          </p:nvSpPr>
          <p:spPr>
            <a:xfrm>
              <a:off x="4916782" y="3006092"/>
              <a:ext cx="185255" cy="205256"/>
            </a:xfrm>
            <a:custGeom>
              <a:avLst/>
              <a:gdLst/>
              <a:ahLst/>
              <a:cxnLst/>
              <a:rect l="l" t="t" r="r" b="b"/>
              <a:pathLst>
                <a:path w="4770" h="5285" extrusionOk="0">
                  <a:moveTo>
                    <a:pt x="1869" y="1"/>
                  </a:moveTo>
                  <a:cubicBezTo>
                    <a:pt x="1683" y="1"/>
                    <a:pt x="1500" y="35"/>
                    <a:pt x="1327" y="108"/>
                  </a:cubicBezTo>
                  <a:cubicBezTo>
                    <a:pt x="332" y="534"/>
                    <a:pt x="0" y="2003"/>
                    <a:pt x="584" y="3393"/>
                  </a:cubicBezTo>
                  <a:cubicBezTo>
                    <a:pt x="1065" y="4537"/>
                    <a:pt x="2017" y="5285"/>
                    <a:pt x="2893" y="5285"/>
                  </a:cubicBezTo>
                  <a:cubicBezTo>
                    <a:pt x="3082" y="5285"/>
                    <a:pt x="3267" y="5250"/>
                    <a:pt x="3443" y="5177"/>
                  </a:cubicBezTo>
                  <a:cubicBezTo>
                    <a:pt x="4422" y="4751"/>
                    <a:pt x="4769" y="3282"/>
                    <a:pt x="4169" y="1892"/>
                  </a:cubicBezTo>
                  <a:cubicBezTo>
                    <a:pt x="3688" y="749"/>
                    <a:pt x="2737" y="1"/>
                    <a:pt x="1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2042;p46">
              <a:extLst>
                <a:ext uri="{FF2B5EF4-FFF2-40B4-BE49-F238E27FC236}">
                  <a16:creationId xmlns:a16="http://schemas.microsoft.com/office/drawing/2014/main" id="{0C191704-7C99-7B73-E533-58DF3258D259}"/>
                </a:ext>
              </a:extLst>
            </p:cNvPr>
            <p:cNvSpPr/>
            <p:nvPr/>
          </p:nvSpPr>
          <p:spPr>
            <a:xfrm>
              <a:off x="5015858" y="3010092"/>
              <a:ext cx="103968" cy="162147"/>
            </a:xfrm>
            <a:custGeom>
              <a:avLst/>
              <a:gdLst/>
              <a:ahLst/>
              <a:cxnLst/>
              <a:rect l="l" t="t" r="r" b="b"/>
              <a:pathLst>
                <a:path w="2677" h="4175" extrusionOk="0">
                  <a:moveTo>
                    <a:pt x="137" y="1"/>
                  </a:moveTo>
                  <a:cubicBezTo>
                    <a:pt x="45" y="1"/>
                    <a:pt x="0" y="137"/>
                    <a:pt x="86" y="194"/>
                  </a:cubicBezTo>
                  <a:cubicBezTo>
                    <a:pt x="118" y="194"/>
                    <a:pt x="2455" y="1332"/>
                    <a:pt x="1666" y="4048"/>
                  </a:cubicBezTo>
                  <a:cubicBezTo>
                    <a:pt x="1650" y="4095"/>
                    <a:pt x="1681" y="4158"/>
                    <a:pt x="1745" y="4174"/>
                  </a:cubicBezTo>
                  <a:lnTo>
                    <a:pt x="1760" y="4174"/>
                  </a:lnTo>
                  <a:cubicBezTo>
                    <a:pt x="1808" y="4174"/>
                    <a:pt x="1839" y="4143"/>
                    <a:pt x="1855" y="4111"/>
                  </a:cubicBezTo>
                  <a:cubicBezTo>
                    <a:pt x="2676" y="1221"/>
                    <a:pt x="197" y="21"/>
                    <a:pt x="165" y="5"/>
                  </a:cubicBezTo>
                  <a:cubicBezTo>
                    <a:pt x="156" y="2"/>
                    <a:pt x="146" y="1"/>
                    <a:pt x="13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2043;p46">
              <a:extLst>
                <a:ext uri="{FF2B5EF4-FFF2-40B4-BE49-F238E27FC236}">
                  <a16:creationId xmlns:a16="http://schemas.microsoft.com/office/drawing/2014/main" id="{527D7C4B-0E46-0139-29D3-8F32207A9A0C}"/>
                </a:ext>
              </a:extLst>
            </p:cNvPr>
            <p:cNvSpPr/>
            <p:nvPr/>
          </p:nvSpPr>
          <p:spPr>
            <a:xfrm>
              <a:off x="5116721" y="3056814"/>
              <a:ext cx="189566" cy="200130"/>
            </a:xfrm>
            <a:custGeom>
              <a:avLst/>
              <a:gdLst/>
              <a:ahLst/>
              <a:cxnLst/>
              <a:rect l="l" t="t" r="r" b="b"/>
              <a:pathLst>
                <a:path w="4881" h="5153" extrusionOk="0">
                  <a:moveTo>
                    <a:pt x="3083" y="0"/>
                  </a:moveTo>
                  <a:cubicBezTo>
                    <a:pt x="2262" y="0"/>
                    <a:pt x="1333" y="604"/>
                    <a:pt x="759" y="1597"/>
                  </a:cubicBezTo>
                  <a:cubicBezTo>
                    <a:pt x="0" y="2924"/>
                    <a:pt x="143" y="4424"/>
                    <a:pt x="1074" y="4961"/>
                  </a:cubicBezTo>
                  <a:cubicBezTo>
                    <a:pt x="1300" y="5091"/>
                    <a:pt x="1551" y="5152"/>
                    <a:pt x="1813" y="5152"/>
                  </a:cubicBezTo>
                  <a:cubicBezTo>
                    <a:pt x="2634" y="5152"/>
                    <a:pt x="3560" y="4549"/>
                    <a:pt x="4122" y="3555"/>
                  </a:cubicBezTo>
                  <a:cubicBezTo>
                    <a:pt x="4880" y="2229"/>
                    <a:pt x="4738" y="744"/>
                    <a:pt x="3822" y="192"/>
                  </a:cubicBezTo>
                  <a:cubicBezTo>
                    <a:pt x="3597" y="62"/>
                    <a:pt x="3345" y="0"/>
                    <a:pt x="3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2044;p46">
              <a:extLst>
                <a:ext uri="{FF2B5EF4-FFF2-40B4-BE49-F238E27FC236}">
                  <a16:creationId xmlns:a16="http://schemas.microsoft.com/office/drawing/2014/main" id="{67B76FAC-68A4-87C6-A727-C21DEC3CAB21}"/>
                </a:ext>
              </a:extLst>
            </p:cNvPr>
            <p:cNvSpPr/>
            <p:nvPr/>
          </p:nvSpPr>
          <p:spPr>
            <a:xfrm>
              <a:off x="5122857" y="3054873"/>
              <a:ext cx="104318" cy="146806"/>
            </a:xfrm>
            <a:custGeom>
              <a:avLst/>
              <a:gdLst/>
              <a:ahLst/>
              <a:cxnLst/>
              <a:rect l="l" t="t" r="r" b="b"/>
              <a:pathLst>
                <a:path w="2686" h="3780" extrusionOk="0">
                  <a:moveTo>
                    <a:pt x="2569" y="1"/>
                  </a:moveTo>
                  <a:cubicBezTo>
                    <a:pt x="2560" y="1"/>
                    <a:pt x="2551" y="2"/>
                    <a:pt x="2543" y="5"/>
                  </a:cubicBezTo>
                  <a:cubicBezTo>
                    <a:pt x="2527" y="5"/>
                    <a:pt x="0" y="747"/>
                    <a:pt x="32" y="3684"/>
                  </a:cubicBezTo>
                  <a:cubicBezTo>
                    <a:pt x="32" y="3748"/>
                    <a:pt x="79" y="3779"/>
                    <a:pt x="127" y="3779"/>
                  </a:cubicBezTo>
                  <a:cubicBezTo>
                    <a:pt x="190" y="3779"/>
                    <a:pt x="237" y="3748"/>
                    <a:pt x="237" y="3684"/>
                  </a:cubicBezTo>
                  <a:cubicBezTo>
                    <a:pt x="206" y="905"/>
                    <a:pt x="2496" y="226"/>
                    <a:pt x="2606" y="194"/>
                  </a:cubicBezTo>
                  <a:cubicBezTo>
                    <a:pt x="2654" y="179"/>
                    <a:pt x="2685" y="115"/>
                    <a:pt x="2669" y="68"/>
                  </a:cubicBezTo>
                  <a:cubicBezTo>
                    <a:pt x="2656" y="29"/>
                    <a:pt x="2611" y="1"/>
                    <a:pt x="256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2045;p46">
              <a:extLst>
                <a:ext uri="{FF2B5EF4-FFF2-40B4-BE49-F238E27FC236}">
                  <a16:creationId xmlns:a16="http://schemas.microsoft.com/office/drawing/2014/main" id="{70106AA5-33B1-A286-CED5-DBFA6DB2A22C}"/>
                </a:ext>
              </a:extLst>
            </p:cNvPr>
            <p:cNvSpPr/>
            <p:nvPr/>
          </p:nvSpPr>
          <p:spPr>
            <a:xfrm>
              <a:off x="4744418" y="2838698"/>
              <a:ext cx="796169" cy="593592"/>
            </a:xfrm>
            <a:custGeom>
              <a:avLst/>
              <a:gdLst/>
              <a:ahLst/>
              <a:cxnLst/>
              <a:rect l="l" t="t" r="r" b="b"/>
              <a:pathLst>
                <a:path w="20500" h="15284" extrusionOk="0">
                  <a:moveTo>
                    <a:pt x="6753" y="1"/>
                  </a:moveTo>
                  <a:cubicBezTo>
                    <a:pt x="4714" y="1"/>
                    <a:pt x="2460" y="749"/>
                    <a:pt x="0" y="2586"/>
                  </a:cubicBezTo>
                  <a:lnTo>
                    <a:pt x="1722" y="3644"/>
                  </a:lnTo>
                  <a:cubicBezTo>
                    <a:pt x="1722" y="3644"/>
                    <a:pt x="3910" y="2040"/>
                    <a:pt x="6788" y="2040"/>
                  </a:cubicBezTo>
                  <a:cubicBezTo>
                    <a:pt x="10326" y="2040"/>
                    <a:pt x="14905" y="4466"/>
                    <a:pt x="17735" y="15283"/>
                  </a:cubicBezTo>
                  <a:lnTo>
                    <a:pt x="20499" y="14351"/>
                  </a:lnTo>
                  <a:cubicBezTo>
                    <a:pt x="20499" y="14351"/>
                    <a:pt x="15684" y="1"/>
                    <a:pt x="67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2046;p46">
              <a:extLst>
                <a:ext uri="{FF2B5EF4-FFF2-40B4-BE49-F238E27FC236}">
                  <a16:creationId xmlns:a16="http://schemas.microsoft.com/office/drawing/2014/main" id="{BEB51F40-D716-1189-72EA-B709D8DCF5CE}"/>
                </a:ext>
              </a:extLst>
            </p:cNvPr>
            <p:cNvSpPr/>
            <p:nvPr/>
          </p:nvSpPr>
          <p:spPr>
            <a:xfrm>
              <a:off x="4056826" y="3157328"/>
              <a:ext cx="229452" cy="63849"/>
            </a:xfrm>
            <a:custGeom>
              <a:avLst/>
              <a:gdLst/>
              <a:ahLst/>
              <a:cxnLst/>
              <a:rect l="l" t="t" r="r" b="b"/>
              <a:pathLst>
                <a:path w="5908" h="1644" extrusionOk="0">
                  <a:moveTo>
                    <a:pt x="3720" y="1"/>
                  </a:moveTo>
                  <a:cubicBezTo>
                    <a:pt x="2351" y="1"/>
                    <a:pt x="1006" y="536"/>
                    <a:pt x="1" y="1552"/>
                  </a:cubicBezTo>
                  <a:cubicBezTo>
                    <a:pt x="466" y="1610"/>
                    <a:pt x="969" y="1644"/>
                    <a:pt x="1487" y="1644"/>
                  </a:cubicBezTo>
                  <a:cubicBezTo>
                    <a:pt x="3061" y="1644"/>
                    <a:pt x="4766" y="1334"/>
                    <a:pt x="5907" y="478"/>
                  </a:cubicBezTo>
                  <a:cubicBezTo>
                    <a:pt x="5204" y="157"/>
                    <a:pt x="4458" y="1"/>
                    <a:pt x="3720"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2047;p46">
              <a:extLst>
                <a:ext uri="{FF2B5EF4-FFF2-40B4-BE49-F238E27FC236}">
                  <a16:creationId xmlns:a16="http://schemas.microsoft.com/office/drawing/2014/main" id="{8FE40C94-B201-4CFB-79EB-E01E41087008}"/>
                </a:ext>
              </a:extLst>
            </p:cNvPr>
            <p:cNvSpPr/>
            <p:nvPr/>
          </p:nvSpPr>
          <p:spPr>
            <a:xfrm>
              <a:off x="4248959" y="3170572"/>
              <a:ext cx="250774" cy="107774"/>
            </a:xfrm>
            <a:custGeom>
              <a:avLst/>
              <a:gdLst/>
              <a:ahLst/>
              <a:cxnLst/>
              <a:rect l="l" t="t" r="r" b="b"/>
              <a:pathLst>
                <a:path w="6457" h="2775" extrusionOk="0">
                  <a:moveTo>
                    <a:pt x="1094" y="1"/>
                  </a:moveTo>
                  <a:cubicBezTo>
                    <a:pt x="784" y="1"/>
                    <a:pt x="461" y="40"/>
                    <a:pt x="139" y="137"/>
                  </a:cubicBezTo>
                  <a:cubicBezTo>
                    <a:pt x="1" y="151"/>
                    <a:pt x="44" y="322"/>
                    <a:pt x="142" y="322"/>
                  </a:cubicBezTo>
                  <a:cubicBezTo>
                    <a:pt x="156" y="322"/>
                    <a:pt x="171" y="318"/>
                    <a:pt x="187" y="311"/>
                  </a:cubicBezTo>
                  <a:cubicBezTo>
                    <a:pt x="483" y="227"/>
                    <a:pt x="780" y="192"/>
                    <a:pt x="1067" y="192"/>
                  </a:cubicBezTo>
                  <a:cubicBezTo>
                    <a:pt x="1697" y="192"/>
                    <a:pt x="2279" y="358"/>
                    <a:pt x="2713" y="532"/>
                  </a:cubicBezTo>
                  <a:cubicBezTo>
                    <a:pt x="3503" y="879"/>
                    <a:pt x="4261" y="1321"/>
                    <a:pt x="4972" y="1858"/>
                  </a:cubicBezTo>
                  <a:lnTo>
                    <a:pt x="6282" y="2758"/>
                  </a:lnTo>
                  <a:cubicBezTo>
                    <a:pt x="6298" y="2774"/>
                    <a:pt x="6314" y="2774"/>
                    <a:pt x="6346" y="2774"/>
                  </a:cubicBezTo>
                  <a:cubicBezTo>
                    <a:pt x="6377" y="2774"/>
                    <a:pt x="6409" y="2774"/>
                    <a:pt x="6425" y="2743"/>
                  </a:cubicBezTo>
                  <a:cubicBezTo>
                    <a:pt x="6456" y="2695"/>
                    <a:pt x="6440" y="2632"/>
                    <a:pt x="6393" y="2601"/>
                  </a:cubicBezTo>
                  <a:lnTo>
                    <a:pt x="5082" y="1700"/>
                  </a:lnTo>
                  <a:cubicBezTo>
                    <a:pt x="4356" y="1163"/>
                    <a:pt x="3598" y="705"/>
                    <a:pt x="2777" y="342"/>
                  </a:cubicBezTo>
                  <a:cubicBezTo>
                    <a:pt x="2339" y="171"/>
                    <a:pt x="1742" y="1"/>
                    <a:pt x="1094"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2048;p46">
              <a:extLst>
                <a:ext uri="{FF2B5EF4-FFF2-40B4-BE49-F238E27FC236}">
                  <a16:creationId xmlns:a16="http://schemas.microsoft.com/office/drawing/2014/main" id="{EC7A654E-5A25-DAE3-720C-2901BF946863}"/>
                </a:ext>
              </a:extLst>
            </p:cNvPr>
            <p:cNvSpPr/>
            <p:nvPr/>
          </p:nvSpPr>
          <p:spPr>
            <a:xfrm>
              <a:off x="3331445" y="2840291"/>
              <a:ext cx="1284162" cy="510014"/>
            </a:xfrm>
            <a:custGeom>
              <a:avLst/>
              <a:gdLst/>
              <a:ahLst/>
              <a:cxnLst/>
              <a:rect l="l" t="t" r="r" b="b"/>
              <a:pathLst>
                <a:path w="33065" h="13132" extrusionOk="0">
                  <a:moveTo>
                    <a:pt x="13736" y="1"/>
                  </a:moveTo>
                  <a:cubicBezTo>
                    <a:pt x="10893" y="1"/>
                    <a:pt x="8259" y="2156"/>
                    <a:pt x="5128" y="7993"/>
                  </a:cubicBezTo>
                  <a:cubicBezTo>
                    <a:pt x="3580" y="9667"/>
                    <a:pt x="801" y="10299"/>
                    <a:pt x="27" y="12621"/>
                  </a:cubicBezTo>
                  <a:cubicBezTo>
                    <a:pt x="0" y="12993"/>
                    <a:pt x="248" y="13131"/>
                    <a:pt x="655" y="13131"/>
                  </a:cubicBezTo>
                  <a:cubicBezTo>
                    <a:pt x="1825" y="13131"/>
                    <a:pt x="4310" y="11987"/>
                    <a:pt x="5346" y="11987"/>
                  </a:cubicBezTo>
                  <a:cubicBezTo>
                    <a:pt x="5445" y="11987"/>
                    <a:pt x="5531" y="11997"/>
                    <a:pt x="5602" y="12020"/>
                  </a:cubicBezTo>
                  <a:cubicBezTo>
                    <a:pt x="7796" y="12212"/>
                    <a:pt x="9527" y="12832"/>
                    <a:pt x="11032" y="12832"/>
                  </a:cubicBezTo>
                  <a:cubicBezTo>
                    <a:pt x="12637" y="12832"/>
                    <a:pt x="13984" y="12127"/>
                    <a:pt x="15362" y="9446"/>
                  </a:cubicBezTo>
                  <a:cubicBezTo>
                    <a:pt x="16733" y="7720"/>
                    <a:pt x="18718" y="7053"/>
                    <a:pt x="20793" y="7053"/>
                  </a:cubicBezTo>
                  <a:cubicBezTo>
                    <a:pt x="22780" y="7053"/>
                    <a:pt x="24851" y="7665"/>
                    <a:pt x="26543" y="8546"/>
                  </a:cubicBezTo>
                  <a:cubicBezTo>
                    <a:pt x="28564" y="9352"/>
                    <a:pt x="30380" y="11057"/>
                    <a:pt x="32465" y="11515"/>
                  </a:cubicBezTo>
                  <a:cubicBezTo>
                    <a:pt x="33065" y="10868"/>
                    <a:pt x="32465" y="9699"/>
                    <a:pt x="31817" y="9273"/>
                  </a:cubicBezTo>
                  <a:cubicBezTo>
                    <a:pt x="31407" y="9004"/>
                    <a:pt x="30949" y="9052"/>
                    <a:pt x="30459" y="8957"/>
                  </a:cubicBezTo>
                  <a:cubicBezTo>
                    <a:pt x="28864" y="8657"/>
                    <a:pt x="27395" y="7551"/>
                    <a:pt x="26085" y="6651"/>
                  </a:cubicBezTo>
                  <a:lnTo>
                    <a:pt x="26085" y="6667"/>
                  </a:lnTo>
                  <a:cubicBezTo>
                    <a:pt x="20857" y="3101"/>
                    <a:pt x="17146" y="1"/>
                    <a:pt x="13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2049;p46">
              <a:extLst>
                <a:ext uri="{FF2B5EF4-FFF2-40B4-BE49-F238E27FC236}">
                  <a16:creationId xmlns:a16="http://schemas.microsoft.com/office/drawing/2014/main" id="{A793C0DD-8214-BD99-9C83-0B03B40DCF5D}"/>
                </a:ext>
              </a:extLst>
            </p:cNvPr>
            <p:cNvSpPr/>
            <p:nvPr/>
          </p:nvSpPr>
          <p:spPr>
            <a:xfrm>
              <a:off x="3360690" y="2976458"/>
              <a:ext cx="1047292" cy="360762"/>
            </a:xfrm>
            <a:custGeom>
              <a:avLst/>
              <a:gdLst/>
              <a:ahLst/>
              <a:cxnLst/>
              <a:rect l="l" t="t" r="r" b="b"/>
              <a:pathLst>
                <a:path w="26966" h="9289" extrusionOk="0">
                  <a:moveTo>
                    <a:pt x="16554" y="1"/>
                  </a:moveTo>
                  <a:cubicBezTo>
                    <a:pt x="14218" y="1"/>
                    <a:pt x="11815" y="1046"/>
                    <a:pt x="9034" y="3256"/>
                  </a:cubicBezTo>
                  <a:cubicBezTo>
                    <a:pt x="8418" y="3745"/>
                    <a:pt x="7818" y="4266"/>
                    <a:pt x="7233" y="4756"/>
                  </a:cubicBezTo>
                  <a:cubicBezTo>
                    <a:pt x="5702" y="6067"/>
                    <a:pt x="4122" y="7409"/>
                    <a:pt x="2322" y="8325"/>
                  </a:cubicBezTo>
                  <a:cubicBezTo>
                    <a:pt x="1643" y="8704"/>
                    <a:pt x="901" y="8957"/>
                    <a:pt x="127" y="9083"/>
                  </a:cubicBezTo>
                  <a:cubicBezTo>
                    <a:pt x="0" y="9099"/>
                    <a:pt x="0" y="9288"/>
                    <a:pt x="143" y="9288"/>
                  </a:cubicBezTo>
                  <a:lnTo>
                    <a:pt x="158" y="9288"/>
                  </a:lnTo>
                  <a:cubicBezTo>
                    <a:pt x="948" y="9162"/>
                    <a:pt x="1722" y="8893"/>
                    <a:pt x="2433" y="8514"/>
                  </a:cubicBezTo>
                  <a:cubicBezTo>
                    <a:pt x="4249" y="7567"/>
                    <a:pt x="5828" y="6225"/>
                    <a:pt x="7360" y="4914"/>
                  </a:cubicBezTo>
                  <a:cubicBezTo>
                    <a:pt x="7944" y="4408"/>
                    <a:pt x="8560" y="3903"/>
                    <a:pt x="9160" y="3414"/>
                  </a:cubicBezTo>
                  <a:cubicBezTo>
                    <a:pt x="11908" y="1221"/>
                    <a:pt x="14264" y="206"/>
                    <a:pt x="16552" y="206"/>
                  </a:cubicBezTo>
                  <a:cubicBezTo>
                    <a:pt x="16604" y="206"/>
                    <a:pt x="16657" y="207"/>
                    <a:pt x="16709" y="208"/>
                  </a:cubicBezTo>
                  <a:cubicBezTo>
                    <a:pt x="18114" y="223"/>
                    <a:pt x="19615" y="650"/>
                    <a:pt x="21431" y="1534"/>
                  </a:cubicBezTo>
                  <a:cubicBezTo>
                    <a:pt x="23342" y="2466"/>
                    <a:pt x="25142" y="3650"/>
                    <a:pt x="26753" y="5024"/>
                  </a:cubicBezTo>
                  <a:cubicBezTo>
                    <a:pt x="26777" y="5045"/>
                    <a:pt x="26802" y="5054"/>
                    <a:pt x="26825" y="5054"/>
                  </a:cubicBezTo>
                  <a:cubicBezTo>
                    <a:pt x="26908" y="5054"/>
                    <a:pt x="26966" y="4944"/>
                    <a:pt x="26879" y="4882"/>
                  </a:cubicBezTo>
                  <a:cubicBezTo>
                    <a:pt x="25253" y="3477"/>
                    <a:pt x="23437" y="2292"/>
                    <a:pt x="21510" y="1361"/>
                  </a:cubicBezTo>
                  <a:cubicBezTo>
                    <a:pt x="19678" y="460"/>
                    <a:pt x="18146" y="34"/>
                    <a:pt x="16709" y="2"/>
                  </a:cubicBezTo>
                  <a:cubicBezTo>
                    <a:pt x="16657" y="1"/>
                    <a:pt x="16605" y="1"/>
                    <a:pt x="165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2050;p46">
              <a:extLst>
                <a:ext uri="{FF2B5EF4-FFF2-40B4-BE49-F238E27FC236}">
                  <a16:creationId xmlns:a16="http://schemas.microsoft.com/office/drawing/2014/main" id="{623FD021-E1D3-0C39-40C7-FFB82FA8E767}"/>
                </a:ext>
              </a:extLst>
            </p:cNvPr>
            <p:cNvSpPr/>
            <p:nvPr/>
          </p:nvSpPr>
          <p:spPr>
            <a:xfrm>
              <a:off x="3413782" y="3211197"/>
              <a:ext cx="181255" cy="74490"/>
            </a:xfrm>
            <a:custGeom>
              <a:avLst/>
              <a:gdLst/>
              <a:ahLst/>
              <a:cxnLst/>
              <a:rect l="l" t="t" r="r" b="b"/>
              <a:pathLst>
                <a:path w="4667" h="1918" extrusionOk="0">
                  <a:moveTo>
                    <a:pt x="4370" y="1"/>
                  </a:moveTo>
                  <a:cubicBezTo>
                    <a:pt x="4358" y="1"/>
                    <a:pt x="4346" y="3"/>
                    <a:pt x="4335" y="7"/>
                  </a:cubicBezTo>
                  <a:lnTo>
                    <a:pt x="118" y="1333"/>
                  </a:lnTo>
                  <a:cubicBezTo>
                    <a:pt x="1" y="1363"/>
                    <a:pt x="33" y="1542"/>
                    <a:pt x="152" y="1542"/>
                  </a:cubicBezTo>
                  <a:cubicBezTo>
                    <a:pt x="161" y="1542"/>
                    <a:pt x="171" y="1541"/>
                    <a:pt x="181" y="1539"/>
                  </a:cubicBezTo>
                  <a:lnTo>
                    <a:pt x="4303" y="228"/>
                  </a:lnTo>
                  <a:lnTo>
                    <a:pt x="4303" y="228"/>
                  </a:lnTo>
                  <a:cubicBezTo>
                    <a:pt x="4429" y="765"/>
                    <a:pt x="4287" y="1333"/>
                    <a:pt x="3956" y="1760"/>
                  </a:cubicBezTo>
                  <a:cubicBezTo>
                    <a:pt x="3908" y="1807"/>
                    <a:pt x="3924" y="1870"/>
                    <a:pt x="3971" y="1902"/>
                  </a:cubicBezTo>
                  <a:cubicBezTo>
                    <a:pt x="3987" y="1918"/>
                    <a:pt x="4003" y="1918"/>
                    <a:pt x="4035" y="1918"/>
                  </a:cubicBezTo>
                  <a:cubicBezTo>
                    <a:pt x="4050" y="1918"/>
                    <a:pt x="4082" y="1902"/>
                    <a:pt x="4098" y="1886"/>
                  </a:cubicBezTo>
                  <a:cubicBezTo>
                    <a:pt x="4666" y="1207"/>
                    <a:pt x="4571" y="307"/>
                    <a:pt x="4445" y="54"/>
                  </a:cubicBezTo>
                  <a:cubicBezTo>
                    <a:pt x="4433" y="19"/>
                    <a:pt x="4404" y="1"/>
                    <a:pt x="4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 name="Google Shape;2051;p46">
              <a:extLst>
                <a:ext uri="{FF2B5EF4-FFF2-40B4-BE49-F238E27FC236}">
                  <a16:creationId xmlns:a16="http://schemas.microsoft.com/office/drawing/2014/main" id="{A8DCC8ED-58FD-EC51-13E8-A5D63153A477}"/>
                </a:ext>
              </a:extLst>
            </p:cNvPr>
            <p:cNvSpPr/>
            <p:nvPr/>
          </p:nvSpPr>
          <p:spPr>
            <a:xfrm>
              <a:off x="3552046" y="3131695"/>
              <a:ext cx="155233" cy="153991"/>
            </a:xfrm>
            <a:custGeom>
              <a:avLst/>
              <a:gdLst/>
              <a:ahLst/>
              <a:cxnLst/>
              <a:rect l="l" t="t" r="r" b="b"/>
              <a:pathLst>
                <a:path w="3997" h="3965" extrusionOk="0">
                  <a:moveTo>
                    <a:pt x="3207" y="1"/>
                  </a:moveTo>
                  <a:lnTo>
                    <a:pt x="95" y="554"/>
                  </a:lnTo>
                  <a:cubicBezTo>
                    <a:pt x="32" y="554"/>
                    <a:pt x="1" y="617"/>
                    <a:pt x="17" y="664"/>
                  </a:cubicBezTo>
                  <a:cubicBezTo>
                    <a:pt x="17" y="705"/>
                    <a:pt x="52" y="746"/>
                    <a:pt x="103" y="746"/>
                  </a:cubicBezTo>
                  <a:cubicBezTo>
                    <a:pt x="110" y="746"/>
                    <a:pt x="119" y="745"/>
                    <a:pt x="127" y="743"/>
                  </a:cubicBezTo>
                  <a:lnTo>
                    <a:pt x="3159" y="222"/>
                  </a:lnTo>
                  <a:lnTo>
                    <a:pt x="3159" y="222"/>
                  </a:lnTo>
                  <a:cubicBezTo>
                    <a:pt x="3254" y="712"/>
                    <a:pt x="3680" y="3033"/>
                    <a:pt x="2812" y="3807"/>
                  </a:cubicBezTo>
                  <a:cubicBezTo>
                    <a:pt x="2749" y="3854"/>
                    <a:pt x="2796" y="3965"/>
                    <a:pt x="2875" y="3965"/>
                  </a:cubicBezTo>
                  <a:cubicBezTo>
                    <a:pt x="2907" y="3965"/>
                    <a:pt x="2922" y="3965"/>
                    <a:pt x="2938" y="3949"/>
                  </a:cubicBezTo>
                  <a:cubicBezTo>
                    <a:pt x="3996" y="3001"/>
                    <a:pt x="3349" y="206"/>
                    <a:pt x="3333" y="80"/>
                  </a:cubicBezTo>
                  <a:cubicBezTo>
                    <a:pt x="3317" y="32"/>
                    <a:pt x="3270" y="1"/>
                    <a:pt x="3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 name="Google Shape;2052;p46">
              <a:extLst>
                <a:ext uri="{FF2B5EF4-FFF2-40B4-BE49-F238E27FC236}">
                  <a16:creationId xmlns:a16="http://schemas.microsoft.com/office/drawing/2014/main" id="{41D9C73E-01CF-C605-C154-E939AA16B61F}"/>
                </a:ext>
              </a:extLst>
            </p:cNvPr>
            <p:cNvSpPr/>
            <p:nvPr/>
          </p:nvSpPr>
          <p:spPr>
            <a:xfrm>
              <a:off x="3624401" y="3030987"/>
              <a:ext cx="244793" cy="242424"/>
            </a:xfrm>
            <a:custGeom>
              <a:avLst/>
              <a:gdLst/>
              <a:ahLst/>
              <a:cxnLst/>
              <a:rect l="l" t="t" r="r" b="b"/>
              <a:pathLst>
                <a:path w="6303" h="6242" extrusionOk="0">
                  <a:moveTo>
                    <a:pt x="2162" y="0"/>
                  </a:moveTo>
                  <a:cubicBezTo>
                    <a:pt x="1525" y="0"/>
                    <a:pt x="813" y="96"/>
                    <a:pt x="112" y="383"/>
                  </a:cubicBezTo>
                  <a:cubicBezTo>
                    <a:pt x="0" y="425"/>
                    <a:pt x="49" y="565"/>
                    <a:pt x="148" y="565"/>
                  </a:cubicBezTo>
                  <a:cubicBezTo>
                    <a:pt x="162" y="565"/>
                    <a:pt x="176" y="562"/>
                    <a:pt x="191" y="557"/>
                  </a:cubicBezTo>
                  <a:cubicBezTo>
                    <a:pt x="856" y="284"/>
                    <a:pt x="1533" y="193"/>
                    <a:pt x="2142" y="193"/>
                  </a:cubicBezTo>
                  <a:cubicBezTo>
                    <a:pt x="3224" y="193"/>
                    <a:pt x="4089" y="480"/>
                    <a:pt x="4281" y="541"/>
                  </a:cubicBezTo>
                  <a:cubicBezTo>
                    <a:pt x="4455" y="967"/>
                    <a:pt x="5987" y="4757"/>
                    <a:pt x="4502" y="6068"/>
                  </a:cubicBezTo>
                  <a:cubicBezTo>
                    <a:pt x="4455" y="6116"/>
                    <a:pt x="4455" y="6179"/>
                    <a:pt x="4502" y="6210"/>
                  </a:cubicBezTo>
                  <a:cubicBezTo>
                    <a:pt x="4518" y="6226"/>
                    <a:pt x="4534" y="6242"/>
                    <a:pt x="4565" y="6242"/>
                  </a:cubicBezTo>
                  <a:cubicBezTo>
                    <a:pt x="4597" y="6242"/>
                    <a:pt x="4613" y="6242"/>
                    <a:pt x="4628" y="6226"/>
                  </a:cubicBezTo>
                  <a:cubicBezTo>
                    <a:pt x="6302" y="4742"/>
                    <a:pt x="4518" y="604"/>
                    <a:pt x="4455" y="430"/>
                  </a:cubicBezTo>
                  <a:cubicBezTo>
                    <a:pt x="4439" y="399"/>
                    <a:pt x="4423" y="383"/>
                    <a:pt x="4392" y="383"/>
                  </a:cubicBezTo>
                  <a:cubicBezTo>
                    <a:pt x="4381" y="372"/>
                    <a:pt x="3418" y="0"/>
                    <a:pt x="2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2053;p46">
              <a:extLst>
                <a:ext uri="{FF2B5EF4-FFF2-40B4-BE49-F238E27FC236}">
                  <a16:creationId xmlns:a16="http://schemas.microsoft.com/office/drawing/2014/main" id="{4A59B463-8113-4712-F0DB-86D1AF1CDD5A}"/>
                </a:ext>
              </a:extLst>
            </p:cNvPr>
            <p:cNvSpPr/>
            <p:nvPr/>
          </p:nvSpPr>
          <p:spPr>
            <a:xfrm>
              <a:off x="3754238" y="2926861"/>
              <a:ext cx="232714" cy="220480"/>
            </a:xfrm>
            <a:custGeom>
              <a:avLst/>
              <a:gdLst/>
              <a:ahLst/>
              <a:cxnLst/>
              <a:rect l="l" t="t" r="r" b="b"/>
              <a:pathLst>
                <a:path w="5992" h="5677" extrusionOk="0">
                  <a:moveTo>
                    <a:pt x="951" y="1"/>
                  </a:moveTo>
                  <a:cubicBezTo>
                    <a:pt x="688" y="1"/>
                    <a:pt x="415" y="25"/>
                    <a:pt x="133" y="79"/>
                  </a:cubicBezTo>
                  <a:cubicBezTo>
                    <a:pt x="1" y="94"/>
                    <a:pt x="32" y="272"/>
                    <a:pt x="138" y="272"/>
                  </a:cubicBezTo>
                  <a:cubicBezTo>
                    <a:pt x="147" y="272"/>
                    <a:pt x="155" y="271"/>
                    <a:pt x="164" y="269"/>
                  </a:cubicBezTo>
                  <a:cubicBezTo>
                    <a:pt x="431" y="219"/>
                    <a:pt x="689" y="196"/>
                    <a:pt x="938" y="196"/>
                  </a:cubicBezTo>
                  <a:cubicBezTo>
                    <a:pt x="2883" y="196"/>
                    <a:pt x="4237" y="1564"/>
                    <a:pt x="4349" y="1690"/>
                  </a:cubicBezTo>
                  <a:cubicBezTo>
                    <a:pt x="4460" y="1895"/>
                    <a:pt x="5723" y="4517"/>
                    <a:pt x="4760" y="5512"/>
                  </a:cubicBezTo>
                  <a:cubicBezTo>
                    <a:pt x="4728" y="5543"/>
                    <a:pt x="4728" y="5606"/>
                    <a:pt x="4760" y="5654"/>
                  </a:cubicBezTo>
                  <a:cubicBezTo>
                    <a:pt x="4771" y="5665"/>
                    <a:pt x="4790" y="5676"/>
                    <a:pt x="4811" y="5676"/>
                  </a:cubicBezTo>
                  <a:cubicBezTo>
                    <a:pt x="4820" y="5676"/>
                    <a:pt x="4830" y="5674"/>
                    <a:pt x="4839" y="5670"/>
                  </a:cubicBezTo>
                  <a:cubicBezTo>
                    <a:pt x="4843" y="5674"/>
                    <a:pt x="4849" y="5676"/>
                    <a:pt x="4856" y="5676"/>
                  </a:cubicBezTo>
                  <a:cubicBezTo>
                    <a:pt x="4872" y="5676"/>
                    <a:pt x="4891" y="5665"/>
                    <a:pt x="4902" y="5654"/>
                  </a:cubicBezTo>
                  <a:cubicBezTo>
                    <a:pt x="5992" y="4533"/>
                    <a:pt x="4586" y="1706"/>
                    <a:pt x="4523" y="1595"/>
                  </a:cubicBezTo>
                  <a:cubicBezTo>
                    <a:pt x="4523" y="1579"/>
                    <a:pt x="4523" y="1579"/>
                    <a:pt x="4507" y="1564"/>
                  </a:cubicBezTo>
                  <a:cubicBezTo>
                    <a:pt x="4493" y="1550"/>
                    <a:pt x="3056" y="1"/>
                    <a:pt x="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2054;p46">
              <a:extLst>
                <a:ext uri="{FF2B5EF4-FFF2-40B4-BE49-F238E27FC236}">
                  <a16:creationId xmlns:a16="http://schemas.microsoft.com/office/drawing/2014/main" id="{17BE2EFA-670D-55DD-6348-F7DE7836E96E}"/>
                </a:ext>
              </a:extLst>
            </p:cNvPr>
            <p:cNvSpPr/>
            <p:nvPr/>
          </p:nvSpPr>
          <p:spPr>
            <a:xfrm>
              <a:off x="3947069" y="2895325"/>
              <a:ext cx="119619" cy="167118"/>
            </a:xfrm>
            <a:custGeom>
              <a:avLst/>
              <a:gdLst/>
              <a:ahLst/>
              <a:cxnLst/>
              <a:rect l="l" t="t" r="r" b="b"/>
              <a:pathLst>
                <a:path w="3080" h="4303" extrusionOk="0">
                  <a:moveTo>
                    <a:pt x="110" y="1"/>
                  </a:moveTo>
                  <a:cubicBezTo>
                    <a:pt x="84" y="1"/>
                    <a:pt x="58" y="12"/>
                    <a:pt x="32" y="38"/>
                  </a:cubicBezTo>
                  <a:cubicBezTo>
                    <a:pt x="0" y="70"/>
                    <a:pt x="16" y="133"/>
                    <a:pt x="47" y="165"/>
                  </a:cubicBezTo>
                  <a:lnTo>
                    <a:pt x="2732" y="2360"/>
                  </a:lnTo>
                  <a:cubicBezTo>
                    <a:pt x="2795" y="3023"/>
                    <a:pt x="2780" y="3971"/>
                    <a:pt x="2543" y="4113"/>
                  </a:cubicBezTo>
                  <a:cubicBezTo>
                    <a:pt x="2495" y="4144"/>
                    <a:pt x="2480" y="4208"/>
                    <a:pt x="2495" y="4255"/>
                  </a:cubicBezTo>
                  <a:cubicBezTo>
                    <a:pt x="2527" y="4287"/>
                    <a:pt x="2559" y="4302"/>
                    <a:pt x="2590" y="4302"/>
                  </a:cubicBezTo>
                  <a:cubicBezTo>
                    <a:pt x="2606" y="4302"/>
                    <a:pt x="2622" y="4302"/>
                    <a:pt x="2637" y="4287"/>
                  </a:cubicBezTo>
                  <a:cubicBezTo>
                    <a:pt x="3080" y="4034"/>
                    <a:pt x="2953" y="2581"/>
                    <a:pt x="2938" y="2297"/>
                  </a:cubicBezTo>
                  <a:cubicBezTo>
                    <a:pt x="2922" y="2281"/>
                    <a:pt x="2922" y="2249"/>
                    <a:pt x="2890" y="2233"/>
                  </a:cubicBezTo>
                  <a:lnTo>
                    <a:pt x="174" y="23"/>
                  </a:lnTo>
                  <a:cubicBezTo>
                    <a:pt x="153" y="8"/>
                    <a:pt x="131"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2055;p46">
              <a:extLst>
                <a:ext uri="{FF2B5EF4-FFF2-40B4-BE49-F238E27FC236}">
                  <a16:creationId xmlns:a16="http://schemas.microsoft.com/office/drawing/2014/main" id="{D0B32CF7-FE4E-B70C-11DC-8F3F64B03CD9}"/>
                </a:ext>
              </a:extLst>
            </p:cNvPr>
            <p:cNvSpPr/>
            <p:nvPr/>
          </p:nvSpPr>
          <p:spPr>
            <a:xfrm>
              <a:off x="4080207" y="2935872"/>
              <a:ext cx="61946" cy="132708"/>
            </a:xfrm>
            <a:custGeom>
              <a:avLst/>
              <a:gdLst/>
              <a:ahLst/>
              <a:cxnLst/>
              <a:rect l="l" t="t" r="r" b="b"/>
              <a:pathLst>
                <a:path w="1595" h="3417" extrusionOk="0">
                  <a:moveTo>
                    <a:pt x="132" y="0"/>
                  </a:moveTo>
                  <a:cubicBezTo>
                    <a:pt x="64" y="0"/>
                    <a:pt x="0" y="78"/>
                    <a:pt x="46" y="147"/>
                  </a:cubicBezTo>
                  <a:lnTo>
                    <a:pt x="1389" y="1884"/>
                  </a:lnTo>
                  <a:lnTo>
                    <a:pt x="1136" y="3306"/>
                  </a:lnTo>
                  <a:cubicBezTo>
                    <a:pt x="1120" y="3353"/>
                    <a:pt x="1152" y="3400"/>
                    <a:pt x="1215" y="3416"/>
                  </a:cubicBezTo>
                  <a:lnTo>
                    <a:pt x="1231" y="3416"/>
                  </a:lnTo>
                  <a:cubicBezTo>
                    <a:pt x="1278" y="3416"/>
                    <a:pt x="1310" y="3385"/>
                    <a:pt x="1326" y="3337"/>
                  </a:cubicBezTo>
                  <a:lnTo>
                    <a:pt x="1594" y="1884"/>
                  </a:lnTo>
                  <a:cubicBezTo>
                    <a:pt x="1594" y="1853"/>
                    <a:pt x="1594" y="1837"/>
                    <a:pt x="1578" y="1805"/>
                  </a:cubicBezTo>
                  <a:lnTo>
                    <a:pt x="204" y="37"/>
                  </a:lnTo>
                  <a:cubicBezTo>
                    <a:pt x="183" y="11"/>
                    <a:pt x="157"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2056;p46">
              <a:extLst>
                <a:ext uri="{FF2B5EF4-FFF2-40B4-BE49-F238E27FC236}">
                  <a16:creationId xmlns:a16="http://schemas.microsoft.com/office/drawing/2014/main" id="{D2F4169A-5957-D657-03E3-1323E6334AB8}"/>
                </a:ext>
              </a:extLst>
            </p:cNvPr>
            <p:cNvSpPr/>
            <p:nvPr/>
          </p:nvSpPr>
          <p:spPr>
            <a:xfrm>
              <a:off x="4167243" y="2983060"/>
              <a:ext cx="31342" cy="90414"/>
            </a:xfrm>
            <a:custGeom>
              <a:avLst/>
              <a:gdLst/>
              <a:ahLst/>
              <a:cxnLst/>
              <a:rect l="l" t="t" r="r" b="b"/>
              <a:pathLst>
                <a:path w="807" h="2328" extrusionOk="0">
                  <a:moveTo>
                    <a:pt x="120" y="0"/>
                  </a:moveTo>
                  <a:cubicBezTo>
                    <a:pt x="59" y="0"/>
                    <a:pt x="1" y="59"/>
                    <a:pt x="32" y="132"/>
                  </a:cubicBezTo>
                  <a:lnTo>
                    <a:pt x="585" y="1285"/>
                  </a:lnTo>
                  <a:lnTo>
                    <a:pt x="316" y="2201"/>
                  </a:lnTo>
                  <a:cubicBezTo>
                    <a:pt x="301" y="2264"/>
                    <a:pt x="316" y="2312"/>
                    <a:pt x="380" y="2328"/>
                  </a:cubicBezTo>
                  <a:lnTo>
                    <a:pt x="411" y="2328"/>
                  </a:lnTo>
                  <a:cubicBezTo>
                    <a:pt x="443" y="2328"/>
                    <a:pt x="490" y="2312"/>
                    <a:pt x="506" y="2264"/>
                  </a:cubicBezTo>
                  <a:lnTo>
                    <a:pt x="790" y="1301"/>
                  </a:lnTo>
                  <a:cubicBezTo>
                    <a:pt x="806" y="1285"/>
                    <a:pt x="806" y="1254"/>
                    <a:pt x="790" y="1238"/>
                  </a:cubicBezTo>
                  <a:lnTo>
                    <a:pt x="206" y="53"/>
                  </a:lnTo>
                  <a:cubicBezTo>
                    <a:pt x="184" y="16"/>
                    <a:pt x="152"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2057;p46">
              <a:extLst>
                <a:ext uri="{FF2B5EF4-FFF2-40B4-BE49-F238E27FC236}">
                  <a16:creationId xmlns:a16="http://schemas.microsoft.com/office/drawing/2014/main" id="{4A491931-2583-5FE2-8BD2-6BEEE12D5B0A}"/>
                </a:ext>
              </a:extLst>
            </p:cNvPr>
            <p:cNvSpPr/>
            <p:nvPr/>
          </p:nvSpPr>
          <p:spPr>
            <a:xfrm>
              <a:off x="4255561" y="2831164"/>
              <a:ext cx="265493" cy="404182"/>
            </a:xfrm>
            <a:custGeom>
              <a:avLst/>
              <a:gdLst/>
              <a:ahLst/>
              <a:cxnLst/>
              <a:rect l="l" t="t" r="r" b="b"/>
              <a:pathLst>
                <a:path w="6836" h="10407" extrusionOk="0">
                  <a:moveTo>
                    <a:pt x="743" y="1"/>
                  </a:moveTo>
                  <a:cubicBezTo>
                    <a:pt x="459" y="95"/>
                    <a:pt x="174" y="553"/>
                    <a:pt x="1" y="774"/>
                  </a:cubicBezTo>
                  <a:cubicBezTo>
                    <a:pt x="1485" y="3838"/>
                    <a:pt x="3917" y="7628"/>
                    <a:pt x="5955" y="10345"/>
                  </a:cubicBezTo>
                  <a:cubicBezTo>
                    <a:pt x="5987" y="10387"/>
                    <a:pt x="6023" y="10406"/>
                    <a:pt x="6061" y="10406"/>
                  </a:cubicBezTo>
                  <a:cubicBezTo>
                    <a:pt x="6378" y="10406"/>
                    <a:pt x="6835" y="9094"/>
                    <a:pt x="6413" y="8939"/>
                  </a:cubicBezTo>
                  <a:cubicBezTo>
                    <a:pt x="4265" y="8165"/>
                    <a:pt x="743" y="1"/>
                    <a:pt x="74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 name="Google Shape;2058;p46">
              <a:extLst>
                <a:ext uri="{FF2B5EF4-FFF2-40B4-BE49-F238E27FC236}">
                  <a16:creationId xmlns:a16="http://schemas.microsoft.com/office/drawing/2014/main" id="{57D1C535-0E49-AEA2-0E80-7DB616FD44B5}"/>
                </a:ext>
              </a:extLst>
            </p:cNvPr>
            <p:cNvSpPr/>
            <p:nvPr/>
          </p:nvSpPr>
          <p:spPr>
            <a:xfrm>
              <a:off x="3791716" y="2250336"/>
              <a:ext cx="622138" cy="637362"/>
            </a:xfrm>
            <a:custGeom>
              <a:avLst/>
              <a:gdLst/>
              <a:ahLst/>
              <a:cxnLst/>
              <a:rect l="l" t="t" r="r" b="b"/>
              <a:pathLst>
                <a:path w="16019" h="16411" extrusionOk="0">
                  <a:moveTo>
                    <a:pt x="1384" y="759"/>
                  </a:moveTo>
                  <a:cubicBezTo>
                    <a:pt x="514" y="759"/>
                    <a:pt x="0" y="1793"/>
                    <a:pt x="399" y="2732"/>
                  </a:cubicBezTo>
                  <a:cubicBezTo>
                    <a:pt x="984" y="4438"/>
                    <a:pt x="2768" y="5622"/>
                    <a:pt x="3068" y="7391"/>
                  </a:cubicBezTo>
                  <a:cubicBezTo>
                    <a:pt x="3321" y="8939"/>
                    <a:pt x="2373" y="10471"/>
                    <a:pt x="2563" y="12034"/>
                  </a:cubicBezTo>
                  <a:cubicBezTo>
                    <a:pt x="3055" y="15035"/>
                    <a:pt x="5941" y="15670"/>
                    <a:pt x="8633" y="15670"/>
                  </a:cubicBezTo>
                  <a:cubicBezTo>
                    <a:pt x="9398" y="15670"/>
                    <a:pt x="10148" y="15619"/>
                    <a:pt x="10822" y="15556"/>
                  </a:cubicBezTo>
                  <a:cubicBezTo>
                    <a:pt x="11423" y="15556"/>
                    <a:pt x="11975" y="15856"/>
                    <a:pt x="12323" y="16345"/>
                  </a:cubicBezTo>
                  <a:cubicBezTo>
                    <a:pt x="12415" y="16390"/>
                    <a:pt x="12498" y="16410"/>
                    <a:pt x="12571" y="16410"/>
                  </a:cubicBezTo>
                  <a:cubicBezTo>
                    <a:pt x="12961" y="16410"/>
                    <a:pt x="13101" y="15846"/>
                    <a:pt x="13207" y="15461"/>
                  </a:cubicBezTo>
                  <a:cubicBezTo>
                    <a:pt x="14313" y="13092"/>
                    <a:pt x="16018" y="10676"/>
                    <a:pt x="15229" y="7896"/>
                  </a:cubicBezTo>
                  <a:cubicBezTo>
                    <a:pt x="13002" y="0"/>
                    <a:pt x="6511" y="5006"/>
                    <a:pt x="2026" y="932"/>
                  </a:cubicBezTo>
                  <a:cubicBezTo>
                    <a:pt x="1798" y="812"/>
                    <a:pt x="1582" y="759"/>
                    <a:pt x="1384" y="7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 name="Google Shape;2059;p46">
              <a:extLst>
                <a:ext uri="{FF2B5EF4-FFF2-40B4-BE49-F238E27FC236}">
                  <a16:creationId xmlns:a16="http://schemas.microsoft.com/office/drawing/2014/main" id="{6CC53F43-1485-1A52-013E-FF7117EECF5F}"/>
                </a:ext>
              </a:extLst>
            </p:cNvPr>
            <p:cNvSpPr/>
            <p:nvPr/>
          </p:nvSpPr>
          <p:spPr>
            <a:xfrm>
              <a:off x="3882637" y="2353219"/>
              <a:ext cx="405464" cy="513548"/>
            </a:xfrm>
            <a:custGeom>
              <a:avLst/>
              <a:gdLst/>
              <a:ahLst/>
              <a:cxnLst/>
              <a:rect l="l" t="t" r="r" b="b"/>
              <a:pathLst>
                <a:path w="10440" h="13223" extrusionOk="0">
                  <a:moveTo>
                    <a:pt x="111" y="0"/>
                  </a:moveTo>
                  <a:cubicBezTo>
                    <a:pt x="64" y="0"/>
                    <a:pt x="30" y="28"/>
                    <a:pt x="17" y="67"/>
                  </a:cubicBezTo>
                  <a:cubicBezTo>
                    <a:pt x="1" y="115"/>
                    <a:pt x="17" y="178"/>
                    <a:pt x="80" y="194"/>
                  </a:cubicBezTo>
                  <a:cubicBezTo>
                    <a:pt x="2038" y="825"/>
                    <a:pt x="3917" y="2184"/>
                    <a:pt x="5670" y="4237"/>
                  </a:cubicBezTo>
                  <a:cubicBezTo>
                    <a:pt x="7866" y="6811"/>
                    <a:pt x="9429" y="9859"/>
                    <a:pt x="10234" y="13159"/>
                  </a:cubicBezTo>
                  <a:cubicBezTo>
                    <a:pt x="10250" y="13191"/>
                    <a:pt x="10282" y="13223"/>
                    <a:pt x="10329" y="13223"/>
                  </a:cubicBezTo>
                  <a:lnTo>
                    <a:pt x="10345" y="13223"/>
                  </a:lnTo>
                  <a:cubicBezTo>
                    <a:pt x="10408" y="13207"/>
                    <a:pt x="10440" y="13159"/>
                    <a:pt x="10424" y="13112"/>
                  </a:cubicBezTo>
                  <a:cubicBezTo>
                    <a:pt x="9619" y="9780"/>
                    <a:pt x="8039" y="6700"/>
                    <a:pt x="5828" y="4110"/>
                  </a:cubicBezTo>
                  <a:cubicBezTo>
                    <a:pt x="4044" y="2026"/>
                    <a:pt x="2133" y="652"/>
                    <a:pt x="143" y="4"/>
                  </a:cubicBezTo>
                  <a:cubicBezTo>
                    <a:pt x="132" y="1"/>
                    <a:pt x="121"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 name="Google Shape;2060;p46">
              <a:extLst>
                <a:ext uri="{FF2B5EF4-FFF2-40B4-BE49-F238E27FC236}">
                  <a16:creationId xmlns:a16="http://schemas.microsoft.com/office/drawing/2014/main" id="{8F5C4708-E48B-1DDA-4176-B207AE765349}"/>
                </a:ext>
              </a:extLst>
            </p:cNvPr>
            <p:cNvSpPr/>
            <p:nvPr/>
          </p:nvSpPr>
          <p:spPr>
            <a:xfrm>
              <a:off x="3889589" y="2383902"/>
              <a:ext cx="220636" cy="135116"/>
            </a:xfrm>
            <a:custGeom>
              <a:avLst/>
              <a:gdLst/>
              <a:ahLst/>
              <a:cxnLst/>
              <a:rect l="l" t="t" r="r" b="b"/>
              <a:pathLst>
                <a:path w="5681" h="3479" extrusionOk="0">
                  <a:moveTo>
                    <a:pt x="4695" y="1"/>
                  </a:moveTo>
                  <a:cubicBezTo>
                    <a:pt x="4687" y="1"/>
                    <a:pt x="4679" y="2"/>
                    <a:pt x="4670" y="4"/>
                  </a:cubicBezTo>
                  <a:cubicBezTo>
                    <a:pt x="4623" y="4"/>
                    <a:pt x="4575" y="51"/>
                    <a:pt x="4591" y="114"/>
                  </a:cubicBezTo>
                  <a:cubicBezTo>
                    <a:pt x="4718" y="1109"/>
                    <a:pt x="4970" y="2073"/>
                    <a:pt x="5318" y="3020"/>
                  </a:cubicBezTo>
                  <a:cubicBezTo>
                    <a:pt x="4702" y="2483"/>
                    <a:pt x="4007" y="2088"/>
                    <a:pt x="3249" y="1820"/>
                  </a:cubicBezTo>
                  <a:cubicBezTo>
                    <a:pt x="2238" y="1504"/>
                    <a:pt x="1196" y="1251"/>
                    <a:pt x="154" y="1078"/>
                  </a:cubicBezTo>
                  <a:cubicBezTo>
                    <a:pt x="148" y="1077"/>
                    <a:pt x="144" y="1077"/>
                    <a:pt x="139" y="1077"/>
                  </a:cubicBezTo>
                  <a:cubicBezTo>
                    <a:pt x="25" y="1077"/>
                    <a:pt x="1" y="1252"/>
                    <a:pt x="122" y="1267"/>
                  </a:cubicBezTo>
                  <a:cubicBezTo>
                    <a:pt x="1164" y="1441"/>
                    <a:pt x="2191" y="1694"/>
                    <a:pt x="3201" y="1994"/>
                  </a:cubicBezTo>
                  <a:cubicBezTo>
                    <a:pt x="4054" y="2310"/>
                    <a:pt x="4844" y="2799"/>
                    <a:pt x="5507" y="3447"/>
                  </a:cubicBezTo>
                  <a:cubicBezTo>
                    <a:pt x="5523" y="3462"/>
                    <a:pt x="5539" y="3478"/>
                    <a:pt x="5570" y="3478"/>
                  </a:cubicBezTo>
                  <a:cubicBezTo>
                    <a:pt x="5586" y="3478"/>
                    <a:pt x="5602" y="3478"/>
                    <a:pt x="5618" y="3462"/>
                  </a:cubicBezTo>
                  <a:cubicBezTo>
                    <a:pt x="5665" y="3447"/>
                    <a:pt x="5681" y="3383"/>
                    <a:pt x="5665" y="3352"/>
                  </a:cubicBezTo>
                  <a:cubicBezTo>
                    <a:pt x="5239" y="2294"/>
                    <a:pt x="4939" y="1204"/>
                    <a:pt x="4781" y="83"/>
                  </a:cubicBezTo>
                  <a:cubicBezTo>
                    <a:pt x="4781" y="42"/>
                    <a:pt x="4745" y="1"/>
                    <a:pt x="4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 name="Google Shape;2061;p46">
              <a:extLst>
                <a:ext uri="{FF2B5EF4-FFF2-40B4-BE49-F238E27FC236}">
                  <a16:creationId xmlns:a16="http://schemas.microsoft.com/office/drawing/2014/main" id="{53C86E70-F801-BCB7-3A1B-9D2BD86ED591}"/>
                </a:ext>
              </a:extLst>
            </p:cNvPr>
            <p:cNvSpPr/>
            <p:nvPr/>
          </p:nvSpPr>
          <p:spPr>
            <a:xfrm>
              <a:off x="3961789" y="2406855"/>
              <a:ext cx="234307" cy="199236"/>
            </a:xfrm>
            <a:custGeom>
              <a:avLst/>
              <a:gdLst/>
              <a:ahLst/>
              <a:cxnLst/>
              <a:rect l="l" t="t" r="r" b="b"/>
              <a:pathLst>
                <a:path w="6033" h="5130" extrusionOk="0">
                  <a:moveTo>
                    <a:pt x="5928" y="0"/>
                  </a:moveTo>
                  <a:cubicBezTo>
                    <a:pt x="5891" y="0"/>
                    <a:pt x="5855" y="26"/>
                    <a:pt x="5843" y="60"/>
                  </a:cubicBezTo>
                  <a:cubicBezTo>
                    <a:pt x="5148" y="1308"/>
                    <a:pt x="4912" y="3171"/>
                    <a:pt x="5212" y="4719"/>
                  </a:cubicBezTo>
                  <a:cubicBezTo>
                    <a:pt x="4438" y="3993"/>
                    <a:pt x="3238" y="3598"/>
                    <a:pt x="2306" y="3519"/>
                  </a:cubicBezTo>
                  <a:lnTo>
                    <a:pt x="158" y="3345"/>
                  </a:lnTo>
                  <a:cubicBezTo>
                    <a:pt x="16" y="3345"/>
                    <a:pt x="0" y="3535"/>
                    <a:pt x="142" y="3551"/>
                  </a:cubicBezTo>
                  <a:lnTo>
                    <a:pt x="2290" y="3724"/>
                  </a:lnTo>
                  <a:cubicBezTo>
                    <a:pt x="3253" y="3787"/>
                    <a:pt x="4596" y="4261"/>
                    <a:pt x="5322" y="5098"/>
                  </a:cubicBezTo>
                  <a:cubicBezTo>
                    <a:pt x="5338" y="5130"/>
                    <a:pt x="5370" y="5130"/>
                    <a:pt x="5401" y="5130"/>
                  </a:cubicBezTo>
                  <a:lnTo>
                    <a:pt x="5433" y="5130"/>
                  </a:lnTo>
                  <a:cubicBezTo>
                    <a:pt x="5480" y="5114"/>
                    <a:pt x="5496" y="5067"/>
                    <a:pt x="5496" y="5019"/>
                  </a:cubicBezTo>
                  <a:cubicBezTo>
                    <a:pt x="5085" y="3456"/>
                    <a:pt x="5291" y="1450"/>
                    <a:pt x="6017" y="155"/>
                  </a:cubicBezTo>
                  <a:cubicBezTo>
                    <a:pt x="6033" y="108"/>
                    <a:pt x="6017" y="45"/>
                    <a:pt x="5970" y="13"/>
                  </a:cubicBezTo>
                  <a:cubicBezTo>
                    <a:pt x="5956" y="4"/>
                    <a:pt x="594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2062;p46">
              <a:extLst>
                <a:ext uri="{FF2B5EF4-FFF2-40B4-BE49-F238E27FC236}">
                  <a16:creationId xmlns:a16="http://schemas.microsoft.com/office/drawing/2014/main" id="{52859C4F-D632-7647-8A61-D00CA9EE34AE}"/>
                </a:ext>
              </a:extLst>
            </p:cNvPr>
            <p:cNvSpPr/>
            <p:nvPr/>
          </p:nvSpPr>
          <p:spPr>
            <a:xfrm>
              <a:off x="3947652" y="2540925"/>
              <a:ext cx="386122" cy="198887"/>
            </a:xfrm>
            <a:custGeom>
              <a:avLst/>
              <a:gdLst/>
              <a:ahLst/>
              <a:cxnLst/>
              <a:rect l="l" t="t" r="r" b="b"/>
              <a:pathLst>
                <a:path w="9942" h="5121" extrusionOk="0">
                  <a:moveTo>
                    <a:pt x="9805" y="0"/>
                  </a:moveTo>
                  <a:cubicBezTo>
                    <a:pt x="9796" y="0"/>
                    <a:pt x="9787" y="2"/>
                    <a:pt x="9776" y="4"/>
                  </a:cubicBezTo>
                  <a:cubicBezTo>
                    <a:pt x="9208" y="146"/>
                    <a:pt x="8718" y="509"/>
                    <a:pt x="8418" y="1014"/>
                  </a:cubicBezTo>
                  <a:cubicBezTo>
                    <a:pt x="8118" y="1488"/>
                    <a:pt x="7913" y="2025"/>
                    <a:pt x="7787" y="2578"/>
                  </a:cubicBezTo>
                  <a:cubicBezTo>
                    <a:pt x="7644" y="3210"/>
                    <a:pt x="7566" y="3857"/>
                    <a:pt x="7534" y="4505"/>
                  </a:cubicBezTo>
                  <a:cubicBezTo>
                    <a:pt x="7518" y="4615"/>
                    <a:pt x="7502" y="4726"/>
                    <a:pt x="7502" y="4852"/>
                  </a:cubicBezTo>
                  <a:cubicBezTo>
                    <a:pt x="6555" y="4189"/>
                    <a:pt x="5212" y="3731"/>
                    <a:pt x="3854" y="3620"/>
                  </a:cubicBezTo>
                  <a:cubicBezTo>
                    <a:pt x="3251" y="3559"/>
                    <a:pt x="2644" y="3531"/>
                    <a:pt x="2038" y="3531"/>
                  </a:cubicBezTo>
                  <a:cubicBezTo>
                    <a:pt x="1389" y="3531"/>
                    <a:pt x="740" y="3563"/>
                    <a:pt x="96" y="3620"/>
                  </a:cubicBezTo>
                  <a:cubicBezTo>
                    <a:pt x="32" y="3636"/>
                    <a:pt x="1" y="3683"/>
                    <a:pt x="1" y="3731"/>
                  </a:cubicBezTo>
                  <a:cubicBezTo>
                    <a:pt x="1" y="3794"/>
                    <a:pt x="48" y="3826"/>
                    <a:pt x="111" y="3826"/>
                  </a:cubicBezTo>
                  <a:cubicBezTo>
                    <a:pt x="748" y="3760"/>
                    <a:pt x="1389" y="3729"/>
                    <a:pt x="2031" y="3729"/>
                  </a:cubicBezTo>
                  <a:cubicBezTo>
                    <a:pt x="2633" y="3729"/>
                    <a:pt x="3236" y="3756"/>
                    <a:pt x="3838" y="3810"/>
                  </a:cubicBezTo>
                  <a:cubicBezTo>
                    <a:pt x="5212" y="3936"/>
                    <a:pt x="6618" y="4426"/>
                    <a:pt x="7518" y="5105"/>
                  </a:cubicBezTo>
                  <a:cubicBezTo>
                    <a:pt x="7534" y="5120"/>
                    <a:pt x="7566" y="5120"/>
                    <a:pt x="7581" y="5120"/>
                  </a:cubicBezTo>
                  <a:lnTo>
                    <a:pt x="7629" y="5120"/>
                  </a:lnTo>
                  <a:cubicBezTo>
                    <a:pt x="7660" y="5105"/>
                    <a:pt x="7692" y="5073"/>
                    <a:pt x="7692" y="5042"/>
                  </a:cubicBezTo>
                  <a:cubicBezTo>
                    <a:pt x="7708" y="4868"/>
                    <a:pt x="7723" y="4694"/>
                    <a:pt x="7739" y="4520"/>
                  </a:cubicBezTo>
                  <a:cubicBezTo>
                    <a:pt x="7771" y="3889"/>
                    <a:pt x="7850" y="3257"/>
                    <a:pt x="7992" y="2625"/>
                  </a:cubicBezTo>
                  <a:cubicBezTo>
                    <a:pt x="8102" y="2104"/>
                    <a:pt x="8308" y="1583"/>
                    <a:pt x="8576" y="1125"/>
                  </a:cubicBezTo>
                  <a:cubicBezTo>
                    <a:pt x="8861" y="667"/>
                    <a:pt x="9303" y="335"/>
                    <a:pt x="9824" y="209"/>
                  </a:cubicBezTo>
                  <a:cubicBezTo>
                    <a:pt x="9941" y="180"/>
                    <a:pt x="9922" y="0"/>
                    <a:pt x="9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 name="Google Shape;2063;p46">
              <a:extLst>
                <a:ext uri="{FF2B5EF4-FFF2-40B4-BE49-F238E27FC236}">
                  <a16:creationId xmlns:a16="http://schemas.microsoft.com/office/drawing/2014/main" id="{A2D306B7-8D5B-7F69-8A7C-F3219121A5BC}"/>
                </a:ext>
              </a:extLst>
            </p:cNvPr>
            <p:cNvSpPr/>
            <p:nvPr/>
          </p:nvSpPr>
          <p:spPr>
            <a:xfrm>
              <a:off x="4422410" y="2933619"/>
              <a:ext cx="611535" cy="410046"/>
            </a:xfrm>
            <a:custGeom>
              <a:avLst/>
              <a:gdLst/>
              <a:ahLst/>
              <a:cxnLst/>
              <a:rect l="l" t="t" r="r" b="b"/>
              <a:pathLst>
                <a:path w="15746" h="10558" extrusionOk="0">
                  <a:moveTo>
                    <a:pt x="9021" y="1"/>
                  </a:moveTo>
                  <a:cubicBezTo>
                    <a:pt x="8333" y="1"/>
                    <a:pt x="7648" y="231"/>
                    <a:pt x="7075" y="758"/>
                  </a:cubicBezTo>
                  <a:cubicBezTo>
                    <a:pt x="6503" y="475"/>
                    <a:pt x="5981" y="349"/>
                    <a:pt x="5524" y="349"/>
                  </a:cubicBezTo>
                  <a:cubicBezTo>
                    <a:pt x="3633" y="349"/>
                    <a:pt x="2829" y="2489"/>
                    <a:pt x="4012" y="4485"/>
                  </a:cubicBezTo>
                  <a:cubicBezTo>
                    <a:pt x="0" y="5685"/>
                    <a:pt x="1659" y="8717"/>
                    <a:pt x="4785" y="9728"/>
                  </a:cubicBezTo>
                  <a:cubicBezTo>
                    <a:pt x="5380" y="10260"/>
                    <a:pt x="6158" y="10558"/>
                    <a:pt x="6955" y="10558"/>
                  </a:cubicBezTo>
                  <a:cubicBezTo>
                    <a:pt x="7153" y="10558"/>
                    <a:pt x="7352" y="10540"/>
                    <a:pt x="7549" y="10502"/>
                  </a:cubicBezTo>
                  <a:cubicBezTo>
                    <a:pt x="9081" y="10407"/>
                    <a:pt x="10250" y="9539"/>
                    <a:pt x="11166" y="8417"/>
                  </a:cubicBezTo>
                  <a:cubicBezTo>
                    <a:pt x="14261" y="8101"/>
                    <a:pt x="15745" y="4643"/>
                    <a:pt x="12524" y="3190"/>
                  </a:cubicBezTo>
                  <a:cubicBezTo>
                    <a:pt x="12412" y="1384"/>
                    <a:pt x="10707" y="1"/>
                    <a:pt x="9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 name="Google Shape;2064;p46">
              <a:extLst>
                <a:ext uri="{FF2B5EF4-FFF2-40B4-BE49-F238E27FC236}">
                  <a16:creationId xmlns:a16="http://schemas.microsoft.com/office/drawing/2014/main" id="{3595219F-8014-F356-CC67-DE54A4E3B091}"/>
                </a:ext>
              </a:extLst>
            </p:cNvPr>
            <p:cNvSpPr/>
            <p:nvPr/>
          </p:nvSpPr>
          <p:spPr>
            <a:xfrm>
              <a:off x="4567782" y="3096585"/>
              <a:ext cx="130067" cy="50761"/>
            </a:xfrm>
            <a:custGeom>
              <a:avLst/>
              <a:gdLst/>
              <a:ahLst/>
              <a:cxnLst/>
              <a:rect l="l" t="t" r="r" b="b"/>
              <a:pathLst>
                <a:path w="3349" h="1307" extrusionOk="0">
                  <a:moveTo>
                    <a:pt x="691" y="0"/>
                  </a:moveTo>
                  <a:cubicBezTo>
                    <a:pt x="488" y="0"/>
                    <a:pt x="283" y="17"/>
                    <a:pt x="79" y="52"/>
                  </a:cubicBezTo>
                  <a:cubicBezTo>
                    <a:pt x="32" y="68"/>
                    <a:pt x="0" y="115"/>
                    <a:pt x="0" y="178"/>
                  </a:cubicBezTo>
                  <a:cubicBezTo>
                    <a:pt x="16" y="226"/>
                    <a:pt x="63" y="257"/>
                    <a:pt x="126" y="257"/>
                  </a:cubicBezTo>
                  <a:cubicBezTo>
                    <a:pt x="323" y="221"/>
                    <a:pt x="521" y="204"/>
                    <a:pt x="716" y="204"/>
                  </a:cubicBezTo>
                  <a:cubicBezTo>
                    <a:pt x="1636" y="204"/>
                    <a:pt x="2521" y="591"/>
                    <a:pt x="3159" y="1268"/>
                  </a:cubicBezTo>
                  <a:cubicBezTo>
                    <a:pt x="3182" y="1291"/>
                    <a:pt x="3196" y="1306"/>
                    <a:pt x="3215" y="1306"/>
                  </a:cubicBezTo>
                  <a:cubicBezTo>
                    <a:pt x="3222" y="1306"/>
                    <a:pt x="3229" y="1304"/>
                    <a:pt x="3238" y="1300"/>
                  </a:cubicBezTo>
                  <a:cubicBezTo>
                    <a:pt x="3247" y="1304"/>
                    <a:pt x="3255" y="1306"/>
                    <a:pt x="3262" y="1306"/>
                  </a:cubicBezTo>
                  <a:cubicBezTo>
                    <a:pt x="3280" y="1306"/>
                    <a:pt x="3294" y="1295"/>
                    <a:pt x="3317" y="1284"/>
                  </a:cubicBezTo>
                  <a:cubicBezTo>
                    <a:pt x="3348" y="1236"/>
                    <a:pt x="3348" y="1189"/>
                    <a:pt x="3317" y="1142"/>
                  </a:cubicBezTo>
                  <a:cubicBezTo>
                    <a:pt x="2635" y="408"/>
                    <a:pt x="1681" y="0"/>
                    <a:pt x="691"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 name="Google Shape;2065;p46">
              <a:extLst>
                <a:ext uri="{FF2B5EF4-FFF2-40B4-BE49-F238E27FC236}">
                  <a16:creationId xmlns:a16="http://schemas.microsoft.com/office/drawing/2014/main" id="{5416DE16-5944-4841-0AFA-005EA34CB018}"/>
                </a:ext>
              </a:extLst>
            </p:cNvPr>
            <p:cNvSpPr/>
            <p:nvPr/>
          </p:nvSpPr>
          <p:spPr>
            <a:xfrm>
              <a:off x="4610076" y="3175699"/>
              <a:ext cx="115347" cy="138223"/>
            </a:xfrm>
            <a:custGeom>
              <a:avLst/>
              <a:gdLst/>
              <a:ahLst/>
              <a:cxnLst/>
              <a:rect l="l" t="t" r="r" b="b"/>
              <a:pathLst>
                <a:path w="2970" h="3559" extrusionOk="0">
                  <a:moveTo>
                    <a:pt x="2868" y="1"/>
                  </a:moveTo>
                  <a:cubicBezTo>
                    <a:pt x="2860" y="1"/>
                    <a:pt x="2852" y="2"/>
                    <a:pt x="2843" y="5"/>
                  </a:cubicBezTo>
                  <a:cubicBezTo>
                    <a:pt x="1280" y="479"/>
                    <a:pt x="175" y="1837"/>
                    <a:pt x="17" y="3448"/>
                  </a:cubicBezTo>
                  <a:cubicBezTo>
                    <a:pt x="1" y="3495"/>
                    <a:pt x="48" y="3542"/>
                    <a:pt x="111" y="3558"/>
                  </a:cubicBezTo>
                  <a:cubicBezTo>
                    <a:pt x="159" y="3558"/>
                    <a:pt x="206" y="3511"/>
                    <a:pt x="206" y="3463"/>
                  </a:cubicBezTo>
                  <a:cubicBezTo>
                    <a:pt x="348" y="1932"/>
                    <a:pt x="1422" y="637"/>
                    <a:pt x="2891" y="194"/>
                  </a:cubicBezTo>
                  <a:cubicBezTo>
                    <a:pt x="2938" y="179"/>
                    <a:pt x="2970" y="131"/>
                    <a:pt x="2954" y="84"/>
                  </a:cubicBezTo>
                  <a:cubicBezTo>
                    <a:pt x="2941" y="32"/>
                    <a:pt x="2906" y="1"/>
                    <a:pt x="2868"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 name="Google Shape;2066;p46">
              <a:extLst>
                <a:ext uri="{FF2B5EF4-FFF2-40B4-BE49-F238E27FC236}">
                  <a16:creationId xmlns:a16="http://schemas.microsoft.com/office/drawing/2014/main" id="{77C91AD9-7B6B-8826-9662-A6D2A78DC5C5}"/>
                </a:ext>
              </a:extLst>
            </p:cNvPr>
            <p:cNvSpPr/>
            <p:nvPr/>
          </p:nvSpPr>
          <p:spPr>
            <a:xfrm>
              <a:off x="4757196" y="3172514"/>
              <a:ext cx="108085" cy="88045"/>
            </a:xfrm>
            <a:custGeom>
              <a:avLst/>
              <a:gdLst/>
              <a:ahLst/>
              <a:cxnLst/>
              <a:rect l="l" t="t" r="r" b="b"/>
              <a:pathLst>
                <a:path w="2783" h="2267" extrusionOk="0">
                  <a:moveTo>
                    <a:pt x="140" y="1"/>
                  </a:moveTo>
                  <a:cubicBezTo>
                    <a:pt x="39" y="1"/>
                    <a:pt x="0" y="169"/>
                    <a:pt x="114" y="197"/>
                  </a:cubicBezTo>
                  <a:cubicBezTo>
                    <a:pt x="1156" y="545"/>
                    <a:pt x="2024" y="1256"/>
                    <a:pt x="2561" y="2219"/>
                  </a:cubicBezTo>
                  <a:cubicBezTo>
                    <a:pt x="2577" y="2235"/>
                    <a:pt x="2609" y="2266"/>
                    <a:pt x="2656" y="2266"/>
                  </a:cubicBezTo>
                  <a:lnTo>
                    <a:pt x="2656" y="2250"/>
                  </a:lnTo>
                  <a:cubicBezTo>
                    <a:pt x="2735" y="2250"/>
                    <a:pt x="2783" y="2172"/>
                    <a:pt x="2735" y="2108"/>
                  </a:cubicBezTo>
                  <a:cubicBezTo>
                    <a:pt x="2182" y="1113"/>
                    <a:pt x="1266" y="371"/>
                    <a:pt x="177" y="8"/>
                  </a:cubicBezTo>
                  <a:cubicBezTo>
                    <a:pt x="164" y="3"/>
                    <a:pt x="151" y="1"/>
                    <a:pt x="140"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 name="Google Shape;2067;p46">
              <a:extLst>
                <a:ext uri="{FF2B5EF4-FFF2-40B4-BE49-F238E27FC236}">
                  <a16:creationId xmlns:a16="http://schemas.microsoft.com/office/drawing/2014/main" id="{21F89EB0-C034-22E1-4988-8D806EA63DCD}"/>
                </a:ext>
              </a:extLst>
            </p:cNvPr>
            <p:cNvSpPr/>
            <p:nvPr/>
          </p:nvSpPr>
          <p:spPr>
            <a:xfrm>
              <a:off x="4767099" y="3056115"/>
              <a:ext cx="150301" cy="106570"/>
            </a:xfrm>
            <a:custGeom>
              <a:avLst/>
              <a:gdLst/>
              <a:ahLst/>
              <a:cxnLst/>
              <a:rect l="l" t="t" r="r" b="b"/>
              <a:pathLst>
                <a:path w="3870" h="2744" extrusionOk="0">
                  <a:moveTo>
                    <a:pt x="3754" y="0"/>
                  </a:moveTo>
                  <a:cubicBezTo>
                    <a:pt x="3745" y="0"/>
                    <a:pt x="3736" y="2"/>
                    <a:pt x="3728" y="4"/>
                  </a:cubicBezTo>
                  <a:cubicBezTo>
                    <a:pt x="2227" y="399"/>
                    <a:pt x="917" y="1315"/>
                    <a:pt x="32" y="2594"/>
                  </a:cubicBezTo>
                  <a:cubicBezTo>
                    <a:pt x="1" y="2642"/>
                    <a:pt x="1" y="2689"/>
                    <a:pt x="48" y="2721"/>
                  </a:cubicBezTo>
                  <a:cubicBezTo>
                    <a:pt x="59" y="2732"/>
                    <a:pt x="70" y="2743"/>
                    <a:pt x="87" y="2743"/>
                  </a:cubicBezTo>
                  <a:cubicBezTo>
                    <a:pt x="94" y="2743"/>
                    <a:pt x="102" y="2741"/>
                    <a:pt x="111" y="2736"/>
                  </a:cubicBezTo>
                  <a:cubicBezTo>
                    <a:pt x="120" y="2741"/>
                    <a:pt x="128" y="2743"/>
                    <a:pt x="137" y="2743"/>
                  </a:cubicBezTo>
                  <a:cubicBezTo>
                    <a:pt x="160" y="2743"/>
                    <a:pt x="183" y="2728"/>
                    <a:pt x="206" y="2705"/>
                  </a:cubicBezTo>
                  <a:cubicBezTo>
                    <a:pt x="1059" y="1473"/>
                    <a:pt x="2322" y="589"/>
                    <a:pt x="3775" y="194"/>
                  </a:cubicBezTo>
                  <a:cubicBezTo>
                    <a:pt x="3838" y="178"/>
                    <a:pt x="3870" y="131"/>
                    <a:pt x="3854" y="68"/>
                  </a:cubicBezTo>
                  <a:cubicBezTo>
                    <a:pt x="3841" y="29"/>
                    <a:pt x="3796" y="0"/>
                    <a:pt x="37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 name="Google Shape;2068;p46">
              <a:extLst>
                <a:ext uri="{FF2B5EF4-FFF2-40B4-BE49-F238E27FC236}">
                  <a16:creationId xmlns:a16="http://schemas.microsoft.com/office/drawing/2014/main" id="{34FF195D-D9E4-C8B8-173F-24B49271A830}"/>
                </a:ext>
              </a:extLst>
            </p:cNvPr>
            <p:cNvSpPr/>
            <p:nvPr/>
          </p:nvSpPr>
          <p:spPr>
            <a:xfrm>
              <a:off x="4698394" y="2959835"/>
              <a:ext cx="38682" cy="189100"/>
            </a:xfrm>
            <a:custGeom>
              <a:avLst/>
              <a:gdLst/>
              <a:ahLst/>
              <a:cxnLst/>
              <a:rect l="l" t="t" r="r" b="b"/>
              <a:pathLst>
                <a:path w="996" h="4869" extrusionOk="0">
                  <a:moveTo>
                    <a:pt x="109" y="1"/>
                  </a:moveTo>
                  <a:cubicBezTo>
                    <a:pt x="68" y="1"/>
                    <a:pt x="33" y="44"/>
                    <a:pt x="33" y="99"/>
                  </a:cubicBezTo>
                  <a:cubicBezTo>
                    <a:pt x="1" y="1710"/>
                    <a:pt x="396" y="3273"/>
                    <a:pt x="791" y="4805"/>
                  </a:cubicBezTo>
                  <a:cubicBezTo>
                    <a:pt x="791" y="4836"/>
                    <a:pt x="838" y="4868"/>
                    <a:pt x="885" y="4868"/>
                  </a:cubicBezTo>
                  <a:lnTo>
                    <a:pt x="901" y="4868"/>
                  </a:lnTo>
                  <a:cubicBezTo>
                    <a:pt x="964" y="4852"/>
                    <a:pt x="996" y="4805"/>
                    <a:pt x="980" y="4742"/>
                  </a:cubicBezTo>
                  <a:cubicBezTo>
                    <a:pt x="585" y="3241"/>
                    <a:pt x="190" y="1678"/>
                    <a:pt x="222" y="99"/>
                  </a:cubicBezTo>
                  <a:cubicBezTo>
                    <a:pt x="222" y="51"/>
                    <a:pt x="190" y="4"/>
                    <a:pt x="127" y="4"/>
                  </a:cubicBezTo>
                  <a:cubicBezTo>
                    <a:pt x="121" y="2"/>
                    <a:pt x="115" y="1"/>
                    <a:pt x="10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 name="Google Shape;2069;p46">
              <a:extLst>
                <a:ext uri="{FF2B5EF4-FFF2-40B4-BE49-F238E27FC236}">
                  <a16:creationId xmlns:a16="http://schemas.microsoft.com/office/drawing/2014/main" id="{4DB756A1-6F1A-EDE7-F64F-86B1BE5EEC97}"/>
                </a:ext>
              </a:extLst>
            </p:cNvPr>
            <p:cNvSpPr/>
            <p:nvPr/>
          </p:nvSpPr>
          <p:spPr>
            <a:xfrm>
              <a:off x="4752380" y="2965195"/>
              <a:ext cx="87656" cy="66529"/>
            </a:xfrm>
            <a:custGeom>
              <a:avLst/>
              <a:gdLst/>
              <a:ahLst/>
              <a:cxnLst/>
              <a:rect l="l" t="t" r="r" b="b"/>
              <a:pathLst>
                <a:path w="2257" h="1713" extrusionOk="0">
                  <a:moveTo>
                    <a:pt x="891" y="1"/>
                  </a:moveTo>
                  <a:cubicBezTo>
                    <a:pt x="637" y="1"/>
                    <a:pt x="389" y="111"/>
                    <a:pt x="222" y="324"/>
                  </a:cubicBezTo>
                  <a:cubicBezTo>
                    <a:pt x="1" y="592"/>
                    <a:pt x="32" y="987"/>
                    <a:pt x="285" y="1208"/>
                  </a:cubicBezTo>
                  <a:cubicBezTo>
                    <a:pt x="632" y="1524"/>
                    <a:pt x="1201" y="1350"/>
                    <a:pt x="1596" y="1587"/>
                  </a:cubicBezTo>
                  <a:cubicBezTo>
                    <a:pt x="1687" y="1674"/>
                    <a:pt x="1783" y="1712"/>
                    <a:pt x="1871" y="1712"/>
                  </a:cubicBezTo>
                  <a:cubicBezTo>
                    <a:pt x="2086" y="1712"/>
                    <a:pt x="2257" y="1484"/>
                    <a:pt x="2212" y="1193"/>
                  </a:cubicBezTo>
                  <a:cubicBezTo>
                    <a:pt x="2133" y="766"/>
                    <a:pt x="1785" y="419"/>
                    <a:pt x="1422" y="166"/>
                  </a:cubicBezTo>
                  <a:lnTo>
                    <a:pt x="1406" y="166"/>
                  </a:lnTo>
                  <a:cubicBezTo>
                    <a:pt x="1250" y="55"/>
                    <a:pt x="1069" y="1"/>
                    <a:pt x="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 name="Google Shape;2070;p46">
              <a:extLst>
                <a:ext uri="{FF2B5EF4-FFF2-40B4-BE49-F238E27FC236}">
                  <a16:creationId xmlns:a16="http://schemas.microsoft.com/office/drawing/2014/main" id="{7A6BAF95-4264-D98E-32A0-1E43ACA8F275}"/>
                </a:ext>
              </a:extLst>
            </p:cNvPr>
            <p:cNvSpPr/>
            <p:nvPr/>
          </p:nvSpPr>
          <p:spPr>
            <a:xfrm>
              <a:off x="4890993" y="3100624"/>
              <a:ext cx="60276" cy="78219"/>
            </a:xfrm>
            <a:custGeom>
              <a:avLst/>
              <a:gdLst/>
              <a:ahLst/>
              <a:cxnLst/>
              <a:rect l="l" t="t" r="r" b="b"/>
              <a:pathLst>
                <a:path w="1552" h="2014" extrusionOk="0">
                  <a:moveTo>
                    <a:pt x="514" y="1"/>
                  </a:moveTo>
                  <a:cubicBezTo>
                    <a:pt x="428" y="1"/>
                    <a:pt x="345" y="23"/>
                    <a:pt x="269" y="74"/>
                  </a:cubicBezTo>
                  <a:cubicBezTo>
                    <a:pt x="1" y="264"/>
                    <a:pt x="175" y="848"/>
                    <a:pt x="127" y="1132"/>
                  </a:cubicBezTo>
                  <a:cubicBezTo>
                    <a:pt x="11" y="1767"/>
                    <a:pt x="199" y="2013"/>
                    <a:pt x="458" y="2013"/>
                  </a:cubicBezTo>
                  <a:cubicBezTo>
                    <a:pt x="901" y="2013"/>
                    <a:pt x="1552" y="1292"/>
                    <a:pt x="1233" y="564"/>
                  </a:cubicBezTo>
                  <a:cubicBezTo>
                    <a:pt x="1158" y="292"/>
                    <a:pt x="823" y="1"/>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 name="Google Shape;2071;p46">
              <a:extLst>
                <a:ext uri="{FF2B5EF4-FFF2-40B4-BE49-F238E27FC236}">
                  <a16:creationId xmlns:a16="http://schemas.microsoft.com/office/drawing/2014/main" id="{5F3EC517-7962-7562-CC9C-14CB15A7C351}"/>
                </a:ext>
              </a:extLst>
            </p:cNvPr>
            <p:cNvSpPr/>
            <p:nvPr/>
          </p:nvSpPr>
          <p:spPr>
            <a:xfrm>
              <a:off x="4675092" y="3238423"/>
              <a:ext cx="92045" cy="49207"/>
            </a:xfrm>
            <a:custGeom>
              <a:avLst/>
              <a:gdLst/>
              <a:ahLst/>
              <a:cxnLst/>
              <a:rect l="l" t="t" r="r" b="b"/>
              <a:pathLst>
                <a:path w="2370" h="1267" extrusionOk="0">
                  <a:moveTo>
                    <a:pt x="1217" y="1"/>
                  </a:moveTo>
                  <a:cubicBezTo>
                    <a:pt x="1133" y="1"/>
                    <a:pt x="1048" y="6"/>
                    <a:pt x="964" y="17"/>
                  </a:cubicBezTo>
                  <a:cubicBezTo>
                    <a:pt x="633" y="80"/>
                    <a:pt x="1" y="411"/>
                    <a:pt x="175" y="854"/>
                  </a:cubicBezTo>
                  <a:cubicBezTo>
                    <a:pt x="317" y="1201"/>
                    <a:pt x="1012" y="1248"/>
                    <a:pt x="1327" y="1248"/>
                  </a:cubicBezTo>
                  <a:lnTo>
                    <a:pt x="1343" y="1264"/>
                  </a:lnTo>
                  <a:cubicBezTo>
                    <a:pt x="1367" y="1266"/>
                    <a:pt x="1391" y="1267"/>
                    <a:pt x="1415" y="1267"/>
                  </a:cubicBezTo>
                  <a:cubicBezTo>
                    <a:pt x="1631" y="1267"/>
                    <a:pt x="1855" y="1204"/>
                    <a:pt x="2054" y="1090"/>
                  </a:cubicBezTo>
                  <a:cubicBezTo>
                    <a:pt x="2275" y="948"/>
                    <a:pt x="2370" y="680"/>
                    <a:pt x="2275" y="427"/>
                  </a:cubicBezTo>
                  <a:cubicBezTo>
                    <a:pt x="2164" y="222"/>
                    <a:pt x="1959" y="95"/>
                    <a:pt x="1722" y="64"/>
                  </a:cubicBezTo>
                  <a:cubicBezTo>
                    <a:pt x="1554" y="22"/>
                    <a:pt x="1385" y="1"/>
                    <a:pt x="12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2072;p46">
              <a:extLst>
                <a:ext uri="{FF2B5EF4-FFF2-40B4-BE49-F238E27FC236}">
                  <a16:creationId xmlns:a16="http://schemas.microsoft.com/office/drawing/2014/main" id="{C569CF3A-0D9B-7958-FF88-925E3C232020}"/>
                </a:ext>
              </a:extLst>
            </p:cNvPr>
            <p:cNvSpPr/>
            <p:nvPr/>
          </p:nvSpPr>
          <p:spPr>
            <a:xfrm>
              <a:off x="4531041" y="3133287"/>
              <a:ext cx="76005" cy="82957"/>
            </a:xfrm>
            <a:custGeom>
              <a:avLst/>
              <a:gdLst/>
              <a:ahLst/>
              <a:cxnLst/>
              <a:rect l="l" t="t" r="r" b="b"/>
              <a:pathLst>
                <a:path w="1957" h="2136" extrusionOk="0">
                  <a:moveTo>
                    <a:pt x="1128" y="0"/>
                  </a:moveTo>
                  <a:cubicBezTo>
                    <a:pt x="493" y="0"/>
                    <a:pt x="1" y="820"/>
                    <a:pt x="362" y="1492"/>
                  </a:cubicBezTo>
                  <a:cubicBezTo>
                    <a:pt x="486" y="1825"/>
                    <a:pt x="942" y="2135"/>
                    <a:pt x="1303" y="2135"/>
                  </a:cubicBezTo>
                  <a:cubicBezTo>
                    <a:pt x="1540" y="2135"/>
                    <a:pt x="1736" y="2001"/>
                    <a:pt x="1767" y="1650"/>
                  </a:cubicBezTo>
                  <a:cubicBezTo>
                    <a:pt x="1688" y="1176"/>
                    <a:pt x="1957" y="607"/>
                    <a:pt x="1657" y="197"/>
                  </a:cubicBezTo>
                  <a:cubicBezTo>
                    <a:pt x="1479" y="60"/>
                    <a:pt x="1299" y="0"/>
                    <a:pt x="1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 name="Google Shape;2073;p46">
              <a:extLst>
                <a:ext uri="{FF2B5EF4-FFF2-40B4-BE49-F238E27FC236}">
                  <a16:creationId xmlns:a16="http://schemas.microsoft.com/office/drawing/2014/main" id="{8077C436-EF11-ED4D-A327-664197F5C7D8}"/>
                </a:ext>
              </a:extLst>
            </p:cNvPr>
            <p:cNvSpPr/>
            <p:nvPr/>
          </p:nvSpPr>
          <p:spPr>
            <a:xfrm>
              <a:off x="4662236" y="3020229"/>
              <a:ext cx="132902" cy="181876"/>
            </a:xfrm>
            <a:custGeom>
              <a:avLst/>
              <a:gdLst/>
              <a:ahLst/>
              <a:cxnLst/>
              <a:rect l="l" t="t" r="r" b="b"/>
              <a:pathLst>
                <a:path w="3422" h="4683" extrusionOk="0">
                  <a:moveTo>
                    <a:pt x="1135" y="0"/>
                  </a:moveTo>
                  <a:cubicBezTo>
                    <a:pt x="960" y="0"/>
                    <a:pt x="781" y="63"/>
                    <a:pt x="632" y="202"/>
                  </a:cubicBezTo>
                  <a:cubicBezTo>
                    <a:pt x="600" y="234"/>
                    <a:pt x="585" y="265"/>
                    <a:pt x="553" y="297"/>
                  </a:cubicBezTo>
                  <a:cubicBezTo>
                    <a:pt x="0" y="1055"/>
                    <a:pt x="411" y="2602"/>
                    <a:pt x="553" y="3455"/>
                  </a:cubicBezTo>
                  <a:cubicBezTo>
                    <a:pt x="678" y="4217"/>
                    <a:pt x="1335" y="4682"/>
                    <a:pt x="2012" y="4682"/>
                  </a:cubicBezTo>
                  <a:cubicBezTo>
                    <a:pt x="2359" y="4682"/>
                    <a:pt x="2712" y="4560"/>
                    <a:pt x="3001" y="4292"/>
                  </a:cubicBezTo>
                  <a:cubicBezTo>
                    <a:pt x="3238" y="4103"/>
                    <a:pt x="3396" y="3818"/>
                    <a:pt x="3411" y="3534"/>
                  </a:cubicBezTo>
                  <a:cubicBezTo>
                    <a:pt x="3422" y="3071"/>
                    <a:pt x="3046" y="2769"/>
                    <a:pt x="2659" y="2769"/>
                  </a:cubicBezTo>
                  <a:cubicBezTo>
                    <a:pt x="2466" y="2769"/>
                    <a:pt x="2269" y="2845"/>
                    <a:pt x="2116" y="3013"/>
                  </a:cubicBezTo>
                  <a:cubicBezTo>
                    <a:pt x="1895" y="2271"/>
                    <a:pt x="1816" y="1513"/>
                    <a:pt x="1864" y="739"/>
                  </a:cubicBezTo>
                  <a:cubicBezTo>
                    <a:pt x="1875" y="295"/>
                    <a:pt x="1515" y="0"/>
                    <a:pt x="1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2074;p46">
              <a:extLst>
                <a:ext uri="{FF2B5EF4-FFF2-40B4-BE49-F238E27FC236}">
                  <a16:creationId xmlns:a16="http://schemas.microsoft.com/office/drawing/2014/main" id="{FC481053-1152-4396-698F-33804E042D67}"/>
                </a:ext>
              </a:extLst>
            </p:cNvPr>
            <p:cNvSpPr/>
            <p:nvPr/>
          </p:nvSpPr>
          <p:spPr>
            <a:xfrm>
              <a:off x="4729698" y="3045241"/>
              <a:ext cx="41556" cy="124552"/>
            </a:xfrm>
            <a:custGeom>
              <a:avLst/>
              <a:gdLst/>
              <a:ahLst/>
              <a:cxnLst/>
              <a:rect l="l" t="t" r="r" b="b"/>
              <a:pathLst>
                <a:path w="1070" h="3207" extrusionOk="0">
                  <a:moveTo>
                    <a:pt x="127" y="0"/>
                  </a:moveTo>
                  <a:cubicBezTo>
                    <a:pt x="64" y="0"/>
                    <a:pt x="16" y="47"/>
                    <a:pt x="16" y="111"/>
                  </a:cubicBezTo>
                  <a:cubicBezTo>
                    <a:pt x="16" y="395"/>
                    <a:pt x="0" y="2906"/>
                    <a:pt x="885" y="3190"/>
                  </a:cubicBezTo>
                  <a:lnTo>
                    <a:pt x="916" y="3190"/>
                  </a:lnTo>
                  <a:lnTo>
                    <a:pt x="916" y="3206"/>
                  </a:lnTo>
                  <a:cubicBezTo>
                    <a:pt x="921" y="3207"/>
                    <a:pt x="926" y="3207"/>
                    <a:pt x="930" y="3207"/>
                  </a:cubicBezTo>
                  <a:cubicBezTo>
                    <a:pt x="1045" y="3207"/>
                    <a:pt x="1070" y="3016"/>
                    <a:pt x="948" y="3001"/>
                  </a:cubicBezTo>
                  <a:cubicBezTo>
                    <a:pt x="316" y="2811"/>
                    <a:pt x="206" y="837"/>
                    <a:pt x="221" y="111"/>
                  </a:cubicBezTo>
                  <a:cubicBezTo>
                    <a:pt x="221" y="47"/>
                    <a:pt x="174" y="0"/>
                    <a:pt x="127"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2075;p46">
              <a:extLst>
                <a:ext uri="{FF2B5EF4-FFF2-40B4-BE49-F238E27FC236}">
                  <a16:creationId xmlns:a16="http://schemas.microsoft.com/office/drawing/2014/main" id="{859B8C97-BAB5-97CF-101E-EAADADE95F09}"/>
                </a:ext>
              </a:extLst>
            </p:cNvPr>
            <p:cNvSpPr/>
            <p:nvPr/>
          </p:nvSpPr>
          <p:spPr>
            <a:xfrm>
              <a:off x="3690659" y="3215314"/>
              <a:ext cx="973074" cy="476070"/>
            </a:xfrm>
            <a:custGeom>
              <a:avLst/>
              <a:gdLst/>
              <a:ahLst/>
              <a:cxnLst/>
              <a:rect l="l" t="t" r="r" b="b"/>
              <a:pathLst>
                <a:path w="25055" h="12258" extrusionOk="0">
                  <a:moveTo>
                    <a:pt x="15256" y="1"/>
                  </a:moveTo>
                  <a:cubicBezTo>
                    <a:pt x="13403" y="1"/>
                    <a:pt x="11945" y="1771"/>
                    <a:pt x="10250" y="2522"/>
                  </a:cubicBezTo>
                  <a:cubicBezTo>
                    <a:pt x="6334" y="3201"/>
                    <a:pt x="6002" y="1638"/>
                    <a:pt x="3286" y="5444"/>
                  </a:cubicBezTo>
                  <a:cubicBezTo>
                    <a:pt x="2749" y="5965"/>
                    <a:pt x="1833" y="5981"/>
                    <a:pt x="1091" y="6202"/>
                  </a:cubicBezTo>
                  <a:cubicBezTo>
                    <a:pt x="190" y="6455"/>
                    <a:pt x="1" y="7639"/>
                    <a:pt x="790" y="8160"/>
                  </a:cubicBezTo>
                  <a:cubicBezTo>
                    <a:pt x="2149" y="9076"/>
                    <a:pt x="4944" y="8350"/>
                    <a:pt x="6207" y="9455"/>
                  </a:cubicBezTo>
                  <a:cubicBezTo>
                    <a:pt x="7234" y="10198"/>
                    <a:pt x="7708" y="11650"/>
                    <a:pt x="8908" y="12108"/>
                  </a:cubicBezTo>
                  <a:cubicBezTo>
                    <a:pt x="9189" y="12212"/>
                    <a:pt x="9455" y="12258"/>
                    <a:pt x="9709" y="12258"/>
                  </a:cubicBezTo>
                  <a:cubicBezTo>
                    <a:pt x="11466" y="12258"/>
                    <a:pt x="12681" y="10099"/>
                    <a:pt x="14422" y="10099"/>
                  </a:cubicBezTo>
                  <a:cubicBezTo>
                    <a:pt x="14729" y="10099"/>
                    <a:pt x="15053" y="10166"/>
                    <a:pt x="15399" y="10324"/>
                  </a:cubicBezTo>
                  <a:cubicBezTo>
                    <a:pt x="16250" y="10467"/>
                    <a:pt x="17017" y="10534"/>
                    <a:pt x="17705" y="10534"/>
                  </a:cubicBezTo>
                  <a:cubicBezTo>
                    <a:pt x="25054" y="10534"/>
                    <a:pt x="23262" y="2941"/>
                    <a:pt x="16662" y="327"/>
                  </a:cubicBezTo>
                  <a:lnTo>
                    <a:pt x="16662" y="343"/>
                  </a:lnTo>
                  <a:cubicBezTo>
                    <a:pt x="16165" y="102"/>
                    <a:pt x="15699" y="1"/>
                    <a:pt x="15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2076;p46">
              <a:extLst>
                <a:ext uri="{FF2B5EF4-FFF2-40B4-BE49-F238E27FC236}">
                  <a16:creationId xmlns:a16="http://schemas.microsoft.com/office/drawing/2014/main" id="{1672EB2E-7613-415D-75CB-ABD36510401B}"/>
                </a:ext>
              </a:extLst>
            </p:cNvPr>
            <p:cNvSpPr/>
            <p:nvPr/>
          </p:nvSpPr>
          <p:spPr>
            <a:xfrm>
              <a:off x="3739751" y="3438168"/>
              <a:ext cx="785100" cy="98997"/>
            </a:xfrm>
            <a:custGeom>
              <a:avLst/>
              <a:gdLst/>
              <a:ahLst/>
              <a:cxnLst/>
              <a:rect l="l" t="t" r="r" b="b"/>
              <a:pathLst>
                <a:path w="20215" h="2549" extrusionOk="0">
                  <a:moveTo>
                    <a:pt x="10842" y="1"/>
                  </a:moveTo>
                  <a:cubicBezTo>
                    <a:pt x="10662" y="1"/>
                    <a:pt x="10480" y="2"/>
                    <a:pt x="10297" y="6"/>
                  </a:cubicBezTo>
                  <a:cubicBezTo>
                    <a:pt x="8181" y="53"/>
                    <a:pt x="6065" y="322"/>
                    <a:pt x="4012" y="575"/>
                  </a:cubicBezTo>
                  <a:cubicBezTo>
                    <a:pt x="2732" y="733"/>
                    <a:pt x="1406" y="890"/>
                    <a:pt x="95" y="1001"/>
                  </a:cubicBezTo>
                  <a:cubicBezTo>
                    <a:pt x="32" y="1001"/>
                    <a:pt x="0" y="1048"/>
                    <a:pt x="0" y="1096"/>
                  </a:cubicBezTo>
                  <a:cubicBezTo>
                    <a:pt x="0" y="1159"/>
                    <a:pt x="48" y="1190"/>
                    <a:pt x="111" y="1190"/>
                  </a:cubicBezTo>
                  <a:cubicBezTo>
                    <a:pt x="1422" y="1080"/>
                    <a:pt x="2748" y="922"/>
                    <a:pt x="4043" y="764"/>
                  </a:cubicBezTo>
                  <a:cubicBezTo>
                    <a:pt x="6080" y="511"/>
                    <a:pt x="8197" y="259"/>
                    <a:pt x="10297" y="211"/>
                  </a:cubicBezTo>
                  <a:cubicBezTo>
                    <a:pt x="10482" y="208"/>
                    <a:pt x="10665" y="206"/>
                    <a:pt x="10847" y="206"/>
                  </a:cubicBezTo>
                  <a:cubicBezTo>
                    <a:pt x="14595" y="206"/>
                    <a:pt x="17692" y="982"/>
                    <a:pt x="20057" y="2533"/>
                  </a:cubicBezTo>
                  <a:cubicBezTo>
                    <a:pt x="20073" y="2549"/>
                    <a:pt x="20088" y="2549"/>
                    <a:pt x="20120" y="2549"/>
                  </a:cubicBezTo>
                  <a:cubicBezTo>
                    <a:pt x="20152" y="2549"/>
                    <a:pt x="20167" y="2533"/>
                    <a:pt x="20199" y="2501"/>
                  </a:cubicBezTo>
                  <a:cubicBezTo>
                    <a:pt x="20215" y="2454"/>
                    <a:pt x="20215" y="2391"/>
                    <a:pt x="20167" y="2375"/>
                  </a:cubicBezTo>
                  <a:cubicBezTo>
                    <a:pt x="17755" y="792"/>
                    <a:pt x="14624" y="1"/>
                    <a:pt x="108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 name="Google Shape;2077;p46">
              <a:extLst>
                <a:ext uri="{FF2B5EF4-FFF2-40B4-BE49-F238E27FC236}">
                  <a16:creationId xmlns:a16="http://schemas.microsoft.com/office/drawing/2014/main" id="{B5A47512-E833-B7DE-8AD5-037E4E9E5E6C}"/>
                </a:ext>
              </a:extLst>
            </p:cNvPr>
            <p:cNvSpPr/>
            <p:nvPr/>
          </p:nvSpPr>
          <p:spPr>
            <a:xfrm>
              <a:off x="4203440" y="3306895"/>
              <a:ext cx="104318" cy="144398"/>
            </a:xfrm>
            <a:custGeom>
              <a:avLst/>
              <a:gdLst/>
              <a:ahLst/>
              <a:cxnLst/>
              <a:rect l="l" t="t" r="r" b="b"/>
              <a:pathLst>
                <a:path w="2686" h="3718" extrusionOk="0">
                  <a:moveTo>
                    <a:pt x="136" y="1"/>
                  </a:moveTo>
                  <a:cubicBezTo>
                    <a:pt x="97" y="1"/>
                    <a:pt x="56" y="18"/>
                    <a:pt x="32" y="54"/>
                  </a:cubicBezTo>
                  <a:cubicBezTo>
                    <a:pt x="0" y="85"/>
                    <a:pt x="16" y="149"/>
                    <a:pt x="64" y="180"/>
                  </a:cubicBezTo>
                  <a:cubicBezTo>
                    <a:pt x="695" y="559"/>
                    <a:pt x="1264" y="1049"/>
                    <a:pt x="1722" y="1617"/>
                  </a:cubicBezTo>
                  <a:cubicBezTo>
                    <a:pt x="2164" y="2186"/>
                    <a:pt x="2432" y="2896"/>
                    <a:pt x="2480" y="3623"/>
                  </a:cubicBezTo>
                  <a:cubicBezTo>
                    <a:pt x="2480" y="3670"/>
                    <a:pt x="2527" y="3718"/>
                    <a:pt x="2575" y="3718"/>
                  </a:cubicBezTo>
                  <a:lnTo>
                    <a:pt x="2590" y="3702"/>
                  </a:lnTo>
                  <a:cubicBezTo>
                    <a:pt x="2638" y="3702"/>
                    <a:pt x="2685" y="3655"/>
                    <a:pt x="2685" y="3607"/>
                  </a:cubicBezTo>
                  <a:cubicBezTo>
                    <a:pt x="2622" y="2833"/>
                    <a:pt x="2353" y="2107"/>
                    <a:pt x="1864" y="1507"/>
                  </a:cubicBezTo>
                  <a:cubicBezTo>
                    <a:pt x="1406" y="907"/>
                    <a:pt x="822" y="401"/>
                    <a:pt x="174" y="6"/>
                  </a:cubicBezTo>
                  <a:cubicBezTo>
                    <a:pt x="162" y="3"/>
                    <a:pt x="149"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 name="Google Shape;2078;p46">
              <a:extLst>
                <a:ext uri="{FF2B5EF4-FFF2-40B4-BE49-F238E27FC236}">
                  <a16:creationId xmlns:a16="http://schemas.microsoft.com/office/drawing/2014/main" id="{B70A5F1F-6036-6133-C0F3-23A79D447670}"/>
                </a:ext>
              </a:extLst>
            </p:cNvPr>
            <p:cNvSpPr/>
            <p:nvPr/>
          </p:nvSpPr>
          <p:spPr>
            <a:xfrm>
              <a:off x="4037213" y="3336567"/>
              <a:ext cx="173021" cy="109211"/>
            </a:xfrm>
            <a:custGeom>
              <a:avLst/>
              <a:gdLst/>
              <a:ahLst/>
              <a:cxnLst/>
              <a:rect l="l" t="t" r="r" b="b"/>
              <a:pathLst>
                <a:path w="4455" h="2812" extrusionOk="0">
                  <a:moveTo>
                    <a:pt x="111" y="1"/>
                  </a:moveTo>
                  <a:cubicBezTo>
                    <a:pt x="64" y="1"/>
                    <a:pt x="16" y="32"/>
                    <a:pt x="1" y="79"/>
                  </a:cubicBezTo>
                  <a:cubicBezTo>
                    <a:pt x="1" y="143"/>
                    <a:pt x="32" y="190"/>
                    <a:pt x="95" y="190"/>
                  </a:cubicBezTo>
                  <a:cubicBezTo>
                    <a:pt x="1785" y="395"/>
                    <a:pt x="3317" y="1343"/>
                    <a:pt x="4249" y="2764"/>
                  </a:cubicBezTo>
                  <a:cubicBezTo>
                    <a:pt x="4280" y="2796"/>
                    <a:pt x="4312" y="2812"/>
                    <a:pt x="4344" y="2812"/>
                  </a:cubicBezTo>
                  <a:cubicBezTo>
                    <a:pt x="4359" y="2812"/>
                    <a:pt x="4375" y="2796"/>
                    <a:pt x="4391" y="2796"/>
                  </a:cubicBezTo>
                  <a:cubicBezTo>
                    <a:pt x="4438" y="2764"/>
                    <a:pt x="4454" y="2701"/>
                    <a:pt x="4423" y="2654"/>
                  </a:cubicBezTo>
                  <a:cubicBezTo>
                    <a:pt x="3443" y="1185"/>
                    <a:pt x="1864" y="20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 name="Google Shape;2079;p46">
              <a:extLst>
                <a:ext uri="{FF2B5EF4-FFF2-40B4-BE49-F238E27FC236}">
                  <a16:creationId xmlns:a16="http://schemas.microsoft.com/office/drawing/2014/main" id="{F1A3C384-017D-8004-D78C-EEC3A7A489CE}"/>
                </a:ext>
              </a:extLst>
            </p:cNvPr>
            <p:cNvSpPr/>
            <p:nvPr/>
          </p:nvSpPr>
          <p:spPr>
            <a:xfrm>
              <a:off x="3870985" y="3391174"/>
              <a:ext cx="134378" cy="62567"/>
            </a:xfrm>
            <a:custGeom>
              <a:avLst/>
              <a:gdLst/>
              <a:ahLst/>
              <a:cxnLst/>
              <a:rect l="l" t="t" r="r" b="b"/>
              <a:pathLst>
                <a:path w="3460" h="1611" extrusionOk="0">
                  <a:moveTo>
                    <a:pt x="111" y="0"/>
                  </a:moveTo>
                  <a:cubicBezTo>
                    <a:pt x="64" y="0"/>
                    <a:pt x="17" y="47"/>
                    <a:pt x="17" y="95"/>
                  </a:cubicBezTo>
                  <a:cubicBezTo>
                    <a:pt x="1" y="158"/>
                    <a:pt x="48" y="205"/>
                    <a:pt x="111" y="205"/>
                  </a:cubicBezTo>
                  <a:cubicBezTo>
                    <a:pt x="1091" y="237"/>
                    <a:pt x="2101" y="679"/>
                    <a:pt x="3286" y="1579"/>
                  </a:cubicBezTo>
                  <a:cubicBezTo>
                    <a:pt x="3301" y="1595"/>
                    <a:pt x="3333" y="1611"/>
                    <a:pt x="3349" y="1611"/>
                  </a:cubicBezTo>
                  <a:cubicBezTo>
                    <a:pt x="3380" y="1611"/>
                    <a:pt x="3412" y="1595"/>
                    <a:pt x="3428" y="1563"/>
                  </a:cubicBezTo>
                  <a:cubicBezTo>
                    <a:pt x="3459" y="1516"/>
                    <a:pt x="3459" y="1453"/>
                    <a:pt x="3412" y="1421"/>
                  </a:cubicBezTo>
                  <a:cubicBezTo>
                    <a:pt x="2180" y="490"/>
                    <a:pt x="1138" y="32"/>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 name="Google Shape;2080;p46">
              <a:extLst>
                <a:ext uri="{FF2B5EF4-FFF2-40B4-BE49-F238E27FC236}">
                  <a16:creationId xmlns:a16="http://schemas.microsoft.com/office/drawing/2014/main" id="{A785322F-146B-8DF0-4D96-4BF95E39FBB0}"/>
                </a:ext>
              </a:extLst>
            </p:cNvPr>
            <p:cNvSpPr/>
            <p:nvPr/>
          </p:nvSpPr>
          <p:spPr>
            <a:xfrm>
              <a:off x="4192410" y="3457510"/>
              <a:ext cx="126999" cy="104822"/>
            </a:xfrm>
            <a:custGeom>
              <a:avLst/>
              <a:gdLst/>
              <a:ahLst/>
              <a:cxnLst/>
              <a:rect l="l" t="t" r="r" b="b"/>
              <a:pathLst>
                <a:path w="3270" h="2699" extrusionOk="0">
                  <a:moveTo>
                    <a:pt x="3164" y="1"/>
                  </a:moveTo>
                  <a:cubicBezTo>
                    <a:pt x="3126" y="1"/>
                    <a:pt x="3087" y="27"/>
                    <a:pt x="3064" y="61"/>
                  </a:cubicBezTo>
                  <a:cubicBezTo>
                    <a:pt x="2416" y="1214"/>
                    <a:pt x="1358" y="2082"/>
                    <a:pt x="79" y="2493"/>
                  </a:cubicBezTo>
                  <a:cubicBezTo>
                    <a:pt x="32" y="2509"/>
                    <a:pt x="0" y="2572"/>
                    <a:pt x="16" y="2619"/>
                  </a:cubicBezTo>
                  <a:cubicBezTo>
                    <a:pt x="32" y="2667"/>
                    <a:pt x="63" y="2682"/>
                    <a:pt x="111" y="2698"/>
                  </a:cubicBezTo>
                  <a:lnTo>
                    <a:pt x="142" y="2682"/>
                  </a:lnTo>
                  <a:cubicBezTo>
                    <a:pt x="1453" y="2256"/>
                    <a:pt x="2559" y="1356"/>
                    <a:pt x="3238" y="156"/>
                  </a:cubicBezTo>
                  <a:cubicBezTo>
                    <a:pt x="3269" y="108"/>
                    <a:pt x="3253" y="45"/>
                    <a:pt x="3206" y="13"/>
                  </a:cubicBezTo>
                  <a:cubicBezTo>
                    <a:pt x="3193" y="5"/>
                    <a:pt x="3178" y="1"/>
                    <a:pt x="3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 name="Google Shape;2081;p46">
              <a:extLst>
                <a:ext uri="{FF2B5EF4-FFF2-40B4-BE49-F238E27FC236}">
                  <a16:creationId xmlns:a16="http://schemas.microsoft.com/office/drawing/2014/main" id="{24508AC0-56B3-9A8A-6D69-B5559B3843F0}"/>
                </a:ext>
              </a:extLst>
            </p:cNvPr>
            <p:cNvSpPr/>
            <p:nvPr/>
          </p:nvSpPr>
          <p:spPr>
            <a:xfrm>
              <a:off x="4127395" y="3438362"/>
              <a:ext cx="85909" cy="77325"/>
            </a:xfrm>
            <a:custGeom>
              <a:avLst/>
              <a:gdLst/>
              <a:ahLst/>
              <a:cxnLst/>
              <a:rect l="l" t="t" r="r" b="b"/>
              <a:pathLst>
                <a:path w="2212" h="1991" extrusionOk="0">
                  <a:moveTo>
                    <a:pt x="2094" y="0"/>
                  </a:moveTo>
                  <a:cubicBezTo>
                    <a:pt x="2060" y="0"/>
                    <a:pt x="2026" y="18"/>
                    <a:pt x="2006" y="48"/>
                  </a:cubicBezTo>
                  <a:cubicBezTo>
                    <a:pt x="1532" y="806"/>
                    <a:pt x="869" y="1407"/>
                    <a:pt x="79" y="1801"/>
                  </a:cubicBezTo>
                  <a:cubicBezTo>
                    <a:pt x="32" y="1817"/>
                    <a:pt x="0" y="1880"/>
                    <a:pt x="32" y="1928"/>
                  </a:cubicBezTo>
                  <a:cubicBezTo>
                    <a:pt x="47" y="1959"/>
                    <a:pt x="79" y="1991"/>
                    <a:pt x="126" y="1991"/>
                  </a:cubicBezTo>
                  <a:cubicBezTo>
                    <a:pt x="126" y="1991"/>
                    <a:pt x="142" y="1975"/>
                    <a:pt x="158" y="1975"/>
                  </a:cubicBezTo>
                  <a:cubicBezTo>
                    <a:pt x="995" y="1565"/>
                    <a:pt x="1690" y="933"/>
                    <a:pt x="2179" y="143"/>
                  </a:cubicBezTo>
                  <a:cubicBezTo>
                    <a:pt x="2211" y="112"/>
                    <a:pt x="2195" y="48"/>
                    <a:pt x="2148" y="17"/>
                  </a:cubicBezTo>
                  <a:cubicBezTo>
                    <a:pt x="2131" y="6"/>
                    <a:pt x="2112"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 name="Google Shape;2082;p46">
              <a:extLst>
                <a:ext uri="{FF2B5EF4-FFF2-40B4-BE49-F238E27FC236}">
                  <a16:creationId xmlns:a16="http://schemas.microsoft.com/office/drawing/2014/main" id="{DDF6A60B-CA48-A86A-CFFF-5FF47D392292}"/>
                </a:ext>
              </a:extLst>
            </p:cNvPr>
            <p:cNvSpPr/>
            <p:nvPr/>
          </p:nvSpPr>
          <p:spPr>
            <a:xfrm>
              <a:off x="3894521" y="3444227"/>
              <a:ext cx="107230" cy="72121"/>
            </a:xfrm>
            <a:custGeom>
              <a:avLst/>
              <a:gdLst/>
              <a:ahLst/>
              <a:cxnLst/>
              <a:rect l="l" t="t" r="r" b="b"/>
              <a:pathLst>
                <a:path w="2761" h="1857" extrusionOk="0">
                  <a:moveTo>
                    <a:pt x="2631" y="1"/>
                  </a:moveTo>
                  <a:cubicBezTo>
                    <a:pt x="2604" y="1"/>
                    <a:pt x="2576" y="12"/>
                    <a:pt x="2553" y="40"/>
                  </a:cubicBezTo>
                  <a:cubicBezTo>
                    <a:pt x="2016" y="908"/>
                    <a:pt x="1132" y="1492"/>
                    <a:pt x="121" y="1666"/>
                  </a:cubicBezTo>
                  <a:cubicBezTo>
                    <a:pt x="0" y="1681"/>
                    <a:pt x="10" y="1857"/>
                    <a:pt x="122" y="1857"/>
                  </a:cubicBezTo>
                  <a:cubicBezTo>
                    <a:pt x="127" y="1857"/>
                    <a:pt x="132" y="1856"/>
                    <a:pt x="137" y="1856"/>
                  </a:cubicBezTo>
                  <a:lnTo>
                    <a:pt x="153" y="1856"/>
                  </a:lnTo>
                  <a:cubicBezTo>
                    <a:pt x="1211" y="1682"/>
                    <a:pt x="2143" y="1050"/>
                    <a:pt x="2727" y="150"/>
                  </a:cubicBezTo>
                  <a:cubicBezTo>
                    <a:pt x="2761" y="71"/>
                    <a:pt x="2698" y="1"/>
                    <a:pt x="2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 name="Google Shape;2083;p46">
              <a:extLst>
                <a:ext uri="{FF2B5EF4-FFF2-40B4-BE49-F238E27FC236}">
                  <a16:creationId xmlns:a16="http://schemas.microsoft.com/office/drawing/2014/main" id="{1843A1F8-BBEB-510A-E5F6-A3CCC7DE99EF}"/>
                </a:ext>
              </a:extLst>
            </p:cNvPr>
            <p:cNvSpPr/>
            <p:nvPr/>
          </p:nvSpPr>
          <p:spPr>
            <a:xfrm>
              <a:off x="4846640" y="3141249"/>
              <a:ext cx="574057" cy="381462"/>
            </a:xfrm>
            <a:custGeom>
              <a:avLst/>
              <a:gdLst/>
              <a:ahLst/>
              <a:cxnLst/>
              <a:rect l="l" t="t" r="r" b="b"/>
              <a:pathLst>
                <a:path w="14781" h="9822" extrusionOk="0">
                  <a:moveTo>
                    <a:pt x="6398" y="1"/>
                  </a:moveTo>
                  <a:cubicBezTo>
                    <a:pt x="6353" y="1"/>
                    <a:pt x="6307" y="3"/>
                    <a:pt x="6260" y="8"/>
                  </a:cubicBezTo>
                  <a:cubicBezTo>
                    <a:pt x="5675" y="71"/>
                    <a:pt x="5201" y="497"/>
                    <a:pt x="5075" y="1081"/>
                  </a:cubicBezTo>
                  <a:cubicBezTo>
                    <a:pt x="4604" y="964"/>
                    <a:pt x="4182" y="909"/>
                    <a:pt x="3806" y="909"/>
                  </a:cubicBezTo>
                  <a:cubicBezTo>
                    <a:pt x="0" y="909"/>
                    <a:pt x="926" y="6500"/>
                    <a:pt x="3370" y="8599"/>
                  </a:cubicBezTo>
                  <a:cubicBezTo>
                    <a:pt x="4629" y="9615"/>
                    <a:pt x="6330" y="9788"/>
                    <a:pt x="7954" y="9788"/>
                  </a:cubicBezTo>
                  <a:cubicBezTo>
                    <a:pt x="8122" y="9788"/>
                    <a:pt x="8289" y="9786"/>
                    <a:pt x="8455" y="9783"/>
                  </a:cubicBezTo>
                  <a:cubicBezTo>
                    <a:pt x="8656" y="9809"/>
                    <a:pt x="8853" y="9822"/>
                    <a:pt x="9046" y="9822"/>
                  </a:cubicBezTo>
                  <a:cubicBezTo>
                    <a:pt x="12606" y="9822"/>
                    <a:pt x="14780" y="5563"/>
                    <a:pt x="12024" y="2882"/>
                  </a:cubicBezTo>
                  <a:cubicBezTo>
                    <a:pt x="10413" y="1034"/>
                    <a:pt x="8186" y="2092"/>
                    <a:pt x="7602" y="829"/>
                  </a:cubicBezTo>
                  <a:cubicBezTo>
                    <a:pt x="7339" y="360"/>
                    <a:pt x="6967" y="1"/>
                    <a:pt x="6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 name="Google Shape;2084;p46">
              <a:extLst>
                <a:ext uri="{FF2B5EF4-FFF2-40B4-BE49-F238E27FC236}">
                  <a16:creationId xmlns:a16="http://schemas.microsoft.com/office/drawing/2014/main" id="{DBBBB35C-6D08-58B1-60E6-12C9018828ED}"/>
                </a:ext>
              </a:extLst>
            </p:cNvPr>
            <p:cNvSpPr/>
            <p:nvPr/>
          </p:nvSpPr>
          <p:spPr>
            <a:xfrm>
              <a:off x="5047395" y="3235743"/>
              <a:ext cx="82840" cy="235200"/>
            </a:xfrm>
            <a:custGeom>
              <a:avLst/>
              <a:gdLst/>
              <a:ahLst/>
              <a:cxnLst/>
              <a:rect l="l" t="t" r="r" b="b"/>
              <a:pathLst>
                <a:path w="2133" h="6056" extrusionOk="0">
                  <a:moveTo>
                    <a:pt x="2028" y="0"/>
                  </a:moveTo>
                  <a:cubicBezTo>
                    <a:pt x="2005" y="0"/>
                    <a:pt x="1980" y="8"/>
                    <a:pt x="1959" y="22"/>
                  </a:cubicBezTo>
                  <a:cubicBezTo>
                    <a:pt x="1138" y="749"/>
                    <a:pt x="569" y="1696"/>
                    <a:pt x="317" y="2770"/>
                  </a:cubicBezTo>
                  <a:cubicBezTo>
                    <a:pt x="64" y="3813"/>
                    <a:pt x="1" y="4902"/>
                    <a:pt x="143" y="5960"/>
                  </a:cubicBezTo>
                  <a:cubicBezTo>
                    <a:pt x="159" y="6008"/>
                    <a:pt x="190" y="6055"/>
                    <a:pt x="238" y="6055"/>
                  </a:cubicBezTo>
                  <a:lnTo>
                    <a:pt x="254" y="6055"/>
                  </a:lnTo>
                  <a:cubicBezTo>
                    <a:pt x="317" y="6039"/>
                    <a:pt x="348" y="5992"/>
                    <a:pt x="348" y="5945"/>
                  </a:cubicBezTo>
                  <a:cubicBezTo>
                    <a:pt x="206" y="4902"/>
                    <a:pt x="269" y="3844"/>
                    <a:pt x="506" y="2818"/>
                  </a:cubicBezTo>
                  <a:cubicBezTo>
                    <a:pt x="743" y="1791"/>
                    <a:pt x="1296" y="875"/>
                    <a:pt x="2086" y="180"/>
                  </a:cubicBezTo>
                  <a:cubicBezTo>
                    <a:pt x="2133" y="133"/>
                    <a:pt x="2133" y="86"/>
                    <a:pt x="2101" y="38"/>
                  </a:cubicBezTo>
                  <a:cubicBezTo>
                    <a:pt x="2084" y="12"/>
                    <a:pt x="2057" y="0"/>
                    <a:pt x="202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 name="Google Shape;2085;p46">
              <a:extLst>
                <a:ext uri="{FF2B5EF4-FFF2-40B4-BE49-F238E27FC236}">
                  <a16:creationId xmlns:a16="http://schemas.microsoft.com/office/drawing/2014/main" id="{147A870D-45E0-F659-81F3-A97FE2295766}"/>
                </a:ext>
              </a:extLst>
            </p:cNvPr>
            <p:cNvSpPr/>
            <p:nvPr/>
          </p:nvSpPr>
          <p:spPr>
            <a:xfrm>
              <a:off x="5031665" y="3171543"/>
              <a:ext cx="84472" cy="44857"/>
            </a:xfrm>
            <a:custGeom>
              <a:avLst/>
              <a:gdLst/>
              <a:ahLst/>
              <a:cxnLst/>
              <a:rect l="l" t="t" r="r" b="b"/>
              <a:pathLst>
                <a:path w="2175" h="1155" extrusionOk="0">
                  <a:moveTo>
                    <a:pt x="154" y="0"/>
                  </a:moveTo>
                  <a:cubicBezTo>
                    <a:pt x="39" y="0"/>
                    <a:pt x="1" y="176"/>
                    <a:pt x="137" y="207"/>
                  </a:cubicBezTo>
                  <a:cubicBezTo>
                    <a:pt x="817" y="365"/>
                    <a:pt x="1464" y="680"/>
                    <a:pt x="2001" y="1138"/>
                  </a:cubicBezTo>
                  <a:cubicBezTo>
                    <a:pt x="2017" y="1154"/>
                    <a:pt x="2048" y="1154"/>
                    <a:pt x="2064" y="1154"/>
                  </a:cubicBezTo>
                  <a:cubicBezTo>
                    <a:pt x="2096" y="1154"/>
                    <a:pt x="2127" y="1138"/>
                    <a:pt x="2143" y="1123"/>
                  </a:cubicBezTo>
                  <a:cubicBezTo>
                    <a:pt x="2175" y="1075"/>
                    <a:pt x="2175" y="1012"/>
                    <a:pt x="2127" y="980"/>
                  </a:cubicBezTo>
                  <a:cubicBezTo>
                    <a:pt x="1559" y="507"/>
                    <a:pt x="895" y="175"/>
                    <a:pt x="169" y="1"/>
                  </a:cubicBezTo>
                  <a:cubicBezTo>
                    <a:pt x="164" y="1"/>
                    <a:pt x="159" y="0"/>
                    <a:pt x="1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0" name="Google Shape;2086;p46">
              <a:extLst>
                <a:ext uri="{FF2B5EF4-FFF2-40B4-BE49-F238E27FC236}">
                  <a16:creationId xmlns:a16="http://schemas.microsoft.com/office/drawing/2014/main" id="{49156690-CD54-1707-59B5-64BCB2181540}"/>
                </a:ext>
              </a:extLst>
            </p:cNvPr>
            <p:cNvSpPr/>
            <p:nvPr/>
          </p:nvSpPr>
          <p:spPr>
            <a:xfrm>
              <a:off x="5156569" y="3233412"/>
              <a:ext cx="164438" cy="285339"/>
            </a:xfrm>
            <a:custGeom>
              <a:avLst/>
              <a:gdLst/>
              <a:ahLst/>
              <a:cxnLst/>
              <a:rect l="l" t="t" r="r" b="b"/>
              <a:pathLst>
                <a:path w="4234" h="7347" extrusionOk="0">
                  <a:moveTo>
                    <a:pt x="88" y="0"/>
                  </a:moveTo>
                  <a:cubicBezTo>
                    <a:pt x="37" y="0"/>
                    <a:pt x="1" y="43"/>
                    <a:pt x="1" y="98"/>
                  </a:cubicBezTo>
                  <a:cubicBezTo>
                    <a:pt x="1" y="146"/>
                    <a:pt x="48" y="193"/>
                    <a:pt x="96" y="193"/>
                  </a:cubicBezTo>
                  <a:cubicBezTo>
                    <a:pt x="1501" y="272"/>
                    <a:pt x="2828" y="1330"/>
                    <a:pt x="3412" y="2799"/>
                  </a:cubicBezTo>
                  <a:cubicBezTo>
                    <a:pt x="4028" y="4394"/>
                    <a:pt x="3744" y="6083"/>
                    <a:pt x="3396" y="7221"/>
                  </a:cubicBezTo>
                  <a:cubicBezTo>
                    <a:pt x="3381" y="7268"/>
                    <a:pt x="3396" y="7315"/>
                    <a:pt x="3460" y="7347"/>
                  </a:cubicBezTo>
                  <a:lnTo>
                    <a:pt x="3491" y="7347"/>
                  </a:lnTo>
                  <a:cubicBezTo>
                    <a:pt x="3523" y="7347"/>
                    <a:pt x="3570" y="7315"/>
                    <a:pt x="3586" y="7268"/>
                  </a:cubicBezTo>
                  <a:cubicBezTo>
                    <a:pt x="3933" y="6115"/>
                    <a:pt x="4233" y="4378"/>
                    <a:pt x="3586" y="2735"/>
                  </a:cubicBezTo>
                  <a:cubicBezTo>
                    <a:pt x="2986" y="1188"/>
                    <a:pt x="1580" y="82"/>
                    <a:pt x="112" y="3"/>
                  </a:cubicBezTo>
                  <a:cubicBezTo>
                    <a:pt x="103" y="1"/>
                    <a:pt x="95" y="0"/>
                    <a:pt x="8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1" name="Google Shape;2087;p46">
              <a:extLst>
                <a:ext uri="{FF2B5EF4-FFF2-40B4-BE49-F238E27FC236}">
                  <a16:creationId xmlns:a16="http://schemas.microsoft.com/office/drawing/2014/main" id="{A9973562-3075-1E50-B470-DCD2D45B602A}"/>
                </a:ext>
              </a:extLst>
            </p:cNvPr>
            <p:cNvSpPr/>
            <p:nvPr/>
          </p:nvSpPr>
          <p:spPr>
            <a:xfrm>
              <a:off x="5155986" y="3197798"/>
              <a:ext cx="152126" cy="34527"/>
            </a:xfrm>
            <a:custGeom>
              <a:avLst/>
              <a:gdLst/>
              <a:ahLst/>
              <a:cxnLst/>
              <a:rect l="l" t="t" r="r" b="b"/>
              <a:pathLst>
                <a:path w="3917" h="889" extrusionOk="0">
                  <a:moveTo>
                    <a:pt x="1627" y="1"/>
                  </a:moveTo>
                  <a:cubicBezTo>
                    <a:pt x="1102" y="1"/>
                    <a:pt x="580" y="94"/>
                    <a:pt x="79" y="257"/>
                  </a:cubicBezTo>
                  <a:cubicBezTo>
                    <a:pt x="32" y="273"/>
                    <a:pt x="0" y="336"/>
                    <a:pt x="16" y="383"/>
                  </a:cubicBezTo>
                  <a:cubicBezTo>
                    <a:pt x="29" y="422"/>
                    <a:pt x="74" y="451"/>
                    <a:pt x="116" y="451"/>
                  </a:cubicBezTo>
                  <a:cubicBezTo>
                    <a:pt x="125" y="451"/>
                    <a:pt x="134" y="449"/>
                    <a:pt x="142" y="447"/>
                  </a:cubicBezTo>
                  <a:cubicBezTo>
                    <a:pt x="630" y="280"/>
                    <a:pt x="1138" y="196"/>
                    <a:pt x="1651" y="196"/>
                  </a:cubicBezTo>
                  <a:cubicBezTo>
                    <a:pt x="1769" y="196"/>
                    <a:pt x="1887" y="201"/>
                    <a:pt x="2006" y="210"/>
                  </a:cubicBezTo>
                  <a:cubicBezTo>
                    <a:pt x="2638" y="257"/>
                    <a:pt x="3253" y="494"/>
                    <a:pt x="3759" y="873"/>
                  </a:cubicBezTo>
                  <a:cubicBezTo>
                    <a:pt x="3775" y="873"/>
                    <a:pt x="3790" y="889"/>
                    <a:pt x="3806" y="889"/>
                  </a:cubicBezTo>
                  <a:cubicBezTo>
                    <a:pt x="3838" y="889"/>
                    <a:pt x="3869" y="873"/>
                    <a:pt x="3885" y="841"/>
                  </a:cubicBezTo>
                  <a:cubicBezTo>
                    <a:pt x="3917" y="810"/>
                    <a:pt x="3917" y="747"/>
                    <a:pt x="3869" y="715"/>
                  </a:cubicBezTo>
                  <a:cubicBezTo>
                    <a:pt x="3332" y="304"/>
                    <a:pt x="2701" y="68"/>
                    <a:pt x="2037" y="20"/>
                  </a:cubicBezTo>
                  <a:cubicBezTo>
                    <a:pt x="1901" y="7"/>
                    <a:pt x="1764" y="1"/>
                    <a:pt x="162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 name="Google Shape;2088;p46">
              <a:extLst>
                <a:ext uri="{FF2B5EF4-FFF2-40B4-BE49-F238E27FC236}">
                  <a16:creationId xmlns:a16="http://schemas.microsoft.com/office/drawing/2014/main" id="{22BC55A4-FCCA-1EA0-9386-90F42ECEC9BF}"/>
                </a:ext>
              </a:extLst>
            </p:cNvPr>
            <p:cNvSpPr/>
            <p:nvPr/>
          </p:nvSpPr>
          <p:spPr>
            <a:xfrm>
              <a:off x="5007857" y="3124587"/>
              <a:ext cx="235006" cy="195275"/>
            </a:xfrm>
            <a:custGeom>
              <a:avLst/>
              <a:gdLst/>
              <a:ahLst/>
              <a:cxnLst/>
              <a:rect l="l" t="t" r="r" b="b"/>
              <a:pathLst>
                <a:path w="6051" h="5028" extrusionOk="0">
                  <a:moveTo>
                    <a:pt x="4451" y="1"/>
                  </a:moveTo>
                  <a:cubicBezTo>
                    <a:pt x="4178" y="1"/>
                    <a:pt x="3893" y="194"/>
                    <a:pt x="3656" y="642"/>
                  </a:cubicBezTo>
                  <a:cubicBezTo>
                    <a:pt x="3451" y="926"/>
                    <a:pt x="3246" y="1258"/>
                    <a:pt x="3340" y="1605"/>
                  </a:cubicBezTo>
                  <a:cubicBezTo>
                    <a:pt x="2955" y="1220"/>
                    <a:pt x="2305" y="1008"/>
                    <a:pt x="1930" y="1008"/>
                  </a:cubicBezTo>
                  <a:cubicBezTo>
                    <a:pt x="1505" y="1008"/>
                    <a:pt x="1432" y="1279"/>
                    <a:pt x="2488" y="1874"/>
                  </a:cubicBezTo>
                  <a:cubicBezTo>
                    <a:pt x="2396" y="1855"/>
                    <a:pt x="2301" y="1847"/>
                    <a:pt x="2203" y="1847"/>
                  </a:cubicBezTo>
                  <a:cubicBezTo>
                    <a:pt x="1458" y="1847"/>
                    <a:pt x="573" y="2358"/>
                    <a:pt x="182" y="3042"/>
                  </a:cubicBezTo>
                  <a:cubicBezTo>
                    <a:pt x="1" y="3340"/>
                    <a:pt x="254" y="3680"/>
                    <a:pt x="561" y="3680"/>
                  </a:cubicBezTo>
                  <a:cubicBezTo>
                    <a:pt x="628" y="3680"/>
                    <a:pt x="698" y="3664"/>
                    <a:pt x="766" y="3627"/>
                  </a:cubicBezTo>
                  <a:cubicBezTo>
                    <a:pt x="1226" y="3374"/>
                    <a:pt x="1711" y="3137"/>
                    <a:pt x="2209" y="3137"/>
                  </a:cubicBezTo>
                  <a:cubicBezTo>
                    <a:pt x="2395" y="3137"/>
                    <a:pt x="2583" y="3170"/>
                    <a:pt x="2772" y="3248"/>
                  </a:cubicBezTo>
                  <a:cubicBezTo>
                    <a:pt x="2740" y="3863"/>
                    <a:pt x="3040" y="4448"/>
                    <a:pt x="3451" y="4922"/>
                  </a:cubicBezTo>
                  <a:cubicBezTo>
                    <a:pt x="3523" y="4994"/>
                    <a:pt x="3612" y="5027"/>
                    <a:pt x="3698" y="5027"/>
                  </a:cubicBezTo>
                  <a:cubicBezTo>
                    <a:pt x="3855" y="5027"/>
                    <a:pt x="4005" y="4916"/>
                    <a:pt x="4035" y="4732"/>
                  </a:cubicBezTo>
                  <a:cubicBezTo>
                    <a:pt x="4114" y="4179"/>
                    <a:pt x="4241" y="3642"/>
                    <a:pt x="4430" y="3105"/>
                  </a:cubicBezTo>
                  <a:cubicBezTo>
                    <a:pt x="4604" y="3069"/>
                    <a:pt x="4781" y="3050"/>
                    <a:pt x="4958" y="3050"/>
                  </a:cubicBezTo>
                  <a:cubicBezTo>
                    <a:pt x="5167" y="3050"/>
                    <a:pt x="5378" y="3077"/>
                    <a:pt x="5583" y="3137"/>
                  </a:cubicBezTo>
                  <a:cubicBezTo>
                    <a:pt x="5611" y="3144"/>
                    <a:pt x="5637" y="3148"/>
                    <a:pt x="5663" y="3148"/>
                  </a:cubicBezTo>
                  <a:cubicBezTo>
                    <a:pt x="5914" y="3148"/>
                    <a:pt x="6051" y="2819"/>
                    <a:pt x="5836" y="2647"/>
                  </a:cubicBezTo>
                  <a:cubicBezTo>
                    <a:pt x="5362" y="2284"/>
                    <a:pt x="4683" y="2126"/>
                    <a:pt x="4098" y="2063"/>
                  </a:cubicBezTo>
                  <a:cubicBezTo>
                    <a:pt x="3988" y="1621"/>
                    <a:pt x="4241" y="1163"/>
                    <a:pt x="4667" y="1005"/>
                  </a:cubicBezTo>
                  <a:cubicBezTo>
                    <a:pt x="5078" y="816"/>
                    <a:pt x="5078" y="231"/>
                    <a:pt x="4667" y="42"/>
                  </a:cubicBezTo>
                  <a:cubicBezTo>
                    <a:pt x="4597" y="15"/>
                    <a:pt x="4524" y="1"/>
                    <a:pt x="44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2089;p46">
              <a:extLst>
                <a:ext uri="{FF2B5EF4-FFF2-40B4-BE49-F238E27FC236}">
                  <a16:creationId xmlns:a16="http://schemas.microsoft.com/office/drawing/2014/main" id="{1FAE4AD9-0F3A-3820-052B-5EC3A5957989}"/>
                </a:ext>
              </a:extLst>
            </p:cNvPr>
            <p:cNvSpPr/>
            <p:nvPr/>
          </p:nvSpPr>
          <p:spPr>
            <a:xfrm>
              <a:off x="5122857" y="3117985"/>
              <a:ext cx="58101" cy="108823"/>
            </a:xfrm>
            <a:custGeom>
              <a:avLst/>
              <a:gdLst/>
              <a:ahLst/>
              <a:cxnLst/>
              <a:rect l="l" t="t" r="r" b="b"/>
              <a:pathLst>
                <a:path w="1496" h="2802" extrusionOk="0">
                  <a:moveTo>
                    <a:pt x="1357" y="1"/>
                  </a:moveTo>
                  <a:cubicBezTo>
                    <a:pt x="1338" y="1"/>
                    <a:pt x="1316" y="7"/>
                    <a:pt x="1295" y="22"/>
                  </a:cubicBezTo>
                  <a:cubicBezTo>
                    <a:pt x="443" y="638"/>
                    <a:pt x="0" y="1680"/>
                    <a:pt x="206" y="2723"/>
                  </a:cubicBezTo>
                  <a:cubicBezTo>
                    <a:pt x="206" y="2770"/>
                    <a:pt x="253" y="2802"/>
                    <a:pt x="300" y="2802"/>
                  </a:cubicBezTo>
                  <a:lnTo>
                    <a:pt x="316" y="2802"/>
                  </a:lnTo>
                  <a:cubicBezTo>
                    <a:pt x="364" y="2786"/>
                    <a:pt x="395" y="2739"/>
                    <a:pt x="395" y="2675"/>
                  </a:cubicBezTo>
                  <a:cubicBezTo>
                    <a:pt x="206" y="1712"/>
                    <a:pt x="601" y="733"/>
                    <a:pt x="1406" y="180"/>
                  </a:cubicBezTo>
                  <a:cubicBezTo>
                    <a:pt x="1495" y="116"/>
                    <a:pt x="1440" y="1"/>
                    <a:pt x="1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 name="Google Shape;2090;p46">
              <a:extLst>
                <a:ext uri="{FF2B5EF4-FFF2-40B4-BE49-F238E27FC236}">
                  <a16:creationId xmlns:a16="http://schemas.microsoft.com/office/drawing/2014/main" id="{3357ABD5-4E1C-A754-93C0-B7DDF6525426}"/>
                </a:ext>
              </a:extLst>
            </p:cNvPr>
            <p:cNvSpPr/>
            <p:nvPr/>
          </p:nvSpPr>
          <p:spPr>
            <a:xfrm>
              <a:off x="4923345" y="3198652"/>
              <a:ext cx="66878" cy="68665"/>
            </a:xfrm>
            <a:custGeom>
              <a:avLst/>
              <a:gdLst/>
              <a:ahLst/>
              <a:cxnLst/>
              <a:rect l="l" t="t" r="r" b="b"/>
              <a:pathLst>
                <a:path w="1722" h="1768" extrusionOk="0">
                  <a:moveTo>
                    <a:pt x="1089" y="1"/>
                  </a:moveTo>
                  <a:cubicBezTo>
                    <a:pt x="966" y="1"/>
                    <a:pt x="832" y="52"/>
                    <a:pt x="700" y="172"/>
                  </a:cubicBezTo>
                  <a:lnTo>
                    <a:pt x="700" y="188"/>
                  </a:lnTo>
                  <a:cubicBezTo>
                    <a:pt x="0" y="794"/>
                    <a:pt x="555" y="1768"/>
                    <a:pt x="1371" y="1768"/>
                  </a:cubicBezTo>
                  <a:cubicBezTo>
                    <a:pt x="1384" y="1768"/>
                    <a:pt x="1397" y="1767"/>
                    <a:pt x="1410" y="1767"/>
                  </a:cubicBezTo>
                  <a:cubicBezTo>
                    <a:pt x="1505" y="1609"/>
                    <a:pt x="1537" y="1435"/>
                    <a:pt x="1505" y="1277"/>
                  </a:cubicBezTo>
                  <a:cubicBezTo>
                    <a:pt x="1505" y="1135"/>
                    <a:pt x="1521" y="1009"/>
                    <a:pt x="1568" y="883"/>
                  </a:cubicBezTo>
                  <a:cubicBezTo>
                    <a:pt x="1722" y="446"/>
                    <a:pt x="1452" y="1"/>
                    <a:pt x="10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5" name="Google Shape;2091;p46">
              <a:extLst>
                <a:ext uri="{FF2B5EF4-FFF2-40B4-BE49-F238E27FC236}">
                  <a16:creationId xmlns:a16="http://schemas.microsoft.com/office/drawing/2014/main" id="{2ECB86D0-4EC1-3CFD-C9E2-6402A079EBE2}"/>
                </a:ext>
              </a:extLst>
            </p:cNvPr>
            <p:cNvSpPr/>
            <p:nvPr/>
          </p:nvSpPr>
          <p:spPr>
            <a:xfrm>
              <a:off x="5143092" y="3318235"/>
              <a:ext cx="83462" cy="52819"/>
            </a:xfrm>
            <a:custGeom>
              <a:avLst/>
              <a:gdLst/>
              <a:ahLst/>
              <a:cxnLst/>
              <a:rect l="l" t="t" r="r" b="b"/>
              <a:pathLst>
                <a:path w="2149" h="1360" extrusionOk="0">
                  <a:moveTo>
                    <a:pt x="1351" y="0"/>
                  </a:moveTo>
                  <a:cubicBezTo>
                    <a:pt x="1109" y="0"/>
                    <a:pt x="864" y="86"/>
                    <a:pt x="664" y="251"/>
                  </a:cubicBezTo>
                  <a:lnTo>
                    <a:pt x="664" y="236"/>
                  </a:lnTo>
                  <a:cubicBezTo>
                    <a:pt x="474" y="394"/>
                    <a:pt x="1" y="583"/>
                    <a:pt x="16" y="852"/>
                  </a:cubicBezTo>
                  <a:cubicBezTo>
                    <a:pt x="48" y="1278"/>
                    <a:pt x="727" y="1357"/>
                    <a:pt x="1027" y="1357"/>
                  </a:cubicBezTo>
                  <a:cubicBezTo>
                    <a:pt x="1056" y="1359"/>
                    <a:pt x="1084" y="1360"/>
                    <a:pt x="1113" y="1360"/>
                  </a:cubicBezTo>
                  <a:cubicBezTo>
                    <a:pt x="1305" y="1360"/>
                    <a:pt x="1496" y="1315"/>
                    <a:pt x="1675" y="1246"/>
                  </a:cubicBezTo>
                  <a:cubicBezTo>
                    <a:pt x="1880" y="1167"/>
                    <a:pt x="2038" y="994"/>
                    <a:pt x="2101" y="788"/>
                  </a:cubicBezTo>
                  <a:cubicBezTo>
                    <a:pt x="2148" y="441"/>
                    <a:pt x="1927" y="109"/>
                    <a:pt x="1596" y="30"/>
                  </a:cubicBezTo>
                  <a:cubicBezTo>
                    <a:pt x="1516" y="10"/>
                    <a:pt x="1434" y="0"/>
                    <a:pt x="1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2092;p46">
              <a:extLst>
                <a:ext uri="{FF2B5EF4-FFF2-40B4-BE49-F238E27FC236}">
                  <a16:creationId xmlns:a16="http://schemas.microsoft.com/office/drawing/2014/main" id="{FC335737-DE64-AD32-55AC-6512E03477E0}"/>
                </a:ext>
              </a:extLst>
            </p:cNvPr>
            <p:cNvSpPr/>
            <p:nvPr/>
          </p:nvSpPr>
          <p:spPr>
            <a:xfrm>
              <a:off x="4891615" y="3172009"/>
              <a:ext cx="115153" cy="101405"/>
            </a:xfrm>
            <a:custGeom>
              <a:avLst/>
              <a:gdLst/>
              <a:ahLst/>
              <a:cxnLst/>
              <a:rect l="l" t="t" r="r" b="b"/>
              <a:pathLst>
                <a:path w="2965" h="2611" extrusionOk="0">
                  <a:moveTo>
                    <a:pt x="2699" y="1"/>
                  </a:moveTo>
                  <a:cubicBezTo>
                    <a:pt x="2163" y="1"/>
                    <a:pt x="299" y="164"/>
                    <a:pt x="1" y="2500"/>
                  </a:cubicBezTo>
                  <a:cubicBezTo>
                    <a:pt x="1" y="2564"/>
                    <a:pt x="32" y="2611"/>
                    <a:pt x="95" y="2611"/>
                  </a:cubicBezTo>
                  <a:lnTo>
                    <a:pt x="111" y="2611"/>
                  </a:lnTo>
                  <a:cubicBezTo>
                    <a:pt x="159" y="2611"/>
                    <a:pt x="190" y="2579"/>
                    <a:pt x="206" y="2532"/>
                  </a:cubicBezTo>
                  <a:cubicBezTo>
                    <a:pt x="481" y="335"/>
                    <a:pt x="2188" y="191"/>
                    <a:pt x="2691" y="191"/>
                  </a:cubicBezTo>
                  <a:cubicBezTo>
                    <a:pt x="2767" y="191"/>
                    <a:pt x="2815" y="195"/>
                    <a:pt x="2827" y="195"/>
                  </a:cubicBezTo>
                  <a:cubicBezTo>
                    <a:pt x="2833" y="195"/>
                    <a:pt x="2837" y="196"/>
                    <a:pt x="2842" y="196"/>
                  </a:cubicBezTo>
                  <a:cubicBezTo>
                    <a:pt x="2955" y="196"/>
                    <a:pt x="2965" y="20"/>
                    <a:pt x="2843" y="5"/>
                  </a:cubicBezTo>
                  <a:cubicBezTo>
                    <a:pt x="2839" y="5"/>
                    <a:pt x="2787" y="1"/>
                    <a:pt x="269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2093;p46">
              <a:extLst>
                <a:ext uri="{FF2B5EF4-FFF2-40B4-BE49-F238E27FC236}">
                  <a16:creationId xmlns:a16="http://schemas.microsoft.com/office/drawing/2014/main" id="{037E85A1-8169-CB7D-931D-013544D68868}"/>
                </a:ext>
              </a:extLst>
            </p:cNvPr>
            <p:cNvSpPr/>
            <p:nvPr/>
          </p:nvSpPr>
          <p:spPr>
            <a:xfrm>
              <a:off x="4250668" y="3159891"/>
              <a:ext cx="837259" cy="487178"/>
            </a:xfrm>
            <a:custGeom>
              <a:avLst/>
              <a:gdLst/>
              <a:ahLst/>
              <a:cxnLst/>
              <a:rect l="l" t="t" r="r" b="b"/>
              <a:pathLst>
                <a:path w="21558" h="12544" extrusionOk="0">
                  <a:moveTo>
                    <a:pt x="11369" y="0"/>
                  </a:moveTo>
                  <a:cubicBezTo>
                    <a:pt x="11306" y="0"/>
                    <a:pt x="11239" y="11"/>
                    <a:pt x="11166" y="33"/>
                  </a:cubicBezTo>
                  <a:cubicBezTo>
                    <a:pt x="10139" y="175"/>
                    <a:pt x="9618" y="1217"/>
                    <a:pt x="9350" y="2228"/>
                  </a:cubicBezTo>
                  <a:cubicBezTo>
                    <a:pt x="9176" y="2377"/>
                    <a:pt x="9013" y="2437"/>
                    <a:pt x="8855" y="2437"/>
                  </a:cubicBezTo>
                  <a:cubicBezTo>
                    <a:pt x="8171" y="2437"/>
                    <a:pt x="7593" y="1308"/>
                    <a:pt x="6798" y="1308"/>
                  </a:cubicBezTo>
                  <a:cubicBezTo>
                    <a:pt x="6488" y="1308"/>
                    <a:pt x="6145" y="1480"/>
                    <a:pt x="5749" y="1960"/>
                  </a:cubicBezTo>
                  <a:cubicBezTo>
                    <a:pt x="5165" y="2623"/>
                    <a:pt x="5244" y="3665"/>
                    <a:pt x="4880" y="4423"/>
                  </a:cubicBezTo>
                  <a:cubicBezTo>
                    <a:pt x="4755" y="4575"/>
                    <a:pt x="4588" y="4621"/>
                    <a:pt x="4404" y="4621"/>
                  </a:cubicBezTo>
                  <a:cubicBezTo>
                    <a:pt x="4124" y="4621"/>
                    <a:pt x="3804" y="4516"/>
                    <a:pt x="3527" y="4516"/>
                  </a:cubicBezTo>
                  <a:cubicBezTo>
                    <a:pt x="3339" y="4516"/>
                    <a:pt x="3172" y="4564"/>
                    <a:pt x="3048" y="4723"/>
                  </a:cubicBezTo>
                  <a:cubicBezTo>
                    <a:pt x="2764" y="5102"/>
                    <a:pt x="3064" y="5718"/>
                    <a:pt x="2890" y="6176"/>
                  </a:cubicBezTo>
                  <a:cubicBezTo>
                    <a:pt x="2606" y="6934"/>
                    <a:pt x="1485" y="6508"/>
                    <a:pt x="964" y="7076"/>
                  </a:cubicBezTo>
                  <a:cubicBezTo>
                    <a:pt x="0" y="8719"/>
                    <a:pt x="2385" y="9998"/>
                    <a:pt x="3554" y="10298"/>
                  </a:cubicBezTo>
                  <a:cubicBezTo>
                    <a:pt x="5054" y="10535"/>
                    <a:pt x="5117" y="10788"/>
                    <a:pt x="5496" y="11372"/>
                  </a:cubicBezTo>
                  <a:cubicBezTo>
                    <a:pt x="5844" y="11956"/>
                    <a:pt x="6428" y="12351"/>
                    <a:pt x="7091" y="12462"/>
                  </a:cubicBezTo>
                  <a:cubicBezTo>
                    <a:pt x="7463" y="12518"/>
                    <a:pt x="7868" y="12544"/>
                    <a:pt x="8296" y="12544"/>
                  </a:cubicBezTo>
                  <a:cubicBezTo>
                    <a:pt x="11337" y="12544"/>
                    <a:pt x="15569" y="11256"/>
                    <a:pt x="17909" y="10661"/>
                  </a:cubicBezTo>
                  <a:cubicBezTo>
                    <a:pt x="19504" y="10156"/>
                    <a:pt x="21557" y="8087"/>
                    <a:pt x="19157" y="7029"/>
                  </a:cubicBezTo>
                  <a:cubicBezTo>
                    <a:pt x="18699" y="6334"/>
                    <a:pt x="19552" y="5576"/>
                    <a:pt x="19457" y="4850"/>
                  </a:cubicBezTo>
                  <a:cubicBezTo>
                    <a:pt x="19220" y="3428"/>
                    <a:pt x="17230" y="4123"/>
                    <a:pt x="16677" y="3018"/>
                  </a:cubicBezTo>
                  <a:cubicBezTo>
                    <a:pt x="16440" y="2544"/>
                    <a:pt x="16583" y="1896"/>
                    <a:pt x="16330" y="1423"/>
                  </a:cubicBezTo>
                  <a:cubicBezTo>
                    <a:pt x="16064" y="1005"/>
                    <a:pt x="15729" y="867"/>
                    <a:pt x="15361" y="867"/>
                  </a:cubicBezTo>
                  <a:cubicBezTo>
                    <a:pt x="14656" y="867"/>
                    <a:pt x="13828" y="1370"/>
                    <a:pt x="13115" y="1370"/>
                  </a:cubicBezTo>
                  <a:cubicBezTo>
                    <a:pt x="12765" y="1370"/>
                    <a:pt x="12442" y="1248"/>
                    <a:pt x="12176" y="886"/>
                  </a:cubicBezTo>
                  <a:cubicBezTo>
                    <a:pt x="11984" y="473"/>
                    <a:pt x="11791" y="0"/>
                    <a:pt x="11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2094;p46">
              <a:extLst>
                <a:ext uri="{FF2B5EF4-FFF2-40B4-BE49-F238E27FC236}">
                  <a16:creationId xmlns:a16="http://schemas.microsoft.com/office/drawing/2014/main" id="{EF359829-9D50-40B0-F6CA-97F706C82014}"/>
                </a:ext>
              </a:extLst>
            </p:cNvPr>
            <p:cNvSpPr/>
            <p:nvPr/>
          </p:nvSpPr>
          <p:spPr>
            <a:xfrm>
              <a:off x="4622077" y="3156241"/>
              <a:ext cx="193527" cy="64431"/>
            </a:xfrm>
            <a:custGeom>
              <a:avLst/>
              <a:gdLst/>
              <a:ahLst/>
              <a:cxnLst/>
              <a:rect l="l" t="t" r="r" b="b"/>
              <a:pathLst>
                <a:path w="4983" h="1659" extrusionOk="0">
                  <a:moveTo>
                    <a:pt x="1650" y="1"/>
                  </a:moveTo>
                  <a:cubicBezTo>
                    <a:pt x="829" y="1"/>
                    <a:pt x="87" y="1248"/>
                    <a:pt x="55" y="1296"/>
                  </a:cubicBezTo>
                  <a:cubicBezTo>
                    <a:pt x="1" y="1382"/>
                    <a:pt x="73" y="1462"/>
                    <a:pt x="145" y="1462"/>
                  </a:cubicBezTo>
                  <a:cubicBezTo>
                    <a:pt x="177" y="1462"/>
                    <a:pt x="209" y="1446"/>
                    <a:pt x="229" y="1406"/>
                  </a:cubicBezTo>
                  <a:cubicBezTo>
                    <a:pt x="244" y="1390"/>
                    <a:pt x="946" y="206"/>
                    <a:pt x="1652" y="206"/>
                  </a:cubicBezTo>
                  <a:cubicBezTo>
                    <a:pt x="1657" y="206"/>
                    <a:pt x="1661" y="206"/>
                    <a:pt x="1666" y="206"/>
                  </a:cubicBezTo>
                  <a:cubicBezTo>
                    <a:pt x="1966" y="206"/>
                    <a:pt x="2234" y="443"/>
                    <a:pt x="2471" y="885"/>
                  </a:cubicBezTo>
                  <a:cubicBezTo>
                    <a:pt x="2629" y="1232"/>
                    <a:pt x="2945" y="1501"/>
                    <a:pt x="3324" y="1611"/>
                  </a:cubicBezTo>
                  <a:cubicBezTo>
                    <a:pt x="3435" y="1643"/>
                    <a:pt x="3545" y="1659"/>
                    <a:pt x="3656" y="1659"/>
                  </a:cubicBezTo>
                  <a:cubicBezTo>
                    <a:pt x="4114" y="1627"/>
                    <a:pt x="4556" y="1485"/>
                    <a:pt x="4935" y="1232"/>
                  </a:cubicBezTo>
                  <a:cubicBezTo>
                    <a:pt x="4982" y="1201"/>
                    <a:pt x="4982" y="1138"/>
                    <a:pt x="4951" y="1090"/>
                  </a:cubicBezTo>
                  <a:cubicBezTo>
                    <a:pt x="4931" y="1071"/>
                    <a:pt x="4906" y="1057"/>
                    <a:pt x="4878" y="1057"/>
                  </a:cubicBezTo>
                  <a:cubicBezTo>
                    <a:pt x="4861" y="1057"/>
                    <a:pt x="4843" y="1062"/>
                    <a:pt x="4824" y="1074"/>
                  </a:cubicBezTo>
                  <a:cubicBezTo>
                    <a:pt x="4811" y="1074"/>
                    <a:pt x="4252" y="1457"/>
                    <a:pt x="3665" y="1457"/>
                  </a:cubicBezTo>
                  <a:cubicBezTo>
                    <a:pt x="3567" y="1457"/>
                    <a:pt x="3469" y="1447"/>
                    <a:pt x="3371" y="1422"/>
                  </a:cubicBezTo>
                  <a:cubicBezTo>
                    <a:pt x="3040" y="1327"/>
                    <a:pt x="2771" y="1106"/>
                    <a:pt x="2645" y="790"/>
                  </a:cubicBezTo>
                  <a:cubicBezTo>
                    <a:pt x="2377" y="269"/>
                    <a:pt x="2045" y="16"/>
                    <a:pt x="166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2095;p46">
              <a:extLst>
                <a:ext uri="{FF2B5EF4-FFF2-40B4-BE49-F238E27FC236}">
                  <a16:creationId xmlns:a16="http://schemas.microsoft.com/office/drawing/2014/main" id="{C9780911-3DA3-E95E-B39D-F228D6C28158}"/>
                </a:ext>
              </a:extLst>
            </p:cNvPr>
            <p:cNvSpPr/>
            <p:nvPr/>
          </p:nvSpPr>
          <p:spPr>
            <a:xfrm>
              <a:off x="4361667" y="3445004"/>
              <a:ext cx="269299" cy="117328"/>
            </a:xfrm>
            <a:custGeom>
              <a:avLst/>
              <a:gdLst/>
              <a:ahLst/>
              <a:cxnLst/>
              <a:rect l="l" t="t" r="r" b="b"/>
              <a:pathLst>
                <a:path w="6934" h="3021" extrusionOk="0">
                  <a:moveTo>
                    <a:pt x="108" y="1"/>
                  </a:moveTo>
                  <a:cubicBezTo>
                    <a:pt x="68" y="1"/>
                    <a:pt x="30" y="42"/>
                    <a:pt x="17" y="83"/>
                  </a:cubicBezTo>
                  <a:cubicBezTo>
                    <a:pt x="1" y="130"/>
                    <a:pt x="48" y="193"/>
                    <a:pt x="96" y="193"/>
                  </a:cubicBezTo>
                  <a:cubicBezTo>
                    <a:pt x="1233" y="383"/>
                    <a:pt x="2496" y="604"/>
                    <a:pt x="3696" y="1030"/>
                  </a:cubicBezTo>
                  <a:cubicBezTo>
                    <a:pt x="4991" y="1504"/>
                    <a:pt x="6034" y="2152"/>
                    <a:pt x="6760" y="2989"/>
                  </a:cubicBezTo>
                  <a:cubicBezTo>
                    <a:pt x="6776" y="3004"/>
                    <a:pt x="6807" y="3020"/>
                    <a:pt x="6823" y="3020"/>
                  </a:cubicBezTo>
                  <a:cubicBezTo>
                    <a:pt x="6855" y="3020"/>
                    <a:pt x="6871" y="3020"/>
                    <a:pt x="6902" y="2989"/>
                  </a:cubicBezTo>
                  <a:cubicBezTo>
                    <a:pt x="6934" y="2957"/>
                    <a:pt x="6934" y="2894"/>
                    <a:pt x="6902" y="2862"/>
                  </a:cubicBezTo>
                  <a:cubicBezTo>
                    <a:pt x="6144" y="1994"/>
                    <a:pt x="5102" y="1315"/>
                    <a:pt x="3759" y="841"/>
                  </a:cubicBezTo>
                  <a:cubicBezTo>
                    <a:pt x="2559" y="414"/>
                    <a:pt x="1264" y="193"/>
                    <a:pt x="127" y="4"/>
                  </a:cubicBezTo>
                  <a:cubicBezTo>
                    <a:pt x="121" y="2"/>
                    <a:pt x="115"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2096;p46">
              <a:extLst>
                <a:ext uri="{FF2B5EF4-FFF2-40B4-BE49-F238E27FC236}">
                  <a16:creationId xmlns:a16="http://schemas.microsoft.com/office/drawing/2014/main" id="{97C635F8-291A-7769-F840-B2EE071446C5}"/>
                </a:ext>
              </a:extLst>
            </p:cNvPr>
            <p:cNvSpPr/>
            <p:nvPr/>
          </p:nvSpPr>
          <p:spPr>
            <a:xfrm>
              <a:off x="4523001" y="3312332"/>
              <a:ext cx="180983" cy="220558"/>
            </a:xfrm>
            <a:custGeom>
              <a:avLst/>
              <a:gdLst/>
              <a:ahLst/>
              <a:cxnLst/>
              <a:rect l="l" t="t" r="r" b="b"/>
              <a:pathLst>
                <a:path w="4660" h="5679" extrusionOk="0">
                  <a:moveTo>
                    <a:pt x="109" y="1"/>
                  </a:moveTo>
                  <a:cubicBezTo>
                    <a:pt x="83" y="1"/>
                    <a:pt x="56" y="9"/>
                    <a:pt x="32" y="24"/>
                  </a:cubicBezTo>
                  <a:cubicBezTo>
                    <a:pt x="0" y="72"/>
                    <a:pt x="0" y="119"/>
                    <a:pt x="32" y="167"/>
                  </a:cubicBezTo>
                  <a:cubicBezTo>
                    <a:pt x="1722" y="1651"/>
                    <a:pt x="3633" y="3341"/>
                    <a:pt x="4438" y="5615"/>
                  </a:cubicBezTo>
                  <a:cubicBezTo>
                    <a:pt x="4454" y="5662"/>
                    <a:pt x="4501" y="5678"/>
                    <a:pt x="4533" y="5678"/>
                  </a:cubicBezTo>
                  <a:lnTo>
                    <a:pt x="4580" y="5678"/>
                  </a:lnTo>
                  <a:cubicBezTo>
                    <a:pt x="4628" y="5662"/>
                    <a:pt x="4659" y="5599"/>
                    <a:pt x="4643" y="5552"/>
                  </a:cubicBezTo>
                  <a:cubicBezTo>
                    <a:pt x="3806" y="3246"/>
                    <a:pt x="1880" y="1540"/>
                    <a:pt x="174" y="24"/>
                  </a:cubicBezTo>
                  <a:cubicBezTo>
                    <a:pt x="158" y="9"/>
                    <a:pt x="13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2097;p46">
              <a:extLst>
                <a:ext uri="{FF2B5EF4-FFF2-40B4-BE49-F238E27FC236}">
                  <a16:creationId xmlns:a16="http://schemas.microsoft.com/office/drawing/2014/main" id="{D7A1F108-10A5-1EA8-4D67-525875690335}"/>
                </a:ext>
              </a:extLst>
            </p:cNvPr>
            <p:cNvSpPr/>
            <p:nvPr/>
          </p:nvSpPr>
          <p:spPr>
            <a:xfrm>
              <a:off x="4710085" y="3221256"/>
              <a:ext cx="42954" cy="285844"/>
            </a:xfrm>
            <a:custGeom>
              <a:avLst/>
              <a:gdLst/>
              <a:ahLst/>
              <a:cxnLst/>
              <a:rect l="l" t="t" r="r" b="b"/>
              <a:pathLst>
                <a:path w="1106" h="7360" extrusionOk="0">
                  <a:moveTo>
                    <a:pt x="474" y="1"/>
                  </a:moveTo>
                  <a:cubicBezTo>
                    <a:pt x="411" y="1"/>
                    <a:pt x="363" y="32"/>
                    <a:pt x="363" y="80"/>
                  </a:cubicBezTo>
                  <a:cubicBezTo>
                    <a:pt x="0" y="2496"/>
                    <a:pt x="190" y="4959"/>
                    <a:pt x="900" y="7281"/>
                  </a:cubicBezTo>
                  <a:cubicBezTo>
                    <a:pt x="916" y="7328"/>
                    <a:pt x="948" y="7360"/>
                    <a:pt x="995" y="7360"/>
                  </a:cubicBezTo>
                  <a:cubicBezTo>
                    <a:pt x="1011" y="7360"/>
                    <a:pt x="1027" y="7344"/>
                    <a:pt x="1027" y="7344"/>
                  </a:cubicBezTo>
                  <a:cubicBezTo>
                    <a:pt x="1074" y="7328"/>
                    <a:pt x="1105" y="7265"/>
                    <a:pt x="1090" y="7218"/>
                  </a:cubicBezTo>
                  <a:cubicBezTo>
                    <a:pt x="379" y="4928"/>
                    <a:pt x="205" y="2496"/>
                    <a:pt x="553" y="111"/>
                  </a:cubicBezTo>
                  <a:cubicBezTo>
                    <a:pt x="553" y="64"/>
                    <a:pt x="521" y="16"/>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2098;p46">
              <a:extLst>
                <a:ext uri="{FF2B5EF4-FFF2-40B4-BE49-F238E27FC236}">
                  <a16:creationId xmlns:a16="http://schemas.microsoft.com/office/drawing/2014/main" id="{DA9E1723-E11C-3C33-675F-88305A5EA81C}"/>
                </a:ext>
              </a:extLst>
            </p:cNvPr>
            <p:cNvSpPr/>
            <p:nvPr/>
          </p:nvSpPr>
          <p:spPr>
            <a:xfrm>
              <a:off x="4802054" y="3281844"/>
              <a:ext cx="54644" cy="192751"/>
            </a:xfrm>
            <a:custGeom>
              <a:avLst/>
              <a:gdLst/>
              <a:ahLst/>
              <a:cxnLst/>
              <a:rect l="l" t="t" r="r" b="b"/>
              <a:pathLst>
                <a:path w="1407" h="4963" extrusionOk="0">
                  <a:moveTo>
                    <a:pt x="1294" y="0"/>
                  </a:moveTo>
                  <a:cubicBezTo>
                    <a:pt x="1268" y="0"/>
                    <a:pt x="1241" y="12"/>
                    <a:pt x="1217" y="36"/>
                  </a:cubicBezTo>
                  <a:cubicBezTo>
                    <a:pt x="680" y="699"/>
                    <a:pt x="317" y="1504"/>
                    <a:pt x="190" y="2341"/>
                  </a:cubicBezTo>
                  <a:cubicBezTo>
                    <a:pt x="64" y="3178"/>
                    <a:pt x="1" y="4015"/>
                    <a:pt x="32" y="4868"/>
                  </a:cubicBezTo>
                  <a:cubicBezTo>
                    <a:pt x="32" y="4915"/>
                    <a:pt x="64" y="4963"/>
                    <a:pt x="127" y="4963"/>
                  </a:cubicBezTo>
                  <a:cubicBezTo>
                    <a:pt x="175" y="4963"/>
                    <a:pt x="222" y="4915"/>
                    <a:pt x="222" y="4868"/>
                  </a:cubicBezTo>
                  <a:cubicBezTo>
                    <a:pt x="206" y="4031"/>
                    <a:pt x="254" y="3210"/>
                    <a:pt x="380" y="2389"/>
                  </a:cubicBezTo>
                  <a:cubicBezTo>
                    <a:pt x="506" y="1567"/>
                    <a:pt x="854" y="809"/>
                    <a:pt x="1375" y="162"/>
                  </a:cubicBezTo>
                  <a:cubicBezTo>
                    <a:pt x="1406" y="130"/>
                    <a:pt x="1406" y="67"/>
                    <a:pt x="1359" y="36"/>
                  </a:cubicBezTo>
                  <a:cubicBezTo>
                    <a:pt x="1343" y="12"/>
                    <a:pt x="1320" y="0"/>
                    <a:pt x="1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3" name="Google Shape;2099;p46">
              <a:extLst>
                <a:ext uri="{FF2B5EF4-FFF2-40B4-BE49-F238E27FC236}">
                  <a16:creationId xmlns:a16="http://schemas.microsoft.com/office/drawing/2014/main" id="{2C02C50A-26BA-0A26-C358-58F55555B3DF}"/>
                </a:ext>
              </a:extLst>
            </p:cNvPr>
            <p:cNvSpPr/>
            <p:nvPr/>
          </p:nvSpPr>
          <p:spPr>
            <a:xfrm>
              <a:off x="4878720" y="3367405"/>
              <a:ext cx="49945" cy="122532"/>
            </a:xfrm>
            <a:custGeom>
              <a:avLst/>
              <a:gdLst/>
              <a:ahLst/>
              <a:cxnLst/>
              <a:rect l="l" t="t" r="r" b="b"/>
              <a:pathLst>
                <a:path w="1286" h="3155" extrusionOk="0">
                  <a:moveTo>
                    <a:pt x="1150" y="1"/>
                  </a:moveTo>
                  <a:cubicBezTo>
                    <a:pt x="1124" y="1"/>
                    <a:pt x="1096" y="13"/>
                    <a:pt x="1075" y="44"/>
                  </a:cubicBezTo>
                  <a:cubicBezTo>
                    <a:pt x="380" y="896"/>
                    <a:pt x="1" y="1954"/>
                    <a:pt x="1" y="3060"/>
                  </a:cubicBezTo>
                  <a:cubicBezTo>
                    <a:pt x="1" y="3107"/>
                    <a:pt x="33" y="3155"/>
                    <a:pt x="96" y="3155"/>
                  </a:cubicBezTo>
                  <a:cubicBezTo>
                    <a:pt x="143" y="3155"/>
                    <a:pt x="190" y="3123"/>
                    <a:pt x="190" y="3060"/>
                  </a:cubicBezTo>
                  <a:cubicBezTo>
                    <a:pt x="206" y="2002"/>
                    <a:pt x="569" y="991"/>
                    <a:pt x="1217" y="170"/>
                  </a:cubicBezTo>
                  <a:cubicBezTo>
                    <a:pt x="1286" y="89"/>
                    <a:pt x="1221" y="1"/>
                    <a:pt x="1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4" name="Google Shape;2100;p46">
              <a:extLst>
                <a:ext uri="{FF2B5EF4-FFF2-40B4-BE49-F238E27FC236}">
                  <a16:creationId xmlns:a16="http://schemas.microsoft.com/office/drawing/2014/main" id="{D75FEB26-B50B-D42C-AA97-D122F000B298}"/>
                </a:ext>
              </a:extLst>
            </p:cNvPr>
            <p:cNvSpPr/>
            <p:nvPr/>
          </p:nvSpPr>
          <p:spPr>
            <a:xfrm>
              <a:off x="4589220" y="3367521"/>
              <a:ext cx="669830" cy="268794"/>
            </a:xfrm>
            <a:custGeom>
              <a:avLst/>
              <a:gdLst/>
              <a:ahLst/>
              <a:cxnLst/>
              <a:rect l="l" t="t" r="r" b="b"/>
              <a:pathLst>
                <a:path w="17247" h="6921" extrusionOk="0">
                  <a:moveTo>
                    <a:pt x="10883" y="0"/>
                  </a:moveTo>
                  <a:cubicBezTo>
                    <a:pt x="10350" y="0"/>
                    <a:pt x="9802" y="263"/>
                    <a:pt x="9429" y="625"/>
                  </a:cubicBezTo>
                  <a:cubicBezTo>
                    <a:pt x="8980" y="1336"/>
                    <a:pt x="8580" y="1582"/>
                    <a:pt x="8193" y="1582"/>
                  </a:cubicBezTo>
                  <a:cubicBezTo>
                    <a:pt x="7332" y="1582"/>
                    <a:pt x="6532" y="370"/>
                    <a:pt x="5375" y="370"/>
                  </a:cubicBezTo>
                  <a:cubicBezTo>
                    <a:pt x="5297" y="370"/>
                    <a:pt x="5216" y="376"/>
                    <a:pt x="5133" y="388"/>
                  </a:cubicBezTo>
                  <a:cubicBezTo>
                    <a:pt x="3444" y="688"/>
                    <a:pt x="3302" y="2709"/>
                    <a:pt x="2559" y="3925"/>
                  </a:cubicBezTo>
                  <a:cubicBezTo>
                    <a:pt x="2374" y="4038"/>
                    <a:pt x="2152" y="4064"/>
                    <a:pt x="1921" y="4064"/>
                  </a:cubicBezTo>
                  <a:cubicBezTo>
                    <a:pt x="1717" y="4064"/>
                    <a:pt x="1505" y="4043"/>
                    <a:pt x="1304" y="4043"/>
                  </a:cubicBezTo>
                  <a:cubicBezTo>
                    <a:pt x="996" y="4043"/>
                    <a:pt x="714" y="4092"/>
                    <a:pt x="522" y="4336"/>
                  </a:cubicBezTo>
                  <a:cubicBezTo>
                    <a:pt x="1" y="5047"/>
                    <a:pt x="759" y="5836"/>
                    <a:pt x="1406" y="6136"/>
                  </a:cubicBezTo>
                  <a:cubicBezTo>
                    <a:pt x="2737" y="6686"/>
                    <a:pt x="4154" y="6921"/>
                    <a:pt x="5583" y="6921"/>
                  </a:cubicBezTo>
                  <a:cubicBezTo>
                    <a:pt x="7479" y="6921"/>
                    <a:pt x="9394" y="6507"/>
                    <a:pt x="11150" y="5868"/>
                  </a:cubicBezTo>
                  <a:cubicBezTo>
                    <a:pt x="12666" y="5141"/>
                    <a:pt x="17246" y="4573"/>
                    <a:pt x="16962" y="2425"/>
                  </a:cubicBezTo>
                  <a:cubicBezTo>
                    <a:pt x="16481" y="1445"/>
                    <a:pt x="15944" y="1171"/>
                    <a:pt x="15381" y="1171"/>
                  </a:cubicBezTo>
                  <a:cubicBezTo>
                    <a:pt x="14667" y="1171"/>
                    <a:pt x="13912" y="1612"/>
                    <a:pt x="13178" y="1612"/>
                  </a:cubicBezTo>
                  <a:cubicBezTo>
                    <a:pt x="12952" y="1612"/>
                    <a:pt x="12728" y="1571"/>
                    <a:pt x="12509" y="1462"/>
                  </a:cubicBezTo>
                  <a:cubicBezTo>
                    <a:pt x="12082" y="1130"/>
                    <a:pt x="12019" y="451"/>
                    <a:pt x="11561" y="167"/>
                  </a:cubicBezTo>
                  <a:cubicBezTo>
                    <a:pt x="11349" y="51"/>
                    <a:pt x="11117" y="0"/>
                    <a:pt x="10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5" name="Google Shape;2101;p46">
              <a:extLst>
                <a:ext uri="{FF2B5EF4-FFF2-40B4-BE49-F238E27FC236}">
                  <a16:creationId xmlns:a16="http://schemas.microsoft.com/office/drawing/2014/main" id="{394B5795-2878-7931-F8B7-C03FFCA59FFF}"/>
                </a:ext>
              </a:extLst>
            </p:cNvPr>
            <p:cNvSpPr/>
            <p:nvPr/>
          </p:nvSpPr>
          <p:spPr>
            <a:xfrm>
              <a:off x="4150698" y="3074680"/>
              <a:ext cx="2003199" cy="1119996"/>
            </a:xfrm>
            <a:custGeom>
              <a:avLst/>
              <a:gdLst/>
              <a:ahLst/>
              <a:cxnLst/>
              <a:rect l="l" t="t" r="r" b="b"/>
              <a:pathLst>
                <a:path w="51579" h="28838" extrusionOk="0">
                  <a:moveTo>
                    <a:pt x="47236" y="0"/>
                  </a:moveTo>
                  <a:cubicBezTo>
                    <a:pt x="47236" y="0"/>
                    <a:pt x="34438" y="13761"/>
                    <a:pt x="3792" y="13761"/>
                  </a:cubicBezTo>
                  <a:cubicBezTo>
                    <a:pt x="2557" y="13761"/>
                    <a:pt x="1293" y="13739"/>
                    <a:pt x="0" y="13692"/>
                  </a:cubicBezTo>
                  <a:lnTo>
                    <a:pt x="0" y="13692"/>
                  </a:lnTo>
                  <a:cubicBezTo>
                    <a:pt x="0" y="13692"/>
                    <a:pt x="427" y="24163"/>
                    <a:pt x="6933" y="28837"/>
                  </a:cubicBezTo>
                  <a:lnTo>
                    <a:pt x="32596" y="28837"/>
                  </a:lnTo>
                  <a:cubicBezTo>
                    <a:pt x="41756" y="26595"/>
                    <a:pt x="49826" y="22773"/>
                    <a:pt x="50473" y="17940"/>
                  </a:cubicBezTo>
                  <a:lnTo>
                    <a:pt x="50457" y="17940"/>
                  </a:lnTo>
                  <a:cubicBezTo>
                    <a:pt x="51579" y="9665"/>
                    <a:pt x="47236" y="0"/>
                    <a:pt x="47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6" name="Google Shape;2102;p46">
              <a:extLst>
                <a:ext uri="{FF2B5EF4-FFF2-40B4-BE49-F238E27FC236}">
                  <a16:creationId xmlns:a16="http://schemas.microsoft.com/office/drawing/2014/main" id="{A03AFEFD-F5C0-E8F6-D641-33C78521BEFB}"/>
                </a:ext>
              </a:extLst>
            </p:cNvPr>
            <p:cNvSpPr/>
            <p:nvPr/>
          </p:nvSpPr>
          <p:spPr>
            <a:xfrm>
              <a:off x="5286017" y="2895441"/>
              <a:ext cx="1064109" cy="1008066"/>
            </a:xfrm>
            <a:custGeom>
              <a:avLst/>
              <a:gdLst/>
              <a:ahLst/>
              <a:cxnLst/>
              <a:rect l="l" t="t" r="r" b="b"/>
              <a:pathLst>
                <a:path w="27399" h="25956" extrusionOk="0">
                  <a:moveTo>
                    <a:pt x="22491" y="1"/>
                  </a:moveTo>
                  <a:cubicBezTo>
                    <a:pt x="20114" y="1"/>
                    <a:pt x="17739" y="1513"/>
                    <a:pt x="17988" y="4536"/>
                  </a:cubicBezTo>
                  <a:lnTo>
                    <a:pt x="17988" y="4552"/>
                  </a:lnTo>
                  <a:cubicBezTo>
                    <a:pt x="18003" y="7046"/>
                    <a:pt x="17204" y="11842"/>
                    <a:pt x="14110" y="11842"/>
                  </a:cubicBezTo>
                  <a:cubicBezTo>
                    <a:pt x="13893" y="11842"/>
                    <a:pt x="13664" y="11819"/>
                    <a:pt x="13424" y="11769"/>
                  </a:cubicBezTo>
                  <a:cubicBezTo>
                    <a:pt x="13350" y="11767"/>
                    <a:pt x="13277" y="11765"/>
                    <a:pt x="13203" y="11765"/>
                  </a:cubicBezTo>
                  <a:cubicBezTo>
                    <a:pt x="10901" y="11765"/>
                    <a:pt x="8739" y="12935"/>
                    <a:pt x="6444" y="13348"/>
                  </a:cubicBezTo>
                  <a:cubicBezTo>
                    <a:pt x="5686" y="13569"/>
                    <a:pt x="4248" y="13490"/>
                    <a:pt x="3538" y="13980"/>
                  </a:cubicBezTo>
                  <a:cubicBezTo>
                    <a:pt x="3269" y="14170"/>
                    <a:pt x="3317" y="14564"/>
                    <a:pt x="3601" y="14675"/>
                  </a:cubicBezTo>
                  <a:cubicBezTo>
                    <a:pt x="4571" y="15089"/>
                    <a:pt x="5714" y="15206"/>
                    <a:pt x="6848" y="15206"/>
                  </a:cubicBezTo>
                  <a:cubicBezTo>
                    <a:pt x="7616" y="15206"/>
                    <a:pt x="8379" y="15152"/>
                    <a:pt x="9081" y="15101"/>
                  </a:cubicBezTo>
                  <a:lnTo>
                    <a:pt x="9081" y="15101"/>
                  </a:lnTo>
                  <a:cubicBezTo>
                    <a:pt x="6428" y="17075"/>
                    <a:pt x="3238" y="18165"/>
                    <a:pt x="790" y="20423"/>
                  </a:cubicBezTo>
                  <a:cubicBezTo>
                    <a:pt x="0" y="21181"/>
                    <a:pt x="2874" y="22476"/>
                    <a:pt x="3411" y="22903"/>
                  </a:cubicBezTo>
                  <a:cubicBezTo>
                    <a:pt x="4659" y="23582"/>
                    <a:pt x="6333" y="24245"/>
                    <a:pt x="6222" y="25888"/>
                  </a:cubicBezTo>
                  <a:cubicBezTo>
                    <a:pt x="6668" y="25924"/>
                    <a:pt x="7209" y="25956"/>
                    <a:pt x="7782" y="25956"/>
                  </a:cubicBezTo>
                  <a:cubicBezTo>
                    <a:pt x="9179" y="25956"/>
                    <a:pt x="10770" y="25769"/>
                    <a:pt x="11655" y="25019"/>
                  </a:cubicBezTo>
                  <a:cubicBezTo>
                    <a:pt x="13740" y="23740"/>
                    <a:pt x="15240" y="22697"/>
                    <a:pt x="16598" y="20597"/>
                  </a:cubicBezTo>
                  <a:cubicBezTo>
                    <a:pt x="21525" y="14691"/>
                    <a:pt x="26832" y="14106"/>
                    <a:pt x="26974" y="4836"/>
                  </a:cubicBezTo>
                  <a:cubicBezTo>
                    <a:pt x="27399" y="1612"/>
                    <a:pt x="24944" y="1"/>
                    <a:pt x="22491"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7" name="Google Shape;2103;p46">
              <a:extLst>
                <a:ext uri="{FF2B5EF4-FFF2-40B4-BE49-F238E27FC236}">
                  <a16:creationId xmlns:a16="http://schemas.microsoft.com/office/drawing/2014/main" id="{C6A1408C-EDF7-1ACA-E654-994E9D4D6D66}"/>
                </a:ext>
              </a:extLst>
            </p:cNvPr>
            <p:cNvSpPr/>
            <p:nvPr/>
          </p:nvSpPr>
          <p:spPr>
            <a:xfrm>
              <a:off x="5286599" y="3327945"/>
              <a:ext cx="825103" cy="575572"/>
            </a:xfrm>
            <a:custGeom>
              <a:avLst/>
              <a:gdLst/>
              <a:ahLst/>
              <a:cxnLst/>
              <a:rect l="l" t="t" r="r" b="b"/>
              <a:pathLst>
                <a:path w="21245" h="14820" extrusionOk="0">
                  <a:moveTo>
                    <a:pt x="15946" y="1"/>
                  </a:moveTo>
                  <a:cubicBezTo>
                    <a:pt x="15919" y="1"/>
                    <a:pt x="15904" y="1"/>
                    <a:pt x="15904" y="1"/>
                  </a:cubicBezTo>
                  <a:lnTo>
                    <a:pt x="15904" y="17"/>
                  </a:lnTo>
                  <a:cubicBezTo>
                    <a:pt x="15393" y="469"/>
                    <a:pt x="14739" y="715"/>
                    <a:pt x="14070" y="715"/>
                  </a:cubicBezTo>
                  <a:cubicBezTo>
                    <a:pt x="13850" y="715"/>
                    <a:pt x="13628" y="688"/>
                    <a:pt x="13409" y="633"/>
                  </a:cubicBezTo>
                  <a:cubicBezTo>
                    <a:pt x="13335" y="631"/>
                    <a:pt x="13262" y="629"/>
                    <a:pt x="13188" y="629"/>
                  </a:cubicBezTo>
                  <a:cubicBezTo>
                    <a:pt x="10886" y="629"/>
                    <a:pt x="8725" y="1799"/>
                    <a:pt x="6444" y="2212"/>
                  </a:cubicBezTo>
                  <a:cubicBezTo>
                    <a:pt x="5671" y="2433"/>
                    <a:pt x="4249" y="2354"/>
                    <a:pt x="3523" y="2860"/>
                  </a:cubicBezTo>
                  <a:cubicBezTo>
                    <a:pt x="3254" y="3034"/>
                    <a:pt x="3302" y="3428"/>
                    <a:pt x="3602" y="3539"/>
                  </a:cubicBezTo>
                  <a:cubicBezTo>
                    <a:pt x="4571" y="3953"/>
                    <a:pt x="5709" y="4070"/>
                    <a:pt x="6842" y="4070"/>
                  </a:cubicBezTo>
                  <a:cubicBezTo>
                    <a:pt x="7609" y="4070"/>
                    <a:pt x="8374" y="4016"/>
                    <a:pt x="9082" y="3965"/>
                  </a:cubicBezTo>
                  <a:lnTo>
                    <a:pt x="9082" y="3965"/>
                  </a:lnTo>
                  <a:cubicBezTo>
                    <a:pt x="6413" y="5939"/>
                    <a:pt x="3223" y="7029"/>
                    <a:pt x="791" y="9287"/>
                  </a:cubicBezTo>
                  <a:cubicBezTo>
                    <a:pt x="1" y="10045"/>
                    <a:pt x="2859" y="11340"/>
                    <a:pt x="3396" y="11767"/>
                  </a:cubicBezTo>
                  <a:cubicBezTo>
                    <a:pt x="4644" y="12446"/>
                    <a:pt x="6318" y="13109"/>
                    <a:pt x="6207" y="14752"/>
                  </a:cubicBezTo>
                  <a:cubicBezTo>
                    <a:pt x="6653" y="14788"/>
                    <a:pt x="7194" y="14820"/>
                    <a:pt x="7768" y="14820"/>
                  </a:cubicBezTo>
                  <a:cubicBezTo>
                    <a:pt x="9166" y="14820"/>
                    <a:pt x="10760" y="14633"/>
                    <a:pt x="11656" y="13883"/>
                  </a:cubicBezTo>
                  <a:cubicBezTo>
                    <a:pt x="13740" y="12604"/>
                    <a:pt x="15225" y="11561"/>
                    <a:pt x="16583" y="9461"/>
                  </a:cubicBezTo>
                  <a:cubicBezTo>
                    <a:pt x="17578" y="8292"/>
                    <a:pt x="18668" y="7187"/>
                    <a:pt x="19836" y="6192"/>
                  </a:cubicBezTo>
                  <a:cubicBezTo>
                    <a:pt x="21244" y="157"/>
                    <a:pt x="16446" y="1"/>
                    <a:pt x="15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8" name="Google Shape;2104;p46">
              <a:extLst>
                <a:ext uri="{FF2B5EF4-FFF2-40B4-BE49-F238E27FC236}">
                  <a16:creationId xmlns:a16="http://schemas.microsoft.com/office/drawing/2014/main" id="{7D328A6C-D344-8527-149E-A176C520DBB9}"/>
                </a:ext>
              </a:extLst>
            </p:cNvPr>
            <p:cNvSpPr/>
            <p:nvPr/>
          </p:nvSpPr>
          <p:spPr>
            <a:xfrm>
              <a:off x="3705379" y="3545362"/>
              <a:ext cx="2019084" cy="607030"/>
            </a:xfrm>
            <a:custGeom>
              <a:avLst/>
              <a:gdLst/>
              <a:ahLst/>
              <a:cxnLst/>
              <a:rect l="l" t="t" r="r" b="b"/>
              <a:pathLst>
                <a:path w="51988" h="15630" extrusionOk="0">
                  <a:moveTo>
                    <a:pt x="40823" y="1"/>
                  </a:moveTo>
                  <a:cubicBezTo>
                    <a:pt x="40746" y="1"/>
                    <a:pt x="40662" y="4"/>
                    <a:pt x="40572" y="10"/>
                  </a:cubicBezTo>
                  <a:cubicBezTo>
                    <a:pt x="36829" y="247"/>
                    <a:pt x="29580" y="8190"/>
                    <a:pt x="29580" y="8190"/>
                  </a:cubicBezTo>
                  <a:cubicBezTo>
                    <a:pt x="28370" y="8510"/>
                    <a:pt x="27111" y="8642"/>
                    <a:pt x="25857" y="8642"/>
                  </a:cubicBezTo>
                  <a:cubicBezTo>
                    <a:pt x="19797" y="8642"/>
                    <a:pt x="13835" y="5553"/>
                    <a:pt x="13835" y="5553"/>
                  </a:cubicBezTo>
                  <a:lnTo>
                    <a:pt x="13851" y="5553"/>
                  </a:lnTo>
                  <a:cubicBezTo>
                    <a:pt x="13851" y="5553"/>
                    <a:pt x="11284" y="2472"/>
                    <a:pt x="8399" y="2472"/>
                  </a:cubicBezTo>
                  <a:cubicBezTo>
                    <a:pt x="6902" y="2472"/>
                    <a:pt x="5319" y="3302"/>
                    <a:pt x="3965" y="5821"/>
                  </a:cubicBezTo>
                  <a:cubicBezTo>
                    <a:pt x="1" y="13196"/>
                    <a:pt x="4754" y="14349"/>
                    <a:pt x="4754" y="14349"/>
                  </a:cubicBezTo>
                  <a:cubicBezTo>
                    <a:pt x="12426" y="15287"/>
                    <a:pt x="18362" y="15630"/>
                    <a:pt x="23024" y="15630"/>
                  </a:cubicBezTo>
                  <a:cubicBezTo>
                    <a:pt x="34765" y="15630"/>
                    <a:pt x="38427" y="13459"/>
                    <a:pt x="41377" y="13165"/>
                  </a:cubicBezTo>
                  <a:cubicBezTo>
                    <a:pt x="45515" y="12754"/>
                    <a:pt x="51453" y="10638"/>
                    <a:pt x="51058" y="10038"/>
                  </a:cubicBezTo>
                  <a:cubicBezTo>
                    <a:pt x="50946" y="9870"/>
                    <a:pt x="50404" y="9809"/>
                    <a:pt x="49675" y="9809"/>
                  </a:cubicBezTo>
                  <a:cubicBezTo>
                    <a:pt x="47731" y="9809"/>
                    <a:pt x="44457" y="10243"/>
                    <a:pt x="44457" y="10243"/>
                  </a:cubicBezTo>
                  <a:cubicBezTo>
                    <a:pt x="47078" y="9280"/>
                    <a:pt x="51453" y="6816"/>
                    <a:pt x="51864" y="5821"/>
                  </a:cubicBezTo>
                  <a:cubicBezTo>
                    <a:pt x="51987" y="5515"/>
                    <a:pt x="51717" y="5409"/>
                    <a:pt x="51289" y="5409"/>
                  </a:cubicBezTo>
                  <a:cubicBezTo>
                    <a:pt x="50348" y="5409"/>
                    <a:pt x="48642" y="5916"/>
                    <a:pt x="48642" y="5916"/>
                  </a:cubicBezTo>
                  <a:lnTo>
                    <a:pt x="50647" y="4637"/>
                  </a:lnTo>
                  <a:cubicBezTo>
                    <a:pt x="51608" y="3691"/>
                    <a:pt x="51138" y="3445"/>
                    <a:pt x="50387" y="3445"/>
                  </a:cubicBezTo>
                  <a:cubicBezTo>
                    <a:pt x="49570" y="3445"/>
                    <a:pt x="48421" y="3737"/>
                    <a:pt x="48421" y="3737"/>
                  </a:cubicBezTo>
                  <a:cubicBezTo>
                    <a:pt x="49779" y="2647"/>
                    <a:pt x="49416" y="2205"/>
                    <a:pt x="48879" y="2015"/>
                  </a:cubicBezTo>
                  <a:cubicBezTo>
                    <a:pt x="48710" y="1953"/>
                    <a:pt x="48533" y="1922"/>
                    <a:pt x="48356" y="1922"/>
                  </a:cubicBezTo>
                  <a:cubicBezTo>
                    <a:pt x="48086" y="1922"/>
                    <a:pt x="47816" y="1993"/>
                    <a:pt x="47568" y="2126"/>
                  </a:cubicBezTo>
                  <a:cubicBezTo>
                    <a:pt x="42862" y="4605"/>
                    <a:pt x="36324" y="4826"/>
                    <a:pt x="36324" y="4826"/>
                  </a:cubicBezTo>
                  <a:cubicBezTo>
                    <a:pt x="36324" y="4826"/>
                    <a:pt x="43916" y="1"/>
                    <a:pt x="40823"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9" name="Google Shape;2105;p46">
              <a:extLst>
                <a:ext uri="{FF2B5EF4-FFF2-40B4-BE49-F238E27FC236}">
                  <a16:creationId xmlns:a16="http://schemas.microsoft.com/office/drawing/2014/main" id="{31759B1E-D3D3-8A63-6310-9179CF0C589C}"/>
                </a:ext>
              </a:extLst>
            </p:cNvPr>
            <p:cNvSpPr/>
            <p:nvPr/>
          </p:nvSpPr>
          <p:spPr>
            <a:xfrm>
              <a:off x="4657304" y="3545362"/>
              <a:ext cx="1066750" cy="603923"/>
            </a:xfrm>
            <a:custGeom>
              <a:avLst/>
              <a:gdLst/>
              <a:ahLst/>
              <a:cxnLst/>
              <a:rect l="l" t="t" r="r" b="b"/>
              <a:pathLst>
                <a:path w="27467" h="15550" extrusionOk="0">
                  <a:moveTo>
                    <a:pt x="16313" y="1"/>
                  </a:moveTo>
                  <a:cubicBezTo>
                    <a:pt x="16236" y="1"/>
                    <a:pt x="16152" y="4"/>
                    <a:pt x="16062" y="10"/>
                  </a:cubicBezTo>
                  <a:cubicBezTo>
                    <a:pt x="12319" y="247"/>
                    <a:pt x="5070" y="8190"/>
                    <a:pt x="5070" y="8190"/>
                  </a:cubicBezTo>
                  <a:cubicBezTo>
                    <a:pt x="3870" y="8483"/>
                    <a:pt x="2633" y="8641"/>
                    <a:pt x="1403" y="8641"/>
                  </a:cubicBezTo>
                  <a:cubicBezTo>
                    <a:pt x="1241" y="8641"/>
                    <a:pt x="1079" y="8638"/>
                    <a:pt x="917" y="8632"/>
                  </a:cubicBezTo>
                  <a:lnTo>
                    <a:pt x="917" y="8632"/>
                  </a:lnTo>
                  <a:cubicBezTo>
                    <a:pt x="506" y="10117"/>
                    <a:pt x="1" y="13291"/>
                    <a:pt x="2322" y="15549"/>
                  </a:cubicBezTo>
                  <a:cubicBezTo>
                    <a:pt x="11103" y="15139"/>
                    <a:pt x="14262" y="13417"/>
                    <a:pt x="16867" y="13165"/>
                  </a:cubicBezTo>
                  <a:cubicBezTo>
                    <a:pt x="20989" y="12754"/>
                    <a:pt x="26943" y="10638"/>
                    <a:pt x="26532" y="10038"/>
                  </a:cubicBezTo>
                  <a:cubicBezTo>
                    <a:pt x="26428" y="9875"/>
                    <a:pt x="25899" y="9814"/>
                    <a:pt x="25180" y="9814"/>
                  </a:cubicBezTo>
                  <a:cubicBezTo>
                    <a:pt x="23187" y="9814"/>
                    <a:pt x="19726" y="10275"/>
                    <a:pt x="19726" y="10275"/>
                  </a:cubicBezTo>
                  <a:cubicBezTo>
                    <a:pt x="22347" y="9296"/>
                    <a:pt x="26943" y="6816"/>
                    <a:pt x="27338" y="5821"/>
                  </a:cubicBezTo>
                  <a:cubicBezTo>
                    <a:pt x="27466" y="5510"/>
                    <a:pt x="27198" y="5402"/>
                    <a:pt x="26769" y="5402"/>
                  </a:cubicBezTo>
                  <a:cubicBezTo>
                    <a:pt x="25828" y="5402"/>
                    <a:pt x="24116" y="5916"/>
                    <a:pt x="24116" y="5916"/>
                  </a:cubicBezTo>
                  <a:lnTo>
                    <a:pt x="26137" y="4637"/>
                  </a:lnTo>
                  <a:cubicBezTo>
                    <a:pt x="27098" y="3691"/>
                    <a:pt x="26628" y="3445"/>
                    <a:pt x="25877" y="3445"/>
                  </a:cubicBezTo>
                  <a:cubicBezTo>
                    <a:pt x="25060" y="3445"/>
                    <a:pt x="23911" y="3737"/>
                    <a:pt x="23911" y="3737"/>
                  </a:cubicBezTo>
                  <a:cubicBezTo>
                    <a:pt x="25269" y="2647"/>
                    <a:pt x="24906" y="2205"/>
                    <a:pt x="24369" y="2015"/>
                  </a:cubicBezTo>
                  <a:cubicBezTo>
                    <a:pt x="24200" y="1953"/>
                    <a:pt x="24023" y="1922"/>
                    <a:pt x="23846" y="1922"/>
                  </a:cubicBezTo>
                  <a:cubicBezTo>
                    <a:pt x="23576" y="1922"/>
                    <a:pt x="23306" y="1993"/>
                    <a:pt x="23058" y="2126"/>
                  </a:cubicBezTo>
                  <a:cubicBezTo>
                    <a:pt x="18352" y="4605"/>
                    <a:pt x="11814" y="4826"/>
                    <a:pt x="11814" y="4826"/>
                  </a:cubicBezTo>
                  <a:cubicBezTo>
                    <a:pt x="11814" y="4826"/>
                    <a:pt x="19406" y="1"/>
                    <a:pt x="16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2106;p46">
              <a:extLst>
                <a:ext uri="{FF2B5EF4-FFF2-40B4-BE49-F238E27FC236}">
                  <a16:creationId xmlns:a16="http://schemas.microsoft.com/office/drawing/2014/main" id="{6DC08518-8EAF-FC93-33F4-A6F7692AD22E}"/>
                </a:ext>
              </a:extLst>
            </p:cNvPr>
            <p:cNvSpPr/>
            <p:nvPr/>
          </p:nvSpPr>
          <p:spPr>
            <a:xfrm>
              <a:off x="5111206" y="3616320"/>
              <a:ext cx="614603" cy="330701"/>
            </a:xfrm>
            <a:custGeom>
              <a:avLst/>
              <a:gdLst/>
              <a:ahLst/>
              <a:cxnLst/>
              <a:rect l="l" t="t" r="r" b="b"/>
              <a:pathLst>
                <a:path w="15825" h="8515" extrusionOk="0">
                  <a:moveTo>
                    <a:pt x="12159" y="1"/>
                  </a:moveTo>
                  <a:cubicBezTo>
                    <a:pt x="11877" y="1"/>
                    <a:pt x="11597" y="71"/>
                    <a:pt x="11339" y="204"/>
                  </a:cubicBezTo>
                  <a:cubicBezTo>
                    <a:pt x="6696" y="2652"/>
                    <a:pt x="206" y="2905"/>
                    <a:pt x="142" y="2905"/>
                  </a:cubicBezTo>
                  <a:cubicBezTo>
                    <a:pt x="0" y="2905"/>
                    <a:pt x="0" y="3110"/>
                    <a:pt x="142" y="3110"/>
                  </a:cubicBezTo>
                  <a:cubicBezTo>
                    <a:pt x="206" y="3094"/>
                    <a:pt x="6744" y="2857"/>
                    <a:pt x="11418" y="378"/>
                  </a:cubicBezTo>
                  <a:cubicBezTo>
                    <a:pt x="11650" y="252"/>
                    <a:pt x="11906" y="186"/>
                    <a:pt x="12164" y="186"/>
                  </a:cubicBezTo>
                  <a:cubicBezTo>
                    <a:pt x="12327" y="186"/>
                    <a:pt x="12491" y="212"/>
                    <a:pt x="12650" y="267"/>
                  </a:cubicBezTo>
                  <a:cubicBezTo>
                    <a:pt x="12903" y="362"/>
                    <a:pt x="13029" y="473"/>
                    <a:pt x="13061" y="631"/>
                  </a:cubicBezTo>
                  <a:cubicBezTo>
                    <a:pt x="13092" y="820"/>
                    <a:pt x="12966" y="1183"/>
                    <a:pt x="12176" y="1831"/>
                  </a:cubicBezTo>
                  <a:cubicBezTo>
                    <a:pt x="12087" y="1890"/>
                    <a:pt x="12152" y="2006"/>
                    <a:pt x="12239" y="2006"/>
                  </a:cubicBezTo>
                  <a:cubicBezTo>
                    <a:pt x="12244" y="2006"/>
                    <a:pt x="12250" y="2005"/>
                    <a:pt x="12255" y="2004"/>
                  </a:cubicBezTo>
                  <a:cubicBezTo>
                    <a:pt x="12819" y="1856"/>
                    <a:pt x="13626" y="1714"/>
                    <a:pt x="14199" y="1714"/>
                  </a:cubicBezTo>
                  <a:cubicBezTo>
                    <a:pt x="14541" y="1714"/>
                    <a:pt x="14800" y="1764"/>
                    <a:pt x="14877" y="1894"/>
                  </a:cubicBezTo>
                  <a:cubicBezTo>
                    <a:pt x="14924" y="1989"/>
                    <a:pt x="14924" y="2210"/>
                    <a:pt x="14387" y="2731"/>
                  </a:cubicBezTo>
                  <a:lnTo>
                    <a:pt x="12382" y="3994"/>
                  </a:lnTo>
                  <a:cubicBezTo>
                    <a:pt x="12334" y="4026"/>
                    <a:pt x="12319" y="4073"/>
                    <a:pt x="12334" y="4121"/>
                  </a:cubicBezTo>
                  <a:cubicBezTo>
                    <a:pt x="12358" y="4156"/>
                    <a:pt x="12391" y="4174"/>
                    <a:pt x="12425" y="4174"/>
                  </a:cubicBezTo>
                  <a:cubicBezTo>
                    <a:pt x="12437" y="4174"/>
                    <a:pt x="12449" y="4172"/>
                    <a:pt x="12461" y="4168"/>
                  </a:cubicBezTo>
                  <a:cubicBezTo>
                    <a:pt x="13252" y="3944"/>
                    <a:pt x="14441" y="3666"/>
                    <a:pt x="15103" y="3666"/>
                  </a:cubicBezTo>
                  <a:cubicBezTo>
                    <a:pt x="15325" y="3666"/>
                    <a:pt x="15488" y="3698"/>
                    <a:pt x="15556" y="3773"/>
                  </a:cubicBezTo>
                  <a:cubicBezTo>
                    <a:pt x="15572" y="3789"/>
                    <a:pt x="15619" y="3836"/>
                    <a:pt x="15556" y="3947"/>
                  </a:cubicBezTo>
                  <a:cubicBezTo>
                    <a:pt x="15177" y="4895"/>
                    <a:pt x="10929" y="7311"/>
                    <a:pt x="8228" y="8321"/>
                  </a:cubicBezTo>
                  <a:cubicBezTo>
                    <a:pt x="8111" y="8336"/>
                    <a:pt x="8130" y="8514"/>
                    <a:pt x="8234" y="8514"/>
                  </a:cubicBezTo>
                  <a:cubicBezTo>
                    <a:pt x="8242" y="8514"/>
                    <a:pt x="8251" y="8513"/>
                    <a:pt x="8260" y="8511"/>
                  </a:cubicBezTo>
                  <a:lnTo>
                    <a:pt x="8276" y="8511"/>
                  </a:lnTo>
                  <a:cubicBezTo>
                    <a:pt x="10190" y="8256"/>
                    <a:pt x="12236" y="8074"/>
                    <a:pt x="13511" y="8074"/>
                  </a:cubicBezTo>
                  <a:cubicBezTo>
                    <a:pt x="14214" y="8074"/>
                    <a:pt x="14682" y="8129"/>
                    <a:pt x="14766" y="8258"/>
                  </a:cubicBezTo>
                  <a:cubicBezTo>
                    <a:pt x="14790" y="8296"/>
                    <a:pt x="14822" y="8311"/>
                    <a:pt x="14853" y="8311"/>
                  </a:cubicBezTo>
                  <a:cubicBezTo>
                    <a:pt x="14926" y="8311"/>
                    <a:pt x="14996" y="8225"/>
                    <a:pt x="14940" y="8148"/>
                  </a:cubicBezTo>
                  <a:cubicBezTo>
                    <a:pt x="14806" y="7955"/>
                    <a:pt x="14207" y="7885"/>
                    <a:pt x="13414" y="7885"/>
                  </a:cubicBezTo>
                  <a:cubicBezTo>
                    <a:pt x="12064" y="7885"/>
                    <a:pt x="10152" y="8087"/>
                    <a:pt x="9018" y="8227"/>
                  </a:cubicBezTo>
                  <a:cubicBezTo>
                    <a:pt x="11576" y="7153"/>
                    <a:pt x="15351" y="5005"/>
                    <a:pt x="15745" y="4042"/>
                  </a:cubicBezTo>
                  <a:cubicBezTo>
                    <a:pt x="15824" y="3915"/>
                    <a:pt x="15809" y="3757"/>
                    <a:pt x="15714" y="3647"/>
                  </a:cubicBezTo>
                  <a:cubicBezTo>
                    <a:pt x="15603" y="3525"/>
                    <a:pt x="15367" y="3478"/>
                    <a:pt x="15069" y="3478"/>
                  </a:cubicBezTo>
                  <a:cubicBezTo>
                    <a:pt x="14479" y="3478"/>
                    <a:pt x="13643" y="3663"/>
                    <a:pt x="13045" y="3821"/>
                  </a:cubicBezTo>
                  <a:lnTo>
                    <a:pt x="14498" y="2889"/>
                  </a:lnTo>
                  <a:lnTo>
                    <a:pt x="14514" y="2889"/>
                  </a:lnTo>
                  <a:cubicBezTo>
                    <a:pt x="15003" y="2399"/>
                    <a:pt x="15177" y="2052"/>
                    <a:pt x="15051" y="1799"/>
                  </a:cubicBezTo>
                  <a:cubicBezTo>
                    <a:pt x="14932" y="1590"/>
                    <a:pt x="14588" y="1519"/>
                    <a:pt x="14176" y="1519"/>
                  </a:cubicBezTo>
                  <a:cubicBezTo>
                    <a:pt x="13656" y="1519"/>
                    <a:pt x="13026" y="1632"/>
                    <a:pt x="12603" y="1720"/>
                  </a:cubicBezTo>
                  <a:cubicBezTo>
                    <a:pt x="13092" y="1278"/>
                    <a:pt x="13313" y="915"/>
                    <a:pt x="13266" y="599"/>
                  </a:cubicBezTo>
                  <a:cubicBezTo>
                    <a:pt x="13219" y="378"/>
                    <a:pt x="13045" y="204"/>
                    <a:pt x="12713" y="94"/>
                  </a:cubicBezTo>
                  <a:cubicBezTo>
                    <a:pt x="12532" y="31"/>
                    <a:pt x="12345" y="1"/>
                    <a:pt x="1215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2107;p46">
              <a:extLst>
                <a:ext uri="{FF2B5EF4-FFF2-40B4-BE49-F238E27FC236}">
                  <a16:creationId xmlns:a16="http://schemas.microsoft.com/office/drawing/2014/main" id="{21E1A2B8-0DD3-39D9-8A16-E756376078DB}"/>
                </a:ext>
              </a:extLst>
            </p:cNvPr>
            <p:cNvSpPr/>
            <p:nvPr/>
          </p:nvSpPr>
          <p:spPr>
            <a:xfrm>
              <a:off x="5257160" y="3686617"/>
              <a:ext cx="334779" cy="107541"/>
            </a:xfrm>
            <a:custGeom>
              <a:avLst/>
              <a:gdLst/>
              <a:ahLst/>
              <a:cxnLst/>
              <a:rect l="l" t="t" r="r" b="b"/>
              <a:pathLst>
                <a:path w="8620" h="2769" extrusionOk="0">
                  <a:moveTo>
                    <a:pt x="8476" y="1"/>
                  </a:moveTo>
                  <a:cubicBezTo>
                    <a:pt x="8458" y="1"/>
                    <a:pt x="8438" y="7"/>
                    <a:pt x="8418" y="21"/>
                  </a:cubicBezTo>
                  <a:cubicBezTo>
                    <a:pt x="8371" y="52"/>
                    <a:pt x="4233" y="2563"/>
                    <a:pt x="175" y="2563"/>
                  </a:cubicBezTo>
                  <a:lnTo>
                    <a:pt x="112" y="2563"/>
                  </a:lnTo>
                  <a:cubicBezTo>
                    <a:pt x="105" y="2562"/>
                    <a:pt x="98" y="2561"/>
                    <a:pt x="92" y="2561"/>
                  </a:cubicBezTo>
                  <a:cubicBezTo>
                    <a:pt x="39" y="2561"/>
                    <a:pt x="1" y="2616"/>
                    <a:pt x="1" y="2658"/>
                  </a:cubicBezTo>
                  <a:cubicBezTo>
                    <a:pt x="1" y="2721"/>
                    <a:pt x="48" y="2769"/>
                    <a:pt x="112" y="2769"/>
                  </a:cubicBezTo>
                  <a:lnTo>
                    <a:pt x="175" y="2769"/>
                  </a:lnTo>
                  <a:cubicBezTo>
                    <a:pt x="4297" y="2769"/>
                    <a:pt x="8482" y="210"/>
                    <a:pt x="8529" y="194"/>
                  </a:cubicBezTo>
                  <a:cubicBezTo>
                    <a:pt x="8620" y="130"/>
                    <a:pt x="8561" y="1"/>
                    <a:pt x="847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2" name="Google Shape;2108;p46">
              <a:extLst>
                <a:ext uri="{FF2B5EF4-FFF2-40B4-BE49-F238E27FC236}">
                  <a16:creationId xmlns:a16="http://schemas.microsoft.com/office/drawing/2014/main" id="{E7CF1402-4217-0942-3F10-BFE9C207B46D}"/>
                </a:ext>
              </a:extLst>
            </p:cNvPr>
            <p:cNvSpPr/>
            <p:nvPr/>
          </p:nvSpPr>
          <p:spPr>
            <a:xfrm>
              <a:off x="5316077" y="3721727"/>
              <a:ext cx="360684" cy="140514"/>
            </a:xfrm>
            <a:custGeom>
              <a:avLst/>
              <a:gdLst/>
              <a:ahLst/>
              <a:cxnLst/>
              <a:rect l="l" t="t" r="r" b="b"/>
              <a:pathLst>
                <a:path w="9287" h="3618" extrusionOk="0">
                  <a:moveTo>
                    <a:pt x="9167" y="1"/>
                  </a:moveTo>
                  <a:cubicBezTo>
                    <a:pt x="9148" y="1"/>
                    <a:pt x="9129" y="6"/>
                    <a:pt x="9112" y="17"/>
                  </a:cubicBezTo>
                  <a:cubicBezTo>
                    <a:pt x="9065" y="49"/>
                    <a:pt x="4027" y="3412"/>
                    <a:pt x="237" y="3412"/>
                  </a:cubicBezTo>
                  <a:lnTo>
                    <a:pt x="95" y="3412"/>
                  </a:lnTo>
                  <a:cubicBezTo>
                    <a:pt x="47" y="3412"/>
                    <a:pt x="0" y="3460"/>
                    <a:pt x="0" y="3507"/>
                  </a:cubicBezTo>
                  <a:cubicBezTo>
                    <a:pt x="0" y="3570"/>
                    <a:pt x="47" y="3618"/>
                    <a:pt x="95" y="3618"/>
                  </a:cubicBezTo>
                  <a:lnTo>
                    <a:pt x="237" y="3618"/>
                  </a:lnTo>
                  <a:cubicBezTo>
                    <a:pt x="4090" y="3618"/>
                    <a:pt x="9175" y="222"/>
                    <a:pt x="9223" y="175"/>
                  </a:cubicBezTo>
                  <a:cubicBezTo>
                    <a:pt x="9270" y="143"/>
                    <a:pt x="9286" y="80"/>
                    <a:pt x="9254" y="49"/>
                  </a:cubicBezTo>
                  <a:cubicBezTo>
                    <a:pt x="9234" y="18"/>
                    <a:pt x="9200" y="1"/>
                    <a:pt x="9167"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3" name="Google Shape;2109;p46">
              <a:extLst>
                <a:ext uri="{FF2B5EF4-FFF2-40B4-BE49-F238E27FC236}">
                  <a16:creationId xmlns:a16="http://schemas.microsoft.com/office/drawing/2014/main" id="{07C91912-AF2F-8B55-6270-51A3BE0EDE99}"/>
                </a:ext>
              </a:extLst>
            </p:cNvPr>
            <p:cNvSpPr/>
            <p:nvPr/>
          </p:nvSpPr>
          <p:spPr>
            <a:xfrm>
              <a:off x="3610342" y="3513631"/>
              <a:ext cx="632391" cy="596816"/>
            </a:xfrm>
            <a:custGeom>
              <a:avLst/>
              <a:gdLst/>
              <a:ahLst/>
              <a:cxnLst/>
              <a:rect l="l" t="t" r="r" b="b"/>
              <a:pathLst>
                <a:path w="16283" h="15367" extrusionOk="0">
                  <a:moveTo>
                    <a:pt x="11034" y="1"/>
                  </a:moveTo>
                  <a:cubicBezTo>
                    <a:pt x="10360" y="1"/>
                    <a:pt x="9686" y="140"/>
                    <a:pt x="9065" y="416"/>
                  </a:cubicBezTo>
                  <a:cubicBezTo>
                    <a:pt x="6412" y="1537"/>
                    <a:pt x="111" y="4680"/>
                    <a:pt x="0" y="9307"/>
                  </a:cubicBezTo>
                  <a:cubicBezTo>
                    <a:pt x="0" y="9307"/>
                    <a:pt x="899" y="13475"/>
                    <a:pt x="3279" y="13475"/>
                  </a:cubicBezTo>
                  <a:cubicBezTo>
                    <a:pt x="3461" y="13475"/>
                    <a:pt x="3653" y="13450"/>
                    <a:pt x="3853" y="13397"/>
                  </a:cubicBezTo>
                  <a:cubicBezTo>
                    <a:pt x="3853" y="13397"/>
                    <a:pt x="4563" y="15367"/>
                    <a:pt x="6227" y="15367"/>
                  </a:cubicBezTo>
                  <a:cubicBezTo>
                    <a:pt x="6517" y="15367"/>
                    <a:pt x="6836" y="15307"/>
                    <a:pt x="7186" y="15166"/>
                  </a:cubicBezTo>
                  <a:cubicBezTo>
                    <a:pt x="7186" y="15166"/>
                    <a:pt x="3838" y="10792"/>
                    <a:pt x="8528" y="6670"/>
                  </a:cubicBezTo>
                  <a:cubicBezTo>
                    <a:pt x="10177" y="5231"/>
                    <a:pt x="11623" y="4764"/>
                    <a:pt x="12805" y="4764"/>
                  </a:cubicBezTo>
                  <a:cubicBezTo>
                    <a:pt x="14996" y="4764"/>
                    <a:pt x="16282" y="6370"/>
                    <a:pt x="16282" y="6370"/>
                  </a:cubicBezTo>
                  <a:cubicBezTo>
                    <a:pt x="16282" y="6370"/>
                    <a:pt x="16282" y="1616"/>
                    <a:pt x="12681" y="290"/>
                  </a:cubicBezTo>
                  <a:cubicBezTo>
                    <a:pt x="12152" y="96"/>
                    <a:pt x="11592" y="1"/>
                    <a:pt x="11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2110;p46">
              <a:extLst>
                <a:ext uri="{FF2B5EF4-FFF2-40B4-BE49-F238E27FC236}">
                  <a16:creationId xmlns:a16="http://schemas.microsoft.com/office/drawing/2014/main" id="{62B05BAF-1AD8-84B6-C955-82323C8DDE93}"/>
                </a:ext>
              </a:extLst>
            </p:cNvPr>
            <p:cNvSpPr/>
            <p:nvPr/>
          </p:nvSpPr>
          <p:spPr>
            <a:xfrm>
              <a:off x="3596826" y="3576471"/>
              <a:ext cx="266814" cy="320099"/>
            </a:xfrm>
            <a:custGeom>
              <a:avLst/>
              <a:gdLst/>
              <a:ahLst/>
              <a:cxnLst/>
              <a:rect l="l" t="t" r="r" b="b"/>
              <a:pathLst>
                <a:path w="6870" h="8242" extrusionOk="0">
                  <a:moveTo>
                    <a:pt x="6744" y="1"/>
                  </a:moveTo>
                  <a:cubicBezTo>
                    <a:pt x="6729" y="1"/>
                    <a:pt x="6713" y="5"/>
                    <a:pt x="6697" y="14"/>
                  </a:cubicBezTo>
                  <a:cubicBezTo>
                    <a:pt x="6618" y="46"/>
                    <a:pt x="1" y="3410"/>
                    <a:pt x="522" y="8147"/>
                  </a:cubicBezTo>
                  <a:cubicBezTo>
                    <a:pt x="538" y="8195"/>
                    <a:pt x="569" y="8242"/>
                    <a:pt x="632" y="8242"/>
                  </a:cubicBezTo>
                  <a:cubicBezTo>
                    <a:pt x="695" y="8226"/>
                    <a:pt x="727" y="8179"/>
                    <a:pt x="727" y="8131"/>
                  </a:cubicBezTo>
                  <a:cubicBezTo>
                    <a:pt x="206" y="3536"/>
                    <a:pt x="6712" y="219"/>
                    <a:pt x="6776" y="188"/>
                  </a:cubicBezTo>
                  <a:cubicBezTo>
                    <a:pt x="6870" y="134"/>
                    <a:pt x="6827" y="1"/>
                    <a:pt x="6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5" name="Google Shape;2111;p46">
              <a:extLst>
                <a:ext uri="{FF2B5EF4-FFF2-40B4-BE49-F238E27FC236}">
                  <a16:creationId xmlns:a16="http://schemas.microsoft.com/office/drawing/2014/main" id="{D203E357-6C28-C27D-4889-67BA2FEFE824}"/>
                </a:ext>
              </a:extLst>
            </p:cNvPr>
            <p:cNvSpPr/>
            <p:nvPr/>
          </p:nvSpPr>
          <p:spPr>
            <a:xfrm>
              <a:off x="3707243" y="3659896"/>
              <a:ext cx="224481" cy="378394"/>
            </a:xfrm>
            <a:custGeom>
              <a:avLst/>
              <a:gdLst/>
              <a:ahLst/>
              <a:cxnLst/>
              <a:rect l="l" t="t" r="r" b="b"/>
              <a:pathLst>
                <a:path w="5780" h="9743" extrusionOk="0">
                  <a:moveTo>
                    <a:pt x="5644" y="0"/>
                  </a:moveTo>
                  <a:cubicBezTo>
                    <a:pt x="5628" y="0"/>
                    <a:pt x="5610" y="4"/>
                    <a:pt x="5591" y="14"/>
                  </a:cubicBezTo>
                  <a:cubicBezTo>
                    <a:pt x="5543" y="30"/>
                    <a:pt x="0" y="2809"/>
                    <a:pt x="1248" y="9663"/>
                  </a:cubicBezTo>
                  <a:cubicBezTo>
                    <a:pt x="1264" y="9710"/>
                    <a:pt x="1311" y="9742"/>
                    <a:pt x="1358" y="9742"/>
                  </a:cubicBezTo>
                  <a:cubicBezTo>
                    <a:pt x="1422" y="9726"/>
                    <a:pt x="1453" y="9679"/>
                    <a:pt x="1437" y="9616"/>
                  </a:cubicBezTo>
                  <a:cubicBezTo>
                    <a:pt x="206" y="2920"/>
                    <a:pt x="5622" y="219"/>
                    <a:pt x="5686" y="188"/>
                  </a:cubicBezTo>
                  <a:cubicBezTo>
                    <a:pt x="5780" y="134"/>
                    <a:pt x="5737" y="0"/>
                    <a:pt x="5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6" name="Google Shape;2112;p46">
              <a:extLst>
                <a:ext uri="{FF2B5EF4-FFF2-40B4-BE49-F238E27FC236}">
                  <a16:creationId xmlns:a16="http://schemas.microsoft.com/office/drawing/2014/main" id="{41D858DF-D69E-065C-DA72-7662336A7768}"/>
                </a:ext>
              </a:extLst>
            </p:cNvPr>
            <p:cNvSpPr/>
            <p:nvPr/>
          </p:nvSpPr>
          <p:spPr>
            <a:xfrm>
              <a:off x="3894910" y="3693103"/>
              <a:ext cx="303049" cy="126804"/>
            </a:xfrm>
            <a:custGeom>
              <a:avLst/>
              <a:gdLst/>
              <a:ahLst/>
              <a:cxnLst/>
              <a:rect l="l" t="t" r="r" b="b"/>
              <a:pathLst>
                <a:path w="7803" h="3265" extrusionOk="0">
                  <a:moveTo>
                    <a:pt x="5534" y="1"/>
                  </a:moveTo>
                  <a:cubicBezTo>
                    <a:pt x="4193" y="1"/>
                    <a:pt x="2310" y="637"/>
                    <a:pt x="48" y="3107"/>
                  </a:cubicBezTo>
                  <a:cubicBezTo>
                    <a:pt x="1" y="3170"/>
                    <a:pt x="48" y="3265"/>
                    <a:pt x="127" y="3265"/>
                  </a:cubicBezTo>
                  <a:cubicBezTo>
                    <a:pt x="159" y="3265"/>
                    <a:pt x="174" y="3249"/>
                    <a:pt x="190" y="3233"/>
                  </a:cubicBezTo>
                  <a:cubicBezTo>
                    <a:pt x="2409" y="812"/>
                    <a:pt x="4240" y="195"/>
                    <a:pt x="5530" y="195"/>
                  </a:cubicBezTo>
                  <a:cubicBezTo>
                    <a:pt x="6857" y="195"/>
                    <a:pt x="7613" y="848"/>
                    <a:pt x="7629" y="864"/>
                  </a:cubicBezTo>
                  <a:cubicBezTo>
                    <a:pt x="7644" y="880"/>
                    <a:pt x="7668" y="888"/>
                    <a:pt x="7694" y="888"/>
                  </a:cubicBezTo>
                  <a:cubicBezTo>
                    <a:pt x="7719" y="888"/>
                    <a:pt x="7747" y="880"/>
                    <a:pt x="7771" y="864"/>
                  </a:cubicBezTo>
                  <a:cubicBezTo>
                    <a:pt x="7802" y="817"/>
                    <a:pt x="7802" y="754"/>
                    <a:pt x="7771" y="722"/>
                  </a:cubicBezTo>
                  <a:cubicBezTo>
                    <a:pt x="7754" y="706"/>
                    <a:pt x="6945" y="1"/>
                    <a:pt x="5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2113;p46">
              <a:extLst>
                <a:ext uri="{FF2B5EF4-FFF2-40B4-BE49-F238E27FC236}">
                  <a16:creationId xmlns:a16="http://schemas.microsoft.com/office/drawing/2014/main" id="{8FA0570F-3A0E-0E60-378D-44536F445C51}"/>
                </a:ext>
              </a:extLst>
            </p:cNvPr>
            <p:cNvSpPr/>
            <p:nvPr/>
          </p:nvSpPr>
          <p:spPr>
            <a:xfrm>
              <a:off x="4238395" y="3757342"/>
              <a:ext cx="458205" cy="127581"/>
            </a:xfrm>
            <a:custGeom>
              <a:avLst/>
              <a:gdLst/>
              <a:ahLst/>
              <a:cxnLst/>
              <a:rect l="l" t="t" r="r" b="b"/>
              <a:pathLst>
                <a:path w="11798" h="3285" extrusionOk="0">
                  <a:moveTo>
                    <a:pt x="101" y="0"/>
                  </a:moveTo>
                  <a:cubicBezTo>
                    <a:pt x="65" y="0"/>
                    <a:pt x="37" y="21"/>
                    <a:pt x="16" y="63"/>
                  </a:cubicBezTo>
                  <a:cubicBezTo>
                    <a:pt x="1" y="111"/>
                    <a:pt x="16" y="158"/>
                    <a:pt x="64" y="190"/>
                  </a:cubicBezTo>
                  <a:cubicBezTo>
                    <a:pt x="5986" y="3143"/>
                    <a:pt x="10803" y="3285"/>
                    <a:pt x="11592" y="3285"/>
                  </a:cubicBezTo>
                  <a:lnTo>
                    <a:pt x="11703" y="3269"/>
                  </a:lnTo>
                  <a:cubicBezTo>
                    <a:pt x="11750" y="3269"/>
                    <a:pt x="11798" y="3222"/>
                    <a:pt x="11798" y="3174"/>
                  </a:cubicBezTo>
                  <a:cubicBezTo>
                    <a:pt x="11798" y="3111"/>
                    <a:pt x="11750" y="3080"/>
                    <a:pt x="11687" y="3080"/>
                  </a:cubicBezTo>
                  <a:cubicBezTo>
                    <a:pt x="11684" y="3080"/>
                    <a:pt x="11653" y="3080"/>
                    <a:pt x="11597" y="3080"/>
                  </a:cubicBezTo>
                  <a:cubicBezTo>
                    <a:pt x="10886" y="3080"/>
                    <a:pt x="6085" y="2972"/>
                    <a:pt x="158" y="16"/>
                  </a:cubicBezTo>
                  <a:cubicBezTo>
                    <a:pt x="137" y="5"/>
                    <a:pt x="118"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2114;p46">
              <a:extLst>
                <a:ext uri="{FF2B5EF4-FFF2-40B4-BE49-F238E27FC236}">
                  <a16:creationId xmlns:a16="http://schemas.microsoft.com/office/drawing/2014/main" id="{7E17D497-8CED-3E83-BD14-163871E467BA}"/>
                </a:ext>
              </a:extLst>
            </p:cNvPr>
            <p:cNvSpPr/>
            <p:nvPr/>
          </p:nvSpPr>
          <p:spPr>
            <a:xfrm>
              <a:off x="5740501" y="2833145"/>
              <a:ext cx="754535" cy="424960"/>
            </a:xfrm>
            <a:custGeom>
              <a:avLst/>
              <a:gdLst/>
              <a:ahLst/>
              <a:cxnLst/>
              <a:rect l="l" t="t" r="r" b="b"/>
              <a:pathLst>
                <a:path w="19428" h="10942" extrusionOk="0">
                  <a:moveTo>
                    <a:pt x="13925" y="1"/>
                  </a:moveTo>
                  <a:cubicBezTo>
                    <a:pt x="11881" y="1"/>
                    <a:pt x="10100" y="1551"/>
                    <a:pt x="7944" y="1655"/>
                  </a:cubicBezTo>
                  <a:cubicBezTo>
                    <a:pt x="7491" y="1504"/>
                    <a:pt x="7062" y="1434"/>
                    <a:pt x="6656" y="1434"/>
                  </a:cubicBezTo>
                  <a:cubicBezTo>
                    <a:pt x="4103" y="1434"/>
                    <a:pt x="2486" y="4191"/>
                    <a:pt x="1927" y="6630"/>
                  </a:cubicBezTo>
                  <a:cubicBezTo>
                    <a:pt x="1627" y="8225"/>
                    <a:pt x="474" y="9457"/>
                    <a:pt x="0" y="10941"/>
                  </a:cubicBezTo>
                  <a:cubicBezTo>
                    <a:pt x="3191" y="9378"/>
                    <a:pt x="5923" y="6772"/>
                    <a:pt x="9144" y="5303"/>
                  </a:cubicBezTo>
                  <a:cubicBezTo>
                    <a:pt x="9324" y="5256"/>
                    <a:pt x="9523" y="5235"/>
                    <a:pt x="9739" y="5235"/>
                  </a:cubicBezTo>
                  <a:cubicBezTo>
                    <a:pt x="11222" y="5235"/>
                    <a:pt x="13455" y="6219"/>
                    <a:pt x="15049" y="6219"/>
                  </a:cubicBezTo>
                  <a:cubicBezTo>
                    <a:pt x="15687" y="6219"/>
                    <a:pt x="16223" y="6061"/>
                    <a:pt x="16567" y="5619"/>
                  </a:cubicBezTo>
                  <a:cubicBezTo>
                    <a:pt x="16977" y="5051"/>
                    <a:pt x="16914" y="4261"/>
                    <a:pt x="16409" y="3771"/>
                  </a:cubicBezTo>
                  <a:cubicBezTo>
                    <a:pt x="16172" y="3534"/>
                    <a:pt x="15951" y="3298"/>
                    <a:pt x="15998" y="3266"/>
                  </a:cubicBezTo>
                  <a:lnTo>
                    <a:pt x="15998" y="3266"/>
                  </a:lnTo>
                  <a:cubicBezTo>
                    <a:pt x="16598" y="3298"/>
                    <a:pt x="17151" y="3629"/>
                    <a:pt x="17720" y="3882"/>
                  </a:cubicBezTo>
                  <a:cubicBezTo>
                    <a:pt x="18015" y="4016"/>
                    <a:pt x="18229" y="4075"/>
                    <a:pt x="18374" y="4075"/>
                  </a:cubicBezTo>
                  <a:cubicBezTo>
                    <a:pt x="19427" y="4075"/>
                    <a:pt x="16935" y="977"/>
                    <a:pt x="16283" y="755"/>
                  </a:cubicBezTo>
                  <a:cubicBezTo>
                    <a:pt x="15442" y="204"/>
                    <a:pt x="14666" y="1"/>
                    <a:pt x="13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2115;p46">
              <a:extLst>
                <a:ext uri="{FF2B5EF4-FFF2-40B4-BE49-F238E27FC236}">
                  <a16:creationId xmlns:a16="http://schemas.microsoft.com/office/drawing/2014/main" id="{43B70FEE-B221-CDAE-E543-7E112B83ECBB}"/>
                </a:ext>
              </a:extLst>
            </p:cNvPr>
            <p:cNvSpPr/>
            <p:nvPr/>
          </p:nvSpPr>
          <p:spPr>
            <a:xfrm>
              <a:off x="5758289" y="2910627"/>
              <a:ext cx="691890" cy="340100"/>
            </a:xfrm>
            <a:custGeom>
              <a:avLst/>
              <a:gdLst/>
              <a:ahLst/>
              <a:cxnLst/>
              <a:rect l="l" t="t" r="r" b="b"/>
              <a:pathLst>
                <a:path w="17815" h="8757" extrusionOk="0">
                  <a:moveTo>
                    <a:pt x="13316" y="1"/>
                  </a:moveTo>
                  <a:cubicBezTo>
                    <a:pt x="12831" y="1"/>
                    <a:pt x="12351" y="24"/>
                    <a:pt x="11892" y="55"/>
                  </a:cubicBezTo>
                  <a:cubicBezTo>
                    <a:pt x="6539" y="339"/>
                    <a:pt x="3333" y="4414"/>
                    <a:pt x="222" y="8346"/>
                  </a:cubicBezTo>
                  <a:lnTo>
                    <a:pt x="32" y="8599"/>
                  </a:lnTo>
                  <a:cubicBezTo>
                    <a:pt x="0" y="8646"/>
                    <a:pt x="0" y="8709"/>
                    <a:pt x="48" y="8741"/>
                  </a:cubicBezTo>
                  <a:cubicBezTo>
                    <a:pt x="64" y="8757"/>
                    <a:pt x="79" y="8757"/>
                    <a:pt x="111" y="8757"/>
                  </a:cubicBezTo>
                  <a:cubicBezTo>
                    <a:pt x="143" y="8757"/>
                    <a:pt x="158" y="8741"/>
                    <a:pt x="174" y="8709"/>
                  </a:cubicBezTo>
                  <a:lnTo>
                    <a:pt x="379" y="8457"/>
                  </a:lnTo>
                  <a:cubicBezTo>
                    <a:pt x="3459" y="4556"/>
                    <a:pt x="6633" y="513"/>
                    <a:pt x="11908" y="244"/>
                  </a:cubicBezTo>
                  <a:cubicBezTo>
                    <a:pt x="12363" y="213"/>
                    <a:pt x="12840" y="190"/>
                    <a:pt x="13320" y="190"/>
                  </a:cubicBezTo>
                  <a:cubicBezTo>
                    <a:pt x="14989" y="190"/>
                    <a:pt x="16693" y="469"/>
                    <a:pt x="17625" y="1634"/>
                  </a:cubicBezTo>
                  <a:cubicBezTo>
                    <a:pt x="17642" y="1660"/>
                    <a:pt x="17669" y="1672"/>
                    <a:pt x="17698" y="1672"/>
                  </a:cubicBezTo>
                  <a:cubicBezTo>
                    <a:pt x="17721" y="1672"/>
                    <a:pt x="17746" y="1664"/>
                    <a:pt x="17767" y="1650"/>
                  </a:cubicBezTo>
                  <a:cubicBezTo>
                    <a:pt x="17814" y="1618"/>
                    <a:pt x="17814" y="1555"/>
                    <a:pt x="17783" y="1508"/>
                  </a:cubicBezTo>
                  <a:cubicBezTo>
                    <a:pt x="16797" y="288"/>
                    <a:pt x="15033" y="1"/>
                    <a:pt x="13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0" name="Google Shape;2116;p46">
              <a:extLst>
                <a:ext uri="{FF2B5EF4-FFF2-40B4-BE49-F238E27FC236}">
                  <a16:creationId xmlns:a16="http://schemas.microsoft.com/office/drawing/2014/main" id="{BBE6F296-4355-4A2F-B377-32183E18907C}"/>
                </a:ext>
              </a:extLst>
            </p:cNvPr>
            <p:cNvSpPr/>
            <p:nvPr/>
          </p:nvSpPr>
          <p:spPr>
            <a:xfrm>
              <a:off x="5704925" y="3229101"/>
              <a:ext cx="642838" cy="228947"/>
            </a:xfrm>
            <a:custGeom>
              <a:avLst/>
              <a:gdLst/>
              <a:ahLst/>
              <a:cxnLst/>
              <a:rect l="l" t="t" r="r" b="b"/>
              <a:pathLst>
                <a:path w="16552" h="5895" extrusionOk="0">
                  <a:moveTo>
                    <a:pt x="1541" y="0"/>
                  </a:moveTo>
                  <a:cubicBezTo>
                    <a:pt x="1059" y="0"/>
                    <a:pt x="576" y="29"/>
                    <a:pt x="95" y="99"/>
                  </a:cubicBezTo>
                  <a:cubicBezTo>
                    <a:pt x="32" y="114"/>
                    <a:pt x="1" y="162"/>
                    <a:pt x="1" y="209"/>
                  </a:cubicBezTo>
                  <a:cubicBezTo>
                    <a:pt x="16" y="272"/>
                    <a:pt x="64" y="304"/>
                    <a:pt x="111" y="304"/>
                  </a:cubicBezTo>
                  <a:cubicBezTo>
                    <a:pt x="587" y="235"/>
                    <a:pt x="1065" y="206"/>
                    <a:pt x="1543" y="206"/>
                  </a:cubicBezTo>
                  <a:cubicBezTo>
                    <a:pt x="2696" y="206"/>
                    <a:pt x="3847" y="373"/>
                    <a:pt x="4975" y="541"/>
                  </a:cubicBezTo>
                  <a:cubicBezTo>
                    <a:pt x="6633" y="778"/>
                    <a:pt x="8355" y="1015"/>
                    <a:pt x="9950" y="1520"/>
                  </a:cubicBezTo>
                  <a:cubicBezTo>
                    <a:pt x="12587" y="2357"/>
                    <a:pt x="14861" y="3889"/>
                    <a:pt x="16346" y="5847"/>
                  </a:cubicBezTo>
                  <a:cubicBezTo>
                    <a:pt x="16362" y="5863"/>
                    <a:pt x="16393" y="5879"/>
                    <a:pt x="16425" y="5879"/>
                  </a:cubicBezTo>
                  <a:lnTo>
                    <a:pt x="16425" y="5894"/>
                  </a:lnTo>
                  <a:cubicBezTo>
                    <a:pt x="16504" y="5894"/>
                    <a:pt x="16551" y="5800"/>
                    <a:pt x="16504" y="5736"/>
                  </a:cubicBezTo>
                  <a:cubicBezTo>
                    <a:pt x="14988" y="3747"/>
                    <a:pt x="12682" y="2199"/>
                    <a:pt x="10013" y="1346"/>
                  </a:cubicBezTo>
                  <a:cubicBezTo>
                    <a:pt x="8402" y="841"/>
                    <a:pt x="6681" y="588"/>
                    <a:pt x="5007" y="335"/>
                  </a:cubicBezTo>
                  <a:cubicBezTo>
                    <a:pt x="3868" y="168"/>
                    <a:pt x="2705" y="0"/>
                    <a:pt x="1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1" name="Google Shape;2117;p46">
              <a:extLst>
                <a:ext uri="{FF2B5EF4-FFF2-40B4-BE49-F238E27FC236}">
                  <a16:creationId xmlns:a16="http://schemas.microsoft.com/office/drawing/2014/main" id="{B6BC018B-4C56-F4DC-6767-D46A132F47E9}"/>
                </a:ext>
              </a:extLst>
            </p:cNvPr>
            <p:cNvSpPr/>
            <p:nvPr/>
          </p:nvSpPr>
          <p:spPr>
            <a:xfrm>
              <a:off x="6299888" y="3404651"/>
              <a:ext cx="74335" cy="96317"/>
            </a:xfrm>
            <a:custGeom>
              <a:avLst/>
              <a:gdLst/>
              <a:ahLst/>
              <a:cxnLst/>
              <a:rect l="l" t="t" r="r" b="b"/>
              <a:pathLst>
                <a:path w="1914" h="2480" extrusionOk="0">
                  <a:moveTo>
                    <a:pt x="142" y="0"/>
                  </a:moveTo>
                  <a:cubicBezTo>
                    <a:pt x="111" y="0"/>
                    <a:pt x="63" y="0"/>
                    <a:pt x="48" y="32"/>
                  </a:cubicBezTo>
                  <a:cubicBezTo>
                    <a:pt x="16" y="64"/>
                    <a:pt x="0" y="95"/>
                    <a:pt x="16" y="127"/>
                  </a:cubicBezTo>
                  <a:cubicBezTo>
                    <a:pt x="269" y="869"/>
                    <a:pt x="427" y="1627"/>
                    <a:pt x="506" y="2401"/>
                  </a:cubicBezTo>
                  <a:cubicBezTo>
                    <a:pt x="506" y="2448"/>
                    <a:pt x="553" y="2480"/>
                    <a:pt x="600" y="2480"/>
                  </a:cubicBezTo>
                  <a:lnTo>
                    <a:pt x="616" y="2480"/>
                  </a:lnTo>
                  <a:cubicBezTo>
                    <a:pt x="664" y="2480"/>
                    <a:pt x="711" y="2433"/>
                    <a:pt x="711" y="2385"/>
                  </a:cubicBezTo>
                  <a:cubicBezTo>
                    <a:pt x="632" y="1659"/>
                    <a:pt x="474" y="932"/>
                    <a:pt x="269" y="253"/>
                  </a:cubicBezTo>
                  <a:lnTo>
                    <a:pt x="269" y="253"/>
                  </a:lnTo>
                  <a:lnTo>
                    <a:pt x="916" y="443"/>
                  </a:lnTo>
                  <a:cubicBezTo>
                    <a:pt x="1200" y="522"/>
                    <a:pt x="1469" y="616"/>
                    <a:pt x="1753" y="680"/>
                  </a:cubicBezTo>
                  <a:cubicBezTo>
                    <a:pt x="1766" y="684"/>
                    <a:pt x="1778" y="687"/>
                    <a:pt x="1790" y="687"/>
                  </a:cubicBezTo>
                  <a:cubicBezTo>
                    <a:pt x="1887" y="687"/>
                    <a:pt x="1914" y="518"/>
                    <a:pt x="1801" y="490"/>
                  </a:cubicBezTo>
                  <a:cubicBezTo>
                    <a:pt x="1532" y="411"/>
                    <a:pt x="1248" y="332"/>
                    <a:pt x="964" y="253"/>
                  </a:cubicBezTo>
                  <a:cubicBezTo>
                    <a:pt x="695" y="158"/>
                    <a:pt x="411" y="7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2118;p46">
              <a:extLst>
                <a:ext uri="{FF2B5EF4-FFF2-40B4-BE49-F238E27FC236}">
                  <a16:creationId xmlns:a16="http://schemas.microsoft.com/office/drawing/2014/main" id="{48FF3BE4-F541-CC99-82DE-0EAEA6997262}"/>
                </a:ext>
              </a:extLst>
            </p:cNvPr>
            <p:cNvSpPr/>
            <p:nvPr/>
          </p:nvSpPr>
          <p:spPr>
            <a:xfrm>
              <a:off x="6266837" y="3375095"/>
              <a:ext cx="84006" cy="89210"/>
            </a:xfrm>
            <a:custGeom>
              <a:avLst/>
              <a:gdLst/>
              <a:ahLst/>
              <a:cxnLst/>
              <a:rect l="l" t="t" r="r" b="b"/>
              <a:pathLst>
                <a:path w="2163" h="2297" extrusionOk="0">
                  <a:moveTo>
                    <a:pt x="111" y="0"/>
                  </a:moveTo>
                  <a:cubicBezTo>
                    <a:pt x="47" y="0"/>
                    <a:pt x="0" y="45"/>
                    <a:pt x="14" y="114"/>
                  </a:cubicBezTo>
                  <a:cubicBezTo>
                    <a:pt x="156" y="793"/>
                    <a:pt x="220" y="1504"/>
                    <a:pt x="188" y="2199"/>
                  </a:cubicBezTo>
                  <a:cubicBezTo>
                    <a:pt x="188" y="2246"/>
                    <a:pt x="235" y="2293"/>
                    <a:pt x="283" y="2293"/>
                  </a:cubicBezTo>
                  <a:cubicBezTo>
                    <a:pt x="291" y="2295"/>
                    <a:pt x="299" y="2296"/>
                    <a:pt x="306" y="2296"/>
                  </a:cubicBezTo>
                  <a:cubicBezTo>
                    <a:pt x="354" y="2296"/>
                    <a:pt x="380" y="2253"/>
                    <a:pt x="393" y="2199"/>
                  </a:cubicBezTo>
                  <a:cubicBezTo>
                    <a:pt x="409" y="1535"/>
                    <a:pt x="362" y="888"/>
                    <a:pt x="235" y="225"/>
                  </a:cubicBezTo>
                  <a:lnTo>
                    <a:pt x="235" y="225"/>
                  </a:lnTo>
                  <a:cubicBezTo>
                    <a:pt x="820" y="382"/>
                    <a:pt x="1436" y="461"/>
                    <a:pt x="2036" y="461"/>
                  </a:cubicBezTo>
                  <a:cubicBezTo>
                    <a:pt x="2162" y="461"/>
                    <a:pt x="2162" y="272"/>
                    <a:pt x="2036" y="272"/>
                  </a:cubicBezTo>
                  <a:cubicBezTo>
                    <a:pt x="1388" y="256"/>
                    <a:pt x="756" y="177"/>
                    <a:pt x="141" y="3"/>
                  </a:cubicBezTo>
                  <a:cubicBezTo>
                    <a:pt x="130" y="1"/>
                    <a:pt x="12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2119;p46">
              <a:extLst>
                <a:ext uri="{FF2B5EF4-FFF2-40B4-BE49-F238E27FC236}">
                  <a16:creationId xmlns:a16="http://schemas.microsoft.com/office/drawing/2014/main" id="{71665C31-6540-9FB5-EE25-CC7FE30AF71D}"/>
                </a:ext>
              </a:extLst>
            </p:cNvPr>
            <p:cNvSpPr/>
            <p:nvPr/>
          </p:nvSpPr>
          <p:spPr>
            <a:xfrm>
              <a:off x="6230678" y="3349966"/>
              <a:ext cx="98686" cy="87850"/>
            </a:xfrm>
            <a:custGeom>
              <a:avLst/>
              <a:gdLst/>
              <a:ahLst/>
              <a:cxnLst/>
              <a:rect l="l" t="t" r="r" b="b"/>
              <a:pathLst>
                <a:path w="2541" h="2262" extrusionOk="0">
                  <a:moveTo>
                    <a:pt x="135" y="1"/>
                  </a:moveTo>
                  <a:cubicBezTo>
                    <a:pt x="64" y="1"/>
                    <a:pt x="0" y="73"/>
                    <a:pt x="29" y="145"/>
                  </a:cubicBezTo>
                  <a:cubicBezTo>
                    <a:pt x="314" y="808"/>
                    <a:pt x="298" y="1503"/>
                    <a:pt x="250" y="2151"/>
                  </a:cubicBezTo>
                  <a:cubicBezTo>
                    <a:pt x="235" y="2214"/>
                    <a:pt x="282" y="2261"/>
                    <a:pt x="329" y="2261"/>
                  </a:cubicBezTo>
                  <a:cubicBezTo>
                    <a:pt x="377" y="2261"/>
                    <a:pt x="424" y="2230"/>
                    <a:pt x="440" y="2182"/>
                  </a:cubicBezTo>
                  <a:cubicBezTo>
                    <a:pt x="519" y="1535"/>
                    <a:pt x="456" y="887"/>
                    <a:pt x="266" y="256"/>
                  </a:cubicBezTo>
                  <a:lnTo>
                    <a:pt x="266" y="256"/>
                  </a:lnTo>
                  <a:cubicBezTo>
                    <a:pt x="796" y="385"/>
                    <a:pt x="1344" y="453"/>
                    <a:pt x="1890" y="453"/>
                  </a:cubicBezTo>
                  <a:cubicBezTo>
                    <a:pt x="2075" y="453"/>
                    <a:pt x="2261" y="445"/>
                    <a:pt x="2446" y="429"/>
                  </a:cubicBezTo>
                  <a:cubicBezTo>
                    <a:pt x="2493" y="429"/>
                    <a:pt x="2540" y="382"/>
                    <a:pt x="2540" y="319"/>
                  </a:cubicBezTo>
                  <a:cubicBezTo>
                    <a:pt x="2527" y="278"/>
                    <a:pt x="2489" y="237"/>
                    <a:pt x="2449" y="237"/>
                  </a:cubicBezTo>
                  <a:cubicBezTo>
                    <a:pt x="2442" y="237"/>
                    <a:pt x="2436" y="238"/>
                    <a:pt x="2430" y="240"/>
                  </a:cubicBezTo>
                  <a:cubicBezTo>
                    <a:pt x="2285" y="249"/>
                    <a:pt x="2140" y="253"/>
                    <a:pt x="1995" y="253"/>
                  </a:cubicBezTo>
                  <a:cubicBezTo>
                    <a:pt x="1367" y="253"/>
                    <a:pt x="746" y="170"/>
                    <a:pt x="156" y="3"/>
                  </a:cubicBezTo>
                  <a:cubicBezTo>
                    <a:pt x="149" y="2"/>
                    <a:pt x="142"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2120;p46">
              <a:extLst>
                <a:ext uri="{FF2B5EF4-FFF2-40B4-BE49-F238E27FC236}">
                  <a16:creationId xmlns:a16="http://schemas.microsoft.com/office/drawing/2014/main" id="{0BE511CF-3656-1CFC-1051-D4A91B7C018B}"/>
                </a:ext>
              </a:extLst>
            </p:cNvPr>
            <p:cNvSpPr/>
            <p:nvPr/>
          </p:nvSpPr>
          <p:spPr>
            <a:xfrm>
              <a:off x="6200501" y="3330198"/>
              <a:ext cx="91423" cy="75112"/>
            </a:xfrm>
            <a:custGeom>
              <a:avLst/>
              <a:gdLst/>
              <a:ahLst/>
              <a:cxnLst/>
              <a:rect l="l" t="t" r="r" b="b"/>
              <a:pathLst>
                <a:path w="2354" h="1934" extrusionOk="0">
                  <a:moveTo>
                    <a:pt x="97" y="0"/>
                  </a:moveTo>
                  <a:cubicBezTo>
                    <a:pt x="71" y="0"/>
                    <a:pt x="44" y="11"/>
                    <a:pt x="32" y="22"/>
                  </a:cubicBezTo>
                  <a:cubicBezTo>
                    <a:pt x="1" y="54"/>
                    <a:pt x="1" y="86"/>
                    <a:pt x="1" y="117"/>
                  </a:cubicBezTo>
                  <a:cubicBezTo>
                    <a:pt x="159" y="686"/>
                    <a:pt x="254" y="1254"/>
                    <a:pt x="254" y="1839"/>
                  </a:cubicBezTo>
                  <a:cubicBezTo>
                    <a:pt x="254" y="1902"/>
                    <a:pt x="301" y="1933"/>
                    <a:pt x="348" y="1933"/>
                  </a:cubicBezTo>
                  <a:cubicBezTo>
                    <a:pt x="411" y="1933"/>
                    <a:pt x="459" y="1902"/>
                    <a:pt x="459" y="1839"/>
                  </a:cubicBezTo>
                  <a:cubicBezTo>
                    <a:pt x="443" y="1302"/>
                    <a:pt x="380" y="765"/>
                    <a:pt x="238" y="243"/>
                  </a:cubicBezTo>
                  <a:lnTo>
                    <a:pt x="238" y="243"/>
                  </a:lnTo>
                  <a:cubicBezTo>
                    <a:pt x="806" y="406"/>
                    <a:pt x="1386" y="487"/>
                    <a:pt x="1968" y="487"/>
                  </a:cubicBezTo>
                  <a:cubicBezTo>
                    <a:pt x="2065" y="487"/>
                    <a:pt x="2162" y="485"/>
                    <a:pt x="2259" y="480"/>
                  </a:cubicBezTo>
                  <a:cubicBezTo>
                    <a:pt x="2322" y="465"/>
                    <a:pt x="2354" y="417"/>
                    <a:pt x="2354" y="370"/>
                  </a:cubicBezTo>
                  <a:cubicBezTo>
                    <a:pt x="2354" y="307"/>
                    <a:pt x="2307" y="275"/>
                    <a:pt x="2243" y="275"/>
                  </a:cubicBezTo>
                  <a:cubicBezTo>
                    <a:pt x="2154" y="279"/>
                    <a:pt x="2064" y="281"/>
                    <a:pt x="1974" y="281"/>
                  </a:cubicBezTo>
                  <a:cubicBezTo>
                    <a:pt x="1350" y="281"/>
                    <a:pt x="721" y="186"/>
                    <a:pt x="127" y="7"/>
                  </a:cubicBezTo>
                  <a:cubicBezTo>
                    <a:pt x="118" y="2"/>
                    <a:pt x="107"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 name="Google Shape;2121;p46">
              <a:extLst>
                <a:ext uri="{FF2B5EF4-FFF2-40B4-BE49-F238E27FC236}">
                  <a16:creationId xmlns:a16="http://schemas.microsoft.com/office/drawing/2014/main" id="{0FF5F882-14ED-F4E8-7CF7-B876CDFB41B8}"/>
                </a:ext>
              </a:extLst>
            </p:cNvPr>
            <p:cNvSpPr/>
            <p:nvPr/>
          </p:nvSpPr>
          <p:spPr>
            <a:xfrm>
              <a:off x="6161507" y="3309031"/>
              <a:ext cx="94841" cy="80937"/>
            </a:xfrm>
            <a:custGeom>
              <a:avLst/>
              <a:gdLst/>
              <a:ahLst/>
              <a:cxnLst/>
              <a:rect l="l" t="t" r="r" b="b"/>
              <a:pathLst>
                <a:path w="2442" h="2084" extrusionOk="0">
                  <a:moveTo>
                    <a:pt x="126" y="0"/>
                  </a:moveTo>
                  <a:cubicBezTo>
                    <a:pt x="55" y="0"/>
                    <a:pt x="1" y="66"/>
                    <a:pt x="26" y="141"/>
                  </a:cubicBezTo>
                  <a:cubicBezTo>
                    <a:pt x="247" y="741"/>
                    <a:pt x="373" y="1357"/>
                    <a:pt x="421" y="2004"/>
                  </a:cubicBezTo>
                  <a:cubicBezTo>
                    <a:pt x="421" y="2052"/>
                    <a:pt x="468" y="2083"/>
                    <a:pt x="515" y="2083"/>
                  </a:cubicBezTo>
                  <a:lnTo>
                    <a:pt x="531" y="2083"/>
                  </a:lnTo>
                  <a:cubicBezTo>
                    <a:pt x="578" y="2083"/>
                    <a:pt x="610" y="2036"/>
                    <a:pt x="610" y="1973"/>
                  </a:cubicBezTo>
                  <a:cubicBezTo>
                    <a:pt x="563" y="1404"/>
                    <a:pt x="452" y="836"/>
                    <a:pt x="294" y="283"/>
                  </a:cubicBezTo>
                  <a:lnTo>
                    <a:pt x="294" y="283"/>
                  </a:lnTo>
                  <a:cubicBezTo>
                    <a:pt x="357" y="299"/>
                    <a:pt x="405" y="299"/>
                    <a:pt x="468" y="315"/>
                  </a:cubicBezTo>
                  <a:cubicBezTo>
                    <a:pt x="744" y="335"/>
                    <a:pt x="1019" y="347"/>
                    <a:pt x="1294" y="347"/>
                  </a:cubicBezTo>
                  <a:cubicBezTo>
                    <a:pt x="1648" y="347"/>
                    <a:pt x="2000" y="328"/>
                    <a:pt x="2347" y="283"/>
                  </a:cubicBezTo>
                  <a:cubicBezTo>
                    <a:pt x="2410" y="267"/>
                    <a:pt x="2442" y="220"/>
                    <a:pt x="2442" y="173"/>
                  </a:cubicBezTo>
                  <a:cubicBezTo>
                    <a:pt x="2426" y="109"/>
                    <a:pt x="2379" y="78"/>
                    <a:pt x="2331" y="78"/>
                  </a:cubicBezTo>
                  <a:cubicBezTo>
                    <a:pt x="1973" y="124"/>
                    <a:pt x="1614" y="148"/>
                    <a:pt x="1258" y="148"/>
                  </a:cubicBezTo>
                  <a:cubicBezTo>
                    <a:pt x="1003" y="148"/>
                    <a:pt x="750" y="136"/>
                    <a:pt x="500" y="109"/>
                  </a:cubicBezTo>
                  <a:cubicBezTo>
                    <a:pt x="389" y="109"/>
                    <a:pt x="278" y="78"/>
                    <a:pt x="184" y="15"/>
                  </a:cubicBezTo>
                  <a:cubicBezTo>
                    <a:pt x="164" y="5"/>
                    <a:pt x="145"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 name="Google Shape;2122;p46">
              <a:extLst>
                <a:ext uri="{FF2B5EF4-FFF2-40B4-BE49-F238E27FC236}">
                  <a16:creationId xmlns:a16="http://schemas.microsoft.com/office/drawing/2014/main" id="{5E6E4F35-1A0A-5E5C-28C5-638059243890}"/>
                </a:ext>
              </a:extLst>
            </p:cNvPr>
            <p:cNvSpPr/>
            <p:nvPr/>
          </p:nvSpPr>
          <p:spPr>
            <a:xfrm>
              <a:off x="6117698" y="3289806"/>
              <a:ext cx="88006" cy="98919"/>
            </a:xfrm>
            <a:custGeom>
              <a:avLst/>
              <a:gdLst/>
              <a:ahLst/>
              <a:cxnLst/>
              <a:rect l="l" t="t" r="r" b="b"/>
              <a:pathLst>
                <a:path w="2266" h="2547" extrusionOk="0">
                  <a:moveTo>
                    <a:pt x="2116" y="1"/>
                  </a:moveTo>
                  <a:cubicBezTo>
                    <a:pt x="2107" y="1"/>
                    <a:pt x="2096" y="2"/>
                    <a:pt x="2085" y="4"/>
                  </a:cubicBezTo>
                  <a:cubicBezTo>
                    <a:pt x="1752" y="115"/>
                    <a:pt x="1395" y="171"/>
                    <a:pt x="1038" y="171"/>
                  </a:cubicBezTo>
                  <a:cubicBezTo>
                    <a:pt x="735" y="171"/>
                    <a:pt x="433" y="131"/>
                    <a:pt x="143" y="52"/>
                  </a:cubicBezTo>
                  <a:cubicBezTo>
                    <a:pt x="131" y="48"/>
                    <a:pt x="119" y="46"/>
                    <a:pt x="108" y="46"/>
                  </a:cubicBezTo>
                  <a:cubicBezTo>
                    <a:pt x="74" y="46"/>
                    <a:pt x="44" y="64"/>
                    <a:pt x="32" y="99"/>
                  </a:cubicBezTo>
                  <a:cubicBezTo>
                    <a:pt x="1" y="131"/>
                    <a:pt x="17" y="178"/>
                    <a:pt x="48" y="210"/>
                  </a:cubicBezTo>
                  <a:cubicBezTo>
                    <a:pt x="601" y="747"/>
                    <a:pt x="775" y="1552"/>
                    <a:pt x="917" y="2452"/>
                  </a:cubicBezTo>
                  <a:cubicBezTo>
                    <a:pt x="933" y="2499"/>
                    <a:pt x="964" y="2531"/>
                    <a:pt x="1012" y="2531"/>
                  </a:cubicBezTo>
                  <a:lnTo>
                    <a:pt x="1027" y="2547"/>
                  </a:lnTo>
                  <a:cubicBezTo>
                    <a:pt x="1091" y="2531"/>
                    <a:pt x="1122" y="2484"/>
                    <a:pt x="1122" y="2436"/>
                  </a:cubicBezTo>
                  <a:cubicBezTo>
                    <a:pt x="1012" y="1789"/>
                    <a:pt x="869" y="952"/>
                    <a:pt x="396" y="320"/>
                  </a:cubicBezTo>
                  <a:lnTo>
                    <a:pt x="396" y="320"/>
                  </a:lnTo>
                  <a:cubicBezTo>
                    <a:pt x="604" y="360"/>
                    <a:pt x="814" y="379"/>
                    <a:pt x="1024" y="379"/>
                  </a:cubicBezTo>
                  <a:cubicBezTo>
                    <a:pt x="1404" y="379"/>
                    <a:pt x="1783" y="316"/>
                    <a:pt x="2149" y="194"/>
                  </a:cubicBezTo>
                  <a:cubicBezTo>
                    <a:pt x="2265" y="165"/>
                    <a:pt x="2234" y="1"/>
                    <a:pt x="2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 name="Google Shape;2123;p46">
              <a:extLst>
                <a:ext uri="{FF2B5EF4-FFF2-40B4-BE49-F238E27FC236}">
                  <a16:creationId xmlns:a16="http://schemas.microsoft.com/office/drawing/2014/main" id="{D14F63A3-8576-8FBF-1A24-288D3BA65E37}"/>
                </a:ext>
              </a:extLst>
            </p:cNvPr>
            <p:cNvSpPr/>
            <p:nvPr/>
          </p:nvSpPr>
          <p:spPr>
            <a:xfrm>
              <a:off x="6050236" y="3248521"/>
              <a:ext cx="120590" cy="108939"/>
            </a:xfrm>
            <a:custGeom>
              <a:avLst/>
              <a:gdLst/>
              <a:ahLst/>
              <a:cxnLst/>
              <a:rect l="l" t="t" r="r" b="b"/>
              <a:pathLst>
                <a:path w="3105" h="2805" extrusionOk="0">
                  <a:moveTo>
                    <a:pt x="2951" y="0"/>
                  </a:moveTo>
                  <a:cubicBezTo>
                    <a:pt x="2932" y="0"/>
                    <a:pt x="2911" y="8"/>
                    <a:pt x="2891" y="25"/>
                  </a:cubicBezTo>
                  <a:cubicBezTo>
                    <a:pt x="2291" y="437"/>
                    <a:pt x="1585" y="656"/>
                    <a:pt x="866" y="656"/>
                  </a:cubicBezTo>
                  <a:cubicBezTo>
                    <a:pt x="620" y="656"/>
                    <a:pt x="373" y="630"/>
                    <a:pt x="127" y="578"/>
                  </a:cubicBezTo>
                  <a:cubicBezTo>
                    <a:pt x="119" y="575"/>
                    <a:pt x="110" y="574"/>
                    <a:pt x="102" y="574"/>
                  </a:cubicBezTo>
                  <a:cubicBezTo>
                    <a:pt x="64" y="574"/>
                    <a:pt x="29" y="602"/>
                    <a:pt x="16" y="641"/>
                  </a:cubicBezTo>
                  <a:cubicBezTo>
                    <a:pt x="1" y="704"/>
                    <a:pt x="16" y="751"/>
                    <a:pt x="80" y="767"/>
                  </a:cubicBezTo>
                  <a:cubicBezTo>
                    <a:pt x="317" y="846"/>
                    <a:pt x="538" y="1004"/>
                    <a:pt x="711" y="1209"/>
                  </a:cubicBezTo>
                  <a:cubicBezTo>
                    <a:pt x="901" y="1478"/>
                    <a:pt x="1059" y="1778"/>
                    <a:pt x="1138" y="2110"/>
                  </a:cubicBezTo>
                  <a:cubicBezTo>
                    <a:pt x="1217" y="2331"/>
                    <a:pt x="1296" y="2536"/>
                    <a:pt x="1390" y="2741"/>
                  </a:cubicBezTo>
                  <a:cubicBezTo>
                    <a:pt x="1406" y="2773"/>
                    <a:pt x="1454" y="2804"/>
                    <a:pt x="1485" y="2804"/>
                  </a:cubicBezTo>
                  <a:cubicBezTo>
                    <a:pt x="1501" y="2804"/>
                    <a:pt x="1517" y="2789"/>
                    <a:pt x="1533" y="2789"/>
                  </a:cubicBezTo>
                  <a:cubicBezTo>
                    <a:pt x="1580" y="2757"/>
                    <a:pt x="1596" y="2710"/>
                    <a:pt x="1564" y="2662"/>
                  </a:cubicBezTo>
                  <a:cubicBezTo>
                    <a:pt x="1469" y="2457"/>
                    <a:pt x="1390" y="2252"/>
                    <a:pt x="1327" y="2046"/>
                  </a:cubicBezTo>
                  <a:cubicBezTo>
                    <a:pt x="1233" y="1699"/>
                    <a:pt x="1075" y="1367"/>
                    <a:pt x="853" y="1083"/>
                  </a:cubicBezTo>
                  <a:cubicBezTo>
                    <a:pt x="790" y="1004"/>
                    <a:pt x="711" y="925"/>
                    <a:pt x="632" y="846"/>
                  </a:cubicBezTo>
                  <a:lnTo>
                    <a:pt x="632" y="846"/>
                  </a:lnTo>
                  <a:cubicBezTo>
                    <a:pt x="703" y="850"/>
                    <a:pt x="773" y="852"/>
                    <a:pt x="843" y="852"/>
                  </a:cubicBezTo>
                  <a:cubicBezTo>
                    <a:pt x="1607" y="852"/>
                    <a:pt x="2350" y="618"/>
                    <a:pt x="3001" y="199"/>
                  </a:cubicBezTo>
                  <a:cubicBezTo>
                    <a:pt x="3105" y="147"/>
                    <a:pt x="3039" y="0"/>
                    <a:pt x="2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 name="Google Shape;2124;p46">
              <a:extLst>
                <a:ext uri="{FF2B5EF4-FFF2-40B4-BE49-F238E27FC236}">
                  <a16:creationId xmlns:a16="http://schemas.microsoft.com/office/drawing/2014/main" id="{BCC2498E-E7CC-D36C-CDFF-4303B173BE3A}"/>
                </a:ext>
              </a:extLst>
            </p:cNvPr>
            <p:cNvSpPr/>
            <p:nvPr/>
          </p:nvSpPr>
          <p:spPr>
            <a:xfrm>
              <a:off x="6097463" y="3265376"/>
              <a:ext cx="71189" cy="79811"/>
            </a:xfrm>
            <a:custGeom>
              <a:avLst/>
              <a:gdLst/>
              <a:ahLst/>
              <a:cxnLst/>
              <a:rect l="l" t="t" r="r" b="b"/>
              <a:pathLst>
                <a:path w="1833" h="2055" extrusionOk="0">
                  <a:moveTo>
                    <a:pt x="1724" y="1"/>
                  </a:moveTo>
                  <a:cubicBezTo>
                    <a:pt x="1708" y="1"/>
                    <a:pt x="1692" y="6"/>
                    <a:pt x="1675" y="17"/>
                  </a:cubicBezTo>
                  <a:cubicBezTo>
                    <a:pt x="1201" y="317"/>
                    <a:pt x="664" y="475"/>
                    <a:pt x="111" y="507"/>
                  </a:cubicBezTo>
                  <a:lnTo>
                    <a:pt x="95" y="507"/>
                  </a:lnTo>
                  <a:cubicBezTo>
                    <a:pt x="90" y="504"/>
                    <a:pt x="84" y="503"/>
                    <a:pt x="78" y="503"/>
                  </a:cubicBezTo>
                  <a:cubicBezTo>
                    <a:pt x="53" y="503"/>
                    <a:pt x="29" y="529"/>
                    <a:pt x="17" y="554"/>
                  </a:cubicBezTo>
                  <a:cubicBezTo>
                    <a:pt x="1" y="586"/>
                    <a:pt x="1" y="618"/>
                    <a:pt x="17" y="649"/>
                  </a:cubicBezTo>
                  <a:cubicBezTo>
                    <a:pt x="285" y="1028"/>
                    <a:pt x="443" y="1486"/>
                    <a:pt x="459" y="1960"/>
                  </a:cubicBezTo>
                  <a:cubicBezTo>
                    <a:pt x="459" y="2007"/>
                    <a:pt x="506" y="2055"/>
                    <a:pt x="553" y="2055"/>
                  </a:cubicBezTo>
                  <a:lnTo>
                    <a:pt x="569" y="2055"/>
                  </a:lnTo>
                  <a:cubicBezTo>
                    <a:pt x="617" y="2039"/>
                    <a:pt x="664" y="2007"/>
                    <a:pt x="664" y="1944"/>
                  </a:cubicBezTo>
                  <a:cubicBezTo>
                    <a:pt x="648" y="1502"/>
                    <a:pt x="506" y="1075"/>
                    <a:pt x="285" y="696"/>
                  </a:cubicBezTo>
                  <a:cubicBezTo>
                    <a:pt x="806" y="633"/>
                    <a:pt x="1327" y="460"/>
                    <a:pt x="1769" y="175"/>
                  </a:cubicBezTo>
                  <a:cubicBezTo>
                    <a:pt x="1817" y="160"/>
                    <a:pt x="1833" y="96"/>
                    <a:pt x="1801" y="49"/>
                  </a:cubicBezTo>
                  <a:cubicBezTo>
                    <a:pt x="1781" y="18"/>
                    <a:pt x="1754" y="1"/>
                    <a:pt x="1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 name="Google Shape;2125;p46">
              <a:extLst>
                <a:ext uri="{FF2B5EF4-FFF2-40B4-BE49-F238E27FC236}">
                  <a16:creationId xmlns:a16="http://schemas.microsoft.com/office/drawing/2014/main" id="{1B3E7A17-E7BA-A47A-6A0B-4D6B393DCDEF}"/>
                </a:ext>
              </a:extLst>
            </p:cNvPr>
            <p:cNvSpPr/>
            <p:nvPr/>
          </p:nvSpPr>
          <p:spPr>
            <a:xfrm>
              <a:off x="6024486" y="3240559"/>
              <a:ext cx="108007" cy="99735"/>
            </a:xfrm>
            <a:custGeom>
              <a:avLst/>
              <a:gdLst/>
              <a:ahLst/>
              <a:cxnLst/>
              <a:rect l="l" t="t" r="r" b="b"/>
              <a:pathLst>
                <a:path w="2781" h="2568" extrusionOk="0">
                  <a:moveTo>
                    <a:pt x="2648" y="1"/>
                  </a:moveTo>
                  <a:cubicBezTo>
                    <a:pt x="2635" y="1"/>
                    <a:pt x="2621" y="3"/>
                    <a:pt x="2606" y="9"/>
                  </a:cubicBezTo>
                  <a:cubicBezTo>
                    <a:pt x="1817" y="325"/>
                    <a:pt x="980" y="514"/>
                    <a:pt x="127" y="577"/>
                  </a:cubicBezTo>
                  <a:cubicBezTo>
                    <a:pt x="32" y="577"/>
                    <a:pt x="0" y="688"/>
                    <a:pt x="64" y="751"/>
                  </a:cubicBezTo>
                  <a:cubicBezTo>
                    <a:pt x="632" y="1209"/>
                    <a:pt x="1059" y="1825"/>
                    <a:pt x="1311" y="2504"/>
                  </a:cubicBezTo>
                  <a:cubicBezTo>
                    <a:pt x="1311" y="2551"/>
                    <a:pt x="1359" y="2567"/>
                    <a:pt x="1390" y="2567"/>
                  </a:cubicBezTo>
                  <a:lnTo>
                    <a:pt x="1422" y="2567"/>
                  </a:lnTo>
                  <a:cubicBezTo>
                    <a:pt x="1469" y="2551"/>
                    <a:pt x="1501" y="2488"/>
                    <a:pt x="1485" y="2441"/>
                  </a:cubicBezTo>
                  <a:cubicBezTo>
                    <a:pt x="1248" y="1793"/>
                    <a:pt x="869" y="1225"/>
                    <a:pt x="379" y="767"/>
                  </a:cubicBezTo>
                  <a:cubicBezTo>
                    <a:pt x="1169" y="672"/>
                    <a:pt x="1943" y="483"/>
                    <a:pt x="2669" y="183"/>
                  </a:cubicBezTo>
                  <a:cubicBezTo>
                    <a:pt x="2781" y="141"/>
                    <a:pt x="2745" y="1"/>
                    <a:pt x="2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 name="Google Shape;2126;p46">
              <a:extLst>
                <a:ext uri="{FF2B5EF4-FFF2-40B4-BE49-F238E27FC236}">
                  <a16:creationId xmlns:a16="http://schemas.microsoft.com/office/drawing/2014/main" id="{56A76AB5-2E98-9452-B688-83AFEE66013D}"/>
                </a:ext>
              </a:extLst>
            </p:cNvPr>
            <p:cNvSpPr/>
            <p:nvPr/>
          </p:nvSpPr>
          <p:spPr>
            <a:xfrm>
              <a:off x="5978463" y="3220130"/>
              <a:ext cx="107386" cy="91928"/>
            </a:xfrm>
            <a:custGeom>
              <a:avLst/>
              <a:gdLst/>
              <a:ahLst/>
              <a:cxnLst/>
              <a:rect l="l" t="t" r="r" b="b"/>
              <a:pathLst>
                <a:path w="2765" h="2367" extrusionOk="0">
                  <a:moveTo>
                    <a:pt x="2650" y="1"/>
                  </a:moveTo>
                  <a:cubicBezTo>
                    <a:pt x="2631" y="1"/>
                    <a:pt x="2611" y="10"/>
                    <a:pt x="2591" y="30"/>
                  </a:cubicBezTo>
                  <a:cubicBezTo>
                    <a:pt x="1880" y="566"/>
                    <a:pt x="1012" y="867"/>
                    <a:pt x="112" y="882"/>
                  </a:cubicBezTo>
                  <a:lnTo>
                    <a:pt x="96" y="882"/>
                  </a:lnTo>
                  <a:cubicBezTo>
                    <a:pt x="64" y="882"/>
                    <a:pt x="17" y="898"/>
                    <a:pt x="1" y="946"/>
                  </a:cubicBezTo>
                  <a:cubicBezTo>
                    <a:pt x="1" y="993"/>
                    <a:pt x="17" y="1024"/>
                    <a:pt x="48" y="1056"/>
                  </a:cubicBezTo>
                  <a:cubicBezTo>
                    <a:pt x="491" y="1388"/>
                    <a:pt x="838" y="1814"/>
                    <a:pt x="1075" y="2304"/>
                  </a:cubicBezTo>
                  <a:cubicBezTo>
                    <a:pt x="1091" y="2335"/>
                    <a:pt x="1122" y="2367"/>
                    <a:pt x="1170" y="2367"/>
                  </a:cubicBezTo>
                  <a:cubicBezTo>
                    <a:pt x="1185" y="2367"/>
                    <a:pt x="1201" y="2367"/>
                    <a:pt x="1217" y="2351"/>
                  </a:cubicBezTo>
                  <a:cubicBezTo>
                    <a:pt x="1264" y="2335"/>
                    <a:pt x="1280" y="2272"/>
                    <a:pt x="1264" y="2225"/>
                  </a:cubicBezTo>
                  <a:cubicBezTo>
                    <a:pt x="1043" y="1783"/>
                    <a:pt x="759" y="1388"/>
                    <a:pt x="396" y="1056"/>
                  </a:cubicBezTo>
                  <a:cubicBezTo>
                    <a:pt x="1233" y="1009"/>
                    <a:pt x="2038" y="693"/>
                    <a:pt x="2717" y="172"/>
                  </a:cubicBezTo>
                  <a:cubicBezTo>
                    <a:pt x="2749" y="140"/>
                    <a:pt x="2765" y="77"/>
                    <a:pt x="2733" y="45"/>
                  </a:cubicBezTo>
                  <a:cubicBezTo>
                    <a:pt x="2706" y="18"/>
                    <a:pt x="2678" y="1"/>
                    <a:pt x="2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 name="Google Shape;2127;p46">
              <a:extLst>
                <a:ext uri="{FF2B5EF4-FFF2-40B4-BE49-F238E27FC236}">
                  <a16:creationId xmlns:a16="http://schemas.microsoft.com/office/drawing/2014/main" id="{FC44FC86-2C63-93A9-0025-51B0E92A8141}"/>
                </a:ext>
              </a:extLst>
            </p:cNvPr>
            <p:cNvSpPr/>
            <p:nvPr/>
          </p:nvSpPr>
          <p:spPr>
            <a:xfrm>
              <a:off x="5942926" y="3220130"/>
              <a:ext cx="92006" cy="77830"/>
            </a:xfrm>
            <a:custGeom>
              <a:avLst/>
              <a:gdLst/>
              <a:ahLst/>
              <a:cxnLst/>
              <a:rect l="l" t="t" r="r" b="b"/>
              <a:pathLst>
                <a:path w="2369" h="2004" extrusionOk="0">
                  <a:moveTo>
                    <a:pt x="2263" y="1"/>
                  </a:moveTo>
                  <a:cubicBezTo>
                    <a:pt x="2243" y="1"/>
                    <a:pt x="2224" y="10"/>
                    <a:pt x="2211" y="30"/>
                  </a:cubicBezTo>
                  <a:cubicBezTo>
                    <a:pt x="1579" y="456"/>
                    <a:pt x="853" y="693"/>
                    <a:pt x="95" y="709"/>
                  </a:cubicBezTo>
                  <a:cubicBezTo>
                    <a:pt x="63" y="709"/>
                    <a:pt x="16" y="740"/>
                    <a:pt x="0" y="772"/>
                  </a:cubicBezTo>
                  <a:cubicBezTo>
                    <a:pt x="0" y="819"/>
                    <a:pt x="0" y="851"/>
                    <a:pt x="32" y="882"/>
                  </a:cubicBezTo>
                  <a:cubicBezTo>
                    <a:pt x="363" y="1198"/>
                    <a:pt x="663" y="1546"/>
                    <a:pt x="916" y="1925"/>
                  </a:cubicBezTo>
                  <a:lnTo>
                    <a:pt x="932" y="1956"/>
                  </a:lnTo>
                  <a:cubicBezTo>
                    <a:pt x="948" y="1988"/>
                    <a:pt x="979" y="2004"/>
                    <a:pt x="1011" y="2004"/>
                  </a:cubicBezTo>
                  <a:cubicBezTo>
                    <a:pt x="1042" y="1988"/>
                    <a:pt x="1058" y="1988"/>
                    <a:pt x="1074" y="1972"/>
                  </a:cubicBezTo>
                  <a:cubicBezTo>
                    <a:pt x="1121" y="1940"/>
                    <a:pt x="1137" y="1877"/>
                    <a:pt x="1105" y="1830"/>
                  </a:cubicBezTo>
                  <a:lnTo>
                    <a:pt x="1074" y="1798"/>
                  </a:lnTo>
                  <a:cubicBezTo>
                    <a:pt x="853" y="1467"/>
                    <a:pt x="616" y="1167"/>
                    <a:pt x="347" y="882"/>
                  </a:cubicBezTo>
                  <a:cubicBezTo>
                    <a:pt x="1058" y="835"/>
                    <a:pt x="1737" y="598"/>
                    <a:pt x="2322" y="187"/>
                  </a:cubicBezTo>
                  <a:cubicBezTo>
                    <a:pt x="2369" y="156"/>
                    <a:pt x="2369" y="93"/>
                    <a:pt x="2337" y="45"/>
                  </a:cubicBezTo>
                  <a:cubicBezTo>
                    <a:pt x="2319" y="18"/>
                    <a:pt x="2290" y="1"/>
                    <a:pt x="2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 name="Google Shape;2128;p46">
              <a:extLst>
                <a:ext uri="{FF2B5EF4-FFF2-40B4-BE49-F238E27FC236}">
                  <a16:creationId xmlns:a16="http://schemas.microsoft.com/office/drawing/2014/main" id="{E55426B4-78C3-A1FA-023A-F3D25F1D1A5D}"/>
                </a:ext>
              </a:extLst>
            </p:cNvPr>
            <p:cNvSpPr/>
            <p:nvPr/>
          </p:nvSpPr>
          <p:spPr>
            <a:xfrm>
              <a:off x="5701236" y="3194419"/>
              <a:ext cx="675967" cy="120086"/>
            </a:xfrm>
            <a:custGeom>
              <a:avLst/>
              <a:gdLst/>
              <a:ahLst/>
              <a:cxnLst/>
              <a:rect l="l" t="t" r="r" b="b"/>
              <a:pathLst>
                <a:path w="17405" h="3092" extrusionOk="0">
                  <a:moveTo>
                    <a:pt x="8535" y="1"/>
                  </a:moveTo>
                  <a:cubicBezTo>
                    <a:pt x="7327" y="1"/>
                    <a:pt x="6112" y="101"/>
                    <a:pt x="4928" y="202"/>
                  </a:cubicBezTo>
                  <a:cubicBezTo>
                    <a:pt x="3380" y="313"/>
                    <a:pt x="1627" y="455"/>
                    <a:pt x="80" y="1039"/>
                  </a:cubicBezTo>
                  <a:cubicBezTo>
                    <a:pt x="32" y="1055"/>
                    <a:pt x="1" y="1118"/>
                    <a:pt x="17" y="1165"/>
                  </a:cubicBezTo>
                  <a:cubicBezTo>
                    <a:pt x="29" y="1214"/>
                    <a:pt x="68" y="1234"/>
                    <a:pt x="108" y="1234"/>
                  </a:cubicBezTo>
                  <a:cubicBezTo>
                    <a:pt x="120" y="1234"/>
                    <a:pt x="132" y="1232"/>
                    <a:pt x="143" y="1228"/>
                  </a:cubicBezTo>
                  <a:cubicBezTo>
                    <a:pt x="1675" y="644"/>
                    <a:pt x="3333" y="518"/>
                    <a:pt x="4944" y="391"/>
                  </a:cubicBezTo>
                  <a:cubicBezTo>
                    <a:pt x="6122" y="303"/>
                    <a:pt x="7323" y="206"/>
                    <a:pt x="8515" y="206"/>
                  </a:cubicBezTo>
                  <a:cubicBezTo>
                    <a:pt x="9017" y="206"/>
                    <a:pt x="9517" y="223"/>
                    <a:pt x="10013" y="265"/>
                  </a:cubicBezTo>
                  <a:cubicBezTo>
                    <a:pt x="12761" y="502"/>
                    <a:pt x="15319" y="1481"/>
                    <a:pt x="17199" y="3060"/>
                  </a:cubicBezTo>
                  <a:cubicBezTo>
                    <a:pt x="17215" y="3076"/>
                    <a:pt x="17230" y="3092"/>
                    <a:pt x="17262" y="3092"/>
                  </a:cubicBezTo>
                  <a:cubicBezTo>
                    <a:pt x="17357" y="3092"/>
                    <a:pt x="17404" y="2981"/>
                    <a:pt x="17325" y="2918"/>
                  </a:cubicBezTo>
                  <a:cubicBezTo>
                    <a:pt x="15414" y="1307"/>
                    <a:pt x="12824" y="297"/>
                    <a:pt x="10029" y="60"/>
                  </a:cubicBezTo>
                  <a:cubicBezTo>
                    <a:pt x="9534" y="18"/>
                    <a:pt x="9035"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 name="Google Shape;2129;p46">
              <a:extLst>
                <a:ext uri="{FF2B5EF4-FFF2-40B4-BE49-F238E27FC236}">
                  <a16:creationId xmlns:a16="http://schemas.microsoft.com/office/drawing/2014/main" id="{0610E055-BA16-672A-82D9-8A8D56EDBA13}"/>
                </a:ext>
              </a:extLst>
            </p:cNvPr>
            <p:cNvSpPr/>
            <p:nvPr/>
          </p:nvSpPr>
          <p:spPr>
            <a:xfrm>
              <a:off x="6320123" y="3270930"/>
              <a:ext cx="75461" cy="90220"/>
            </a:xfrm>
            <a:custGeom>
              <a:avLst/>
              <a:gdLst/>
              <a:ahLst/>
              <a:cxnLst/>
              <a:rect l="l" t="t" r="r" b="b"/>
              <a:pathLst>
                <a:path w="1943" h="2323" extrusionOk="0">
                  <a:moveTo>
                    <a:pt x="111" y="1"/>
                  </a:moveTo>
                  <a:cubicBezTo>
                    <a:pt x="79" y="1"/>
                    <a:pt x="32" y="17"/>
                    <a:pt x="16" y="48"/>
                  </a:cubicBezTo>
                  <a:cubicBezTo>
                    <a:pt x="0" y="80"/>
                    <a:pt x="0" y="127"/>
                    <a:pt x="16" y="159"/>
                  </a:cubicBezTo>
                  <a:cubicBezTo>
                    <a:pt x="427" y="822"/>
                    <a:pt x="743" y="1517"/>
                    <a:pt x="995" y="2259"/>
                  </a:cubicBezTo>
                  <a:cubicBezTo>
                    <a:pt x="1011" y="2291"/>
                    <a:pt x="1043" y="2322"/>
                    <a:pt x="1090" y="2322"/>
                  </a:cubicBezTo>
                  <a:cubicBezTo>
                    <a:pt x="1106" y="2322"/>
                    <a:pt x="1106" y="2322"/>
                    <a:pt x="1122" y="2306"/>
                  </a:cubicBezTo>
                  <a:cubicBezTo>
                    <a:pt x="1169" y="2291"/>
                    <a:pt x="1201" y="2243"/>
                    <a:pt x="1185" y="2180"/>
                  </a:cubicBezTo>
                  <a:cubicBezTo>
                    <a:pt x="948" y="1501"/>
                    <a:pt x="648" y="838"/>
                    <a:pt x="285" y="206"/>
                  </a:cubicBezTo>
                  <a:lnTo>
                    <a:pt x="285" y="206"/>
                  </a:lnTo>
                  <a:lnTo>
                    <a:pt x="964" y="253"/>
                  </a:lnTo>
                  <a:cubicBezTo>
                    <a:pt x="1248" y="269"/>
                    <a:pt x="1548" y="285"/>
                    <a:pt x="1832" y="301"/>
                  </a:cubicBezTo>
                  <a:cubicBezTo>
                    <a:pt x="1880" y="301"/>
                    <a:pt x="1927" y="269"/>
                    <a:pt x="1927" y="206"/>
                  </a:cubicBezTo>
                  <a:cubicBezTo>
                    <a:pt x="1943" y="159"/>
                    <a:pt x="1896" y="111"/>
                    <a:pt x="1832" y="111"/>
                  </a:cubicBezTo>
                  <a:cubicBezTo>
                    <a:pt x="1564" y="95"/>
                    <a:pt x="1264" y="80"/>
                    <a:pt x="980" y="64"/>
                  </a:cubicBezTo>
                  <a:cubicBezTo>
                    <a:pt x="679" y="32"/>
                    <a:pt x="395" y="17"/>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 name="Google Shape;2130;p46">
              <a:extLst>
                <a:ext uri="{FF2B5EF4-FFF2-40B4-BE49-F238E27FC236}">
                  <a16:creationId xmlns:a16="http://schemas.microsoft.com/office/drawing/2014/main" id="{0FEFC82F-001C-D4D5-46F3-6D0A45C6F1CB}"/>
                </a:ext>
              </a:extLst>
            </p:cNvPr>
            <p:cNvSpPr/>
            <p:nvPr/>
          </p:nvSpPr>
          <p:spPr>
            <a:xfrm>
              <a:off x="6280857" y="3243200"/>
              <a:ext cx="84938" cy="92161"/>
            </a:xfrm>
            <a:custGeom>
              <a:avLst/>
              <a:gdLst/>
              <a:ahLst/>
              <a:cxnLst/>
              <a:rect l="l" t="t" r="r" b="b"/>
              <a:pathLst>
                <a:path w="2187" h="2373" extrusionOk="0">
                  <a:moveTo>
                    <a:pt x="2048" y="1"/>
                  </a:moveTo>
                  <a:cubicBezTo>
                    <a:pt x="2040" y="1"/>
                    <a:pt x="2031" y="2"/>
                    <a:pt x="2022" y="4"/>
                  </a:cubicBezTo>
                  <a:cubicBezTo>
                    <a:pt x="1499" y="109"/>
                    <a:pt x="975" y="170"/>
                    <a:pt x="443" y="170"/>
                  </a:cubicBezTo>
                  <a:cubicBezTo>
                    <a:pt x="333" y="170"/>
                    <a:pt x="222" y="167"/>
                    <a:pt x="111" y="162"/>
                  </a:cubicBezTo>
                  <a:cubicBezTo>
                    <a:pt x="80" y="162"/>
                    <a:pt x="48" y="178"/>
                    <a:pt x="32" y="209"/>
                  </a:cubicBezTo>
                  <a:cubicBezTo>
                    <a:pt x="1" y="225"/>
                    <a:pt x="1" y="273"/>
                    <a:pt x="32" y="304"/>
                  </a:cubicBezTo>
                  <a:cubicBezTo>
                    <a:pt x="317" y="936"/>
                    <a:pt x="522" y="1599"/>
                    <a:pt x="648" y="2294"/>
                  </a:cubicBezTo>
                  <a:cubicBezTo>
                    <a:pt x="664" y="2341"/>
                    <a:pt x="711" y="2373"/>
                    <a:pt x="759" y="2373"/>
                  </a:cubicBezTo>
                  <a:cubicBezTo>
                    <a:pt x="822" y="2373"/>
                    <a:pt x="853" y="2310"/>
                    <a:pt x="838" y="2262"/>
                  </a:cubicBezTo>
                  <a:cubicBezTo>
                    <a:pt x="711" y="1615"/>
                    <a:pt x="522" y="967"/>
                    <a:pt x="253" y="367"/>
                  </a:cubicBezTo>
                  <a:lnTo>
                    <a:pt x="253" y="367"/>
                  </a:lnTo>
                  <a:cubicBezTo>
                    <a:pt x="329" y="369"/>
                    <a:pt x="405" y="370"/>
                    <a:pt x="480" y="370"/>
                  </a:cubicBezTo>
                  <a:cubicBezTo>
                    <a:pt x="1017" y="370"/>
                    <a:pt x="1543" y="320"/>
                    <a:pt x="2070" y="209"/>
                  </a:cubicBezTo>
                  <a:cubicBezTo>
                    <a:pt x="2187" y="180"/>
                    <a:pt x="2154" y="1"/>
                    <a:pt x="2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 name="Google Shape;2131;p46">
              <a:extLst>
                <a:ext uri="{FF2B5EF4-FFF2-40B4-BE49-F238E27FC236}">
                  <a16:creationId xmlns:a16="http://schemas.microsoft.com/office/drawing/2014/main" id="{668EA4AA-DC75-2E7F-570D-06A834A3F6F3}"/>
                </a:ext>
              </a:extLst>
            </p:cNvPr>
            <p:cNvSpPr/>
            <p:nvPr/>
          </p:nvSpPr>
          <p:spPr>
            <a:xfrm>
              <a:off x="6241009" y="3221606"/>
              <a:ext cx="99502" cy="95385"/>
            </a:xfrm>
            <a:custGeom>
              <a:avLst/>
              <a:gdLst/>
              <a:ahLst/>
              <a:cxnLst/>
              <a:rect l="l" t="t" r="r" b="b"/>
              <a:pathLst>
                <a:path w="2562" h="2456" extrusionOk="0">
                  <a:moveTo>
                    <a:pt x="2422" y="0"/>
                  </a:moveTo>
                  <a:cubicBezTo>
                    <a:pt x="2410" y="0"/>
                    <a:pt x="2398" y="2"/>
                    <a:pt x="2385" y="7"/>
                  </a:cubicBezTo>
                  <a:cubicBezTo>
                    <a:pt x="1735" y="201"/>
                    <a:pt x="1074" y="298"/>
                    <a:pt x="400" y="298"/>
                  </a:cubicBezTo>
                  <a:cubicBezTo>
                    <a:pt x="304" y="298"/>
                    <a:pt x="207" y="296"/>
                    <a:pt x="111" y="292"/>
                  </a:cubicBezTo>
                  <a:cubicBezTo>
                    <a:pt x="63" y="292"/>
                    <a:pt x="32" y="323"/>
                    <a:pt x="16" y="355"/>
                  </a:cubicBezTo>
                  <a:cubicBezTo>
                    <a:pt x="0" y="386"/>
                    <a:pt x="0" y="418"/>
                    <a:pt x="16" y="450"/>
                  </a:cubicBezTo>
                  <a:cubicBezTo>
                    <a:pt x="427" y="1050"/>
                    <a:pt x="569" y="1729"/>
                    <a:pt x="663" y="2360"/>
                  </a:cubicBezTo>
                  <a:cubicBezTo>
                    <a:pt x="679" y="2408"/>
                    <a:pt x="711" y="2455"/>
                    <a:pt x="774" y="2455"/>
                  </a:cubicBezTo>
                  <a:lnTo>
                    <a:pt x="790" y="2455"/>
                  </a:lnTo>
                  <a:cubicBezTo>
                    <a:pt x="837" y="2455"/>
                    <a:pt x="869" y="2392"/>
                    <a:pt x="869" y="2345"/>
                  </a:cubicBezTo>
                  <a:cubicBezTo>
                    <a:pt x="806" y="1697"/>
                    <a:pt x="600" y="1081"/>
                    <a:pt x="284" y="513"/>
                  </a:cubicBezTo>
                  <a:cubicBezTo>
                    <a:pt x="1027" y="513"/>
                    <a:pt x="1753" y="418"/>
                    <a:pt x="2448" y="197"/>
                  </a:cubicBezTo>
                  <a:cubicBezTo>
                    <a:pt x="2561" y="169"/>
                    <a:pt x="2522" y="0"/>
                    <a:pt x="2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 name="Google Shape;2132;p46">
              <a:extLst>
                <a:ext uri="{FF2B5EF4-FFF2-40B4-BE49-F238E27FC236}">
                  <a16:creationId xmlns:a16="http://schemas.microsoft.com/office/drawing/2014/main" id="{4991EB8A-9540-3371-A404-758874ACCC3C}"/>
                </a:ext>
              </a:extLst>
            </p:cNvPr>
            <p:cNvSpPr/>
            <p:nvPr/>
          </p:nvSpPr>
          <p:spPr>
            <a:xfrm>
              <a:off x="6206016" y="3212517"/>
              <a:ext cx="94142" cy="79928"/>
            </a:xfrm>
            <a:custGeom>
              <a:avLst/>
              <a:gdLst/>
              <a:ahLst/>
              <a:cxnLst/>
              <a:rect l="l" t="t" r="r" b="b"/>
              <a:pathLst>
                <a:path w="2424" h="2058" extrusionOk="0">
                  <a:moveTo>
                    <a:pt x="2271" y="1"/>
                  </a:moveTo>
                  <a:cubicBezTo>
                    <a:pt x="2262" y="1"/>
                    <a:pt x="2253" y="2"/>
                    <a:pt x="2244" y="4"/>
                  </a:cubicBezTo>
                  <a:cubicBezTo>
                    <a:pt x="1695" y="154"/>
                    <a:pt x="1128" y="225"/>
                    <a:pt x="563" y="225"/>
                  </a:cubicBezTo>
                  <a:cubicBezTo>
                    <a:pt x="412" y="225"/>
                    <a:pt x="262" y="220"/>
                    <a:pt x="112" y="210"/>
                  </a:cubicBezTo>
                  <a:cubicBezTo>
                    <a:pt x="103" y="206"/>
                    <a:pt x="95" y="204"/>
                    <a:pt x="86" y="204"/>
                  </a:cubicBezTo>
                  <a:cubicBezTo>
                    <a:pt x="63" y="204"/>
                    <a:pt x="40" y="218"/>
                    <a:pt x="17" y="241"/>
                  </a:cubicBezTo>
                  <a:cubicBezTo>
                    <a:pt x="1" y="273"/>
                    <a:pt x="1" y="320"/>
                    <a:pt x="17" y="352"/>
                  </a:cubicBezTo>
                  <a:cubicBezTo>
                    <a:pt x="301" y="857"/>
                    <a:pt x="522" y="1394"/>
                    <a:pt x="648" y="1963"/>
                  </a:cubicBezTo>
                  <a:cubicBezTo>
                    <a:pt x="664" y="2010"/>
                    <a:pt x="696" y="2042"/>
                    <a:pt x="743" y="2042"/>
                  </a:cubicBezTo>
                  <a:lnTo>
                    <a:pt x="759" y="2057"/>
                  </a:lnTo>
                  <a:cubicBezTo>
                    <a:pt x="822" y="2042"/>
                    <a:pt x="854" y="1979"/>
                    <a:pt x="838" y="1931"/>
                  </a:cubicBezTo>
                  <a:cubicBezTo>
                    <a:pt x="712" y="1410"/>
                    <a:pt x="522" y="889"/>
                    <a:pt x="285" y="415"/>
                  </a:cubicBezTo>
                  <a:lnTo>
                    <a:pt x="285" y="415"/>
                  </a:lnTo>
                  <a:cubicBezTo>
                    <a:pt x="416" y="424"/>
                    <a:pt x="546" y="429"/>
                    <a:pt x="677" y="429"/>
                  </a:cubicBezTo>
                  <a:cubicBezTo>
                    <a:pt x="1225" y="429"/>
                    <a:pt x="1771" y="350"/>
                    <a:pt x="2307" y="210"/>
                  </a:cubicBezTo>
                  <a:cubicBezTo>
                    <a:pt x="2423" y="166"/>
                    <a:pt x="2378"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 name="Google Shape;2133;p46">
              <a:extLst>
                <a:ext uri="{FF2B5EF4-FFF2-40B4-BE49-F238E27FC236}">
                  <a16:creationId xmlns:a16="http://schemas.microsoft.com/office/drawing/2014/main" id="{F821FE86-2A98-E9A2-A38C-118638B74888}"/>
                </a:ext>
              </a:extLst>
            </p:cNvPr>
            <p:cNvSpPr/>
            <p:nvPr/>
          </p:nvSpPr>
          <p:spPr>
            <a:xfrm>
              <a:off x="6163411" y="3192283"/>
              <a:ext cx="94802" cy="91579"/>
            </a:xfrm>
            <a:custGeom>
              <a:avLst/>
              <a:gdLst/>
              <a:ahLst/>
              <a:cxnLst/>
              <a:rect l="l" t="t" r="r" b="b"/>
              <a:pathLst>
                <a:path w="2441" h="2358" extrusionOk="0">
                  <a:moveTo>
                    <a:pt x="2309" y="0"/>
                  </a:moveTo>
                  <a:cubicBezTo>
                    <a:pt x="2300" y="0"/>
                    <a:pt x="2291" y="2"/>
                    <a:pt x="2282" y="4"/>
                  </a:cubicBezTo>
                  <a:cubicBezTo>
                    <a:pt x="1714" y="210"/>
                    <a:pt x="1114" y="368"/>
                    <a:pt x="514" y="446"/>
                  </a:cubicBezTo>
                  <a:cubicBezTo>
                    <a:pt x="473" y="452"/>
                    <a:pt x="433" y="456"/>
                    <a:pt x="392" y="456"/>
                  </a:cubicBezTo>
                  <a:cubicBezTo>
                    <a:pt x="322" y="456"/>
                    <a:pt x="252" y="445"/>
                    <a:pt x="182" y="415"/>
                  </a:cubicBezTo>
                  <a:cubicBezTo>
                    <a:pt x="169" y="411"/>
                    <a:pt x="157" y="409"/>
                    <a:pt x="144" y="409"/>
                  </a:cubicBezTo>
                  <a:cubicBezTo>
                    <a:pt x="65" y="409"/>
                    <a:pt x="1" y="491"/>
                    <a:pt x="56" y="573"/>
                  </a:cubicBezTo>
                  <a:cubicBezTo>
                    <a:pt x="403" y="1110"/>
                    <a:pt x="672" y="1678"/>
                    <a:pt x="845" y="2294"/>
                  </a:cubicBezTo>
                  <a:cubicBezTo>
                    <a:pt x="861" y="2342"/>
                    <a:pt x="893" y="2357"/>
                    <a:pt x="940" y="2357"/>
                  </a:cubicBezTo>
                  <a:lnTo>
                    <a:pt x="972" y="2357"/>
                  </a:lnTo>
                  <a:cubicBezTo>
                    <a:pt x="1019" y="2342"/>
                    <a:pt x="1051" y="2278"/>
                    <a:pt x="1035" y="2231"/>
                  </a:cubicBezTo>
                  <a:cubicBezTo>
                    <a:pt x="861" y="1678"/>
                    <a:pt x="624" y="1141"/>
                    <a:pt x="340" y="652"/>
                  </a:cubicBezTo>
                  <a:cubicBezTo>
                    <a:pt x="403" y="652"/>
                    <a:pt x="466" y="636"/>
                    <a:pt x="529" y="636"/>
                  </a:cubicBezTo>
                  <a:cubicBezTo>
                    <a:pt x="1161" y="557"/>
                    <a:pt x="1761" y="415"/>
                    <a:pt x="2361" y="194"/>
                  </a:cubicBezTo>
                  <a:cubicBezTo>
                    <a:pt x="2409" y="178"/>
                    <a:pt x="2440" y="115"/>
                    <a:pt x="2409" y="67"/>
                  </a:cubicBezTo>
                  <a:cubicBezTo>
                    <a:pt x="2396" y="28"/>
                    <a:pt x="2351" y="0"/>
                    <a:pt x="2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 name="Google Shape;2134;p46">
              <a:extLst>
                <a:ext uri="{FF2B5EF4-FFF2-40B4-BE49-F238E27FC236}">
                  <a16:creationId xmlns:a16="http://schemas.microsoft.com/office/drawing/2014/main" id="{272E299B-3B6A-939F-F128-FBE115212572}"/>
                </a:ext>
              </a:extLst>
            </p:cNvPr>
            <p:cNvSpPr/>
            <p:nvPr/>
          </p:nvSpPr>
          <p:spPr>
            <a:xfrm>
              <a:off x="6117698" y="3181641"/>
              <a:ext cx="85520" cy="105910"/>
            </a:xfrm>
            <a:custGeom>
              <a:avLst/>
              <a:gdLst/>
              <a:ahLst/>
              <a:cxnLst/>
              <a:rect l="l" t="t" r="r" b="b"/>
              <a:pathLst>
                <a:path w="2202" h="2727" extrusionOk="0">
                  <a:moveTo>
                    <a:pt x="2057" y="1"/>
                  </a:moveTo>
                  <a:cubicBezTo>
                    <a:pt x="2037" y="1"/>
                    <a:pt x="2014" y="8"/>
                    <a:pt x="1991" y="26"/>
                  </a:cubicBezTo>
                  <a:cubicBezTo>
                    <a:pt x="1484" y="344"/>
                    <a:pt x="884" y="503"/>
                    <a:pt x="277" y="503"/>
                  </a:cubicBezTo>
                  <a:cubicBezTo>
                    <a:pt x="222" y="503"/>
                    <a:pt x="167" y="502"/>
                    <a:pt x="111" y="499"/>
                  </a:cubicBezTo>
                  <a:cubicBezTo>
                    <a:pt x="64" y="499"/>
                    <a:pt x="17" y="515"/>
                    <a:pt x="17" y="563"/>
                  </a:cubicBezTo>
                  <a:cubicBezTo>
                    <a:pt x="1" y="610"/>
                    <a:pt x="17" y="657"/>
                    <a:pt x="48" y="689"/>
                  </a:cubicBezTo>
                  <a:cubicBezTo>
                    <a:pt x="712" y="1084"/>
                    <a:pt x="1059" y="1826"/>
                    <a:pt x="1391" y="2663"/>
                  </a:cubicBezTo>
                  <a:cubicBezTo>
                    <a:pt x="1406" y="2710"/>
                    <a:pt x="1454" y="2726"/>
                    <a:pt x="1485" y="2726"/>
                  </a:cubicBezTo>
                  <a:lnTo>
                    <a:pt x="1533" y="2726"/>
                  </a:lnTo>
                  <a:cubicBezTo>
                    <a:pt x="1580" y="2710"/>
                    <a:pt x="1596" y="2647"/>
                    <a:pt x="1580" y="2600"/>
                  </a:cubicBezTo>
                  <a:cubicBezTo>
                    <a:pt x="1343" y="2000"/>
                    <a:pt x="1012" y="1194"/>
                    <a:pt x="427" y="705"/>
                  </a:cubicBezTo>
                  <a:cubicBezTo>
                    <a:pt x="1012" y="673"/>
                    <a:pt x="1580" y="499"/>
                    <a:pt x="2085" y="184"/>
                  </a:cubicBezTo>
                  <a:cubicBezTo>
                    <a:pt x="2202" y="145"/>
                    <a:pt x="2149" y="1"/>
                    <a:pt x="2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 name="Google Shape;2135;p46">
              <a:extLst>
                <a:ext uri="{FF2B5EF4-FFF2-40B4-BE49-F238E27FC236}">
                  <a16:creationId xmlns:a16="http://schemas.microsoft.com/office/drawing/2014/main" id="{9C1E8D11-4591-00DB-6A02-B7000C6F8518}"/>
                </a:ext>
              </a:extLst>
            </p:cNvPr>
            <p:cNvSpPr/>
            <p:nvPr/>
          </p:nvSpPr>
          <p:spPr>
            <a:xfrm>
              <a:off x="6046546" y="3149949"/>
              <a:ext cx="111075" cy="118571"/>
            </a:xfrm>
            <a:custGeom>
              <a:avLst/>
              <a:gdLst/>
              <a:ahLst/>
              <a:cxnLst/>
              <a:rect l="l" t="t" r="r" b="b"/>
              <a:pathLst>
                <a:path w="2860" h="3053" extrusionOk="0">
                  <a:moveTo>
                    <a:pt x="2747" y="1"/>
                  </a:moveTo>
                  <a:cubicBezTo>
                    <a:pt x="2721" y="1"/>
                    <a:pt x="2694" y="13"/>
                    <a:pt x="2670" y="36"/>
                  </a:cubicBezTo>
                  <a:cubicBezTo>
                    <a:pt x="2007" y="747"/>
                    <a:pt x="1075" y="1157"/>
                    <a:pt x="111" y="1173"/>
                  </a:cubicBezTo>
                  <a:cubicBezTo>
                    <a:pt x="48" y="1173"/>
                    <a:pt x="17" y="1221"/>
                    <a:pt x="1" y="1268"/>
                  </a:cubicBezTo>
                  <a:cubicBezTo>
                    <a:pt x="1" y="1315"/>
                    <a:pt x="48" y="1363"/>
                    <a:pt x="96" y="1379"/>
                  </a:cubicBezTo>
                  <a:cubicBezTo>
                    <a:pt x="348" y="1394"/>
                    <a:pt x="601" y="1489"/>
                    <a:pt x="806" y="1663"/>
                  </a:cubicBezTo>
                  <a:cubicBezTo>
                    <a:pt x="1059" y="1884"/>
                    <a:pt x="1280" y="2152"/>
                    <a:pt x="1438" y="2452"/>
                  </a:cubicBezTo>
                  <a:cubicBezTo>
                    <a:pt x="1549" y="2642"/>
                    <a:pt x="1675" y="2831"/>
                    <a:pt x="1833" y="3021"/>
                  </a:cubicBezTo>
                  <a:cubicBezTo>
                    <a:pt x="1849" y="3037"/>
                    <a:pt x="1880" y="3053"/>
                    <a:pt x="1912" y="3053"/>
                  </a:cubicBezTo>
                  <a:cubicBezTo>
                    <a:pt x="1928" y="3053"/>
                    <a:pt x="1943" y="3037"/>
                    <a:pt x="1959" y="3021"/>
                  </a:cubicBezTo>
                  <a:cubicBezTo>
                    <a:pt x="2007" y="2989"/>
                    <a:pt x="2007" y="2926"/>
                    <a:pt x="1975" y="2879"/>
                  </a:cubicBezTo>
                  <a:cubicBezTo>
                    <a:pt x="1833" y="2705"/>
                    <a:pt x="1707" y="2531"/>
                    <a:pt x="1596" y="2342"/>
                  </a:cubicBezTo>
                  <a:cubicBezTo>
                    <a:pt x="1422" y="2026"/>
                    <a:pt x="1201" y="1742"/>
                    <a:pt x="933" y="1505"/>
                  </a:cubicBezTo>
                  <a:cubicBezTo>
                    <a:pt x="838" y="1442"/>
                    <a:pt x="759" y="1379"/>
                    <a:pt x="664" y="1331"/>
                  </a:cubicBezTo>
                  <a:cubicBezTo>
                    <a:pt x="1485" y="1173"/>
                    <a:pt x="2228" y="778"/>
                    <a:pt x="2812" y="163"/>
                  </a:cubicBezTo>
                  <a:cubicBezTo>
                    <a:pt x="2859" y="131"/>
                    <a:pt x="2859" y="68"/>
                    <a:pt x="2812" y="36"/>
                  </a:cubicBezTo>
                  <a:cubicBezTo>
                    <a:pt x="2796" y="13"/>
                    <a:pt x="2773" y="1"/>
                    <a:pt x="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 name="Google Shape;2136;p46">
              <a:extLst>
                <a:ext uri="{FF2B5EF4-FFF2-40B4-BE49-F238E27FC236}">
                  <a16:creationId xmlns:a16="http://schemas.microsoft.com/office/drawing/2014/main" id="{1A0E34A2-D67B-01F5-F9DD-76DF0508889A}"/>
                </a:ext>
              </a:extLst>
            </p:cNvPr>
            <p:cNvSpPr/>
            <p:nvPr/>
          </p:nvSpPr>
          <p:spPr>
            <a:xfrm>
              <a:off x="6094395" y="3166377"/>
              <a:ext cx="66296" cy="87423"/>
            </a:xfrm>
            <a:custGeom>
              <a:avLst/>
              <a:gdLst/>
              <a:ahLst/>
              <a:cxnLst/>
              <a:rect l="l" t="t" r="r" b="b"/>
              <a:pathLst>
                <a:path w="1707" h="2251" extrusionOk="0">
                  <a:moveTo>
                    <a:pt x="1598" y="0"/>
                  </a:moveTo>
                  <a:cubicBezTo>
                    <a:pt x="1572" y="0"/>
                    <a:pt x="1548" y="8"/>
                    <a:pt x="1533" y="24"/>
                  </a:cubicBezTo>
                  <a:cubicBezTo>
                    <a:pt x="1138" y="419"/>
                    <a:pt x="648" y="703"/>
                    <a:pt x="111" y="845"/>
                  </a:cubicBezTo>
                  <a:cubicBezTo>
                    <a:pt x="32" y="861"/>
                    <a:pt x="1" y="956"/>
                    <a:pt x="64" y="1019"/>
                  </a:cubicBezTo>
                  <a:cubicBezTo>
                    <a:pt x="411" y="1319"/>
                    <a:pt x="664" y="1729"/>
                    <a:pt x="790" y="2172"/>
                  </a:cubicBezTo>
                  <a:cubicBezTo>
                    <a:pt x="790" y="2219"/>
                    <a:pt x="838" y="2251"/>
                    <a:pt x="885" y="2251"/>
                  </a:cubicBezTo>
                  <a:lnTo>
                    <a:pt x="917" y="2251"/>
                  </a:lnTo>
                  <a:cubicBezTo>
                    <a:pt x="964" y="2235"/>
                    <a:pt x="996" y="2187"/>
                    <a:pt x="980" y="2124"/>
                  </a:cubicBezTo>
                  <a:cubicBezTo>
                    <a:pt x="869" y="1698"/>
                    <a:pt x="648" y="1303"/>
                    <a:pt x="332" y="987"/>
                  </a:cubicBezTo>
                  <a:cubicBezTo>
                    <a:pt x="838" y="829"/>
                    <a:pt x="1296" y="545"/>
                    <a:pt x="1675" y="166"/>
                  </a:cubicBezTo>
                  <a:cubicBezTo>
                    <a:pt x="1706" y="119"/>
                    <a:pt x="1706" y="55"/>
                    <a:pt x="1675" y="24"/>
                  </a:cubicBezTo>
                  <a:cubicBezTo>
                    <a:pt x="1651" y="8"/>
                    <a:pt x="1623"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 name="Google Shape;2137;p46">
              <a:extLst>
                <a:ext uri="{FF2B5EF4-FFF2-40B4-BE49-F238E27FC236}">
                  <a16:creationId xmlns:a16="http://schemas.microsoft.com/office/drawing/2014/main" id="{684FA9F3-91AF-D3FC-EA21-56A144BDE58F}"/>
                </a:ext>
              </a:extLst>
            </p:cNvPr>
            <p:cNvSpPr/>
            <p:nvPr/>
          </p:nvSpPr>
          <p:spPr>
            <a:xfrm>
              <a:off x="6021418" y="3149949"/>
              <a:ext cx="99851" cy="108162"/>
            </a:xfrm>
            <a:custGeom>
              <a:avLst/>
              <a:gdLst/>
              <a:ahLst/>
              <a:cxnLst/>
              <a:rect l="l" t="t" r="r" b="b"/>
              <a:pathLst>
                <a:path w="2571" h="2785" extrusionOk="0">
                  <a:moveTo>
                    <a:pt x="2428" y="0"/>
                  </a:moveTo>
                  <a:cubicBezTo>
                    <a:pt x="2409" y="0"/>
                    <a:pt x="2389" y="6"/>
                    <a:pt x="2369" y="20"/>
                  </a:cubicBezTo>
                  <a:cubicBezTo>
                    <a:pt x="1674" y="510"/>
                    <a:pt x="901" y="873"/>
                    <a:pt x="79" y="1126"/>
                  </a:cubicBezTo>
                  <a:cubicBezTo>
                    <a:pt x="32" y="1142"/>
                    <a:pt x="16" y="1173"/>
                    <a:pt x="0" y="1205"/>
                  </a:cubicBezTo>
                  <a:cubicBezTo>
                    <a:pt x="0" y="1252"/>
                    <a:pt x="16" y="1284"/>
                    <a:pt x="64" y="1315"/>
                  </a:cubicBezTo>
                  <a:cubicBezTo>
                    <a:pt x="711" y="1631"/>
                    <a:pt x="1248" y="2121"/>
                    <a:pt x="1643" y="2737"/>
                  </a:cubicBezTo>
                  <a:cubicBezTo>
                    <a:pt x="1659" y="2768"/>
                    <a:pt x="1690" y="2784"/>
                    <a:pt x="1722" y="2784"/>
                  </a:cubicBezTo>
                  <a:lnTo>
                    <a:pt x="1738" y="2784"/>
                  </a:lnTo>
                  <a:cubicBezTo>
                    <a:pt x="1817" y="2784"/>
                    <a:pt x="1848" y="2705"/>
                    <a:pt x="1817" y="2642"/>
                  </a:cubicBezTo>
                  <a:cubicBezTo>
                    <a:pt x="1453" y="2058"/>
                    <a:pt x="948" y="1584"/>
                    <a:pt x="364" y="1252"/>
                  </a:cubicBezTo>
                  <a:cubicBezTo>
                    <a:pt x="1106" y="984"/>
                    <a:pt x="1817" y="636"/>
                    <a:pt x="2480" y="178"/>
                  </a:cubicBezTo>
                  <a:cubicBezTo>
                    <a:pt x="2571" y="126"/>
                    <a:pt x="2512" y="0"/>
                    <a:pt x="2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 name="Google Shape;2138;p46">
              <a:extLst>
                <a:ext uri="{FF2B5EF4-FFF2-40B4-BE49-F238E27FC236}">
                  <a16:creationId xmlns:a16="http://schemas.microsoft.com/office/drawing/2014/main" id="{D6018532-0998-F499-01BE-E65E522CC962}"/>
                </a:ext>
              </a:extLst>
            </p:cNvPr>
            <p:cNvSpPr/>
            <p:nvPr/>
          </p:nvSpPr>
          <p:spPr>
            <a:xfrm>
              <a:off x="5973569" y="3140395"/>
              <a:ext cx="96938" cy="102376"/>
            </a:xfrm>
            <a:custGeom>
              <a:avLst/>
              <a:gdLst/>
              <a:ahLst/>
              <a:cxnLst/>
              <a:rect l="l" t="t" r="r" b="b"/>
              <a:pathLst>
                <a:path w="2496" h="2636" extrusionOk="0">
                  <a:moveTo>
                    <a:pt x="2384" y="1"/>
                  </a:moveTo>
                  <a:cubicBezTo>
                    <a:pt x="2354" y="1"/>
                    <a:pt x="2325" y="18"/>
                    <a:pt x="2306" y="45"/>
                  </a:cubicBezTo>
                  <a:cubicBezTo>
                    <a:pt x="1738" y="740"/>
                    <a:pt x="948" y="1230"/>
                    <a:pt x="80" y="1419"/>
                  </a:cubicBezTo>
                  <a:cubicBezTo>
                    <a:pt x="32" y="1435"/>
                    <a:pt x="1" y="1467"/>
                    <a:pt x="1" y="1514"/>
                  </a:cubicBezTo>
                  <a:cubicBezTo>
                    <a:pt x="1" y="1546"/>
                    <a:pt x="16" y="1593"/>
                    <a:pt x="64" y="1609"/>
                  </a:cubicBezTo>
                  <a:cubicBezTo>
                    <a:pt x="569" y="1830"/>
                    <a:pt x="996" y="2162"/>
                    <a:pt x="1343" y="2604"/>
                  </a:cubicBezTo>
                  <a:cubicBezTo>
                    <a:pt x="1359" y="2619"/>
                    <a:pt x="1390" y="2635"/>
                    <a:pt x="1422" y="2635"/>
                  </a:cubicBezTo>
                  <a:cubicBezTo>
                    <a:pt x="1438" y="2635"/>
                    <a:pt x="1454" y="2635"/>
                    <a:pt x="1485" y="2619"/>
                  </a:cubicBezTo>
                  <a:cubicBezTo>
                    <a:pt x="1517" y="2588"/>
                    <a:pt x="1533" y="2525"/>
                    <a:pt x="1501" y="2477"/>
                  </a:cubicBezTo>
                  <a:cubicBezTo>
                    <a:pt x="1185" y="2098"/>
                    <a:pt x="822" y="1782"/>
                    <a:pt x="395" y="1546"/>
                  </a:cubicBezTo>
                  <a:cubicBezTo>
                    <a:pt x="1201" y="1309"/>
                    <a:pt x="1927" y="819"/>
                    <a:pt x="2464" y="172"/>
                  </a:cubicBezTo>
                  <a:cubicBezTo>
                    <a:pt x="2496" y="124"/>
                    <a:pt x="2480" y="61"/>
                    <a:pt x="2448" y="30"/>
                  </a:cubicBezTo>
                  <a:cubicBezTo>
                    <a:pt x="2429" y="10"/>
                    <a:pt x="2406" y="1"/>
                    <a:pt x="2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 name="Google Shape;2139;p46">
              <a:extLst>
                <a:ext uri="{FF2B5EF4-FFF2-40B4-BE49-F238E27FC236}">
                  <a16:creationId xmlns:a16="http://schemas.microsoft.com/office/drawing/2014/main" id="{A6C3E287-3FDC-5362-6C64-B71BD5A605EA}"/>
                </a:ext>
              </a:extLst>
            </p:cNvPr>
            <p:cNvSpPr/>
            <p:nvPr/>
          </p:nvSpPr>
          <p:spPr>
            <a:xfrm>
              <a:off x="5936790" y="3151619"/>
              <a:ext cx="86025" cy="86219"/>
            </a:xfrm>
            <a:custGeom>
              <a:avLst/>
              <a:gdLst/>
              <a:ahLst/>
              <a:cxnLst/>
              <a:rect l="l" t="t" r="r" b="b"/>
              <a:pathLst>
                <a:path w="2215" h="2220" extrusionOk="0">
                  <a:moveTo>
                    <a:pt x="2070" y="0"/>
                  </a:moveTo>
                  <a:cubicBezTo>
                    <a:pt x="2043" y="0"/>
                    <a:pt x="2014" y="12"/>
                    <a:pt x="1990" y="41"/>
                  </a:cubicBezTo>
                  <a:cubicBezTo>
                    <a:pt x="1485" y="593"/>
                    <a:pt x="821" y="988"/>
                    <a:pt x="95" y="1162"/>
                  </a:cubicBezTo>
                  <a:cubicBezTo>
                    <a:pt x="47" y="1178"/>
                    <a:pt x="16" y="1209"/>
                    <a:pt x="16" y="1257"/>
                  </a:cubicBezTo>
                  <a:cubicBezTo>
                    <a:pt x="0" y="1288"/>
                    <a:pt x="32" y="1336"/>
                    <a:pt x="63" y="1351"/>
                  </a:cubicBezTo>
                  <a:cubicBezTo>
                    <a:pt x="458" y="1572"/>
                    <a:pt x="821" y="1857"/>
                    <a:pt x="1153" y="2173"/>
                  </a:cubicBezTo>
                  <a:lnTo>
                    <a:pt x="1185" y="2204"/>
                  </a:lnTo>
                  <a:cubicBezTo>
                    <a:pt x="1199" y="2204"/>
                    <a:pt x="1214" y="2217"/>
                    <a:pt x="1240" y="2220"/>
                  </a:cubicBezTo>
                  <a:lnTo>
                    <a:pt x="1240" y="2220"/>
                  </a:lnTo>
                  <a:cubicBezTo>
                    <a:pt x="1329" y="2213"/>
                    <a:pt x="1372" y="2107"/>
                    <a:pt x="1311" y="2046"/>
                  </a:cubicBezTo>
                  <a:lnTo>
                    <a:pt x="1279" y="2015"/>
                  </a:lnTo>
                  <a:cubicBezTo>
                    <a:pt x="995" y="1746"/>
                    <a:pt x="679" y="1509"/>
                    <a:pt x="363" y="1304"/>
                  </a:cubicBezTo>
                  <a:cubicBezTo>
                    <a:pt x="1042" y="1083"/>
                    <a:pt x="1658" y="704"/>
                    <a:pt x="2132" y="167"/>
                  </a:cubicBezTo>
                  <a:cubicBezTo>
                    <a:pt x="2214" y="97"/>
                    <a:pt x="2148" y="0"/>
                    <a:pt x="2070" y="0"/>
                  </a:cubicBezTo>
                  <a:close/>
                  <a:moveTo>
                    <a:pt x="1240" y="2220"/>
                  </a:moveTo>
                  <a:cubicBezTo>
                    <a:pt x="1238" y="2220"/>
                    <a:pt x="1235" y="2220"/>
                    <a:pt x="1232" y="2220"/>
                  </a:cubicBezTo>
                  <a:lnTo>
                    <a:pt x="1248" y="2220"/>
                  </a:lnTo>
                  <a:cubicBezTo>
                    <a:pt x="1245" y="2220"/>
                    <a:pt x="1243" y="2220"/>
                    <a:pt x="1240" y="22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 name="Google Shape;2140;p46">
              <a:extLst>
                <a:ext uri="{FF2B5EF4-FFF2-40B4-BE49-F238E27FC236}">
                  <a16:creationId xmlns:a16="http://schemas.microsoft.com/office/drawing/2014/main" id="{7DA4DC2F-75C4-5BB2-0908-334D42C54DC4}"/>
                </a:ext>
              </a:extLst>
            </p:cNvPr>
            <p:cNvSpPr/>
            <p:nvPr/>
          </p:nvSpPr>
          <p:spPr>
            <a:xfrm>
              <a:off x="5686516" y="3134957"/>
              <a:ext cx="674724" cy="133562"/>
            </a:xfrm>
            <a:custGeom>
              <a:avLst/>
              <a:gdLst/>
              <a:ahLst/>
              <a:cxnLst/>
              <a:rect l="l" t="t" r="r" b="b"/>
              <a:pathLst>
                <a:path w="17373" h="3439" extrusionOk="0">
                  <a:moveTo>
                    <a:pt x="11558" y="1"/>
                  </a:moveTo>
                  <a:cubicBezTo>
                    <a:pt x="10897" y="1"/>
                    <a:pt x="10227" y="46"/>
                    <a:pt x="9555" y="138"/>
                  </a:cubicBezTo>
                  <a:cubicBezTo>
                    <a:pt x="7881" y="359"/>
                    <a:pt x="6207" y="880"/>
                    <a:pt x="4612" y="1370"/>
                  </a:cubicBezTo>
                  <a:cubicBezTo>
                    <a:pt x="3064" y="1844"/>
                    <a:pt x="1454" y="2333"/>
                    <a:pt x="64" y="3249"/>
                  </a:cubicBezTo>
                  <a:cubicBezTo>
                    <a:pt x="17" y="3281"/>
                    <a:pt x="1" y="3344"/>
                    <a:pt x="32" y="3391"/>
                  </a:cubicBezTo>
                  <a:cubicBezTo>
                    <a:pt x="64" y="3423"/>
                    <a:pt x="95" y="3439"/>
                    <a:pt x="127" y="3439"/>
                  </a:cubicBezTo>
                  <a:cubicBezTo>
                    <a:pt x="143" y="3439"/>
                    <a:pt x="159" y="3423"/>
                    <a:pt x="174" y="3407"/>
                  </a:cubicBezTo>
                  <a:cubicBezTo>
                    <a:pt x="1533" y="2523"/>
                    <a:pt x="3128" y="2033"/>
                    <a:pt x="4660" y="1559"/>
                  </a:cubicBezTo>
                  <a:cubicBezTo>
                    <a:pt x="6270" y="1054"/>
                    <a:pt x="7913" y="549"/>
                    <a:pt x="9587" y="327"/>
                  </a:cubicBezTo>
                  <a:cubicBezTo>
                    <a:pt x="10249" y="236"/>
                    <a:pt x="10910" y="190"/>
                    <a:pt x="11563" y="190"/>
                  </a:cubicBezTo>
                  <a:cubicBezTo>
                    <a:pt x="13604" y="190"/>
                    <a:pt x="15563" y="635"/>
                    <a:pt x="17215" y="1496"/>
                  </a:cubicBezTo>
                  <a:cubicBezTo>
                    <a:pt x="17226" y="1500"/>
                    <a:pt x="17238" y="1502"/>
                    <a:pt x="17250" y="1502"/>
                  </a:cubicBezTo>
                  <a:cubicBezTo>
                    <a:pt x="17285" y="1502"/>
                    <a:pt x="17317" y="1484"/>
                    <a:pt x="17341" y="1449"/>
                  </a:cubicBezTo>
                  <a:cubicBezTo>
                    <a:pt x="17373" y="1401"/>
                    <a:pt x="17341" y="1338"/>
                    <a:pt x="17294" y="1322"/>
                  </a:cubicBezTo>
                  <a:cubicBezTo>
                    <a:pt x="15617" y="448"/>
                    <a:pt x="13632" y="1"/>
                    <a:pt x="11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2141;p46">
              <a:extLst>
                <a:ext uri="{FF2B5EF4-FFF2-40B4-BE49-F238E27FC236}">
                  <a16:creationId xmlns:a16="http://schemas.microsoft.com/office/drawing/2014/main" id="{A1587DDC-0375-1F6E-1054-5BA0C3559987}"/>
                </a:ext>
              </a:extLst>
            </p:cNvPr>
            <p:cNvSpPr/>
            <p:nvPr/>
          </p:nvSpPr>
          <p:spPr>
            <a:xfrm>
              <a:off x="6298645" y="3150609"/>
              <a:ext cx="74879" cy="90297"/>
            </a:xfrm>
            <a:custGeom>
              <a:avLst/>
              <a:gdLst/>
              <a:ahLst/>
              <a:cxnLst/>
              <a:rect l="l" t="t" r="r" b="b"/>
              <a:pathLst>
                <a:path w="1928" h="2325" extrusionOk="0">
                  <a:moveTo>
                    <a:pt x="1821" y="0"/>
                  </a:moveTo>
                  <a:cubicBezTo>
                    <a:pt x="1814" y="0"/>
                    <a:pt x="1807" y="1"/>
                    <a:pt x="1801" y="3"/>
                  </a:cubicBezTo>
                  <a:cubicBezTo>
                    <a:pt x="1517" y="51"/>
                    <a:pt x="1232" y="98"/>
                    <a:pt x="948" y="146"/>
                  </a:cubicBezTo>
                  <a:cubicBezTo>
                    <a:pt x="664" y="193"/>
                    <a:pt x="380" y="225"/>
                    <a:pt x="95" y="288"/>
                  </a:cubicBezTo>
                  <a:cubicBezTo>
                    <a:pt x="64" y="288"/>
                    <a:pt x="32" y="303"/>
                    <a:pt x="16" y="351"/>
                  </a:cubicBezTo>
                  <a:cubicBezTo>
                    <a:pt x="1" y="382"/>
                    <a:pt x="16" y="414"/>
                    <a:pt x="32" y="446"/>
                  </a:cubicBezTo>
                  <a:cubicBezTo>
                    <a:pt x="569" y="998"/>
                    <a:pt x="1043" y="1614"/>
                    <a:pt x="1454" y="2278"/>
                  </a:cubicBezTo>
                  <a:cubicBezTo>
                    <a:pt x="1469" y="2309"/>
                    <a:pt x="1501" y="2325"/>
                    <a:pt x="1533" y="2325"/>
                  </a:cubicBezTo>
                  <a:cubicBezTo>
                    <a:pt x="1548" y="2325"/>
                    <a:pt x="1564" y="2325"/>
                    <a:pt x="1580" y="2309"/>
                  </a:cubicBezTo>
                  <a:cubicBezTo>
                    <a:pt x="1627" y="2278"/>
                    <a:pt x="1643" y="2214"/>
                    <a:pt x="1612" y="2183"/>
                  </a:cubicBezTo>
                  <a:cubicBezTo>
                    <a:pt x="1232" y="1551"/>
                    <a:pt x="806" y="983"/>
                    <a:pt x="301" y="446"/>
                  </a:cubicBezTo>
                  <a:lnTo>
                    <a:pt x="980" y="335"/>
                  </a:lnTo>
                  <a:cubicBezTo>
                    <a:pt x="1264" y="288"/>
                    <a:pt x="1548" y="240"/>
                    <a:pt x="1833" y="193"/>
                  </a:cubicBezTo>
                  <a:cubicBezTo>
                    <a:pt x="1896" y="193"/>
                    <a:pt x="1927" y="130"/>
                    <a:pt x="1912" y="82"/>
                  </a:cubicBezTo>
                  <a:cubicBezTo>
                    <a:pt x="1912" y="41"/>
                    <a:pt x="1864" y="0"/>
                    <a:pt x="1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2142;p46">
              <a:extLst>
                <a:ext uri="{FF2B5EF4-FFF2-40B4-BE49-F238E27FC236}">
                  <a16:creationId xmlns:a16="http://schemas.microsoft.com/office/drawing/2014/main" id="{B192CA7D-04AE-BC2F-A8E8-B789018F68A3}"/>
                </a:ext>
              </a:extLst>
            </p:cNvPr>
            <p:cNvSpPr/>
            <p:nvPr/>
          </p:nvSpPr>
          <p:spPr>
            <a:xfrm>
              <a:off x="6255729" y="3126296"/>
              <a:ext cx="80394" cy="101133"/>
            </a:xfrm>
            <a:custGeom>
              <a:avLst/>
              <a:gdLst/>
              <a:ahLst/>
              <a:cxnLst/>
              <a:rect l="l" t="t" r="r" b="b"/>
              <a:pathLst>
                <a:path w="2070" h="2604" extrusionOk="0">
                  <a:moveTo>
                    <a:pt x="1966" y="1"/>
                  </a:moveTo>
                  <a:cubicBezTo>
                    <a:pt x="1953" y="1"/>
                    <a:pt x="1940" y="5"/>
                    <a:pt x="1927" y="14"/>
                  </a:cubicBezTo>
                  <a:cubicBezTo>
                    <a:pt x="1343" y="266"/>
                    <a:pt x="727" y="471"/>
                    <a:pt x="95" y="582"/>
                  </a:cubicBezTo>
                  <a:cubicBezTo>
                    <a:pt x="63" y="582"/>
                    <a:pt x="32" y="598"/>
                    <a:pt x="16" y="645"/>
                  </a:cubicBezTo>
                  <a:cubicBezTo>
                    <a:pt x="0" y="677"/>
                    <a:pt x="16" y="708"/>
                    <a:pt x="32" y="740"/>
                  </a:cubicBezTo>
                  <a:cubicBezTo>
                    <a:pt x="458" y="1293"/>
                    <a:pt x="806" y="1893"/>
                    <a:pt x="1090" y="2540"/>
                  </a:cubicBezTo>
                  <a:cubicBezTo>
                    <a:pt x="1106" y="2572"/>
                    <a:pt x="1137" y="2603"/>
                    <a:pt x="1169" y="2603"/>
                  </a:cubicBezTo>
                  <a:cubicBezTo>
                    <a:pt x="1185" y="2603"/>
                    <a:pt x="1200" y="2603"/>
                    <a:pt x="1216" y="2588"/>
                  </a:cubicBezTo>
                  <a:cubicBezTo>
                    <a:pt x="1264" y="2572"/>
                    <a:pt x="1295" y="2509"/>
                    <a:pt x="1264" y="2461"/>
                  </a:cubicBezTo>
                  <a:cubicBezTo>
                    <a:pt x="995" y="1861"/>
                    <a:pt x="663" y="1277"/>
                    <a:pt x="284" y="740"/>
                  </a:cubicBezTo>
                  <a:cubicBezTo>
                    <a:pt x="869" y="629"/>
                    <a:pt x="1453" y="440"/>
                    <a:pt x="2006" y="187"/>
                  </a:cubicBezTo>
                  <a:cubicBezTo>
                    <a:pt x="2053" y="171"/>
                    <a:pt x="2069" y="108"/>
                    <a:pt x="2053" y="61"/>
                  </a:cubicBezTo>
                  <a:cubicBezTo>
                    <a:pt x="2030" y="27"/>
                    <a:pt x="1999"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2143;p46">
              <a:extLst>
                <a:ext uri="{FF2B5EF4-FFF2-40B4-BE49-F238E27FC236}">
                  <a16:creationId xmlns:a16="http://schemas.microsoft.com/office/drawing/2014/main" id="{96096021-9E41-2B7E-CD45-F164BE75B0F3}"/>
                </a:ext>
              </a:extLst>
            </p:cNvPr>
            <p:cNvSpPr/>
            <p:nvPr/>
          </p:nvSpPr>
          <p:spPr>
            <a:xfrm>
              <a:off x="6212152" y="3110606"/>
              <a:ext cx="94492" cy="106997"/>
            </a:xfrm>
            <a:custGeom>
              <a:avLst/>
              <a:gdLst/>
              <a:ahLst/>
              <a:cxnLst/>
              <a:rect l="l" t="t" r="r" b="b"/>
              <a:pathLst>
                <a:path w="2433" h="2755" extrusionOk="0">
                  <a:moveTo>
                    <a:pt x="2304" y="1"/>
                  </a:moveTo>
                  <a:cubicBezTo>
                    <a:pt x="2293" y="1"/>
                    <a:pt x="2283" y="3"/>
                    <a:pt x="2275" y="7"/>
                  </a:cubicBezTo>
                  <a:cubicBezTo>
                    <a:pt x="1596" y="402"/>
                    <a:pt x="870" y="670"/>
                    <a:pt x="111" y="797"/>
                  </a:cubicBezTo>
                  <a:cubicBezTo>
                    <a:pt x="33" y="812"/>
                    <a:pt x="1" y="923"/>
                    <a:pt x="64" y="970"/>
                  </a:cubicBezTo>
                  <a:cubicBezTo>
                    <a:pt x="601" y="1460"/>
                    <a:pt x="885" y="2092"/>
                    <a:pt x="1106" y="2692"/>
                  </a:cubicBezTo>
                  <a:cubicBezTo>
                    <a:pt x="1122" y="2739"/>
                    <a:pt x="1170" y="2755"/>
                    <a:pt x="1201" y="2755"/>
                  </a:cubicBezTo>
                  <a:lnTo>
                    <a:pt x="1233" y="2755"/>
                  </a:lnTo>
                  <a:cubicBezTo>
                    <a:pt x="1296" y="2739"/>
                    <a:pt x="1312" y="2676"/>
                    <a:pt x="1296" y="2628"/>
                  </a:cubicBezTo>
                  <a:cubicBezTo>
                    <a:pt x="1091" y="2013"/>
                    <a:pt x="759" y="1444"/>
                    <a:pt x="333" y="954"/>
                  </a:cubicBezTo>
                  <a:cubicBezTo>
                    <a:pt x="1043" y="812"/>
                    <a:pt x="1738" y="544"/>
                    <a:pt x="2370" y="181"/>
                  </a:cubicBezTo>
                  <a:cubicBezTo>
                    <a:pt x="2417" y="149"/>
                    <a:pt x="2433" y="102"/>
                    <a:pt x="2401" y="54"/>
                  </a:cubicBezTo>
                  <a:cubicBezTo>
                    <a:pt x="2378" y="19"/>
                    <a:pt x="2336" y="1"/>
                    <a:pt x="2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2144;p46">
              <a:extLst>
                <a:ext uri="{FF2B5EF4-FFF2-40B4-BE49-F238E27FC236}">
                  <a16:creationId xmlns:a16="http://schemas.microsoft.com/office/drawing/2014/main" id="{1C2DD160-6DDF-C3FB-BFE6-9154CA03E856}"/>
                </a:ext>
              </a:extLst>
            </p:cNvPr>
            <p:cNvSpPr/>
            <p:nvPr/>
          </p:nvSpPr>
          <p:spPr>
            <a:xfrm>
              <a:off x="6175373" y="3110101"/>
              <a:ext cx="91812" cy="91579"/>
            </a:xfrm>
            <a:custGeom>
              <a:avLst/>
              <a:gdLst/>
              <a:ahLst/>
              <a:cxnLst/>
              <a:rect l="l" t="t" r="r" b="b"/>
              <a:pathLst>
                <a:path w="2364" h="2358" extrusionOk="0">
                  <a:moveTo>
                    <a:pt x="2209" y="1"/>
                  </a:moveTo>
                  <a:cubicBezTo>
                    <a:pt x="2190" y="1"/>
                    <a:pt x="2169" y="7"/>
                    <a:pt x="2148" y="20"/>
                  </a:cubicBezTo>
                  <a:cubicBezTo>
                    <a:pt x="1516" y="367"/>
                    <a:pt x="822" y="588"/>
                    <a:pt x="111" y="683"/>
                  </a:cubicBezTo>
                  <a:cubicBezTo>
                    <a:pt x="32" y="699"/>
                    <a:pt x="0" y="794"/>
                    <a:pt x="64" y="857"/>
                  </a:cubicBezTo>
                  <a:cubicBezTo>
                    <a:pt x="443" y="1283"/>
                    <a:pt x="774" y="1773"/>
                    <a:pt x="1027" y="2294"/>
                  </a:cubicBezTo>
                  <a:cubicBezTo>
                    <a:pt x="1043" y="2326"/>
                    <a:pt x="1074" y="2357"/>
                    <a:pt x="1106" y="2357"/>
                  </a:cubicBezTo>
                  <a:cubicBezTo>
                    <a:pt x="1122" y="2357"/>
                    <a:pt x="1137" y="2341"/>
                    <a:pt x="1153" y="2341"/>
                  </a:cubicBezTo>
                  <a:cubicBezTo>
                    <a:pt x="1201" y="2326"/>
                    <a:pt x="1232" y="2262"/>
                    <a:pt x="1201" y="2215"/>
                  </a:cubicBezTo>
                  <a:cubicBezTo>
                    <a:pt x="964" y="1725"/>
                    <a:pt x="664" y="1268"/>
                    <a:pt x="316" y="857"/>
                  </a:cubicBezTo>
                  <a:cubicBezTo>
                    <a:pt x="995" y="746"/>
                    <a:pt x="1643" y="525"/>
                    <a:pt x="2259" y="194"/>
                  </a:cubicBezTo>
                  <a:cubicBezTo>
                    <a:pt x="2364" y="141"/>
                    <a:pt x="2305" y="1"/>
                    <a:pt x="2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2145;p46">
              <a:extLst>
                <a:ext uri="{FF2B5EF4-FFF2-40B4-BE49-F238E27FC236}">
                  <a16:creationId xmlns:a16="http://schemas.microsoft.com/office/drawing/2014/main" id="{2CC4FA3C-2EFD-F605-C179-4868DAF1757E}"/>
                </a:ext>
              </a:extLst>
            </p:cNvPr>
            <p:cNvSpPr/>
            <p:nvPr/>
          </p:nvSpPr>
          <p:spPr>
            <a:xfrm>
              <a:off x="6133039" y="3099653"/>
              <a:ext cx="89326" cy="102026"/>
            </a:xfrm>
            <a:custGeom>
              <a:avLst/>
              <a:gdLst/>
              <a:ahLst/>
              <a:cxnLst/>
              <a:rect l="l" t="t" r="r" b="b"/>
              <a:pathLst>
                <a:path w="2300" h="2627" extrusionOk="0">
                  <a:moveTo>
                    <a:pt x="2150" y="0"/>
                  </a:moveTo>
                  <a:cubicBezTo>
                    <a:pt x="2130" y="0"/>
                    <a:pt x="2108" y="6"/>
                    <a:pt x="2085" y="20"/>
                  </a:cubicBezTo>
                  <a:cubicBezTo>
                    <a:pt x="1580" y="352"/>
                    <a:pt x="1027" y="621"/>
                    <a:pt x="443" y="826"/>
                  </a:cubicBezTo>
                  <a:cubicBezTo>
                    <a:pt x="365" y="865"/>
                    <a:pt x="276" y="893"/>
                    <a:pt x="186" y="893"/>
                  </a:cubicBezTo>
                  <a:cubicBezTo>
                    <a:pt x="166" y="893"/>
                    <a:pt x="147" y="892"/>
                    <a:pt x="127" y="889"/>
                  </a:cubicBezTo>
                  <a:cubicBezTo>
                    <a:pt x="118" y="886"/>
                    <a:pt x="110" y="885"/>
                    <a:pt x="101" y="885"/>
                  </a:cubicBezTo>
                  <a:cubicBezTo>
                    <a:pt x="63" y="885"/>
                    <a:pt x="29" y="911"/>
                    <a:pt x="16" y="936"/>
                  </a:cubicBezTo>
                  <a:cubicBezTo>
                    <a:pt x="1" y="984"/>
                    <a:pt x="1" y="1031"/>
                    <a:pt x="32" y="1063"/>
                  </a:cubicBezTo>
                  <a:cubicBezTo>
                    <a:pt x="490" y="1505"/>
                    <a:pt x="869" y="2010"/>
                    <a:pt x="1185" y="2579"/>
                  </a:cubicBezTo>
                  <a:cubicBezTo>
                    <a:pt x="1201" y="2595"/>
                    <a:pt x="1233" y="2610"/>
                    <a:pt x="1280" y="2626"/>
                  </a:cubicBezTo>
                  <a:cubicBezTo>
                    <a:pt x="1296" y="2610"/>
                    <a:pt x="1311" y="2610"/>
                    <a:pt x="1327" y="2595"/>
                  </a:cubicBezTo>
                  <a:cubicBezTo>
                    <a:pt x="1375" y="2579"/>
                    <a:pt x="1390" y="2516"/>
                    <a:pt x="1359" y="2468"/>
                  </a:cubicBezTo>
                  <a:cubicBezTo>
                    <a:pt x="1075" y="1963"/>
                    <a:pt x="727" y="1505"/>
                    <a:pt x="332" y="1079"/>
                  </a:cubicBezTo>
                  <a:cubicBezTo>
                    <a:pt x="395" y="1063"/>
                    <a:pt x="459" y="1031"/>
                    <a:pt x="522" y="1015"/>
                  </a:cubicBezTo>
                  <a:cubicBezTo>
                    <a:pt x="1106" y="810"/>
                    <a:pt x="1675" y="526"/>
                    <a:pt x="2196" y="194"/>
                  </a:cubicBezTo>
                  <a:cubicBezTo>
                    <a:pt x="2300" y="129"/>
                    <a:pt x="2243" y="0"/>
                    <a:pt x="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2146;p46">
              <a:extLst>
                <a:ext uri="{FF2B5EF4-FFF2-40B4-BE49-F238E27FC236}">
                  <a16:creationId xmlns:a16="http://schemas.microsoft.com/office/drawing/2014/main" id="{780AE41E-9BE4-00AD-91CB-C46BFCE9C1B0}"/>
                </a:ext>
              </a:extLst>
            </p:cNvPr>
            <p:cNvSpPr/>
            <p:nvPr/>
          </p:nvSpPr>
          <p:spPr>
            <a:xfrm>
              <a:off x="6085812" y="3102022"/>
              <a:ext cx="78568" cy="108240"/>
            </a:xfrm>
            <a:custGeom>
              <a:avLst/>
              <a:gdLst/>
              <a:ahLst/>
              <a:cxnLst/>
              <a:rect l="l" t="t" r="r" b="b"/>
              <a:pathLst>
                <a:path w="2023" h="2787" extrusionOk="0">
                  <a:moveTo>
                    <a:pt x="1890" y="1"/>
                  </a:moveTo>
                  <a:cubicBezTo>
                    <a:pt x="1867" y="1"/>
                    <a:pt x="1847" y="8"/>
                    <a:pt x="1833" y="23"/>
                  </a:cubicBezTo>
                  <a:cubicBezTo>
                    <a:pt x="1359" y="481"/>
                    <a:pt x="743" y="796"/>
                    <a:pt x="95" y="907"/>
                  </a:cubicBezTo>
                  <a:cubicBezTo>
                    <a:pt x="48" y="907"/>
                    <a:pt x="16" y="939"/>
                    <a:pt x="1" y="986"/>
                  </a:cubicBezTo>
                  <a:cubicBezTo>
                    <a:pt x="1" y="1033"/>
                    <a:pt x="32" y="1081"/>
                    <a:pt x="80" y="1096"/>
                  </a:cubicBezTo>
                  <a:cubicBezTo>
                    <a:pt x="806" y="1333"/>
                    <a:pt x="1296" y="1981"/>
                    <a:pt x="1817" y="2739"/>
                  </a:cubicBezTo>
                  <a:cubicBezTo>
                    <a:pt x="1833" y="2770"/>
                    <a:pt x="1864" y="2786"/>
                    <a:pt x="1896" y="2786"/>
                  </a:cubicBezTo>
                  <a:cubicBezTo>
                    <a:pt x="1927" y="2786"/>
                    <a:pt x="1943" y="2786"/>
                    <a:pt x="1975" y="2770"/>
                  </a:cubicBezTo>
                  <a:cubicBezTo>
                    <a:pt x="2006" y="2739"/>
                    <a:pt x="2022" y="2676"/>
                    <a:pt x="1991" y="2628"/>
                  </a:cubicBezTo>
                  <a:cubicBezTo>
                    <a:pt x="1627" y="2107"/>
                    <a:pt x="1138" y="1397"/>
                    <a:pt x="443" y="1033"/>
                  </a:cubicBezTo>
                  <a:cubicBezTo>
                    <a:pt x="1011" y="875"/>
                    <a:pt x="1533" y="575"/>
                    <a:pt x="1975" y="181"/>
                  </a:cubicBezTo>
                  <a:cubicBezTo>
                    <a:pt x="2006" y="133"/>
                    <a:pt x="2006" y="70"/>
                    <a:pt x="1975" y="38"/>
                  </a:cubicBezTo>
                  <a:cubicBezTo>
                    <a:pt x="1949" y="12"/>
                    <a:pt x="1918" y="1"/>
                    <a:pt x="1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2147;p46">
              <a:extLst>
                <a:ext uri="{FF2B5EF4-FFF2-40B4-BE49-F238E27FC236}">
                  <a16:creationId xmlns:a16="http://schemas.microsoft.com/office/drawing/2014/main" id="{E118772A-7E96-A1A5-54A7-52FC5096F7C2}"/>
                </a:ext>
              </a:extLst>
            </p:cNvPr>
            <p:cNvSpPr/>
            <p:nvPr/>
          </p:nvSpPr>
          <p:spPr>
            <a:xfrm>
              <a:off x="6015903" y="3080778"/>
              <a:ext cx="98181" cy="122726"/>
            </a:xfrm>
            <a:custGeom>
              <a:avLst/>
              <a:gdLst/>
              <a:ahLst/>
              <a:cxnLst/>
              <a:rect l="l" t="t" r="r" b="b"/>
              <a:pathLst>
                <a:path w="2528" h="3160" extrusionOk="0">
                  <a:moveTo>
                    <a:pt x="2426" y="0"/>
                  </a:moveTo>
                  <a:cubicBezTo>
                    <a:pt x="2392" y="0"/>
                    <a:pt x="2358" y="18"/>
                    <a:pt x="2338" y="48"/>
                  </a:cubicBezTo>
                  <a:cubicBezTo>
                    <a:pt x="1848" y="885"/>
                    <a:pt x="1027" y="1486"/>
                    <a:pt x="79" y="1722"/>
                  </a:cubicBezTo>
                  <a:cubicBezTo>
                    <a:pt x="32" y="1738"/>
                    <a:pt x="0" y="1786"/>
                    <a:pt x="0" y="1833"/>
                  </a:cubicBezTo>
                  <a:cubicBezTo>
                    <a:pt x="16" y="1880"/>
                    <a:pt x="63" y="1912"/>
                    <a:pt x="111" y="1912"/>
                  </a:cubicBezTo>
                  <a:cubicBezTo>
                    <a:pt x="171" y="1905"/>
                    <a:pt x="231" y="1901"/>
                    <a:pt x="292" y="1901"/>
                  </a:cubicBezTo>
                  <a:cubicBezTo>
                    <a:pt x="489" y="1901"/>
                    <a:pt x="688" y="1942"/>
                    <a:pt x="869" y="2038"/>
                  </a:cubicBezTo>
                  <a:cubicBezTo>
                    <a:pt x="1169" y="2196"/>
                    <a:pt x="1422" y="2417"/>
                    <a:pt x="1643" y="2670"/>
                  </a:cubicBezTo>
                  <a:cubicBezTo>
                    <a:pt x="1801" y="2828"/>
                    <a:pt x="1974" y="2986"/>
                    <a:pt x="2148" y="3128"/>
                  </a:cubicBezTo>
                  <a:cubicBezTo>
                    <a:pt x="2164" y="3144"/>
                    <a:pt x="2195" y="3160"/>
                    <a:pt x="2211" y="3160"/>
                  </a:cubicBezTo>
                  <a:cubicBezTo>
                    <a:pt x="2243" y="3160"/>
                    <a:pt x="2274" y="3144"/>
                    <a:pt x="2290" y="3112"/>
                  </a:cubicBezTo>
                  <a:cubicBezTo>
                    <a:pt x="2322" y="3081"/>
                    <a:pt x="2322" y="3017"/>
                    <a:pt x="2274" y="2986"/>
                  </a:cubicBezTo>
                  <a:cubicBezTo>
                    <a:pt x="2101" y="2844"/>
                    <a:pt x="1943" y="2686"/>
                    <a:pt x="1785" y="2528"/>
                  </a:cubicBezTo>
                  <a:cubicBezTo>
                    <a:pt x="1548" y="2259"/>
                    <a:pt x="1264" y="2038"/>
                    <a:pt x="964" y="1865"/>
                  </a:cubicBezTo>
                  <a:cubicBezTo>
                    <a:pt x="853" y="1817"/>
                    <a:pt x="758" y="1786"/>
                    <a:pt x="648" y="1754"/>
                  </a:cubicBezTo>
                  <a:cubicBezTo>
                    <a:pt x="1422" y="1422"/>
                    <a:pt x="2069" y="870"/>
                    <a:pt x="2496" y="143"/>
                  </a:cubicBezTo>
                  <a:cubicBezTo>
                    <a:pt x="2527" y="96"/>
                    <a:pt x="2527" y="48"/>
                    <a:pt x="2480" y="17"/>
                  </a:cubicBezTo>
                  <a:cubicBezTo>
                    <a:pt x="2463" y="6"/>
                    <a:pt x="2444" y="0"/>
                    <a:pt x="2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2148;p46">
              <a:extLst>
                <a:ext uri="{FF2B5EF4-FFF2-40B4-BE49-F238E27FC236}">
                  <a16:creationId xmlns:a16="http://schemas.microsoft.com/office/drawing/2014/main" id="{24C98494-9BB5-B0A6-7CFF-A561F41B65B2}"/>
                </a:ext>
              </a:extLst>
            </p:cNvPr>
            <p:cNvSpPr/>
            <p:nvPr/>
          </p:nvSpPr>
          <p:spPr>
            <a:xfrm>
              <a:off x="6063752" y="3094954"/>
              <a:ext cx="58023" cy="92589"/>
            </a:xfrm>
            <a:custGeom>
              <a:avLst/>
              <a:gdLst/>
              <a:ahLst/>
              <a:cxnLst/>
              <a:rect l="l" t="t" r="r" b="b"/>
              <a:pathLst>
                <a:path w="1494" h="2384" extrusionOk="0">
                  <a:moveTo>
                    <a:pt x="1354" y="1"/>
                  </a:moveTo>
                  <a:cubicBezTo>
                    <a:pt x="1326" y="1"/>
                    <a:pt x="1298" y="14"/>
                    <a:pt x="1279" y="47"/>
                  </a:cubicBezTo>
                  <a:cubicBezTo>
                    <a:pt x="979" y="520"/>
                    <a:pt x="569" y="915"/>
                    <a:pt x="63" y="1168"/>
                  </a:cubicBezTo>
                  <a:cubicBezTo>
                    <a:pt x="32" y="1184"/>
                    <a:pt x="16" y="1215"/>
                    <a:pt x="16" y="1247"/>
                  </a:cubicBezTo>
                  <a:cubicBezTo>
                    <a:pt x="0" y="1278"/>
                    <a:pt x="32" y="1326"/>
                    <a:pt x="63" y="1342"/>
                  </a:cubicBezTo>
                  <a:cubicBezTo>
                    <a:pt x="474" y="1563"/>
                    <a:pt x="806" y="1910"/>
                    <a:pt x="1011" y="2321"/>
                  </a:cubicBezTo>
                  <a:cubicBezTo>
                    <a:pt x="1027" y="2352"/>
                    <a:pt x="1058" y="2384"/>
                    <a:pt x="1106" y="2384"/>
                  </a:cubicBezTo>
                  <a:lnTo>
                    <a:pt x="1153" y="2384"/>
                  </a:lnTo>
                  <a:cubicBezTo>
                    <a:pt x="1200" y="2352"/>
                    <a:pt x="1216" y="2289"/>
                    <a:pt x="1185" y="2242"/>
                  </a:cubicBezTo>
                  <a:cubicBezTo>
                    <a:pt x="979" y="1847"/>
                    <a:pt x="679" y="1515"/>
                    <a:pt x="316" y="1278"/>
                  </a:cubicBezTo>
                  <a:cubicBezTo>
                    <a:pt x="774" y="994"/>
                    <a:pt x="1153" y="615"/>
                    <a:pt x="1437" y="157"/>
                  </a:cubicBezTo>
                  <a:cubicBezTo>
                    <a:pt x="1493" y="79"/>
                    <a:pt x="1423" y="1"/>
                    <a:pt x="1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2149;p46">
              <a:extLst>
                <a:ext uri="{FF2B5EF4-FFF2-40B4-BE49-F238E27FC236}">
                  <a16:creationId xmlns:a16="http://schemas.microsoft.com/office/drawing/2014/main" id="{B08DED94-AB6B-ADF0-A231-671FF9FA237B}"/>
                </a:ext>
              </a:extLst>
            </p:cNvPr>
            <p:cNvSpPr/>
            <p:nvPr/>
          </p:nvSpPr>
          <p:spPr>
            <a:xfrm>
              <a:off x="5990153" y="3088623"/>
              <a:ext cx="86491" cy="111813"/>
            </a:xfrm>
            <a:custGeom>
              <a:avLst/>
              <a:gdLst/>
              <a:ahLst/>
              <a:cxnLst/>
              <a:rect l="l" t="t" r="r" b="b"/>
              <a:pathLst>
                <a:path w="2227" h="2879" extrusionOk="0">
                  <a:moveTo>
                    <a:pt x="2114" y="0"/>
                  </a:moveTo>
                  <a:cubicBezTo>
                    <a:pt x="2089" y="0"/>
                    <a:pt x="2061" y="12"/>
                    <a:pt x="2037" y="36"/>
                  </a:cubicBezTo>
                  <a:cubicBezTo>
                    <a:pt x="1469" y="668"/>
                    <a:pt x="790" y="1189"/>
                    <a:pt x="47" y="1615"/>
                  </a:cubicBezTo>
                  <a:cubicBezTo>
                    <a:pt x="16" y="1631"/>
                    <a:pt x="0" y="1678"/>
                    <a:pt x="0" y="1710"/>
                  </a:cubicBezTo>
                  <a:cubicBezTo>
                    <a:pt x="0" y="1757"/>
                    <a:pt x="32" y="1789"/>
                    <a:pt x="79" y="1805"/>
                  </a:cubicBezTo>
                  <a:cubicBezTo>
                    <a:pt x="790" y="1963"/>
                    <a:pt x="1421" y="2326"/>
                    <a:pt x="1943" y="2847"/>
                  </a:cubicBezTo>
                  <a:cubicBezTo>
                    <a:pt x="1958" y="2863"/>
                    <a:pt x="1990" y="2879"/>
                    <a:pt x="2006" y="2879"/>
                  </a:cubicBezTo>
                  <a:cubicBezTo>
                    <a:pt x="2100" y="2879"/>
                    <a:pt x="2132" y="2784"/>
                    <a:pt x="2069" y="2721"/>
                  </a:cubicBezTo>
                  <a:cubicBezTo>
                    <a:pt x="1595" y="2231"/>
                    <a:pt x="1011" y="1868"/>
                    <a:pt x="363" y="1678"/>
                  </a:cubicBezTo>
                  <a:cubicBezTo>
                    <a:pt x="1027" y="1252"/>
                    <a:pt x="1642" y="747"/>
                    <a:pt x="2179" y="178"/>
                  </a:cubicBezTo>
                  <a:cubicBezTo>
                    <a:pt x="2227" y="131"/>
                    <a:pt x="2227" y="68"/>
                    <a:pt x="2179" y="36"/>
                  </a:cubicBezTo>
                  <a:cubicBezTo>
                    <a:pt x="2164" y="12"/>
                    <a:pt x="2140" y="0"/>
                    <a:pt x="2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2150;p46">
              <a:extLst>
                <a:ext uri="{FF2B5EF4-FFF2-40B4-BE49-F238E27FC236}">
                  <a16:creationId xmlns:a16="http://schemas.microsoft.com/office/drawing/2014/main" id="{E4707E9B-3BBF-4B20-E774-BE0E4D5295F0}"/>
                </a:ext>
              </a:extLst>
            </p:cNvPr>
            <p:cNvSpPr/>
            <p:nvPr/>
          </p:nvSpPr>
          <p:spPr>
            <a:xfrm>
              <a:off x="5942926" y="3089788"/>
              <a:ext cx="84044" cy="108201"/>
            </a:xfrm>
            <a:custGeom>
              <a:avLst/>
              <a:gdLst/>
              <a:ahLst/>
              <a:cxnLst/>
              <a:rect l="l" t="t" r="r" b="b"/>
              <a:pathLst>
                <a:path w="2164" h="2786" extrusionOk="0">
                  <a:moveTo>
                    <a:pt x="2049" y="0"/>
                  </a:moveTo>
                  <a:cubicBezTo>
                    <a:pt x="2015" y="0"/>
                    <a:pt x="1982" y="18"/>
                    <a:pt x="1958" y="53"/>
                  </a:cubicBezTo>
                  <a:cubicBezTo>
                    <a:pt x="1548" y="859"/>
                    <a:pt x="900" y="1506"/>
                    <a:pt x="79" y="1885"/>
                  </a:cubicBezTo>
                  <a:cubicBezTo>
                    <a:pt x="0" y="1933"/>
                    <a:pt x="16" y="2059"/>
                    <a:pt x="111" y="2075"/>
                  </a:cubicBezTo>
                  <a:cubicBezTo>
                    <a:pt x="647" y="2185"/>
                    <a:pt x="1153" y="2422"/>
                    <a:pt x="1579" y="2770"/>
                  </a:cubicBezTo>
                  <a:cubicBezTo>
                    <a:pt x="1595" y="2785"/>
                    <a:pt x="1611" y="2785"/>
                    <a:pt x="1642" y="2785"/>
                  </a:cubicBezTo>
                  <a:cubicBezTo>
                    <a:pt x="1674" y="2785"/>
                    <a:pt x="1690" y="2770"/>
                    <a:pt x="1721" y="2754"/>
                  </a:cubicBezTo>
                  <a:cubicBezTo>
                    <a:pt x="1753" y="2706"/>
                    <a:pt x="1737" y="2643"/>
                    <a:pt x="1706" y="2612"/>
                  </a:cubicBezTo>
                  <a:cubicBezTo>
                    <a:pt x="1311" y="2312"/>
                    <a:pt x="884" y="2075"/>
                    <a:pt x="411" y="1933"/>
                  </a:cubicBezTo>
                  <a:cubicBezTo>
                    <a:pt x="1153" y="1522"/>
                    <a:pt x="1753" y="906"/>
                    <a:pt x="2132" y="148"/>
                  </a:cubicBezTo>
                  <a:cubicBezTo>
                    <a:pt x="2164" y="101"/>
                    <a:pt x="2132" y="38"/>
                    <a:pt x="2085" y="6"/>
                  </a:cubicBezTo>
                  <a:cubicBezTo>
                    <a:pt x="2073" y="2"/>
                    <a:pt x="2061"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2151;p46">
              <a:extLst>
                <a:ext uri="{FF2B5EF4-FFF2-40B4-BE49-F238E27FC236}">
                  <a16:creationId xmlns:a16="http://schemas.microsoft.com/office/drawing/2014/main" id="{EA15C78B-2FA7-41E3-FDD1-DF3635CD1FC2}"/>
                </a:ext>
              </a:extLst>
            </p:cNvPr>
            <p:cNvSpPr/>
            <p:nvPr/>
          </p:nvSpPr>
          <p:spPr>
            <a:xfrm>
              <a:off x="5908554" y="3112043"/>
              <a:ext cx="72432" cy="90841"/>
            </a:xfrm>
            <a:custGeom>
              <a:avLst/>
              <a:gdLst/>
              <a:ahLst/>
              <a:cxnLst/>
              <a:rect l="l" t="t" r="r" b="b"/>
              <a:pathLst>
                <a:path w="1865" h="2339" extrusionOk="0">
                  <a:moveTo>
                    <a:pt x="1751" y="1"/>
                  </a:moveTo>
                  <a:cubicBezTo>
                    <a:pt x="1722" y="1"/>
                    <a:pt x="1695" y="18"/>
                    <a:pt x="1675" y="49"/>
                  </a:cubicBezTo>
                  <a:cubicBezTo>
                    <a:pt x="1296" y="712"/>
                    <a:pt x="743" y="1233"/>
                    <a:pt x="64" y="1565"/>
                  </a:cubicBezTo>
                  <a:cubicBezTo>
                    <a:pt x="16" y="1581"/>
                    <a:pt x="1" y="1628"/>
                    <a:pt x="1" y="1660"/>
                  </a:cubicBezTo>
                  <a:cubicBezTo>
                    <a:pt x="16" y="1707"/>
                    <a:pt x="32" y="1739"/>
                    <a:pt x="80" y="1754"/>
                  </a:cubicBezTo>
                  <a:cubicBezTo>
                    <a:pt x="506" y="1881"/>
                    <a:pt x="932" y="2070"/>
                    <a:pt x="1311" y="2307"/>
                  </a:cubicBezTo>
                  <a:lnTo>
                    <a:pt x="1359" y="2339"/>
                  </a:lnTo>
                  <a:lnTo>
                    <a:pt x="1406" y="2339"/>
                  </a:lnTo>
                  <a:cubicBezTo>
                    <a:pt x="1438" y="2339"/>
                    <a:pt x="1469" y="2323"/>
                    <a:pt x="1485" y="2291"/>
                  </a:cubicBezTo>
                  <a:cubicBezTo>
                    <a:pt x="1517" y="2244"/>
                    <a:pt x="1501" y="2181"/>
                    <a:pt x="1454" y="2165"/>
                  </a:cubicBezTo>
                  <a:lnTo>
                    <a:pt x="1406" y="2133"/>
                  </a:lnTo>
                  <a:cubicBezTo>
                    <a:pt x="1075" y="1944"/>
                    <a:pt x="727" y="1770"/>
                    <a:pt x="364" y="1628"/>
                  </a:cubicBezTo>
                  <a:cubicBezTo>
                    <a:pt x="980" y="1281"/>
                    <a:pt x="1485" y="760"/>
                    <a:pt x="1848" y="144"/>
                  </a:cubicBezTo>
                  <a:cubicBezTo>
                    <a:pt x="1864" y="96"/>
                    <a:pt x="1848" y="33"/>
                    <a:pt x="1801" y="17"/>
                  </a:cubicBezTo>
                  <a:cubicBezTo>
                    <a:pt x="1784" y="6"/>
                    <a:pt x="1767"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2152;p46">
              <a:extLst>
                <a:ext uri="{FF2B5EF4-FFF2-40B4-BE49-F238E27FC236}">
                  <a16:creationId xmlns:a16="http://schemas.microsoft.com/office/drawing/2014/main" id="{CE506D5E-6DE5-4CF9-F766-EF0C548D93AD}"/>
                </a:ext>
              </a:extLst>
            </p:cNvPr>
            <p:cNvSpPr/>
            <p:nvPr/>
          </p:nvSpPr>
          <p:spPr>
            <a:xfrm>
              <a:off x="5669350" y="3050251"/>
              <a:ext cx="637285" cy="251395"/>
            </a:xfrm>
            <a:custGeom>
              <a:avLst/>
              <a:gdLst/>
              <a:ahLst/>
              <a:cxnLst/>
              <a:rect l="l" t="t" r="r" b="b"/>
              <a:pathLst>
                <a:path w="16409" h="6473" extrusionOk="0">
                  <a:moveTo>
                    <a:pt x="13612" y="1"/>
                  </a:moveTo>
                  <a:cubicBezTo>
                    <a:pt x="11936" y="1"/>
                    <a:pt x="10188" y="338"/>
                    <a:pt x="8513" y="1008"/>
                  </a:cubicBezTo>
                  <a:cubicBezTo>
                    <a:pt x="6949" y="1624"/>
                    <a:pt x="5449" y="2524"/>
                    <a:pt x="4012" y="3393"/>
                  </a:cubicBezTo>
                  <a:cubicBezTo>
                    <a:pt x="2606" y="4230"/>
                    <a:pt x="1169" y="5083"/>
                    <a:pt x="48" y="6299"/>
                  </a:cubicBezTo>
                  <a:cubicBezTo>
                    <a:pt x="1" y="6346"/>
                    <a:pt x="1" y="6409"/>
                    <a:pt x="48" y="6441"/>
                  </a:cubicBezTo>
                  <a:cubicBezTo>
                    <a:pt x="64" y="6457"/>
                    <a:pt x="79" y="6472"/>
                    <a:pt x="111" y="6472"/>
                  </a:cubicBezTo>
                  <a:cubicBezTo>
                    <a:pt x="143" y="6472"/>
                    <a:pt x="158" y="6457"/>
                    <a:pt x="190" y="6441"/>
                  </a:cubicBezTo>
                  <a:cubicBezTo>
                    <a:pt x="1296" y="5241"/>
                    <a:pt x="2717" y="4388"/>
                    <a:pt x="4107" y="3551"/>
                  </a:cubicBezTo>
                  <a:cubicBezTo>
                    <a:pt x="5544" y="2698"/>
                    <a:pt x="7028" y="1798"/>
                    <a:pt x="8592" y="1182"/>
                  </a:cubicBezTo>
                  <a:cubicBezTo>
                    <a:pt x="10242" y="530"/>
                    <a:pt x="11964" y="193"/>
                    <a:pt x="13619" y="193"/>
                  </a:cubicBezTo>
                  <a:cubicBezTo>
                    <a:pt x="14530" y="193"/>
                    <a:pt x="15420" y="295"/>
                    <a:pt x="16267" y="503"/>
                  </a:cubicBezTo>
                  <a:cubicBezTo>
                    <a:pt x="16330" y="503"/>
                    <a:pt x="16377" y="471"/>
                    <a:pt x="16393" y="424"/>
                  </a:cubicBezTo>
                  <a:cubicBezTo>
                    <a:pt x="16409" y="376"/>
                    <a:pt x="16377" y="313"/>
                    <a:pt x="16314" y="313"/>
                  </a:cubicBezTo>
                  <a:cubicBezTo>
                    <a:pt x="15452" y="105"/>
                    <a:pt x="14543" y="1"/>
                    <a:pt x="1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2153;p46">
              <a:extLst>
                <a:ext uri="{FF2B5EF4-FFF2-40B4-BE49-F238E27FC236}">
                  <a16:creationId xmlns:a16="http://schemas.microsoft.com/office/drawing/2014/main" id="{B7003A39-2FE4-7FE6-453B-E6460BA1BC74}"/>
                </a:ext>
              </a:extLst>
            </p:cNvPr>
            <p:cNvSpPr/>
            <p:nvPr/>
          </p:nvSpPr>
          <p:spPr>
            <a:xfrm>
              <a:off x="6239766" y="3024540"/>
              <a:ext cx="79151" cy="90647"/>
            </a:xfrm>
            <a:custGeom>
              <a:avLst/>
              <a:gdLst/>
              <a:ahLst/>
              <a:cxnLst/>
              <a:rect l="l" t="t" r="r" b="b"/>
              <a:pathLst>
                <a:path w="2038" h="2334" extrusionOk="0">
                  <a:moveTo>
                    <a:pt x="1706" y="0"/>
                  </a:moveTo>
                  <a:cubicBezTo>
                    <a:pt x="1691" y="0"/>
                    <a:pt x="1675" y="4"/>
                    <a:pt x="1659" y="12"/>
                  </a:cubicBezTo>
                  <a:cubicBezTo>
                    <a:pt x="1406" y="138"/>
                    <a:pt x="1138" y="233"/>
                    <a:pt x="869" y="359"/>
                  </a:cubicBezTo>
                  <a:cubicBezTo>
                    <a:pt x="601" y="470"/>
                    <a:pt x="316" y="580"/>
                    <a:pt x="64" y="691"/>
                  </a:cubicBezTo>
                  <a:cubicBezTo>
                    <a:pt x="32" y="707"/>
                    <a:pt x="1" y="738"/>
                    <a:pt x="1" y="786"/>
                  </a:cubicBezTo>
                  <a:cubicBezTo>
                    <a:pt x="1" y="817"/>
                    <a:pt x="16" y="849"/>
                    <a:pt x="48" y="865"/>
                  </a:cubicBezTo>
                  <a:cubicBezTo>
                    <a:pt x="695" y="1275"/>
                    <a:pt x="1311" y="1765"/>
                    <a:pt x="1848" y="2318"/>
                  </a:cubicBezTo>
                  <a:cubicBezTo>
                    <a:pt x="1880" y="2333"/>
                    <a:pt x="1896" y="2333"/>
                    <a:pt x="1927" y="2333"/>
                  </a:cubicBezTo>
                  <a:cubicBezTo>
                    <a:pt x="1943" y="2333"/>
                    <a:pt x="1975" y="2333"/>
                    <a:pt x="1990" y="2318"/>
                  </a:cubicBezTo>
                  <a:cubicBezTo>
                    <a:pt x="2038" y="2270"/>
                    <a:pt x="2038" y="2207"/>
                    <a:pt x="1990" y="2176"/>
                  </a:cubicBezTo>
                  <a:cubicBezTo>
                    <a:pt x="1485" y="1654"/>
                    <a:pt x="917" y="1196"/>
                    <a:pt x="316" y="802"/>
                  </a:cubicBezTo>
                  <a:cubicBezTo>
                    <a:pt x="522" y="707"/>
                    <a:pt x="727" y="628"/>
                    <a:pt x="948" y="533"/>
                  </a:cubicBezTo>
                  <a:cubicBezTo>
                    <a:pt x="1201" y="423"/>
                    <a:pt x="1469" y="312"/>
                    <a:pt x="1738" y="201"/>
                  </a:cubicBezTo>
                  <a:cubicBezTo>
                    <a:pt x="1848" y="160"/>
                    <a:pt x="1802" y="0"/>
                    <a:pt x="1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2154;p46">
              <a:extLst>
                <a:ext uri="{FF2B5EF4-FFF2-40B4-BE49-F238E27FC236}">
                  <a16:creationId xmlns:a16="http://schemas.microsoft.com/office/drawing/2014/main" id="{30C22738-19A7-85E6-EB99-F646CBA18B9C}"/>
                </a:ext>
              </a:extLst>
            </p:cNvPr>
            <p:cNvSpPr/>
            <p:nvPr/>
          </p:nvSpPr>
          <p:spPr>
            <a:xfrm>
              <a:off x="6194365" y="3010286"/>
              <a:ext cx="74840" cy="105521"/>
            </a:xfrm>
            <a:custGeom>
              <a:avLst/>
              <a:gdLst/>
              <a:ahLst/>
              <a:cxnLst/>
              <a:rect l="l" t="t" r="r" b="b"/>
              <a:pathLst>
                <a:path w="1927" h="2717" extrusionOk="0">
                  <a:moveTo>
                    <a:pt x="1779" y="0"/>
                  </a:moveTo>
                  <a:cubicBezTo>
                    <a:pt x="1761" y="0"/>
                    <a:pt x="1742" y="5"/>
                    <a:pt x="1722" y="16"/>
                  </a:cubicBezTo>
                  <a:cubicBezTo>
                    <a:pt x="1217" y="411"/>
                    <a:pt x="664" y="742"/>
                    <a:pt x="80" y="1011"/>
                  </a:cubicBezTo>
                  <a:cubicBezTo>
                    <a:pt x="17" y="1042"/>
                    <a:pt x="1" y="1121"/>
                    <a:pt x="64" y="1169"/>
                  </a:cubicBezTo>
                  <a:cubicBezTo>
                    <a:pt x="601" y="1611"/>
                    <a:pt x="1091" y="2116"/>
                    <a:pt x="1517" y="2685"/>
                  </a:cubicBezTo>
                  <a:cubicBezTo>
                    <a:pt x="1533" y="2700"/>
                    <a:pt x="1564" y="2716"/>
                    <a:pt x="1596" y="2716"/>
                  </a:cubicBezTo>
                  <a:cubicBezTo>
                    <a:pt x="1612" y="2716"/>
                    <a:pt x="1628" y="2716"/>
                    <a:pt x="1643" y="2700"/>
                  </a:cubicBezTo>
                  <a:cubicBezTo>
                    <a:pt x="1691" y="2669"/>
                    <a:pt x="1707" y="2606"/>
                    <a:pt x="1675" y="2558"/>
                  </a:cubicBezTo>
                  <a:cubicBezTo>
                    <a:pt x="1264" y="2037"/>
                    <a:pt x="806" y="1548"/>
                    <a:pt x="301" y="1121"/>
                  </a:cubicBezTo>
                  <a:cubicBezTo>
                    <a:pt x="854" y="869"/>
                    <a:pt x="1375" y="553"/>
                    <a:pt x="1849" y="174"/>
                  </a:cubicBezTo>
                  <a:cubicBezTo>
                    <a:pt x="1927" y="108"/>
                    <a:pt x="1865" y="0"/>
                    <a:pt x="1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2155;p46">
              <a:extLst>
                <a:ext uri="{FF2B5EF4-FFF2-40B4-BE49-F238E27FC236}">
                  <a16:creationId xmlns:a16="http://schemas.microsoft.com/office/drawing/2014/main" id="{FAB8FF20-A0FA-14F4-090D-9C6A2D0B60E5}"/>
                </a:ext>
              </a:extLst>
            </p:cNvPr>
            <p:cNvSpPr/>
            <p:nvPr/>
          </p:nvSpPr>
          <p:spPr>
            <a:xfrm>
              <a:off x="6151448" y="3001975"/>
              <a:ext cx="83462" cy="114454"/>
            </a:xfrm>
            <a:custGeom>
              <a:avLst/>
              <a:gdLst/>
              <a:ahLst/>
              <a:cxnLst/>
              <a:rect l="l" t="t" r="r" b="b"/>
              <a:pathLst>
                <a:path w="2149" h="2947" extrusionOk="0">
                  <a:moveTo>
                    <a:pt x="2046" y="1"/>
                  </a:moveTo>
                  <a:cubicBezTo>
                    <a:pt x="2022" y="1"/>
                    <a:pt x="1998" y="9"/>
                    <a:pt x="1975" y="24"/>
                  </a:cubicBezTo>
                  <a:cubicBezTo>
                    <a:pt x="1422" y="561"/>
                    <a:pt x="774" y="1004"/>
                    <a:pt x="64" y="1319"/>
                  </a:cubicBezTo>
                  <a:cubicBezTo>
                    <a:pt x="32" y="1335"/>
                    <a:pt x="16" y="1367"/>
                    <a:pt x="16" y="1398"/>
                  </a:cubicBezTo>
                  <a:cubicBezTo>
                    <a:pt x="0" y="1430"/>
                    <a:pt x="32" y="1477"/>
                    <a:pt x="64" y="1493"/>
                  </a:cubicBezTo>
                  <a:cubicBezTo>
                    <a:pt x="695" y="1825"/>
                    <a:pt x="1122" y="2378"/>
                    <a:pt x="1501" y="2914"/>
                  </a:cubicBezTo>
                  <a:cubicBezTo>
                    <a:pt x="1517" y="2930"/>
                    <a:pt x="1548" y="2946"/>
                    <a:pt x="1580" y="2946"/>
                  </a:cubicBezTo>
                  <a:cubicBezTo>
                    <a:pt x="1596" y="2946"/>
                    <a:pt x="1627" y="2946"/>
                    <a:pt x="1643" y="2930"/>
                  </a:cubicBezTo>
                  <a:cubicBezTo>
                    <a:pt x="1674" y="2899"/>
                    <a:pt x="1690" y="2835"/>
                    <a:pt x="1659" y="2788"/>
                  </a:cubicBezTo>
                  <a:cubicBezTo>
                    <a:pt x="1311" y="2235"/>
                    <a:pt x="853" y="1777"/>
                    <a:pt x="332" y="1414"/>
                  </a:cubicBezTo>
                  <a:cubicBezTo>
                    <a:pt x="980" y="1098"/>
                    <a:pt x="1580" y="672"/>
                    <a:pt x="2117" y="167"/>
                  </a:cubicBezTo>
                  <a:cubicBezTo>
                    <a:pt x="2148" y="135"/>
                    <a:pt x="2148" y="72"/>
                    <a:pt x="2117" y="24"/>
                  </a:cubicBezTo>
                  <a:cubicBezTo>
                    <a:pt x="2093" y="9"/>
                    <a:pt x="2069" y="1"/>
                    <a:pt x="2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2156;p46">
              <a:extLst>
                <a:ext uri="{FF2B5EF4-FFF2-40B4-BE49-F238E27FC236}">
                  <a16:creationId xmlns:a16="http://schemas.microsoft.com/office/drawing/2014/main" id="{30A4004B-5C96-DEDB-76F6-4DE6AFBB4FCA}"/>
                </a:ext>
              </a:extLst>
            </p:cNvPr>
            <p:cNvSpPr/>
            <p:nvPr/>
          </p:nvSpPr>
          <p:spPr>
            <a:xfrm>
              <a:off x="6114047" y="3011801"/>
              <a:ext cx="80976" cy="98492"/>
            </a:xfrm>
            <a:custGeom>
              <a:avLst/>
              <a:gdLst/>
              <a:ahLst/>
              <a:cxnLst/>
              <a:rect l="l" t="t" r="r" b="b"/>
              <a:pathLst>
                <a:path w="2085" h="2536" extrusionOk="0">
                  <a:moveTo>
                    <a:pt x="1974" y="0"/>
                  </a:moveTo>
                  <a:cubicBezTo>
                    <a:pt x="1950" y="0"/>
                    <a:pt x="1927" y="8"/>
                    <a:pt x="1911" y="24"/>
                  </a:cubicBezTo>
                  <a:cubicBezTo>
                    <a:pt x="1374" y="514"/>
                    <a:pt x="758" y="893"/>
                    <a:pt x="79" y="1161"/>
                  </a:cubicBezTo>
                  <a:cubicBezTo>
                    <a:pt x="16" y="1193"/>
                    <a:pt x="0" y="1288"/>
                    <a:pt x="63" y="1335"/>
                  </a:cubicBezTo>
                  <a:cubicBezTo>
                    <a:pt x="553" y="1667"/>
                    <a:pt x="979" y="2061"/>
                    <a:pt x="1342" y="2504"/>
                  </a:cubicBezTo>
                  <a:cubicBezTo>
                    <a:pt x="1358" y="2519"/>
                    <a:pt x="1390" y="2535"/>
                    <a:pt x="1421" y="2535"/>
                  </a:cubicBezTo>
                  <a:cubicBezTo>
                    <a:pt x="1453" y="2535"/>
                    <a:pt x="1469" y="2535"/>
                    <a:pt x="1500" y="2519"/>
                  </a:cubicBezTo>
                  <a:cubicBezTo>
                    <a:pt x="1532" y="2488"/>
                    <a:pt x="1548" y="2425"/>
                    <a:pt x="1516" y="2377"/>
                  </a:cubicBezTo>
                  <a:cubicBezTo>
                    <a:pt x="1169" y="1951"/>
                    <a:pt x="758" y="1588"/>
                    <a:pt x="332" y="1272"/>
                  </a:cubicBezTo>
                  <a:cubicBezTo>
                    <a:pt x="948" y="1003"/>
                    <a:pt x="1532" y="624"/>
                    <a:pt x="2037" y="166"/>
                  </a:cubicBezTo>
                  <a:cubicBezTo>
                    <a:pt x="2085" y="135"/>
                    <a:pt x="2085" y="71"/>
                    <a:pt x="2037" y="24"/>
                  </a:cubicBezTo>
                  <a:cubicBezTo>
                    <a:pt x="2022" y="8"/>
                    <a:pt x="1998"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2157;p46">
              <a:extLst>
                <a:ext uri="{FF2B5EF4-FFF2-40B4-BE49-F238E27FC236}">
                  <a16:creationId xmlns:a16="http://schemas.microsoft.com/office/drawing/2014/main" id="{261EB2F6-6730-3FF6-1D66-B35E1EC1F673}"/>
                </a:ext>
              </a:extLst>
            </p:cNvPr>
            <p:cNvSpPr/>
            <p:nvPr/>
          </p:nvSpPr>
          <p:spPr>
            <a:xfrm>
              <a:off x="6070471" y="3011956"/>
              <a:ext cx="78568" cy="106920"/>
            </a:xfrm>
            <a:custGeom>
              <a:avLst/>
              <a:gdLst/>
              <a:ahLst/>
              <a:cxnLst/>
              <a:rect l="l" t="t" r="r" b="b"/>
              <a:pathLst>
                <a:path w="2023" h="2753" extrusionOk="0">
                  <a:moveTo>
                    <a:pt x="1914" y="0"/>
                  </a:moveTo>
                  <a:cubicBezTo>
                    <a:pt x="1888" y="0"/>
                    <a:pt x="1864" y="12"/>
                    <a:pt x="1849" y="36"/>
                  </a:cubicBezTo>
                  <a:cubicBezTo>
                    <a:pt x="1422" y="478"/>
                    <a:pt x="964" y="873"/>
                    <a:pt x="443" y="1220"/>
                  </a:cubicBezTo>
                  <a:cubicBezTo>
                    <a:pt x="364" y="1284"/>
                    <a:pt x="254" y="1331"/>
                    <a:pt x="143" y="1347"/>
                  </a:cubicBezTo>
                  <a:cubicBezTo>
                    <a:pt x="48" y="1347"/>
                    <a:pt x="1" y="1489"/>
                    <a:pt x="96" y="1536"/>
                  </a:cubicBezTo>
                  <a:cubicBezTo>
                    <a:pt x="648" y="1868"/>
                    <a:pt x="1138" y="2263"/>
                    <a:pt x="1580" y="2721"/>
                  </a:cubicBezTo>
                  <a:cubicBezTo>
                    <a:pt x="1596" y="2752"/>
                    <a:pt x="1627" y="2752"/>
                    <a:pt x="1643" y="2752"/>
                  </a:cubicBezTo>
                  <a:cubicBezTo>
                    <a:pt x="1738" y="2752"/>
                    <a:pt x="1770" y="2642"/>
                    <a:pt x="1706" y="2578"/>
                  </a:cubicBezTo>
                  <a:cubicBezTo>
                    <a:pt x="1312" y="2168"/>
                    <a:pt x="869" y="1789"/>
                    <a:pt x="396" y="1473"/>
                  </a:cubicBezTo>
                  <a:cubicBezTo>
                    <a:pt x="443" y="1441"/>
                    <a:pt x="506" y="1410"/>
                    <a:pt x="554" y="1378"/>
                  </a:cubicBezTo>
                  <a:cubicBezTo>
                    <a:pt x="1075" y="1031"/>
                    <a:pt x="1549" y="620"/>
                    <a:pt x="1991" y="162"/>
                  </a:cubicBezTo>
                  <a:cubicBezTo>
                    <a:pt x="2022" y="131"/>
                    <a:pt x="2022" y="67"/>
                    <a:pt x="1991" y="36"/>
                  </a:cubicBezTo>
                  <a:cubicBezTo>
                    <a:pt x="1967" y="12"/>
                    <a:pt x="1939" y="0"/>
                    <a:pt x="1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2158;p46">
              <a:extLst>
                <a:ext uri="{FF2B5EF4-FFF2-40B4-BE49-F238E27FC236}">
                  <a16:creationId xmlns:a16="http://schemas.microsoft.com/office/drawing/2014/main" id="{83EC72D4-9C4C-C2E9-F5E5-A44AB2DAE9CD}"/>
                </a:ext>
              </a:extLst>
            </p:cNvPr>
            <p:cNvSpPr/>
            <p:nvPr/>
          </p:nvSpPr>
          <p:spPr>
            <a:xfrm>
              <a:off x="6026933" y="3027802"/>
              <a:ext cx="91423" cy="105172"/>
            </a:xfrm>
            <a:custGeom>
              <a:avLst/>
              <a:gdLst/>
              <a:ahLst/>
              <a:cxnLst/>
              <a:rect l="l" t="t" r="r" b="b"/>
              <a:pathLst>
                <a:path w="2354" h="2708" extrusionOk="0">
                  <a:moveTo>
                    <a:pt x="1621" y="1"/>
                  </a:moveTo>
                  <a:cubicBezTo>
                    <a:pt x="1593" y="1"/>
                    <a:pt x="1566" y="12"/>
                    <a:pt x="1548" y="39"/>
                  </a:cubicBezTo>
                  <a:cubicBezTo>
                    <a:pt x="1201" y="607"/>
                    <a:pt x="680" y="1049"/>
                    <a:pt x="64" y="1318"/>
                  </a:cubicBezTo>
                  <a:cubicBezTo>
                    <a:pt x="32" y="1333"/>
                    <a:pt x="1" y="1365"/>
                    <a:pt x="16" y="1412"/>
                  </a:cubicBezTo>
                  <a:cubicBezTo>
                    <a:pt x="16" y="1460"/>
                    <a:pt x="48" y="1491"/>
                    <a:pt x="95" y="1507"/>
                  </a:cubicBezTo>
                  <a:cubicBezTo>
                    <a:pt x="869" y="1570"/>
                    <a:pt x="1501" y="2076"/>
                    <a:pt x="2196" y="2692"/>
                  </a:cubicBezTo>
                  <a:cubicBezTo>
                    <a:pt x="2212" y="2707"/>
                    <a:pt x="2227" y="2707"/>
                    <a:pt x="2259" y="2707"/>
                  </a:cubicBezTo>
                  <a:cubicBezTo>
                    <a:pt x="2275" y="2707"/>
                    <a:pt x="2306" y="2692"/>
                    <a:pt x="2322" y="2676"/>
                  </a:cubicBezTo>
                  <a:cubicBezTo>
                    <a:pt x="2354" y="2644"/>
                    <a:pt x="2354" y="2581"/>
                    <a:pt x="2322" y="2534"/>
                  </a:cubicBezTo>
                  <a:cubicBezTo>
                    <a:pt x="1833" y="2107"/>
                    <a:pt x="1201" y="1539"/>
                    <a:pt x="443" y="1349"/>
                  </a:cubicBezTo>
                  <a:cubicBezTo>
                    <a:pt x="948" y="1065"/>
                    <a:pt x="1390" y="654"/>
                    <a:pt x="1706" y="149"/>
                  </a:cubicBezTo>
                  <a:cubicBezTo>
                    <a:pt x="1738" y="117"/>
                    <a:pt x="1722" y="54"/>
                    <a:pt x="1690" y="23"/>
                  </a:cubicBezTo>
                  <a:cubicBezTo>
                    <a:pt x="1669" y="9"/>
                    <a:pt x="1645" y="1"/>
                    <a:pt x="1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2159;p46">
              <a:extLst>
                <a:ext uri="{FF2B5EF4-FFF2-40B4-BE49-F238E27FC236}">
                  <a16:creationId xmlns:a16="http://schemas.microsoft.com/office/drawing/2014/main" id="{C952F6FA-759B-3C2B-3FC4-86AD5F9F4572}"/>
                </a:ext>
              </a:extLst>
            </p:cNvPr>
            <p:cNvSpPr/>
            <p:nvPr/>
          </p:nvSpPr>
          <p:spPr>
            <a:xfrm>
              <a:off x="5959976" y="3018675"/>
              <a:ext cx="100744" cy="121639"/>
            </a:xfrm>
            <a:custGeom>
              <a:avLst/>
              <a:gdLst/>
              <a:ahLst/>
              <a:cxnLst/>
              <a:rect l="l" t="t" r="r" b="b"/>
              <a:pathLst>
                <a:path w="2594" h="3132" extrusionOk="0">
                  <a:moveTo>
                    <a:pt x="1993" y="1"/>
                  </a:moveTo>
                  <a:cubicBezTo>
                    <a:pt x="1946" y="1"/>
                    <a:pt x="1911" y="29"/>
                    <a:pt x="1898" y="68"/>
                  </a:cubicBezTo>
                  <a:cubicBezTo>
                    <a:pt x="1614" y="1000"/>
                    <a:pt x="967" y="1790"/>
                    <a:pt x="98" y="2248"/>
                  </a:cubicBezTo>
                  <a:cubicBezTo>
                    <a:pt x="0" y="2289"/>
                    <a:pt x="50" y="2429"/>
                    <a:pt x="139" y="2429"/>
                  </a:cubicBezTo>
                  <a:cubicBezTo>
                    <a:pt x="151" y="2429"/>
                    <a:pt x="164" y="2427"/>
                    <a:pt x="177" y="2421"/>
                  </a:cubicBezTo>
                  <a:cubicBezTo>
                    <a:pt x="339" y="2361"/>
                    <a:pt x="507" y="2332"/>
                    <a:pt x="674" y="2332"/>
                  </a:cubicBezTo>
                  <a:cubicBezTo>
                    <a:pt x="767" y="2332"/>
                    <a:pt x="860" y="2341"/>
                    <a:pt x="951" y="2358"/>
                  </a:cubicBezTo>
                  <a:cubicBezTo>
                    <a:pt x="1267" y="2453"/>
                    <a:pt x="1582" y="2595"/>
                    <a:pt x="1851" y="2785"/>
                  </a:cubicBezTo>
                  <a:cubicBezTo>
                    <a:pt x="2040" y="2911"/>
                    <a:pt x="2246" y="3021"/>
                    <a:pt x="2451" y="3116"/>
                  </a:cubicBezTo>
                  <a:cubicBezTo>
                    <a:pt x="2467" y="3132"/>
                    <a:pt x="2467" y="3132"/>
                    <a:pt x="2483" y="3132"/>
                  </a:cubicBezTo>
                  <a:cubicBezTo>
                    <a:pt x="2530" y="3132"/>
                    <a:pt x="2562" y="3100"/>
                    <a:pt x="2577" y="3069"/>
                  </a:cubicBezTo>
                  <a:cubicBezTo>
                    <a:pt x="2593" y="3021"/>
                    <a:pt x="2562" y="2958"/>
                    <a:pt x="2514" y="2942"/>
                  </a:cubicBezTo>
                  <a:cubicBezTo>
                    <a:pt x="2325" y="2848"/>
                    <a:pt x="2119" y="2737"/>
                    <a:pt x="1946" y="2627"/>
                  </a:cubicBezTo>
                  <a:cubicBezTo>
                    <a:pt x="1646" y="2405"/>
                    <a:pt x="1314" y="2263"/>
                    <a:pt x="982" y="2169"/>
                  </a:cubicBezTo>
                  <a:cubicBezTo>
                    <a:pt x="872" y="2153"/>
                    <a:pt x="761" y="2137"/>
                    <a:pt x="651" y="2137"/>
                  </a:cubicBezTo>
                  <a:cubicBezTo>
                    <a:pt x="1330" y="1632"/>
                    <a:pt x="1835" y="937"/>
                    <a:pt x="2088" y="131"/>
                  </a:cubicBezTo>
                  <a:cubicBezTo>
                    <a:pt x="2104" y="84"/>
                    <a:pt x="2072" y="21"/>
                    <a:pt x="2025" y="5"/>
                  </a:cubicBezTo>
                  <a:cubicBezTo>
                    <a:pt x="2013" y="2"/>
                    <a:pt x="2003" y="1"/>
                    <a:pt x="19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2160;p46">
              <a:extLst>
                <a:ext uri="{FF2B5EF4-FFF2-40B4-BE49-F238E27FC236}">
                  <a16:creationId xmlns:a16="http://schemas.microsoft.com/office/drawing/2014/main" id="{A0EAAD6F-9699-6207-A184-5D68680C71FB}"/>
                </a:ext>
              </a:extLst>
            </p:cNvPr>
            <p:cNvSpPr/>
            <p:nvPr/>
          </p:nvSpPr>
          <p:spPr>
            <a:xfrm>
              <a:off x="6006077" y="3031958"/>
              <a:ext cx="55848" cy="91812"/>
            </a:xfrm>
            <a:custGeom>
              <a:avLst/>
              <a:gdLst/>
              <a:ahLst/>
              <a:cxnLst/>
              <a:rect l="l" t="t" r="r" b="b"/>
              <a:pathLst>
                <a:path w="1438" h="2364" extrusionOk="0">
                  <a:moveTo>
                    <a:pt x="1043" y="0"/>
                  </a:moveTo>
                  <a:cubicBezTo>
                    <a:pt x="1008" y="0"/>
                    <a:pt x="976" y="17"/>
                    <a:pt x="964" y="58"/>
                  </a:cubicBezTo>
                  <a:cubicBezTo>
                    <a:pt x="790" y="595"/>
                    <a:pt x="474" y="1069"/>
                    <a:pt x="48" y="1432"/>
                  </a:cubicBezTo>
                  <a:cubicBezTo>
                    <a:pt x="16" y="1448"/>
                    <a:pt x="1" y="1495"/>
                    <a:pt x="16" y="1527"/>
                  </a:cubicBezTo>
                  <a:cubicBezTo>
                    <a:pt x="16" y="1558"/>
                    <a:pt x="48" y="1590"/>
                    <a:pt x="80" y="1606"/>
                  </a:cubicBezTo>
                  <a:cubicBezTo>
                    <a:pt x="538" y="1732"/>
                    <a:pt x="932" y="1969"/>
                    <a:pt x="1248" y="2332"/>
                  </a:cubicBezTo>
                  <a:cubicBezTo>
                    <a:pt x="1264" y="2348"/>
                    <a:pt x="1296" y="2364"/>
                    <a:pt x="1327" y="2364"/>
                  </a:cubicBezTo>
                  <a:cubicBezTo>
                    <a:pt x="1343" y="2364"/>
                    <a:pt x="1375" y="2348"/>
                    <a:pt x="1390" y="2332"/>
                  </a:cubicBezTo>
                  <a:cubicBezTo>
                    <a:pt x="1438" y="2300"/>
                    <a:pt x="1438" y="2237"/>
                    <a:pt x="1390" y="2190"/>
                  </a:cubicBezTo>
                  <a:cubicBezTo>
                    <a:pt x="1106" y="1858"/>
                    <a:pt x="727" y="1606"/>
                    <a:pt x="316" y="1463"/>
                  </a:cubicBezTo>
                  <a:cubicBezTo>
                    <a:pt x="696" y="1084"/>
                    <a:pt x="980" y="626"/>
                    <a:pt x="1138" y="121"/>
                  </a:cubicBezTo>
                  <a:cubicBezTo>
                    <a:pt x="1168" y="51"/>
                    <a:pt x="1103"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2161;p46">
              <a:extLst>
                <a:ext uri="{FF2B5EF4-FFF2-40B4-BE49-F238E27FC236}">
                  <a16:creationId xmlns:a16="http://schemas.microsoft.com/office/drawing/2014/main" id="{7F5CB439-5081-0819-18A2-5428150872B9}"/>
                </a:ext>
              </a:extLst>
            </p:cNvPr>
            <p:cNvSpPr/>
            <p:nvPr/>
          </p:nvSpPr>
          <p:spPr>
            <a:xfrm>
              <a:off x="5936168" y="3035803"/>
              <a:ext cx="92045" cy="110065"/>
            </a:xfrm>
            <a:custGeom>
              <a:avLst/>
              <a:gdLst/>
              <a:ahLst/>
              <a:cxnLst/>
              <a:rect l="l" t="t" r="r" b="b"/>
              <a:pathLst>
                <a:path w="2370" h="2834" extrusionOk="0">
                  <a:moveTo>
                    <a:pt x="1732" y="0"/>
                  </a:moveTo>
                  <a:cubicBezTo>
                    <a:pt x="1693" y="0"/>
                    <a:pt x="1655" y="18"/>
                    <a:pt x="1643" y="54"/>
                  </a:cubicBezTo>
                  <a:cubicBezTo>
                    <a:pt x="1232" y="796"/>
                    <a:pt x="695" y="1475"/>
                    <a:pt x="79" y="2059"/>
                  </a:cubicBezTo>
                  <a:cubicBezTo>
                    <a:pt x="0" y="2122"/>
                    <a:pt x="48" y="2233"/>
                    <a:pt x="142" y="2233"/>
                  </a:cubicBezTo>
                  <a:cubicBezTo>
                    <a:pt x="869" y="2233"/>
                    <a:pt x="1580" y="2438"/>
                    <a:pt x="2195" y="2817"/>
                  </a:cubicBezTo>
                  <a:cubicBezTo>
                    <a:pt x="2211" y="2817"/>
                    <a:pt x="2227" y="2817"/>
                    <a:pt x="2259" y="2833"/>
                  </a:cubicBezTo>
                  <a:cubicBezTo>
                    <a:pt x="2290" y="2833"/>
                    <a:pt x="2322" y="2801"/>
                    <a:pt x="2338" y="2770"/>
                  </a:cubicBezTo>
                  <a:cubicBezTo>
                    <a:pt x="2369" y="2723"/>
                    <a:pt x="2353" y="2659"/>
                    <a:pt x="2306" y="2628"/>
                  </a:cubicBezTo>
                  <a:cubicBezTo>
                    <a:pt x="1722" y="2280"/>
                    <a:pt x="1074" y="2075"/>
                    <a:pt x="395" y="2043"/>
                  </a:cubicBezTo>
                  <a:cubicBezTo>
                    <a:pt x="948" y="1475"/>
                    <a:pt x="1422" y="843"/>
                    <a:pt x="1801" y="148"/>
                  </a:cubicBezTo>
                  <a:cubicBezTo>
                    <a:pt x="1832" y="101"/>
                    <a:pt x="1816" y="38"/>
                    <a:pt x="1769" y="6"/>
                  </a:cubicBezTo>
                  <a:cubicBezTo>
                    <a:pt x="1757" y="2"/>
                    <a:pt x="1744" y="0"/>
                    <a:pt x="1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2162;p46">
              <a:extLst>
                <a:ext uri="{FF2B5EF4-FFF2-40B4-BE49-F238E27FC236}">
                  <a16:creationId xmlns:a16="http://schemas.microsoft.com/office/drawing/2014/main" id="{F25F1F8F-498A-E201-D5E0-575F4F5CEBC8}"/>
                </a:ext>
              </a:extLst>
            </p:cNvPr>
            <p:cNvSpPr/>
            <p:nvPr/>
          </p:nvSpPr>
          <p:spPr>
            <a:xfrm>
              <a:off x="5895077" y="3048775"/>
              <a:ext cx="74646" cy="109988"/>
            </a:xfrm>
            <a:custGeom>
              <a:avLst/>
              <a:gdLst/>
              <a:ahLst/>
              <a:cxnLst/>
              <a:rect l="l" t="t" r="r" b="b"/>
              <a:pathLst>
                <a:path w="1922" h="2832" extrusionOk="0">
                  <a:moveTo>
                    <a:pt x="1529" y="1"/>
                  </a:moveTo>
                  <a:cubicBezTo>
                    <a:pt x="1488" y="1"/>
                    <a:pt x="1451" y="42"/>
                    <a:pt x="1437" y="83"/>
                  </a:cubicBezTo>
                  <a:cubicBezTo>
                    <a:pt x="1232" y="951"/>
                    <a:pt x="742" y="1741"/>
                    <a:pt x="48" y="2310"/>
                  </a:cubicBezTo>
                  <a:cubicBezTo>
                    <a:pt x="16" y="2341"/>
                    <a:pt x="0" y="2389"/>
                    <a:pt x="32" y="2420"/>
                  </a:cubicBezTo>
                  <a:cubicBezTo>
                    <a:pt x="48" y="2467"/>
                    <a:pt x="79" y="2483"/>
                    <a:pt x="127" y="2483"/>
                  </a:cubicBezTo>
                  <a:cubicBezTo>
                    <a:pt x="187" y="2480"/>
                    <a:pt x="247" y="2478"/>
                    <a:pt x="307" y="2478"/>
                  </a:cubicBezTo>
                  <a:cubicBezTo>
                    <a:pt x="786" y="2478"/>
                    <a:pt x="1271" y="2589"/>
                    <a:pt x="1706" y="2799"/>
                  </a:cubicBezTo>
                  <a:cubicBezTo>
                    <a:pt x="1722" y="2815"/>
                    <a:pt x="1737" y="2815"/>
                    <a:pt x="1753" y="2815"/>
                  </a:cubicBezTo>
                  <a:lnTo>
                    <a:pt x="1753" y="2831"/>
                  </a:lnTo>
                  <a:cubicBezTo>
                    <a:pt x="1758" y="2831"/>
                    <a:pt x="1763" y="2832"/>
                    <a:pt x="1768" y="2832"/>
                  </a:cubicBezTo>
                  <a:cubicBezTo>
                    <a:pt x="1883" y="2832"/>
                    <a:pt x="1922" y="2656"/>
                    <a:pt x="1801" y="2625"/>
                  </a:cubicBezTo>
                  <a:cubicBezTo>
                    <a:pt x="1358" y="2420"/>
                    <a:pt x="869" y="2310"/>
                    <a:pt x="395" y="2278"/>
                  </a:cubicBezTo>
                  <a:cubicBezTo>
                    <a:pt x="1011" y="1694"/>
                    <a:pt x="1437" y="951"/>
                    <a:pt x="1627" y="130"/>
                  </a:cubicBezTo>
                  <a:cubicBezTo>
                    <a:pt x="1643" y="67"/>
                    <a:pt x="1611" y="20"/>
                    <a:pt x="1548" y="4"/>
                  </a:cubicBezTo>
                  <a:cubicBezTo>
                    <a:pt x="1542" y="2"/>
                    <a:pt x="1535" y="1"/>
                    <a:pt x="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2163;p46">
              <a:extLst>
                <a:ext uri="{FF2B5EF4-FFF2-40B4-BE49-F238E27FC236}">
                  <a16:creationId xmlns:a16="http://schemas.microsoft.com/office/drawing/2014/main" id="{A38E820D-AE5A-31B3-957D-6C0723D6168F}"/>
                </a:ext>
              </a:extLst>
            </p:cNvPr>
            <p:cNvSpPr/>
            <p:nvPr/>
          </p:nvSpPr>
          <p:spPr>
            <a:xfrm>
              <a:off x="5862570" y="3081011"/>
              <a:ext cx="63810" cy="92433"/>
            </a:xfrm>
            <a:custGeom>
              <a:avLst/>
              <a:gdLst/>
              <a:ahLst/>
              <a:cxnLst/>
              <a:rect l="l" t="t" r="r" b="b"/>
              <a:pathLst>
                <a:path w="1643" h="2380" extrusionOk="0">
                  <a:moveTo>
                    <a:pt x="1358" y="1"/>
                  </a:moveTo>
                  <a:cubicBezTo>
                    <a:pt x="1317" y="1"/>
                    <a:pt x="1276" y="24"/>
                    <a:pt x="1264" y="74"/>
                  </a:cubicBezTo>
                  <a:cubicBezTo>
                    <a:pt x="1058" y="800"/>
                    <a:pt x="632" y="1448"/>
                    <a:pt x="63" y="1938"/>
                  </a:cubicBezTo>
                  <a:cubicBezTo>
                    <a:pt x="0" y="2001"/>
                    <a:pt x="32" y="2111"/>
                    <a:pt x="127" y="2111"/>
                  </a:cubicBezTo>
                  <a:cubicBezTo>
                    <a:pt x="569" y="2143"/>
                    <a:pt x="1027" y="2222"/>
                    <a:pt x="1453" y="2364"/>
                  </a:cubicBezTo>
                  <a:lnTo>
                    <a:pt x="1500" y="2380"/>
                  </a:lnTo>
                  <a:lnTo>
                    <a:pt x="1516" y="2380"/>
                  </a:lnTo>
                  <a:cubicBezTo>
                    <a:pt x="1564" y="2380"/>
                    <a:pt x="1611" y="2348"/>
                    <a:pt x="1627" y="2301"/>
                  </a:cubicBezTo>
                  <a:cubicBezTo>
                    <a:pt x="1643" y="2253"/>
                    <a:pt x="1611" y="2190"/>
                    <a:pt x="1548" y="2190"/>
                  </a:cubicBezTo>
                  <a:lnTo>
                    <a:pt x="1516" y="2174"/>
                  </a:lnTo>
                  <a:cubicBezTo>
                    <a:pt x="1137" y="2064"/>
                    <a:pt x="758" y="1969"/>
                    <a:pt x="379" y="1938"/>
                  </a:cubicBezTo>
                  <a:cubicBezTo>
                    <a:pt x="885" y="1432"/>
                    <a:pt x="1264" y="816"/>
                    <a:pt x="1453" y="137"/>
                  </a:cubicBezTo>
                  <a:cubicBezTo>
                    <a:pt x="1482" y="52"/>
                    <a:pt x="1419"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65" name="Google Shape;558;p29">
            <a:extLst>
              <a:ext uri="{FF2B5EF4-FFF2-40B4-BE49-F238E27FC236}">
                <a16:creationId xmlns:a16="http://schemas.microsoft.com/office/drawing/2014/main" id="{A3BF084E-DFD3-C8BC-607B-8B41B825B2B4}"/>
              </a:ext>
            </a:extLst>
          </p:cNvPr>
          <p:cNvSpPr txBox="1">
            <a:spLocks/>
          </p:cNvSpPr>
          <p:nvPr/>
        </p:nvSpPr>
        <p:spPr>
          <a:xfrm>
            <a:off x="184221" y="1615364"/>
            <a:ext cx="5229985" cy="9391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Roboto Slab ExtraBold"/>
              <a:buNone/>
              <a:defRPr sz="8000" b="0" i="0" u="none" strike="noStrike" cap="none">
                <a:solidFill>
                  <a:schemeClr val="lt2"/>
                </a:solidFill>
                <a:latin typeface="Roboto Slab ExtraBold"/>
                <a:ea typeface="Roboto Slab ExtraBold"/>
                <a:cs typeface="Roboto Slab ExtraBold"/>
                <a:sym typeface="Roboto Slab ExtraBold"/>
              </a:defRPr>
            </a:lvl1pPr>
            <a:lvl2pPr marR="0" lvl="1"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2pPr>
            <a:lvl3pPr marR="0" lvl="2"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3pPr>
            <a:lvl4pPr marR="0" lvl="3"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4pPr>
            <a:lvl5pPr marR="0" lvl="4"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5pPr>
            <a:lvl6pPr marR="0" lvl="5"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6pPr>
            <a:lvl7pPr marR="0" lvl="6"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7pPr>
            <a:lvl8pPr marR="0" lvl="7"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8pPr>
            <a:lvl9pPr marR="0" lvl="8" algn="ctr" rtl="0">
              <a:lnSpc>
                <a:spcPct val="100000"/>
              </a:lnSpc>
              <a:spcBef>
                <a:spcPts val="0"/>
              </a:spcBef>
              <a:spcAft>
                <a:spcPts val="0"/>
              </a:spcAft>
              <a:buClr>
                <a:schemeClr val="dk1"/>
              </a:buClr>
              <a:buSzPts val="12000"/>
              <a:buFont typeface="Roboto Slab ExtraBold"/>
              <a:buNone/>
              <a:defRPr sz="12000" b="0" i="0" u="none" strike="noStrike" cap="none">
                <a:solidFill>
                  <a:schemeClr val="dk1"/>
                </a:solidFill>
                <a:latin typeface="Roboto Slab ExtraBold"/>
                <a:ea typeface="Roboto Slab ExtraBold"/>
                <a:cs typeface="Roboto Slab ExtraBold"/>
                <a:sym typeface="Roboto Slab ExtraBold"/>
              </a:defRPr>
            </a:lvl9pPr>
          </a:lstStyle>
          <a:p>
            <a:pPr algn="ctr"/>
            <a:r>
              <a:rPr lang="es-ES" sz="3200" dirty="0">
                <a:solidFill>
                  <a:srgbClr val="005B39"/>
                </a:solidFill>
              </a:rPr>
              <a:t>Programas de Inclusión Productiva </a:t>
            </a:r>
          </a:p>
        </p:txBody>
      </p:sp>
      <p:pic>
        <p:nvPicPr>
          <p:cNvPr id="913" name="Imagen 912">
            <a:extLst>
              <a:ext uri="{FF2B5EF4-FFF2-40B4-BE49-F238E27FC236}">
                <a16:creationId xmlns:a16="http://schemas.microsoft.com/office/drawing/2014/main" id="{69C738A4-E557-B1A3-CFD3-E3BD75E94445}"/>
              </a:ext>
            </a:extLst>
          </p:cNvPr>
          <p:cNvPicPr>
            <a:picLocks noChangeAspect="1"/>
          </p:cNvPicPr>
          <p:nvPr/>
        </p:nvPicPr>
        <p:blipFill>
          <a:blip r:embed="rId3"/>
          <a:stretch>
            <a:fillRect/>
          </a:stretch>
        </p:blipFill>
        <p:spPr>
          <a:xfrm rot="1401456">
            <a:off x="7847123" y="1604754"/>
            <a:ext cx="810838" cy="829128"/>
          </a:xfrm>
          <a:prstGeom prst="rect">
            <a:avLst/>
          </a:prstGeom>
        </p:spPr>
      </p:pic>
      <p:grpSp>
        <p:nvGrpSpPr>
          <p:cNvPr id="896" name="Google Shape;1030;p34">
            <a:extLst>
              <a:ext uri="{FF2B5EF4-FFF2-40B4-BE49-F238E27FC236}">
                <a16:creationId xmlns:a16="http://schemas.microsoft.com/office/drawing/2014/main" id="{1008F249-BF73-BE8B-530E-A53904676B42}"/>
              </a:ext>
            </a:extLst>
          </p:cNvPr>
          <p:cNvGrpSpPr/>
          <p:nvPr/>
        </p:nvGrpSpPr>
        <p:grpSpPr>
          <a:xfrm>
            <a:off x="2372032" y="3678339"/>
            <a:ext cx="374108" cy="586248"/>
            <a:chOff x="-646575" y="2982250"/>
            <a:chExt cx="498229" cy="780752"/>
          </a:xfrm>
        </p:grpSpPr>
        <p:sp>
          <p:nvSpPr>
            <p:cNvPr id="897" name="Google Shape;1031;p34">
              <a:extLst>
                <a:ext uri="{FF2B5EF4-FFF2-40B4-BE49-F238E27FC236}">
                  <a16:creationId xmlns:a16="http://schemas.microsoft.com/office/drawing/2014/main" id="{F54802C9-1919-67E5-49AB-C9B30568A22E}"/>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8" name="Google Shape;1032;p34">
              <a:extLst>
                <a:ext uri="{FF2B5EF4-FFF2-40B4-BE49-F238E27FC236}">
                  <a16:creationId xmlns:a16="http://schemas.microsoft.com/office/drawing/2014/main" id="{DDF517B8-FDEC-8F97-586E-E17D1550414B}"/>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1033;p34">
              <a:extLst>
                <a:ext uri="{FF2B5EF4-FFF2-40B4-BE49-F238E27FC236}">
                  <a16:creationId xmlns:a16="http://schemas.microsoft.com/office/drawing/2014/main" id="{19F3DF89-62D4-87D7-6EB0-5AA9FEC73E8B}"/>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1034;p34">
              <a:extLst>
                <a:ext uri="{FF2B5EF4-FFF2-40B4-BE49-F238E27FC236}">
                  <a16:creationId xmlns:a16="http://schemas.microsoft.com/office/drawing/2014/main" id="{68D7E7DF-9EDF-DCFA-D707-29B08DE3C996}"/>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1" name="Google Shape;1035;p34">
              <a:extLst>
                <a:ext uri="{FF2B5EF4-FFF2-40B4-BE49-F238E27FC236}">
                  <a16:creationId xmlns:a16="http://schemas.microsoft.com/office/drawing/2014/main" id="{CDBE59D2-8773-A72C-CD50-7076102FC818}"/>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2" name="Google Shape;1036;p34">
              <a:extLst>
                <a:ext uri="{FF2B5EF4-FFF2-40B4-BE49-F238E27FC236}">
                  <a16:creationId xmlns:a16="http://schemas.microsoft.com/office/drawing/2014/main" id="{CE66F4EA-B88F-3AC2-F85B-B18FB9BD72DA}"/>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1037;p34">
              <a:extLst>
                <a:ext uri="{FF2B5EF4-FFF2-40B4-BE49-F238E27FC236}">
                  <a16:creationId xmlns:a16="http://schemas.microsoft.com/office/drawing/2014/main" id="{F6792EE5-7BE1-7CA0-18CC-9C9E053C4A66}"/>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1038;p34">
              <a:extLst>
                <a:ext uri="{FF2B5EF4-FFF2-40B4-BE49-F238E27FC236}">
                  <a16:creationId xmlns:a16="http://schemas.microsoft.com/office/drawing/2014/main" id="{B4AE78AA-5E86-B823-BA1C-B8FEF579F1DF}"/>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5" name="Google Shape;1039;p34">
              <a:extLst>
                <a:ext uri="{FF2B5EF4-FFF2-40B4-BE49-F238E27FC236}">
                  <a16:creationId xmlns:a16="http://schemas.microsoft.com/office/drawing/2014/main" id="{A1B36D1E-B095-47D8-F24E-CC1F762EC431}"/>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1040;p34">
              <a:extLst>
                <a:ext uri="{FF2B5EF4-FFF2-40B4-BE49-F238E27FC236}">
                  <a16:creationId xmlns:a16="http://schemas.microsoft.com/office/drawing/2014/main" id="{EE368CC3-0404-6145-0CFB-F7CBBA3A000A}"/>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07" name="Google Shape;1030;p34">
            <a:extLst>
              <a:ext uri="{FF2B5EF4-FFF2-40B4-BE49-F238E27FC236}">
                <a16:creationId xmlns:a16="http://schemas.microsoft.com/office/drawing/2014/main" id="{33FD46AE-1565-F480-FE39-1869A0B820F1}"/>
              </a:ext>
            </a:extLst>
          </p:cNvPr>
          <p:cNvGrpSpPr/>
          <p:nvPr/>
        </p:nvGrpSpPr>
        <p:grpSpPr>
          <a:xfrm>
            <a:off x="2878683" y="3869706"/>
            <a:ext cx="560509" cy="675918"/>
            <a:chOff x="-646575" y="2982250"/>
            <a:chExt cx="498229" cy="780752"/>
          </a:xfrm>
        </p:grpSpPr>
        <p:sp>
          <p:nvSpPr>
            <p:cNvPr id="908" name="Google Shape;1031;p34">
              <a:extLst>
                <a:ext uri="{FF2B5EF4-FFF2-40B4-BE49-F238E27FC236}">
                  <a16:creationId xmlns:a16="http://schemas.microsoft.com/office/drawing/2014/main" id="{29177EBD-B006-C5C2-5949-01AAA6DE4626}"/>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1032;p34">
              <a:extLst>
                <a:ext uri="{FF2B5EF4-FFF2-40B4-BE49-F238E27FC236}">
                  <a16:creationId xmlns:a16="http://schemas.microsoft.com/office/drawing/2014/main" id="{B17CE31D-E3BB-71A1-7E56-239FF1CEB896}"/>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1033;p34">
              <a:extLst>
                <a:ext uri="{FF2B5EF4-FFF2-40B4-BE49-F238E27FC236}">
                  <a16:creationId xmlns:a16="http://schemas.microsoft.com/office/drawing/2014/main" id="{ED57EBFA-0C2E-ACBE-FF37-35A249E8508D}"/>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1" name="Google Shape;1034;p34">
              <a:extLst>
                <a:ext uri="{FF2B5EF4-FFF2-40B4-BE49-F238E27FC236}">
                  <a16:creationId xmlns:a16="http://schemas.microsoft.com/office/drawing/2014/main" id="{F9E1A0B3-911E-2DDE-2FB7-19081402A1B4}"/>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1035;p34">
              <a:extLst>
                <a:ext uri="{FF2B5EF4-FFF2-40B4-BE49-F238E27FC236}">
                  <a16:creationId xmlns:a16="http://schemas.microsoft.com/office/drawing/2014/main" id="{025CE977-1AB5-8CD2-F6EE-4B1B04CBB67C}"/>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1036;p34">
              <a:extLst>
                <a:ext uri="{FF2B5EF4-FFF2-40B4-BE49-F238E27FC236}">
                  <a16:creationId xmlns:a16="http://schemas.microsoft.com/office/drawing/2014/main" id="{FD4466D5-6B1E-E0B4-DB26-83D880E09177}"/>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5" name="Google Shape;1037;p34">
              <a:extLst>
                <a:ext uri="{FF2B5EF4-FFF2-40B4-BE49-F238E27FC236}">
                  <a16:creationId xmlns:a16="http://schemas.microsoft.com/office/drawing/2014/main" id="{7F4CEF90-6665-92CE-1CAA-EFE162B530B5}"/>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1038;p34">
              <a:extLst>
                <a:ext uri="{FF2B5EF4-FFF2-40B4-BE49-F238E27FC236}">
                  <a16:creationId xmlns:a16="http://schemas.microsoft.com/office/drawing/2014/main" id="{AF73F9A5-AE36-FC45-F772-5ABA61557BCB}"/>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1039;p34">
              <a:extLst>
                <a:ext uri="{FF2B5EF4-FFF2-40B4-BE49-F238E27FC236}">
                  <a16:creationId xmlns:a16="http://schemas.microsoft.com/office/drawing/2014/main" id="{7DF07039-6794-EC98-0898-888C528B12D2}"/>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8" name="Google Shape;1040;p34">
              <a:extLst>
                <a:ext uri="{FF2B5EF4-FFF2-40B4-BE49-F238E27FC236}">
                  <a16:creationId xmlns:a16="http://schemas.microsoft.com/office/drawing/2014/main" id="{3122ADF4-EC38-2A3E-885C-B66CC44679A9}"/>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19" name="Google Shape;1041;p34">
            <a:extLst>
              <a:ext uri="{FF2B5EF4-FFF2-40B4-BE49-F238E27FC236}">
                <a16:creationId xmlns:a16="http://schemas.microsoft.com/office/drawing/2014/main" id="{CB5B1848-EF64-E401-E5CC-9A139EC6E253}"/>
              </a:ext>
            </a:extLst>
          </p:cNvPr>
          <p:cNvGrpSpPr/>
          <p:nvPr/>
        </p:nvGrpSpPr>
        <p:grpSpPr>
          <a:xfrm>
            <a:off x="2885390" y="3397357"/>
            <a:ext cx="292021" cy="457613"/>
            <a:chOff x="-646575" y="2982250"/>
            <a:chExt cx="498229" cy="780752"/>
          </a:xfrm>
        </p:grpSpPr>
        <p:sp>
          <p:nvSpPr>
            <p:cNvPr id="920" name="Google Shape;1042;p34">
              <a:extLst>
                <a:ext uri="{FF2B5EF4-FFF2-40B4-BE49-F238E27FC236}">
                  <a16:creationId xmlns:a16="http://schemas.microsoft.com/office/drawing/2014/main" id="{8FCB027C-496C-E840-A7E9-CEBC2E9F3C35}"/>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1" name="Google Shape;1043;p34">
              <a:extLst>
                <a:ext uri="{FF2B5EF4-FFF2-40B4-BE49-F238E27FC236}">
                  <a16:creationId xmlns:a16="http://schemas.microsoft.com/office/drawing/2014/main" id="{440C2CF1-15FC-F9C3-2951-C74925D08E68}"/>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2" name="Google Shape;1044;p34">
              <a:extLst>
                <a:ext uri="{FF2B5EF4-FFF2-40B4-BE49-F238E27FC236}">
                  <a16:creationId xmlns:a16="http://schemas.microsoft.com/office/drawing/2014/main" id="{7B391CC2-3A4C-4E65-F15C-A6A3F0076EF0}"/>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1045;p34">
              <a:extLst>
                <a:ext uri="{FF2B5EF4-FFF2-40B4-BE49-F238E27FC236}">
                  <a16:creationId xmlns:a16="http://schemas.microsoft.com/office/drawing/2014/main" id="{2A2C392F-9395-58FC-9760-77726656FFDE}"/>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1046;p34">
              <a:extLst>
                <a:ext uri="{FF2B5EF4-FFF2-40B4-BE49-F238E27FC236}">
                  <a16:creationId xmlns:a16="http://schemas.microsoft.com/office/drawing/2014/main" id="{FE0266E1-4ECF-3026-FBDC-C87876940061}"/>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1047;p34">
              <a:extLst>
                <a:ext uri="{FF2B5EF4-FFF2-40B4-BE49-F238E27FC236}">
                  <a16:creationId xmlns:a16="http://schemas.microsoft.com/office/drawing/2014/main" id="{F954548A-BA7A-42FF-6B35-CBA9369332C5}"/>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1048;p34">
              <a:extLst>
                <a:ext uri="{FF2B5EF4-FFF2-40B4-BE49-F238E27FC236}">
                  <a16:creationId xmlns:a16="http://schemas.microsoft.com/office/drawing/2014/main" id="{3B199FD1-6C5B-C87E-7FFB-4D4C5A12A98B}"/>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7" name="Google Shape;1049;p34">
              <a:extLst>
                <a:ext uri="{FF2B5EF4-FFF2-40B4-BE49-F238E27FC236}">
                  <a16:creationId xmlns:a16="http://schemas.microsoft.com/office/drawing/2014/main" id="{F78BBC3D-94CD-8D02-91C6-39BD6B549C10}"/>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8" name="Google Shape;1050;p34">
              <a:extLst>
                <a:ext uri="{FF2B5EF4-FFF2-40B4-BE49-F238E27FC236}">
                  <a16:creationId xmlns:a16="http://schemas.microsoft.com/office/drawing/2014/main" id="{4649A267-B09F-5AA4-904D-3FC901E68AA8}"/>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9" name="Google Shape;1051;p34">
              <a:extLst>
                <a:ext uri="{FF2B5EF4-FFF2-40B4-BE49-F238E27FC236}">
                  <a16:creationId xmlns:a16="http://schemas.microsoft.com/office/drawing/2014/main" id="{A728E8CD-2A9B-236F-3F64-C1204F923369}"/>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30" name="Google Shape;1041;p34">
            <a:extLst>
              <a:ext uri="{FF2B5EF4-FFF2-40B4-BE49-F238E27FC236}">
                <a16:creationId xmlns:a16="http://schemas.microsoft.com/office/drawing/2014/main" id="{9BD70402-4416-9E15-34F2-6A8690411B63}"/>
              </a:ext>
            </a:extLst>
          </p:cNvPr>
          <p:cNvGrpSpPr/>
          <p:nvPr/>
        </p:nvGrpSpPr>
        <p:grpSpPr>
          <a:xfrm>
            <a:off x="3474813" y="3569074"/>
            <a:ext cx="292021" cy="457613"/>
            <a:chOff x="-646575" y="2982250"/>
            <a:chExt cx="498229" cy="780752"/>
          </a:xfrm>
        </p:grpSpPr>
        <p:sp>
          <p:nvSpPr>
            <p:cNvPr id="931" name="Google Shape;1042;p34">
              <a:extLst>
                <a:ext uri="{FF2B5EF4-FFF2-40B4-BE49-F238E27FC236}">
                  <a16:creationId xmlns:a16="http://schemas.microsoft.com/office/drawing/2014/main" id="{531FA41E-01C8-DA4E-836D-CCF4CE8B1D30}"/>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2" name="Google Shape;1043;p34">
              <a:extLst>
                <a:ext uri="{FF2B5EF4-FFF2-40B4-BE49-F238E27FC236}">
                  <a16:creationId xmlns:a16="http://schemas.microsoft.com/office/drawing/2014/main" id="{5CEB0787-9D91-D990-1B96-D4C9003317E0}"/>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3" name="Google Shape;1044;p34">
              <a:extLst>
                <a:ext uri="{FF2B5EF4-FFF2-40B4-BE49-F238E27FC236}">
                  <a16:creationId xmlns:a16="http://schemas.microsoft.com/office/drawing/2014/main" id="{136D4204-2C49-0991-06D7-7FD2B83DB026}"/>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4" name="Google Shape;1045;p34">
              <a:extLst>
                <a:ext uri="{FF2B5EF4-FFF2-40B4-BE49-F238E27FC236}">
                  <a16:creationId xmlns:a16="http://schemas.microsoft.com/office/drawing/2014/main" id="{2E776EB6-AAF0-2DDC-1E12-7679FF8F8067}"/>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5" name="Google Shape;1046;p34">
              <a:extLst>
                <a:ext uri="{FF2B5EF4-FFF2-40B4-BE49-F238E27FC236}">
                  <a16:creationId xmlns:a16="http://schemas.microsoft.com/office/drawing/2014/main" id="{C80B487C-9716-4E3D-2686-2B49F2FF19DB}"/>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6" name="Google Shape;1047;p34">
              <a:extLst>
                <a:ext uri="{FF2B5EF4-FFF2-40B4-BE49-F238E27FC236}">
                  <a16:creationId xmlns:a16="http://schemas.microsoft.com/office/drawing/2014/main" id="{4501BB4D-027E-6544-A6F4-9F4D76BA9F37}"/>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7" name="Google Shape;1048;p34">
              <a:extLst>
                <a:ext uri="{FF2B5EF4-FFF2-40B4-BE49-F238E27FC236}">
                  <a16:creationId xmlns:a16="http://schemas.microsoft.com/office/drawing/2014/main" id="{6878B884-226C-2F2D-99C1-46635653CAE9}"/>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8" name="Google Shape;1049;p34">
              <a:extLst>
                <a:ext uri="{FF2B5EF4-FFF2-40B4-BE49-F238E27FC236}">
                  <a16:creationId xmlns:a16="http://schemas.microsoft.com/office/drawing/2014/main" id="{019EE829-E9CB-441A-7C4B-C3FDC047FB96}"/>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9" name="Google Shape;1050;p34">
              <a:extLst>
                <a:ext uri="{FF2B5EF4-FFF2-40B4-BE49-F238E27FC236}">
                  <a16:creationId xmlns:a16="http://schemas.microsoft.com/office/drawing/2014/main" id="{9724983A-2545-D107-DAC2-978EB57CA66F}"/>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0" name="Google Shape;1051;p34">
              <a:extLst>
                <a:ext uri="{FF2B5EF4-FFF2-40B4-BE49-F238E27FC236}">
                  <a16:creationId xmlns:a16="http://schemas.microsoft.com/office/drawing/2014/main" id="{36C3B550-2B57-3984-3278-698A818E700B}"/>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66" name="Google Shape;1041;p34">
            <a:extLst>
              <a:ext uri="{FF2B5EF4-FFF2-40B4-BE49-F238E27FC236}">
                <a16:creationId xmlns:a16="http://schemas.microsoft.com/office/drawing/2014/main" id="{DD62DADB-486D-AD32-45FC-490A20F545AD}"/>
              </a:ext>
            </a:extLst>
          </p:cNvPr>
          <p:cNvGrpSpPr/>
          <p:nvPr/>
        </p:nvGrpSpPr>
        <p:grpSpPr>
          <a:xfrm>
            <a:off x="4298176" y="3697139"/>
            <a:ext cx="487242" cy="641598"/>
            <a:chOff x="-646575" y="2982250"/>
            <a:chExt cx="498229" cy="780752"/>
          </a:xfrm>
        </p:grpSpPr>
        <p:sp>
          <p:nvSpPr>
            <p:cNvPr id="1067" name="Google Shape;1042;p34">
              <a:extLst>
                <a:ext uri="{FF2B5EF4-FFF2-40B4-BE49-F238E27FC236}">
                  <a16:creationId xmlns:a16="http://schemas.microsoft.com/office/drawing/2014/main" id="{C3821752-118B-1EEF-FEE5-E0D8BD7BC48C}"/>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043;p34">
              <a:extLst>
                <a:ext uri="{FF2B5EF4-FFF2-40B4-BE49-F238E27FC236}">
                  <a16:creationId xmlns:a16="http://schemas.microsoft.com/office/drawing/2014/main" id="{27FD4059-31EE-2F65-006F-320B9FB1AE79}"/>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9" name="Google Shape;1044;p34">
              <a:extLst>
                <a:ext uri="{FF2B5EF4-FFF2-40B4-BE49-F238E27FC236}">
                  <a16:creationId xmlns:a16="http://schemas.microsoft.com/office/drawing/2014/main" id="{F524B6B1-3297-4204-A3BF-C9B08717D117}"/>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0" name="Google Shape;1045;p34">
              <a:extLst>
                <a:ext uri="{FF2B5EF4-FFF2-40B4-BE49-F238E27FC236}">
                  <a16:creationId xmlns:a16="http://schemas.microsoft.com/office/drawing/2014/main" id="{E389DD76-38C3-0BD8-08BB-68DD34CB5844}"/>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46;p34">
              <a:extLst>
                <a:ext uri="{FF2B5EF4-FFF2-40B4-BE49-F238E27FC236}">
                  <a16:creationId xmlns:a16="http://schemas.microsoft.com/office/drawing/2014/main" id="{241B2306-F7A5-EB46-BC1E-731A2270A5C4}"/>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2" name="Google Shape;1047;p34">
              <a:extLst>
                <a:ext uri="{FF2B5EF4-FFF2-40B4-BE49-F238E27FC236}">
                  <a16:creationId xmlns:a16="http://schemas.microsoft.com/office/drawing/2014/main" id="{615BC0D7-D9A5-07DF-3677-D62B493D64B8}"/>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3" name="Google Shape;1048;p34">
              <a:extLst>
                <a:ext uri="{FF2B5EF4-FFF2-40B4-BE49-F238E27FC236}">
                  <a16:creationId xmlns:a16="http://schemas.microsoft.com/office/drawing/2014/main" id="{A591B214-E7CD-B987-FE6D-E4AF70CCC272}"/>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4" name="Google Shape;1049;p34">
              <a:extLst>
                <a:ext uri="{FF2B5EF4-FFF2-40B4-BE49-F238E27FC236}">
                  <a16:creationId xmlns:a16="http://schemas.microsoft.com/office/drawing/2014/main" id="{A722A17A-E943-B466-A33D-87C49216A973}"/>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5" name="Google Shape;1050;p34">
              <a:extLst>
                <a:ext uri="{FF2B5EF4-FFF2-40B4-BE49-F238E27FC236}">
                  <a16:creationId xmlns:a16="http://schemas.microsoft.com/office/drawing/2014/main" id="{A7566856-72D5-F86B-749F-C14D200A1697}"/>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6" name="Google Shape;1051;p34">
              <a:extLst>
                <a:ext uri="{FF2B5EF4-FFF2-40B4-BE49-F238E27FC236}">
                  <a16:creationId xmlns:a16="http://schemas.microsoft.com/office/drawing/2014/main" id="{E81015D7-ED87-736B-2368-80CC3DF5ADEF}"/>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77" name="Google Shape;1041;p34">
            <a:extLst>
              <a:ext uri="{FF2B5EF4-FFF2-40B4-BE49-F238E27FC236}">
                <a16:creationId xmlns:a16="http://schemas.microsoft.com/office/drawing/2014/main" id="{6296B3F8-ABDA-5B92-D8E4-0F3991130DB8}"/>
              </a:ext>
            </a:extLst>
          </p:cNvPr>
          <p:cNvGrpSpPr/>
          <p:nvPr/>
        </p:nvGrpSpPr>
        <p:grpSpPr>
          <a:xfrm>
            <a:off x="5047967" y="3908885"/>
            <a:ext cx="487242" cy="641598"/>
            <a:chOff x="-646575" y="2982250"/>
            <a:chExt cx="498229" cy="780752"/>
          </a:xfrm>
        </p:grpSpPr>
        <p:sp>
          <p:nvSpPr>
            <p:cNvPr id="1078" name="Google Shape;1042;p34">
              <a:extLst>
                <a:ext uri="{FF2B5EF4-FFF2-40B4-BE49-F238E27FC236}">
                  <a16:creationId xmlns:a16="http://schemas.microsoft.com/office/drawing/2014/main" id="{EBC952CE-9A23-321E-7875-7F3C9113B38D}"/>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9" name="Google Shape;1043;p34">
              <a:extLst>
                <a:ext uri="{FF2B5EF4-FFF2-40B4-BE49-F238E27FC236}">
                  <a16:creationId xmlns:a16="http://schemas.microsoft.com/office/drawing/2014/main" id="{199D7745-8BC0-D489-FBBC-67CA3736C020}"/>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0" name="Google Shape;1044;p34">
              <a:extLst>
                <a:ext uri="{FF2B5EF4-FFF2-40B4-BE49-F238E27FC236}">
                  <a16:creationId xmlns:a16="http://schemas.microsoft.com/office/drawing/2014/main" id="{097F922E-0DAE-B21E-5ACB-96F605BB75F3}"/>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1" name="Google Shape;1045;p34">
              <a:extLst>
                <a:ext uri="{FF2B5EF4-FFF2-40B4-BE49-F238E27FC236}">
                  <a16:creationId xmlns:a16="http://schemas.microsoft.com/office/drawing/2014/main" id="{7DC48937-FC57-85A6-70B8-2DCC9DD7AFD2}"/>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1046;p34">
              <a:extLst>
                <a:ext uri="{FF2B5EF4-FFF2-40B4-BE49-F238E27FC236}">
                  <a16:creationId xmlns:a16="http://schemas.microsoft.com/office/drawing/2014/main" id="{140BD6EF-0BBD-90D9-C1D7-F7929699C4F1}"/>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3" name="Google Shape;1047;p34">
              <a:extLst>
                <a:ext uri="{FF2B5EF4-FFF2-40B4-BE49-F238E27FC236}">
                  <a16:creationId xmlns:a16="http://schemas.microsoft.com/office/drawing/2014/main" id="{4BE122CC-6946-77A8-369B-1F32CBB0E8E5}"/>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4" name="Google Shape;1048;p34">
              <a:extLst>
                <a:ext uri="{FF2B5EF4-FFF2-40B4-BE49-F238E27FC236}">
                  <a16:creationId xmlns:a16="http://schemas.microsoft.com/office/drawing/2014/main" id="{801FA0F2-E7A5-7A66-FB2C-55B30573A66C}"/>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5" name="Google Shape;1049;p34">
              <a:extLst>
                <a:ext uri="{FF2B5EF4-FFF2-40B4-BE49-F238E27FC236}">
                  <a16:creationId xmlns:a16="http://schemas.microsoft.com/office/drawing/2014/main" id="{8B598BB8-095E-7ADD-59E1-C05AEB6F19AF}"/>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6" name="Google Shape;1050;p34">
              <a:extLst>
                <a:ext uri="{FF2B5EF4-FFF2-40B4-BE49-F238E27FC236}">
                  <a16:creationId xmlns:a16="http://schemas.microsoft.com/office/drawing/2014/main" id="{03F1EE97-53F8-BB3A-7EB1-F9C18E768C6B}"/>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7" name="Google Shape;1051;p34">
              <a:extLst>
                <a:ext uri="{FF2B5EF4-FFF2-40B4-BE49-F238E27FC236}">
                  <a16:creationId xmlns:a16="http://schemas.microsoft.com/office/drawing/2014/main" id="{C2F03E03-EB2B-76AD-E84D-D5718C719118}"/>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98" name="Google Shape;1030;p34">
            <a:extLst>
              <a:ext uri="{FF2B5EF4-FFF2-40B4-BE49-F238E27FC236}">
                <a16:creationId xmlns:a16="http://schemas.microsoft.com/office/drawing/2014/main" id="{9E3B011B-19C4-F915-EE2F-23CFF45B9D85}"/>
              </a:ext>
            </a:extLst>
          </p:cNvPr>
          <p:cNvGrpSpPr/>
          <p:nvPr/>
        </p:nvGrpSpPr>
        <p:grpSpPr>
          <a:xfrm>
            <a:off x="1713456" y="4211386"/>
            <a:ext cx="374108" cy="586248"/>
            <a:chOff x="-646575" y="2982250"/>
            <a:chExt cx="498229" cy="780752"/>
          </a:xfrm>
        </p:grpSpPr>
        <p:sp>
          <p:nvSpPr>
            <p:cNvPr id="599" name="Google Shape;1031;p34">
              <a:extLst>
                <a:ext uri="{FF2B5EF4-FFF2-40B4-BE49-F238E27FC236}">
                  <a16:creationId xmlns:a16="http://schemas.microsoft.com/office/drawing/2014/main" id="{5046AE86-48AF-8432-9E35-5DCA8E0CB46C}"/>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1032;p34">
              <a:extLst>
                <a:ext uri="{FF2B5EF4-FFF2-40B4-BE49-F238E27FC236}">
                  <a16:creationId xmlns:a16="http://schemas.microsoft.com/office/drawing/2014/main" id="{1DC81AE3-AAD6-556E-66FC-4737DF2ED4BD}"/>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1033;p34">
              <a:extLst>
                <a:ext uri="{FF2B5EF4-FFF2-40B4-BE49-F238E27FC236}">
                  <a16:creationId xmlns:a16="http://schemas.microsoft.com/office/drawing/2014/main" id="{1A45C4D9-7279-4D94-875F-06EE857A0A8C}"/>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1034;p34">
              <a:extLst>
                <a:ext uri="{FF2B5EF4-FFF2-40B4-BE49-F238E27FC236}">
                  <a16:creationId xmlns:a16="http://schemas.microsoft.com/office/drawing/2014/main" id="{9F501A30-78DC-D0F0-B877-D31209271729}"/>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1035;p34">
              <a:extLst>
                <a:ext uri="{FF2B5EF4-FFF2-40B4-BE49-F238E27FC236}">
                  <a16:creationId xmlns:a16="http://schemas.microsoft.com/office/drawing/2014/main" id="{CEA4541C-7128-99C5-AEE8-0D735DF42684}"/>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1036;p34">
              <a:extLst>
                <a:ext uri="{FF2B5EF4-FFF2-40B4-BE49-F238E27FC236}">
                  <a16:creationId xmlns:a16="http://schemas.microsoft.com/office/drawing/2014/main" id="{74118213-9A2F-99C2-9E48-6D583881730C}"/>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1037;p34">
              <a:extLst>
                <a:ext uri="{FF2B5EF4-FFF2-40B4-BE49-F238E27FC236}">
                  <a16:creationId xmlns:a16="http://schemas.microsoft.com/office/drawing/2014/main" id="{F46F889B-71E8-A61D-997B-088CFEDFE668}"/>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1038;p34">
              <a:extLst>
                <a:ext uri="{FF2B5EF4-FFF2-40B4-BE49-F238E27FC236}">
                  <a16:creationId xmlns:a16="http://schemas.microsoft.com/office/drawing/2014/main" id="{46E97596-0474-F196-E90D-444DEFA9D6AF}"/>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7" name="Google Shape;1039;p34">
              <a:extLst>
                <a:ext uri="{FF2B5EF4-FFF2-40B4-BE49-F238E27FC236}">
                  <a16:creationId xmlns:a16="http://schemas.microsoft.com/office/drawing/2014/main" id="{9649094E-65A8-2ACB-9E07-EABF1C61A81F}"/>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1040;p34">
              <a:extLst>
                <a:ext uri="{FF2B5EF4-FFF2-40B4-BE49-F238E27FC236}">
                  <a16:creationId xmlns:a16="http://schemas.microsoft.com/office/drawing/2014/main" id="{95AD00A7-8454-25F5-1098-68FF516D34E3}"/>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09" name="Google Shape;1030;p34">
            <a:extLst>
              <a:ext uri="{FF2B5EF4-FFF2-40B4-BE49-F238E27FC236}">
                <a16:creationId xmlns:a16="http://schemas.microsoft.com/office/drawing/2014/main" id="{C4896AD3-C9E5-6C7B-9149-D15D811183F9}"/>
              </a:ext>
            </a:extLst>
          </p:cNvPr>
          <p:cNvGrpSpPr/>
          <p:nvPr/>
        </p:nvGrpSpPr>
        <p:grpSpPr>
          <a:xfrm>
            <a:off x="2220107" y="4402753"/>
            <a:ext cx="560509" cy="675918"/>
            <a:chOff x="-646575" y="2982250"/>
            <a:chExt cx="498229" cy="780752"/>
          </a:xfrm>
        </p:grpSpPr>
        <p:sp>
          <p:nvSpPr>
            <p:cNvPr id="610" name="Google Shape;1031;p34">
              <a:extLst>
                <a:ext uri="{FF2B5EF4-FFF2-40B4-BE49-F238E27FC236}">
                  <a16:creationId xmlns:a16="http://schemas.microsoft.com/office/drawing/2014/main" id="{0A66108F-D16A-B438-F286-C2F69DDBC5D3}"/>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1" name="Google Shape;1032;p34">
              <a:extLst>
                <a:ext uri="{FF2B5EF4-FFF2-40B4-BE49-F238E27FC236}">
                  <a16:creationId xmlns:a16="http://schemas.microsoft.com/office/drawing/2014/main" id="{4F36FBA1-BEEC-1596-BD4A-98E0949247D0}"/>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2" name="Google Shape;1033;p34">
              <a:extLst>
                <a:ext uri="{FF2B5EF4-FFF2-40B4-BE49-F238E27FC236}">
                  <a16:creationId xmlns:a16="http://schemas.microsoft.com/office/drawing/2014/main" id="{CDA7AA4D-0DC3-79E6-D826-A892FE9663EC}"/>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3" name="Google Shape;1034;p34">
              <a:extLst>
                <a:ext uri="{FF2B5EF4-FFF2-40B4-BE49-F238E27FC236}">
                  <a16:creationId xmlns:a16="http://schemas.microsoft.com/office/drawing/2014/main" id="{9F39D025-32B2-44AE-C7F2-4279EA0B0D92}"/>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4" name="Google Shape;1035;p34">
              <a:extLst>
                <a:ext uri="{FF2B5EF4-FFF2-40B4-BE49-F238E27FC236}">
                  <a16:creationId xmlns:a16="http://schemas.microsoft.com/office/drawing/2014/main" id="{28A5B8FC-0254-318C-6457-C4456F4CAEB2}"/>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5" name="Google Shape;1036;p34">
              <a:extLst>
                <a:ext uri="{FF2B5EF4-FFF2-40B4-BE49-F238E27FC236}">
                  <a16:creationId xmlns:a16="http://schemas.microsoft.com/office/drawing/2014/main" id="{D7400887-CC24-7210-6846-0B6CA48C1128}"/>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1037;p34">
              <a:extLst>
                <a:ext uri="{FF2B5EF4-FFF2-40B4-BE49-F238E27FC236}">
                  <a16:creationId xmlns:a16="http://schemas.microsoft.com/office/drawing/2014/main" id="{A33C13F0-D303-B59F-9AD6-662F2F7C858E}"/>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7" name="Google Shape;1038;p34">
              <a:extLst>
                <a:ext uri="{FF2B5EF4-FFF2-40B4-BE49-F238E27FC236}">
                  <a16:creationId xmlns:a16="http://schemas.microsoft.com/office/drawing/2014/main" id="{E8D4E627-4691-2341-ADC9-EF446E35FDCC}"/>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8" name="Google Shape;1039;p34">
              <a:extLst>
                <a:ext uri="{FF2B5EF4-FFF2-40B4-BE49-F238E27FC236}">
                  <a16:creationId xmlns:a16="http://schemas.microsoft.com/office/drawing/2014/main" id="{EE79B5C1-0777-36A2-7653-208BEE34664F}"/>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9" name="Google Shape;1040;p34">
              <a:extLst>
                <a:ext uri="{FF2B5EF4-FFF2-40B4-BE49-F238E27FC236}">
                  <a16:creationId xmlns:a16="http://schemas.microsoft.com/office/drawing/2014/main" id="{9731BB7E-4760-9DDB-463F-B28C03BE0E96}"/>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Google Shape;1241;p43"/>
          <p:cNvSpPr txBox="1">
            <a:spLocks noGrp="1"/>
          </p:cNvSpPr>
          <p:nvPr>
            <p:ph type="title"/>
          </p:nvPr>
        </p:nvSpPr>
        <p:spPr>
          <a:xfrm>
            <a:off x="3935594" y="340235"/>
            <a:ext cx="4447512" cy="9172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CO" sz="2800" dirty="0"/>
              <a:t>Servicios de Apoyo a la Comercialización </a:t>
            </a:r>
            <a:endParaRPr sz="2800" dirty="0"/>
          </a:p>
        </p:txBody>
      </p:sp>
      <p:sp>
        <p:nvSpPr>
          <p:cNvPr id="1242" name="Google Shape;1242;p43"/>
          <p:cNvSpPr txBox="1">
            <a:spLocks/>
          </p:cNvSpPr>
          <p:nvPr/>
        </p:nvSpPr>
        <p:spPr>
          <a:xfrm>
            <a:off x="469305" y="1413955"/>
            <a:ext cx="4362577" cy="16288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sz="1400" b="1" dirty="0"/>
              <a:t>Objetivo del Programa</a:t>
            </a:r>
          </a:p>
          <a:p>
            <a:pPr marL="0" indent="0" algn="just">
              <a:buFont typeface="Roboto"/>
              <a:buNone/>
            </a:pPr>
            <a:endParaRPr lang="es-ES" dirty="0"/>
          </a:p>
          <a:p>
            <a:pPr marL="0" indent="0" algn="just">
              <a:buFont typeface="Roboto"/>
              <a:buNone/>
            </a:pPr>
            <a:r>
              <a:rPr lang="es-ES" dirty="0"/>
              <a:t>Acompañamiento, fortalecimiento y encadenamiento comercial a las asociaciones de productores legalmente constituidas, buscando llegar a un acuerdo justo y duradero que beneficie a la oferta y a la demanda.</a:t>
            </a:r>
            <a:endParaRPr lang="en-US" dirty="0"/>
          </a:p>
        </p:txBody>
      </p:sp>
      <p:grpSp>
        <p:nvGrpSpPr>
          <p:cNvPr id="58" name="Google Shape;1250;p43">
            <a:extLst>
              <a:ext uri="{FF2B5EF4-FFF2-40B4-BE49-F238E27FC236}">
                <a16:creationId xmlns:a16="http://schemas.microsoft.com/office/drawing/2014/main" id="{E20F4838-CEE1-9E2B-E502-B33935FF2435}"/>
              </a:ext>
            </a:extLst>
          </p:cNvPr>
          <p:cNvGrpSpPr/>
          <p:nvPr/>
        </p:nvGrpSpPr>
        <p:grpSpPr>
          <a:xfrm>
            <a:off x="7700211" y="3766025"/>
            <a:ext cx="1477813" cy="1388332"/>
            <a:chOff x="218700" y="256375"/>
            <a:chExt cx="804800" cy="780975"/>
          </a:xfrm>
        </p:grpSpPr>
        <p:sp>
          <p:nvSpPr>
            <p:cNvPr id="59" name="Google Shape;1251;p43">
              <a:extLst>
                <a:ext uri="{FF2B5EF4-FFF2-40B4-BE49-F238E27FC236}">
                  <a16:creationId xmlns:a16="http://schemas.microsoft.com/office/drawing/2014/main" id="{30F01F7B-9D35-E794-3F2B-CF6E056CB316}"/>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252;p43">
              <a:extLst>
                <a:ext uri="{FF2B5EF4-FFF2-40B4-BE49-F238E27FC236}">
                  <a16:creationId xmlns:a16="http://schemas.microsoft.com/office/drawing/2014/main" id="{9A42D0B1-D01F-8390-CF3B-F77D60E7A2C9}"/>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253;p43">
              <a:extLst>
                <a:ext uri="{FF2B5EF4-FFF2-40B4-BE49-F238E27FC236}">
                  <a16:creationId xmlns:a16="http://schemas.microsoft.com/office/drawing/2014/main" id="{A5E51342-B4F6-50B2-0D35-FF2E652C1B1D}"/>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254;p43">
              <a:extLst>
                <a:ext uri="{FF2B5EF4-FFF2-40B4-BE49-F238E27FC236}">
                  <a16:creationId xmlns:a16="http://schemas.microsoft.com/office/drawing/2014/main" id="{9193414C-562C-2DA1-D1B5-ADB1EF049F15}"/>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255;p43">
              <a:extLst>
                <a:ext uri="{FF2B5EF4-FFF2-40B4-BE49-F238E27FC236}">
                  <a16:creationId xmlns:a16="http://schemas.microsoft.com/office/drawing/2014/main" id="{33D934FB-6AF6-483E-5969-449BC22A578A}"/>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6" name="Google Shape;1256;p43">
              <a:extLst>
                <a:ext uri="{FF2B5EF4-FFF2-40B4-BE49-F238E27FC236}">
                  <a16:creationId xmlns:a16="http://schemas.microsoft.com/office/drawing/2014/main" id="{11BD9F62-BC0C-F414-C373-E6F5E3BE56DE}"/>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7" name="Google Shape;1257;p43">
              <a:extLst>
                <a:ext uri="{FF2B5EF4-FFF2-40B4-BE49-F238E27FC236}">
                  <a16:creationId xmlns:a16="http://schemas.microsoft.com/office/drawing/2014/main" id="{7FBBBAF9-8772-632A-B3D5-3603139C5E9D}"/>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8" name="Google Shape;1258;p43">
              <a:extLst>
                <a:ext uri="{FF2B5EF4-FFF2-40B4-BE49-F238E27FC236}">
                  <a16:creationId xmlns:a16="http://schemas.microsoft.com/office/drawing/2014/main" id="{98CFA99B-C9FA-7CDE-BD3D-9803BF6B10C6}"/>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9" name="Google Shape;1259;p43">
              <a:extLst>
                <a:ext uri="{FF2B5EF4-FFF2-40B4-BE49-F238E27FC236}">
                  <a16:creationId xmlns:a16="http://schemas.microsoft.com/office/drawing/2014/main" id="{7502090A-F795-EAB7-2AC1-5592E6D0B28E}"/>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0" name="Google Shape;1260;p43">
              <a:extLst>
                <a:ext uri="{FF2B5EF4-FFF2-40B4-BE49-F238E27FC236}">
                  <a16:creationId xmlns:a16="http://schemas.microsoft.com/office/drawing/2014/main" id="{B09ED9ED-43D1-6E68-F356-4C72A6E7F849}"/>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1" name="Google Shape;1261;p43">
              <a:extLst>
                <a:ext uri="{FF2B5EF4-FFF2-40B4-BE49-F238E27FC236}">
                  <a16:creationId xmlns:a16="http://schemas.microsoft.com/office/drawing/2014/main" id="{6B556578-1CC7-46D1-25C8-677D99305335}"/>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2" name="Google Shape;1262;p43">
              <a:extLst>
                <a:ext uri="{FF2B5EF4-FFF2-40B4-BE49-F238E27FC236}">
                  <a16:creationId xmlns:a16="http://schemas.microsoft.com/office/drawing/2014/main" id="{3F0BA340-33C5-D1BF-42C4-0F1B8418F49D}"/>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3" name="Google Shape;1263;p43">
              <a:extLst>
                <a:ext uri="{FF2B5EF4-FFF2-40B4-BE49-F238E27FC236}">
                  <a16:creationId xmlns:a16="http://schemas.microsoft.com/office/drawing/2014/main" id="{090B5602-E2E8-4C80-F22D-1B278DE35935}"/>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4" name="Google Shape;1264;p43">
              <a:extLst>
                <a:ext uri="{FF2B5EF4-FFF2-40B4-BE49-F238E27FC236}">
                  <a16:creationId xmlns:a16="http://schemas.microsoft.com/office/drawing/2014/main" id="{CD78B107-7233-C0B6-36A3-728FDA7D9724}"/>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5" name="Google Shape;1265;p43">
              <a:extLst>
                <a:ext uri="{FF2B5EF4-FFF2-40B4-BE49-F238E27FC236}">
                  <a16:creationId xmlns:a16="http://schemas.microsoft.com/office/drawing/2014/main" id="{34764D2D-6195-1D68-1617-84FEEF0EEB2E}"/>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6" name="Google Shape;1266;p43">
              <a:extLst>
                <a:ext uri="{FF2B5EF4-FFF2-40B4-BE49-F238E27FC236}">
                  <a16:creationId xmlns:a16="http://schemas.microsoft.com/office/drawing/2014/main" id="{58E93F99-9A82-F37C-25C9-39F93AA736F0}"/>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3" name="Picture 14" descr="Agencia de Desarrollo Rural">
            <a:extLst>
              <a:ext uri="{FF2B5EF4-FFF2-40B4-BE49-F238E27FC236}">
                <a16:creationId xmlns:a16="http://schemas.microsoft.com/office/drawing/2014/main" id="{697B6760-E6AF-2C24-5603-7307F3718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74" y="372466"/>
            <a:ext cx="3166820" cy="784325"/>
          </a:xfrm>
          <a:prstGeom prst="rect">
            <a:avLst/>
          </a:prstGeom>
          <a:noFill/>
          <a:extLst>
            <a:ext uri="{909E8E84-426E-40DD-AFC4-6F175D3DCCD1}">
              <a14:hiddenFill xmlns:a14="http://schemas.microsoft.com/office/drawing/2010/main">
                <a:solidFill>
                  <a:srgbClr val="FFFFFF"/>
                </a:solidFill>
              </a14:hiddenFill>
            </a:ext>
          </a:extLst>
        </p:spPr>
      </p:pic>
      <p:sp>
        <p:nvSpPr>
          <p:cNvPr id="54" name="CuadroTexto 53">
            <a:extLst>
              <a:ext uri="{FF2B5EF4-FFF2-40B4-BE49-F238E27FC236}">
                <a16:creationId xmlns:a16="http://schemas.microsoft.com/office/drawing/2014/main" id="{7E3FF9BF-B3BE-A529-5FFF-318191F355B1}"/>
              </a:ext>
            </a:extLst>
          </p:cNvPr>
          <p:cNvSpPr txBox="1"/>
          <p:nvPr/>
        </p:nvSpPr>
        <p:spPr>
          <a:xfrm>
            <a:off x="5515816" y="2923127"/>
            <a:ext cx="2775346" cy="738664"/>
          </a:xfrm>
          <a:prstGeom prst="rect">
            <a:avLst/>
          </a:prstGeom>
          <a:noFill/>
        </p:spPr>
        <p:txBody>
          <a:bodyPr wrap="square">
            <a:spAutoFit/>
          </a:bodyPr>
          <a:lstStyle/>
          <a:p>
            <a:pPr algn="ctr"/>
            <a:r>
              <a:rPr lang="es-ES" sz="1400" b="1" dirty="0">
                <a:solidFill>
                  <a:schemeClr val="bg1"/>
                </a:solidFill>
                <a:latin typeface="Roboto Slab" pitchFamily="2" charset="0"/>
                <a:ea typeface="Roboto Slab" pitchFamily="2" charset="0"/>
                <a:cs typeface="Roboto Slab" pitchFamily="2" charset="0"/>
              </a:rPr>
              <a:t>Jóvenes entre los 1</a:t>
            </a:r>
            <a:r>
              <a:rPr lang="es-ES" b="1" dirty="0">
                <a:solidFill>
                  <a:schemeClr val="bg1"/>
                </a:solidFill>
                <a:latin typeface="Roboto Slab" pitchFamily="2" charset="0"/>
                <a:ea typeface="Roboto Slab" pitchFamily="2" charset="0"/>
                <a:cs typeface="Roboto Slab" pitchFamily="2" charset="0"/>
              </a:rPr>
              <a:t>8</a:t>
            </a:r>
            <a:r>
              <a:rPr lang="es-ES" sz="1400" b="1" dirty="0">
                <a:solidFill>
                  <a:schemeClr val="bg1"/>
                </a:solidFill>
                <a:latin typeface="Roboto Slab" pitchFamily="2" charset="0"/>
                <a:ea typeface="Roboto Slab" pitchFamily="2" charset="0"/>
                <a:cs typeface="Roboto Slab" pitchFamily="2" charset="0"/>
              </a:rPr>
              <a:t> y 28 años de edad pueden acceder a este programa</a:t>
            </a:r>
          </a:p>
        </p:txBody>
      </p:sp>
      <p:grpSp>
        <p:nvGrpSpPr>
          <p:cNvPr id="55" name="Google Shape;3262;p47">
            <a:extLst>
              <a:ext uri="{FF2B5EF4-FFF2-40B4-BE49-F238E27FC236}">
                <a16:creationId xmlns:a16="http://schemas.microsoft.com/office/drawing/2014/main" id="{93276C6A-2C89-FAD8-E5F8-8E401B3EDB4F}"/>
              </a:ext>
            </a:extLst>
          </p:cNvPr>
          <p:cNvGrpSpPr/>
          <p:nvPr/>
        </p:nvGrpSpPr>
        <p:grpSpPr>
          <a:xfrm>
            <a:off x="6345110" y="1701468"/>
            <a:ext cx="1116758" cy="1178597"/>
            <a:chOff x="6891655" y="3912730"/>
            <a:chExt cx="287903" cy="418791"/>
          </a:xfrm>
        </p:grpSpPr>
        <p:sp>
          <p:nvSpPr>
            <p:cNvPr id="56" name="Google Shape;3263;p47">
              <a:extLst>
                <a:ext uri="{FF2B5EF4-FFF2-40B4-BE49-F238E27FC236}">
                  <a16:creationId xmlns:a16="http://schemas.microsoft.com/office/drawing/2014/main" id="{267DE445-CC3C-0749-71E3-A9ADFC4AF137}"/>
                </a:ext>
              </a:extLst>
            </p:cNvPr>
            <p:cNvSpPr/>
            <p:nvPr/>
          </p:nvSpPr>
          <p:spPr>
            <a:xfrm>
              <a:off x="6970151" y="3912730"/>
              <a:ext cx="130912" cy="86704"/>
            </a:xfrm>
            <a:custGeom>
              <a:avLst/>
              <a:gdLst/>
              <a:ahLst/>
              <a:cxnLst/>
              <a:rect l="l" t="t" r="r" b="b"/>
              <a:pathLst>
                <a:path w="5582" h="3697" extrusionOk="0">
                  <a:moveTo>
                    <a:pt x="1919" y="0"/>
                  </a:moveTo>
                  <a:cubicBezTo>
                    <a:pt x="1440" y="0"/>
                    <a:pt x="1014" y="306"/>
                    <a:pt x="863" y="762"/>
                  </a:cubicBezTo>
                  <a:lnTo>
                    <a:pt x="0" y="3348"/>
                  </a:lnTo>
                  <a:lnTo>
                    <a:pt x="1364" y="3697"/>
                  </a:lnTo>
                  <a:lnTo>
                    <a:pt x="4225" y="3697"/>
                  </a:lnTo>
                  <a:lnTo>
                    <a:pt x="5582" y="3348"/>
                  </a:lnTo>
                  <a:lnTo>
                    <a:pt x="4719" y="762"/>
                  </a:lnTo>
                  <a:cubicBezTo>
                    <a:pt x="4568" y="306"/>
                    <a:pt x="4142" y="0"/>
                    <a:pt x="3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3264;p47">
              <a:extLst>
                <a:ext uri="{FF2B5EF4-FFF2-40B4-BE49-F238E27FC236}">
                  <a16:creationId xmlns:a16="http://schemas.microsoft.com/office/drawing/2014/main" id="{4E87D4BB-8F04-BA56-2316-CD43FD25E417}"/>
                </a:ext>
              </a:extLst>
            </p:cNvPr>
            <p:cNvSpPr/>
            <p:nvPr/>
          </p:nvSpPr>
          <p:spPr>
            <a:xfrm>
              <a:off x="6970151" y="3912730"/>
              <a:ext cx="130912" cy="86704"/>
            </a:xfrm>
            <a:custGeom>
              <a:avLst/>
              <a:gdLst/>
              <a:ahLst/>
              <a:cxnLst/>
              <a:rect l="l" t="t" r="r" b="b"/>
              <a:pathLst>
                <a:path w="5582" h="3697" extrusionOk="0">
                  <a:moveTo>
                    <a:pt x="1919" y="0"/>
                  </a:moveTo>
                  <a:cubicBezTo>
                    <a:pt x="1440" y="0"/>
                    <a:pt x="1014" y="306"/>
                    <a:pt x="863" y="762"/>
                  </a:cubicBezTo>
                  <a:lnTo>
                    <a:pt x="0" y="3348"/>
                  </a:lnTo>
                  <a:lnTo>
                    <a:pt x="1364" y="3697"/>
                  </a:lnTo>
                  <a:lnTo>
                    <a:pt x="4225" y="3697"/>
                  </a:lnTo>
                  <a:lnTo>
                    <a:pt x="5582" y="3348"/>
                  </a:lnTo>
                  <a:lnTo>
                    <a:pt x="5341" y="2629"/>
                  </a:lnTo>
                  <a:lnTo>
                    <a:pt x="2785" y="2629"/>
                  </a:lnTo>
                  <a:cubicBezTo>
                    <a:pt x="2417" y="2629"/>
                    <a:pt x="2158" y="2269"/>
                    <a:pt x="2273" y="1921"/>
                  </a:cubicBezTo>
                  <a:lnTo>
                    <a:pt x="2659" y="762"/>
                  </a:lnTo>
                  <a:cubicBezTo>
                    <a:pt x="2807" y="315"/>
                    <a:pt x="3221" y="12"/>
                    <a:pt x="3690"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7" name="Google Shape;3265;p47">
              <a:extLst>
                <a:ext uri="{FF2B5EF4-FFF2-40B4-BE49-F238E27FC236}">
                  <a16:creationId xmlns:a16="http://schemas.microsoft.com/office/drawing/2014/main" id="{575AC0CF-BCEE-7B18-738B-4FEBD3264A8D}"/>
                </a:ext>
              </a:extLst>
            </p:cNvPr>
            <p:cNvSpPr/>
            <p:nvPr/>
          </p:nvSpPr>
          <p:spPr>
            <a:xfrm>
              <a:off x="6941914" y="4016789"/>
              <a:ext cx="38486" cy="48453"/>
            </a:xfrm>
            <a:custGeom>
              <a:avLst/>
              <a:gdLst/>
              <a:ahLst/>
              <a:cxnLst/>
              <a:rect l="l" t="t" r="r" b="b"/>
              <a:pathLst>
                <a:path w="1641" h="2066" extrusionOk="0">
                  <a:moveTo>
                    <a:pt x="750" y="1"/>
                  </a:moveTo>
                  <a:cubicBezTo>
                    <a:pt x="336" y="1"/>
                    <a:pt x="0" y="337"/>
                    <a:pt x="0" y="752"/>
                  </a:cubicBezTo>
                  <a:lnTo>
                    <a:pt x="0" y="1314"/>
                  </a:lnTo>
                  <a:cubicBezTo>
                    <a:pt x="0" y="1729"/>
                    <a:pt x="336" y="2066"/>
                    <a:pt x="750" y="2066"/>
                  </a:cubicBezTo>
                  <a:lnTo>
                    <a:pt x="1641" y="2066"/>
                  </a:lnTo>
                  <a:lnTo>
                    <a:pt x="1641"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8" name="Google Shape;3266;p47">
              <a:extLst>
                <a:ext uri="{FF2B5EF4-FFF2-40B4-BE49-F238E27FC236}">
                  <a16:creationId xmlns:a16="http://schemas.microsoft.com/office/drawing/2014/main" id="{92914038-5B59-415B-D7D3-B85901AAAFBD}"/>
                </a:ext>
              </a:extLst>
            </p:cNvPr>
            <p:cNvSpPr/>
            <p:nvPr/>
          </p:nvSpPr>
          <p:spPr>
            <a:xfrm>
              <a:off x="7090837" y="4016789"/>
              <a:ext cx="38462" cy="48453"/>
            </a:xfrm>
            <a:custGeom>
              <a:avLst/>
              <a:gdLst/>
              <a:ahLst/>
              <a:cxnLst/>
              <a:rect l="l" t="t" r="r" b="b"/>
              <a:pathLst>
                <a:path w="1640" h="2066" extrusionOk="0">
                  <a:moveTo>
                    <a:pt x="1" y="1"/>
                  </a:moveTo>
                  <a:lnTo>
                    <a:pt x="1" y="2066"/>
                  </a:lnTo>
                  <a:lnTo>
                    <a:pt x="890" y="2066"/>
                  </a:lnTo>
                  <a:cubicBezTo>
                    <a:pt x="1304" y="2066"/>
                    <a:pt x="1640" y="1729"/>
                    <a:pt x="1640" y="1314"/>
                  </a:cubicBezTo>
                  <a:lnTo>
                    <a:pt x="1640" y="752"/>
                  </a:lnTo>
                  <a:cubicBezTo>
                    <a:pt x="1640" y="337"/>
                    <a:pt x="1305" y="1"/>
                    <a:pt x="89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9" name="Google Shape;3267;p47">
              <a:extLst>
                <a:ext uri="{FF2B5EF4-FFF2-40B4-BE49-F238E27FC236}">
                  <a16:creationId xmlns:a16="http://schemas.microsoft.com/office/drawing/2014/main" id="{3D73E28F-C23E-0C77-329B-377CF0CB2288}"/>
                </a:ext>
              </a:extLst>
            </p:cNvPr>
            <p:cNvSpPr/>
            <p:nvPr/>
          </p:nvSpPr>
          <p:spPr>
            <a:xfrm>
              <a:off x="6891655" y="4161350"/>
              <a:ext cx="287903" cy="170171"/>
            </a:xfrm>
            <a:custGeom>
              <a:avLst/>
              <a:gdLst/>
              <a:ahLst/>
              <a:cxnLst/>
              <a:rect l="l" t="t" r="r" b="b"/>
              <a:pathLst>
                <a:path w="12276" h="7256" extrusionOk="0">
                  <a:moveTo>
                    <a:pt x="4561" y="1"/>
                  </a:moveTo>
                  <a:lnTo>
                    <a:pt x="3905" y="243"/>
                  </a:lnTo>
                  <a:lnTo>
                    <a:pt x="3347" y="806"/>
                  </a:lnTo>
                  <a:lnTo>
                    <a:pt x="2789" y="652"/>
                  </a:lnTo>
                  <a:lnTo>
                    <a:pt x="1061" y="1286"/>
                  </a:lnTo>
                  <a:cubicBezTo>
                    <a:pt x="422" y="1520"/>
                    <a:pt x="1" y="2125"/>
                    <a:pt x="1" y="2804"/>
                  </a:cubicBezTo>
                  <a:lnTo>
                    <a:pt x="1" y="7255"/>
                  </a:lnTo>
                  <a:lnTo>
                    <a:pt x="1675" y="7255"/>
                  </a:lnTo>
                  <a:lnTo>
                    <a:pt x="2751" y="6895"/>
                  </a:lnTo>
                  <a:lnTo>
                    <a:pt x="9487" y="6895"/>
                  </a:lnTo>
                  <a:lnTo>
                    <a:pt x="10603" y="7255"/>
                  </a:lnTo>
                  <a:lnTo>
                    <a:pt x="12275" y="7255"/>
                  </a:lnTo>
                  <a:lnTo>
                    <a:pt x="12275" y="2804"/>
                  </a:lnTo>
                  <a:cubicBezTo>
                    <a:pt x="12275" y="2125"/>
                    <a:pt x="11854" y="1520"/>
                    <a:pt x="11215" y="1286"/>
                  </a:cubicBezTo>
                  <a:lnTo>
                    <a:pt x="9487" y="652"/>
                  </a:lnTo>
                  <a:lnTo>
                    <a:pt x="8929" y="806"/>
                  </a:lnTo>
                  <a:lnTo>
                    <a:pt x="8371" y="243"/>
                  </a:lnTo>
                  <a:lnTo>
                    <a:pt x="77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0" name="Google Shape;3268;p47">
              <a:extLst>
                <a:ext uri="{FF2B5EF4-FFF2-40B4-BE49-F238E27FC236}">
                  <a16:creationId xmlns:a16="http://schemas.microsoft.com/office/drawing/2014/main" id="{EFFA3829-98CB-FDE8-CC44-35F9B6381E31}"/>
                </a:ext>
              </a:extLst>
            </p:cNvPr>
            <p:cNvSpPr/>
            <p:nvPr/>
          </p:nvSpPr>
          <p:spPr>
            <a:xfrm>
              <a:off x="6891655" y="4161350"/>
              <a:ext cx="132272" cy="170171"/>
            </a:xfrm>
            <a:custGeom>
              <a:avLst/>
              <a:gdLst/>
              <a:ahLst/>
              <a:cxnLst/>
              <a:rect l="l" t="t" r="r" b="b"/>
              <a:pathLst>
                <a:path w="5640" h="7256" extrusionOk="0">
                  <a:moveTo>
                    <a:pt x="4561" y="1"/>
                  </a:moveTo>
                  <a:lnTo>
                    <a:pt x="3905" y="243"/>
                  </a:lnTo>
                  <a:lnTo>
                    <a:pt x="3310" y="820"/>
                  </a:lnTo>
                  <a:lnTo>
                    <a:pt x="2789" y="652"/>
                  </a:lnTo>
                  <a:lnTo>
                    <a:pt x="1061" y="1286"/>
                  </a:lnTo>
                  <a:cubicBezTo>
                    <a:pt x="422" y="1520"/>
                    <a:pt x="1" y="2125"/>
                    <a:pt x="1" y="2804"/>
                  </a:cubicBezTo>
                  <a:lnTo>
                    <a:pt x="1" y="7255"/>
                  </a:lnTo>
                  <a:lnTo>
                    <a:pt x="1077" y="7255"/>
                  </a:lnTo>
                  <a:lnTo>
                    <a:pt x="1077" y="2804"/>
                  </a:lnTo>
                  <a:cubicBezTo>
                    <a:pt x="1077" y="2125"/>
                    <a:pt x="1501" y="1520"/>
                    <a:pt x="2137" y="1286"/>
                  </a:cubicBezTo>
                  <a:lnTo>
                    <a:pt x="5640"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1" name="Google Shape;3269;p47">
              <a:extLst>
                <a:ext uri="{FF2B5EF4-FFF2-40B4-BE49-F238E27FC236}">
                  <a16:creationId xmlns:a16="http://schemas.microsoft.com/office/drawing/2014/main" id="{DB93BDCD-0AE9-9403-2F70-1CAA74FCABB5}"/>
                </a:ext>
              </a:extLst>
            </p:cNvPr>
            <p:cNvSpPr/>
            <p:nvPr/>
          </p:nvSpPr>
          <p:spPr>
            <a:xfrm>
              <a:off x="6998622" y="4122114"/>
              <a:ext cx="73969" cy="51689"/>
            </a:xfrm>
            <a:custGeom>
              <a:avLst/>
              <a:gdLst/>
              <a:ahLst/>
              <a:cxnLst/>
              <a:rect l="l" t="t" r="r" b="b"/>
              <a:pathLst>
                <a:path w="3154" h="2204" extrusionOk="0">
                  <a:moveTo>
                    <a:pt x="1577" y="0"/>
                  </a:moveTo>
                  <a:lnTo>
                    <a:pt x="0" y="195"/>
                  </a:lnTo>
                  <a:lnTo>
                    <a:pt x="0" y="1676"/>
                  </a:lnTo>
                  <a:cubicBezTo>
                    <a:pt x="467" y="2028"/>
                    <a:pt x="1022" y="2204"/>
                    <a:pt x="1577" y="2204"/>
                  </a:cubicBezTo>
                  <a:cubicBezTo>
                    <a:pt x="2132" y="2204"/>
                    <a:pt x="2687" y="2028"/>
                    <a:pt x="3154" y="1676"/>
                  </a:cubicBezTo>
                  <a:lnTo>
                    <a:pt x="3154" y="195"/>
                  </a:lnTo>
                  <a:lnTo>
                    <a:pt x="1577" y="0"/>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2" name="Google Shape;3270;p47">
              <a:extLst>
                <a:ext uri="{FF2B5EF4-FFF2-40B4-BE49-F238E27FC236}">
                  <a16:creationId xmlns:a16="http://schemas.microsoft.com/office/drawing/2014/main" id="{C9752443-549D-D610-FCFF-FACC4B57B333}"/>
                </a:ext>
              </a:extLst>
            </p:cNvPr>
            <p:cNvSpPr/>
            <p:nvPr/>
          </p:nvSpPr>
          <p:spPr>
            <a:xfrm>
              <a:off x="6998622" y="4126664"/>
              <a:ext cx="49649" cy="47140"/>
            </a:xfrm>
            <a:custGeom>
              <a:avLst/>
              <a:gdLst/>
              <a:ahLst/>
              <a:cxnLst/>
              <a:rect l="l" t="t" r="r" b="b"/>
              <a:pathLst>
                <a:path w="2117" h="2010" extrusionOk="0">
                  <a:moveTo>
                    <a:pt x="0" y="1"/>
                  </a:moveTo>
                  <a:lnTo>
                    <a:pt x="0" y="1482"/>
                  </a:lnTo>
                  <a:cubicBezTo>
                    <a:pt x="468" y="1834"/>
                    <a:pt x="1022" y="2010"/>
                    <a:pt x="1577" y="2010"/>
                  </a:cubicBezTo>
                  <a:cubicBezTo>
                    <a:pt x="1758" y="2010"/>
                    <a:pt x="1938" y="1991"/>
                    <a:pt x="2116" y="1954"/>
                  </a:cubicBezTo>
                  <a:cubicBezTo>
                    <a:pt x="1749" y="1876"/>
                    <a:pt x="1393" y="1719"/>
                    <a:pt x="1079" y="1482"/>
                  </a:cubicBezTo>
                  <a:lnTo>
                    <a:pt x="1079" y="1"/>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3" name="Google Shape;3271;p47">
              <a:extLst>
                <a:ext uri="{FF2B5EF4-FFF2-40B4-BE49-F238E27FC236}">
                  <a16:creationId xmlns:a16="http://schemas.microsoft.com/office/drawing/2014/main" id="{D966F958-2C4C-3433-CC7E-6660F4CB59E7}"/>
                </a:ext>
              </a:extLst>
            </p:cNvPr>
            <p:cNvSpPr/>
            <p:nvPr/>
          </p:nvSpPr>
          <p:spPr>
            <a:xfrm>
              <a:off x="6957041" y="4167026"/>
              <a:ext cx="26220" cy="68223"/>
            </a:xfrm>
            <a:custGeom>
              <a:avLst/>
              <a:gdLst/>
              <a:ahLst/>
              <a:cxnLst/>
              <a:rect l="l" t="t" r="r" b="b"/>
              <a:pathLst>
                <a:path w="1118" h="2909" extrusionOk="0">
                  <a:moveTo>
                    <a:pt x="1117" y="1"/>
                  </a:moveTo>
                  <a:lnTo>
                    <a:pt x="1" y="410"/>
                  </a:lnTo>
                  <a:lnTo>
                    <a:pt x="1" y="2908"/>
                  </a:lnTo>
                  <a:lnTo>
                    <a:pt x="1117" y="2908"/>
                  </a:lnTo>
                  <a:lnTo>
                    <a:pt x="11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4" name="Google Shape;3272;p47">
              <a:extLst>
                <a:ext uri="{FF2B5EF4-FFF2-40B4-BE49-F238E27FC236}">
                  <a16:creationId xmlns:a16="http://schemas.microsoft.com/office/drawing/2014/main" id="{27143806-BC30-C057-C909-C0CB7EF9E725}"/>
                </a:ext>
              </a:extLst>
            </p:cNvPr>
            <p:cNvSpPr/>
            <p:nvPr/>
          </p:nvSpPr>
          <p:spPr>
            <a:xfrm>
              <a:off x="7087953" y="4167026"/>
              <a:ext cx="26196" cy="68223"/>
            </a:xfrm>
            <a:custGeom>
              <a:avLst/>
              <a:gdLst/>
              <a:ahLst/>
              <a:cxnLst/>
              <a:rect l="l" t="t" r="r" b="b"/>
              <a:pathLst>
                <a:path w="1117" h="2909" extrusionOk="0">
                  <a:moveTo>
                    <a:pt x="1" y="1"/>
                  </a:moveTo>
                  <a:lnTo>
                    <a:pt x="1" y="2908"/>
                  </a:lnTo>
                  <a:lnTo>
                    <a:pt x="1117" y="2908"/>
                  </a:lnTo>
                  <a:lnTo>
                    <a:pt x="1117" y="410"/>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5" name="Google Shape;3273;p47">
              <a:extLst>
                <a:ext uri="{FF2B5EF4-FFF2-40B4-BE49-F238E27FC236}">
                  <a16:creationId xmlns:a16="http://schemas.microsoft.com/office/drawing/2014/main" id="{B02B8A10-C94F-0B4E-CC97-411FDF9F0BF6}"/>
                </a:ext>
              </a:extLst>
            </p:cNvPr>
            <p:cNvSpPr/>
            <p:nvPr/>
          </p:nvSpPr>
          <p:spPr>
            <a:xfrm>
              <a:off x="6972191" y="4008628"/>
              <a:ext cx="126808" cy="127652"/>
            </a:xfrm>
            <a:custGeom>
              <a:avLst/>
              <a:gdLst/>
              <a:ahLst/>
              <a:cxnLst/>
              <a:rect l="l" t="t" r="r" b="b"/>
              <a:pathLst>
                <a:path w="5407" h="5443" extrusionOk="0">
                  <a:moveTo>
                    <a:pt x="1" y="0"/>
                  </a:moveTo>
                  <a:lnTo>
                    <a:pt x="1" y="2945"/>
                  </a:lnTo>
                  <a:cubicBezTo>
                    <a:pt x="1" y="4325"/>
                    <a:pt x="1120" y="5443"/>
                    <a:pt x="2497" y="5443"/>
                  </a:cubicBezTo>
                  <a:lnTo>
                    <a:pt x="2911" y="5443"/>
                  </a:lnTo>
                  <a:cubicBezTo>
                    <a:pt x="4291" y="5443"/>
                    <a:pt x="5407" y="4325"/>
                    <a:pt x="5407" y="2945"/>
                  </a:cubicBezTo>
                  <a:lnTo>
                    <a:pt x="5407" y="27"/>
                  </a:lnTo>
                  <a:lnTo>
                    <a:pt x="1"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6" name="Google Shape;3274;p47">
              <a:extLst>
                <a:ext uri="{FF2B5EF4-FFF2-40B4-BE49-F238E27FC236}">
                  <a16:creationId xmlns:a16="http://schemas.microsoft.com/office/drawing/2014/main" id="{852396BA-476A-B34B-7453-EA7060B63C44}"/>
                </a:ext>
              </a:extLst>
            </p:cNvPr>
            <p:cNvSpPr/>
            <p:nvPr/>
          </p:nvSpPr>
          <p:spPr>
            <a:xfrm>
              <a:off x="6972191" y="4008628"/>
              <a:ext cx="126808" cy="127652"/>
            </a:xfrm>
            <a:custGeom>
              <a:avLst/>
              <a:gdLst/>
              <a:ahLst/>
              <a:cxnLst/>
              <a:rect l="l" t="t" r="r" b="b"/>
              <a:pathLst>
                <a:path w="5407" h="5443" extrusionOk="0">
                  <a:moveTo>
                    <a:pt x="1" y="0"/>
                  </a:moveTo>
                  <a:lnTo>
                    <a:pt x="1" y="2945"/>
                  </a:lnTo>
                  <a:cubicBezTo>
                    <a:pt x="1" y="4325"/>
                    <a:pt x="1120" y="5443"/>
                    <a:pt x="2497" y="5443"/>
                  </a:cubicBezTo>
                  <a:lnTo>
                    <a:pt x="2911" y="5443"/>
                  </a:lnTo>
                  <a:cubicBezTo>
                    <a:pt x="3024" y="5443"/>
                    <a:pt x="3134" y="5435"/>
                    <a:pt x="3243" y="5421"/>
                  </a:cubicBezTo>
                  <a:cubicBezTo>
                    <a:pt x="2020" y="5258"/>
                    <a:pt x="1077" y="4212"/>
                    <a:pt x="1077" y="2945"/>
                  </a:cubicBezTo>
                  <a:lnTo>
                    <a:pt x="1077" y="1786"/>
                  </a:lnTo>
                  <a:cubicBezTo>
                    <a:pt x="1077" y="1390"/>
                    <a:pt x="1399" y="1068"/>
                    <a:pt x="1797" y="1068"/>
                  </a:cubicBezTo>
                  <a:lnTo>
                    <a:pt x="5407" y="1068"/>
                  </a:lnTo>
                  <a:lnTo>
                    <a:pt x="5407" y="27"/>
                  </a:lnTo>
                  <a:lnTo>
                    <a:pt x="1"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7" name="Google Shape;3275;p47">
              <a:extLst>
                <a:ext uri="{FF2B5EF4-FFF2-40B4-BE49-F238E27FC236}">
                  <a16:creationId xmlns:a16="http://schemas.microsoft.com/office/drawing/2014/main" id="{85D234DE-C945-9DA0-60C9-1480E5945887}"/>
                </a:ext>
              </a:extLst>
            </p:cNvPr>
            <p:cNvSpPr/>
            <p:nvPr/>
          </p:nvSpPr>
          <p:spPr>
            <a:xfrm>
              <a:off x="7056573" y="4034121"/>
              <a:ext cx="12664" cy="20967"/>
            </a:xfrm>
            <a:custGeom>
              <a:avLst/>
              <a:gdLst/>
              <a:ahLst/>
              <a:cxnLst/>
              <a:rect l="l" t="t" r="r" b="b"/>
              <a:pathLst>
                <a:path w="540" h="894" extrusionOk="0">
                  <a:moveTo>
                    <a:pt x="270" y="1"/>
                  </a:moveTo>
                  <a:cubicBezTo>
                    <a:pt x="119" y="1"/>
                    <a:pt x="0" y="121"/>
                    <a:pt x="0" y="270"/>
                  </a:cubicBezTo>
                  <a:lnTo>
                    <a:pt x="0" y="624"/>
                  </a:lnTo>
                  <a:cubicBezTo>
                    <a:pt x="0" y="773"/>
                    <a:pt x="119" y="894"/>
                    <a:pt x="270" y="894"/>
                  </a:cubicBezTo>
                  <a:cubicBezTo>
                    <a:pt x="419" y="894"/>
                    <a:pt x="540" y="773"/>
                    <a:pt x="540" y="624"/>
                  </a:cubicBezTo>
                  <a:lnTo>
                    <a:pt x="540" y="270"/>
                  </a:lnTo>
                  <a:cubicBezTo>
                    <a:pt x="540" y="121"/>
                    <a:pt x="419" y="1"/>
                    <a:pt x="270" y="1"/>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8" name="Google Shape;3276;p47">
              <a:extLst>
                <a:ext uri="{FF2B5EF4-FFF2-40B4-BE49-F238E27FC236}">
                  <a16:creationId xmlns:a16="http://schemas.microsoft.com/office/drawing/2014/main" id="{24EE77AC-019D-6CAB-8F82-6213318FA4EB}"/>
                </a:ext>
              </a:extLst>
            </p:cNvPr>
            <p:cNvSpPr/>
            <p:nvPr/>
          </p:nvSpPr>
          <p:spPr>
            <a:xfrm>
              <a:off x="7002117" y="4034121"/>
              <a:ext cx="12664" cy="20967"/>
            </a:xfrm>
            <a:custGeom>
              <a:avLst/>
              <a:gdLst/>
              <a:ahLst/>
              <a:cxnLst/>
              <a:rect l="l" t="t" r="r" b="b"/>
              <a:pathLst>
                <a:path w="540" h="894" extrusionOk="0">
                  <a:moveTo>
                    <a:pt x="270" y="1"/>
                  </a:moveTo>
                  <a:cubicBezTo>
                    <a:pt x="121" y="1"/>
                    <a:pt x="1" y="121"/>
                    <a:pt x="1" y="270"/>
                  </a:cubicBezTo>
                  <a:lnTo>
                    <a:pt x="1" y="624"/>
                  </a:lnTo>
                  <a:cubicBezTo>
                    <a:pt x="1" y="773"/>
                    <a:pt x="121" y="894"/>
                    <a:pt x="270" y="894"/>
                  </a:cubicBezTo>
                  <a:cubicBezTo>
                    <a:pt x="418" y="894"/>
                    <a:pt x="540" y="773"/>
                    <a:pt x="540" y="624"/>
                  </a:cubicBezTo>
                  <a:lnTo>
                    <a:pt x="540" y="270"/>
                  </a:lnTo>
                  <a:cubicBezTo>
                    <a:pt x="540" y="121"/>
                    <a:pt x="418" y="1"/>
                    <a:pt x="270" y="1"/>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9" name="Google Shape;3277;p47">
              <a:extLst>
                <a:ext uri="{FF2B5EF4-FFF2-40B4-BE49-F238E27FC236}">
                  <a16:creationId xmlns:a16="http://schemas.microsoft.com/office/drawing/2014/main" id="{11142594-1058-EC95-9419-FB20432893D8}"/>
                </a:ext>
              </a:extLst>
            </p:cNvPr>
            <p:cNvSpPr/>
            <p:nvPr/>
          </p:nvSpPr>
          <p:spPr>
            <a:xfrm>
              <a:off x="7013444" y="4076781"/>
              <a:ext cx="44325" cy="28518"/>
            </a:xfrm>
            <a:custGeom>
              <a:avLst/>
              <a:gdLst/>
              <a:ahLst/>
              <a:cxnLst/>
              <a:rect l="l" t="t" r="r" b="b"/>
              <a:pathLst>
                <a:path w="1890" h="1216" extrusionOk="0">
                  <a:moveTo>
                    <a:pt x="270" y="0"/>
                  </a:moveTo>
                  <a:cubicBezTo>
                    <a:pt x="121" y="0"/>
                    <a:pt x="0" y="122"/>
                    <a:pt x="0" y="270"/>
                  </a:cubicBezTo>
                  <a:cubicBezTo>
                    <a:pt x="0" y="792"/>
                    <a:pt x="424" y="1216"/>
                    <a:pt x="945" y="1216"/>
                  </a:cubicBezTo>
                  <a:cubicBezTo>
                    <a:pt x="1465" y="1216"/>
                    <a:pt x="1889" y="792"/>
                    <a:pt x="1889" y="270"/>
                  </a:cubicBezTo>
                  <a:cubicBezTo>
                    <a:pt x="1889" y="122"/>
                    <a:pt x="1769" y="0"/>
                    <a:pt x="1620" y="0"/>
                  </a:cubicBezTo>
                  <a:cubicBezTo>
                    <a:pt x="1472" y="0"/>
                    <a:pt x="1350" y="122"/>
                    <a:pt x="1350" y="270"/>
                  </a:cubicBezTo>
                  <a:cubicBezTo>
                    <a:pt x="1350" y="495"/>
                    <a:pt x="1168" y="677"/>
                    <a:pt x="945" y="677"/>
                  </a:cubicBezTo>
                  <a:cubicBezTo>
                    <a:pt x="722" y="677"/>
                    <a:pt x="540" y="495"/>
                    <a:pt x="540" y="270"/>
                  </a:cubicBezTo>
                  <a:cubicBezTo>
                    <a:pt x="540" y="122"/>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0" name="Google Shape;3278;p47">
              <a:extLst>
                <a:ext uri="{FF2B5EF4-FFF2-40B4-BE49-F238E27FC236}">
                  <a16:creationId xmlns:a16="http://schemas.microsoft.com/office/drawing/2014/main" id="{ACF92727-B394-EDF7-0ACA-532FE755CE2A}"/>
                </a:ext>
              </a:extLst>
            </p:cNvPr>
            <p:cNvSpPr/>
            <p:nvPr/>
          </p:nvSpPr>
          <p:spPr>
            <a:xfrm>
              <a:off x="6924348" y="3991226"/>
              <a:ext cx="222517" cy="25587"/>
            </a:xfrm>
            <a:custGeom>
              <a:avLst/>
              <a:gdLst/>
              <a:ahLst/>
              <a:cxnLst/>
              <a:rect l="l" t="t" r="r" b="b"/>
              <a:pathLst>
                <a:path w="9488" h="1091" extrusionOk="0">
                  <a:moveTo>
                    <a:pt x="546" y="1"/>
                  </a:moveTo>
                  <a:cubicBezTo>
                    <a:pt x="245" y="1"/>
                    <a:pt x="0" y="246"/>
                    <a:pt x="0" y="547"/>
                  </a:cubicBezTo>
                  <a:cubicBezTo>
                    <a:pt x="0" y="848"/>
                    <a:pt x="245" y="1091"/>
                    <a:pt x="546" y="1091"/>
                  </a:cubicBezTo>
                  <a:lnTo>
                    <a:pt x="8942" y="1091"/>
                  </a:lnTo>
                  <a:cubicBezTo>
                    <a:pt x="9243" y="1091"/>
                    <a:pt x="9488" y="848"/>
                    <a:pt x="9488" y="547"/>
                  </a:cubicBezTo>
                  <a:cubicBezTo>
                    <a:pt x="9488" y="246"/>
                    <a:pt x="9243" y="1"/>
                    <a:pt x="8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3" name="Google Shape;3279;p47">
              <a:extLst>
                <a:ext uri="{FF2B5EF4-FFF2-40B4-BE49-F238E27FC236}">
                  <a16:creationId xmlns:a16="http://schemas.microsoft.com/office/drawing/2014/main" id="{A9A3CD04-B07A-0AD5-BEE7-175732B17009}"/>
                </a:ext>
              </a:extLst>
            </p:cNvPr>
            <p:cNvSpPr/>
            <p:nvPr/>
          </p:nvSpPr>
          <p:spPr>
            <a:xfrm>
              <a:off x="6924348" y="3991226"/>
              <a:ext cx="54926" cy="25587"/>
            </a:xfrm>
            <a:custGeom>
              <a:avLst/>
              <a:gdLst/>
              <a:ahLst/>
              <a:cxnLst/>
              <a:rect l="l" t="t" r="r" b="b"/>
              <a:pathLst>
                <a:path w="2342" h="1091" extrusionOk="0">
                  <a:moveTo>
                    <a:pt x="546" y="1"/>
                  </a:moveTo>
                  <a:cubicBezTo>
                    <a:pt x="245" y="1"/>
                    <a:pt x="0" y="246"/>
                    <a:pt x="0" y="547"/>
                  </a:cubicBezTo>
                  <a:cubicBezTo>
                    <a:pt x="0" y="848"/>
                    <a:pt x="245" y="1091"/>
                    <a:pt x="546" y="1091"/>
                  </a:cubicBezTo>
                  <a:lnTo>
                    <a:pt x="2342" y="1091"/>
                  </a:lnTo>
                  <a:cubicBezTo>
                    <a:pt x="2041" y="1091"/>
                    <a:pt x="1799" y="848"/>
                    <a:pt x="1799" y="547"/>
                  </a:cubicBezTo>
                  <a:cubicBezTo>
                    <a:pt x="1799" y="246"/>
                    <a:pt x="2041" y="1"/>
                    <a:pt x="2342"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5" name="Google Shape;3280;p47">
              <a:extLst>
                <a:ext uri="{FF2B5EF4-FFF2-40B4-BE49-F238E27FC236}">
                  <a16:creationId xmlns:a16="http://schemas.microsoft.com/office/drawing/2014/main" id="{52420910-CAC8-570E-7F7D-8268EBFCF49E}"/>
                </a:ext>
              </a:extLst>
            </p:cNvPr>
            <p:cNvSpPr/>
            <p:nvPr/>
          </p:nvSpPr>
          <p:spPr>
            <a:xfrm>
              <a:off x="6930938" y="4226806"/>
              <a:ext cx="209407" cy="104715"/>
            </a:xfrm>
            <a:custGeom>
              <a:avLst/>
              <a:gdLst/>
              <a:ahLst/>
              <a:cxnLst/>
              <a:rect l="l" t="t" r="r" b="b"/>
              <a:pathLst>
                <a:path w="8929" h="4465" extrusionOk="0">
                  <a:moveTo>
                    <a:pt x="779" y="0"/>
                  </a:moveTo>
                  <a:cubicBezTo>
                    <a:pt x="652" y="0"/>
                    <a:pt x="546" y="94"/>
                    <a:pt x="528" y="221"/>
                  </a:cubicBezTo>
                  <a:lnTo>
                    <a:pt x="0" y="4464"/>
                  </a:lnTo>
                  <a:lnTo>
                    <a:pt x="8928" y="4464"/>
                  </a:lnTo>
                  <a:lnTo>
                    <a:pt x="8398" y="221"/>
                  </a:lnTo>
                  <a:cubicBezTo>
                    <a:pt x="8380" y="94"/>
                    <a:pt x="8274" y="0"/>
                    <a:pt x="8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6" name="Google Shape;3281;p47">
              <a:extLst>
                <a:ext uri="{FF2B5EF4-FFF2-40B4-BE49-F238E27FC236}">
                  <a16:creationId xmlns:a16="http://schemas.microsoft.com/office/drawing/2014/main" id="{066D64C5-220D-D05D-60C7-06C8504B9AB0}"/>
                </a:ext>
              </a:extLst>
            </p:cNvPr>
            <p:cNvSpPr/>
            <p:nvPr/>
          </p:nvSpPr>
          <p:spPr>
            <a:xfrm>
              <a:off x="6930938" y="4226806"/>
              <a:ext cx="38345" cy="104715"/>
            </a:xfrm>
            <a:custGeom>
              <a:avLst/>
              <a:gdLst/>
              <a:ahLst/>
              <a:cxnLst/>
              <a:rect l="l" t="t" r="r" b="b"/>
              <a:pathLst>
                <a:path w="1635" h="4465" extrusionOk="0">
                  <a:moveTo>
                    <a:pt x="779" y="0"/>
                  </a:moveTo>
                  <a:cubicBezTo>
                    <a:pt x="652" y="0"/>
                    <a:pt x="546" y="94"/>
                    <a:pt x="528" y="221"/>
                  </a:cubicBezTo>
                  <a:lnTo>
                    <a:pt x="0" y="4464"/>
                  </a:lnTo>
                  <a:lnTo>
                    <a:pt x="1076" y="4464"/>
                  </a:lnTo>
                  <a:lnTo>
                    <a:pt x="1635"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7" name="Google Shape;3282;p47">
              <a:extLst>
                <a:ext uri="{FF2B5EF4-FFF2-40B4-BE49-F238E27FC236}">
                  <a16:creationId xmlns:a16="http://schemas.microsoft.com/office/drawing/2014/main" id="{FC19EBFE-6174-FDD6-1E4C-027D3A3C79EF}"/>
                </a:ext>
              </a:extLst>
            </p:cNvPr>
            <p:cNvSpPr/>
            <p:nvPr/>
          </p:nvSpPr>
          <p:spPr>
            <a:xfrm>
              <a:off x="6976905" y="4272844"/>
              <a:ext cx="117403" cy="12641"/>
            </a:xfrm>
            <a:custGeom>
              <a:avLst/>
              <a:gdLst/>
              <a:ahLst/>
              <a:cxnLst/>
              <a:rect l="l" t="t" r="r" b="b"/>
              <a:pathLst>
                <a:path w="5006" h="539" extrusionOk="0">
                  <a:moveTo>
                    <a:pt x="270" y="0"/>
                  </a:moveTo>
                  <a:cubicBezTo>
                    <a:pt x="122" y="0"/>
                    <a:pt x="1" y="121"/>
                    <a:pt x="1" y="269"/>
                  </a:cubicBezTo>
                  <a:cubicBezTo>
                    <a:pt x="1" y="418"/>
                    <a:pt x="122" y="538"/>
                    <a:pt x="270" y="538"/>
                  </a:cubicBezTo>
                  <a:lnTo>
                    <a:pt x="4736" y="538"/>
                  </a:lnTo>
                  <a:cubicBezTo>
                    <a:pt x="4884" y="538"/>
                    <a:pt x="5005" y="418"/>
                    <a:pt x="5005" y="269"/>
                  </a:cubicBezTo>
                  <a:cubicBezTo>
                    <a:pt x="5005" y="121"/>
                    <a:pt x="4884" y="0"/>
                    <a:pt x="4736"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8" name="Google Shape;3283;p47">
              <a:extLst>
                <a:ext uri="{FF2B5EF4-FFF2-40B4-BE49-F238E27FC236}">
                  <a16:creationId xmlns:a16="http://schemas.microsoft.com/office/drawing/2014/main" id="{7E7EB8A0-92DB-9C3E-159C-9E5B0D13F42A}"/>
                </a:ext>
              </a:extLst>
            </p:cNvPr>
            <p:cNvSpPr/>
            <p:nvPr/>
          </p:nvSpPr>
          <p:spPr>
            <a:xfrm>
              <a:off x="6957041" y="4167026"/>
              <a:ext cx="26220" cy="18879"/>
            </a:xfrm>
            <a:custGeom>
              <a:avLst/>
              <a:gdLst/>
              <a:ahLst/>
              <a:cxnLst/>
              <a:rect l="l" t="t" r="r" b="b"/>
              <a:pathLst>
                <a:path w="1118" h="805" extrusionOk="0">
                  <a:moveTo>
                    <a:pt x="1117" y="1"/>
                  </a:moveTo>
                  <a:lnTo>
                    <a:pt x="1" y="410"/>
                  </a:lnTo>
                  <a:lnTo>
                    <a:pt x="1" y="805"/>
                  </a:lnTo>
                  <a:lnTo>
                    <a:pt x="1117" y="396"/>
                  </a:lnTo>
                  <a:lnTo>
                    <a:pt x="1117"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49" name="CuadroTexto 1248">
            <a:extLst>
              <a:ext uri="{FF2B5EF4-FFF2-40B4-BE49-F238E27FC236}">
                <a16:creationId xmlns:a16="http://schemas.microsoft.com/office/drawing/2014/main" id="{4CB1049E-9E43-009E-DDC1-C75B78621433}"/>
              </a:ext>
            </a:extLst>
          </p:cNvPr>
          <p:cNvSpPr txBox="1"/>
          <p:nvPr/>
        </p:nvSpPr>
        <p:spPr>
          <a:xfrm>
            <a:off x="429359" y="2934454"/>
            <a:ext cx="3665156" cy="307777"/>
          </a:xfrm>
          <a:prstGeom prst="rect">
            <a:avLst/>
          </a:prstGeom>
          <a:noFill/>
        </p:spPr>
        <p:txBody>
          <a:bodyPr wrap="square" rtlCol="0">
            <a:spAutoFit/>
          </a:bodyPr>
          <a:lstStyle/>
          <a:p>
            <a:pPr algn="ctr"/>
            <a:r>
              <a:rPr lang="es-CO" dirty="0">
                <a:solidFill>
                  <a:schemeClr val="accent1">
                    <a:lumMod val="75000"/>
                  </a:schemeClr>
                </a:solidFill>
                <a:latin typeface="Roboto Slab ExtraBold" pitchFamily="2" charset="0"/>
                <a:ea typeface="Roboto Slab ExtraBold" pitchFamily="2" charset="0"/>
                <a:cs typeface="Roboto Slab ExtraBold" pitchFamily="2" charset="0"/>
              </a:rPr>
              <a:t>Procedimientos para acceder a la oferta</a:t>
            </a:r>
          </a:p>
        </p:txBody>
      </p:sp>
      <p:sp>
        <p:nvSpPr>
          <p:cNvPr id="1250" name="CuadroTexto 1249">
            <a:extLst>
              <a:ext uri="{FF2B5EF4-FFF2-40B4-BE49-F238E27FC236}">
                <a16:creationId xmlns:a16="http://schemas.microsoft.com/office/drawing/2014/main" id="{D8932D0D-F424-0E28-F4DA-83C97B436DFD}"/>
              </a:ext>
            </a:extLst>
          </p:cNvPr>
          <p:cNvSpPr txBox="1"/>
          <p:nvPr/>
        </p:nvSpPr>
        <p:spPr>
          <a:xfrm>
            <a:off x="469305" y="3337008"/>
            <a:ext cx="4133716" cy="1200329"/>
          </a:xfrm>
          <a:prstGeom prst="rect">
            <a:avLst/>
          </a:prstGeom>
          <a:noFill/>
        </p:spPr>
        <p:txBody>
          <a:bodyPr wrap="square" rtlCol="0">
            <a:spAutoFit/>
          </a:bodyPr>
          <a:lstStyle/>
          <a:p>
            <a:r>
              <a:rPr lang="es-ES" sz="1200" dirty="0">
                <a:solidFill>
                  <a:schemeClr val="accent5"/>
                </a:solidFill>
                <a:latin typeface="Roboto" panose="02000000000000000000" pitchFamily="2" charset="0"/>
                <a:ea typeface="Roboto" panose="02000000000000000000" pitchFamily="2" charset="0"/>
                <a:cs typeface="Roboto" panose="02000000000000000000" pitchFamily="2" charset="0"/>
              </a:rPr>
              <a:t>Modelo de Atención y Prestación de Servicios de Apoyo a la Comercialización:   </a:t>
            </a:r>
            <a:r>
              <a:rPr lang="es-ES" sz="1200" b="1" dirty="0">
                <a:solidFill>
                  <a:schemeClr val="accent5"/>
                </a:solidFill>
                <a:latin typeface="Roboto" panose="02000000000000000000" pitchFamily="2" charset="0"/>
                <a:ea typeface="Roboto" panose="02000000000000000000" pitchFamily="2" charset="0"/>
                <a:cs typeface="Roboto" panose="02000000000000000000" pitchFamily="2" charset="0"/>
              </a:rPr>
              <a:t>https://www.adr.gov.co/atencion-y-servicios-a-la-ciudadania/comercializacion/  </a:t>
            </a:r>
          </a:p>
          <a:p>
            <a:endParaRPr lang="es-ES" sz="1200" b="1" dirty="0">
              <a:solidFill>
                <a:schemeClr val="accent5"/>
              </a:solidFill>
              <a:latin typeface="Roboto" panose="02000000000000000000" pitchFamily="2" charset="0"/>
              <a:ea typeface="Roboto" panose="02000000000000000000" pitchFamily="2" charset="0"/>
              <a:cs typeface="Roboto" panose="02000000000000000000" pitchFamily="2" charset="0"/>
            </a:endParaRPr>
          </a:p>
          <a:p>
            <a:r>
              <a:rPr lang="es-ES" sz="1200" dirty="0">
                <a:solidFill>
                  <a:schemeClr val="accent5"/>
                </a:solidFill>
                <a:latin typeface="Roboto" panose="02000000000000000000" pitchFamily="2" charset="0"/>
                <a:ea typeface="Roboto" panose="02000000000000000000" pitchFamily="2" charset="0"/>
                <a:cs typeface="Roboto" panose="02000000000000000000" pitchFamily="2" charset="0"/>
              </a:rPr>
              <a:t>Compras Públicas:  </a:t>
            </a:r>
            <a:r>
              <a:rPr lang="es-ES" sz="1200" b="1" dirty="0">
                <a:solidFill>
                  <a:schemeClr val="accent5"/>
                </a:solidFill>
                <a:latin typeface="Roboto" panose="02000000000000000000" pitchFamily="2" charset="0"/>
                <a:ea typeface="Roboto" panose="02000000000000000000" pitchFamily="2" charset="0"/>
                <a:cs typeface="Roboto" panose="02000000000000000000" pitchFamily="2" charset="0"/>
              </a:rPr>
              <a:t>https://www.adr.gov.co/inicio/compras-publicas/</a:t>
            </a:r>
            <a:endParaRPr lang="es-CO" sz="1200" b="1" dirty="0">
              <a:solidFill>
                <a:schemeClr val="accent5"/>
              </a:solidFill>
              <a:latin typeface="Roboto" panose="02000000000000000000" pitchFamily="2" charset="0"/>
              <a:ea typeface="Roboto" panose="02000000000000000000" pitchFamily="2" charset="0"/>
              <a:cs typeface="Roboto" panose="02000000000000000000" pitchFamily="2" charset="0"/>
            </a:endParaRPr>
          </a:p>
        </p:txBody>
      </p:sp>
      <p:sp>
        <p:nvSpPr>
          <p:cNvPr id="1252" name="CuadroTexto 1251">
            <a:extLst>
              <a:ext uri="{FF2B5EF4-FFF2-40B4-BE49-F238E27FC236}">
                <a16:creationId xmlns:a16="http://schemas.microsoft.com/office/drawing/2014/main" id="{40559DF1-8881-9977-02A5-880E7D354189}"/>
              </a:ext>
            </a:extLst>
          </p:cNvPr>
          <p:cNvSpPr txBox="1"/>
          <p:nvPr/>
        </p:nvSpPr>
        <p:spPr>
          <a:xfrm>
            <a:off x="-166631" y="4695784"/>
            <a:ext cx="9201751" cy="246221"/>
          </a:xfrm>
          <a:prstGeom prst="rect">
            <a:avLst/>
          </a:prstGeom>
          <a:noFill/>
        </p:spPr>
        <p:txBody>
          <a:bodyPr wrap="square">
            <a:spAutoFit/>
          </a:bodyPr>
          <a:lstStyle/>
          <a:p>
            <a:pPr algn="ctr"/>
            <a:r>
              <a:rPr lang="es-CO" sz="1000" b="1" dirty="0">
                <a:solidFill>
                  <a:schemeClr val="bg1"/>
                </a:solidFill>
                <a:latin typeface="Roboto" panose="02000000000000000000" pitchFamily="2" charset="0"/>
                <a:ea typeface="Roboto" panose="02000000000000000000" pitchFamily="2" charset="0"/>
                <a:cs typeface="Roboto" panose="02000000000000000000" pitchFamily="2" charset="0"/>
              </a:rPr>
              <a:t>Nota: </a:t>
            </a:r>
            <a:r>
              <a:rPr lang="es-ES" sz="1000" b="1" dirty="0">
                <a:solidFill>
                  <a:schemeClr val="bg1"/>
                </a:solidFill>
                <a:latin typeface="Roboto" panose="02000000000000000000" pitchFamily="2" charset="0"/>
                <a:ea typeface="Roboto" panose="02000000000000000000" pitchFamily="2" charset="0"/>
                <a:cs typeface="Roboto" panose="02000000000000000000" pitchFamily="2" charset="0"/>
              </a:rPr>
              <a:t>La oferta se encuentra vigente fecha de inicio 01/01/2020 y fecha de final de la oferta 31/12/2027</a:t>
            </a:r>
            <a:endParaRPr lang="es-CO" sz="1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02523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CD271-1C6E-FB76-F793-7F1A0B73C36D}"/>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2E038836-8B65-38CD-42FB-C396B2AD7DC8}"/>
              </a:ext>
            </a:extLst>
          </p:cNvPr>
          <p:cNvSpPr txBox="1"/>
          <p:nvPr/>
        </p:nvSpPr>
        <p:spPr>
          <a:xfrm>
            <a:off x="3902691" y="373359"/>
            <a:ext cx="4809893" cy="954107"/>
          </a:xfrm>
          <a:prstGeom prst="rect">
            <a:avLst/>
          </a:prstGeom>
          <a:noFill/>
        </p:spPr>
        <p:txBody>
          <a:bodyPr wrap="square" rtlCol="0">
            <a:spAutoFit/>
          </a:bodyPr>
          <a:lstStyle/>
          <a:p>
            <a:pPr algn="ctr"/>
            <a:r>
              <a:rPr lang="es-CO" sz="2800" dirty="0">
                <a:solidFill>
                  <a:srgbClr val="005B39"/>
                </a:solidFill>
                <a:latin typeface="Roboto Slab ExtraBold" pitchFamily="2" charset="0"/>
                <a:ea typeface="Roboto Slab ExtraBold" pitchFamily="2" charset="0"/>
                <a:cs typeface="Roboto Slab ExtraBold" pitchFamily="2" charset="0"/>
              </a:rPr>
              <a:t>Fomento a la asociatividad y la participación </a:t>
            </a:r>
          </a:p>
        </p:txBody>
      </p:sp>
      <p:sp>
        <p:nvSpPr>
          <p:cNvPr id="8" name="Google Shape;1242;p43">
            <a:extLst>
              <a:ext uri="{FF2B5EF4-FFF2-40B4-BE49-F238E27FC236}">
                <a16:creationId xmlns:a16="http://schemas.microsoft.com/office/drawing/2014/main" id="{A276F315-FDD2-7BD3-31CC-246C2CB52D08}"/>
              </a:ext>
            </a:extLst>
          </p:cNvPr>
          <p:cNvSpPr txBox="1">
            <a:spLocks/>
          </p:cNvSpPr>
          <p:nvPr/>
        </p:nvSpPr>
        <p:spPr>
          <a:xfrm>
            <a:off x="498111" y="1805719"/>
            <a:ext cx="3750230" cy="12496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None/>
            </a:pPr>
            <a:r>
              <a:rPr lang="es-ES" sz="1400" b="1" dirty="0"/>
              <a:t>Objetivo del Programa</a:t>
            </a:r>
          </a:p>
          <a:p>
            <a:pPr marL="0" indent="0" algn="just">
              <a:buNone/>
            </a:pPr>
            <a:endParaRPr lang="es-ES" sz="1400" dirty="0"/>
          </a:p>
          <a:p>
            <a:pPr marL="0" indent="0" algn="just">
              <a:buNone/>
            </a:pPr>
            <a:r>
              <a:rPr lang="es-ES" dirty="0"/>
              <a:t>Fomentar la asociatividad de la agricultura campesina, familiar, étnica y comunitaria, y de productores rurales, a partir de la promoción y la creación voluntaria de nuevas Organización Social, Comunitaria o Productiva Rural OSCPR.</a:t>
            </a:r>
          </a:p>
        </p:txBody>
      </p:sp>
      <p:grpSp>
        <p:nvGrpSpPr>
          <p:cNvPr id="9" name="Google Shape;1250;p43">
            <a:extLst>
              <a:ext uri="{FF2B5EF4-FFF2-40B4-BE49-F238E27FC236}">
                <a16:creationId xmlns:a16="http://schemas.microsoft.com/office/drawing/2014/main" id="{79652B15-53B1-6B7A-9D53-A4DA4C2FCFA5}"/>
              </a:ext>
            </a:extLst>
          </p:cNvPr>
          <p:cNvGrpSpPr/>
          <p:nvPr/>
        </p:nvGrpSpPr>
        <p:grpSpPr>
          <a:xfrm>
            <a:off x="-1146" y="3617836"/>
            <a:ext cx="1593584" cy="1546409"/>
            <a:chOff x="218700" y="256375"/>
            <a:chExt cx="804800" cy="780975"/>
          </a:xfrm>
        </p:grpSpPr>
        <p:sp>
          <p:nvSpPr>
            <p:cNvPr id="10" name="Google Shape;1251;p43">
              <a:extLst>
                <a:ext uri="{FF2B5EF4-FFF2-40B4-BE49-F238E27FC236}">
                  <a16:creationId xmlns:a16="http://schemas.microsoft.com/office/drawing/2014/main" id="{1E1B945B-CDFC-4EB1-BF1E-D273E594BD9E}"/>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252;p43">
              <a:extLst>
                <a:ext uri="{FF2B5EF4-FFF2-40B4-BE49-F238E27FC236}">
                  <a16:creationId xmlns:a16="http://schemas.microsoft.com/office/drawing/2014/main" id="{E190AC31-4BD2-C09A-66C8-02AF8585AA10}"/>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53;p43">
              <a:extLst>
                <a:ext uri="{FF2B5EF4-FFF2-40B4-BE49-F238E27FC236}">
                  <a16:creationId xmlns:a16="http://schemas.microsoft.com/office/drawing/2014/main" id="{6ECAC08F-606D-7F4F-E95F-89159496CC8C}"/>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254;p43">
              <a:extLst>
                <a:ext uri="{FF2B5EF4-FFF2-40B4-BE49-F238E27FC236}">
                  <a16:creationId xmlns:a16="http://schemas.microsoft.com/office/drawing/2014/main" id="{E03D7FA6-F85A-5636-CA4A-54521CF9B3C8}"/>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255;p43">
              <a:extLst>
                <a:ext uri="{FF2B5EF4-FFF2-40B4-BE49-F238E27FC236}">
                  <a16:creationId xmlns:a16="http://schemas.microsoft.com/office/drawing/2014/main" id="{93E8F685-FFC6-C80C-ADF1-A820607E72BB}"/>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256;p43">
              <a:extLst>
                <a:ext uri="{FF2B5EF4-FFF2-40B4-BE49-F238E27FC236}">
                  <a16:creationId xmlns:a16="http://schemas.microsoft.com/office/drawing/2014/main" id="{48F86904-6E54-DCF0-9739-31E43CD97A45}"/>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257;p43">
              <a:extLst>
                <a:ext uri="{FF2B5EF4-FFF2-40B4-BE49-F238E27FC236}">
                  <a16:creationId xmlns:a16="http://schemas.microsoft.com/office/drawing/2014/main" id="{501E9800-A69A-B4E9-73EF-69CCBAC6D36D}"/>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258;p43">
              <a:extLst>
                <a:ext uri="{FF2B5EF4-FFF2-40B4-BE49-F238E27FC236}">
                  <a16:creationId xmlns:a16="http://schemas.microsoft.com/office/drawing/2014/main" id="{F007AD6E-FE70-CF8B-4A26-CBC6D991ECA0}"/>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259;p43">
              <a:extLst>
                <a:ext uri="{FF2B5EF4-FFF2-40B4-BE49-F238E27FC236}">
                  <a16:creationId xmlns:a16="http://schemas.microsoft.com/office/drawing/2014/main" id="{E138ED27-92EA-2491-F76C-139DAFBD8267}"/>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260;p43">
              <a:extLst>
                <a:ext uri="{FF2B5EF4-FFF2-40B4-BE49-F238E27FC236}">
                  <a16:creationId xmlns:a16="http://schemas.microsoft.com/office/drawing/2014/main" id="{9B38887D-FFF0-2171-A673-E0223D4FD651}"/>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261;p43">
              <a:extLst>
                <a:ext uri="{FF2B5EF4-FFF2-40B4-BE49-F238E27FC236}">
                  <a16:creationId xmlns:a16="http://schemas.microsoft.com/office/drawing/2014/main" id="{D1ABC1B2-B14C-F969-C715-82ADCDD11C35}"/>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262;p43">
              <a:extLst>
                <a:ext uri="{FF2B5EF4-FFF2-40B4-BE49-F238E27FC236}">
                  <a16:creationId xmlns:a16="http://schemas.microsoft.com/office/drawing/2014/main" id="{DA4C4064-5CCE-440B-F65E-8AF9196DFF51}"/>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263;p43">
              <a:extLst>
                <a:ext uri="{FF2B5EF4-FFF2-40B4-BE49-F238E27FC236}">
                  <a16:creationId xmlns:a16="http://schemas.microsoft.com/office/drawing/2014/main" id="{C52521B4-DCCC-5C3D-7132-A192C0B6B249}"/>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264;p43">
              <a:extLst>
                <a:ext uri="{FF2B5EF4-FFF2-40B4-BE49-F238E27FC236}">
                  <a16:creationId xmlns:a16="http://schemas.microsoft.com/office/drawing/2014/main" id="{89E6012E-9F14-112B-EA6D-64E112BB1C73}"/>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265;p43">
              <a:extLst>
                <a:ext uri="{FF2B5EF4-FFF2-40B4-BE49-F238E27FC236}">
                  <a16:creationId xmlns:a16="http://schemas.microsoft.com/office/drawing/2014/main" id="{778ADD8F-274B-B326-CF8C-89A55D1AADC7}"/>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266;p43">
              <a:extLst>
                <a:ext uri="{FF2B5EF4-FFF2-40B4-BE49-F238E27FC236}">
                  <a16:creationId xmlns:a16="http://schemas.microsoft.com/office/drawing/2014/main" id="{F7CF9A92-AB28-2782-90DA-78F54F0A5573}"/>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 name="Picture 14" descr="Agencia de Desarrollo Rural">
            <a:extLst>
              <a:ext uri="{FF2B5EF4-FFF2-40B4-BE49-F238E27FC236}">
                <a16:creationId xmlns:a16="http://schemas.microsoft.com/office/drawing/2014/main" id="{E372F513-FA57-91F7-28CA-E42CEB2DF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74" y="372466"/>
            <a:ext cx="3166820" cy="78432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6C78D42D-6FBF-C6C6-6648-2B579BF22DFA}"/>
              </a:ext>
            </a:extLst>
          </p:cNvPr>
          <p:cNvSpPr txBox="1"/>
          <p:nvPr/>
        </p:nvSpPr>
        <p:spPr>
          <a:xfrm>
            <a:off x="4718104" y="1656684"/>
            <a:ext cx="3720598" cy="307777"/>
          </a:xfrm>
          <a:prstGeom prst="rect">
            <a:avLst/>
          </a:prstGeom>
          <a:noFill/>
        </p:spPr>
        <p:txBody>
          <a:bodyPr wrap="square" rtlCol="0">
            <a:spAutoFit/>
          </a:bodyPr>
          <a:lstStyle/>
          <a:p>
            <a:pPr algn="ctr"/>
            <a:r>
              <a:rPr lang="es-CO" dirty="0">
                <a:solidFill>
                  <a:schemeClr val="accent1">
                    <a:lumMod val="75000"/>
                  </a:schemeClr>
                </a:solidFill>
                <a:latin typeface="Roboto Slab ExtraBold" pitchFamily="2" charset="0"/>
                <a:ea typeface="Roboto Slab ExtraBold" pitchFamily="2" charset="0"/>
                <a:cs typeface="Roboto Slab ExtraBold" pitchFamily="2" charset="0"/>
              </a:rPr>
              <a:t>Procedimientos para acceder a la oferta</a:t>
            </a:r>
          </a:p>
        </p:txBody>
      </p:sp>
      <p:sp>
        <p:nvSpPr>
          <p:cNvPr id="6" name="CuadroTexto 5">
            <a:extLst>
              <a:ext uri="{FF2B5EF4-FFF2-40B4-BE49-F238E27FC236}">
                <a16:creationId xmlns:a16="http://schemas.microsoft.com/office/drawing/2014/main" id="{3884BE79-9977-914D-DD9C-5271FA28858E}"/>
              </a:ext>
            </a:extLst>
          </p:cNvPr>
          <p:cNvSpPr txBox="1"/>
          <p:nvPr/>
        </p:nvSpPr>
        <p:spPr>
          <a:xfrm>
            <a:off x="4816020" y="2037631"/>
            <a:ext cx="3651557" cy="1384995"/>
          </a:xfrm>
          <a:prstGeom prst="rect">
            <a:avLst/>
          </a:prstGeom>
          <a:noFill/>
        </p:spPr>
        <p:txBody>
          <a:bodyPr wrap="square" rtlCol="0">
            <a:spAutoFit/>
          </a:bodyPr>
          <a:lstStyle/>
          <a:p>
            <a:pPr algn="just"/>
            <a:r>
              <a:rPr lang="es-ES" sz="1200" dirty="0">
                <a:solidFill>
                  <a:schemeClr val="accent5"/>
                </a:solidFill>
              </a:rPr>
              <a:t>Solicitud expresa de atención al correo institucional</a:t>
            </a:r>
            <a:r>
              <a:rPr lang="es-ES" sz="1200" dirty="0"/>
              <a:t>: </a:t>
            </a:r>
            <a:r>
              <a:rPr lang="es-ES" sz="1200" dirty="0">
                <a:solidFill>
                  <a:srgbClr val="005B39"/>
                </a:solidFill>
              </a:rPr>
              <a:t>correspondencia@adr.gov.co - direccionasociatividad@adr.gov.co     </a:t>
            </a:r>
          </a:p>
          <a:p>
            <a:pPr algn="just"/>
            <a:r>
              <a:rPr lang="es-ES" sz="1200" dirty="0">
                <a:solidFill>
                  <a:srgbClr val="005B39"/>
                </a:solidFill>
              </a:rPr>
              <a:t>    </a:t>
            </a:r>
          </a:p>
          <a:p>
            <a:pPr algn="just"/>
            <a:r>
              <a:rPr lang="es-ES" sz="1200" dirty="0">
                <a:solidFill>
                  <a:schemeClr val="accent5"/>
                </a:solidFill>
              </a:rPr>
              <a:t>Enlace informativo de la estrategia: </a:t>
            </a:r>
            <a:r>
              <a:rPr lang="es-ES" sz="1200" dirty="0">
                <a:solidFill>
                  <a:srgbClr val="005B39"/>
                </a:solidFill>
              </a:rPr>
              <a:t>https://www.adr.gov.co/atencion-y-servicios-a-la-ciudadania/participacion-y-asociatividad</a:t>
            </a:r>
            <a:endParaRPr lang="es-CO" sz="1200" dirty="0">
              <a:solidFill>
                <a:schemeClr val="accent5"/>
              </a:solidFill>
              <a:latin typeface="Roboto" panose="02000000000000000000" pitchFamily="2" charset="0"/>
              <a:ea typeface="Roboto" panose="02000000000000000000" pitchFamily="2" charset="0"/>
              <a:cs typeface="Roboto" panose="02000000000000000000" pitchFamily="2" charset="0"/>
            </a:endParaRPr>
          </a:p>
        </p:txBody>
      </p:sp>
      <p:sp>
        <p:nvSpPr>
          <p:cNvPr id="7" name="CuadroTexto 6">
            <a:extLst>
              <a:ext uri="{FF2B5EF4-FFF2-40B4-BE49-F238E27FC236}">
                <a16:creationId xmlns:a16="http://schemas.microsoft.com/office/drawing/2014/main" id="{54DA7551-D1B6-DD4D-1E5D-558960AAE053}"/>
              </a:ext>
            </a:extLst>
          </p:cNvPr>
          <p:cNvSpPr txBox="1"/>
          <p:nvPr/>
        </p:nvSpPr>
        <p:spPr>
          <a:xfrm>
            <a:off x="672830" y="4797101"/>
            <a:ext cx="4736345" cy="253916"/>
          </a:xfrm>
          <a:prstGeom prst="rect">
            <a:avLst/>
          </a:prstGeom>
          <a:noFill/>
        </p:spPr>
        <p:txBody>
          <a:bodyPr wrap="square" rtlCol="0">
            <a:spAutoFit/>
          </a:bodyPr>
          <a:lstStyle/>
          <a:p>
            <a:pPr algn="ctr"/>
            <a:r>
              <a:rPr lang="es-CO" sz="1050" b="1" dirty="0">
                <a:solidFill>
                  <a:schemeClr val="tx1"/>
                </a:solidFill>
              </a:rPr>
              <a:t>La oferta está permanentemente abierta</a:t>
            </a:r>
          </a:p>
        </p:txBody>
      </p:sp>
      <p:sp>
        <p:nvSpPr>
          <p:cNvPr id="31" name="Título 33">
            <a:extLst>
              <a:ext uri="{FF2B5EF4-FFF2-40B4-BE49-F238E27FC236}">
                <a16:creationId xmlns:a16="http://schemas.microsoft.com/office/drawing/2014/main" id="{037AF156-BBF5-E61E-3F1B-ECB257028957}"/>
              </a:ext>
            </a:extLst>
          </p:cNvPr>
          <p:cNvSpPr>
            <a:spLocks noGrp="1"/>
          </p:cNvSpPr>
          <p:nvPr>
            <p:ph type="title"/>
          </p:nvPr>
        </p:nvSpPr>
        <p:spPr>
          <a:xfrm>
            <a:off x="856881" y="3711949"/>
            <a:ext cx="2604847" cy="408403"/>
          </a:xfrm>
        </p:spPr>
        <p:txBody>
          <a:bodyPr/>
          <a:lstStyle/>
          <a:p>
            <a:pPr algn="ctr"/>
            <a:r>
              <a:rPr lang="es-CO" sz="1400" dirty="0"/>
              <a:t>Requisitos:</a:t>
            </a:r>
          </a:p>
        </p:txBody>
      </p:sp>
      <p:sp>
        <p:nvSpPr>
          <p:cNvPr id="33" name="Google Shape;1242;p43">
            <a:extLst>
              <a:ext uri="{FF2B5EF4-FFF2-40B4-BE49-F238E27FC236}">
                <a16:creationId xmlns:a16="http://schemas.microsoft.com/office/drawing/2014/main" id="{FF5E7792-D251-0FDF-1F8B-15E09688CC6B}"/>
              </a:ext>
            </a:extLst>
          </p:cNvPr>
          <p:cNvSpPr txBox="1">
            <a:spLocks/>
          </p:cNvSpPr>
          <p:nvPr/>
        </p:nvSpPr>
        <p:spPr>
          <a:xfrm>
            <a:off x="2752884" y="3367124"/>
            <a:ext cx="4244682" cy="12496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171450" indent="-171450" algn="just"/>
            <a:r>
              <a:rPr lang="es-ES" dirty="0"/>
              <a:t>Ser una persona campesina o pequeña y mediana productora de la ruralidad dispersa y organizada. </a:t>
            </a:r>
          </a:p>
          <a:p>
            <a:pPr marL="171450" indent="-171450" algn="just"/>
            <a:r>
              <a:rPr lang="es-ES" dirty="0"/>
              <a:t>Está oferta es válida para personas jóvenes entre 18 y 28 años de edad que pueden acceder a este programa. </a:t>
            </a:r>
          </a:p>
        </p:txBody>
      </p:sp>
    </p:spTree>
    <p:extLst>
      <p:ext uri="{BB962C8B-B14F-4D97-AF65-F5344CB8AC3E}">
        <p14:creationId xmlns:p14="http://schemas.microsoft.com/office/powerpoint/2010/main" val="5938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F53D1E0-1531-82A7-BCED-C8A8CE38F43C}"/>
              </a:ext>
            </a:extLst>
          </p:cNvPr>
          <p:cNvSpPr>
            <a:spLocks noGrp="1"/>
          </p:cNvSpPr>
          <p:nvPr>
            <p:ph type="title"/>
          </p:nvPr>
        </p:nvSpPr>
        <p:spPr>
          <a:xfrm>
            <a:off x="76529" y="376042"/>
            <a:ext cx="5439904" cy="1220763"/>
          </a:xfrm>
        </p:spPr>
        <p:txBody>
          <a:bodyPr/>
          <a:lstStyle/>
          <a:p>
            <a:pPr algn="ctr"/>
            <a:r>
              <a:rPr lang="es-ES" sz="2000" dirty="0"/>
              <a:t>Promoción de la participación rural en instancias de participación e incidencia</a:t>
            </a:r>
            <a:endParaRPr lang="es-CO" sz="2000" dirty="0"/>
          </a:p>
        </p:txBody>
      </p:sp>
      <p:grpSp>
        <p:nvGrpSpPr>
          <p:cNvPr id="7" name="Google Shape;469;p27">
            <a:extLst>
              <a:ext uri="{FF2B5EF4-FFF2-40B4-BE49-F238E27FC236}">
                <a16:creationId xmlns:a16="http://schemas.microsoft.com/office/drawing/2014/main" id="{2566B380-121F-38E1-E667-9E2E9E10E8AB}"/>
              </a:ext>
            </a:extLst>
          </p:cNvPr>
          <p:cNvGrpSpPr/>
          <p:nvPr/>
        </p:nvGrpSpPr>
        <p:grpSpPr>
          <a:xfrm>
            <a:off x="0" y="4021154"/>
            <a:ext cx="4418911" cy="1780329"/>
            <a:chOff x="737" y="3718405"/>
            <a:chExt cx="4418911" cy="1780329"/>
          </a:xfrm>
        </p:grpSpPr>
        <p:sp>
          <p:nvSpPr>
            <p:cNvPr id="8" name="Google Shape;470;p27">
              <a:extLst>
                <a:ext uri="{FF2B5EF4-FFF2-40B4-BE49-F238E27FC236}">
                  <a16:creationId xmlns:a16="http://schemas.microsoft.com/office/drawing/2014/main" id="{5B5293D5-8DE4-6F5E-B742-A6E368BDC265}"/>
                </a:ext>
              </a:extLst>
            </p:cNvPr>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471;p27">
              <a:extLst>
                <a:ext uri="{FF2B5EF4-FFF2-40B4-BE49-F238E27FC236}">
                  <a16:creationId xmlns:a16="http://schemas.microsoft.com/office/drawing/2014/main" id="{0A3DDC4B-4EFD-760B-1163-227B695F10F7}"/>
                </a:ext>
              </a:extLst>
            </p:cNvPr>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472;p27">
              <a:extLst>
                <a:ext uri="{FF2B5EF4-FFF2-40B4-BE49-F238E27FC236}">
                  <a16:creationId xmlns:a16="http://schemas.microsoft.com/office/drawing/2014/main" id="{15B363EB-7ECD-A0B2-7908-BA1ACB4473C7}"/>
                </a:ext>
              </a:extLst>
            </p:cNvPr>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473;p27">
              <a:extLst>
                <a:ext uri="{FF2B5EF4-FFF2-40B4-BE49-F238E27FC236}">
                  <a16:creationId xmlns:a16="http://schemas.microsoft.com/office/drawing/2014/main" id="{F2516C61-E8DB-B445-F63B-46C1B04592B0}"/>
                </a:ext>
              </a:extLst>
            </p:cNvPr>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474;p27">
              <a:extLst>
                <a:ext uri="{FF2B5EF4-FFF2-40B4-BE49-F238E27FC236}">
                  <a16:creationId xmlns:a16="http://schemas.microsoft.com/office/drawing/2014/main" id="{D6FB15F5-772E-38E3-F958-6D157CD062D8}"/>
                </a:ext>
              </a:extLst>
            </p:cNvPr>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475;p27">
              <a:extLst>
                <a:ext uri="{FF2B5EF4-FFF2-40B4-BE49-F238E27FC236}">
                  <a16:creationId xmlns:a16="http://schemas.microsoft.com/office/drawing/2014/main" id="{5CEE09C9-730C-49A3-D21F-2DAED724AF93}"/>
                </a:ext>
              </a:extLst>
            </p:cNvPr>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941;p34">
            <a:extLst>
              <a:ext uri="{FF2B5EF4-FFF2-40B4-BE49-F238E27FC236}">
                <a16:creationId xmlns:a16="http://schemas.microsoft.com/office/drawing/2014/main" id="{138D5CA7-E3F1-8F52-37C1-60296077A5CF}"/>
              </a:ext>
            </a:extLst>
          </p:cNvPr>
          <p:cNvGrpSpPr/>
          <p:nvPr/>
        </p:nvGrpSpPr>
        <p:grpSpPr>
          <a:xfrm rot="20665126">
            <a:off x="-265957" y="2376264"/>
            <a:ext cx="2481109" cy="2381053"/>
            <a:chOff x="-137136" y="2661597"/>
            <a:chExt cx="2055886" cy="1972978"/>
          </a:xfrm>
        </p:grpSpPr>
        <p:sp>
          <p:nvSpPr>
            <p:cNvPr id="15" name="Google Shape;942;p34">
              <a:extLst>
                <a:ext uri="{FF2B5EF4-FFF2-40B4-BE49-F238E27FC236}">
                  <a16:creationId xmlns:a16="http://schemas.microsoft.com/office/drawing/2014/main" id="{A52FC61F-9F7D-F58B-47CB-080F8E961717}"/>
                </a:ext>
              </a:extLst>
            </p:cNvPr>
            <p:cNvSpPr/>
            <p:nvPr/>
          </p:nvSpPr>
          <p:spPr>
            <a:xfrm rot="10800000">
              <a:off x="-137136" y="3448459"/>
              <a:ext cx="1183397" cy="1145037"/>
            </a:xfrm>
            <a:custGeom>
              <a:avLst/>
              <a:gdLst/>
              <a:ahLst/>
              <a:cxnLst/>
              <a:rect l="l" t="t" r="r" b="b"/>
              <a:pathLst>
                <a:path w="31313" h="30300" extrusionOk="0">
                  <a:moveTo>
                    <a:pt x="31099" y="1"/>
                  </a:moveTo>
                  <a:cubicBezTo>
                    <a:pt x="31069" y="1"/>
                    <a:pt x="31038" y="10"/>
                    <a:pt x="31006" y="33"/>
                  </a:cubicBezTo>
                  <a:cubicBezTo>
                    <a:pt x="22897" y="5948"/>
                    <a:pt x="15288" y="12483"/>
                    <a:pt x="8229" y="19591"/>
                  </a:cubicBezTo>
                  <a:cubicBezTo>
                    <a:pt x="5295" y="22548"/>
                    <a:pt x="2027" y="25982"/>
                    <a:pt x="24" y="30061"/>
                  </a:cubicBezTo>
                  <a:cubicBezTo>
                    <a:pt x="0" y="30156"/>
                    <a:pt x="24" y="30228"/>
                    <a:pt x="96" y="30276"/>
                  </a:cubicBezTo>
                  <a:cubicBezTo>
                    <a:pt x="119" y="30276"/>
                    <a:pt x="143" y="30276"/>
                    <a:pt x="167" y="30299"/>
                  </a:cubicBezTo>
                  <a:cubicBezTo>
                    <a:pt x="239" y="30299"/>
                    <a:pt x="286" y="30252"/>
                    <a:pt x="310" y="30204"/>
                  </a:cubicBezTo>
                  <a:cubicBezTo>
                    <a:pt x="2290" y="26173"/>
                    <a:pt x="5533" y="22715"/>
                    <a:pt x="8419" y="19805"/>
                  </a:cubicBezTo>
                  <a:cubicBezTo>
                    <a:pt x="15479" y="12698"/>
                    <a:pt x="23087" y="6163"/>
                    <a:pt x="31196" y="272"/>
                  </a:cubicBezTo>
                  <a:cubicBezTo>
                    <a:pt x="31312" y="175"/>
                    <a:pt x="31225" y="1"/>
                    <a:pt x="3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943;p34">
              <a:extLst>
                <a:ext uri="{FF2B5EF4-FFF2-40B4-BE49-F238E27FC236}">
                  <a16:creationId xmlns:a16="http://schemas.microsoft.com/office/drawing/2014/main" id="{85AA5CEB-3B49-C817-E2A0-33CB883F92EC}"/>
                </a:ext>
              </a:extLst>
            </p:cNvPr>
            <p:cNvSpPr/>
            <p:nvPr/>
          </p:nvSpPr>
          <p:spPr>
            <a:xfrm rot="10800000">
              <a:off x="757782" y="3238437"/>
              <a:ext cx="578717" cy="579925"/>
            </a:xfrm>
            <a:custGeom>
              <a:avLst/>
              <a:gdLst/>
              <a:ahLst/>
              <a:cxnLst/>
              <a:rect l="l" t="t" r="r" b="b"/>
              <a:pathLst>
                <a:path w="15313" h="15346" extrusionOk="0">
                  <a:moveTo>
                    <a:pt x="15154" y="0"/>
                  </a:moveTo>
                  <a:cubicBezTo>
                    <a:pt x="15119" y="0"/>
                    <a:pt x="15082" y="12"/>
                    <a:pt x="15050" y="34"/>
                  </a:cubicBezTo>
                  <a:cubicBezTo>
                    <a:pt x="9183" y="4112"/>
                    <a:pt x="4103" y="9216"/>
                    <a:pt x="48" y="15131"/>
                  </a:cubicBezTo>
                  <a:cubicBezTo>
                    <a:pt x="0" y="15179"/>
                    <a:pt x="24" y="15274"/>
                    <a:pt x="96" y="15322"/>
                  </a:cubicBezTo>
                  <a:cubicBezTo>
                    <a:pt x="120" y="15346"/>
                    <a:pt x="143" y="15346"/>
                    <a:pt x="167" y="15346"/>
                  </a:cubicBezTo>
                  <a:cubicBezTo>
                    <a:pt x="215" y="15346"/>
                    <a:pt x="263" y="15322"/>
                    <a:pt x="287" y="15298"/>
                  </a:cubicBezTo>
                  <a:cubicBezTo>
                    <a:pt x="4317" y="9407"/>
                    <a:pt x="9374" y="4327"/>
                    <a:pt x="15241" y="272"/>
                  </a:cubicBezTo>
                  <a:cubicBezTo>
                    <a:pt x="15288" y="224"/>
                    <a:pt x="15312" y="129"/>
                    <a:pt x="15265" y="57"/>
                  </a:cubicBezTo>
                  <a:cubicBezTo>
                    <a:pt x="15238" y="18"/>
                    <a:pt x="15198" y="0"/>
                    <a:pt x="15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944;p34">
              <a:extLst>
                <a:ext uri="{FF2B5EF4-FFF2-40B4-BE49-F238E27FC236}">
                  <a16:creationId xmlns:a16="http://schemas.microsoft.com/office/drawing/2014/main" id="{7028114E-3222-8E74-A34B-1C30B840BBF8}"/>
                </a:ext>
              </a:extLst>
            </p:cNvPr>
            <p:cNvSpPr/>
            <p:nvPr/>
          </p:nvSpPr>
          <p:spPr>
            <a:xfrm rot="10800000">
              <a:off x="690295" y="3702613"/>
              <a:ext cx="291985" cy="191028"/>
            </a:xfrm>
            <a:custGeom>
              <a:avLst/>
              <a:gdLst/>
              <a:ahLst/>
              <a:cxnLst/>
              <a:rect l="l" t="t" r="r" b="b"/>
              <a:pathLst>
                <a:path w="7726" h="5055" extrusionOk="0">
                  <a:moveTo>
                    <a:pt x="7519" y="0"/>
                  </a:moveTo>
                  <a:cubicBezTo>
                    <a:pt x="7495" y="0"/>
                    <a:pt x="7469" y="7"/>
                    <a:pt x="7442" y="22"/>
                  </a:cubicBezTo>
                  <a:cubicBezTo>
                    <a:pt x="4890" y="1453"/>
                    <a:pt x="2457" y="3027"/>
                    <a:pt x="120" y="4792"/>
                  </a:cubicBezTo>
                  <a:cubicBezTo>
                    <a:pt x="1" y="4864"/>
                    <a:pt x="48" y="5055"/>
                    <a:pt x="215" y="5055"/>
                  </a:cubicBezTo>
                  <a:cubicBezTo>
                    <a:pt x="239" y="5055"/>
                    <a:pt x="263" y="5031"/>
                    <a:pt x="287" y="5007"/>
                  </a:cubicBezTo>
                  <a:cubicBezTo>
                    <a:pt x="2624" y="3266"/>
                    <a:pt x="5057" y="1692"/>
                    <a:pt x="7585" y="284"/>
                  </a:cubicBezTo>
                  <a:cubicBezTo>
                    <a:pt x="7725" y="184"/>
                    <a:pt x="7647" y="0"/>
                    <a:pt x="7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945;p34">
              <a:extLst>
                <a:ext uri="{FF2B5EF4-FFF2-40B4-BE49-F238E27FC236}">
                  <a16:creationId xmlns:a16="http://schemas.microsoft.com/office/drawing/2014/main" id="{7DEAB202-4D31-AD9D-9A43-07F823FDFAA0}"/>
                </a:ext>
              </a:extLst>
            </p:cNvPr>
            <p:cNvSpPr/>
            <p:nvPr/>
          </p:nvSpPr>
          <p:spPr>
            <a:xfrm rot="10800000">
              <a:off x="789196" y="3227628"/>
              <a:ext cx="266097" cy="554984"/>
            </a:xfrm>
            <a:custGeom>
              <a:avLst/>
              <a:gdLst/>
              <a:ahLst/>
              <a:cxnLst/>
              <a:rect l="l" t="t" r="r" b="b"/>
              <a:pathLst>
                <a:path w="7041" h="14686" extrusionOk="0">
                  <a:moveTo>
                    <a:pt x="6866" y="1"/>
                  </a:moveTo>
                  <a:cubicBezTo>
                    <a:pt x="6805" y="1"/>
                    <a:pt x="6746" y="35"/>
                    <a:pt x="6726" y="113"/>
                  </a:cubicBezTo>
                  <a:cubicBezTo>
                    <a:pt x="5319" y="5217"/>
                    <a:pt x="3054" y="10083"/>
                    <a:pt x="48" y="14447"/>
                  </a:cubicBezTo>
                  <a:cubicBezTo>
                    <a:pt x="1" y="14519"/>
                    <a:pt x="25" y="14614"/>
                    <a:pt x="96" y="14662"/>
                  </a:cubicBezTo>
                  <a:cubicBezTo>
                    <a:pt x="120" y="14686"/>
                    <a:pt x="144" y="14686"/>
                    <a:pt x="168" y="14686"/>
                  </a:cubicBezTo>
                  <a:cubicBezTo>
                    <a:pt x="215" y="14686"/>
                    <a:pt x="287" y="14662"/>
                    <a:pt x="311" y="14614"/>
                  </a:cubicBezTo>
                  <a:cubicBezTo>
                    <a:pt x="3340" y="10226"/>
                    <a:pt x="5605" y="5336"/>
                    <a:pt x="7013" y="185"/>
                  </a:cubicBezTo>
                  <a:cubicBezTo>
                    <a:pt x="7041" y="72"/>
                    <a:pt x="6953" y="1"/>
                    <a:pt x="6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946;p34">
              <a:extLst>
                <a:ext uri="{FF2B5EF4-FFF2-40B4-BE49-F238E27FC236}">
                  <a16:creationId xmlns:a16="http://schemas.microsoft.com/office/drawing/2014/main" id="{4E6D522D-23FC-10DA-BB8E-1C621096514F}"/>
                </a:ext>
              </a:extLst>
            </p:cNvPr>
            <p:cNvSpPr/>
            <p:nvPr/>
          </p:nvSpPr>
          <p:spPr>
            <a:xfrm rot="10800000">
              <a:off x="880501" y="3254644"/>
              <a:ext cx="236997" cy="432091"/>
            </a:xfrm>
            <a:custGeom>
              <a:avLst/>
              <a:gdLst/>
              <a:ahLst/>
              <a:cxnLst/>
              <a:rect l="l" t="t" r="r" b="b"/>
              <a:pathLst>
                <a:path w="6271" h="11434" extrusionOk="0">
                  <a:moveTo>
                    <a:pt x="6084" y="0"/>
                  </a:moveTo>
                  <a:cubicBezTo>
                    <a:pt x="6026" y="0"/>
                    <a:pt x="5967" y="31"/>
                    <a:pt x="5940" y="104"/>
                  </a:cubicBezTo>
                  <a:cubicBezTo>
                    <a:pt x="4509" y="4063"/>
                    <a:pt x="2505" y="7784"/>
                    <a:pt x="49" y="11195"/>
                  </a:cubicBezTo>
                  <a:cubicBezTo>
                    <a:pt x="1" y="11266"/>
                    <a:pt x="1" y="11362"/>
                    <a:pt x="73" y="11409"/>
                  </a:cubicBezTo>
                  <a:cubicBezTo>
                    <a:pt x="96" y="11433"/>
                    <a:pt x="144" y="11433"/>
                    <a:pt x="168" y="11433"/>
                  </a:cubicBezTo>
                  <a:cubicBezTo>
                    <a:pt x="216" y="11433"/>
                    <a:pt x="263" y="11409"/>
                    <a:pt x="287" y="11385"/>
                  </a:cubicBezTo>
                  <a:cubicBezTo>
                    <a:pt x="2768" y="7951"/>
                    <a:pt x="4771" y="4183"/>
                    <a:pt x="6226" y="200"/>
                  </a:cubicBezTo>
                  <a:cubicBezTo>
                    <a:pt x="6270" y="82"/>
                    <a:pt x="6178" y="0"/>
                    <a:pt x="6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947;p34">
              <a:extLst>
                <a:ext uri="{FF2B5EF4-FFF2-40B4-BE49-F238E27FC236}">
                  <a16:creationId xmlns:a16="http://schemas.microsoft.com/office/drawing/2014/main" id="{E1D282BE-59D6-AF86-5F16-F3426762B853}"/>
                </a:ext>
              </a:extLst>
            </p:cNvPr>
            <p:cNvSpPr/>
            <p:nvPr/>
          </p:nvSpPr>
          <p:spPr>
            <a:xfrm rot="10800000">
              <a:off x="950264" y="3329466"/>
              <a:ext cx="241116" cy="266684"/>
            </a:xfrm>
            <a:custGeom>
              <a:avLst/>
              <a:gdLst/>
              <a:ahLst/>
              <a:cxnLst/>
              <a:rect l="l" t="t" r="r" b="b"/>
              <a:pathLst>
                <a:path w="6380" h="7057" extrusionOk="0">
                  <a:moveTo>
                    <a:pt x="6158" y="0"/>
                  </a:moveTo>
                  <a:cubicBezTo>
                    <a:pt x="6124" y="0"/>
                    <a:pt x="6090" y="13"/>
                    <a:pt x="6058" y="45"/>
                  </a:cubicBezTo>
                  <a:cubicBezTo>
                    <a:pt x="3745" y="2000"/>
                    <a:pt x="1717" y="4290"/>
                    <a:pt x="48" y="6818"/>
                  </a:cubicBezTo>
                  <a:cubicBezTo>
                    <a:pt x="0" y="6890"/>
                    <a:pt x="24" y="6985"/>
                    <a:pt x="96" y="7033"/>
                  </a:cubicBezTo>
                  <a:cubicBezTo>
                    <a:pt x="120" y="7033"/>
                    <a:pt x="143" y="7057"/>
                    <a:pt x="191" y="7057"/>
                  </a:cubicBezTo>
                  <a:cubicBezTo>
                    <a:pt x="239" y="7033"/>
                    <a:pt x="286" y="7009"/>
                    <a:pt x="310" y="6985"/>
                  </a:cubicBezTo>
                  <a:cubicBezTo>
                    <a:pt x="1956" y="4457"/>
                    <a:pt x="3959" y="2215"/>
                    <a:pt x="6249" y="259"/>
                  </a:cubicBezTo>
                  <a:cubicBezTo>
                    <a:pt x="6379" y="166"/>
                    <a:pt x="6277" y="0"/>
                    <a:pt x="6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948;p34">
              <a:extLst>
                <a:ext uri="{FF2B5EF4-FFF2-40B4-BE49-F238E27FC236}">
                  <a16:creationId xmlns:a16="http://schemas.microsoft.com/office/drawing/2014/main" id="{30A12500-80DE-724B-9C5E-FD9811890A33}"/>
                </a:ext>
              </a:extLst>
            </p:cNvPr>
            <p:cNvSpPr/>
            <p:nvPr/>
          </p:nvSpPr>
          <p:spPr>
            <a:xfrm rot="10800000">
              <a:off x="684556" y="3454749"/>
              <a:ext cx="139983" cy="435908"/>
            </a:xfrm>
            <a:custGeom>
              <a:avLst/>
              <a:gdLst/>
              <a:ahLst/>
              <a:cxnLst/>
              <a:rect l="l" t="t" r="r" b="b"/>
              <a:pathLst>
                <a:path w="3704" h="11535" extrusionOk="0">
                  <a:moveTo>
                    <a:pt x="3525" y="0"/>
                  </a:moveTo>
                  <a:cubicBezTo>
                    <a:pt x="3474" y="0"/>
                    <a:pt x="3421" y="26"/>
                    <a:pt x="3387" y="86"/>
                  </a:cubicBezTo>
                  <a:cubicBezTo>
                    <a:pt x="1980" y="3759"/>
                    <a:pt x="835" y="7528"/>
                    <a:pt x="24" y="11367"/>
                  </a:cubicBezTo>
                  <a:cubicBezTo>
                    <a:pt x="0" y="11439"/>
                    <a:pt x="48" y="11511"/>
                    <a:pt x="143" y="11534"/>
                  </a:cubicBezTo>
                  <a:lnTo>
                    <a:pt x="167" y="11534"/>
                  </a:lnTo>
                  <a:cubicBezTo>
                    <a:pt x="239" y="11534"/>
                    <a:pt x="287" y="11487"/>
                    <a:pt x="310" y="11415"/>
                  </a:cubicBezTo>
                  <a:cubicBezTo>
                    <a:pt x="1121" y="7599"/>
                    <a:pt x="2266" y="3855"/>
                    <a:pt x="3673" y="205"/>
                  </a:cubicBezTo>
                  <a:cubicBezTo>
                    <a:pt x="3704" y="83"/>
                    <a:pt x="3617"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949;p34">
              <a:extLst>
                <a:ext uri="{FF2B5EF4-FFF2-40B4-BE49-F238E27FC236}">
                  <a16:creationId xmlns:a16="http://schemas.microsoft.com/office/drawing/2014/main" id="{3F6265AA-FD3F-5CAC-C8A0-8790D8743228}"/>
                </a:ext>
              </a:extLst>
            </p:cNvPr>
            <p:cNvSpPr/>
            <p:nvPr/>
          </p:nvSpPr>
          <p:spPr>
            <a:xfrm rot="10800000">
              <a:off x="765015" y="3487208"/>
              <a:ext cx="95577" cy="322046"/>
            </a:xfrm>
            <a:custGeom>
              <a:avLst/>
              <a:gdLst/>
              <a:ahLst/>
              <a:cxnLst/>
              <a:rect l="l" t="t" r="r" b="b"/>
              <a:pathLst>
                <a:path w="2529" h="8522" extrusionOk="0">
                  <a:moveTo>
                    <a:pt x="2369" y="1"/>
                  </a:moveTo>
                  <a:cubicBezTo>
                    <a:pt x="2306" y="1"/>
                    <a:pt x="2238" y="44"/>
                    <a:pt x="2218" y="103"/>
                  </a:cubicBezTo>
                  <a:cubicBezTo>
                    <a:pt x="1646" y="2893"/>
                    <a:pt x="931" y="5636"/>
                    <a:pt x="24" y="8331"/>
                  </a:cubicBezTo>
                  <a:cubicBezTo>
                    <a:pt x="0" y="8403"/>
                    <a:pt x="48" y="8498"/>
                    <a:pt x="120" y="8522"/>
                  </a:cubicBezTo>
                  <a:lnTo>
                    <a:pt x="167" y="8522"/>
                  </a:lnTo>
                  <a:cubicBezTo>
                    <a:pt x="239" y="8522"/>
                    <a:pt x="310" y="8474"/>
                    <a:pt x="334" y="8426"/>
                  </a:cubicBezTo>
                  <a:cubicBezTo>
                    <a:pt x="1217" y="5707"/>
                    <a:pt x="1956" y="2965"/>
                    <a:pt x="2528" y="174"/>
                  </a:cubicBezTo>
                  <a:cubicBezTo>
                    <a:pt x="2528" y="103"/>
                    <a:pt x="2481" y="7"/>
                    <a:pt x="2409" y="7"/>
                  </a:cubicBezTo>
                  <a:cubicBezTo>
                    <a:pt x="2397" y="3"/>
                    <a:pt x="2383" y="1"/>
                    <a:pt x="2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950;p34">
              <a:extLst>
                <a:ext uri="{FF2B5EF4-FFF2-40B4-BE49-F238E27FC236}">
                  <a16:creationId xmlns:a16="http://schemas.microsoft.com/office/drawing/2014/main" id="{0A6A6BD1-E8CA-28E0-25C9-0B18648A6D66}"/>
                </a:ext>
              </a:extLst>
            </p:cNvPr>
            <p:cNvSpPr/>
            <p:nvPr/>
          </p:nvSpPr>
          <p:spPr>
            <a:xfrm rot="10800000">
              <a:off x="825396" y="3463776"/>
              <a:ext cx="412845" cy="284483"/>
            </a:xfrm>
            <a:custGeom>
              <a:avLst/>
              <a:gdLst/>
              <a:ahLst/>
              <a:cxnLst/>
              <a:rect l="l" t="t" r="r" b="b"/>
              <a:pathLst>
                <a:path w="10924" h="7528" extrusionOk="0">
                  <a:moveTo>
                    <a:pt x="10746" y="1"/>
                  </a:moveTo>
                  <a:cubicBezTo>
                    <a:pt x="10717" y="1"/>
                    <a:pt x="10687" y="6"/>
                    <a:pt x="10661" y="15"/>
                  </a:cubicBezTo>
                  <a:cubicBezTo>
                    <a:pt x="7227" y="2567"/>
                    <a:pt x="3673" y="5000"/>
                    <a:pt x="95" y="7266"/>
                  </a:cubicBezTo>
                  <a:cubicBezTo>
                    <a:pt x="24" y="7313"/>
                    <a:pt x="0" y="7409"/>
                    <a:pt x="48" y="7456"/>
                  </a:cubicBezTo>
                  <a:cubicBezTo>
                    <a:pt x="72" y="7504"/>
                    <a:pt x="119" y="7528"/>
                    <a:pt x="191" y="7528"/>
                  </a:cubicBezTo>
                  <a:cubicBezTo>
                    <a:pt x="215" y="7528"/>
                    <a:pt x="239" y="7528"/>
                    <a:pt x="262" y="7504"/>
                  </a:cubicBezTo>
                  <a:cubicBezTo>
                    <a:pt x="3840" y="5262"/>
                    <a:pt x="7394" y="2806"/>
                    <a:pt x="10852" y="277"/>
                  </a:cubicBezTo>
                  <a:cubicBezTo>
                    <a:pt x="10900" y="230"/>
                    <a:pt x="10924" y="134"/>
                    <a:pt x="10876" y="63"/>
                  </a:cubicBezTo>
                  <a:cubicBezTo>
                    <a:pt x="10846" y="17"/>
                    <a:pt x="10796" y="1"/>
                    <a:pt x="10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951;p34">
              <a:extLst>
                <a:ext uri="{FF2B5EF4-FFF2-40B4-BE49-F238E27FC236}">
                  <a16:creationId xmlns:a16="http://schemas.microsoft.com/office/drawing/2014/main" id="{2606FD5F-ABE8-6F76-894A-E54291162ED7}"/>
                </a:ext>
              </a:extLst>
            </p:cNvPr>
            <p:cNvSpPr/>
            <p:nvPr/>
          </p:nvSpPr>
          <p:spPr>
            <a:xfrm rot="10800000">
              <a:off x="737986" y="3594457"/>
              <a:ext cx="362354" cy="249527"/>
            </a:xfrm>
            <a:custGeom>
              <a:avLst/>
              <a:gdLst/>
              <a:ahLst/>
              <a:cxnLst/>
              <a:rect l="l" t="t" r="r" b="b"/>
              <a:pathLst>
                <a:path w="9588" h="6603" extrusionOk="0">
                  <a:moveTo>
                    <a:pt x="9413" y="1"/>
                  </a:moveTo>
                  <a:cubicBezTo>
                    <a:pt x="9391" y="1"/>
                    <a:pt x="9369" y="7"/>
                    <a:pt x="9349" y="20"/>
                  </a:cubicBezTo>
                  <a:cubicBezTo>
                    <a:pt x="6034" y="1785"/>
                    <a:pt x="2934" y="3907"/>
                    <a:pt x="119" y="6340"/>
                  </a:cubicBezTo>
                  <a:cubicBezTo>
                    <a:pt x="0" y="6436"/>
                    <a:pt x="72" y="6603"/>
                    <a:pt x="215" y="6603"/>
                  </a:cubicBezTo>
                  <a:cubicBezTo>
                    <a:pt x="239" y="6603"/>
                    <a:pt x="286" y="6603"/>
                    <a:pt x="310" y="6579"/>
                  </a:cubicBezTo>
                  <a:cubicBezTo>
                    <a:pt x="3125" y="4146"/>
                    <a:pt x="6201" y="2023"/>
                    <a:pt x="9493" y="282"/>
                  </a:cubicBezTo>
                  <a:cubicBezTo>
                    <a:pt x="9564" y="235"/>
                    <a:pt x="9588" y="163"/>
                    <a:pt x="9564" y="91"/>
                  </a:cubicBezTo>
                  <a:cubicBezTo>
                    <a:pt x="9530" y="40"/>
                    <a:pt x="9471" y="1"/>
                    <a:pt x="9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952;p34">
              <a:extLst>
                <a:ext uri="{FF2B5EF4-FFF2-40B4-BE49-F238E27FC236}">
                  <a16:creationId xmlns:a16="http://schemas.microsoft.com/office/drawing/2014/main" id="{B987D715-EB75-6C51-19F9-F8DB1FC85496}"/>
                </a:ext>
              </a:extLst>
            </p:cNvPr>
            <p:cNvSpPr/>
            <p:nvPr/>
          </p:nvSpPr>
          <p:spPr>
            <a:xfrm rot="10800000">
              <a:off x="573942" y="3780124"/>
              <a:ext cx="84769" cy="209130"/>
            </a:xfrm>
            <a:custGeom>
              <a:avLst/>
              <a:gdLst/>
              <a:ahLst/>
              <a:cxnLst/>
              <a:rect l="l" t="t" r="r" b="b"/>
              <a:pathLst>
                <a:path w="2243" h="5534" extrusionOk="0">
                  <a:moveTo>
                    <a:pt x="1837" y="0"/>
                  </a:moveTo>
                  <a:cubicBezTo>
                    <a:pt x="979" y="978"/>
                    <a:pt x="526" y="2457"/>
                    <a:pt x="192" y="3625"/>
                  </a:cubicBezTo>
                  <a:cubicBezTo>
                    <a:pt x="72" y="4007"/>
                    <a:pt x="1" y="4412"/>
                    <a:pt x="25" y="4818"/>
                  </a:cubicBezTo>
                  <a:cubicBezTo>
                    <a:pt x="49" y="5176"/>
                    <a:pt x="311" y="5486"/>
                    <a:pt x="692" y="5533"/>
                  </a:cubicBezTo>
                  <a:cubicBezTo>
                    <a:pt x="1026" y="5510"/>
                    <a:pt x="1360" y="5343"/>
                    <a:pt x="1575" y="5056"/>
                  </a:cubicBezTo>
                  <a:cubicBezTo>
                    <a:pt x="1790" y="4770"/>
                    <a:pt x="1957" y="4460"/>
                    <a:pt x="2052" y="4102"/>
                  </a:cubicBezTo>
                  <a:cubicBezTo>
                    <a:pt x="2219" y="3387"/>
                    <a:pt x="2243" y="2671"/>
                    <a:pt x="2147" y="1932"/>
                  </a:cubicBezTo>
                  <a:cubicBezTo>
                    <a:pt x="2076" y="1383"/>
                    <a:pt x="2171" y="358"/>
                    <a:pt x="1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953;p34">
              <a:extLst>
                <a:ext uri="{FF2B5EF4-FFF2-40B4-BE49-F238E27FC236}">
                  <a16:creationId xmlns:a16="http://schemas.microsoft.com/office/drawing/2014/main" id="{1DA4847B-4E36-71AB-C40C-A945BA6B5F2F}"/>
                </a:ext>
              </a:extLst>
            </p:cNvPr>
            <p:cNvSpPr/>
            <p:nvPr/>
          </p:nvSpPr>
          <p:spPr>
            <a:xfrm rot="10800000">
              <a:off x="581157" y="3918095"/>
              <a:ext cx="201925" cy="87900"/>
            </a:xfrm>
            <a:custGeom>
              <a:avLst/>
              <a:gdLst/>
              <a:ahLst/>
              <a:cxnLst/>
              <a:rect l="l" t="t" r="r" b="b"/>
              <a:pathLst>
                <a:path w="5343" h="2326" extrusionOk="0">
                  <a:moveTo>
                    <a:pt x="3614" y="1"/>
                  </a:moveTo>
                  <a:cubicBezTo>
                    <a:pt x="3055" y="1"/>
                    <a:pt x="2475" y="67"/>
                    <a:pt x="1956" y="133"/>
                  </a:cubicBezTo>
                  <a:cubicBezTo>
                    <a:pt x="1575" y="157"/>
                    <a:pt x="1169" y="276"/>
                    <a:pt x="811" y="443"/>
                  </a:cubicBezTo>
                  <a:cubicBezTo>
                    <a:pt x="430" y="658"/>
                    <a:pt x="144" y="1015"/>
                    <a:pt x="48" y="1445"/>
                  </a:cubicBezTo>
                  <a:cubicBezTo>
                    <a:pt x="0" y="1731"/>
                    <a:pt x="144" y="2041"/>
                    <a:pt x="406" y="2184"/>
                  </a:cubicBezTo>
                  <a:cubicBezTo>
                    <a:pt x="605" y="2284"/>
                    <a:pt x="817" y="2326"/>
                    <a:pt x="1023" y="2326"/>
                  </a:cubicBezTo>
                  <a:cubicBezTo>
                    <a:pt x="1113" y="2326"/>
                    <a:pt x="1202" y="2318"/>
                    <a:pt x="1288" y="2303"/>
                  </a:cubicBezTo>
                  <a:cubicBezTo>
                    <a:pt x="2028" y="2136"/>
                    <a:pt x="2743" y="1874"/>
                    <a:pt x="3411" y="1493"/>
                  </a:cubicBezTo>
                  <a:cubicBezTo>
                    <a:pt x="3960" y="1206"/>
                    <a:pt x="4961" y="872"/>
                    <a:pt x="5343" y="372"/>
                  </a:cubicBezTo>
                  <a:cubicBezTo>
                    <a:pt x="4882" y="90"/>
                    <a:pt x="4262" y="1"/>
                    <a:pt x="3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954;p34">
              <a:extLst>
                <a:ext uri="{FF2B5EF4-FFF2-40B4-BE49-F238E27FC236}">
                  <a16:creationId xmlns:a16="http://schemas.microsoft.com/office/drawing/2014/main" id="{CAC70A2E-187F-092F-F031-9915F91D7C3B}"/>
                </a:ext>
              </a:extLst>
            </p:cNvPr>
            <p:cNvSpPr/>
            <p:nvPr/>
          </p:nvSpPr>
          <p:spPr>
            <a:xfrm rot="10800000">
              <a:off x="48452" y="4444339"/>
              <a:ext cx="121730" cy="160343"/>
            </a:xfrm>
            <a:custGeom>
              <a:avLst/>
              <a:gdLst/>
              <a:ahLst/>
              <a:cxnLst/>
              <a:rect l="l" t="t" r="r" b="b"/>
              <a:pathLst>
                <a:path w="3221" h="4243" extrusionOk="0">
                  <a:moveTo>
                    <a:pt x="1141" y="1"/>
                  </a:moveTo>
                  <a:cubicBezTo>
                    <a:pt x="946" y="1"/>
                    <a:pt x="749" y="60"/>
                    <a:pt x="573" y="186"/>
                  </a:cubicBezTo>
                  <a:cubicBezTo>
                    <a:pt x="287" y="401"/>
                    <a:pt x="96" y="711"/>
                    <a:pt x="48" y="1069"/>
                  </a:cubicBezTo>
                  <a:cubicBezTo>
                    <a:pt x="1" y="1379"/>
                    <a:pt x="72" y="1689"/>
                    <a:pt x="215" y="1975"/>
                  </a:cubicBezTo>
                  <a:cubicBezTo>
                    <a:pt x="525" y="2500"/>
                    <a:pt x="979" y="2977"/>
                    <a:pt x="1503" y="3310"/>
                  </a:cubicBezTo>
                  <a:cubicBezTo>
                    <a:pt x="1895" y="3587"/>
                    <a:pt x="2443" y="4243"/>
                    <a:pt x="2975" y="4243"/>
                  </a:cubicBezTo>
                  <a:cubicBezTo>
                    <a:pt x="2993" y="4243"/>
                    <a:pt x="3012" y="4242"/>
                    <a:pt x="3030" y="4241"/>
                  </a:cubicBezTo>
                  <a:cubicBezTo>
                    <a:pt x="3221" y="3072"/>
                    <a:pt x="2672" y="1879"/>
                    <a:pt x="2243" y="973"/>
                  </a:cubicBezTo>
                  <a:cubicBezTo>
                    <a:pt x="2123" y="639"/>
                    <a:pt x="1909" y="353"/>
                    <a:pt x="1646" y="138"/>
                  </a:cubicBezTo>
                  <a:cubicBezTo>
                    <a:pt x="1489" y="48"/>
                    <a:pt x="1315" y="1"/>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955;p34">
              <a:extLst>
                <a:ext uri="{FF2B5EF4-FFF2-40B4-BE49-F238E27FC236}">
                  <a16:creationId xmlns:a16="http://schemas.microsoft.com/office/drawing/2014/main" id="{D1441E20-45AA-2B66-0D2D-E008BD9B7D2B}"/>
                </a:ext>
              </a:extLst>
            </p:cNvPr>
            <p:cNvSpPr/>
            <p:nvPr/>
          </p:nvSpPr>
          <p:spPr>
            <a:xfrm rot="10800000">
              <a:off x="-63297" y="4299183"/>
              <a:ext cx="128910" cy="154259"/>
            </a:xfrm>
            <a:custGeom>
              <a:avLst/>
              <a:gdLst/>
              <a:ahLst/>
              <a:cxnLst/>
              <a:rect l="l" t="t" r="r" b="b"/>
              <a:pathLst>
                <a:path w="3411" h="4082" extrusionOk="0">
                  <a:moveTo>
                    <a:pt x="167" y="0"/>
                  </a:moveTo>
                  <a:lnTo>
                    <a:pt x="167" y="0"/>
                  </a:lnTo>
                  <a:cubicBezTo>
                    <a:pt x="0" y="573"/>
                    <a:pt x="430" y="1383"/>
                    <a:pt x="573" y="1884"/>
                  </a:cubicBezTo>
                  <a:cubicBezTo>
                    <a:pt x="764" y="2528"/>
                    <a:pt x="954" y="3196"/>
                    <a:pt x="1360" y="3649"/>
                  </a:cubicBezTo>
                  <a:cubicBezTo>
                    <a:pt x="1551" y="3888"/>
                    <a:pt x="1813" y="4031"/>
                    <a:pt x="2099" y="4079"/>
                  </a:cubicBezTo>
                  <a:cubicBezTo>
                    <a:pt x="2127" y="4081"/>
                    <a:pt x="2155" y="4082"/>
                    <a:pt x="2183" y="4082"/>
                  </a:cubicBezTo>
                  <a:cubicBezTo>
                    <a:pt x="2488" y="4082"/>
                    <a:pt x="2787" y="3963"/>
                    <a:pt x="3006" y="3745"/>
                  </a:cubicBezTo>
                  <a:cubicBezTo>
                    <a:pt x="3292" y="3435"/>
                    <a:pt x="3411" y="3005"/>
                    <a:pt x="3316" y="2600"/>
                  </a:cubicBezTo>
                  <a:cubicBezTo>
                    <a:pt x="3220" y="2266"/>
                    <a:pt x="3029" y="1980"/>
                    <a:pt x="2767" y="1741"/>
                  </a:cubicBezTo>
                  <a:cubicBezTo>
                    <a:pt x="2123" y="1026"/>
                    <a:pt x="1241" y="119"/>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56;p34">
              <a:extLst>
                <a:ext uri="{FF2B5EF4-FFF2-40B4-BE49-F238E27FC236}">
                  <a16:creationId xmlns:a16="http://schemas.microsoft.com/office/drawing/2014/main" id="{78F376C5-D644-3264-8F07-484863F8B3DC}"/>
                </a:ext>
              </a:extLst>
            </p:cNvPr>
            <p:cNvSpPr/>
            <p:nvPr/>
          </p:nvSpPr>
          <p:spPr>
            <a:xfrm rot="10800000">
              <a:off x="429729" y="3821583"/>
              <a:ext cx="122599" cy="301073"/>
            </a:xfrm>
            <a:custGeom>
              <a:avLst/>
              <a:gdLst/>
              <a:ahLst/>
              <a:cxnLst/>
              <a:rect l="l" t="t" r="r" b="b"/>
              <a:pathLst>
                <a:path w="3244" h="7967" extrusionOk="0">
                  <a:moveTo>
                    <a:pt x="2648" y="0"/>
                  </a:moveTo>
                  <a:cubicBezTo>
                    <a:pt x="1383" y="1407"/>
                    <a:pt x="740" y="3554"/>
                    <a:pt x="286" y="5247"/>
                  </a:cubicBezTo>
                  <a:cubicBezTo>
                    <a:pt x="96" y="5796"/>
                    <a:pt x="0" y="6368"/>
                    <a:pt x="48" y="6965"/>
                  </a:cubicBezTo>
                  <a:cubicBezTo>
                    <a:pt x="96" y="7489"/>
                    <a:pt x="453" y="7966"/>
                    <a:pt x="978" y="7966"/>
                  </a:cubicBezTo>
                  <a:cubicBezTo>
                    <a:pt x="1479" y="7942"/>
                    <a:pt x="1956" y="7704"/>
                    <a:pt x="2266" y="7298"/>
                  </a:cubicBezTo>
                  <a:cubicBezTo>
                    <a:pt x="2576" y="6893"/>
                    <a:pt x="2815" y="6416"/>
                    <a:pt x="2934" y="5915"/>
                  </a:cubicBezTo>
                  <a:cubicBezTo>
                    <a:pt x="3244" y="4842"/>
                    <a:pt x="3148" y="3816"/>
                    <a:pt x="3077" y="2791"/>
                  </a:cubicBezTo>
                  <a:cubicBezTo>
                    <a:pt x="3005" y="2004"/>
                    <a:pt x="3148" y="501"/>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957;p34">
              <a:extLst>
                <a:ext uri="{FF2B5EF4-FFF2-40B4-BE49-F238E27FC236}">
                  <a16:creationId xmlns:a16="http://schemas.microsoft.com/office/drawing/2014/main" id="{F24B8C53-AA9C-D385-269D-9978A4013E8C}"/>
                </a:ext>
              </a:extLst>
            </p:cNvPr>
            <p:cNvSpPr/>
            <p:nvPr/>
          </p:nvSpPr>
          <p:spPr>
            <a:xfrm rot="10800000">
              <a:off x="439625" y="4019604"/>
              <a:ext cx="291191" cy="126974"/>
            </a:xfrm>
            <a:custGeom>
              <a:avLst/>
              <a:gdLst/>
              <a:ahLst/>
              <a:cxnLst/>
              <a:rect l="l" t="t" r="r" b="b"/>
              <a:pathLst>
                <a:path w="7705" h="3360" extrusionOk="0">
                  <a:moveTo>
                    <a:pt x="5264" y="0"/>
                  </a:moveTo>
                  <a:cubicBezTo>
                    <a:pt x="4440" y="0"/>
                    <a:pt x="3586" y="102"/>
                    <a:pt x="2839" y="204"/>
                  </a:cubicBezTo>
                  <a:cubicBezTo>
                    <a:pt x="2243" y="228"/>
                    <a:pt x="1694" y="395"/>
                    <a:pt x="1169" y="657"/>
                  </a:cubicBezTo>
                  <a:cubicBezTo>
                    <a:pt x="597" y="943"/>
                    <a:pt x="192" y="1468"/>
                    <a:pt x="48" y="2088"/>
                  </a:cubicBezTo>
                  <a:cubicBezTo>
                    <a:pt x="1" y="2517"/>
                    <a:pt x="192" y="2947"/>
                    <a:pt x="573" y="3161"/>
                  </a:cubicBezTo>
                  <a:cubicBezTo>
                    <a:pt x="860" y="3297"/>
                    <a:pt x="1160" y="3360"/>
                    <a:pt x="1471" y="3360"/>
                  </a:cubicBezTo>
                  <a:cubicBezTo>
                    <a:pt x="1599" y="3360"/>
                    <a:pt x="1729" y="3349"/>
                    <a:pt x="1861" y="3328"/>
                  </a:cubicBezTo>
                  <a:cubicBezTo>
                    <a:pt x="2863" y="3185"/>
                    <a:pt x="3912" y="2661"/>
                    <a:pt x="4914" y="2136"/>
                  </a:cubicBezTo>
                  <a:cubicBezTo>
                    <a:pt x="5701" y="1730"/>
                    <a:pt x="7156" y="1253"/>
                    <a:pt x="7704" y="514"/>
                  </a:cubicBezTo>
                  <a:cubicBezTo>
                    <a:pt x="7053" y="125"/>
                    <a:pt x="6177" y="0"/>
                    <a:pt x="5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958;p34">
              <a:extLst>
                <a:ext uri="{FF2B5EF4-FFF2-40B4-BE49-F238E27FC236}">
                  <a16:creationId xmlns:a16="http://schemas.microsoft.com/office/drawing/2014/main" id="{CE5B8843-E3C0-1F37-91DA-6348C56C1369}"/>
                </a:ext>
              </a:extLst>
            </p:cNvPr>
            <p:cNvSpPr/>
            <p:nvPr/>
          </p:nvSpPr>
          <p:spPr>
            <a:xfrm rot="10800000">
              <a:off x="149392" y="4357875"/>
              <a:ext cx="143347" cy="215063"/>
            </a:xfrm>
            <a:custGeom>
              <a:avLst/>
              <a:gdLst/>
              <a:ahLst/>
              <a:cxnLst/>
              <a:rect l="l" t="t" r="r" b="b"/>
              <a:pathLst>
                <a:path w="3793" h="5691" extrusionOk="0">
                  <a:moveTo>
                    <a:pt x="1418" y="0"/>
                  </a:moveTo>
                  <a:cubicBezTo>
                    <a:pt x="1208" y="0"/>
                    <a:pt x="997" y="61"/>
                    <a:pt x="811" y="181"/>
                  </a:cubicBezTo>
                  <a:cubicBezTo>
                    <a:pt x="429" y="443"/>
                    <a:pt x="167" y="825"/>
                    <a:pt x="72" y="1278"/>
                  </a:cubicBezTo>
                  <a:cubicBezTo>
                    <a:pt x="0" y="1660"/>
                    <a:pt x="24" y="2065"/>
                    <a:pt x="191" y="2447"/>
                  </a:cubicBezTo>
                  <a:cubicBezTo>
                    <a:pt x="477" y="3234"/>
                    <a:pt x="1073" y="3782"/>
                    <a:pt x="1670" y="4307"/>
                  </a:cubicBezTo>
                  <a:cubicBezTo>
                    <a:pt x="2147" y="4736"/>
                    <a:pt x="2791" y="5666"/>
                    <a:pt x="3458" y="5690"/>
                  </a:cubicBezTo>
                  <a:cubicBezTo>
                    <a:pt x="3792" y="4188"/>
                    <a:pt x="3244" y="2590"/>
                    <a:pt x="2791" y="1373"/>
                  </a:cubicBezTo>
                  <a:cubicBezTo>
                    <a:pt x="2671" y="944"/>
                    <a:pt x="2457" y="562"/>
                    <a:pt x="2123" y="252"/>
                  </a:cubicBezTo>
                  <a:cubicBezTo>
                    <a:pt x="1916" y="84"/>
                    <a:pt x="1667" y="0"/>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959;p34">
              <a:extLst>
                <a:ext uri="{FF2B5EF4-FFF2-40B4-BE49-F238E27FC236}">
                  <a16:creationId xmlns:a16="http://schemas.microsoft.com/office/drawing/2014/main" id="{AA1A95F5-E1FD-75B3-B711-DCD3FDA40BB5}"/>
                </a:ext>
              </a:extLst>
            </p:cNvPr>
            <p:cNvSpPr/>
            <p:nvPr/>
          </p:nvSpPr>
          <p:spPr>
            <a:xfrm rot="10800000">
              <a:off x="18709" y="4182750"/>
              <a:ext cx="159560" cy="196055"/>
            </a:xfrm>
            <a:custGeom>
              <a:avLst/>
              <a:gdLst/>
              <a:ahLst/>
              <a:cxnLst/>
              <a:rect l="l" t="t" r="r" b="b"/>
              <a:pathLst>
                <a:path w="4222" h="5188" extrusionOk="0">
                  <a:moveTo>
                    <a:pt x="252" y="0"/>
                  </a:moveTo>
                  <a:cubicBezTo>
                    <a:pt x="224" y="0"/>
                    <a:pt x="195" y="2"/>
                    <a:pt x="167" y="5"/>
                  </a:cubicBezTo>
                  <a:cubicBezTo>
                    <a:pt x="0" y="1507"/>
                    <a:pt x="763" y="2938"/>
                    <a:pt x="1383" y="4059"/>
                  </a:cubicBezTo>
                  <a:cubicBezTo>
                    <a:pt x="1574" y="4441"/>
                    <a:pt x="1860" y="4775"/>
                    <a:pt x="2218" y="5037"/>
                  </a:cubicBezTo>
                  <a:cubicBezTo>
                    <a:pt x="2400" y="5138"/>
                    <a:pt x="2600" y="5188"/>
                    <a:pt x="2800" y="5188"/>
                  </a:cubicBezTo>
                  <a:cubicBezTo>
                    <a:pt x="3071" y="5188"/>
                    <a:pt x="3344" y="5096"/>
                    <a:pt x="3578" y="4918"/>
                  </a:cubicBezTo>
                  <a:cubicBezTo>
                    <a:pt x="3935" y="4632"/>
                    <a:pt x="4150" y="4226"/>
                    <a:pt x="4198" y="3773"/>
                  </a:cubicBezTo>
                  <a:cubicBezTo>
                    <a:pt x="4222" y="3391"/>
                    <a:pt x="4126" y="2986"/>
                    <a:pt x="3935" y="2676"/>
                  </a:cubicBezTo>
                  <a:cubicBezTo>
                    <a:pt x="3530" y="1960"/>
                    <a:pt x="2838" y="1507"/>
                    <a:pt x="2170" y="1078"/>
                  </a:cubicBezTo>
                  <a:cubicBezTo>
                    <a:pt x="1667" y="781"/>
                    <a:pt x="92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960;p34">
              <a:extLst>
                <a:ext uri="{FF2B5EF4-FFF2-40B4-BE49-F238E27FC236}">
                  <a16:creationId xmlns:a16="http://schemas.microsoft.com/office/drawing/2014/main" id="{21713C7C-4966-2A28-C7D0-8F5439727B20}"/>
                </a:ext>
              </a:extLst>
            </p:cNvPr>
            <p:cNvSpPr/>
            <p:nvPr/>
          </p:nvSpPr>
          <p:spPr>
            <a:xfrm rot="10800000">
              <a:off x="263863" y="3932613"/>
              <a:ext cx="117232" cy="281989"/>
            </a:xfrm>
            <a:custGeom>
              <a:avLst/>
              <a:gdLst/>
              <a:ahLst/>
              <a:cxnLst/>
              <a:rect l="l" t="t" r="r" b="b"/>
              <a:pathLst>
                <a:path w="3102" h="7462" extrusionOk="0">
                  <a:moveTo>
                    <a:pt x="835" y="0"/>
                  </a:moveTo>
                  <a:cubicBezTo>
                    <a:pt x="1" y="1646"/>
                    <a:pt x="48" y="3721"/>
                    <a:pt x="96" y="5319"/>
                  </a:cubicBezTo>
                  <a:cubicBezTo>
                    <a:pt x="72" y="5844"/>
                    <a:pt x="192" y="6392"/>
                    <a:pt x="406" y="6869"/>
                  </a:cubicBezTo>
                  <a:cubicBezTo>
                    <a:pt x="596" y="7248"/>
                    <a:pt x="981" y="7462"/>
                    <a:pt x="1382" y="7462"/>
                  </a:cubicBezTo>
                  <a:cubicBezTo>
                    <a:pt x="1486" y="7462"/>
                    <a:pt x="1591" y="7447"/>
                    <a:pt x="1694" y="7418"/>
                  </a:cubicBezTo>
                  <a:cubicBezTo>
                    <a:pt x="2195" y="7227"/>
                    <a:pt x="2577" y="6846"/>
                    <a:pt x="2815" y="6392"/>
                  </a:cubicBezTo>
                  <a:cubicBezTo>
                    <a:pt x="3006" y="5939"/>
                    <a:pt x="3101" y="5438"/>
                    <a:pt x="3077" y="4961"/>
                  </a:cubicBezTo>
                  <a:cubicBezTo>
                    <a:pt x="3030" y="3936"/>
                    <a:pt x="2600" y="3077"/>
                    <a:pt x="2171" y="2242"/>
                  </a:cubicBezTo>
                  <a:cubicBezTo>
                    <a:pt x="1837" y="1575"/>
                    <a:pt x="1479" y="263"/>
                    <a:pt x="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961;p34">
              <a:extLst>
                <a:ext uri="{FF2B5EF4-FFF2-40B4-BE49-F238E27FC236}">
                  <a16:creationId xmlns:a16="http://schemas.microsoft.com/office/drawing/2014/main" id="{BFC39AE2-1D9D-1A67-C7DA-F1B6BBDDC568}"/>
                </a:ext>
              </a:extLst>
            </p:cNvPr>
            <p:cNvSpPr/>
            <p:nvPr/>
          </p:nvSpPr>
          <p:spPr>
            <a:xfrm rot="10800000">
              <a:off x="114245" y="4048479"/>
              <a:ext cx="167685" cy="240949"/>
            </a:xfrm>
            <a:custGeom>
              <a:avLst/>
              <a:gdLst/>
              <a:ahLst/>
              <a:cxnLst/>
              <a:rect l="l" t="t" r="r" b="b"/>
              <a:pathLst>
                <a:path w="4437" h="6376" extrusionOk="0">
                  <a:moveTo>
                    <a:pt x="384" y="0"/>
                  </a:moveTo>
                  <a:cubicBezTo>
                    <a:pt x="376" y="0"/>
                    <a:pt x="367" y="1"/>
                    <a:pt x="358" y="1"/>
                  </a:cubicBezTo>
                  <a:cubicBezTo>
                    <a:pt x="0" y="1718"/>
                    <a:pt x="692" y="3507"/>
                    <a:pt x="1240" y="4866"/>
                  </a:cubicBezTo>
                  <a:cubicBezTo>
                    <a:pt x="1384" y="5343"/>
                    <a:pt x="1646" y="5773"/>
                    <a:pt x="2028" y="6130"/>
                  </a:cubicBezTo>
                  <a:cubicBezTo>
                    <a:pt x="2263" y="6291"/>
                    <a:pt x="2537" y="6375"/>
                    <a:pt x="2809" y="6375"/>
                  </a:cubicBezTo>
                  <a:cubicBezTo>
                    <a:pt x="3061" y="6375"/>
                    <a:pt x="3312" y="6303"/>
                    <a:pt x="3530" y="6154"/>
                  </a:cubicBezTo>
                  <a:cubicBezTo>
                    <a:pt x="3959" y="5868"/>
                    <a:pt x="4269" y="5415"/>
                    <a:pt x="4365" y="4890"/>
                  </a:cubicBezTo>
                  <a:cubicBezTo>
                    <a:pt x="4436" y="4461"/>
                    <a:pt x="4389" y="3984"/>
                    <a:pt x="4198" y="3578"/>
                  </a:cubicBezTo>
                  <a:cubicBezTo>
                    <a:pt x="3840" y="2672"/>
                    <a:pt x="3149" y="2076"/>
                    <a:pt x="2457" y="1480"/>
                  </a:cubicBezTo>
                  <a:cubicBezTo>
                    <a:pt x="1914" y="1032"/>
                    <a:pt x="1162"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962;p34">
              <a:extLst>
                <a:ext uri="{FF2B5EF4-FFF2-40B4-BE49-F238E27FC236}">
                  <a16:creationId xmlns:a16="http://schemas.microsoft.com/office/drawing/2014/main" id="{07293308-C8B9-B234-46B2-932012C29383}"/>
                </a:ext>
              </a:extLst>
            </p:cNvPr>
            <p:cNvSpPr/>
            <p:nvPr/>
          </p:nvSpPr>
          <p:spPr>
            <a:xfrm rot="10800000">
              <a:off x="342275" y="4168765"/>
              <a:ext cx="279476" cy="117716"/>
            </a:xfrm>
            <a:custGeom>
              <a:avLst/>
              <a:gdLst/>
              <a:ahLst/>
              <a:cxnLst/>
              <a:rect l="l" t="t" r="r" b="b"/>
              <a:pathLst>
                <a:path w="7395" h="3115" extrusionOk="0">
                  <a:moveTo>
                    <a:pt x="2350" y="0"/>
                  </a:moveTo>
                  <a:cubicBezTo>
                    <a:pt x="2082" y="0"/>
                    <a:pt x="1813" y="30"/>
                    <a:pt x="1551" y="90"/>
                  </a:cubicBezTo>
                  <a:cubicBezTo>
                    <a:pt x="955" y="257"/>
                    <a:pt x="430" y="686"/>
                    <a:pt x="168" y="1259"/>
                  </a:cubicBezTo>
                  <a:cubicBezTo>
                    <a:pt x="1" y="1664"/>
                    <a:pt x="48" y="2165"/>
                    <a:pt x="335" y="2523"/>
                  </a:cubicBezTo>
                  <a:cubicBezTo>
                    <a:pt x="621" y="2833"/>
                    <a:pt x="1002" y="3023"/>
                    <a:pt x="1432" y="3071"/>
                  </a:cubicBezTo>
                  <a:cubicBezTo>
                    <a:pt x="1633" y="3101"/>
                    <a:pt x="1839" y="3115"/>
                    <a:pt x="2048" y="3115"/>
                  </a:cubicBezTo>
                  <a:cubicBezTo>
                    <a:pt x="2828" y="3115"/>
                    <a:pt x="3652" y="2930"/>
                    <a:pt x="4461" y="2761"/>
                  </a:cubicBezTo>
                  <a:cubicBezTo>
                    <a:pt x="5295" y="2570"/>
                    <a:pt x="6703" y="2499"/>
                    <a:pt x="7394" y="1879"/>
                  </a:cubicBezTo>
                  <a:cubicBezTo>
                    <a:pt x="6488" y="734"/>
                    <a:pt x="4604" y="352"/>
                    <a:pt x="3149" y="90"/>
                  </a:cubicBezTo>
                  <a:cubicBezTo>
                    <a:pt x="2887" y="30"/>
                    <a:pt x="2618" y="0"/>
                    <a:pt x="23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963;p34">
              <a:extLst>
                <a:ext uri="{FF2B5EF4-FFF2-40B4-BE49-F238E27FC236}">
                  <a16:creationId xmlns:a16="http://schemas.microsoft.com/office/drawing/2014/main" id="{C5E4AA6D-A1A4-A49B-CC5A-223DA025E8C8}"/>
                </a:ext>
              </a:extLst>
            </p:cNvPr>
            <p:cNvSpPr/>
            <p:nvPr/>
          </p:nvSpPr>
          <p:spPr>
            <a:xfrm rot="10800000">
              <a:off x="259362" y="4280893"/>
              <a:ext cx="228456" cy="173456"/>
            </a:xfrm>
            <a:custGeom>
              <a:avLst/>
              <a:gdLst/>
              <a:ahLst/>
              <a:cxnLst/>
              <a:rect l="l" t="t" r="r" b="b"/>
              <a:pathLst>
                <a:path w="6045" h="4590" extrusionOk="0">
                  <a:moveTo>
                    <a:pt x="1846" y="0"/>
                  </a:moveTo>
                  <a:cubicBezTo>
                    <a:pt x="827" y="0"/>
                    <a:pt x="1" y="908"/>
                    <a:pt x="153" y="1956"/>
                  </a:cubicBezTo>
                  <a:cubicBezTo>
                    <a:pt x="249" y="2385"/>
                    <a:pt x="464" y="2743"/>
                    <a:pt x="797" y="3005"/>
                  </a:cubicBezTo>
                  <a:cubicBezTo>
                    <a:pt x="1489" y="3602"/>
                    <a:pt x="2443" y="3840"/>
                    <a:pt x="3349" y="4055"/>
                  </a:cubicBezTo>
                  <a:cubicBezTo>
                    <a:pt x="3941" y="4207"/>
                    <a:pt x="4792" y="4589"/>
                    <a:pt x="5524" y="4589"/>
                  </a:cubicBezTo>
                  <a:cubicBezTo>
                    <a:pt x="5707" y="4589"/>
                    <a:pt x="5882" y="4565"/>
                    <a:pt x="6045" y="4508"/>
                  </a:cubicBezTo>
                  <a:cubicBezTo>
                    <a:pt x="5782" y="2934"/>
                    <a:pt x="4447" y="1694"/>
                    <a:pt x="3397" y="763"/>
                  </a:cubicBezTo>
                  <a:cubicBezTo>
                    <a:pt x="3039" y="406"/>
                    <a:pt x="2610" y="167"/>
                    <a:pt x="2133" y="24"/>
                  </a:cubicBezTo>
                  <a:cubicBezTo>
                    <a:pt x="2036" y="8"/>
                    <a:pt x="1940"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964;p34">
              <a:extLst>
                <a:ext uri="{FF2B5EF4-FFF2-40B4-BE49-F238E27FC236}">
                  <a16:creationId xmlns:a16="http://schemas.microsoft.com/office/drawing/2014/main" id="{FE98DA8C-141B-A7BA-B5DF-A3D00B5A9730}"/>
                </a:ext>
              </a:extLst>
            </p:cNvPr>
            <p:cNvSpPr/>
            <p:nvPr/>
          </p:nvSpPr>
          <p:spPr>
            <a:xfrm rot="10800000">
              <a:off x="55212" y="3878394"/>
              <a:ext cx="1518351" cy="639256"/>
            </a:xfrm>
            <a:custGeom>
              <a:avLst/>
              <a:gdLst/>
              <a:ahLst/>
              <a:cxnLst/>
              <a:rect l="l" t="t" r="r" b="b"/>
              <a:pathLst>
                <a:path w="40176" h="16916" extrusionOk="0">
                  <a:moveTo>
                    <a:pt x="39965" y="1"/>
                  </a:moveTo>
                  <a:cubicBezTo>
                    <a:pt x="39953" y="1"/>
                    <a:pt x="39940" y="2"/>
                    <a:pt x="39926" y="6"/>
                  </a:cubicBezTo>
                  <a:cubicBezTo>
                    <a:pt x="30219" y="2558"/>
                    <a:pt x="20727" y="5849"/>
                    <a:pt x="11544" y="9880"/>
                  </a:cubicBezTo>
                  <a:cubicBezTo>
                    <a:pt x="7776" y="11549"/>
                    <a:pt x="3459" y="13577"/>
                    <a:pt x="120" y="16653"/>
                  </a:cubicBezTo>
                  <a:cubicBezTo>
                    <a:pt x="1" y="16749"/>
                    <a:pt x="72" y="16916"/>
                    <a:pt x="215" y="16916"/>
                  </a:cubicBezTo>
                  <a:cubicBezTo>
                    <a:pt x="239" y="16916"/>
                    <a:pt x="287" y="16916"/>
                    <a:pt x="311" y="16892"/>
                  </a:cubicBezTo>
                  <a:cubicBezTo>
                    <a:pt x="3626" y="13839"/>
                    <a:pt x="7919" y="11812"/>
                    <a:pt x="11664" y="10166"/>
                  </a:cubicBezTo>
                  <a:cubicBezTo>
                    <a:pt x="20846" y="6135"/>
                    <a:pt x="30315" y="2844"/>
                    <a:pt x="39998" y="316"/>
                  </a:cubicBezTo>
                  <a:cubicBezTo>
                    <a:pt x="40175" y="271"/>
                    <a:pt x="40126" y="1"/>
                    <a:pt x="39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965;p34">
              <a:extLst>
                <a:ext uri="{FF2B5EF4-FFF2-40B4-BE49-F238E27FC236}">
                  <a16:creationId xmlns:a16="http://schemas.microsoft.com/office/drawing/2014/main" id="{37A9491B-4D91-8437-DE8D-C13B7153A71C}"/>
                </a:ext>
              </a:extLst>
            </p:cNvPr>
            <p:cNvSpPr/>
            <p:nvPr/>
          </p:nvSpPr>
          <p:spPr>
            <a:xfrm rot="10800000">
              <a:off x="1172386" y="3788252"/>
              <a:ext cx="746364" cy="333761"/>
            </a:xfrm>
            <a:custGeom>
              <a:avLst/>
              <a:gdLst/>
              <a:ahLst/>
              <a:cxnLst/>
              <a:rect l="l" t="t" r="r" b="b"/>
              <a:pathLst>
                <a:path w="19749" h="8832" extrusionOk="0">
                  <a:moveTo>
                    <a:pt x="19604" y="1"/>
                  </a:moveTo>
                  <a:cubicBezTo>
                    <a:pt x="19589" y="1"/>
                    <a:pt x="19574" y="3"/>
                    <a:pt x="19557" y="7"/>
                  </a:cubicBezTo>
                  <a:cubicBezTo>
                    <a:pt x="12593" y="1653"/>
                    <a:pt x="5986" y="4563"/>
                    <a:pt x="72" y="8569"/>
                  </a:cubicBezTo>
                  <a:cubicBezTo>
                    <a:pt x="0" y="8617"/>
                    <a:pt x="0" y="8689"/>
                    <a:pt x="24" y="8760"/>
                  </a:cubicBezTo>
                  <a:cubicBezTo>
                    <a:pt x="48" y="8808"/>
                    <a:pt x="95" y="8832"/>
                    <a:pt x="143" y="8832"/>
                  </a:cubicBezTo>
                  <a:cubicBezTo>
                    <a:pt x="167" y="8832"/>
                    <a:pt x="215" y="8808"/>
                    <a:pt x="239" y="8808"/>
                  </a:cubicBezTo>
                  <a:cubicBezTo>
                    <a:pt x="6130" y="4825"/>
                    <a:pt x="12712" y="1939"/>
                    <a:pt x="19629" y="293"/>
                  </a:cubicBezTo>
                  <a:cubicBezTo>
                    <a:pt x="19700" y="293"/>
                    <a:pt x="19748" y="198"/>
                    <a:pt x="19748" y="126"/>
                  </a:cubicBezTo>
                  <a:cubicBezTo>
                    <a:pt x="19728" y="47"/>
                    <a:pt x="19676" y="1"/>
                    <a:pt x="19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966;p34">
              <a:extLst>
                <a:ext uri="{FF2B5EF4-FFF2-40B4-BE49-F238E27FC236}">
                  <a16:creationId xmlns:a16="http://schemas.microsoft.com/office/drawing/2014/main" id="{EB82033B-ED6F-6984-1D01-94AD795A7135}"/>
                </a:ext>
              </a:extLst>
            </p:cNvPr>
            <p:cNvSpPr/>
            <p:nvPr/>
          </p:nvSpPr>
          <p:spPr>
            <a:xfrm rot="10800000">
              <a:off x="1083173" y="4091027"/>
              <a:ext cx="337752" cy="77621"/>
            </a:xfrm>
            <a:custGeom>
              <a:avLst/>
              <a:gdLst/>
              <a:ahLst/>
              <a:cxnLst/>
              <a:rect l="l" t="t" r="r" b="b"/>
              <a:pathLst>
                <a:path w="8937" h="2054" extrusionOk="0">
                  <a:moveTo>
                    <a:pt x="8769" y="1"/>
                  </a:moveTo>
                  <a:cubicBezTo>
                    <a:pt x="5883" y="406"/>
                    <a:pt x="3021" y="979"/>
                    <a:pt x="207" y="1766"/>
                  </a:cubicBezTo>
                  <a:cubicBezTo>
                    <a:pt x="1" y="1789"/>
                    <a:pt x="37" y="2053"/>
                    <a:pt x="230" y="2053"/>
                  </a:cubicBezTo>
                  <a:cubicBezTo>
                    <a:pt x="238" y="2053"/>
                    <a:pt x="246" y="2053"/>
                    <a:pt x="255" y="2052"/>
                  </a:cubicBezTo>
                  <a:lnTo>
                    <a:pt x="279" y="2052"/>
                  </a:lnTo>
                  <a:cubicBezTo>
                    <a:pt x="3069" y="1289"/>
                    <a:pt x="5931" y="693"/>
                    <a:pt x="8817" y="311"/>
                  </a:cubicBezTo>
                  <a:cubicBezTo>
                    <a:pt x="8889" y="287"/>
                    <a:pt x="8936" y="216"/>
                    <a:pt x="8936" y="144"/>
                  </a:cubicBezTo>
                  <a:cubicBezTo>
                    <a:pt x="8936" y="49"/>
                    <a:pt x="8841" y="1"/>
                    <a:pt x="8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967;p34">
              <a:extLst>
                <a:ext uri="{FF2B5EF4-FFF2-40B4-BE49-F238E27FC236}">
                  <a16:creationId xmlns:a16="http://schemas.microsoft.com/office/drawing/2014/main" id="{355CEFC0-FB21-2DBA-1AB8-B8C33BC737D0}"/>
                </a:ext>
              </a:extLst>
            </p:cNvPr>
            <p:cNvSpPr/>
            <p:nvPr/>
          </p:nvSpPr>
          <p:spPr>
            <a:xfrm rot="10800000">
              <a:off x="1214759" y="3675562"/>
              <a:ext cx="447123" cy="424911"/>
            </a:xfrm>
            <a:custGeom>
              <a:avLst/>
              <a:gdLst/>
              <a:ahLst/>
              <a:cxnLst/>
              <a:rect l="l" t="t" r="r" b="b"/>
              <a:pathLst>
                <a:path w="11831" h="11244" extrusionOk="0">
                  <a:moveTo>
                    <a:pt x="11654" y="0"/>
                  </a:moveTo>
                  <a:cubicBezTo>
                    <a:pt x="11611" y="0"/>
                    <a:pt x="11570" y="18"/>
                    <a:pt x="11544" y="57"/>
                  </a:cubicBezTo>
                  <a:cubicBezTo>
                    <a:pt x="8372" y="4303"/>
                    <a:pt x="4484" y="7999"/>
                    <a:pt x="96" y="10957"/>
                  </a:cubicBezTo>
                  <a:cubicBezTo>
                    <a:pt x="24" y="11005"/>
                    <a:pt x="0" y="11100"/>
                    <a:pt x="48" y="11171"/>
                  </a:cubicBezTo>
                  <a:cubicBezTo>
                    <a:pt x="72" y="11219"/>
                    <a:pt x="120" y="11243"/>
                    <a:pt x="191" y="11243"/>
                  </a:cubicBezTo>
                  <a:cubicBezTo>
                    <a:pt x="215" y="11243"/>
                    <a:pt x="239" y="11219"/>
                    <a:pt x="263" y="11219"/>
                  </a:cubicBezTo>
                  <a:cubicBezTo>
                    <a:pt x="4699" y="8214"/>
                    <a:pt x="8586" y="4517"/>
                    <a:pt x="11782" y="224"/>
                  </a:cubicBezTo>
                  <a:cubicBezTo>
                    <a:pt x="11830" y="176"/>
                    <a:pt x="11830" y="81"/>
                    <a:pt x="11759" y="33"/>
                  </a:cubicBezTo>
                  <a:cubicBezTo>
                    <a:pt x="11726" y="12"/>
                    <a:pt x="11689" y="0"/>
                    <a:pt x="11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968;p34">
              <a:extLst>
                <a:ext uri="{FF2B5EF4-FFF2-40B4-BE49-F238E27FC236}">
                  <a16:creationId xmlns:a16="http://schemas.microsoft.com/office/drawing/2014/main" id="{D0820B51-2D3E-1481-3DCC-1C6F4DA8E89C}"/>
                </a:ext>
              </a:extLst>
            </p:cNvPr>
            <p:cNvSpPr/>
            <p:nvPr/>
          </p:nvSpPr>
          <p:spPr>
            <a:xfrm rot="10800000">
              <a:off x="1335542" y="3723365"/>
              <a:ext cx="374108" cy="321328"/>
            </a:xfrm>
            <a:custGeom>
              <a:avLst/>
              <a:gdLst/>
              <a:ahLst/>
              <a:cxnLst/>
              <a:rect l="l" t="t" r="r" b="b"/>
              <a:pathLst>
                <a:path w="9899" h="8503" extrusionOk="0">
                  <a:moveTo>
                    <a:pt x="9734" y="0"/>
                  </a:moveTo>
                  <a:cubicBezTo>
                    <a:pt x="9695" y="0"/>
                    <a:pt x="9660" y="12"/>
                    <a:pt x="9636" y="36"/>
                  </a:cubicBezTo>
                  <a:cubicBezTo>
                    <a:pt x="6845" y="3208"/>
                    <a:pt x="3626" y="5951"/>
                    <a:pt x="72" y="8217"/>
                  </a:cubicBezTo>
                  <a:cubicBezTo>
                    <a:pt x="24" y="8264"/>
                    <a:pt x="0" y="8360"/>
                    <a:pt x="48" y="8431"/>
                  </a:cubicBezTo>
                  <a:cubicBezTo>
                    <a:pt x="72" y="8479"/>
                    <a:pt x="120" y="8503"/>
                    <a:pt x="167" y="8503"/>
                  </a:cubicBezTo>
                  <a:cubicBezTo>
                    <a:pt x="191" y="8503"/>
                    <a:pt x="215" y="8479"/>
                    <a:pt x="239" y="8479"/>
                  </a:cubicBezTo>
                  <a:cubicBezTo>
                    <a:pt x="3792" y="6189"/>
                    <a:pt x="7036" y="3423"/>
                    <a:pt x="9850" y="251"/>
                  </a:cubicBezTo>
                  <a:cubicBezTo>
                    <a:pt x="9898" y="179"/>
                    <a:pt x="9898" y="84"/>
                    <a:pt x="9850" y="36"/>
                  </a:cubicBezTo>
                  <a:cubicBezTo>
                    <a:pt x="9815" y="12"/>
                    <a:pt x="9773" y="0"/>
                    <a:pt x="9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969;p34">
              <a:extLst>
                <a:ext uri="{FF2B5EF4-FFF2-40B4-BE49-F238E27FC236}">
                  <a16:creationId xmlns:a16="http://schemas.microsoft.com/office/drawing/2014/main" id="{6E9AA822-6B2D-3D3C-EAA0-19AA493B0B56}"/>
                </a:ext>
              </a:extLst>
            </p:cNvPr>
            <p:cNvSpPr/>
            <p:nvPr/>
          </p:nvSpPr>
          <p:spPr>
            <a:xfrm rot="10800000">
              <a:off x="1432781" y="3820672"/>
              <a:ext cx="319233" cy="166314"/>
            </a:xfrm>
            <a:custGeom>
              <a:avLst/>
              <a:gdLst/>
              <a:ahLst/>
              <a:cxnLst/>
              <a:rect l="l" t="t" r="r" b="b"/>
              <a:pathLst>
                <a:path w="8447" h="4401" extrusionOk="0">
                  <a:moveTo>
                    <a:pt x="8240" y="0"/>
                  </a:moveTo>
                  <a:cubicBezTo>
                    <a:pt x="8222" y="0"/>
                    <a:pt x="8202" y="4"/>
                    <a:pt x="8181" y="12"/>
                  </a:cubicBezTo>
                  <a:cubicBezTo>
                    <a:pt x="5319" y="990"/>
                    <a:pt x="2600" y="2373"/>
                    <a:pt x="120" y="4138"/>
                  </a:cubicBezTo>
                  <a:cubicBezTo>
                    <a:pt x="0" y="4209"/>
                    <a:pt x="72" y="4400"/>
                    <a:pt x="215" y="4400"/>
                  </a:cubicBezTo>
                  <a:cubicBezTo>
                    <a:pt x="239" y="4400"/>
                    <a:pt x="263" y="4400"/>
                    <a:pt x="310" y="4376"/>
                  </a:cubicBezTo>
                  <a:cubicBezTo>
                    <a:pt x="2743" y="2635"/>
                    <a:pt x="5438" y="1276"/>
                    <a:pt x="8276" y="298"/>
                  </a:cubicBezTo>
                  <a:cubicBezTo>
                    <a:pt x="8446" y="234"/>
                    <a:pt x="8389" y="0"/>
                    <a:pt x="8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70;p34">
              <a:extLst>
                <a:ext uri="{FF2B5EF4-FFF2-40B4-BE49-F238E27FC236}">
                  <a16:creationId xmlns:a16="http://schemas.microsoft.com/office/drawing/2014/main" id="{DE25F768-CBB5-D1C2-AF8E-D79B8E71D1F4}"/>
                </a:ext>
              </a:extLst>
            </p:cNvPr>
            <p:cNvSpPr/>
            <p:nvPr/>
          </p:nvSpPr>
          <p:spPr>
            <a:xfrm rot="10800000">
              <a:off x="1077770" y="3802652"/>
              <a:ext cx="285787" cy="360139"/>
            </a:xfrm>
            <a:custGeom>
              <a:avLst/>
              <a:gdLst/>
              <a:ahLst/>
              <a:cxnLst/>
              <a:rect l="l" t="t" r="r" b="b"/>
              <a:pathLst>
                <a:path w="7562" h="9530" extrusionOk="0">
                  <a:moveTo>
                    <a:pt x="7397" y="1"/>
                  </a:moveTo>
                  <a:cubicBezTo>
                    <a:pt x="7359" y="1"/>
                    <a:pt x="7323" y="13"/>
                    <a:pt x="7299" y="37"/>
                  </a:cubicBezTo>
                  <a:cubicBezTo>
                    <a:pt x="4628" y="2923"/>
                    <a:pt x="2219" y="6023"/>
                    <a:pt x="49" y="9291"/>
                  </a:cubicBezTo>
                  <a:cubicBezTo>
                    <a:pt x="1" y="9362"/>
                    <a:pt x="1" y="9458"/>
                    <a:pt x="72" y="9505"/>
                  </a:cubicBezTo>
                  <a:cubicBezTo>
                    <a:pt x="96" y="9505"/>
                    <a:pt x="144" y="9529"/>
                    <a:pt x="168" y="9529"/>
                  </a:cubicBezTo>
                  <a:cubicBezTo>
                    <a:pt x="215" y="9529"/>
                    <a:pt x="239" y="9505"/>
                    <a:pt x="287" y="9481"/>
                  </a:cubicBezTo>
                  <a:cubicBezTo>
                    <a:pt x="2434" y="6214"/>
                    <a:pt x="4866" y="3137"/>
                    <a:pt x="7514" y="251"/>
                  </a:cubicBezTo>
                  <a:cubicBezTo>
                    <a:pt x="7561" y="204"/>
                    <a:pt x="7561" y="108"/>
                    <a:pt x="7514" y="37"/>
                  </a:cubicBezTo>
                  <a:cubicBezTo>
                    <a:pt x="7478" y="13"/>
                    <a:pt x="7436" y="1"/>
                    <a:pt x="7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71;p34">
              <a:extLst>
                <a:ext uri="{FF2B5EF4-FFF2-40B4-BE49-F238E27FC236}">
                  <a16:creationId xmlns:a16="http://schemas.microsoft.com/office/drawing/2014/main" id="{FE117A0E-3D8C-E3A0-DF7B-97CD1A4B8829}"/>
                </a:ext>
              </a:extLst>
            </p:cNvPr>
            <p:cNvSpPr/>
            <p:nvPr/>
          </p:nvSpPr>
          <p:spPr>
            <a:xfrm rot="10800000">
              <a:off x="1181434" y="3845920"/>
              <a:ext cx="203739" cy="271370"/>
            </a:xfrm>
            <a:custGeom>
              <a:avLst/>
              <a:gdLst/>
              <a:ahLst/>
              <a:cxnLst/>
              <a:rect l="l" t="t" r="r" b="b"/>
              <a:pathLst>
                <a:path w="5391" h="7181" extrusionOk="0">
                  <a:moveTo>
                    <a:pt x="5220" y="0"/>
                  </a:moveTo>
                  <a:cubicBezTo>
                    <a:pt x="5176" y="0"/>
                    <a:pt x="5135" y="27"/>
                    <a:pt x="5104" y="73"/>
                  </a:cubicBezTo>
                  <a:cubicBezTo>
                    <a:pt x="3554" y="2458"/>
                    <a:pt x="1861" y="4748"/>
                    <a:pt x="48" y="6942"/>
                  </a:cubicBezTo>
                  <a:cubicBezTo>
                    <a:pt x="0" y="6990"/>
                    <a:pt x="0" y="7085"/>
                    <a:pt x="72" y="7133"/>
                  </a:cubicBezTo>
                  <a:cubicBezTo>
                    <a:pt x="96" y="7156"/>
                    <a:pt x="144" y="7180"/>
                    <a:pt x="167" y="7180"/>
                  </a:cubicBezTo>
                  <a:cubicBezTo>
                    <a:pt x="215" y="7180"/>
                    <a:pt x="263" y="7156"/>
                    <a:pt x="287" y="7109"/>
                  </a:cubicBezTo>
                  <a:cubicBezTo>
                    <a:pt x="2099" y="4915"/>
                    <a:pt x="3793" y="2625"/>
                    <a:pt x="5343" y="240"/>
                  </a:cubicBezTo>
                  <a:cubicBezTo>
                    <a:pt x="5391" y="168"/>
                    <a:pt x="5367" y="73"/>
                    <a:pt x="5295" y="25"/>
                  </a:cubicBezTo>
                  <a:cubicBezTo>
                    <a:pt x="5270" y="8"/>
                    <a:pt x="5245" y="0"/>
                    <a:pt x="5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72;p34">
              <a:extLst>
                <a:ext uri="{FF2B5EF4-FFF2-40B4-BE49-F238E27FC236}">
                  <a16:creationId xmlns:a16="http://schemas.microsoft.com/office/drawing/2014/main" id="{C54D1AFC-CE93-473B-4039-529D854A912C}"/>
                </a:ext>
              </a:extLst>
            </p:cNvPr>
            <p:cNvSpPr/>
            <p:nvPr/>
          </p:nvSpPr>
          <p:spPr>
            <a:xfrm rot="10800000">
              <a:off x="1258596" y="3962199"/>
              <a:ext cx="487108" cy="120097"/>
            </a:xfrm>
            <a:custGeom>
              <a:avLst/>
              <a:gdLst/>
              <a:ahLst/>
              <a:cxnLst/>
              <a:rect l="l" t="t" r="r" b="b"/>
              <a:pathLst>
                <a:path w="12889" h="3178" extrusionOk="0">
                  <a:moveTo>
                    <a:pt x="12656" y="1"/>
                  </a:moveTo>
                  <a:cubicBezTo>
                    <a:pt x="12644" y="1"/>
                    <a:pt x="12631" y="2"/>
                    <a:pt x="12617" y="5"/>
                  </a:cubicBezTo>
                  <a:cubicBezTo>
                    <a:pt x="8491" y="1126"/>
                    <a:pt x="4293" y="2104"/>
                    <a:pt x="143" y="2891"/>
                  </a:cubicBezTo>
                  <a:cubicBezTo>
                    <a:pt x="72" y="2891"/>
                    <a:pt x="0" y="2987"/>
                    <a:pt x="24" y="3058"/>
                  </a:cubicBezTo>
                  <a:cubicBezTo>
                    <a:pt x="48" y="3130"/>
                    <a:pt x="96" y="3178"/>
                    <a:pt x="167" y="3178"/>
                  </a:cubicBezTo>
                  <a:lnTo>
                    <a:pt x="191" y="3178"/>
                  </a:lnTo>
                  <a:cubicBezTo>
                    <a:pt x="4341" y="2391"/>
                    <a:pt x="8563" y="1437"/>
                    <a:pt x="12689" y="316"/>
                  </a:cubicBezTo>
                  <a:cubicBezTo>
                    <a:pt x="12888" y="271"/>
                    <a:pt x="12820" y="1"/>
                    <a:pt x="1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73;p34">
              <a:extLst>
                <a:ext uri="{FF2B5EF4-FFF2-40B4-BE49-F238E27FC236}">
                  <a16:creationId xmlns:a16="http://schemas.microsoft.com/office/drawing/2014/main" id="{6D1FCE39-9045-7B7F-0A2D-19D56064C781}"/>
                </a:ext>
              </a:extLst>
            </p:cNvPr>
            <p:cNvSpPr/>
            <p:nvPr/>
          </p:nvSpPr>
          <p:spPr>
            <a:xfrm rot="10800000">
              <a:off x="1142049" y="4032490"/>
              <a:ext cx="426110" cy="106454"/>
            </a:xfrm>
            <a:custGeom>
              <a:avLst/>
              <a:gdLst/>
              <a:ahLst/>
              <a:cxnLst/>
              <a:rect l="l" t="t" r="r" b="b"/>
              <a:pathLst>
                <a:path w="11275" h="2817" extrusionOk="0">
                  <a:moveTo>
                    <a:pt x="11064" y="1"/>
                  </a:moveTo>
                  <a:cubicBezTo>
                    <a:pt x="11057" y="1"/>
                    <a:pt x="11051" y="1"/>
                    <a:pt x="11044" y="2"/>
                  </a:cubicBezTo>
                  <a:cubicBezTo>
                    <a:pt x="7323" y="431"/>
                    <a:pt x="3650" y="1266"/>
                    <a:pt x="120" y="2506"/>
                  </a:cubicBezTo>
                  <a:cubicBezTo>
                    <a:pt x="48" y="2530"/>
                    <a:pt x="1" y="2625"/>
                    <a:pt x="25" y="2697"/>
                  </a:cubicBezTo>
                  <a:cubicBezTo>
                    <a:pt x="48" y="2769"/>
                    <a:pt x="96" y="2792"/>
                    <a:pt x="168" y="2816"/>
                  </a:cubicBezTo>
                  <a:cubicBezTo>
                    <a:pt x="192" y="2816"/>
                    <a:pt x="192" y="2792"/>
                    <a:pt x="215" y="2792"/>
                  </a:cubicBezTo>
                  <a:cubicBezTo>
                    <a:pt x="3745" y="1576"/>
                    <a:pt x="7371" y="741"/>
                    <a:pt x="11067" y="312"/>
                  </a:cubicBezTo>
                  <a:cubicBezTo>
                    <a:pt x="11274" y="289"/>
                    <a:pt x="11237" y="1"/>
                    <a:pt x="1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74;p34">
              <a:extLst>
                <a:ext uri="{FF2B5EF4-FFF2-40B4-BE49-F238E27FC236}">
                  <a16:creationId xmlns:a16="http://schemas.microsoft.com/office/drawing/2014/main" id="{C3373EFD-8916-4155-21B0-EFA4716ED73A}"/>
                </a:ext>
              </a:extLst>
            </p:cNvPr>
            <p:cNvSpPr/>
            <p:nvPr/>
          </p:nvSpPr>
          <p:spPr>
            <a:xfrm rot="10800000">
              <a:off x="943464" y="4036347"/>
              <a:ext cx="142478" cy="180976"/>
            </a:xfrm>
            <a:custGeom>
              <a:avLst/>
              <a:gdLst/>
              <a:ahLst/>
              <a:cxnLst/>
              <a:rect l="l" t="t" r="r" b="b"/>
              <a:pathLst>
                <a:path w="3770" h="4789" extrusionOk="0">
                  <a:moveTo>
                    <a:pt x="3578" y="1"/>
                  </a:moveTo>
                  <a:lnTo>
                    <a:pt x="3578" y="1"/>
                  </a:lnTo>
                  <a:cubicBezTo>
                    <a:pt x="2410" y="597"/>
                    <a:pt x="1456" y="1837"/>
                    <a:pt x="716" y="2791"/>
                  </a:cubicBezTo>
                  <a:cubicBezTo>
                    <a:pt x="454" y="3101"/>
                    <a:pt x="263" y="3459"/>
                    <a:pt x="120" y="3841"/>
                  </a:cubicBezTo>
                  <a:cubicBezTo>
                    <a:pt x="1" y="4175"/>
                    <a:pt x="144" y="4556"/>
                    <a:pt x="478" y="4723"/>
                  </a:cubicBezTo>
                  <a:cubicBezTo>
                    <a:pt x="600" y="4767"/>
                    <a:pt x="726" y="4788"/>
                    <a:pt x="851" y="4788"/>
                  </a:cubicBezTo>
                  <a:cubicBezTo>
                    <a:pt x="1068" y="4788"/>
                    <a:pt x="1283" y="4725"/>
                    <a:pt x="1479" y="4604"/>
                  </a:cubicBezTo>
                  <a:cubicBezTo>
                    <a:pt x="1790" y="4437"/>
                    <a:pt x="2052" y="4199"/>
                    <a:pt x="2267" y="3912"/>
                  </a:cubicBezTo>
                  <a:cubicBezTo>
                    <a:pt x="2672" y="3292"/>
                    <a:pt x="2958" y="2624"/>
                    <a:pt x="3125" y="1933"/>
                  </a:cubicBezTo>
                  <a:cubicBezTo>
                    <a:pt x="3316" y="1384"/>
                    <a:pt x="3769" y="454"/>
                    <a:pt x="3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75;p34">
              <a:extLst>
                <a:ext uri="{FF2B5EF4-FFF2-40B4-BE49-F238E27FC236}">
                  <a16:creationId xmlns:a16="http://schemas.microsoft.com/office/drawing/2014/main" id="{02CE23DB-CDC1-74F0-C818-731035879F8B}"/>
                </a:ext>
              </a:extLst>
            </p:cNvPr>
            <p:cNvSpPr/>
            <p:nvPr/>
          </p:nvSpPr>
          <p:spPr>
            <a:xfrm rot="10800000">
              <a:off x="942593" y="4200470"/>
              <a:ext cx="206423" cy="76109"/>
            </a:xfrm>
            <a:custGeom>
              <a:avLst/>
              <a:gdLst/>
              <a:ahLst/>
              <a:cxnLst/>
              <a:rect l="l" t="t" r="r" b="b"/>
              <a:pathLst>
                <a:path w="5462" h="2014" extrusionOk="0">
                  <a:moveTo>
                    <a:pt x="1530" y="0"/>
                  </a:moveTo>
                  <a:cubicBezTo>
                    <a:pt x="1426" y="0"/>
                    <a:pt x="1321" y="6"/>
                    <a:pt x="1217" y="19"/>
                  </a:cubicBezTo>
                  <a:cubicBezTo>
                    <a:pt x="787" y="42"/>
                    <a:pt x="382" y="281"/>
                    <a:pt x="143" y="639"/>
                  </a:cubicBezTo>
                  <a:cubicBezTo>
                    <a:pt x="0" y="901"/>
                    <a:pt x="24" y="1235"/>
                    <a:pt x="215" y="1474"/>
                  </a:cubicBezTo>
                  <a:cubicBezTo>
                    <a:pt x="406" y="1688"/>
                    <a:pt x="692" y="1855"/>
                    <a:pt x="1002" y="1903"/>
                  </a:cubicBezTo>
                  <a:cubicBezTo>
                    <a:pt x="1388" y="1978"/>
                    <a:pt x="1781" y="2013"/>
                    <a:pt x="2178" y="2013"/>
                  </a:cubicBezTo>
                  <a:cubicBezTo>
                    <a:pt x="2539" y="2013"/>
                    <a:pt x="2903" y="1984"/>
                    <a:pt x="3268" y="1927"/>
                  </a:cubicBezTo>
                  <a:cubicBezTo>
                    <a:pt x="3864" y="1855"/>
                    <a:pt x="4937" y="1927"/>
                    <a:pt x="5462" y="1569"/>
                  </a:cubicBezTo>
                  <a:cubicBezTo>
                    <a:pt x="4866" y="782"/>
                    <a:pt x="3482" y="400"/>
                    <a:pt x="2409" y="138"/>
                  </a:cubicBezTo>
                  <a:cubicBezTo>
                    <a:pt x="2126" y="49"/>
                    <a:pt x="1830" y="0"/>
                    <a:pt x="1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76;p34">
              <a:extLst>
                <a:ext uri="{FF2B5EF4-FFF2-40B4-BE49-F238E27FC236}">
                  <a16:creationId xmlns:a16="http://schemas.microsoft.com/office/drawing/2014/main" id="{AF4DBA62-C3D3-720B-94DE-D95556993883}"/>
                </a:ext>
              </a:extLst>
            </p:cNvPr>
            <p:cNvSpPr/>
            <p:nvPr/>
          </p:nvSpPr>
          <p:spPr>
            <a:xfrm rot="10800000">
              <a:off x="264771" y="4445322"/>
              <a:ext cx="91987" cy="177802"/>
            </a:xfrm>
            <a:custGeom>
              <a:avLst/>
              <a:gdLst/>
              <a:ahLst/>
              <a:cxnLst/>
              <a:rect l="l" t="t" r="r" b="b"/>
              <a:pathLst>
                <a:path w="2434" h="4705" extrusionOk="0">
                  <a:moveTo>
                    <a:pt x="1261" y="1"/>
                  </a:moveTo>
                  <a:cubicBezTo>
                    <a:pt x="1184" y="1"/>
                    <a:pt x="1105" y="10"/>
                    <a:pt x="1026" y="30"/>
                  </a:cubicBezTo>
                  <a:cubicBezTo>
                    <a:pt x="692" y="125"/>
                    <a:pt x="382" y="340"/>
                    <a:pt x="215" y="650"/>
                  </a:cubicBezTo>
                  <a:cubicBezTo>
                    <a:pt x="48" y="936"/>
                    <a:pt x="1" y="1246"/>
                    <a:pt x="25" y="1557"/>
                  </a:cubicBezTo>
                  <a:cubicBezTo>
                    <a:pt x="120" y="2177"/>
                    <a:pt x="382" y="2773"/>
                    <a:pt x="764" y="3274"/>
                  </a:cubicBezTo>
                  <a:cubicBezTo>
                    <a:pt x="1002" y="3703"/>
                    <a:pt x="1312" y="4538"/>
                    <a:pt x="1813" y="4705"/>
                  </a:cubicBezTo>
                  <a:cubicBezTo>
                    <a:pt x="2433" y="3679"/>
                    <a:pt x="2362" y="2367"/>
                    <a:pt x="2290" y="1366"/>
                  </a:cubicBezTo>
                  <a:cubicBezTo>
                    <a:pt x="2290" y="1008"/>
                    <a:pt x="2195" y="674"/>
                    <a:pt x="2028" y="388"/>
                  </a:cubicBezTo>
                  <a:cubicBezTo>
                    <a:pt x="1839" y="142"/>
                    <a:pt x="1559" y="1"/>
                    <a:pt x="1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77;p34">
              <a:extLst>
                <a:ext uri="{FF2B5EF4-FFF2-40B4-BE49-F238E27FC236}">
                  <a16:creationId xmlns:a16="http://schemas.microsoft.com/office/drawing/2014/main" id="{72175386-41BE-CC59-1C57-C126564FA523}"/>
                </a:ext>
              </a:extLst>
            </p:cNvPr>
            <p:cNvSpPr/>
            <p:nvPr/>
          </p:nvSpPr>
          <p:spPr>
            <a:xfrm rot="10800000">
              <a:off x="211598" y="4280704"/>
              <a:ext cx="92856" cy="174552"/>
            </a:xfrm>
            <a:custGeom>
              <a:avLst/>
              <a:gdLst/>
              <a:ahLst/>
              <a:cxnLst/>
              <a:rect l="l" t="t" r="r" b="b"/>
              <a:pathLst>
                <a:path w="2457" h="4619" extrusionOk="0">
                  <a:moveTo>
                    <a:pt x="453" y="0"/>
                  </a:moveTo>
                  <a:cubicBezTo>
                    <a:pt x="72" y="477"/>
                    <a:pt x="167" y="1384"/>
                    <a:pt x="119" y="1908"/>
                  </a:cubicBezTo>
                  <a:cubicBezTo>
                    <a:pt x="48" y="2576"/>
                    <a:pt x="0" y="3268"/>
                    <a:pt x="215" y="3840"/>
                  </a:cubicBezTo>
                  <a:cubicBezTo>
                    <a:pt x="310" y="4127"/>
                    <a:pt x="501" y="4341"/>
                    <a:pt x="739" y="4508"/>
                  </a:cubicBezTo>
                  <a:cubicBezTo>
                    <a:pt x="901" y="4583"/>
                    <a:pt x="1077" y="4619"/>
                    <a:pt x="1251" y="4619"/>
                  </a:cubicBezTo>
                  <a:cubicBezTo>
                    <a:pt x="1410" y="4619"/>
                    <a:pt x="1569" y="4589"/>
                    <a:pt x="1717" y="4532"/>
                  </a:cubicBezTo>
                  <a:cubicBezTo>
                    <a:pt x="2075" y="4341"/>
                    <a:pt x="2361" y="3983"/>
                    <a:pt x="2409" y="3578"/>
                  </a:cubicBezTo>
                  <a:cubicBezTo>
                    <a:pt x="2457" y="3220"/>
                    <a:pt x="2385" y="2886"/>
                    <a:pt x="2242" y="2576"/>
                  </a:cubicBezTo>
                  <a:cubicBezTo>
                    <a:pt x="1884" y="1670"/>
                    <a:pt x="1383" y="501"/>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78;p34">
              <a:extLst>
                <a:ext uri="{FF2B5EF4-FFF2-40B4-BE49-F238E27FC236}">
                  <a16:creationId xmlns:a16="http://schemas.microsoft.com/office/drawing/2014/main" id="{8D32A948-57F8-CAAF-79F5-81386F09726A}"/>
                </a:ext>
              </a:extLst>
            </p:cNvPr>
            <p:cNvSpPr/>
            <p:nvPr/>
          </p:nvSpPr>
          <p:spPr>
            <a:xfrm rot="10800000">
              <a:off x="764104" y="4030416"/>
              <a:ext cx="203739" cy="260789"/>
            </a:xfrm>
            <a:custGeom>
              <a:avLst/>
              <a:gdLst/>
              <a:ahLst/>
              <a:cxnLst/>
              <a:rect l="l" t="t" r="r" b="b"/>
              <a:pathLst>
                <a:path w="5391" h="6901" extrusionOk="0">
                  <a:moveTo>
                    <a:pt x="5104" y="0"/>
                  </a:moveTo>
                  <a:lnTo>
                    <a:pt x="5104" y="0"/>
                  </a:lnTo>
                  <a:cubicBezTo>
                    <a:pt x="3435" y="859"/>
                    <a:pt x="2051" y="2624"/>
                    <a:pt x="1002" y="4007"/>
                  </a:cubicBezTo>
                  <a:cubicBezTo>
                    <a:pt x="620" y="4460"/>
                    <a:pt x="334" y="4961"/>
                    <a:pt x="143" y="5510"/>
                  </a:cubicBezTo>
                  <a:cubicBezTo>
                    <a:pt x="0" y="6034"/>
                    <a:pt x="143" y="6607"/>
                    <a:pt x="644" y="6821"/>
                  </a:cubicBezTo>
                  <a:cubicBezTo>
                    <a:pt x="819" y="6874"/>
                    <a:pt x="1000" y="6901"/>
                    <a:pt x="1181" y="6901"/>
                  </a:cubicBezTo>
                  <a:cubicBezTo>
                    <a:pt x="1493" y="6901"/>
                    <a:pt x="1803" y="6821"/>
                    <a:pt x="2075" y="6654"/>
                  </a:cubicBezTo>
                  <a:cubicBezTo>
                    <a:pt x="2528" y="6392"/>
                    <a:pt x="2910" y="6058"/>
                    <a:pt x="3220" y="5629"/>
                  </a:cubicBezTo>
                  <a:cubicBezTo>
                    <a:pt x="3888" y="4723"/>
                    <a:pt x="4174" y="3745"/>
                    <a:pt x="4484" y="2767"/>
                  </a:cubicBezTo>
                  <a:cubicBezTo>
                    <a:pt x="4723" y="1980"/>
                    <a:pt x="5390" y="644"/>
                    <a:pt x="5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79;p34">
              <a:extLst>
                <a:ext uri="{FF2B5EF4-FFF2-40B4-BE49-F238E27FC236}">
                  <a16:creationId xmlns:a16="http://schemas.microsoft.com/office/drawing/2014/main" id="{F5C90615-9DC2-81BF-6CB7-F2B6237AD390}"/>
                </a:ext>
              </a:extLst>
            </p:cNvPr>
            <p:cNvSpPr/>
            <p:nvPr/>
          </p:nvSpPr>
          <p:spPr>
            <a:xfrm rot="10800000">
              <a:off x="761418" y="4266682"/>
              <a:ext cx="299279" cy="109402"/>
            </a:xfrm>
            <a:custGeom>
              <a:avLst/>
              <a:gdLst/>
              <a:ahLst/>
              <a:cxnLst/>
              <a:rect l="l" t="t" r="r" b="b"/>
              <a:pathLst>
                <a:path w="7919" h="2895" extrusionOk="0">
                  <a:moveTo>
                    <a:pt x="2238" y="0"/>
                  </a:moveTo>
                  <a:cubicBezTo>
                    <a:pt x="2089" y="0"/>
                    <a:pt x="1939" y="9"/>
                    <a:pt x="1789" y="28"/>
                  </a:cubicBezTo>
                  <a:cubicBezTo>
                    <a:pt x="1169" y="76"/>
                    <a:pt x="597" y="410"/>
                    <a:pt x="239" y="934"/>
                  </a:cubicBezTo>
                  <a:cubicBezTo>
                    <a:pt x="1" y="1316"/>
                    <a:pt x="48" y="1793"/>
                    <a:pt x="311" y="2127"/>
                  </a:cubicBezTo>
                  <a:cubicBezTo>
                    <a:pt x="621" y="2461"/>
                    <a:pt x="1002" y="2675"/>
                    <a:pt x="1455" y="2747"/>
                  </a:cubicBezTo>
                  <a:cubicBezTo>
                    <a:pt x="1908" y="2855"/>
                    <a:pt x="2390" y="2894"/>
                    <a:pt x="2886" y="2894"/>
                  </a:cubicBezTo>
                  <a:cubicBezTo>
                    <a:pt x="3487" y="2894"/>
                    <a:pt x="4109" y="2836"/>
                    <a:pt x="4723" y="2771"/>
                  </a:cubicBezTo>
                  <a:cubicBezTo>
                    <a:pt x="5629" y="2675"/>
                    <a:pt x="7156" y="2747"/>
                    <a:pt x="7919" y="2294"/>
                  </a:cubicBezTo>
                  <a:cubicBezTo>
                    <a:pt x="7036" y="1149"/>
                    <a:pt x="5057" y="601"/>
                    <a:pt x="3507" y="195"/>
                  </a:cubicBezTo>
                  <a:cubicBezTo>
                    <a:pt x="3084" y="72"/>
                    <a:pt x="2661" y="0"/>
                    <a:pt x="2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980;p34">
              <a:extLst>
                <a:ext uri="{FF2B5EF4-FFF2-40B4-BE49-F238E27FC236}">
                  <a16:creationId xmlns:a16="http://schemas.microsoft.com/office/drawing/2014/main" id="{7E1750A3-C4C9-5752-C37D-A630E6BEB103}"/>
                </a:ext>
              </a:extLst>
            </p:cNvPr>
            <p:cNvSpPr/>
            <p:nvPr/>
          </p:nvSpPr>
          <p:spPr>
            <a:xfrm rot="10800000">
              <a:off x="380147" y="4403867"/>
              <a:ext cx="109107" cy="230708"/>
            </a:xfrm>
            <a:custGeom>
              <a:avLst/>
              <a:gdLst/>
              <a:ahLst/>
              <a:cxnLst/>
              <a:rect l="l" t="t" r="r" b="b"/>
              <a:pathLst>
                <a:path w="2887" h="6105" extrusionOk="0">
                  <a:moveTo>
                    <a:pt x="1656" y="1"/>
                  </a:moveTo>
                  <a:cubicBezTo>
                    <a:pt x="1582" y="1"/>
                    <a:pt x="1507" y="8"/>
                    <a:pt x="1432" y="23"/>
                  </a:cubicBezTo>
                  <a:cubicBezTo>
                    <a:pt x="979" y="118"/>
                    <a:pt x="597" y="381"/>
                    <a:pt x="335" y="762"/>
                  </a:cubicBezTo>
                  <a:cubicBezTo>
                    <a:pt x="120" y="1096"/>
                    <a:pt x="25" y="1478"/>
                    <a:pt x="25" y="1883"/>
                  </a:cubicBezTo>
                  <a:cubicBezTo>
                    <a:pt x="1" y="2718"/>
                    <a:pt x="382" y="3457"/>
                    <a:pt x="716" y="4173"/>
                  </a:cubicBezTo>
                  <a:cubicBezTo>
                    <a:pt x="1002" y="4722"/>
                    <a:pt x="1265" y="5843"/>
                    <a:pt x="1861" y="6105"/>
                  </a:cubicBezTo>
                  <a:cubicBezTo>
                    <a:pt x="2743" y="4817"/>
                    <a:pt x="2815" y="3147"/>
                    <a:pt x="2839" y="1836"/>
                  </a:cubicBezTo>
                  <a:cubicBezTo>
                    <a:pt x="2887" y="1406"/>
                    <a:pt x="2815" y="953"/>
                    <a:pt x="2624" y="572"/>
                  </a:cubicBezTo>
                  <a:cubicBezTo>
                    <a:pt x="2423" y="210"/>
                    <a:pt x="2053"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981;p34">
              <a:extLst>
                <a:ext uri="{FF2B5EF4-FFF2-40B4-BE49-F238E27FC236}">
                  <a16:creationId xmlns:a16="http://schemas.microsoft.com/office/drawing/2014/main" id="{7FC0451E-73EF-3BE8-3526-87773C3C2B08}"/>
                </a:ext>
              </a:extLst>
            </p:cNvPr>
            <p:cNvSpPr/>
            <p:nvPr/>
          </p:nvSpPr>
          <p:spPr>
            <a:xfrm rot="10800000">
              <a:off x="321570" y="4205425"/>
              <a:ext cx="124413" cy="220996"/>
            </a:xfrm>
            <a:custGeom>
              <a:avLst/>
              <a:gdLst/>
              <a:ahLst/>
              <a:cxnLst/>
              <a:rect l="l" t="t" r="r" b="b"/>
              <a:pathLst>
                <a:path w="3292" h="5848" extrusionOk="0">
                  <a:moveTo>
                    <a:pt x="692" y="1"/>
                  </a:moveTo>
                  <a:cubicBezTo>
                    <a:pt x="1" y="1312"/>
                    <a:pt x="191" y="2934"/>
                    <a:pt x="358" y="4198"/>
                  </a:cubicBezTo>
                  <a:cubicBezTo>
                    <a:pt x="382" y="4628"/>
                    <a:pt x="525" y="5057"/>
                    <a:pt x="764" y="5415"/>
                  </a:cubicBezTo>
                  <a:cubicBezTo>
                    <a:pt x="999" y="5686"/>
                    <a:pt x="1357" y="5847"/>
                    <a:pt x="1724" y="5847"/>
                  </a:cubicBezTo>
                  <a:cubicBezTo>
                    <a:pt x="1842" y="5847"/>
                    <a:pt x="1960" y="5831"/>
                    <a:pt x="2075" y="5796"/>
                  </a:cubicBezTo>
                  <a:cubicBezTo>
                    <a:pt x="2505" y="5653"/>
                    <a:pt x="2863" y="5367"/>
                    <a:pt x="3077" y="4962"/>
                  </a:cubicBezTo>
                  <a:cubicBezTo>
                    <a:pt x="3244" y="4604"/>
                    <a:pt x="3292" y="4222"/>
                    <a:pt x="3220" y="3841"/>
                  </a:cubicBezTo>
                  <a:cubicBezTo>
                    <a:pt x="3101" y="3030"/>
                    <a:pt x="2648" y="2362"/>
                    <a:pt x="2171" y="1718"/>
                  </a:cubicBezTo>
                  <a:cubicBezTo>
                    <a:pt x="1789" y="1217"/>
                    <a:pt x="1360" y="19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982;p34">
              <a:extLst>
                <a:ext uri="{FF2B5EF4-FFF2-40B4-BE49-F238E27FC236}">
                  <a16:creationId xmlns:a16="http://schemas.microsoft.com/office/drawing/2014/main" id="{06290F48-378D-0673-D898-8FDC681D2FE6}"/>
                </a:ext>
              </a:extLst>
            </p:cNvPr>
            <p:cNvSpPr/>
            <p:nvPr/>
          </p:nvSpPr>
          <p:spPr>
            <a:xfrm rot="10800000">
              <a:off x="622616" y="4065864"/>
              <a:ext cx="134315" cy="274015"/>
            </a:xfrm>
            <a:custGeom>
              <a:avLst/>
              <a:gdLst/>
              <a:ahLst/>
              <a:cxnLst/>
              <a:rect l="l" t="t" r="r" b="b"/>
              <a:pathLst>
                <a:path w="3554" h="7251" extrusionOk="0">
                  <a:moveTo>
                    <a:pt x="2934" y="0"/>
                  </a:moveTo>
                  <a:cubicBezTo>
                    <a:pt x="1550" y="1240"/>
                    <a:pt x="835" y="3196"/>
                    <a:pt x="310" y="4699"/>
                  </a:cubicBezTo>
                  <a:cubicBezTo>
                    <a:pt x="96" y="5200"/>
                    <a:pt x="0" y="5724"/>
                    <a:pt x="24" y="6273"/>
                  </a:cubicBezTo>
                  <a:cubicBezTo>
                    <a:pt x="96" y="6798"/>
                    <a:pt x="525" y="7203"/>
                    <a:pt x="1050" y="7251"/>
                  </a:cubicBezTo>
                  <a:cubicBezTo>
                    <a:pt x="1574" y="7251"/>
                    <a:pt x="2075" y="7036"/>
                    <a:pt x="2457" y="6678"/>
                  </a:cubicBezTo>
                  <a:cubicBezTo>
                    <a:pt x="2814" y="6344"/>
                    <a:pt x="3077" y="5915"/>
                    <a:pt x="3220" y="5462"/>
                  </a:cubicBezTo>
                  <a:cubicBezTo>
                    <a:pt x="3554" y="4484"/>
                    <a:pt x="3458" y="3530"/>
                    <a:pt x="3387" y="2600"/>
                  </a:cubicBezTo>
                  <a:cubicBezTo>
                    <a:pt x="3315" y="1861"/>
                    <a:pt x="3482" y="501"/>
                    <a:pt x="2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983;p34">
              <a:extLst>
                <a:ext uri="{FF2B5EF4-FFF2-40B4-BE49-F238E27FC236}">
                  <a16:creationId xmlns:a16="http://schemas.microsoft.com/office/drawing/2014/main" id="{255C67C7-C281-80A3-C4F3-BD8558905E09}"/>
                </a:ext>
              </a:extLst>
            </p:cNvPr>
            <p:cNvSpPr/>
            <p:nvPr/>
          </p:nvSpPr>
          <p:spPr>
            <a:xfrm rot="10800000">
              <a:off x="455843" y="4117865"/>
              <a:ext cx="124451" cy="261696"/>
            </a:xfrm>
            <a:custGeom>
              <a:avLst/>
              <a:gdLst/>
              <a:ahLst/>
              <a:cxnLst/>
              <a:rect l="l" t="t" r="r" b="b"/>
              <a:pathLst>
                <a:path w="3293" h="6925" extrusionOk="0">
                  <a:moveTo>
                    <a:pt x="1003" y="1"/>
                  </a:moveTo>
                  <a:cubicBezTo>
                    <a:pt x="49" y="1456"/>
                    <a:pt x="49" y="3364"/>
                    <a:pt x="49" y="4842"/>
                  </a:cubicBezTo>
                  <a:cubicBezTo>
                    <a:pt x="1" y="5343"/>
                    <a:pt x="96" y="5844"/>
                    <a:pt x="311" y="6297"/>
                  </a:cubicBezTo>
                  <a:cubicBezTo>
                    <a:pt x="568" y="6693"/>
                    <a:pt x="988" y="6924"/>
                    <a:pt x="1437" y="6924"/>
                  </a:cubicBezTo>
                  <a:cubicBezTo>
                    <a:pt x="1530" y="6924"/>
                    <a:pt x="1624" y="6914"/>
                    <a:pt x="1718" y="6894"/>
                  </a:cubicBezTo>
                  <a:cubicBezTo>
                    <a:pt x="2219" y="6774"/>
                    <a:pt x="2672" y="6464"/>
                    <a:pt x="2934" y="6011"/>
                  </a:cubicBezTo>
                  <a:cubicBezTo>
                    <a:pt x="3173" y="5630"/>
                    <a:pt x="3292" y="5176"/>
                    <a:pt x="3268" y="4747"/>
                  </a:cubicBezTo>
                  <a:cubicBezTo>
                    <a:pt x="3268" y="3793"/>
                    <a:pt x="2815" y="2958"/>
                    <a:pt x="2410" y="2171"/>
                  </a:cubicBezTo>
                  <a:cubicBezTo>
                    <a:pt x="2076" y="1527"/>
                    <a:pt x="1742" y="287"/>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984;p34">
              <a:extLst>
                <a:ext uri="{FF2B5EF4-FFF2-40B4-BE49-F238E27FC236}">
                  <a16:creationId xmlns:a16="http://schemas.microsoft.com/office/drawing/2014/main" id="{E0AD15B1-0A92-D17A-4494-02B432E54C6B}"/>
                </a:ext>
              </a:extLst>
            </p:cNvPr>
            <p:cNvSpPr/>
            <p:nvPr/>
          </p:nvSpPr>
          <p:spPr>
            <a:xfrm rot="10800000">
              <a:off x="638824" y="4332742"/>
              <a:ext cx="261449" cy="148250"/>
            </a:xfrm>
            <a:custGeom>
              <a:avLst/>
              <a:gdLst/>
              <a:ahLst/>
              <a:cxnLst/>
              <a:rect l="l" t="t" r="r" b="b"/>
              <a:pathLst>
                <a:path w="6918" h="3923" extrusionOk="0">
                  <a:moveTo>
                    <a:pt x="1888" y="0"/>
                  </a:moveTo>
                  <a:cubicBezTo>
                    <a:pt x="1349" y="0"/>
                    <a:pt x="826" y="211"/>
                    <a:pt x="430" y="586"/>
                  </a:cubicBezTo>
                  <a:cubicBezTo>
                    <a:pt x="120" y="920"/>
                    <a:pt x="1" y="1397"/>
                    <a:pt x="144" y="1826"/>
                  </a:cubicBezTo>
                  <a:cubicBezTo>
                    <a:pt x="287" y="2208"/>
                    <a:pt x="573" y="2542"/>
                    <a:pt x="955" y="2733"/>
                  </a:cubicBezTo>
                  <a:cubicBezTo>
                    <a:pt x="1766" y="3210"/>
                    <a:pt x="2839" y="3377"/>
                    <a:pt x="3889" y="3543"/>
                  </a:cubicBezTo>
                  <a:cubicBezTo>
                    <a:pt x="4529" y="3635"/>
                    <a:pt x="5464" y="3923"/>
                    <a:pt x="6252" y="3923"/>
                  </a:cubicBezTo>
                  <a:cubicBezTo>
                    <a:pt x="6492" y="3923"/>
                    <a:pt x="6718" y="3896"/>
                    <a:pt x="6918" y="3830"/>
                  </a:cubicBezTo>
                  <a:cubicBezTo>
                    <a:pt x="6488" y="2422"/>
                    <a:pt x="4890" y="1397"/>
                    <a:pt x="3626" y="610"/>
                  </a:cubicBezTo>
                  <a:cubicBezTo>
                    <a:pt x="3173" y="300"/>
                    <a:pt x="2672" y="85"/>
                    <a:pt x="2124" y="14"/>
                  </a:cubicBezTo>
                  <a:cubicBezTo>
                    <a:pt x="2045" y="5"/>
                    <a:pt x="1966" y="0"/>
                    <a:pt x="1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985;p34">
              <a:extLst>
                <a:ext uri="{FF2B5EF4-FFF2-40B4-BE49-F238E27FC236}">
                  <a16:creationId xmlns:a16="http://schemas.microsoft.com/office/drawing/2014/main" id="{327DC99F-065F-0989-C700-2537D7F5AD1B}"/>
                </a:ext>
              </a:extLst>
            </p:cNvPr>
            <p:cNvSpPr/>
            <p:nvPr/>
          </p:nvSpPr>
          <p:spPr>
            <a:xfrm rot="10800000">
              <a:off x="523450" y="4370497"/>
              <a:ext cx="187526" cy="220731"/>
            </a:xfrm>
            <a:custGeom>
              <a:avLst/>
              <a:gdLst/>
              <a:ahLst/>
              <a:cxnLst/>
              <a:rect l="l" t="t" r="r" b="b"/>
              <a:pathLst>
                <a:path w="4962" h="5841" extrusionOk="0">
                  <a:moveTo>
                    <a:pt x="1727" y="1"/>
                  </a:moveTo>
                  <a:cubicBezTo>
                    <a:pt x="971" y="1"/>
                    <a:pt x="260" y="514"/>
                    <a:pt x="72" y="1333"/>
                  </a:cubicBezTo>
                  <a:cubicBezTo>
                    <a:pt x="0" y="1738"/>
                    <a:pt x="96" y="2167"/>
                    <a:pt x="287" y="2525"/>
                  </a:cubicBezTo>
                  <a:cubicBezTo>
                    <a:pt x="716" y="3312"/>
                    <a:pt x="1503" y="3885"/>
                    <a:pt x="2290" y="4433"/>
                  </a:cubicBezTo>
                  <a:cubicBezTo>
                    <a:pt x="2910" y="4862"/>
                    <a:pt x="3769" y="5816"/>
                    <a:pt x="4627" y="5840"/>
                  </a:cubicBezTo>
                  <a:cubicBezTo>
                    <a:pt x="4961" y="4290"/>
                    <a:pt x="4174" y="2644"/>
                    <a:pt x="3530" y="1404"/>
                  </a:cubicBezTo>
                  <a:cubicBezTo>
                    <a:pt x="3340" y="927"/>
                    <a:pt x="3029" y="546"/>
                    <a:pt x="2624" y="259"/>
                  </a:cubicBezTo>
                  <a:cubicBezTo>
                    <a:pt x="2338" y="82"/>
                    <a:pt x="2029" y="1"/>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986;p34">
              <a:extLst>
                <a:ext uri="{FF2B5EF4-FFF2-40B4-BE49-F238E27FC236}">
                  <a16:creationId xmlns:a16="http://schemas.microsoft.com/office/drawing/2014/main" id="{5BEC6206-E5AD-822A-6623-98D0C74856B8}"/>
                </a:ext>
              </a:extLst>
            </p:cNvPr>
            <p:cNvSpPr/>
            <p:nvPr/>
          </p:nvSpPr>
          <p:spPr>
            <a:xfrm rot="10800000">
              <a:off x="-7452" y="2985188"/>
              <a:ext cx="463336" cy="1492440"/>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987;p34">
              <a:extLst>
                <a:ext uri="{FF2B5EF4-FFF2-40B4-BE49-F238E27FC236}">
                  <a16:creationId xmlns:a16="http://schemas.microsoft.com/office/drawing/2014/main" id="{88BC805C-C404-3988-1122-9DAFB6AC31F6}"/>
                </a:ext>
              </a:extLst>
            </p:cNvPr>
            <p:cNvSpPr/>
            <p:nvPr/>
          </p:nvSpPr>
          <p:spPr>
            <a:xfrm rot="10800000">
              <a:off x="375647" y="2661597"/>
              <a:ext cx="208237" cy="741251"/>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988;p34">
              <a:extLst>
                <a:ext uri="{FF2B5EF4-FFF2-40B4-BE49-F238E27FC236}">
                  <a16:creationId xmlns:a16="http://schemas.microsoft.com/office/drawing/2014/main" id="{55891481-EB76-F862-DF26-BE691068805F}"/>
                </a:ext>
              </a:extLst>
            </p:cNvPr>
            <p:cNvSpPr/>
            <p:nvPr/>
          </p:nvSpPr>
          <p:spPr>
            <a:xfrm rot="10800000">
              <a:off x="356601" y="3187070"/>
              <a:ext cx="170520" cy="306061"/>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989;p34">
              <a:extLst>
                <a:ext uri="{FF2B5EF4-FFF2-40B4-BE49-F238E27FC236}">
                  <a16:creationId xmlns:a16="http://schemas.microsoft.com/office/drawing/2014/main" id="{09D81A76-7898-7788-2972-6F12FFCB9175}"/>
                </a:ext>
              </a:extLst>
            </p:cNvPr>
            <p:cNvSpPr/>
            <p:nvPr/>
          </p:nvSpPr>
          <p:spPr>
            <a:xfrm rot="10800000">
              <a:off x="289108" y="2840040"/>
              <a:ext cx="109069" cy="519537"/>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990;p34">
              <a:extLst>
                <a:ext uri="{FF2B5EF4-FFF2-40B4-BE49-F238E27FC236}">
                  <a16:creationId xmlns:a16="http://schemas.microsoft.com/office/drawing/2014/main" id="{92C88AD9-FEA4-12CF-A5A9-3FCDB73B6318}"/>
                </a:ext>
              </a:extLst>
            </p:cNvPr>
            <p:cNvSpPr/>
            <p:nvPr/>
          </p:nvSpPr>
          <p:spPr>
            <a:xfrm rot="10800000">
              <a:off x="361215" y="2815700"/>
              <a:ext cx="65835" cy="422983"/>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991;p34">
              <a:extLst>
                <a:ext uri="{FF2B5EF4-FFF2-40B4-BE49-F238E27FC236}">
                  <a16:creationId xmlns:a16="http://schemas.microsoft.com/office/drawing/2014/main" id="{082DFC30-DA34-ABD6-4857-9E23734BACAE}"/>
                </a:ext>
              </a:extLst>
            </p:cNvPr>
            <p:cNvSpPr/>
            <p:nvPr/>
          </p:nvSpPr>
          <p:spPr>
            <a:xfrm rot="10800000">
              <a:off x="426783" y="2814790"/>
              <a:ext cx="73280" cy="319703"/>
            </a:xfrm>
            <a:custGeom>
              <a:avLst/>
              <a:gdLst/>
              <a:ahLst/>
              <a:cxnLst/>
              <a:rect l="l" t="t" r="r" b="b"/>
              <a:pathLst>
                <a:path w="1939" h="8460" extrusionOk="0">
                  <a:moveTo>
                    <a:pt x="1754" y="0"/>
                  </a:moveTo>
                  <a:cubicBezTo>
                    <a:pt x="1701" y="0"/>
                    <a:pt x="1649" y="26"/>
                    <a:pt x="1622" y="88"/>
                  </a:cubicBezTo>
                  <a:cubicBezTo>
                    <a:pt x="621" y="2711"/>
                    <a:pt x="72" y="5502"/>
                    <a:pt x="0" y="8316"/>
                  </a:cubicBezTo>
                  <a:cubicBezTo>
                    <a:pt x="0" y="8388"/>
                    <a:pt x="48" y="8459"/>
                    <a:pt x="144" y="8459"/>
                  </a:cubicBezTo>
                  <a:cubicBezTo>
                    <a:pt x="215" y="8459"/>
                    <a:pt x="287" y="8388"/>
                    <a:pt x="287" y="8316"/>
                  </a:cubicBezTo>
                  <a:cubicBezTo>
                    <a:pt x="382" y="5526"/>
                    <a:pt x="907" y="2783"/>
                    <a:pt x="1909" y="183"/>
                  </a:cubicBezTo>
                  <a:cubicBezTo>
                    <a:pt x="1939" y="77"/>
                    <a:pt x="1845" y="0"/>
                    <a:pt x="1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992;p34">
              <a:extLst>
                <a:ext uri="{FF2B5EF4-FFF2-40B4-BE49-F238E27FC236}">
                  <a16:creationId xmlns:a16="http://schemas.microsoft.com/office/drawing/2014/main" id="{1D9DBBC5-1922-1977-AC15-F04A57D74477}"/>
                </a:ext>
              </a:extLst>
            </p:cNvPr>
            <p:cNvSpPr/>
            <p:nvPr/>
          </p:nvSpPr>
          <p:spPr>
            <a:xfrm rot="10800000">
              <a:off x="214280" y="3134769"/>
              <a:ext cx="148789" cy="361688"/>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993;p34">
              <a:extLst>
                <a:ext uri="{FF2B5EF4-FFF2-40B4-BE49-F238E27FC236}">
                  <a16:creationId xmlns:a16="http://schemas.microsoft.com/office/drawing/2014/main" id="{1EE95B94-5397-7505-C9F5-872A98B9B6B3}"/>
                </a:ext>
              </a:extLst>
            </p:cNvPr>
            <p:cNvSpPr/>
            <p:nvPr/>
          </p:nvSpPr>
          <p:spPr>
            <a:xfrm rot="10800000">
              <a:off x="267491" y="3131176"/>
              <a:ext cx="122599" cy="261431"/>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994;p34">
              <a:extLst>
                <a:ext uri="{FF2B5EF4-FFF2-40B4-BE49-F238E27FC236}">
                  <a16:creationId xmlns:a16="http://schemas.microsoft.com/office/drawing/2014/main" id="{FBEB8545-84C2-94A8-F3F5-B9E501791E92}"/>
                </a:ext>
              </a:extLst>
            </p:cNvPr>
            <p:cNvSpPr/>
            <p:nvPr/>
          </p:nvSpPr>
          <p:spPr>
            <a:xfrm rot="10800000">
              <a:off x="398170" y="2867097"/>
              <a:ext cx="228985" cy="446489"/>
            </a:xfrm>
            <a:custGeom>
              <a:avLst/>
              <a:gdLst/>
              <a:ahLst/>
              <a:cxnLst/>
              <a:rect l="l" t="t" r="r" b="b"/>
              <a:pathLst>
                <a:path w="6059" h="11815" extrusionOk="0">
                  <a:moveTo>
                    <a:pt x="5867" y="0"/>
                  </a:moveTo>
                  <a:cubicBezTo>
                    <a:pt x="5819" y="0"/>
                    <a:pt x="5773" y="24"/>
                    <a:pt x="5749" y="80"/>
                  </a:cubicBezTo>
                  <a:cubicBezTo>
                    <a:pt x="4007" y="3944"/>
                    <a:pt x="2076" y="7808"/>
                    <a:pt x="24" y="11576"/>
                  </a:cubicBezTo>
                  <a:cubicBezTo>
                    <a:pt x="1" y="11648"/>
                    <a:pt x="24" y="11743"/>
                    <a:pt x="96" y="11791"/>
                  </a:cubicBezTo>
                  <a:cubicBezTo>
                    <a:pt x="120" y="11791"/>
                    <a:pt x="144" y="11815"/>
                    <a:pt x="168" y="11815"/>
                  </a:cubicBezTo>
                  <a:cubicBezTo>
                    <a:pt x="215" y="11815"/>
                    <a:pt x="263" y="11767"/>
                    <a:pt x="287" y="11719"/>
                  </a:cubicBezTo>
                  <a:cubicBezTo>
                    <a:pt x="2338" y="7951"/>
                    <a:pt x="4270" y="4087"/>
                    <a:pt x="6011" y="200"/>
                  </a:cubicBezTo>
                  <a:cubicBezTo>
                    <a:pt x="6058" y="89"/>
                    <a:pt x="5960" y="0"/>
                    <a:pt x="5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995;p34">
              <a:extLst>
                <a:ext uri="{FF2B5EF4-FFF2-40B4-BE49-F238E27FC236}">
                  <a16:creationId xmlns:a16="http://schemas.microsoft.com/office/drawing/2014/main" id="{68D899A5-BF65-A830-A708-E0B16917E566}"/>
                </a:ext>
              </a:extLst>
            </p:cNvPr>
            <p:cNvSpPr/>
            <p:nvPr/>
          </p:nvSpPr>
          <p:spPr>
            <a:xfrm rot="10800000">
              <a:off x="372019" y="3041048"/>
              <a:ext cx="201056" cy="39033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996;p34">
              <a:extLst>
                <a:ext uri="{FF2B5EF4-FFF2-40B4-BE49-F238E27FC236}">
                  <a16:creationId xmlns:a16="http://schemas.microsoft.com/office/drawing/2014/main" id="{FD20102B-98B5-09FD-9015-F3157F59A57E}"/>
                </a:ext>
              </a:extLst>
            </p:cNvPr>
            <p:cNvSpPr/>
            <p:nvPr/>
          </p:nvSpPr>
          <p:spPr>
            <a:xfrm rot="10800000">
              <a:off x="214281" y="3457688"/>
              <a:ext cx="117232" cy="165634"/>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997;p34">
              <a:extLst>
                <a:ext uri="{FF2B5EF4-FFF2-40B4-BE49-F238E27FC236}">
                  <a16:creationId xmlns:a16="http://schemas.microsoft.com/office/drawing/2014/main" id="{4C13E6AA-A7E3-1467-266C-82043F64C433}"/>
                </a:ext>
              </a:extLst>
            </p:cNvPr>
            <p:cNvSpPr/>
            <p:nvPr/>
          </p:nvSpPr>
          <p:spPr>
            <a:xfrm rot="10800000">
              <a:off x="316164" y="3462374"/>
              <a:ext cx="173997" cy="168165"/>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998;p34">
              <a:extLst>
                <a:ext uri="{FF2B5EF4-FFF2-40B4-BE49-F238E27FC236}">
                  <a16:creationId xmlns:a16="http://schemas.microsoft.com/office/drawing/2014/main" id="{FAEAF0BB-7F25-3CA0-9F7F-383103C24046}"/>
                </a:ext>
              </a:extLst>
            </p:cNvPr>
            <p:cNvSpPr/>
            <p:nvPr/>
          </p:nvSpPr>
          <p:spPr>
            <a:xfrm rot="10800000">
              <a:off x="88093" y="4239962"/>
              <a:ext cx="187526" cy="82609"/>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999;p34">
              <a:extLst>
                <a:ext uri="{FF2B5EF4-FFF2-40B4-BE49-F238E27FC236}">
                  <a16:creationId xmlns:a16="http://schemas.microsoft.com/office/drawing/2014/main" id="{70435A41-6A51-17D1-A69B-C6125F2581B7}"/>
                </a:ext>
              </a:extLst>
            </p:cNvPr>
            <p:cNvSpPr/>
            <p:nvPr/>
          </p:nvSpPr>
          <p:spPr>
            <a:xfrm rot="10800000">
              <a:off x="-94855" y="4205572"/>
              <a:ext cx="192024" cy="81324"/>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00;p34">
              <a:extLst>
                <a:ext uri="{FF2B5EF4-FFF2-40B4-BE49-F238E27FC236}">
                  <a16:creationId xmlns:a16="http://schemas.microsoft.com/office/drawing/2014/main" id="{C83F3339-B15F-BB33-2B18-43A4EB51F1FE}"/>
                </a:ext>
              </a:extLst>
            </p:cNvPr>
            <p:cNvSpPr/>
            <p:nvPr/>
          </p:nvSpPr>
          <p:spPr>
            <a:xfrm rot="10800000">
              <a:off x="116059" y="3557270"/>
              <a:ext cx="169499" cy="240004"/>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01;p34">
              <a:extLst>
                <a:ext uri="{FF2B5EF4-FFF2-40B4-BE49-F238E27FC236}">
                  <a16:creationId xmlns:a16="http://schemas.microsoft.com/office/drawing/2014/main" id="{5D5F861F-2797-CEE8-494E-51987D87319E}"/>
                </a:ext>
              </a:extLst>
            </p:cNvPr>
            <p:cNvSpPr/>
            <p:nvPr/>
          </p:nvSpPr>
          <p:spPr>
            <a:xfrm rot="10800000">
              <a:off x="262952" y="3565698"/>
              <a:ext cx="250640" cy="242385"/>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02;p34">
              <a:extLst>
                <a:ext uri="{FF2B5EF4-FFF2-40B4-BE49-F238E27FC236}">
                  <a16:creationId xmlns:a16="http://schemas.microsoft.com/office/drawing/2014/main" id="{98D40BBF-77A5-15B4-13A1-A2F0D2104013}"/>
                </a:ext>
              </a:extLst>
            </p:cNvPr>
            <p:cNvSpPr/>
            <p:nvPr/>
          </p:nvSpPr>
          <p:spPr>
            <a:xfrm rot="10800000">
              <a:off x="137674" y="4122811"/>
              <a:ext cx="229892" cy="109062"/>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03;p34">
              <a:extLst>
                <a:ext uri="{FF2B5EF4-FFF2-40B4-BE49-F238E27FC236}">
                  <a16:creationId xmlns:a16="http://schemas.microsoft.com/office/drawing/2014/main" id="{51A0648E-E8FB-BB2A-5DB2-AA7436CA0AFE}"/>
                </a:ext>
              </a:extLst>
            </p:cNvPr>
            <p:cNvSpPr/>
            <p:nvPr/>
          </p:nvSpPr>
          <p:spPr>
            <a:xfrm rot="10800000">
              <a:off x="-82234" y="4071792"/>
              <a:ext cx="241607" cy="103960"/>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04;p34">
              <a:extLst>
                <a:ext uri="{FF2B5EF4-FFF2-40B4-BE49-F238E27FC236}">
                  <a16:creationId xmlns:a16="http://schemas.microsoft.com/office/drawing/2014/main" id="{9FA61A2A-BC44-0E8B-F6B5-702D7A17E7C1}"/>
                </a:ext>
              </a:extLst>
            </p:cNvPr>
            <p:cNvSpPr/>
            <p:nvPr/>
          </p:nvSpPr>
          <p:spPr>
            <a:xfrm rot="10800000">
              <a:off x="10582" y="3747282"/>
              <a:ext cx="220897" cy="177273"/>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05;p34">
              <a:extLst>
                <a:ext uri="{FF2B5EF4-FFF2-40B4-BE49-F238E27FC236}">
                  <a16:creationId xmlns:a16="http://schemas.microsoft.com/office/drawing/2014/main" id="{581DE7B8-6FA6-4491-0ABA-49FE25DADB98}"/>
                </a:ext>
              </a:extLst>
            </p:cNvPr>
            <p:cNvSpPr/>
            <p:nvPr/>
          </p:nvSpPr>
          <p:spPr>
            <a:xfrm rot="10800000">
              <a:off x="-66929" y="3919381"/>
              <a:ext cx="265946" cy="123082"/>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06;p34">
              <a:extLst>
                <a:ext uri="{FF2B5EF4-FFF2-40B4-BE49-F238E27FC236}">
                  <a16:creationId xmlns:a16="http://schemas.microsoft.com/office/drawing/2014/main" id="{9D7B700D-1EF0-276B-B3A6-5E3C1E288E22}"/>
                </a:ext>
              </a:extLst>
            </p:cNvPr>
            <p:cNvSpPr/>
            <p:nvPr/>
          </p:nvSpPr>
          <p:spPr>
            <a:xfrm rot="10800000">
              <a:off x="223308" y="3736852"/>
              <a:ext cx="280345" cy="190575"/>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07;p34">
              <a:extLst>
                <a:ext uri="{FF2B5EF4-FFF2-40B4-BE49-F238E27FC236}">
                  <a16:creationId xmlns:a16="http://schemas.microsoft.com/office/drawing/2014/main" id="{CA00EA7E-4934-B7EF-2168-BFA419E09EC0}"/>
                </a:ext>
              </a:extLst>
            </p:cNvPr>
            <p:cNvSpPr/>
            <p:nvPr/>
          </p:nvSpPr>
          <p:spPr>
            <a:xfrm rot="10800000">
              <a:off x="186347" y="3929623"/>
              <a:ext cx="291191" cy="121193"/>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8" name="Google Shape;1242;p43">
            <a:extLst>
              <a:ext uri="{FF2B5EF4-FFF2-40B4-BE49-F238E27FC236}">
                <a16:creationId xmlns:a16="http://schemas.microsoft.com/office/drawing/2014/main" id="{5B693C8F-DFD9-D0B8-4035-0BDD7778E3B2}"/>
              </a:ext>
            </a:extLst>
          </p:cNvPr>
          <p:cNvSpPr txBox="1">
            <a:spLocks/>
          </p:cNvSpPr>
          <p:nvPr/>
        </p:nvSpPr>
        <p:spPr>
          <a:xfrm>
            <a:off x="410764" y="1762176"/>
            <a:ext cx="3997669" cy="16288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sz="1400" b="1" dirty="0"/>
              <a:t>Objetivo del Programa</a:t>
            </a:r>
          </a:p>
          <a:p>
            <a:pPr marL="0" indent="0" algn="just">
              <a:buFont typeface="Roboto"/>
              <a:buNone/>
            </a:pPr>
            <a:endParaRPr lang="es-ES" sz="1600" b="1" dirty="0"/>
          </a:p>
          <a:p>
            <a:pPr marL="0" indent="0" algn="just">
              <a:buFont typeface="Roboto"/>
              <a:buNone/>
            </a:pPr>
            <a:r>
              <a:rPr lang="es-ES" dirty="0"/>
              <a:t>Potenciar las capacidades de los sujetos de la agricultura campesina, familiar, étnica y comunitaria, mediante la socialización y sensibilización de los mecanismos e instancias de participación e incidencia y ejecución de la política de desarrollo rural. </a:t>
            </a:r>
          </a:p>
          <a:p>
            <a:pPr marL="0" indent="0" algn="just">
              <a:buFont typeface="Roboto"/>
              <a:buNone/>
            </a:pPr>
            <a:endParaRPr lang="es-ES" dirty="0"/>
          </a:p>
          <a:p>
            <a:pPr marL="0" indent="0" algn="just">
              <a:buFont typeface="Roboto"/>
              <a:buNone/>
            </a:pPr>
            <a:r>
              <a:rPr lang="es-ES" dirty="0"/>
              <a:t>También, tiene como propósito generar acceso a la oferta de bienes y servicios público rurales y articular estrategias de desarrollo de las iniciativas productivas en instancias de participación. </a:t>
            </a:r>
          </a:p>
        </p:txBody>
      </p:sp>
      <p:pic>
        <p:nvPicPr>
          <p:cNvPr id="5" name="Picture 14" descr="Agencia de Desarrollo Rural">
            <a:extLst>
              <a:ext uri="{FF2B5EF4-FFF2-40B4-BE49-F238E27FC236}">
                <a16:creationId xmlns:a16="http://schemas.microsoft.com/office/drawing/2014/main" id="{BAE6748F-4F29-5583-ADC6-6492E0580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
        <p:nvSpPr>
          <p:cNvPr id="81" name="CuadroTexto 80">
            <a:extLst>
              <a:ext uri="{FF2B5EF4-FFF2-40B4-BE49-F238E27FC236}">
                <a16:creationId xmlns:a16="http://schemas.microsoft.com/office/drawing/2014/main" id="{AFB6498C-81BA-1A52-7CB9-4D8C383A61FE}"/>
              </a:ext>
            </a:extLst>
          </p:cNvPr>
          <p:cNvSpPr txBox="1"/>
          <p:nvPr/>
        </p:nvSpPr>
        <p:spPr>
          <a:xfrm>
            <a:off x="4572000" y="1371713"/>
            <a:ext cx="3720598" cy="307777"/>
          </a:xfrm>
          <a:prstGeom prst="rect">
            <a:avLst/>
          </a:prstGeom>
          <a:noFill/>
        </p:spPr>
        <p:txBody>
          <a:bodyPr wrap="square" rtlCol="0">
            <a:spAutoFit/>
          </a:bodyPr>
          <a:lstStyle/>
          <a:p>
            <a:pPr algn="ctr"/>
            <a:r>
              <a:rPr lang="es-CO" dirty="0">
                <a:solidFill>
                  <a:schemeClr val="accent1">
                    <a:lumMod val="75000"/>
                  </a:schemeClr>
                </a:solidFill>
                <a:latin typeface="Roboto Slab ExtraBold" pitchFamily="2" charset="0"/>
                <a:ea typeface="Roboto Slab ExtraBold" pitchFamily="2" charset="0"/>
                <a:cs typeface="Roboto Slab ExtraBold" pitchFamily="2" charset="0"/>
              </a:rPr>
              <a:t>Procedimientos para acceder a la oferta</a:t>
            </a:r>
          </a:p>
        </p:txBody>
      </p:sp>
      <p:sp>
        <p:nvSpPr>
          <p:cNvPr id="82" name="CuadroTexto 81">
            <a:extLst>
              <a:ext uri="{FF2B5EF4-FFF2-40B4-BE49-F238E27FC236}">
                <a16:creationId xmlns:a16="http://schemas.microsoft.com/office/drawing/2014/main" id="{1AE79CD7-5E1A-640B-FD06-3493E48D93EE}"/>
              </a:ext>
            </a:extLst>
          </p:cNvPr>
          <p:cNvSpPr txBox="1"/>
          <p:nvPr/>
        </p:nvSpPr>
        <p:spPr>
          <a:xfrm>
            <a:off x="4647743" y="1854914"/>
            <a:ext cx="3864976" cy="1384995"/>
          </a:xfrm>
          <a:prstGeom prst="rect">
            <a:avLst/>
          </a:prstGeom>
          <a:noFill/>
        </p:spPr>
        <p:txBody>
          <a:bodyPr wrap="square" rtlCol="0">
            <a:spAutoFit/>
          </a:bodyPr>
          <a:lstStyle/>
          <a:p>
            <a:pPr algn="just"/>
            <a:r>
              <a:rPr lang="es-ES" sz="1200" dirty="0">
                <a:solidFill>
                  <a:schemeClr val="accent5"/>
                </a:solidFill>
              </a:rPr>
              <a:t>Solicitud expresa de atención al correo institucional</a:t>
            </a:r>
            <a:r>
              <a:rPr lang="es-ES" sz="1200" dirty="0"/>
              <a:t>: </a:t>
            </a:r>
            <a:r>
              <a:rPr lang="es-ES" sz="1200" dirty="0">
                <a:solidFill>
                  <a:srgbClr val="005B39"/>
                </a:solidFill>
              </a:rPr>
              <a:t>correspondencia@adr.gov.co - direccionasociatividad@adr.gov.co     </a:t>
            </a:r>
          </a:p>
          <a:p>
            <a:pPr algn="just"/>
            <a:r>
              <a:rPr lang="es-ES" sz="1200" dirty="0">
                <a:solidFill>
                  <a:srgbClr val="005B39"/>
                </a:solidFill>
              </a:rPr>
              <a:t>    </a:t>
            </a:r>
          </a:p>
          <a:p>
            <a:pPr algn="just"/>
            <a:r>
              <a:rPr lang="es-ES" sz="1200" dirty="0">
                <a:solidFill>
                  <a:schemeClr val="accent5"/>
                </a:solidFill>
              </a:rPr>
              <a:t>Enlace informativo de la estrategia: </a:t>
            </a:r>
            <a:r>
              <a:rPr lang="es-ES" sz="1200" dirty="0">
                <a:solidFill>
                  <a:srgbClr val="005B39"/>
                </a:solidFill>
              </a:rPr>
              <a:t>https://www.adr.gov.co/atencion-y-servicios-a-la-ciudadania/participacion-y-asociatividad</a:t>
            </a:r>
            <a:endParaRPr lang="es-CO" sz="1200" dirty="0">
              <a:solidFill>
                <a:schemeClr val="accent5"/>
              </a:solidFill>
              <a:latin typeface="Roboto" panose="02000000000000000000" pitchFamily="2" charset="0"/>
              <a:ea typeface="Roboto" panose="02000000000000000000" pitchFamily="2" charset="0"/>
              <a:cs typeface="Roboto" panose="02000000000000000000" pitchFamily="2" charset="0"/>
            </a:endParaRPr>
          </a:p>
        </p:txBody>
      </p:sp>
      <p:sp>
        <p:nvSpPr>
          <p:cNvPr id="83" name="CuadroTexto 82">
            <a:extLst>
              <a:ext uri="{FF2B5EF4-FFF2-40B4-BE49-F238E27FC236}">
                <a16:creationId xmlns:a16="http://schemas.microsoft.com/office/drawing/2014/main" id="{F385DCDA-FC3C-D05F-ED52-CBEB40F96EB5}"/>
              </a:ext>
            </a:extLst>
          </p:cNvPr>
          <p:cNvSpPr txBox="1"/>
          <p:nvPr/>
        </p:nvSpPr>
        <p:spPr>
          <a:xfrm>
            <a:off x="4348554" y="4736734"/>
            <a:ext cx="4736345" cy="253916"/>
          </a:xfrm>
          <a:prstGeom prst="rect">
            <a:avLst/>
          </a:prstGeom>
          <a:noFill/>
        </p:spPr>
        <p:txBody>
          <a:bodyPr wrap="square" rtlCol="0">
            <a:spAutoFit/>
          </a:bodyPr>
          <a:lstStyle/>
          <a:p>
            <a:pPr algn="ctr"/>
            <a:r>
              <a:rPr lang="es-CO" sz="1050" b="1" dirty="0">
                <a:solidFill>
                  <a:schemeClr val="tx1"/>
                </a:solidFill>
              </a:rPr>
              <a:t>La oferta está permanentemente abierta</a:t>
            </a:r>
          </a:p>
        </p:txBody>
      </p:sp>
      <p:sp>
        <p:nvSpPr>
          <p:cNvPr id="84" name="Título 33">
            <a:extLst>
              <a:ext uri="{FF2B5EF4-FFF2-40B4-BE49-F238E27FC236}">
                <a16:creationId xmlns:a16="http://schemas.microsoft.com/office/drawing/2014/main" id="{B43762DC-04B3-4C58-2A59-B7E0BBB00289}"/>
              </a:ext>
            </a:extLst>
          </p:cNvPr>
          <p:cNvSpPr txBox="1">
            <a:spLocks/>
          </p:cNvSpPr>
          <p:nvPr/>
        </p:nvSpPr>
        <p:spPr>
          <a:xfrm>
            <a:off x="2698383" y="3808191"/>
            <a:ext cx="2604847" cy="408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1400"/>
              <a:t>Requisitos:</a:t>
            </a:r>
            <a:endParaRPr lang="es-CO" sz="1400" dirty="0"/>
          </a:p>
        </p:txBody>
      </p:sp>
      <p:sp>
        <p:nvSpPr>
          <p:cNvPr id="85" name="Google Shape;1242;p43">
            <a:extLst>
              <a:ext uri="{FF2B5EF4-FFF2-40B4-BE49-F238E27FC236}">
                <a16:creationId xmlns:a16="http://schemas.microsoft.com/office/drawing/2014/main" id="{16CE350D-BC40-42AC-090F-84FA5A81D033}"/>
              </a:ext>
            </a:extLst>
          </p:cNvPr>
          <p:cNvSpPr txBox="1">
            <a:spLocks/>
          </p:cNvSpPr>
          <p:nvPr/>
        </p:nvSpPr>
        <p:spPr>
          <a:xfrm>
            <a:off x="4594386" y="3453741"/>
            <a:ext cx="4244682" cy="12496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171450" indent="-171450" algn="just"/>
            <a:r>
              <a:rPr lang="es-ES" dirty="0"/>
              <a:t>Grupo de personas que expresan voluntad asociativa y que se encuentren conformados por población sujeto de atención de la ADR. </a:t>
            </a:r>
          </a:p>
          <a:p>
            <a:pPr marL="171450" indent="-171450" algn="just"/>
            <a:r>
              <a:rPr lang="es-ES" dirty="0"/>
              <a:t>Está oferta es válida para personas jóvenes entre 18 y 28 años de edad que pueden acceder a este programa. </a:t>
            </a:r>
          </a:p>
        </p:txBody>
      </p:sp>
    </p:spTree>
    <p:extLst>
      <p:ext uri="{BB962C8B-B14F-4D97-AF65-F5344CB8AC3E}">
        <p14:creationId xmlns:p14="http://schemas.microsoft.com/office/powerpoint/2010/main" val="2954457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7132D-139A-C013-AB37-90E0BBB40F2C}"/>
            </a:ext>
          </a:extLst>
        </p:cNvPr>
        <p:cNvGrpSpPr/>
        <p:nvPr/>
      </p:nvGrpSpPr>
      <p:grpSpPr>
        <a:xfrm>
          <a:off x="0" y="0"/>
          <a:ext cx="0" cy="0"/>
          <a:chOff x="0" y="0"/>
          <a:chExt cx="0" cy="0"/>
        </a:xfrm>
      </p:grpSpPr>
      <p:grpSp>
        <p:nvGrpSpPr>
          <p:cNvPr id="222" name="Google Shape;533;p28">
            <a:extLst>
              <a:ext uri="{FF2B5EF4-FFF2-40B4-BE49-F238E27FC236}">
                <a16:creationId xmlns:a16="http://schemas.microsoft.com/office/drawing/2014/main" id="{A6C2E5BD-43D7-F10A-6347-99EA8B4D1188}"/>
              </a:ext>
            </a:extLst>
          </p:cNvPr>
          <p:cNvGrpSpPr/>
          <p:nvPr/>
        </p:nvGrpSpPr>
        <p:grpSpPr>
          <a:xfrm>
            <a:off x="7807011" y="3798013"/>
            <a:ext cx="980993" cy="1157222"/>
            <a:chOff x="-475075" y="174225"/>
            <a:chExt cx="822600" cy="970375"/>
          </a:xfrm>
        </p:grpSpPr>
        <p:sp>
          <p:nvSpPr>
            <p:cNvPr id="223" name="Google Shape;534;p28">
              <a:extLst>
                <a:ext uri="{FF2B5EF4-FFF2-40B4-BE49-F238E27FC236}">
                  <a16:creationId xmlns:a16="http://schemas.microsoft.com/office/drawing/2014/main" id="{84ADECAB-0128-3E08-5B72-11A4D6B82117}"/>
                </a:ext>
              </a:extLst>
            </p:cNvPr>
            <p:cNvSpPr/>
            <p:nvPr/>
          </p:nvSpPr>
          <p:spPr>
            <a:xfrm>
              <a:off x="-218650" y="274200"/>
              <a:ext cx="207250" cy="463025"/>
            </a:xfrm>
            <a:custGeom>
              <a:avLst/>
              <a:gdLst/>
              <a:ahLst/>
              <a:cxnLst/>
              <a:rect l="l" t="t" r="r" b="b"/>
              <a:pathLst>
                <a:path w="8290" h="18521" extrusionOk="0">
                  <a:moveTo>
                    <a:pt x="161" y="0"/>
                  </a:moveTo>
                  <a:cubicBezTo>
                    <a:pt x="82" y="0"/>
                    <a:pt x="0" y="54"/>
                    <a:pt x="13" y="156"/>
                  </a:cubicBezTo>
                  <a:cubicBezTo>
                    <a:pt x="633" y="6953"/>
                    <a:pt x="3424" y="13393"/>
                    <a:pt x="7979" y="18473"/>
                  </a:cubicBezTo>
                  <a:cubicBezTo>
                    <a:pt x="8003" y="18497"/>
                    <a:pt x="8051" y="18521"/>
                    <a:pt x="8098" y="18521"/>
                  </a:cubicBezTo>
                  <a:cubicBezTo>
                    <a:pt x="8218" y="18521"/>
                    <a:pt x="8289" y="18377"/>
                    <a:pt x="8194" y="18282"/>
                  </a:cubicBezTo>
                  <a:cubicBezTo>
                    <a:pt x="3686" y="13226"/>
                    <a:pt x="919" y="6882"/>
                    <a:pt x="299" y="132"/>
                  </a:cubicBezTo>
                  <a:cubicBezTo>
                    <a:pt x="299" y="42"/>
                    <a:pt x="231"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535;p28">
              <a:extLst>
                <a:ext uri="{FF2B5EF4-FFF2-40B4-BE49-F238E27FC236}">
                  <a16:creationId xmlns:a16="http://schemas.microsoft.com/office/drawing/2014/main" id="{955F52B5-19AA-7150-83F9-5F77DA67999D}"/>
                </a:ext>
              </a:extLst>
            </p:cNvPr>
            <p:cNvSpPr/>
            <p:nvPr/>
          </p:nvSpPr>
          <p:spPr>
            <a:xfrm>
              <a:off x="-64500" y="440750"/>
              <a:ext cx="88875" cy="295875"/>
            </a:xfrm>
            <a:custGeom>
              <a:avLst/>
              <a:gdLst/>
              <a:ahLst/>
              <a:cxnLst/>
              <a:rect l="l" t="t" r="r" b="b"/>
              <a:pathLst>
                <a:path w="3555" h="11835" extrusionOk="0">
                  <a:moveTo>
                    <a:pt x="172" y="0"/>
                  </a:moveTo>
                  <a:cubicBezTo>
                    <a:pt x="163" y="0"/>
                    <a:pt x="153" y="2"/>
                    <a:pt x="143" y="5"/>
                  </a:cubicBezTo>
                  <a:cubicBezTo>
                    <a:pt x="48" y="5"/>
                    <a:pt x="0" y="100"/>
                    <a:pt x="0" y="172"/>
                  </a:cubicBezTo>
                  <a:cubicBezTo>
                    <a:pt x="382" y="2605"/>
                    <a:pt x="907" y="5085"/>
                    <a:pt x="1503" y="7470"/>
                  </a:cubicBezTo>
                  <a:cubicBezTo>
                    <a:pt x="1885" y="8949"/>
                    <a:pt x="2314" y="10523"/>
                    <a:pt x="3268" y="11763"/>
                  </a:cubicBezTo>
                  <a:cubicBezTo>
                    <a:pt x="3292" y="11811"/>
                    <a:pt x="3339" y="11835"/>
                    <a:pt x="3387" y="11835"/>
                  </a:cubicBezTo>
                  <a:cubicBezTo>
                    <a:pt x="3411" y="11835"/>
                    <a:pt x="3459" y="11811"/>
                    <a:pt x="3483" y="11811"/>
                  </a:cubicBezTo>
                  <a:cubicBezTo>
                    <a:pt x="3554" y="11763"/>
                    <a:pt x="3554" y="11668"/>
                    <a:pt x="3506" y="11596"/>
                  </a:cubicBezTo>
                  <a:cubicBezTo>
                    <a:pt x="2600" y="10380"/>
                    <a:pt x="2171" y="8853"/>
                    <a:pt x="1789" y="7399"/>
                  </a:cubicBezTo>
                  <a:cubicBezTo>
                    <a:pt x="1193" y="5014"/>
                    <a:pt x="692" y="2557"/>
                    <a:pt x="310" y="124"/>
                  </a:cubicBezTo>
                  <a:cubicBezTo>
                    <a:pt x="290" y="62"/>
                    <a:pt x="233"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536;p28">
              <a:extLst>
                <a:ext uri="{FF2B5EF4-FFF2-40B4-BE49-F238E27FC236}">
                  <a16:creationId xmlns:a16="http://schemas.microsoft.com/office/drawing/2014/main" id="{AD7DB581-F1A4-2449-8CDE-93B558C43017}"/>
                </a:ext>
              </a:extLst>
            </p:cNvPr>
            <p:cNvSpPr/>
            <p:nvPr/>
          </p:nvSpPr>
          <p:spPr>
            <a:xfrm>
              <a:off x="-301025" y="426350"/>
              <a:ext cx="176725" cy="151700"/>
            </a:xfrm>
            <a:custGeom>
              <a:avLst/>
              <a:gdLst/>
              <a:ahLst/>
              <a:cxnLst/>
              <a:rect l="l" t="t" r="r" b="b"/>
              <a:pathLst>
                <a:path w="7069" h="6068" extrusionOk="0">
                  <a:moveTo>
                    <a:pt x="206" y="1"/>
                  </a:moveTo>
                  <a:cubicBezTo>
                    <a:pt x="107" y="1"/>
                    <a:pt x="1" y="96"/>
                    <a:pt x="64" y="223"/>
                  </a:cubicBezTo>
                  <a:cubicBezTo>
                    <a:pt x="1424" y="2990"/>
                    <a:pt x="3857" y="5089"/>
                    <a:pt x="6790" y="6067"/>
                  </a:cubicBezTo>
                  <a:lnTo>
                    <a:pt x="6838" y="6067"/>
                  </a:lnTo>
                  <a:cubicBezTo>
                    <a:pt x="6845" y="6067"/>
                    <a:pt x="6853" y="6068"/>
                    <a:pt x="6860" y="6068"/>
                  </a:cubicBezTo>
                  <a:cubicBezTo>
                    <a:pt x="7032" y="6068"/>
                    <a:pt x="7069" y="5803"/>
                    <a:pt x="6886" y="5780"/>
                  </a:cubicBezTo>
                  <a:cubicBezTo>
                    <a:pt x="4023" y="4826"/>
                    <a:pt x="1662" y="2775"/>
                    <a:pt x="327" y="80"/>
                  </a:cubicBezTo>
                  <a:cubicBezTo>
                    <a:pt x="303" y="24"/>
                    <a:pt x="255"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537;p28">
              <a:extLst>
                <a:ext uri="{FF2B5EF4-FFF2-40B4-BE49-F238E27FC236}">
                  <a16:creationId xmlns:a16="http://schemas.microsoft.com/office/drawing/2014/main" id="{C7F5A3E5-1D28-97CD-0F6B-3885147D43D5}"/>
                </a:ext>
              </a:extLst>
            </p:cNvPr>
            <p:cNvSpPr/>
            <p:nvPr/>
          </p:nvSpPr>
          <p:spPr>
            <a:xfrm>
              <a:off x="-241600" y="628675"/>
              <a:ext cx="233175" cy="113325"/>
            </a:xfrm>
            <a:custGeom>
              <a:avLst/>
              <a:gdLst/>
              <a:ahLst/>
              <a:cxnLst/>
              <a:rect l="l" t="t" r="r" b="b"/>
              <a:pathLst>
                <a:path w="9327" h="4533" extrusionOk="0">
                  <a:moveTo>
                    <a:pt x="168" y="1"/>
                  </a:moveTo>
                  <a:cubicBezTo>
                    <a:pt x="96" y="1"/>
                    <a:pt x="25" y="72"/>
                    <a:pt x="25" y="168"/>
                  </a:cubicBezTo>
                  <a:cubicBezTo>
                    <a:pt x="1" y="239"/>
                    <a:pt x="72" y="311"/>
                    <a:pt x="168" y="311"/>
                  </a:cubicBezTo>
                  <a:cubicBezTo>
                    <a:pt x="3555" y="430"/>
                    <a:pt x="6774" y="1933"/>
                    <a:pt x="9040" y="4485"/>
                  </a:cubicBezTo>
                  <a:cubicBezTo>
                    <a:pt x="9064" y="4509"/>
                    <a:pt x="9112" y="4532"/>
                    <a:pt x="9159" y="4532"/>
                  </a:cubicBezTo>
                  <a:cubicBezTo>
                    <a:pt x="9183" y="4532"/>
                    <a:pt x="9231" y="4532"/>
                    <a:pt x="9255" y="4509"/>
                  </a:cubicBezTo>
                  <a:cubicBezTo>
                    <a:pt x="9302" y="4461"/>
                    <a:pt x="9326" y="4365"/>
                    <a:pt x="9255" y="4294"/>
                  </a:cubicBezTo>
                  <a:cubicBezTo>
                    <a:pt x="6941" y="1670"/>
                    <a:pt x="3650" y="120"/>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538;p28">
              <a:extLst>
                <a:ext uri="{FF2B5EF4-FFF2-40B4-BE49-F238E27FC236}">
                  <a16:creationId xmlns:a16="http://schemas.microsoft.com/office/drawing/2014/main" id="{9DF60FDA-A469-A68C-82DF-EEA3FB920DAF}"/>
                </a:ext>
              </a:extLst>
            </p:cNvPr>
            <p:cNvSpPr/>
            <p:nvPr/>
          </p:nvSpPr>
          <p:spPr>
            <a:xfrm>
              <a:off x="-121775" y="314150"/>
              <a:ext cx="150650" cy="196375"/>
            </a:xfrm>
            <a:custGeom>
              <a:avLst/>
              <a:gdLst/>
              <a:ahLst/>
              <a:cxnLst/>
              <a:rect l="l" t="t" r="r" b="b"/>
              <a:pathLst>
                <a:path w="6026" h="7855" extrusionOk="0">
                  <a:moveTo>
                    <a:pt x="1552" y="1"/>
                  </a:moveTo>
                  <a:cubicBezTo>
                    <a:pt x="1337" y="1"/>
                    <a:pt x="1123" y="132"/>
                    <a:pt x="1051" y="394"/>
                  </a:cubicBezTo>
                  <a:cubicBezTo>
                    <a:pt x="908" y="1205"/>
                    <a:pt x="1194" y="2302"/>
                    <a:pt x="1433" y="2899"/>
                  </a:cubicBezTo>
                  <a:cubicBezTo>
                    <a:pt x="1314" y="2732"/>
                    <a:pt x="1194" y="2565"/>
                    <a:pt x="1075" y="2398"/>
                  </a:cubicBezTo>
                  <a:cubicBezTo>
                    <a:pt x="960" y="2251"/>
                    <a:pt x="802" y="2187"/>
                    <a:pt x="646" y="2187"/>
                  </a:cubicBezTo>
                  <a:cubicBezTo>
                    <a:pt x="319" y="2187"/>
                    <a:pt x="0" y="2471"/>
                    <a:pt x="97" y="2875"/>
                  </a:cubicBezTo>
                  <a:cubicBezTo>
                    <a:pt x="318" y="3560"/>
                    <a:pt x="682" y="4204"/>
                    <a:pt x="1171" y="4769"/>
                  </a:cubicBezTo>
                  <a:lnTo>
                    <a:pt x="1171" y="4769"/>
                  </a:lnTo>
                  <a:cubicBezTo>
                    <a:pt x="1047" y="4652"/>
                    <a:pt x="901" y="4568"/>
                    <a:pt x="741" y="4497"/>
                  </a:cubicBezTo>
                  <a:cubicBezTo>
                    <a:pt x="680" y="4470"/>
                    <a:pt x="620" y="4458"/>
                    <a:pt x="562" y="4458"/>
                  </a:cubicBezTo>
                  <a:cubicBezTo>
                    <a:pt x="259" y="4458"/>
                    <a:pt x="28" y="4792"/>
                    <a:pt x="169" y="5093"/>
                  </a:cubicBezTo>
                  <a:cubicBezTo>
                    <a:pt x="455" y="5665"/>
                    <a:pt x="908" y="6166"/>
                    <a:pt x="1457" y="6500"/>
                  </a:cubicBezTo>
                  <a:cubicBezTo>
                    <a:pt x="1290" y="6405"/>
                    <a:pt x="1075" y="6357"/>
                    <a:pt x="884" y="6357"/>
                  </a:cubicBezTo>
                  <a:cubicBezTo>
                    <a:pt x="646" y="6381"/>
                    <a:pt x="526" y="6667"/>
                    <a:pt x="693" y="6858"/>
                  </a:cubicBezTo>
                  <a:cubicBezTo>
                    <a:pt x="1224" y="7389"/>
                    <a:pt x="2112" y="7855"/>
                    <a:pt x="2862" y="7855"/>
                  </a:cubicBezTo>
                  <a:cubicBezTo>
                    <a:pt x="3022" y="7855"/>
                    <a:pt x="3175" y="7834"/>
                    <a:pt x="3317" y="7788"/>
                  </a:cubicBezTo>
                  <a:cubicBezTo>
                    <a:pt x="4190" y="7419"/>
                    <a:pt x="6026" y="5251"/>
                    <a:pt x="5050" y="5251"/>
                  </a:cubicBezTo>
                  <a:cubicBezTo>
                    <a:pt x="4826" y="5251"/>
                    <a:pt x="4454" y="5365"/>
                    <a:pt x="3889" y="5641"/>
                  </a:cubicBezTo>
                  <a:cubicBezTo>
                    <a:pt x="4319" y="4950"/>
                    <a:pt x="5010" y="4353"/>
                    <a:pt x="5249" y="3566"/>
                  </a:cubicBezTo>
                  <a:cubicBezTo>
                    <a:pt x="5394" y="3120"/>
                    <a:pt x="5193" y="2954"/>
                    <a:pt x="4875" y="2954"/>
                  </a:cubicBezTo>
                  <a:cubicBezTo>
                    <a:pt x="4412" y="2954"/>
                    <a:pt x="3701" y="3308"/>
                    <a:pt x="3460" y="3662"/>
                  </a:cubicBezTo>
                  <a:cubicBezTo>
                    <a:pt x="3412" y="2851"/>
                    <a:pt x="4247" y="2255"/>
                    <a:pt x="4247" y="1467"/>
                  </a:cubicBezTo>
                  <a:cubicBezTo>
                    <a:pt x="4105" y="906"/>
                    <a:pt x="3887" y="690"/>
                    <a:pt x="3653" y="690"/>
                  </a:cubicBezTo>
                  <a:cubicBezTo>
                    <a:pt x="3101" y="690"/>
                    <a:pt x="2463" y="1892"/>
                    <a:pt x="2530" y="2612"/>
                  </a:cubicBezTo>
                  <a:cubicBezTo>
                    <a:pt x="2411" y="1873"/>
                    <a:pt x="2244" y="1110"/>
                    <a:pt x="2053" y="394"/>
                  </a:cubicBezTo>
                  <a:cubicBezTo>
                    <a:pt x="1981" y="132"/>
                    <a:pt x="1767" y="1"/>
                    <a:pt x="15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539;p28">
              <a:extLst>
                <a:ext uri="{FF2B5EF4-FFF2-40B4-BE49-F238E27FC236}">
                  <a16:creationId xmlns:a16="http://schemas.microsoft.com/office/drawing/2014/main" id="{13FB6E2F-3247-810E-CE18-87E4B6BB485B}"/>
                </a:ext>
              </a:extLst>
            </p:cNvPr>
            <p:cNvSpPr/>
            <p:nvPr/>
          </p:nvSpPr>
          <p:spPr>
            <a:xfrm>
              <a:off x="-76425" y="364550"/>
              <a:ext cx="28650" cy="132975"/>
            </a:xfrm>
            <a:custGeom>
              <a:avLst/>
              <a:gdLst/>
              <a:ahLst/>
              <a:cxnLst/>
              <a:rect l="l" t="t" r="r" b="b"/>
              <a:pathLst>
                <a:path w="1146" h="5319" extrusionOk="0">
                  <a:moveTo>
                    <a:pt x="167" y="0"/>
                  </a:moveTo>
                  <a:cubicBezTo>
                    <a:pt x="96" y="0"/>
                    <a:pt x="24" y="72"/>
                    <a:pt x="24" y="167"/>
                  </a:cubicBezTo>
                  <a:cubicBezTo>
                    <a:pt x="0" y="1884"/>
                    <a:pt x="263" y="3601"/>
                    <a:pt x="835" y="5223"/>
                  </a:cubicBezTo>
                  <a:cubicBezTo>
                    <a:pt x="859" y="5271"/>
                    <a:pt x="931" y="5319"/>
                    <a:pt x="978" y="5319"/>
                  </a:cubicBezTo>
                  <a:lnTo>
                    <a:pt x="1026" y="5319"/>
                  </a:lnTo>
                  <a:cubicBezTo>
                    <a:pt x="1097" y="5295"/>
                    <a:pt x="1145" y="5199"/>
                    <a:pt x="1121" y="5128"/>
                  </a:cubicBezTo>
                  <a:cubicBezTo>
                    <a:pt x="573" y="3530"/>
                    <a:pt x="287" y="1860"/>
                    <a:pt x="310" y="167"/>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540;p28">
              <a:extLst>
                <a:ext uri="{FF2B5EF4-FFF2-40B4-BE49-F238E27FC236}">
                  <a16:creationId xmlns:a16="http://schemas.microsoft.com/office/drawing/2014/main" id="{7F128FA1-B61F-0DCD-B284-1517599F1FD7}"/>
                </a:ext>
              </a:extLst>
            </p:cNvPr>
            <p:cNvSpPr/>
            <p:nvPr/>
          </p:nvSpPr>
          <p:spPr>
            <a:xfrm>
              <a:off x="-269075" y="174225"/>
              <a:ext cx="131850" cy="225625"/>
            </a:xfrm>
            <a:custGeom>
              <a:avLst/>
              <a:gdLst/>
              <a:ahLst/>
              <a:cxnLst/>
              <a:rect l="l" t="t" r="r" b="b"/>
              <a:pathLst>
                <a:path w="5274" h="9025" extrusionOk="0">
                  <a:moveTo>
                    <a:pt x="969" y="0"/>
                  </a:moveTo>
                  <a:cubicBezTo>
                    <a:pt x="277" y="0"/>
                    <a:pt x="0" y="3480"/>
                    <a:pt x="1284" y="4930"/>
                  </a:cubicBezTo>
                  <a:lnTo>
                    <a:pt x="1284" y="4930"/>
                  </a:lnTo>
                  <a:cubicBezTo>
                    <a:pt x="1178" y="4829"/>
                    <a:pt x="1052" y="4784"/>
                    <a:pt x="929" y="4784"/>
                  </a:cubicBezTo>
                  <a:cubicBezTo>
                    <a:pt x="569" y="4784"/>
                    <a:pt x="228" y="5161"/>
                    <a:pt x="432" y="5586"/>
                  </a:cubicBezTo>
                  <a:cubicBezTo>
                    <a:pt x="694" y="6206"/>
                    <a:pt x="1124" y="6778"/>
                    <a:pt x="1672" y="7184"/>
                  </a:cubicBezTo>
                  <a:cubicBezTo>
                    <a:pt x="1612" y="7145"/>
                    <a:pt x="1550" y="7128"/>
                    <a:pt x="1490" y="7128"/>
                  </a:cubicBezTo>
                  <a:cubicBezTo>
                    <a:pt x="1220" y="7128"/>
                    <a:pt x="1000" y="7474"/>
                    <a:pt x="1195" y="7708"/>
                  </a:cubicBezTo>
                  <a:cubicBezTo>
                    <a:pt x="1847" y="8599"/>
                    <a:pt x="2394" y="9025"/>
                    <a:pt x="2869" y="9025"/>
                  </a:cubicBezTo>
                  <a:cubicBezTo>
                    <a:pt x="3576" y="9025"/>
                    <a:pt x="4121" y="8081"/>
                    <a:pt x="4606" y="6325"/>
                  </a:cubicBezTo>
                  <a:cubicBezTo>
                    <a:pt x="4792" y="5810"/>
                    <a:pt x="4656" y="5617"/>
                    <a:pt x="4422" y="5617"/>
                  </a:cubicBezTo>
                  <a:cubicBezTo>
                    <a:pt x="4147" y="5617"/>
                    <a:pt x="3737" y="5884"/>
                    <a:pt x="3556" y="6206"/>
                  </a:cubicBezTo>
                  <a:cubicBezTo>
                    <a:pt x="3819" y="5180"/>
                    <a:pt x="5274" y="3678"/>
                    <a:pt x="4701" y="2724"/>
                  </a:cubicBezTo>
                  <a:cubicBezTo>
                    <a:pt x="4621" y="2704"/>
                    <a:pt x="4541" y="2694"/>
                    <a:pt x="4461" y="2694"/>
                  </a:cubicBezTo>
                  <a:cubicBezTo>
                    <a:pt x="3874" y="2694"/>
                    <a:pt x="3313" y="3201"/>
                    <a:pt x="3103" y="3725"/>
                  </a:cubicBezTo>
                  <a:cubicBezTo>
                    <a:pt x="3969" y="1351"/>
                    <a:pt x="3514" y="181"/>
                    <a:pt x="2954" y="181"/>
                  </a:cubicBezTo>
                  <a:cubicBezTo>
                    <a:pt x="2495" y="181"/>
                    <a:pt x="1966" y="964"/>
                    <a:pt x="2030" y="2509"/>
                  </a:cubicBezTo>
                  <a:cubicBezTo>
                    <a:pt x="1661" y="679"/>
                    <a:pt x="1274" y="0"/>
                    <a:pt x="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541;p28">
              <a:extLst>
                <a:ext uri="{FF2B5EF4-FFF2-40B4-BE49-F238E27FC236}">
                  <a16:creationId xmlns:a16="http://schemas.microsoft.com/office/drawing/2014/main" id="{7994AE23-90D1-6F55-A548-7EAC1E5E35D4}"/>
                </a:ext>
              </a:extLst>
            </p:cNvPr>
            <p:cNvSpPr/>
            <p:nvPr/>
          </p:nvSpPr>
          <p:spPr>
            <a:xfrm>
              <a:off x="-222500" y="246475"/>
              <a:ext cx="24450" cy="136575"/>
            </a:xfrm>
            <a:custGeom>
              <a:avLst/>
              <a:gdLst/>
              <a:ahLst/>
              <a:cxnLst/>
              <a:rect l="l" t="t" r="r" b="b"/>
              <a:pathLst>
                <a:path w="978" h="5463" extrusionOk="0">
                  <a:moveTo>
                    <a:pt x="143" y="1"/>
                  </a:moveTo>
                  <a:cubicBezTo>
                    <a:pt x="72" y="1"/>
                    <a:pt x="0" y="72"/>
                    <a:pt x="0" y="144"/>
                  </a:cubicBezTo>
                  <a:cubicBezTo>
                    <a:pt x="24" y="1909"/>
                    <a:pt x="239" y="3650"/>
                    <a:pt x="692" y="5343"/>
                  </a:cubicBezTo>
                  <a:cubicBezTo>
                    <a:pt x="692" y="5415"/>
                    <a:pt x="763" y="5462"/>
                    <a:pt x="835" y="5462"/>
                  </a:cubicBezTo>
                  <a:lnTo>
                    <a:pt x="859" y="5462"/>
                  </a:lnTo>
                  <a:cubicBezTo>
                    <a:pt x="930" y="5439"/>
                    <a:pt x="978" y="5343"/>
                    <a:pt x="978" y="5272"/>
                  </a:cubicBezTo>
                  <a:cubicBezTo>
                    <a:pt x="549" y="3602"/>
                    <a:pt x="310" y="1885"/>
                    <a:pt x="310" y="144"/>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542;p28">
              <a:extLst>
                <a:ext uri="{FF2B5EF4-FFF2-40B4-BE49-F238E27FC236}">
                  <a16:creationId xmlns:a16="http://schemas.microsoft.com/office/drawing/2014/main" id="{16DA42D3-3D0E-3F23-C6ED-276B986BDFEF}"/>
                </a:ext>
              </a:extLst>
            </p:cNvPr>
            <p:cNvSpPr/>
            <p:nvPr/>
          </p:nvSpPr>
          <p:spPr>
            <a:xfrm>
              <a:off x="-475075" y="235450"/>
              <a:ext cx="247975" cy="254350"/>
            </a:xfrm>
            <a:custGeom>
              <a:avLst/>
              <a:gdLst/>
              <a:ahLst/>
              <a:cxnLst/>
              <a:rect l="l" t="t" r="r" b="b"/>
              <a:pathLst>
                <a:path w="9919" h="10174" extrusionOk="0">
                  <a:moveTo>
                    <a:pt x="1929" y="1"/>
                  </a:moveTo>
                  <a:cubicBezTo>
                    <a:pt x="1173" y="1"/>
                    <a:pt x="1874" y="2034"/>
                    <a:pt x="2464" y="2992"/>
                  </a:cubicBezTo>
                  <a:lnTo>
                    <a:pt x="2464" y="2992"/>
                  </a:lnTo>
                  <a:cubicBezTo>
                    <a:pt x="2273" y="2850"/>
                    <a:pt x="2045" y="2780"/>
                    <a:pt x="1830" y="2780"/>
                  </a:cubicBezTo>
                  <a:cubicBezTo>
                    <a:pt x="1326" y="2780"/>
                    <a:pt x="895" y="3162"/>
                    <a:pt x="1183" y="3876"/>
                  </a:cubicBezTo>
                  <a:cubicBezTo>
                    <a:pt x="1684" y="4782"/>
                    <a:pt x="2352" y="5593"/>
                    <a:pt x="3163" y="6237"/>
                  </a:cubicBezTo>
                  <a:cubicBezTo>
                    <a:pt x="2532" y="6058"/>
                    <a:pt x="2072" y="5981"/>
                    <a:pt x="1754" y="5981"/>
                  </a:cubicBezTo>
                  <a:cubicBezTo>
                    <a:pt x="1" y="5981"/>
                    <a:pt x="2513" y="8298"/>
                    <a:pt x="4188" y="8479"/>
                  </a:cubicBezTo>
                  <a:cubicBezTo>
                    <a:pt x="4140" y="8956"/>
                    <a:pt x="2376" y="8813"/>
                    <a:pt x="3592" y="9600"/>
                  </a:cubicBezTo>
                  <a:cubicBezTo>
                    <a:pt x="4692" y="10005"/>
                    <a:pt x="5595" y="10174"/>
                    <a:pt x="6328" y="10174"/>
                  </a:cubicBezTo>
                  <a:cubicBezTo>
                    <a:pt x="9919" y="10174"/>
                    <a:pt x="9446" y="6139"/>
                    <a:pt x="8206" y="6139"/>
                  </a:cubicBezTo>
                  <a:cubicBezTo>
                    <a:pt x="8074" y="6139"/>
                    <a:pt x="7934" y="6185"/>
                    <a:pt x="7790" y="6285"/>
                  </a:cubicBezTo>
                  <a:cubicBezTo>
                    <a:pt x="7967" y="5289"/>
                    <a:pt x="7601" y="2887"/>
                    <a:pt x="6801" y="2887"/>
                  </a:cubicBezTo>
                  <a:cubicBezTo>
                    <a:pt x="6527" y="2887"/>
                    <a:pt x="6204" y="3167"/>
                    <a:pt x="5834" y="3876"/>
                  </a:cubicBezTo>
                  <a:cubicBezTo>
                    <a:pt x="5858" y="3161"/>
                    <a:pt x="6048" y="1968"/>
                    <a:pt x="5810" y="1109"/>
                  </a:cubicBezTo>
                  <a:cubicBezTo>
                    <a:pt x="5682" y="713"/>
                    <a:pt x="5334" y="501"/>
                    <a:pt x="4984" y="501"/>
                  </a:cubicBezTo>
                  <a:cubicBezTo>
                    <a:pt x="4682" y="501"/>
                    <a:pt x="4378" y="659"/>
                    <a:pt x="4212" y="990"/>
                  </a:cubicBezTo>
                  <a:cubicBezTo>
                    <a:pt x="3997" y="1491"/>
                    <a:pt x="3950" y="2040"/>
                    <a:pt x="4045" y="2588"/>
                  </a:cubicBezTo>
                  <a:lnTo>
                    <a:pt x="2542" y="251"/>
                  </a:lnTo>
                  <a:cubicBezTo>
                    <a:pt x="2276" y="77"/>
                    <a:pt x="2076" y="1"/>
                    <a:pt x="1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543;p28">
              <a:extLst>
                <a:ext uri="{FF2B5EF4-FFF2-40B4-BE49-F238E27FC236}">
                  <a16:creationId xmlns:a16="http://schemas.microsoft.com/office/drawing/2014/main" id="{D035B470-9CFF-B598-3B69-1964A6252D46}"/>
                </a:ext>
              </a:extLst>
            </p:cNvPr>
            <p:cNvSpPr/>
            <p:nvPr/>
          </p:nvSpPr>
          <p:spPr>
            <a:xfrm>
              <a:off x="-386600" y="321575"/>
              <a:ext cx="112250" cy="140175"/>
            </a:xfrm>
            <a:custGeom>
              <a:avLst/>
              <a:gdLst/>
              <a:ahLst/>
              <a:cxnLst/>
              <a:rect l="l" t="t" r="r" b="b"/>
              <a:pathLst>
                <a:path w="4490" h="5607" extrusionOk="0">
                  <a:moveTo>
                    <a:pt x="188" y="0"/>
                  </a:moveTo>
                  <a:cubicBezTo>
                    <a:pt x="94" y="0"/>
                    <a:pt x="0" y="86"/>
                    <a:pt x="29" y="216"/>
                  </a:cubicBezTo>
                  <a:cubicBezTo>
                    <a:pt x="768" y="2435"/>
                    <a:pt x="2271" y="4319"/>
                    <a:pt x="4251" y="5583"/>
                  </a:cubicBezTo>
                  <a:cubicBezTo>
                    <a:pt x="4274" y="5583"/>
                    <a:pt x="4298" y="5607"/>
                    <a:pt x="4346" y="5607"/>
                  </a:cubicBezTo>
                  <a:cubicBezTo>
                    <a:pt x="4394" y="5583"/>
                    <a:pt x="4441" y="5559"/>
                    <a:pt x="4465" y="5535"/>
                  </a:cubicBezTo>
                  <a:cubicBezTo>
                    <a:pt x="4489" y="5464"/>
                    <a:pt x="4465" y="5368"/>
                    <a:pt x="4418" y="5320"/>
                  </a:cubicBezTo>
                  <a:cubicBezTo>
                    <a:pt x="2486" y="4104"/>
                    <a:pt x="1055" y="2268"/>
                    <a:pt x="339" y="121"/>
                  </a:cubicBezTo>
                  <a:cubicBezTo>
                    <a:pt x="311" y="37"/>
                    <a:pt x="24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544;p28">
              <a:extLst>
                <a:ext uri="{FF2B5EF4-FFF2-40B4-BE49-F238E27FC236}">
                  <a16:creationId xmlns:a16="http://schemas.microsoft.com/office/drawing/2014/main" id="{19E674F0-D7C3-CAB4-4964-9464D18FA61F}"/>
                </a:ext>
              </a:extLst>
            </p:cNvPr>
            <p:cNvSpPr/>
            <p:nvPr/>
          </p:nvSpPr>
          <p:spPr>
            <a:xfrm>
              <a:off x="-391650" y="591100"/>
              <a:ext cx="209700" cy="131625"/>
            </a:xfrm>
            <a:custGeom>
              <a:avLst/>
              <a:gdLst/>
              <a:ahLst/>
              <a:cxnLst/>
              <a:rect l="l" t="t" r="r" b="b"/>
              <a:pathLst>
                <a:path w="8388" h="5265" extrusionOk="0">
                  <a:moveTo>
                    <a:pt x="3766" y="1"/>
                  </a:moveTo>
                  <a:cubicBezTo>
                    <a:pt x="3047" y="1"/>
                    <a:pt x="3527" y="1472"/>
                    <a:pt x="4047" y="1862"/>
                  </a:cubicBezTo>
                  <a:cubicBezTo>
                    <a:pt x="4036" y="1862"/>
                    <a:pt x="4025" y="1862"/>
                    <a:pt x="4014" y="1862"/>
                  </a:cubicBezTo>
                  <a:cubicBezTo>
                    <a:pt x="3220" y="1862"/>
                    <a:pt x="2653" y="1026"/>
                    <a:pt x="1877" y="1003"/>
                  </a:cubicBezTo>
                  <a:lnTo>
                    <a:pt x="1877" y="1003"/>
                  </a:lnTo>
                  <a:cubicBezTo>
                    <a:pt x="0" y="1402"/>
                    <a:pt x="1860" y="2769"/>
                    <a:pt x="2898" y="2769"/>
                  </a:cubicBezTo>
                  <a:cubicBezTo>
                    <a:pt x="2916" y="2769"/>
                    <a:pt x="2933" y="2769"/>
                    <a:pt x="2950" y="2768"/>
                  </a:cubicBezTo>
                  <a:lnTo>
                    <a:pt x="2950" y="2768"/>
                  </a:lnTo>
                  <a:cubicBezTo>
                    <a:pt x="2211" y="2839"/>
                    <a:pt x="1447" y="2983"/>
                    <a:pt x="708" y="3149"/>
                  </a:cubicBezTo>
                  <a:cubicBezTo>
                    <a:pt x="207" y="3269"/>
                    <a:pt x="183" y="4008"/>
                    <a:pt x="684" y="4151"/>
                  </a:cubicBezTo>
                  <a:cubicBezTo>
                    <a:pt x="883" y="4198"/>
                    <a:pt x="1099" y="4218"/>
                    <a:pt x="1322" y="4218"/>
                  </a:cubicBezTo>
                  <a:cubicBezTo>
                    <a:pt x="2005" y="4218"/>
                    <a:pt x="2744" y="4033"/>
                    <a:pt x="3212" y="3889"/>
                  </a:cubicBezTo>
                  <a:lnTo>
                    <a:pt x="3212" y="3889"/>
                  </a:lnTo>
                  <a:cubicBezTo>
                    <a:pt x="3045" y="3984"/>
                    <a:pt x="2878" y="4104"/>
                    <a:pt x="2711" y="4199"/>
                  </a:cubicBezTo>
                  <a:cubicBezTo>
                    <a:pt x="2263" y="4535"/>
                    <a:pt x="2510" y="5209"/>
                    <a:pt x="3037" y="5209"/>
                  </a:cubicBezTo>
                  <a:cubicBezTo>
                    <a:pt x="3071" y="5209"/>
                    <a:pt x="3105" y="5206"/>
                    <a:pt x="3141" y="5201"/>
                  </a:cubicBezTo>
                  <a:cubicBezTo>
                    <a:pt x="3880" y="4986"/>
                    <a:pt x="4596" y="4604"/>
                    <a:pt x="5192" y="4104"/>
                  </a:cubicBezTo>
                  <a:lnTo>
                    <a:pt x="5192" y="4104"/>
                  </a:lnTo>
                  <a:cubicBezTo>
                    <a:pt x="5025" y="4247"/>
                    <a:pt x="4882" y="4414"/>
                    <a:pt x="4786" y="4628"/>
                  </a:cubicBezTo>
                  <a:cubicBezTo>
                    <a:pt x="4627" y="4946"/>
                    <a:pt x="4866" y="5265"/>
                    <a:pt x="5172" y="5265"/>
                  </a:cubicBezTo>
                  <a:cubicBezTo>
                    <a:pt x="5232" y="5265"/>
                    <a:pt x="5296" y="5252"/>
                    <a:pt x="5359" y="5224"/>
                  </a:cubicBezTo>
                  <a:cubicBezTo>
                    <a:pt x="5912" y="4971"/>
                    <a:pt x="6421" y="4583"/>
                    <a:pt x="6777" y="4062"/>
                  </a:cubicBezTo>
                  <a:lnTo>
                    <a:pt x="6777" y="4062"/>
                  </a:lnTo>
                  <a:cubicBezTo>
                    <a:pt x="6685" y="4212"/>
                    <a:pt x="6647" y="4363"/>
                    <a:pt x="6647" y="4533"/>
                  </a:cubicBezTo>
                  <a:cubicBezTo>
                    <a:pt x="6647" y="4701"/>
                    <a:pt x="6788" y="4809"/>
                    <a:pt x="6939" y="4809"/>
                  </a:cubicBezTo>
                  <a:cubicBezTo>
                    <a:pt x="7002" y="4809"/>
                    <a:pt x="7067" y="4790"/>
                    <a:pt x="7124" y="4747"/>
                  </a:cubicBezTo>
                  <a:cubicBezTo>
                    <a:pt x="7792" y="4127"/>
                    <a:pt x="8388" y="2983"/>
                    <a:pt x="8149" y="2148"/>
                  </a:cubicBezTo>
                  <a:cubicBezTo>
                    <a:pt x="7883" y="1444"/>
                    <a:pt x="6469" y="53"/>
                    <a:pt x="5910" y="53"/>
                  </a:cubicBezTo>
                  <a:cubicBezTo>
                    <a:pt x="5616" y="53"/>
                    <a:pt x="5559" y="436"/>
                    <a:pt x="6027" y="1504"/>
                  </a:cubicBezTo>
                  <a:cubicBezTo>
                    <a:pt x="5359" y="1051"/>
                    <a:pt x="4786" y="335"/>
                    <a:pt x="4023" y="49"/>
                  </a:cubicBezTo>
                  <a:cubicBezTo>
                    <a:pt x="3924" y="16"/>
                    <a:pt x="3839" y="1"/>
                    <a:pt x="3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545;p28">
              <a:extLst>
                <a:ext uri="{FF2B5EF4-FFF2-40B4-BE49-F238E27FC236}">
                  <a16:creationId xmlns:a16="http://schemas.microsoft.com/office/drawing/2014/main" id="{BE7B3FC8-5F47-269D-A887-724986BE230D}"/>
                </a:ext>
              </a:extLst>
            </p:cNvPr>
            <p:cNvSpPr/>
            <p:nvPr/>
          </p:nvSpPr>
          <p:spPr>
            <a:xfrm>
              <a:off x="-334000" y="646975"/>
              <a:ext cx="130400" cy="34800"/>
            </a:xfrm>
            <a:custGeom>
              <a:avLst/>
              <a:gdLst/>
              <a:ahLst/>
              <a:cxnLst/>
              <a:rect l="l" t="t" r="r" b="b"/>
              <a:pathLst>
                <a:path w="5216" h="1392" extrusionOk="0">
                  <a:moveTo>
                    <a:pt x="4269" y="0"/>
                  </a:moveTo>
                  <a:cubicBezTo>
                    <a:pt x="2783" y="0"/>
                    <a:pt x="1317" y="596"/>
                    <a:pt x="95" y="1105"/>
                  </a:cubicBezTo>
                  <a:cubicBezTo>
                    <a:pt x="24" y="1129"/>
                    <a:pt x="0" y="1201"/>
                    <a:pt x="24" y="1296"/>
                  </a:cubicBezTo>
                  <a:cubicBezTo>
                    <a:pt x="48" y="1344"/>
                    <a:pt x="95" y="1391"/>
                    <a:pt x="167" y="1391"/>
                  </a:cubicBezTo>
                  <a:cubicBezTo>
                    <a:pt x="167" y="1391"/>
                    <a:pt x="191" y="1368"/>
                    <a:pt x="215" y="1368"/>
                  </a:cubicBezTo>
                  <a:cubicBezTo>
                    <a:pt x="1395" y="900"/>
                    <a:pt x="2836" y="310"/>
                    <a:pt x="4255" y="310"/>
                  </a:cubicBezTo>
                  <a:cubicBezTo>
                    <a:pt x="4500" y="310"/>
                    <a:pt x="4743" y="327"/>
                    <a:pt x="4985" y="366"/>
                  </a:cubicBezTo>
                  <a:cubicBezTo>
                    <a:pt x="4992" y="367"/>
                    <a:pt x="5000" y="367"/>
                    <a:pt x="5007" y="367"/>
                  </a:cubicBezTo>
                  <a:cubicBezTo>
                    <a:pt x="5179" y="367"/>
                    <a:pt x="5216" y="102"/>
                    <a:pt x="5032" y="56"/>
                  </a:cubicBezTo>
                  <a:cubicBezTo>
                    <a:pt x="4778" y="18"/>
                    <a:pt x="4523" y="0"/>
                    <a:pt x="4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546;p28">
              <a:extLst>
                <a:ext uri="{FF2B5EF4-FFF2-40B4-BE49-F238E27FC236}">
                  <a16:creationId xmlns:a16="http://schemas.microsoft.com/office/drawing/2014/main" id="{7D3C962A-9809-1344-42BF-DB26DCB8E44F}"/>
                </a:ext>
              </a:extLst>
            </p:cNvPr>
            <p:cNvSpPr/>
            <p:nvPr/>
          </p:nvSpPr>
          <p:spPr>
            <a:xfrm>
              <a:off x="-173625" y="683200"/>
              <a:ext cx="521150" cy="461400"/>
            </a:xfrm>
            <a:custGeom>
              <a:avLst/>
              <a:gdLst/>
              <a:ahLst/>
              <a:cxnLst/>
              <a:rect l="l" t="t" r="r" b="b"/>
              <a:pathLst>
                <a:path w="20846" h="18456" extrusionOk="0">
                  <a:moveTo>
                    <a:pt x="11785" y="1"/>
                  </a:moveTo>
                  <a:cubicBezTo>
                    <a:pt x="8590" y="1"/>
                    <a:pt x="5384" y="1654"/>
                    <a:pt x="3817" y="4593"/>
                  </a:cubicBezTo>
                  <a:cubicBezTo>
                    <a:pt x="1" y="10890"/>
                    <a:pt x="6894" y="16232"/>
                    <a:pt x="12284" y="18164"/>
                  </a:cubicBezTo>
                  <a:cubicBezTo>
                    <a:pt x="12926" y="18344"/>
                    <a:pt x="13725" y="18456"/>
                    <a:pt x="14546" y="18456"/>
                  </a:cubicBezTo>
                  <a:cubicBezTo>
                    <a:pt x="16557" y="18456"/>
                    <a:pt x="18698" y="17785"/>
                    <a:pt x="18986" y="15803"/>
                  </a:cubicBezTo>
                  <a:cubicBezTo>
                    <a:pt x="19343" y="11057"/>
                    <a:pt x="20846" y="4617"/>
                    <a:pt x="17030" y="1755"/>
                  </a:cubicBezTo>
                  <a:cubicBezTo>
                    <a:pt x="15503" y="561"/>
                    <a:pt x="13646" y="1"/>
                    <a:pt x="117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547;p28">
              <a:extLst>
                <a:ext uri="{FF2B5EF4-FFF2-40B4-BE49-F238E27FC236}">
                  <a16:creationId xmlns:a16="http://schemas.microsoft.com/office/drawing/2014/main" id="{07E6F098-2223-1FC9-4419-D51298C2F3FC}"/>
                </a:ext>
              </a:extLst>
            </p:cNvPr>
            <p:cNvSpPr/>
            <p:nvPr/>
          </p:nvSpPr>
          <p:spPr>
            <a:xfrm>
              <a:off x="-88950" y="734800"/>
              <a:ext cx="350275" cy="207550"/>
            </a:xfrm>
            <a:custGeom>
              <a:avLst/>
              <a:gdLst/>
              <a:ahLst/>
              <a:cxnLst/>
              <a:rect l="l" t="t" r="r" b="b"/>
              <a:pathLst>
                <a:path w="14011" h="8302" extrusionOk="0">
                  <a:moveTo>
                    <a:pt x="11687" y="0"/>
                  </a:moveTo>
                  <a:cubicBezTo>
                    <a:pt x="3315" y="0"/>
                    <a:pt x="68" y="8022"/>
                    <a:pt x="24" y="8110"/>
                  </a:cubicBezTo>
                  <a:cubicBezTo>
                    <a:pt x="1" y="8182"/>
                    <a:pt x="24" y="8277"/>
                    <a:pt x="120" y="8301"/>
                  </a:cubicBezTo>
                  <a:lnTo>
                    <a:pt x="167" y="8301"/>
                  </a:lnTo>
                  <a:cubicBezTo>
                    <a:pt x="239" y="8301"/>
                    <a:pt x="287" y="8277"/>
                    <a:pt x="311" y="8206"/>
                  </a:cubicBezTo>
                  <a:cubicBezTo>
                    <a:pt x="333" y="8140"/>
                    <a:pt x="3520" y="293"/>
                    <a:pt x="11706" y="293"/>
                  </a:cubicBezTo>
                  <a:cubicBezTo>
                    <a:pt x="12366" y="293"/>
                    <a:pt x="13059" y="344"/>
                    <a:pt x="13786" y="454"/>
                  </a:cubicBezTo>
                  <a:cubicBezTo>
                    <a:pt x="13801" y="458"/>
                    <a:pt x="13816" y="459"/>
                    <a:pt x="13829" y="459"/>
                  </a:cubicBezTo>
                  <a:cubicBezTo>
                    <a:pt x="14003" y="459"/>
                    <a:pt x="14011" y="190"/>
                    <a:pt x="13834" y="168"/>
                  </a:cubicBezTo>
                  <a:cubicBezTo>
                    <a:pt x="13083" y="53"/>
                    <a:pt x="12368" y="0"/>
                    <a:pt x="11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548;p28">
              <a:extLst>
                <a:ext uri="{FF2B5EF4-FFF2-40B4-BE49-F238E27FC236}">
                  <a16:creationId xmlns:a16="http://schemas.microsoft.com/office/drawing/2014/main" id="{E15110FD-48A8-8AA1-82B3-1F65B9C62EFC}"/>
                </a:ext>
              </a:extLst>
            </p:cNvPr>
            <p:cNvSpPr/>
            <p:nvPr/>
          </p:nvSpPr>
          <p:spPr>
            <a:xfrm>
              <a:off x="-51375" y="815450"/>
              <a:ext cx="350025" cy="187125"/>
            </a:xfrm>
            <a:custGeom>
              <a:avLst/>
              <a:gdLst/>
              <a:ahLst/>
              <a:cxnLst/>
              <a:rect l="l" t="t" r="r" b="b"/>
              <a:pathLst>
                <a:path w="14001" h="7485" extrusionOk="0">
                  <a:moveTo>
                    <a:pt x="12241" y="0"/>
                  </a:moveTo>
                  <a:cubicBezTo>
                    <a:pt x="4855" y="0"/>
                    <a:pt x="92" y="7156"/>
                    <a:pt x="48" y="7246"/>
                  </a:cubicBezTo>
                  <a:cubicBezTo>
                    <a:pt x="0" y="7317"/>
                    <a:pt x="0" y="7412"/>
                    <a:pt x="72" y="7460"/>
                  </a:cubicBezTo>
                  <a:cubicBezTo>
                    <a:pt x="95" y="7460"/>
                    <a:pt x="143" y="7484"/>
                    <a:pt x="167" y="7484"/>
                  </a:cubicBezTo>
                  <a:cubicBezTo>
                    <a:pt x="215" y="7484"/>
                    <a:pt x="262" y="7436"/>
                    <a:pt x="286" y="7412"/>
                  </a:cubicBezTo>
                  <a:cubicBezTo>
                    <a:pt x="331" y="7323"/>
                    <a:pt x="5012" y="289"/>
                    <a:pt x="12254" y="289"/>
                  </a:cubicBezTo>
                  <a:cubicBezTo>
                    <a:pt x="12767" y="289"/>
                    <a:pt x="13294" y="325"/>
                    <a:pt x="13833" y="400"/>
                  </a:cubicBezTo>
                  <a:cubicBezTo>
                    <a:pt x="13843" y="404"/>
                    <a:pt x="13852" y="405"/>
                    <a:pt x="13862" y="405"/>
                  </a:cubicBezTo>
                  <a:cubicBezTo>
                    <a:pt x="13923" y="405"/>
                    <a:pt x="13980" y="343"/>
                    <a:pt x="14000" y="281"/>
                  </a:cubicBezTo>
                  <a:cubicBezTo>
                    <a:pt x="14000" y="186"/>
                    <a:pt x="13953" y="114"/>
                    <a:pt x="13857" y="114"/>
                  </a:cubicBezTo>
                  <a:cubicBezTo>
                    <a:pt x="13306" y="37"/>
                    <a:pt x="12766" y="0"/>
                    <a:pt x="12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549;p28">
              <a:extLst>
                <a:ext uri="{FF2B5EF4-FFF2-40B4-BE49-F238E27FC236}">
                  <a16:creationId xmlns:a16="http://schemas.microsoft.com/office/drawing/2014/main" id="{25ACB3D5-58A6-A97E-C5D6-081DACE028BA}"/>
                </a:ext>
              </a:extLst>
            </p:cNvPr>
            <p:cNvSpPr/>
            <p:nvPr/>
          </p:nvSpPr>
          <p:spPr>
            <a:xfrm>
              <a:off x="44600" y="920125"/>
              <a:ext cx="258825" cy="159950"/>
            </a:xfrm>
            <a:custGeom>
              <a:avLst/>
              <a:gdLst/>
              <a:ahLst/>
              <a:cxnLst/>
              <a:rect l="l" t="t" r="r" b="b"/>
              <a:pathLst>
                <a:path w="10353" h="6398" extrusionOk="0">
                  <a:moveTo>
                    <a:pt x="10214" y="1"/>
                  </a:moveTo>
                  <a:cubicBezTo>
                    <a:pt x="10204" y="1"/>
                    <a:pt x="10195" y="2"/>
                    <a:pt x="10185" y="6"/>
                  </a:cubicBezTo>
                  <a:cubicBezTo>
                    <a:pt x="2648" y="745"/>
                    <a:pt x="73" y="6135"/>
                    <a:pt x="49" y="6183"/>
                  </a:cubicBezTo>
                  <a:cubicBezTo>
                    <a:pt x="1" y="6254"/>
                    <a:pt x="25" y="6350"/>
                    <a:pt x="120" y="6398"/>
                  </a:cubicBezTo>
                  <a:lnTo>
                    <a:pt x="168" y="6398"/>
                  </a:lnTo>
                  <a:cubicBezTo>
                    <a:pt x="240" y="6398"/>
                    <a:pt x="287" y="6374"/>
                    <a:pt x="311" y="6326"/>
                  </a:cubicBezTo>
                  <a:cubicBezTo>
                    <a:pt x="335" y="6254"/>
                    <a:pt x="2863" y="1031"/>
                    <a:pt x="10209" y="292"/>
                  </a:cubicBezTo>
                  <a:cubicBezTo>
                    <a:pt x="10281" y="292"/>
                    <a:pt x="10352" y="220"/>
                    <a:pt x="10328" y="125"/>
                  </a:cubicBezTo>
                  <a:cubicBezTo>
                    <a:pt x="10328" y="63"/>
                    <a:pt x="10275" y="1"/>
                    <a:pt x="10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550;p28">
              <a:extLst>
                <a:ext uri="{FF2B5EF4-FFF2-40B4-BE49-F238E27FC236}">
                  <a16:creationId xmlns:a16="http://schemas.microsoft.com/office/drawing/2014/main" id="{7E2F4DAC-2BD5-0C70-1CC5-668B08A556A7}"/>
                </a:ext>
              </a:extLst>
            </p:cNvPr>
            <p:cNvSpPr/>
            <p:nvPr/>
          </p:nvSpPr>
          <p:spPr>
            <a:xfrm>
              <a:off x="137625" y="1021200"/>
              <a:ext cx="157975" cy="109550"/>
            </a:xfrm>
            <a:custGeom>
              <a:avLst/>
              <a:gdLst/>
              <a:ahLst/>
              <a:cxnLst/>
              <a:rect l="l" t="t" r="r" b="b"/>
              <a:pathLst>
                <a:path w="6319" h="4382" extrusionOk="0">
                  <a:moveTo>
                    <a:pt x="6109" y="0"/>
                  </a:moveTo>
                  <a:cubicBezTo>
                    <a:pt x="6086" y="0"/>
                    <a:pt x="6061" y="5"/>
                    <a:pt x="6035" y="17"/>
                  </a:cubicBezTo>
                  <a:cubicBezTo>
                    <a:pt x="1575" y="1353"/>
                    <a:pt x="96" y="4048"/>
                    <a:pt x="48" y="4143"/>
                  </a:cubicBezTo>
                  <a:cubicBezTo>
                    <a:pt x="1" y="4215"/>
                    <a:pt x="25" y="4310"/>
                    <a:pt x="96" y="4358"/>
                  </a:cubicBezTo>
                  <a:cubicBezTo>
                    <a:pt x="120" y="4358"/>
                    <a:pt x="144" y="4382"/>
                    <a:pt x="168" y="4382"/>
                  </a:cubicBezTo>
                  <a:cubicBezTo>
                    <a:pt x="215" y="4382"/>
                    <a:pt x="263" y="4334"/>
                    <a:pt x="311" y="4286"/>
                  </a:cubicBezTo>
                  <a:cubicBezTo>
                    <a:pt x="311" y="4263"/>
                    <a:pt x="1766" y="1615"/>
                    <a:pt x="6130" y="303"/>
                  </a:cubicBezTo>
                  <a:cubicBezTo>
                    <a:pt x="6318" y="262"/>
                    <a:pt x="6268" y="0"/>
                    <a:pt x="6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551;p28">
              <a:extLst>
                <a:ext uri="{FF2B5EF4-FFF2-40B4-BE49-F238E27FC236}">
                  <a16:creationId xmlns:a16="http://schemas.microsoft.com/office/drawing/2014/main" id="{0DB940D6-C54D-AF27-3128-AE1A207A0A23}"/>
                </a:ext>
              </a:extLst>
            </p:cNvPr>
            <p:cNvSpPr/>
            <p:nvPr/>
          </p:nvSpPr>
          <p:spPr>
            <a:xfrm>
              <a:off x="55425" y="701500"/>
              <a:ext cx="129325" cy="74050"/>
            </a:xfrm>
            <a:custGeom>
              <a:avLst/>
              <a:gdLst/>
              <a:ahLst/>
              <a:cxnLst/>
              <a:rect l="l" t="t" r="r" b="b"/>
              <a:pathLst>
                <a:path w="5173" h="2962" extrusionOk="0">
                  <a:moveTo>
                    <a:pt x="3371" y="1"/>
                  </a:moveTo>
                  <a:cubicBezTo>
                    <a:pt x="2029" y="1"/>
                    <a:pt x="388" y="667"/>
                    <a:pt x="140" y="1810"/>
                  </a:cubicBezTo>
                  <a:cubicBezTo>
                    <a:pt x="0" y="2682"/>
                    <a:pt x="526" y="2961"/>
                    <a:pt x="1283" y="2961"/>
                  </a:cubicBezTo>
                  <a:cubicBezTo>
                    <a:pt x="2204" y="2961"/>
                    <a:pt x="3466" y="2549"/>
                    <a:pt x="4290" y="2287"/>
                  </a:cubicBezTo>
                  <a:cubicBezTo>
                    <a:pt x="4791" y="2120"/>
                    <a:pt x="5149" y="1667"/>
                    <a:pt x="5173" y="1142"/>
                  </a:cubicBezTo>
                  <a:cubicBezTo>
                    <a:pt x="5173" y="357"/>
                    <a:pt x="4352" y="1"/>
                    <a:pt x="3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Título 2">
            <a:extLst>
              <a:ext uri="{FF2B5EF4-FFF2-40B4-BE49-F238E27FC236}">
                <a16:creationId xmlns:a16="http://schemas.microsoft.com/office/drawing/2014/main" id="{76027B80-EAD4-839A-0D25-CF36F85E2B9F}"/>
              </a:ext>
            </a:extLst>
          </p:cNvPr>
          <p:cNvSpPr>
            <a:spLocks noGrp="1"/>
          </p:cNvSpPr>
          <p:nvPr>
            <p:ph type="title"/>
          </p:nvPr>
        </p:nvSpPr>
        <p:spPr>
          <a:xfrm>
            <a:off x="76529" y="376042"/>
            <a:ext cx="5439904" cy="1220763"/>
          </a:xfrm>
        </p:spPr>
        <p:txBody>
          <a:bodyPr/>
          <a:lstStyle/>
          <a:p>
            <a:pPr algn="ctr"/>
            <a:r>
              <a:rPr lang="es-ES" sz="3200" dirty="0"/>
              <a:t>Estrategia SOMOS</a:t>
            </a:r>
          </a:p>
        </p:txBody>
      </p:sp>
      <p:sp>
        <p:nvSpPr>
          <p:cNvPr id="148" name="Google Shape;1242;p43">
            <a:extLst>
              <a:ext uri="{FF2B5EF4-FFF2-40B4-BE49-F238E27FC236}">
                <a16:creationId xmlns:a16="http://schemas.microsoft.com/office/drawing/2014/main" id="{8632C43E-9D52-2794-6F58-BE2D02A5AAEC}"/>
              </a:ext>
            </a:extLst>
          </p:cNvPr>
          <p:cNvSpPr txBox="1">
            <a:spLocks/>
          </p:cNvSpPr>
          <p:nvPr/>
        </p:nvSpPr>
        <p:spPr>
          <a:xfrm>
            <a:off x="413548" y="1454167"/>
            <a:ext cx="3997669" cy="16288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sz="1400" b="1" dirty="0"/>
              <a:t>Objetivo del Programa</a:t>
            </a:r>
          </a:p>
          <a:p>
            <a:pPr marL="0" indent="0" algn="just">
              <a:buFont typeface="Roboto"/>
              <a:buNone/>
            </a:pPr>
            <a:endParaRPr lang="es-ES" sz="1600" b="1" dirty="0"/>
          </a:p>
          <a:p>
            <a:pPr marL="0" indent="0" algn="just">
              <a:buFont typeface="Roboto"/>
              <a:buNone/>
            </a:pPr>
            <a:r>
              <a:rPr lang="es-MX" dirty="0"/>
              <a:t>Acompañar a los grupos rurales interesados en formalizarse, desde la transferencia de conocimiento, en temas relacionados con los tipos de figuras jurídicas que existen para organizarse y los requisitos legales y de constitución que deben cumplir, hasta la creación y constitución de la figura jurídica que se ajuste a su objetivo común.  </a:t>
            </a:r>
          </a:p>
        </p:txBody>
      </p:sp>
      <p:pic>
        <p:nvPicPr>
          <p:cNvPr id="5" name="Picture 14" descr="Agencia de Desarrollo Rural">
            <a:extLst>
              <a:ext uri="{FF2B5EF4-FFF2-40B4-BE49-F238E27FC236}">
                <a16:creationId xmlns:a16="http://schemas.microsoft.com/office/drawing/2014/main" id="{6A73CA85-7CD3-FFEE-6658-B4EEE28D7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
        <p:nvSpPr>
          <p:cNvPr id="81" name="CuadroTexto 80">
            <a:extLst>
              <a:ext uri="{FF2B5EF4-FFF2-40B4-BE49-F238E27FC236}">
                <a16:creationId xmlns:a16="http://schemas.microsoft.com/office/drawing/2014/main" id="{48D42BEB-53EA-BBB4-75F9-B3DA570F1DB6}"/>
              </a:ext>
            </a:extLst>
          </p:cNvPr>
          <p:cNvSpPr txBox="1"/>
          <p:nvPr/>
        </p:nvSpPr>
        <p:spPr>
          <a:xfrm>
            <a:off x="4572000" y="1371713"/>
            <a:ext cx="3720598" cy="307777"/>
          </a:xfrm>
          <a:prstGeom prst="rect">
            <a:avLst/>
          </a:prstGeom>
          <a:noFill/>
        </p:spPr>
        <p:txBody>
          <a:bodyPr wrap="square" rtlCol="0">
            <a:spAutoFit/>
          </a:bodyPr>
          <a:lstStyle/>
          <a:p>
            <a:pPr algn="ctr"/>
            <a:r>
              <a:rPr lang="es-CO" dirty="0">
                <a:solidFill>
                  <a:schemeClr val="accent1">
                    <a:lumMod val="75000"/>
                  </a:schemeClr>
                </a:solidFill>
                <a:latin typeface="Roboto Slab ExtraBold" pitchFamily="2" charset="0"/>
                <a:ea typeface="Roboto Slab ExtraBold" pitchFamily="2" charset="0"/>
                <a:cs typeface="Roboto Slab ExtraBold" pitchFamily="2" charset="0"/>
              </a:rPr>
              <a:t>Procedimientos para acceder a la oferta</a:t>
            </a:r>
          </a:p>
        </p:txBody>
      </p:sp>
      <p:sp>
        <p:nvSpPr>
          <p:cNvPr id="82" name="CuadroTexto 81">
            <a:extLst>
              <a:ext uri="{FF2B5EF4-FFF2-40B4-BE49-F238E27FC236}">
                <a16:creationId xmlns:a16="http://schemas.microsoft.com/office/drawing/2014/main" id="{4B2CF258-0759-2B3F-D4B2-2D902BBCBF9D}"/>
              </a:ext>
            </a:extLst>
          </p:cNvPr>
          <p:cNvSpPr txBox="1"/>
          <p:nvPr/>
        </p:nvSpPr>
        <p:spPr>
          <a:xfrm>
            <a:off x="4647742" y="1854914"/>
            <a:ext cx="4244681" cy="1754326"/>
          </a:xfrm>
          <a:prstGeom prst="rect">
            <a:avLst/>
          </a:prstGeom>
          <a:noFill/>
        </p:spPr>
        <p:txBody>
          <a:bodyPr wrap="square" rtlCol="0">
            <a:spAutoFit/>
          </a:bodyPr>
          <a:lstStyle/>
          <a:p>
            <a:pPr algn="just"/>
            <a:r>
              <a:rPr lang="es-MX" sz="1200" dirty="0">
                <a:solidFill>
                  <a:schemeClr val="accent5"/>
                </a:solidFill>
              </a:rPr>
              <a:t>Para acceder a los servicios de fomento asociativo y el apoyo de la Formalización de organizaciones sin ánimo de lucro, basta con realizar una solicitud expresa de atención al correo institucional: </a:t>
            </a:r>
            <a:r>
              <a:rPr lang="es-MX" sz="1200" dirty="0">
                <a:solidFill>
                  <a:srgbClr val="005B39"/>
                </a:solidFill>
              </a:rPr>
              <a:t>correspondencia@adr.gov.co - direccionasociatividad@adr.gov.co        </a:t>
            </a:r>
          </a:p>
          <a:p>
            <a:pPr algn="just"/>
            <a:endParaRPr lang="es-MX" sz="1200" dirty="0">
              <a:solidFill>
                <a:schemeClr val="accent5"/>
              </a:solidFill>
            </a:endParaRPr>
          </a:p>
          <a:p>
            <a:pPr algn="just"/>
            <a:r>
              <a:rPr lang="es-MX" sz="1200" dirty="0">
                <a:solidFill>
                  <a:schemeClr val="accent5"/>
                </a:solidFill>
              </a:rPr>
              <a:t>Enlace informativo de la estrategia: </a:t>
            </a:r>
            <a:r>
              <a:rPr lang="es-MX" sz="1200" dirty="0">
                <a:solidFill>
                  <a:srgbClr val="005B39"/>
                </a:solidFill>
              </a:rPr>
              <a:t>https://www.adr.gov.co/atencion-y-servicios-a-la-ciudadania/participacion-y-asociatividad/</a:t>
            </a:r>
          </a:p>
        </p:txBody>
      </p:sp>
      <p:sp>
        <p:nvSpPr>
          <p:cNvPr id="83" name="CuadroTexto 82">
            <a:extLst>
              <a:ext uri="{FF2B5EF4-FFF2-40B4-BE49-F238E27FC236}">
                <a16:creationId xmlns:a16="http://schemas.microsoft.com/office/drawing/2014/main" id="{6D010D42-FB32-6635-4AE2-F1BFAF7DC912}"/>
              </a:ext>
            </a:extLst>
          </p:cNvPr>
          <p:cNvSpPr txBox="1"/>
          <p:nvPr/>
        </p:nvSpPr>
        <p:spPr>
          <a:xfrm>
            <a:off x="2203827" y="4692102"/>
            <a:ext cx="4736345" cy="253916"/>
          </a:xfrm>
          <a:prstGeom prst="rect">
            <a:avLst/>
          </a:prstGeom>
          <a:noFill/>
        </p:spPr>
        <p:txBody>
          <a:bodyPr wrap="square" rtlCol="0">
            <a:spAutoFit/>
          </a:bodyPr>
          <a:lstStyle/>
          <a:p>
            <a:pPr algn="ctr"/>
            <a:r>
              <a:rPr lang="es-CO" sz="1050" b="1" dirty="0">
                <a:solidFill>
                  <a:schemeClr val="tx1"/>
                </a:solidFill>
              </a:rPr>
              <a:t>La oferta está permanentemente abierta</a:t>
            </a:r>
          </a:p>
        </p:txBody>
      </p:sp>
      <p:sp>
        <p:nvSpPr>
          <p:cNvPr id="84" name="Título 33">
            <a:extLst>
              <a:ext uri="{FF2B5EF4-FFF2-40B4-BE49-F238E27FC236}">
                <a16:creationId xmlns:a16="http://schemas.microsoft.com/office/drawing/2014/main" id="{457FA74D-73A1-CF89-3351-B50B1045EE3B}"/>
              </a:ext>
            </a:extLst>
          </p:cNvPr>
          <p:cNvSpPr txBox="1">
            <a:spLocks/>
          </p:cNvSpPr>
          <p:nvPr/>
        </p:nvSpPr>
        <p:spPr>
          <a:xfrm>
            <a:off x="-198822" y="3818461"/>
            <a:ext cx="2604847" cy="408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1400" dirty="0"/>
              <a:t>Requisitos:</a:t>
            </a:r>
          </a:p>
        </p:txBody>
      </p:sp>
      <p:sp>
        <p:nvSpPr>
          <p:cNvPr id="85" name="Google Shape;1242;p43">
            <a:extLst>
              <a:ext uri="{FF2B5EF4-FFF2-40B4-BE49-F238E27FC236}">
                <a16:creationId xmlns:a16="http://schemas.microsoft.com/office/drawing/2014/main" id="{0E80C507-57FC-2BD5-7551-A8B7DD3FE0C0}"/>
              </a:ext>
            </a:extLst>
          </p:cNvPr>
          <p:cNvSpPr txBox="1">
            <a:spLocks/>
          </p:cNvSpPr>
          <p:nvPr/>
        </p:nvSpPr>
        <p:spPr>
          <a:xfrm>
            <a:off x="1697180" y="3464011"/>
            <a:ext cx="6763425" cy="12496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171450" indent="-171450" algn="just"/>
            <a:r>
              <a:rPr lang="es-ES" dirty="0"/>
              <a:t>Grupo de personas que expresan voluntad asociativa y que se encuentren conformados por población sujeto de atención de la ADR. </a:t>
            </a:r>
          </a:p>
          <a:p>
            <a:pPr marL="171450" indent="-171450" algn="just"/>
            <a:r>
              <a:rPr lang="es-ES" dirty="0"/>
              <a:t>Está oferta es válida para personas jóvenes entre 18 y 28 años de edad que pueden acceder a este programa. </a:t>
            </a:r>
          </a:p>
        </p:txBody>
      </p:sp>
      <p:grpSp>
        <p:nvGrpSpPr>
          <p:cNvPr id="184" name="Google Shape;533;p28">
            <a:extLst>
              <a:ext uri="{FF2B5EF4-FFF2-40B4-BE49-F238E27FC236}">
                <a16:creationId xmlns:a16="http://schemas.microsoft.com/office/drawing/2014/main" id="{F37FC5A6-B483-C7D8-6BEE-6AFC795591B3}"/>
              </a:ext>
            </a:extLst>
          </p:cNvPr>
          <p:cNvGrpSpPr/>
          <p:nvPr/>
        </p:nvGrpSpPr>
        <p:grpSpPr>
          <a:xfrm>
            <a:off x="169178" y="4424789"/>
            <a:ext cx="453209" cy="534625"/>
            <a:chOff x="-475075" y="174225"/>
            <a:chExt cx="822600" cy="970375"/>
          </a:xfrm>
        </p:grpSpPr>
        <p:sp>
          <p:nvSpPr>
            <p:cNvPr id="185" name="Google Shape;534;p28">
              <a:extLst>
                <a:ext uri="{FF2B5EF4-FFF2-40B4-BE49-F238E27FC236}">
                  <a16:creationId xmlns:a16="http://schemas.microsoft.com/office/drawing/2014/main" id="{6AB91C1D-E7B3-8E74-9A4B-958D85012879}"/>
                </a:ext>
              </a:extLst>
            </p:cNvPr>
            <p:cNvSpPr/>
            <p:nvPr/>
          </p:nvSpPr>
          <p:spPr>
            <a:xfrm>
              <a:off x="-218650" y="274200"/>
              <a:ext cx="207250" cy="463025"/>
            </a:xfrm>
            <a:custGeom>
              <a:avLst/>
              <a:gdLst/>
              <a:ahLst/>
              <a:cxnLst/>
              <a:rect l="l" t="t" r="r" b="b"/>
              <a:pathLst>
                <a:path w="8290" h="18521" extrusionOk="0">
                  <a:moveTo>
                    <a:pt x="161" y="0"/>
                  </a:moveTo>
                  <a:cubicBezTo>
                    <a:pt x="82" y="0"/>
                    <a:pt x="0" y="54"/>
                    <a:pt x="13" y="156"/>
                  </a:cubicBezTo>
                  <a:cubicBezTo>
                    <a:pt x="633" y="6953"/>
                    <a:pt x="3424" y="13393"/>
                    <a:pt x="7979" y="18473"/>
                  </a:cubicBezTo>
                  <a:cubicBezTo>
                    <a:pt x="8003" y="18497"/>
                    <a:pt x="8051" y="18521"/>
                    <a:pt x="8098" y="18521"/>
                  </a:cubicBezTo>
                  <a:cubicBezTo>
                    <a:pt x="8218" y="18521"/>
                    <a:pt x="8289" y="18377"/>
                    <a:pt x="8194" y="18282"/>
                  </a:cubicBezTo>
                  <a:cubicBezTo>
                    <a:pt x="3686" y="13226"/>
                    <a:pt x="919" y="6882"/>
                    <a:pt x="299" y="132"/>
                  </a:cubicBezTo>
                  <a:cubicBezTo>
                    <a:pt x="299" y="42"/>
                    <a:pt x="231"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535;p28">
              <a:extLst>
                <a:ext uri="{FF2B5EF4-FFF2-40B4-BE49-F238E27FC236}">
                  <a16:creationId xmlns:a16="http://schemas.microsoft.com/office/drawing/2014/main" id="{F6A8DD4B-A75D-0786-1526-1D672AA06AF0}"/>
                </a:ext>
              </a:extLst>
            </p:cNvPr>
            <p:cNvSpPr/>
            <p:nvPr/>
          </p:nvSpPr>
          <p:spPr>
            <a:xfrm>
              <a:off x="-64500" y="440750"/>
              <a:ext cx="88875" cy="295875"/>
            </a:xfrm>
            <a:custGeom>
              <a:avLst/>
              <a:gdLst/>
              <a:ahLst/>
              <a:cxnLst/>
              <a:rect l="l" t="t" r="r" b="b"/>
              <a:pathLst>
                <a:path w="3555" h="11835" extrusionOk="0">
                  <a:moveTo>
                    <a:pt x="172" y="0"/>
                  </a:moveTo>
                  <a:cubicBezTo>
                    <a:pt x="163" y="0"/>
                    <a:pt x="153" y="2"/>
                    <a:pt x="143" y="5"/>
                  </a:cubicBezTo>
                  <a:cubicBezTo>
                    <a:pt x="48" y="5"/>
                    <a:pt x="0" y="100"/>
                    <a:pt x="0" y="172"/>
                  </a:cubicBezTo>
                  <a:cubicBezTo>
                    <a:pt x="382" y="2605"/>
                    <a:pt x="907" y="5085"/>
                    <a:pt x="1503" y="7470"/>
                  </a:cubicBezTo>
                  <a:cubicBezTo>
                    <a:pt x="1885" y="8949"/>
                    <a:pt x="2314" y="10523"/>
                    <a:pt x="3268" y="11763"/>
                  </a:cubicBezTo>
                  <a:cubicBezTo>
                    <a:pt x="3292" y="11811"/>
                    <a:pt x="3339" y="11835"/>
                    <a:pt x="3387" y="11835"/>
                  </a:cubicBezTo>
                  <a:cubicBezTo>
                    <a:pt x="3411" y="11835"/>
                    <a:pt x="3459" y="11811"/>
                    <a:pt x="3483" y="11811"/>
                  </a:cubicBezTo>
                  <a:cubicBezTo>
                    <a:pt x="3554" y="11763"/>
                    <a:pt x="3554" y="11668"/>
                    <a:pt x="3506" y="11596"/>
                  </a:cubicBezTo>
                  <a:cubicBezTo>
                    <a:pt x="2600" y="10380"/>
                    <a:pt x="2171" y="8853"/>
                    <a:pt x="1789" y="7399"/>
                  </a:cubicBezTo>
                  <a:cubicBezTo>
                    <a:pt x="1193" y="5014"/>
                    <a:pt x="692" y="2557"/>
                    <a:pt x="310" y="124"/>
                  </a:cubicBezTo>
                  <a:cubicBezTo>
                    <a:pt x="290" y="62"/>
                    <a:pt x="233"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536;p28">
              <a:extLst>
                <a:ext uri="{FF2B5EF4-FFF2-40B4-BE49-F238E27FC236}">
                  <a16:creationId xmlns:a16="http://schemas.microsoft.com/office/drawing/2014/main" id="{C20FBD4E-2525-F320-99F7-23BFD1651462}"/>
                </a:ext>
              </a:extLst>
            </p:cNvPr>
            <p:cNvSpPr/>
            <p:nvPr/>
          </p:nvSpPr>
          <p:spPr>
            <a:xfrm>
              <a:off x="-301025" y="426350"/>
              <a:ext cx="176725" cy="151700"/>
            </a:xfrm>
            <a:custGeom>
              <a:avLst/>
              <a:gdLst/>
              <a:ahLst/>
              <a:cxnLst/>
              <a:rect l="l" t="t" r="r" b="b"/>
              <a:pathLst>
                <a:path w="7069" h="6068" extrusionOk="0">
                  <a:moveTo>
                    <a:pt x="206" y="1"/>
                  </a:moveTo>
                  <a:cubicBezTo>
                    <a:pt x="107" y="1"/>
                    <a:pt x="1" y="96"/>
                    <a:pt x="64" y="223"/>
                  </a:cubicBezTo>
                  <a:cubicBezTo>
                    <a:pt x="1424" y="2990"/>
                    <a:pt x="3857" y="5089"/>
                    <a:pt x="6790" y="6067"/>
                  </a:cubicBezTo>
                  <a:lnTo>
                    <a:pt x="6838" y="6067"/>
                  </a:lnTo>
                  <a:cubicBezTo>
                    <a:pt x="6845" y="6067"/>
                    <a:pt x="6853" y="6068"/>
                    <a:pt x="6860" y="6068"/>
                  </a:cubicBezTo>
                  <a:cubicBezTo>
                    <a:pt x="7032" y="6068"/>
                    <a:pt x="7069" y="5803"/>
                    <a:pt x="6886" y="5780"/>
                  </a:cubicBezTo>
                  <a:cubicBezTo>
                    <a:pt x="4023" y="4826"/>
                    <a:pt x="1662" y="2775"/>
                    <a:pt x="327" y="80"/>
                  </a:cubicBezTo>
                  <a:cubicBezTo>
                    <a:pt x="303" y="24"/>
                    <a:pt x="255"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537;p28">
              <a:extLst>
                <a:ext uri="{FF2B5EF4-FFF2-40B4-BE49-F238E27FC236}">
                  <a16:creationId xmlns:a16="http://schemas.microsoft.com/office/drawing/2014/main" id="{478F186A-C5C5-FBD6-02EF-ACEE1C63A850}"/>
                </a:ext>
              </a:extLst>
            </p:cNvPr>
            <p:cNvSpPr/>
            <p:nvPr/>
          </p:nvSpPr>
          <p:spPr>
            <a:xfrm>
              <a:off x="-241600" y="628675"/>
              <a:ext cx="233175" cy="113325"/>
            </a:xfrm>
            <a:custGeom>
              <a:avLst/>
              <a:gdLst/>
              <a:ahLst/>
              <a:cxnLst/>
              <a:rect l="l" t="t" r="r" b="b"/>
              <a:pathLst>
                <a:path w="9327" h="4533" extrusionOk="0">
                  <a:moveTo>
                    <a:pt x="168" y="1"/>
                  </a:moveTo>
                  <a:cubicBezTo>
                    <a:pt x="96" y="1"/>
                    <a:pt x="25" y="72"/>
                    <a:pt x="25" y="168"/>
                  </a:cubicBezTo>
                  <a:cubicBezTo>
                    <a:pt x="1" y="239"/>
                    <a:pt x="72" y="311"/>
                    <a:pt x="168" y="311"/>
                  </a:cubicBezTo>
                  <a:cubicBezTo>
                    <a:pt x="3555" y="430"/>
                    <a:pt x="6774" y="1933"/>
                    <a:pt x="9040" y="4485"/>
                  </a:cubicBezTo>
                  <a:cubicBezTo>
                    <a:pt x="9064" y="4509"/>
                    <a:pt x="9112" y="4532"/>
                    <a:pt x="9159" y="4532"/>
                  </a:cubicBezTo>
                  <a:cubicBezTo>
                    <a:pt x="9183" y="4532"/>
                    <a:pt x="9231" y="4532"/>
                    <a:pt x="9255" y="4509"/>
                  </a:cubicBezTo>
                  <a:cubicBezTo>
                    <a:pt x="9302" y="4461"/>
                    <a:pt x="9326" y="4365"/>
                    <a:pt x="9255" y="4294"/>
                  </a:cubicBezTo>
                  <a:cubicBezTo>
                    <a:pt x="6941" y="1670"/>
                    <a:pt x="3650" y="120"/>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538;p28">
              <a:extLst>
                <a:ext uri="{FF2B5EF4-FFF2-40B4-BE49-F238E27FC236}">
                  <a16:creationId xmlns:a16="http://schemas.microsoft.com/office/drawing/2014/main" id="{DC2EB13F-CED8-B4CF-7F52-498D2B325E9C}"/>
                </a:ext>
              </a:extLst>
            </p:cNvPr>
            <p:cNvSpPr/>
            <p:nvPr/>
          </p:nvSpPr>
          <p:spPr>
            <a:xfrm>
              <a:off x="-121775" y="314150"/>
              <a:ext cx="150650" cy="196375"/>
            </a:xfrm>
            <a:custGeom>
              <a:avLst/>
              <a:gdLst/>
              <a:ahLst/>
              <a:cxnLst/>
              <a:rect l="l" t="t" r="r" b="b"/>
              <a:pathLst>
                <a:path w="6026" h="7855" extrusionOk="0">
                  <a:moveTo>
                    <a:pt x="1552" y="1"/>
                  </a:moveTo>
                  <a:cubicBezTo>
                    <a:pt x="1337" y="1"/>
                    <a:pt x="1123" y="132"/>
                    <a:pt x="1051" y="394"/>
                  </a:cubicBezTo>
                  <a:cubicBezTo>
                    <a:pt x="908" y="1205"/>
                    <a:pt x="1194" y="2302"/>
                    <a:pt x="1433" y="2899"/>
                  </a:cubicBezTo>
                  <a:cubicBezTo>
                    <a:pt x="1314" y="2732"/>
                    <a:pt x="1194" y="2565"/>
                    <a:pt x="1075" y="2398"/>
                  </a:cubicBezTo>
                  <a:cubicBezTo>
                    <a:pt x="960" y="2251"/>
                    <a:pt x="802" y="2187"/>
                    <a:pt x="646" y="2187"/>
                  </a:cubicBezTo>
                  <a:cubicBezTo>
                    <a:pt x="319" y="2187"/>
                    <a:pt x="0" y="2471"/>
                    <a:pt x="97" y="2875"/>
                  </a:cubicBezTo>
                  <a:cubicBezTo>
                    <a:pt x="318" y="3560"/>
                    <a:pt x="682" y="4204"/>
                    <a:pt x="1171" y="4769"/>
                  </a:cubicBezTo>
                  <a:lnTo>
                    <a:pt x="1171" y="4769"/>
                  </a:lnTo>
                  <a:cubicBezTo>
                    <a:pt x="1047" y="4652"/>
                    <a:pt x="901" y="4568"/>
                    <a:pt x="741" y="4497"/>
                  </a:cubicBezTo>
                  <a:cubicBezTo>
                    <a:pt x="680" y="4470"/>
                    <a:pt x="620" y="4458"/>
                    <a:pt x="562" y="4458"/>
                  </a:cubicBezTo>
                  <a:cubicBezTo>
                    <a:pt x="259" y="4458"/>
                    <a:pt x="28" y="4792"/>
                    <a:pt x="169" y="5093"/>
                  </a:cubicBezTo>
                  <a:cubicBezTo>
                    <a:pt x="455" y="5665"/>
                    <a:pt x="908" y="6166"/>
                    <a:pt x="1457" y="6500"/>
                  </a:cubicBezTo>
                  <a:cubicBezTo>
                    <a:pt x="1290" y="6405"/>
                    <a:pt x="1075" y="6357"/>
                    <a:pt x="884" y="6357"/>
                  </a:cubicBezTo>
                  <a:cubicBezTo>
                    <a:pt x="646" y="6381"/>
                    <a:pt x="526" y="6667"/>
                    <a:pt x="693" y="6858"/>
                  </a:cubicBezTo>
                  <a:cubicBezTo>
                    <a:pt x="1224" y="7389"/>
                    <a:pt x="2112" y="7855"/>
                    <a:pt x="2862" y="7855"/>
                  </a:cubicBezTo>
                  <a:cubicBezTo>
                    <a:pt x="3022" y="7855"/>
                    <a:pt x="3175" y="7834"/>
                    <a:pt x="3317" y="7788"/>
                  </a:cubicBezTo>
                  <a:cubicBezTo>
                    <a:pt x="4190" y="7419"/>
                    <a:pt x="6026" y="5251"/>
                    <a:pt x="5050" y="5251"/>
                  </a:cubicBezTo>
                  <a:cubicBezTo>
                    <a:pt x="4826" y="5251"/>
                    <a:pt x="4454" y="5365"/>
                    <a:pt x="3889" y="5641"/>
                  </a:cubicBezTo>
                  <a:cubicBezTo>
                    <a:pt x="4319" y="4950"/>
                    <a:pt x="5010" y="4353"/>
                    <a:pt x="5249" y="3566"/>
                  </a:cubicBezTo>
                  <a:cubicBezTo>
                    <a:pt x="5394" y="3120"/>
                    <a:pt x="5193" y="2954"/>
                    <a:pt x="4875" y="2954"/>
                  </a:cubicBezTo>
                  <a:cubicBezTo>
                    <a:pt x="4412" y="2954"/>
                    <a:pt x="3701" y="3308"/>
                    <a:pt x="3460" y="3662"/>
                  </a:cubicBezTo>
                  <a:cubicBezTo>
                    <a:pt x="3412" y="2851"/>
                    <a:pt x="4247" y="2255"/>
                    <a:pt x="4247" y="1467"/>
                  </a:cubicBezTo>
                  <a:cubicBezTo>
                    <a:pt x="4105" y="906"/>
                    <a:pt x="3887" y="690"/>
                    <a:pt x="3653" y="690"/>
                  </a:cubicBezTo>
                  <a:cubicBezTo>
                    <a:pt x="3101" y="690"/>
                    <a:pt x="2463" y="1892"/>
                    <a:pt x="2530" y="2612"/>
                  </a:cubicBezTo>
                  <a:cubicBezTo>
                    <a:pt x="2411" y="1873"/>
                    <a:pt x="2244" y="1110"/>
                    <a:pt x="2053" y="394"/>
                  </a:cubicBezTo>
                  <a:cubicBezTo>
                    <a:pt x="1981" y="132"/>
                    <a:pt x="1767" y="1"/>
                    <a:pt x="15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539;p28">
              <a:extLst>
                <a:ext uri="{FF2B5EF4-FFF2-40B4-BE49-F238E27FC236}">
                  <a16:creationId xmlns:a16="http://schemas.microsoft.com/office/drawing/2014/main" id="{0B079D3D-5E69-A790-009C-1E8C7EDAE46D}"/>
                </a:ext>
              </a:extLst>
            </p:cNvPr>
            <p:cNvSpPr/>
            <p:nvPr/>
          </p:nvSpPr>
          <p:spPr>
            <a:xfrm>
              <a:off x="-76425" y="364550"/>
              <a:ext cx="28650" cy="132975"/>
            </a:xfrm>
            <a:custGeom>
              <a:avLst/>
              <a:gdLst/>
              <a:ahLst/>
              <a:cxnLst/>
              <a:rect l="l" t="t" r="r" b="b"/>
              <a:pathLst>
                <a:path w="1146" h="5319" extrusionOk="0">
                  <a:moveTo>
                    <a:pt x="167" y="0"/>
                  </a:moveTo>
                  <a:cubicBezTo>
                    <a:pt x="96" y="0"/>
                    <a:pt x="24" y="72"/>
                    <a:pt x="24" y="167"/>
                  </a:cubicBezTo>
                  <a:cubicBezTo>
                    <a:pt x="0" y="1884"/>
                    <a:pt x="263" y="3601"/>
                    <a:pt x="835" y="5223"/>
                  </a:cubicBezTo>
                  <a:cubicBezTo>
                    <a:pt x="859" y="5271"/>
                    <a:pt x="931" y="5319"/>
                    <a:pt x="978" y="5319"/>
                  </a:cubicBezTo>
                  <a:lnTo>
                    <a:pt x="1026" y="5319"/>
                  </a:lnTo>
                  <a:cubicBezTo>
                    <a:pt x="1097" y="5295"/>
                    <a:pt x="1145" y="5199"/>
                    <a:pt x="1121" y="5128"/>
                  </a:cubicBezTo>
                  <a:cubicBezTo>
                    <a:pt x="573" y="3530"/>
                    <a:pt x="287" y="1860"/>
                    <a:pt x="310" y="167"/>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540;p28">
              <a:extLst>
                <a:ext uri="{FF2B5EF4-FFF2-40B4-BE49-F238E27FC236}">
                  <a16:creationId xmlns:a16="http://schemas.microsoft.com/office/drawing/2014/main" id="{6C5928E1-C8B1-DC95-58C9-3946F7B0421F}"/>
                </a:ext>
              </a:extLst>
            </p:cNvPr>
            <p:cNvSpPr/>
            <p:nvPr/>
          </p:nvSpPr>
          <p:spPr>
            <a:xfrm>
              <a:off x="-269075" y="174225"/>
              <a:ext cx="131850" cy="225625"/>
            </a:xfrm>
            <a:custGeom>
              <a:avLst/>
              <a:gdLst/>
              <a:ahLst/>
              <a:cxnLst/>
              <a:rect l="l" t="t" r="r" b="b"/>
              <a:pathLst>
                <a:path w="5274" h="9025" extrusionOk="0">
                  <a:moveTo>
                    <a:pt x="969" y="0"/>
                  </a:moveTo>
                  <a:cubicBezTo>
                    <a:pt x="277" y="0"/>
                    <a:pt x="0" y="3480"/>
                    <a:pt x="1284" y="4930"/>
                  </a:cubicBezTo>
                  <a:lnTo>
                    <a:pt x="1284" y="4930"/>
                  </a:lnTo>
                  <a:cubicBezTo>
                    <a:pt x="1178" y="4829"/>
                    <a:pt x="1052" y="4784"/>
                    <a:pt x="929" y="4784"/>
                  </a:cubicBezTo>
                  <a:cubicBezTo>
                    <a:pt x="569" y="4784"/>
                    <a:pt x="228" y="5161"/>
                    <a:pt x="432" y="5586"/>
                  </a:cubicBezTo>
                  <a:cubicBezTo>
                    <a:pt x="694" y="6206"/>
                    <a:pt x="1124" y="6778"/>
                    <a:pt x="1672" y="7184"/>
                  </a:cubicBezTo>
                  <a:cubicBezTo>
                    <a:pt x="1612" y="7145"/>
                    <a:pt x="1550" y="7128"/>
                    <a:pt x="1490" y="7128"/>
                  </a:cubicBezTo>
                  <a:cubicBezTo>
                    <a:pt x="1220" y="7128"/>
                    <a:pt x="1000" y="7474"/>
                    <a:pt x="1195" y="7708"/>
                  </a:cubicBezTo>
                  <a:cubicBezTo>
                    <a:pt x="1847" y="8599"/>
                    <a:pt x="2394" y="9025"/>
                    <a:pt x="2869" y="9025"/>
                  </a:cubicBezTo>
                  <a:cubicBezTo>
                    <a:pt x="3576" y="9025"/>
                    <a:pt x="4121" y="8081"/>
                    <a:pt x="4606" y="6325"/>
                  </a:cubicBezTo>
                  <a:cubicBezTo>
                    <a:pt x="4792" y="5810"/>
                    <a:pt x="4656" y="5617"/>
                    <a:pt x="4422" y="5617"/>
                  </a:cubicBezTo>
                  <a:cubicBezTo>
                    <a:pt x="4147" y="5617"/>
                    <a:pt x="3737" y="5884"/>
                    <a:pt x="3556" y="6206"/>
                  </a:cubicBezTo>
                  <a:cubicBezTo>
                    <a:pt x="3819" y="5180"/>
                    <a:pt x="5274" y="3678"/>
                    <a:pt x="4701" y="2724"/>
                  </a:cubicBezTo>
                  <a:cubicBezTo>
                    <a:pt x="4621" y="2704"/>
                    <a:pt x="4541" y="2694"/>
                    <a:pt x="4461" y="2694"/>
                  </a:cubicBezTo>
                  <a:cubicBezTo>
                    <a:pt x="3874" y="2694"/>
                    <a:pt x="3313" y="3201"/>
                    <a:pt x="3103" y="3725"/>
                  </a:cubicBezTo>
                  <a:cubicBezTo>
                    <a:pt x="3969" y="1351"/>
                    <a:pt x="3514" y="181"/>
                    <a:pt x="2954" y="181"/>
                  </a:cubicBezTo>
                  <a:cubicBezTo>
                    <a:pt x="2495" y="181"/>
                    <a:pt x="1966" y="964"/>
                    <a:pt x="2030" y="2509"/>
                  </a:cubicBezTo>
                  <a:cubicBezTo>
                    <a:pt x="1661" y="679"/>
                    <a:pt x="1274" y="0"/>
                    <a:pt x="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541;p28">
              <a:extLst>
                <a:ext uri="{FF2B5EF4-FFF2-40B4-BE49-F238E27FC236}">
                  <a16:creationId xmlns:a16="http://schemas.microsoft.com/office/drawing/2014/main" id="{A9D9B4A3-F353-4A2D-FA40-FB31349AB5A4}"/>
                </a:ext>
              </a:extLst>
            </p:cNvPr>
            <p:cNvSpPr/>
            <p:nvPr/>
          </p:nvSpPr>
          <p:spPr>
            <a:xfrm>
              <a:off x="-222500" y="246475"/>
              <a:ext cx="24450" cy="136575"/>
            </a:xfrm>
            <a:custGeom>
              <a:avLst/>
              <a:gdLst/>
              <a:ahLst/>
              <a:cxnLst/>
              <a:rect l="l" t="t" r="r" b="b"/>
              <a:pathLst>
                <a:path w="978" h="5463" extrusionOk="0">
                  <a:moveTo>
                    <a:pt x="143" y="1"/>
                  </a:moveTo>
                  <a:cubicBezTo>
                    <a:pt x="72" y="1"/>
                    <a:pt x="0" y="72"/>
                    <a:pt x="0" y="144"/>
                  </a:cubicBezTo>
                  <a:cubicBezTo>
                    <a:pt x="24" y="1909"/>
                    <a:pt x="239" y="3650"/>
                    <a:pt x="692" y="5343"/>
                  </a:cubicBezTo>
                  <a:cubicBezTo>
                    <a:pt x="692" y="5415"/>
                    <a:pt x="763" y="5462"/>
                    <a:pt x="835" y="5462"/>
                  </a:cubicBezTo>
                  <a:lnTo>
                    <a:pt x="859" y="5462"/>
                  </a:lnTo>
                  <a:cubicBezTo>
                    <a:pt x="930" y="5439"/>
                    <a:pt x="978" y="5343"/>
                    <a:pt x="978" y="5272"/>
                  </a:cubicBezTo>
                  <a:cubicBezTo>
                    <a:pt x="549" y="3602"/>
                    <a:pt x="310" y="1885"/>
                    <a:pt x="310" y="144"/>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542;p28">
              <a:extLst>
                <a:ext uri="{FF2B5EF4-FFF2-40B4-BE49-F238E27FC236}">
                  <a16:creationId xmlns:a16="http://schemas.microsoft.com/office/drawing/2014/main" id="{EF432CBE-3281-F4D8-6325-D285A3285D0A}"/>
                </a:ext>
              </a:extLst>
            </p:cNvPr>
            <p:cNvSpPr/>
            <p:nvPr/>
          </p:nvSpPr>
          <p:spPr>
            <a:xfrm>
              <a:off x="-475075" y="235450"/>
              <a:ext cx="247975" cy="254350"/>
            </a:xfrm>
            <a:custGeom>
              <a:avLst/>
              <a:gdLst/>
              <a:ahLst/>
              <a:cxnLst/>
              <a:rect l="l" t="t" r="r" b="b"/>
              <a:pathLst>
                <a:path w="9919" h="10174" extrusionOk="0">
                  <a:moveTo>
                    <a:pt x="1929" y="1"/>
                  </a:moveTo>
                  <a:cubicBezTo>
                    <a:pt x="1173" y="1"/>
                    <a:pt x="1874" y="2034"/>
                    <a:pt x="2464" y="2992"/>
                  </a:cubicBezTo>
                  <a:lnTo>
                    <a:pt x="2464" y="2992"/>
                  </a:lnTo>
                  <a:cubicBezTo>
                    <a:pt x="2273" y="2850"/>
                    <a:pt x="2045" y="2780"/>
                    <a:pt x="1830" y="2780"/>
                  </a:cubicBezTo>
                  <a:cubicBezTo>
                    <a:pt x="1326" y="2780"/>
                    <a:pt x="895" y="3162"/>
                    <a:pt x="1183" y="3876"/>
                  </a:cubicBezTo>
                  <a:cubicBezTo>
                    <a:pt x="1684" y="4782"/>
                    <a:pt x="2352" y="5593"/>
                    <a:pt x="3163" y="6237"/>
                  </a:cubicBezTo>
                  <a:cubicBezTo>
                    <a:pt x="2532" y="6058"/>
                    <a:pt x="2072" y="5981"/>
                    <a:pt x="1754" y="5981"/>
                  </a:cubicBezTo>
                  <a:cubicBezTo>
                    <a:pt x="1" y="5981"/>
                    <a:pt x="2513" y="8298"/>
                    <a:pt x="4188" y="8479"/>
                  </a:cubicBezTo>
                  <a:cubicBezTo>
                    <a:pt x="4140" y="8956"/>
                    <a:pt x="2376" y="8813"/>
                    <a:pt x="3592" y="9600"/>
                  </a:cubicBezTo>
                  <a:cubicBezTo>
                    <a:pt x="4692" y="10005"/>
                    <a:pt x="5595" y="10174"/>
                    <a:pt x="6328" y="10174"/>
                  </a:cubicBezTo>
                  <a:cubicBezTo>
                    <a:pt x="9919" y="10174"/>
                    <a:pt x="9446" y="6139"/>
                    <a:pt x="8206" y="6139"/>
                  </a:cubicBezTo>
                  <a:cubicBezTo>
                    <a:pt x="8074" y="6139"/>
                    <a:pt x="7934" y="6185"/>
                    <a:pt x="7790" y="6285"/>
                  </a:cubicBezTo>
                  <a:cubicBezTo>
                    <a:pt x="7967" y="5289"/>
                    <a:pt x="7601" y="2887"/>
                    <a:pt x="6801" y="2887"/>
                  </a:cubicBezTo>
                  <a:cubicBezTo>
                    <a:pt x="6527" y="2887"/>
                    <a:pt x="6204" y="3167"/>
                    <a:pt x="5834" y="3876"/>
                  </a:cubicBezTo>
                  <a:cubicBezTo>
                    <a:pt x="5858" y="3161"/>
                    <a:pt x="6048" y="1968"/>
                    <a:pt x="5810" y="1109"/>
                  </a:cubicBezTo>
                  <a:cubicBezTo>
                    <a:pt x="5682" y="713"/>
                    <a:pt x="5334" y="501"/>
                    <a:pt x="4984" y="501"/>
                  </a:cubicBezTo>
                  <a:cubicBezTo>
                    <a:pt x="4682" y="501"/>
                    <a:pt x="4378" y="659"/>
                    <a:pt x="4212" y="990"/>
                  </a:cubicBezTo>
                  <a:cubicBezTo>
                    <a:pt x="3997" y="1491"/>
                    <a:pt x="3950" y="2040"/>
                    <a:pt x="4045" y="2588"/>
                  </a:cubicBezTo>
                  <a:lnTo>
                    <a:pt x="2542" y="251"/>
                  </a:lnTo>
                  <a:cubicBezTo>
                    <a:pt x="2276" y="77"/>
                    <a:pt x="2076" y="1"/>
                    <a:pt x="1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543;p28">
              <a:extLst>
                <a:ext uri="{FF2B5EF4-FFF2-40B4-BE49-F238E27FC236}">
                  <a16:creationId xmlns:a16="http://schemas.microsoft.com/office/drawing/2014/main" id="{431D7E7B-670B-0B59-44C0-E93D43D4741C}"/>
                </a:ext>
              </a:extLst>
            </p:cNvPr>
            <p:cNvSpPr/>
            <p:nvPr/>
          </p:nvSpPr>
          <p:spPr>
            <a:xfrm>
              <a:off x="-386600" y="321575"/>
              <a:ext cx="112250" cy="140175"/>
            </a:xfrm>
            <a:custGeom>
              <a:avLst/>
              <a:gdLst/>
              <a:ahLst/>
              <a:cxnLst/>
              <a:rect l="l" t="t" r="r" b="b"/>
              <a:pathLst>
                <a:path w="4490" h="5607" extrusionOk="0">
                  <a:moveTo>
                    <a:pt x="188" y="0"/>
                  </a:moveTo>
                  <a:cubicBezTo>
                    <a:pt x="94" y="0"/>
                    <a:pt x="0" y="86"/>
                    <a:pt x="29" y="216"/>
                  </a:cubicBezTo>
                  <a:cubicBezTo>
                    <a:pt x="768" y="2435"/>
                    <a:pt x="2271" y="4319"/>
                    <a:pt x="4251" y="5583"/>
                  </a:cubicBezTo>
                  <a:cubicBezTo>
                    <a:pt x="4274" y="5583"/>
                    <a:pt x="4298" y="5607"/>
                    <a:pt x="4346" y="5607"/>
                  </a:cubicBezTo>
                  <a:cubicBezTo>
                    <a:pt x="4394" y="5583"/>
                    <a:pt x="4441" y="5559"/>
                    <a:pt x="4465" y="5535"/>
                  </a:cubicBezTo>
                  <a:cubicBezTo>
                    <a:pt x="4489" y="5464"/>
                    <a:pt x="4465" y="5368"/>
                    <a:pt x="4418" y="5320"/>
                  </a:cubicBezTo>
                  <a:cubicBezTo>
                    <a:pt x="2486" y="4104"/>
                    <a:pt x="1055" y="2268"/>
                    <a:pt x="339" y="121"/>
                  </a:cubicBezTo>
                  <a:cubicBezTo>
                    <a:pt x="311" y="37"/>
                    <a:pt x="24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544;p28">
              <a:extLst>
                <a:ext uri="{FF2B5EF4-FFF2-40B4-BE49-F238E27FC236}">
                  <a16:creationId xmlns:a16="http://schemas.microsoft.com/office/drawing/2014/main" id="{C8800D09-5EBE-16A7-1D19-DCC7B9D5E2F2}"/>
                </a:ext>
              </a:extLst>
            </p:cNvPr>
            <p:cNvSpPr/>
            <p:nvPr/>
          </p:nvSpPr>
          <p:spPr>
            <a:xfrm>
              <a:off x="-391650" y="591100"/>
              <a:ext cx="209700" cy="131625"/>
            </a:xfrm>
            <a:custGeom>
              <a:avLst/>
              <a:gdLst/>
              <a:ahLst/>
              <a:cxnLst/>
              <a:rect l="l" t="t" r="r" b="b"/>
              <a:pathLst>
                <a:path w="8388" h="5265" extrusionOk="0">
                  <a:moveTo>
                    <a:pt x="3766" y="1"/>
                  </a:moveTo>
                  <a:cubicBezTo>
                    <a:pt x="3047" y="1"/>
                    <a:pt x="3527" y="1472"/>
                    <a:pt x="4047" y="1862"/>
                  </a:cubicBezTo>
                  <a:cubicBezTo>
                    <a:pt x="4036" y="1862"/>
                    <a:pt x="4025" y="1862"/>
                    <a:pt x="4014" y="1862"/>
                  </a:cubicBezTo>
                  <a:cubicBezTo>
                    <a:pt x="3220" y="1862"/>
                    <a:pt x="2653" y="1026"/>
                    <a:pt x="1877" y="1003"/>
                  </a:cubicBezTo>
                  <a:lnTo>
                    <a:pt x="1877" y="1003"/>
                  </a:lnTo>
                  <a:cubicBezTo>
                    <a:pt x="0" y="1402"/>
                    <a:pt x="1860" y="2769"/>
                    <a:pt x="2898" y="2769"/>
                  </a:cubicBezTo>
                  <a:cubicBezTo>
                    <a:pt x="2916" y="2769"/>
                    <a:pt x="2933" y="2769"/>
                    <a:pt x="2950" y="2768"/>
                  </a:cubicBezTo>
                  <a:lnTo>
                    <a:pt x="2950" y="2768"/>
                  </a:lnTo>
                  <a:cubicBezTo>
                    <a:pt x="2211" y="2839"/>
                    <a:pt x="1447" y="2983"/>
                    <a:pt x="708" y="3149"/>
                  </a:cubicBezTo>
                  <a:cubicBezTo>
                    <a:pt x="207" y="3269"/>
                    <a:pt x="183" y="4008"/>
                    <a:pt x="684" y="4151"/>
                  </a:cubicBezTo>
                  <a:cubicBezTo>
                    <a:pt x="883" y="4198"/>
                    <a:pt x="1099" y="4218"/>
                    <a:pt x="1322" y="4218"/>
                  </a:cubicBezTo>
                  <a:cubicBezTo>
                    <a:pt x="2005" y="4218"/>
                    <a:pt x="2744" y="4033"/>
                    <a:pt x="3212" y="3889"/>
                  </a:cubicBezTo>
                  <a:lnTo>
                    <a:pt x="3212" y="3889"/>
                  </a:lnTo>
                  <a:cubicBezTo>
                    <a:pt x="3045" y="3984"/>
                    <a:pt x="2878" y="4104"/>
                    <a:pt x="2711" y="4199"/>
                  </a:cubicBezTo>
                  <a:cubicBezTo>
                    <a:pt x="2263" y="4535"/>
                    <a:pt x="2510" y="5209"/>
                    <a:pt x="3037" y="5209"/>
                  </a:cubicBezTo>
                  <a:cubicBezTo>
                    <a:pt x="3071" y="5209"/>
                    <a:pt x="3105" y="5206"/>
                    <a:pt x="3141" y="5201"/>
                  </a:cubicBezTo>
                  <a:cubicBezTo>
                    <a:pt x="3880" y="4986"/>
                    <a:pt x="4596" y="4604"/>
                    <a:pt x="5192" y="4104"/>
                  </a:cubicBezTo>
                  <a:lnTo>
                    <a:pt x="5192" y="4104"/>
                  </a:lnTo>
                  <a:cubicBezTo>
                    <a:pt x="5025" y="4247"/>
                    <a:pt x="4882" y="4414"/>
                    <a:pt x="4786" y="4628"/>
                  </a:cubicBezTo>
                  <a:cubicBezTo>
                    <a:pt x="4627" y="4946"/>
                    <a:pt x="4866" y="5265"/>
                    <a:pt x="5172" y="5265"/>
                  </a:cubicBezTo>
                  <a:cubicBezTo>
                    <a:pt x="5232" y="5265"/>
                    <a:pt x="5296" y="5252"/>
                    <a:pt x="5359" y="5224"/>
                  </a:cubicBezTo>
                  <a:cubicBezTo>
                    <a:pt x="5912" y="4971"/>
                    <a:pt x="6421" y="4583"/>
                    <a:pt x="6777" y="4062"/>
                  </a:cubicBezTo>
                  <a:lnTo>
                    <a:pt x="6777" y="4062"/>
                  </a:lnTo>
                  <a:cubicBezTo>
                    <a:pt x="6685" y="4212"/>
                    <a:pt x="6647" y="4363"/>
                    <a:pt x="6647" y="4533"/>
                  </a:cubicBezTo>
                  <a:cubicBezTo>
                    <a:pt x="6647" y="4701"/>
                    <a:pt x="6788" y="4809"/>
                    <a:pt x="6939" y="4809"/>
                  </a:cubicBezTo>
                  <a:cubicBezTo>
                    <a:pt x="7002" y="4809"/>
                    <a:pt x="7067" y="4790"/>
                    <a:pt x="7124" y="4747"/>
                  </a:cubicBezTo>
                  <a:cubicBezTo>
                    <a:pt x="7792" y="4127"/>
                    <a:pt x="8388" y="2983"/>
                    <a:pt x="8149" y="2148"/>
                  </a:cubicBezTo>
                  <a:cubicBezTo>
                    <a:pt x="7883" y="1444"/>
                    <a:pt x="6469" y="53"/>
                    <a:pt x="5910" y="53"/>
                  </a:cubicBezTo>
                  <a:cubicBezTo>
                    <a:pt x="5616" y="53"/>
                    <a:pt x="5559" y="436"/>
                    <a:pt x="6027" y="1504"/>
                  </a:cubicBezTo>
                  <a:cubicBezTo>
                    <a:pt x="5359" y="1051"/>
                    <a:pt x="4786" y="335"/>
                    <a:pt x="4023" y="49"/>
                  </a:cubicBezTo>
                  <a:cubicBezTo>
                    <a:pt x="3924" y="16"/>
                    <a:pt x="3839" y="1"/>
                    <a:pt x="3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545;p28">
              <a:extLst>
                <a:ext uri="{FF2B5EF4-FFF2-40B4-BE49-F238E27FC236}">
                  <a16:creationId xmlns:a16="http://schemas.microsoft.com/office/drawing/2014/main" id="{860DFE6E-DE32-F3B1-B301-1C56C5CFE1D2}"/>
                </a:ext>
              </a:extLst>
            </p:cNvPr>
            <p:cNvSpPr/>
            <p:nvPr/>
          </p:nvSpPr>
          <p:spPr>
            <a:xfrm>
              <a:off x="-334000" y="646975"/>
              <a:ext cx="130400" cy="34800"/>
            </a:xfrm>
            <a:custGeom>
              <a:avLst/>
              <a:gdLst/>
              <a:ahLst/>
              <a:cxnLst/>
              <a:rect l="l" t="t" r="r" b="b"/>
              <a:pathLst>
                <a:path w="5216" h="1392" extrusionOk="0">
                  <a:moveTo>
                    <a:pt x="4269" y="0"/>
                  </a:moveTo>
                  <a:cubicBezTo>
                    <a:pt x="2783" y="0"/>
                    <a:pt x="1317" y="596"/>
                    <a:pt x="95" y="1105"/>
                  </a:cubicBezTo>
                  <a:cubicBezTo>
                    <a:pt x="24" y="1129"/>
                    <a:pt x="0" y="1201"/>
                    <a:pt x="24" y="1296"/>
                  </a:cubicBezTo>
                  <a:cubicBezTo>
                    <a:pt x="48" y="1344"/>
                    <a:pt x="95" y="1391"/>
                    <a:pt x="167" y="1391"/>
                  </a:cubicBezTo>
                  <a:cubicBezTo>
                    <a:pt x="167" y="1391"/>
                    <a:pt x="191" y="1368"/>
                    <a:pt x="215" y="1368"/>
                  </a:cubicBezTo>
                  <a:cubicBezTo>
                    <a:pt x="1395" y="900"/>
                    <a:pt x="2836" y="310"/>
                    <a:pt x="4255" y="310"/>
                  </a:cubicBezTo>
                  <a:cubicBezTo>
                    <a:pt x="4500" y="310"/>
                    <a:pt x="4743" y="327"/>
                    <a:pt x="4985" y="366"/>
                  </a:cubicBezTo>
                  <a:cubicBezTo>
                    <a:pt x="4992" y="367"/>
                    <a:pt x="5000" y="367"/>
                    <a:pt x="5007" y="367"/>
                  </a:cubicBezTo>
                  <a:cubicBezTo>
                    <a:pt x="5179" y="367"/>
                    <a:pt x="5216" y="102"/>
                    <a:pt x="5032" y="56"/>
                  </a:cubicBezTo>
                  <a:cubicBezTo>
                    <a:pt x="4778" y="18"/>
                    <a:pt x="4523" y="0"/>
                    <a:pt x="4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546;p28">
              <a:extLst>
                <a:ext uri="{FF2B5EF4-FFF2-40B4-BE49-F238E27FC236}">
                  <a16:creationId xmlns:a16="http://schemas.microsoft.com/office/drawing/2014/main" id="{93F6475F-2C6A-E73D-986F-644387D3F8F7}"/>
                </a:ext>
              </a:extLst>
            </p:cNvPr>
            <p:cNvSpPr/>
            <p:nvPr/>
          </p:nvSpPr>
          <p:spPr>
            <a:xfrm>
              <a:off x="-173625" y="683200"/>
              <a:ext cx="521150" cy="461400"/>
            </a:xfrm>
            <a:custGeom>
              <a:avLst/>
              <a:gdLst/>
              <a:ahLst/>
              <a:cxnLst/>
              <a:rect l="l" t="t" r="r" b="b"/>
              <a:pathLst>
                <a:path w="20846" h="18456" extrusionOk="0">
                  <a:moveTo>
                    <a:pt x="11785" y="1"/>
                  </a:moveTo>
                  <a:cubicBezTo>
                    <a:pt x="8590" y="1"/>
                    <a:pt x="5384" y="1654"/>
                    <a:pt x="3817" y="4593"/>
                  </a:cubicBezTo>
                  <a:cubicBezTo>
                    <a:pt x="1" y="10890"/>
                    <a:pt x="6894" y="16232"/>
                    <a:pt x="12284" y="18164"/>
                  </a:cubicBezTo>
                  <a:cubicBezTo>
                    <a:pt x="12926" y="18344"/>
                    <a:pt x="13725" y="18456"/>
                    <a:pt x="14546" y="18456"/>
                  </a:cubicBezTo>
                  <a:cubicBezTo>
                    <a:pt x="16557" y="18456"/>
                    <a:pt x="18698" y="17785"/>
                    <a:pt x="18986" y="15803"/>
                  </a:cubicBezTo>
                  <a:cubicBezTo>
                    <a:pt x="19343" y="11057"/>
                    <a:pt x="20846" y="4617"/>
                    <a:pt x="17030" y="1755"/>
                  </a:cubicBezTo>
                  <a:cubicBezTo>
                    <a:pt x="15503" y="561"/>
                    <a:pt x="13646" y="1"/>
                    <a:pt x="117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547;p28">
              <a:extLst>
                <a:ext uri="{FF2B5EF4-FFF2-40B4-BE49-F238E27FC236}">
                  <a16:creationId xmlns:a16="http://schemas.microsoft.com/office/drawing/2014/main" id="{B4DAD195-0DF3-A4DA-51EF-642BFE5ED00E}"/>
                </a:ext>
              </a:extLst>
            </p:cNvPr>
            <p:cNvSpPr/>
            <p:nvPr/>
          </p:nvSpPr>
          <p:spPr>
            <a:xfrm>
              <a:off x="-88950" y="734800"/>
              <a:ext cx="350275" cy="207550"/>
            </a:xfrm>
            <a:custGeom>
              <a:avLst/>
              <a:gdLst/>
              <a:ahLst/>
              <a:cxnLst/>
              <a:rect l="l" t="t" r="r" b="b"/>
              <a:pathLst>
                <a:path w="14011" h="8302" extrusionOk="0">
                  <a:moveTo>
                    <a:pt x="11687" y="0"/>
                  </a:moveTo>
                  <a:cubicBezTo>
                    <a:pt x="3315" y="0"/>
                    <a:pt x="68" y="8022"/>
                    <a:pt x="24" y="8110"/>
                  </a:cubicBezTo>
                  <a:cubicBezTo>
                    <a:pt x="1" y="8182"/>
                    <a:pt x="24" y="8277"/>
                    <a:pt x="120" y="8301"/>
                  </a:cubicBezTo>
                  <a:lnTo>
                    <a:pt x="167" y="8301"/>
                  </a:lnTo>
                  <a:cubicBezTo>
                    <a:pt x="239" y="8301"/>
                    <a:pt x="287" y="8277"/>
                    <a:pt x="311" y="8206"/>
                  </a:cubicBezTo>
                  <a:cubicBezTo>
                    <a:pt x="333" y="8140"/>
                    <a:pt x="3520" y="293"/>
                    <a:pt x="11706" y="293"/>
                  </a:cubicBezTo>
                  <a:cubicBezTo>
                    <a:pt x="12366" y="293"/>
                    <a:pt x="13059" y="344"/>
                    <a:pt x="13786" y="454"/>
                  </a:cubicBezTo>
                  <a:cubicBezTo>
                    <a:pt x="13801" y="458"/>
                    <a:pt x="13816" y="459"/>
                    <a:pt x="13829" y="459"/>
                  </a:cubicBezTo>
                  <a:cubicBezTo>
                    <a:pt x="14003" y="459"/>
                    <a:pt x="14011" y="190"/>
                    <a:pt x="13834" y="168"/>
                  </a:cubicBezTo>
                  <a:cubicBezTo>
                    <a:pt x="13083" y="53"/>
                    <a:pt x="12368" y="0"/>
                    <a:pt x="11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548;p28">
              <a:extLst>
                <a:ext uri="{FF2B5EF4-FFF2-40B4-BE49-F238E27FC236}">
                  <a16:creationId xmlns:a16="http://schemas.microsoft.com/office/drawing/2014/main" id="{5FFD079F-0488-B854-4C08-B2AF37B01835}"/>
                </a:ext>
              </a:extLst>
            </p:cNvPr>
            <p:cNvSpPr/>
            <p:nvPr/>
          </p:nvSpPr>
          <p:spPr>
            <a:xfrm>
              <a:off x="-51375" y="815450"/>
              <a:ext cx="350025" cy="187125"/>
            </a:xfrm>
            <a:custGeom>
              <a:avLst/>
              <a:gdLst/>
              <a:ahLst/>
              <a:cxnLst/>
              <a:rect l="l" t="t" r="r" b="b"/>
              <a:pathLst>
                <a:path w="14001" h="7485" extrusionOk="0">
                  <a:moveTo>
                    <a:pt x="12241" y="0"/>
                  </a:moveTo>
                  <a:cubicBezTo>
                    <a:pt x="4855" y="0"/>
                    <a:pt x="92" y="7156"/>
                    <a:pt x="48" y="7246"/>
                  </a:cubicBezTo>
                  <a:cubicBezTo>
                    <a:pt x="0" y="7317"/>
                    <a:pt x="0" y="7412"/>
                    <a:pt x="72" y="7460"/>
                  </a:cubicBezTo>
                  <a:cubicBezTo>
                    <a:pt x="95" y="7460"/>
                    <a:pt x="143" y="7484"/>
                    <a:pt x="167" y="7484"/>
                  </a:cubicBezTo>
                  <a:cubicBezTo>
                    <a:pt x="215" y="7484"/>
                    <a:pt x="262" y="7436"/>
                    <a:pt x="286" y="7412"/>
                  </a:cubicBezTo>
                  <a:cubicBezTo>
                    <a:pt x="331" y="7323"/>
                    <a:pt x="5012" y="289"/>
                    <a:pt x="12254" y="289"/>
                  </a:cubicBezTo>
                  <a:cubicBezTo>
                    <a:pt x="12767" y="289"/>
                    <a:pt x="13294" y="325"/>
                    <a:pt x="13833" y="400"/>
                  </a:cubicBezTo>
                  <a:cubicBezTo>
                    <a:pt x="13843" y="404"/>
                    <a:pt x="13852" y="405"/>
                    <a:pt x="13862" y="405"/>
                  </a:cubicBezTo>
                  <a:cubicBezTo>
                    <a:pt x="13923" y="405"/>
                    <a:pt x="13980" y="343"/>
                    <a:pt x="14000" y="281"/>
                  </a:cubicBezTo>
                  <a:cubicBezTo>
                    <a:pt x="14000" y="186"/>
                    <a:pt x="13953" y="114"/>
                    <a:pt x="13857" y="114"/>
                  </a:cubicBezTo>
                  <a:cubicBezTo>
                    <a:pt x="13306" y="37"/>
                    <a:pt x="12766" y="0"/>
                    <a:pt x="12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549;p28">
              <a:extLst>
                <a:ext uri="{FF2B5EF4-FFF2-40B4-BE49-F238E27FC236}">
                  <a16:creationId xmlns:a16="http://schemas.microsoft.com/office/drawing/2014/main" id="{D8B84CF5-D7FC-3952-8138-A5CFBA84F4CF}"/>
                </a:ext>
              </a:extLst>
            </p:cNvPr>
            <p:cNvSpPr/>
            <p:nvPr/>
          </p:nvSpPr>
          <p:spPr>
            <a:xfrm>
              <a:off x="44600" y="920125"/>
              <a:ext cx="258825" cy="159950"/>
            </a:xfrm>
            <a:custGeom>
              <a:avLst/>
              <a:gdLst/>
              <a:ahLst/>
              <a:cxnLst/>
              <a:rect l="l" t="t" r="r" b="b"/>
              <a:pathLst>
                <a:path w="10353" h="6398" extrusionOk="0">
                  <a:moveTo>
                    <a:pt x="10214" y="1"/>
                  </a:moveTo>
                  <a:cubicBezTo>
                    <a:pt x="10204" y="1"/>
                    <a:pt x="10195" y="2"/>
                    <a:pt x="10185" y="6"/>
                  </a:cubicBezTo>
                  <a:cubicBezTo>
                    <a:pt x="2648" y="745"/>
                    <a:pt x="73" y="6135"/>
                    <a:pt x="49" y="6183"/>
                  </a:cubicBezTo>
                  <a:cubicBezTo>
                    <a:pt x="1" y="6254"/>
                    <a:pt x="25" y="6350"/>
                    <a:pt x="120" y="6398"/>
                  </a:cubicBezTo>
                  <a:lnTo>
                    <a:pt x="168" y="6398"/>
                  </a:lnTo>
                  <a:cubicBezTo>
                    <a:pt x="240" y="6398"/>
                    <a:pt x="287" y="6374"/>
                    <a:pt x="311" y="6326"/>
                  </a:cubicBezTo>
                  <a:cubicBezTo>
                    <a:pt x="335" y="6254"/>
                    <a:pt x="2863" y="1031"/>
                    <a:pt x="10209" y="292"/>
                  </a:cubicBezTo>
                  <a:cubicBezTo>
                    <a:pt x="10281" y="292"/>
                    <a:pt x="10352" y="220"/>
                    <a:pt x="10328" y="125"/>
                  </a:cubicBezTo>
                  <a:cubicBezTo>
                    <a:pt x="10328" y="63"/>
                    <a:pt x="10275" y="1"/>
                    <a:pt x="10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550;p28">
              <a:extLst>
                <a:ext uri="{FF2B5EF4-FFF2-40B4-BE49-F238E27FC236}">
                  <a16:creationId xmlns:a16="http://schemas.microsoft.com/office/drawing/2014/main" id="{1B37C411-F9E5-90E4-585A-46B5E939D369}"/>
                </a:ext>
              </a:extLst>
            </p:cNvPr>
            <p:cNvSpPr/>
            <p:nvPr/>
          </p:nvSpPr>
          <p:spPr>
            <a:xfrm>
              <a:off x="137625" y="1021200"/>
              <a:ext cx="157975" cy="109550"/>
            </a:xfrm>
            <a:custGeom>
              <a:avLst/>
              <a:gdLst/>
              <a:ahLst/>
              <a:cxnLst/>
              <a:rect l="l" t="t" r="r" b="b"/>
              <a:pathLst>
                <a:path w="6319" h="4382" extrusionOk="0">
                  <a:moveTo>
                    <a:pt x="6109" y="0"/>
                  </a:moveTo>
                  <a:cubicBezTo>
                    <a:pt x="6086" y="0"/>
                    <a:pt x="6061" y="5"/>
                    <a:pt x="6035" y="17"/>
                  </a:cubicBezTo>
                  <a:cubicBezTo>
                    <a:pt x="1575" y="1353"/>
                    <a:pt x="96" y="4048"/>
                    <a:pt x="48" y="4143"/>
                  </a:cubicBezTo>
                  <a:cubicBezTo>
                    <a:pt x="1" y="4215"/>
                    <a:pt x="25" y="4310"/>
                    <a:pt x="96" y="4358"/>
                  </a:cubicBezTo>
                  <a:cubicBezTo>
                    <a:pt x="120" y="4358"/>
                    <a:pt x="144" y="4382"/>
                    <a:pt x="168" y="4382"/>
                  </a:cubicBezTo>
                  <a:cubicBezTo>
                    <a:pt x="215" y="4382"/>
                    <a:pt x="263" y="4334"/>
                    <a:pt x="311" y="4286"/>
                  </a:cubicBezTo>
                  <a:cubicBezTo>
                    <a:pt x="311" y="4263"/>
                    <a:pt x="1766" y="1615"/>
                    <a:pt x="6130" y="303"/>
                  </a:cubicBezTo>
                  <a:cubicBezTo>
                    <a:pt x="6318" y="262"/>
                    <a:pt x="6268" y="0"/>
                    <a:pt x="6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551;p28">
              <a:extLst>
                <a:ext uri="{FF2B5EF4-FFF2-40B4-BE49-F238E27FC236}">
                  <a16:creationId xmlns:a16="http://schemas.microsoft.com/office/drawing/2014/main" id="{64C646D2-6ABE-E230-EAEF-7093635956CA}"/>
                </a:ext>
              </a:extLst>
            </p:cNvPr>
            <p:cNvSpPr/>
            <p:nvPr/>
          </p:nvSpPr>
          <p:spPr>
            <a:xfrm>
              <a:off x="55425" y="701500"/>
              <a:ext cx="129325" cy="74050"/>
            </a:xfrm>
            <a:custGeom>
              <a:avLst/>
              <a:gdLst/>
              <a:ahLst/>
              <a:cxnLst/>
              <a:rect l="l" t="t" r="r" b="b"/>
              <a:pathLst>
                <a:path w="5173" h="2962" extrusionOk="0">
                  <a:moveTo>
                    <a:pt x="3371" y="1"/>
                  </a:moveTo>
                  <a:cubicBezTo>
                    <a:pt x="2029" y="1"/>
                    <a:pt x="388" y="667"/>
                    <a:pt x="140" y="1810"/>
                  </a:cubicBezTo>
                  <a:cubicBezTo>
                    <a:pt x="0" y="2682"/>
                    <a:pt x="526" y="2961"/>
                    <a:pt x="1283" y="2961"/>
                  </a:cubicBezTo>
                  <a:cubicBezTo>
                    <a:pt x="2204" y="2961"/>
                    <a:pt x="3466" y="2549"/>
                    <a:pt x="4290" y="2287"/>
                  </a:cubicBezTo>
                  <a:cubicBezTo>
                    <a:pt x="4791" y="2120"/>
                    <a:pt x="5149" y="1667"/>
                    <a:pt x="5173" y="1142"/>
                  </a:cubicBezTo>
                  <a:cubicBezTo>
                    <a:pt x="5173" y="357"/>
                    <a:pt x="4352" y="1"/>
                    <a:pt x="3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3" name="Google Shape;533;p28">
            <a:extLst>
              <a:ext uri="{FF2B5EF4-FFF2-40B4-BE49-F238E27FC236}">
                <a16:creationId xmlns:a16="http://schemas.microsoft.com/office/drawing/2014/main" id="{7A8B17B7-A804-7C11-03B0-8DB4DCB2E6EB}"/>
              </a:ext>
            </a:extLst>
          </p:cNvPr>
          <p:cNvGrpSpPr/>
          <p:nvPr/>
        </p:nvGrpSpPr>
        <p:grpSpPr>
          <a:xfrm rot="2711514">
            <a:off x="523708" y="4234824"/>
            <a:ext cx="277191" cy="326987"/>
            <a:chOff x="-475075" y="174225"/>
            <a:chExt cx="822600" cy="970375"/>
          </a:xfrm>
        </p:grpSpPr>
        <p:sp>
          <p:nvSpPr>
            <p:cNvPr id="204" name="Google Shape;534;p28">
              <a:extLst>
                <a:ext uri="{FF2B5EF4-FFF2-40B4-BE49-F238E27FC236}">
                  <a16:creationId xmlns:a16="http://schemas.microsoft.com/office/drawing/2014/main" id="{509CC30B-E9BA-C538-2AB5-86375DE023CD}"/>
                </a:ext>
              </a:extLst>
            </p:cNvPr>
            <p:cNvSpPr/>
            <p:nvPr/>
          </p:nvSpPr>
          <p:spPr>
            <a:xfrm>
              <a:off x="-218650" y="274200"/>
              <a:ext cx="207250" cy="463025"/>
            </a:xfrm>
            <a:custGeom>
              <a:avLst/>
              <a:gdLst/>
              <a:ahLst/>
              <a:cxnLst/>
              <a:rect l="l" t="t" r="r" b="b"/>
              <a:pathLst>
                <a:path w="8290" h="18521" extrusionOk="0">
                  <a:moveTo>
                    <a:pt x="161" y="0"/>
                  </a:moveTo>
                  <a:cubicBezTo>
                    <a:pt x="82" y="0"/>
                    <a:pt x="0" y="54"/>
                    <a:pt x="13" y="156"/>
                  </a:cubicBezTo>
                  <a:cubicBezTo>
                    <a:pt x="633" y="6953"/>
                    <a:pt x="3424" y="13393"/>
                    <a:pt x="7979" y="18473"/>
                  </a:cubicBezTo>
                  <a:cubicBezTo>
                    <a:pt x="8003" y="18497"/>
                    <a:pt x="8051" y="18521"/>
                    <a:pt x="8098" y="18521"/>
                  </a:cubicBezTo>
                  <a:cubicBezTo>
                    <a:pt x="8218" y="18521"/>
                    <a:pt x="8289" y="18377"/>
                    <a:pt x="8194" y="18282"/>
                  </a:cubicBezTo>
                  <a:cubicBezTo>
                    <a:pt x="3686" y="13226"/>
                    <a:pt x="919" y="6882"/>
                    <a:pt x="299" y="132"/>
                  </a:cubicBezTo>
                  <a:cubicBezTo>
                    <a:pt x="299" y="42"/>
                    <a:pt x="231"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535;p28">
              <a:extLst>
                <a:ext uri="{FF2B5EF4-FFF2-40B4-BE49-F238E27FC236}">
                  <a16:creationId xmlns:a16="http://schemas.microsoft.com/office/drawing/2014/main" id="{F4DD70DF-8C90-4640-3950-FE13490B1A95}"/>
                </a:ext>
              </a:extLst>
            </p:cNvPr>
            <p:cNvSpPr/>
            <p:nvPr/>
          </p:nvSpPr>
          <p:spPr>
            <a:xfrm>
              <a:off x="-64500" y="440750"/>
              <a:ext cx="88875" cy="295875"/>
            </a:xfrm>
            <a:custGeom>
              <a:avLst/>
              <a:gdLst/>
              <a:ahLst/>
              <a:cxnLst/>
              <a:rect l="l" t="t" r="r" b="b"/>
              <a:pathLst>
                <a:path w="3555" h="11835" extrusionOk="0">
                  <a:moveTo>
                    <a:pt x="172" y="0"/>
                  </a:moveTo>
                  <a:cubicBezTo>
                    <a:pt x="163" y="0"/>
                    <a:pt x="153" y="2"/>
                    <a:pt x="143" y="5"/>
                  </a:cubicBezTo>
                  <a:cubicBezTo>
                    <a:pt x="48" y="5"/>
                    <a:pt x="0" y="100"/>
                    <a:pt x="0" y="172"/>
                  </a:cubicBezTo>
                  <a:cubicBezTo>
                    <a:pt x="382" y="2605"/>
                    <a:pt x="907" y="5085"/>
                    <a:pt x="1503" y="7470"/>
                  </a:cubicBezTo>
                  <a:cubicBezTo>
                    <a:pt x="1885" y="8949"/>
                    <a:pt x="2314" y="10523"/>
                    <a:pt x="3268" y="11763"/>
                  </a:cubicBezTo>
                  <a:cubicBezTo>
                    <a:pt x="3292" y="11811"/>
                    <a:pt x="3339" y="11835"/>
                    <a:pt x="3387" y="11835"/>
                  </a:cubicBezTo>
                  <a:cubicBezTo>
                    <a:pt x="3411" y="11835"/>
                    <a:pt x="3459" y="11811"/>
                    <a:pt x="3483" y="11811"/>
                  </a:cubicBezTo>
                  <a:cubicBezTo>
                    <a:pt x="3554" y="11763"/>
                    <a:pt x="3554" y="11668"/>
                    <a:pt x="3506" y="11596"/>
                  </a:cubicBezTo>
                  <a:cubicBezTo>
                    <a:pt x="2600" y="10380"/>
                    <a:pt x="2171" y="8853"/>
                    <a:pt x="1789" y="7399"/>
                  </a:cubicBezTo>
                  <a:cubicBezTo>
                    <a:pt x="1193" y="5014"/>
                    <a:pt x="692" y="2557"/>
                    <a:pt x="310" y="124"/>
                  </a:cubicBezTo>
                  <a:cubicBezTo>
                    <a:pt x="290" y="62"/>
                    <a:pt x="233"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536;p28">
              <a:extLst>
                <a:ext uri="{FF2B5EF4-FFF2-40B4-BE49-F238E27FC236}">
                  <a16:creationId xmlns:a16="http://schemas.microsoft.com/office/drawing/2014/main" id="{9176A556-C17D-0A01-7625-2D2C695FB5F0}"/>
                </a:ext>
              </a:extLst>
            </p:cNvPr>
            <p:cNvSpPr/>
            <p:nvPr/>
          </p:nvSpPr>
          <p:spPr>
            <a:xfrm>
              <a:off x="-301025" y="426350"/>
              <a:ext cx="176725" cy="151700"/>
            </a:xfrm>
            <a:custGeom>
              <a:avLst/>
              <a:gdLst/>
              <a:ahLst/>
              <a:cxnLst/>
              <a:rect l="l" t="t" r="r" b="b"/>
              <a:pathLst>
                <a:path w="7069" h="6068" extrusionOk="0">
                  <a:moveTo>
                    <a:pt x="206" y="1"/>
                  </a:moveTo>
                  <a:cubicBezTo>
                    <a:pt x="107" y="1"/>
                    <a:pt x="1" y="96"/>
                    <a:pt x="64" y="223"/>
                  </a:cubicBezTo>
                  <a:cubicBezTo>
                    <a:pt x="1424" y="2990"/>
                    <a:pt x="3857" y="5089"/>
                    <a:pt x="6790" y="6067"/>
                  </a:cubicBezTo>
                  <a:lnTo>
                    <a:pt x="6838" y="6067"/>
                  </a:lnTo>
                  <a:cubicBezTo>
                    <a:pt x="6845" y="6067"/>
                    <a:pt x="6853" y="6068"/>
                    <a:pt x="6860" y="6068"/>
                  </a:cubicBezTo>
                  <a:cubicBezTo>
                    <a:pt x="7032" y="6068"/>
                    <a:pt x="7069" y="5803"/>
                    <a:pt x="6886" y="5780"/>
                  </a:cubicBezTo>
                  <a:cubicBezTo>
                    <a:pt x="4023" y="4826"/>
                    <a:pt x="1662" y="2775"/>
                    <a:pt x="327" y="80"/>
                  </a:cubicBezTo>
                  <a:cubicBezTo>
                    <a:pt x="303" y="24"/>
                    <a:pt x="255"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537;p28">
              <a:extLst>
                <a:ext uri="{FF2B5EF4-FFF2-40B4-BE49-F238E27FC236}">
                  <a16:creationId xmlns:a16="http://schemas.microsoft.com/office/drawing/2014/main" id="{E849102B-63D9-EFCE-EE7E-64EC80A4E5BA}"/>
                </a:ext>
              </a:extLst>
            </p:cNvPr>
            <p:cNvSpPr/>
            <p:nvPr/>
          </p:nvSpPr>
          <p:spPr>
            <a:xfrm>
              <a:off x="-241600" y="628675"/>
              <a:ext cx="233175" cy="113325"/>
            </a:xfrm>
            <a:custGeom>
              <a:avLst/>
              <a:gdLst/>
              <a:ahLst/>
              <a:cxnLst/>
              <a:rect l="l" t="t" r="r" b="b"/>
              <a:pathLst>
                <a:path w="9327" h="4533" extrusionOk="0">
                  <a:moveTo>
                    <a:pt x="168" y="1"/>
                  </a:moveTo>
                  <a:cubicBezTo>
                    <a:pt x="96" y="1"/>
                    <a:pt x="25" y="72"/>
                    <a:pt x="25" y="168"/>
                  </a:cubicBezTo>
                  <a:cubicBezTo>
                    <a:pt x="1" y="239"/>
                    <a:pt x="72" y="311"/>
                    <a:pt x="168" y="311"/>
                  </a:cubicBezTo>
                  <a:cubicBezTo>
                    <a:pt x="3555" y="430"/>
                    <a:pt x="6774" y="1933"/>
                    <a:pt x="9040" y="4485"/>
                  </a:cubicBezTo>
                  <a:cubicBezTo>
                    <a:pt x="9064" y="4509"/>
                    <a:pt x="9112" y="4532"/>
                    <a:pt x="9159" y="4532"/>
                  </a:cubicBezTo>
                  <a:cubicBezTo>
                    <a:pt x="9183" y="4532"/>
                    <a:pt x="9231" y="4532"/>
                    <a:pt x="9255" y="4509"/>
                  </a:cubicBezTo>
                  <a:cubicBezTo>
                    <a:pt x="9302" y="4461"/>
                    <a:pt x="9326" y="4365"/>
                    <a:pt x="9255" y="4294"/>
                  </a:cubicBezTo>
                  <a:cubicBezTo>
                    <a:pt x="6941" y="1670"/>
                    <a:pt x="3650" y="120"/>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538;p28">
              <a:extLst>
                <a:ext uri="{FF2B5EF4-FFF2-40B4-BE49-F238E27FC236}">
                  <a16:creationId xmlns:a16="http://schemas.microsoft.com/office/drawing/2014/main" id="{10909320-DBE9-DF8E-0C12-D13FD4C56872}"/>
                </a:ext>
              </a:extLst>
            </p:cNvPr>
            <p:cNvSpPr/>
            <p:nvPr/>
          </p:nvSpPr>
          <p:spPr>
            <a:xfrm>
              <a:off x="-121775" y="314150"/>
              <a:ext cx="150650" cy="196375"/>
            </a:xfrm>
            <a:custGeom>
              <a:avLst/>
              <a:gdLst/>
              <a:ahLst/>
              <a:cxnLst/>
              <a:rect l="l" t="t" r="r" b="b"/>
              <a:pathLst>
                <a:path w="6026" h="7855" extrusionOk="0">
                  <a:moveTo>
                    <a:pt x="1552" y="1"/>
                  </a:moveTo>
                  <a:cubicBezTo>
                    <a:pt x="1337" y="1"/>
                    <a:pt x="1123" y="132"/>
                    <a:pt x="1051" y="394"/>
                  </a:cubicBezTo>
                  <a:cubicBezTo>
                    <a:pt x="908" y="1205"/>
                    <a:pt x="1194" y="2302"/>
                    <a:pt x="1433" y="2899"/>
                  </a:cubicBezTo>
                  <a:cubicBezTo>
                    <a:pt x="1314" y="2732"/>
                    <a:pt x="1194" y="2565"/>
                    <a:pt x="1075" y="2398"/>
                  </a:cubicBezTo>
                  <a:cubicBezTo>
                    <a:pt x="960" y="2251"/>
                    <a:pt x="802" y="2187"/>
                    <a:pt x="646" y="2187"/>
                  </a:cubicBezTo>
                  <a:cubicBezTo>
                    <a:pt x="319" y="2187"/>
                    <a:pt x="0" y="2471"/>
                    <a:pt x="97" y="2875"/>
                  </a:cubicBezTo>
                  <a:cubicBezTo>
                    <a:pt x="318" y="3560"/>
                    <a:pt x="682" y="4204"/>
                    <a:pt x="1171" y="4769"/>
                  </a:cubicBezTo>
                  <a:lnTo>
                    <a:pt x="1171" y="4769"/>
                  </a:lnTo>
                  <a:cubicBezTo>
                    <a:pt x="1047" y="4652"/>
                    <a:pt x="901" y="4568"/>
                    <a:pt x="741" y="4497"/>
                  </a:cubicBezTo>
                  <a:cubicBezTo>
                    <a:pt x="680" y="4470"/>
                    <a:pt x="620" y="4458"/>
                    <a:pt x="562" y="4458"/>
                  </a:cubicBezTo>
                  <a:cubicBezTo>
                    <a:pt x="259" y="4458"/>
                    <a:pt x="28" y="4792"/>
                    <a:pt x="169" y="5093"/>
                  </a:cubicBezTo>
                  <a:cubicBezTo>
                    <a:pt x="455" y="5665"/>
                    <a:pt x="908" y="6166"/>
                    <a:pt x="1457" y="6500"/>
                  </a:cubicBezTo>
                  <a:cubicBezTo>
                    <a:pt x="1290" y="6405"/>
                    <a:pt x="1075" y="6357"/>
                    <a:pt x="884" y="6357"/>
                  </a:cubicBezTo>
                  <a:cubicBezTo>
                    <a:pt x="646" y="6381"/>
                    <a:pt x="526" y="6667"/>
                    <a:pt x="693" y="6858"/>
                  </a:cubicBezTo>
                  <a:cubicBezTo>
                    <a:pt x="1224" y="7389"/>
                    <a:pt x="2112" y="7855"/>
                    <a:pt x="2862" y="7855"/>
                  </a:cubicBezTo>
                  <a:cubicBezTo>
                    <a:pt x="3022" y="7855"/>
                    <a:pt x="3175" y="7834"/>
                    <a:pt x="3317" y="7788"/>
                  </a:cubicBezTo>
                  <a:cubicBezTo>
                    <a:pt x="4190" y="7419"/>
                    <a:pt x="6026" y="5251"/>
                    <a:pt x="5050" y="5251"/>
                  </a:cubicBezTo>
                  <a:cubicBezTo>
                    <a:pt x="4826" y="5251"/>
                    <a:pt x="4454" y="5365"/>
                    <a:pt x="3889" y="5641"/>
                  </a:cubicBezTo>
                  <a:cubicBezTo>
                    <a:pt x="4319" y="4950"/>
                    <a:pt x="5010" y="4353"/>
                    <a:pt x="5249" y="3566"/>
                  </a:cubicBezTo>
                  <a:cubicBezTo>
                    <a:pt x="5394" y="3120"/>
                    <a:pt x="5193" y="2954"/>
                    <a:pt x="4875" y="2954"/>
                  </a:cubicBezTo>
                  <a:cubicBezTo>
                    <a:pt x="4412" y="2954"/>
                    <a:pt x="3701" y="3308"/>
                    <a:pt x="3460" y="3662"/>
                  </a:cubicBezTo>
                  <a:cubicBezTo>
                    <a:pt x="3412" y="2851"/>
                    <a:pt x="4247" y="2255"/>
                    <a:pt x="4247" y="1467"/>
                  </a:cubicBezTo>
                  <a:cubicBezTo>
                    <a:pt x="4105" y="906"/>
                    <a:pt x="3887" y="690"/>
                    <a:pt x="3653" y="690"/>
                  </a:cubicBezTo>
                  <a:cubicBezTo>
                    <a:pt x="3101" y="690"/>
                    <a:pt x="2463" y="1892"/>
                    <a:pt x="2530" y="2612"/>
                  </a:cubicBezTo>
                  <a:cubicBezTo>
                    <a:pt x="2411" y="1873"/>
                    <a:pt x="2244" y="1110"/>
                    <a:pt x="2053" y="394"/>
                  </a:cubicBezTo>
                  <a:cubicBezTo>
                    <a:pt x="1981" y="132"/>
                    <a:pt x="1767" y="1"/>
                    <a:pt x="15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539;p28">
              <a:extLst>
                <a:ext uri="{FF2B5EF4-FFF2-40B4-BE49-F238E27FC236}">
                  <a16:creationId xmlns:a16="http://schemas.microsoft.com/office/drawing/2014/main" id="{3C3734E7-F7B6-BDB3-9241-DB1D529A7AA1}"/>
                </a:ext>
              </a:extLst>
            </p:cNvPr>
            <p:cNvSpPr/>
            <p:nvPr/>
          </p:nvSpPr>
          <p:spPr>
            <a:xfrm>
              <a:off x="-76425" y="364550"/>
              <a:ext cx="28650" cy="132975"/>
            </a:xfrm>
            <a:custGeom>
              <a:avLst/>
              <a:gdLst/>
              <a:ahLst/>
              <a:cxnLst/>
              <a:rect l="l" t="t" r="r" b="b"/>
              <a:pathLst>
                <a:path w="1146" h="5319" extrusionOk="0">
                  <a:moveTo>
                    <a:pt x="167" y="0"/>
                  </a:moveTo>
                  <a:cubicBezTo>
                    <a:pt x="96" y="0"/>
                    <a:pt x="24" y="72"/>
                    <a:pt x="24" y="167"/>
                  </a:cubicBezTo>
                  <a:cubicBezTo>
                    <a:pt x="0" y="1884"/>
                    <a:pt x="263" y="3601"/>
                    <a:pt x="835" y="5223"/>
                  </a:cubicBezTo>
                  <a:cubicBezTo>
                    <a:pt x="859" y="5271"/>
                    <a:pt x="931" y="5319"/>
                    <a:pt x="978" y="5319"/>
                  </a:cubicBezTo>
                  <a:lnTo>
                    <a:pt x="1026" y="5319"/>
                  </a:lnTo>
                  <a:cubicBezTo>
                    <a:pt x="1097" y="5295"/>
                    <a:pt x="1145" y="5199"/>
                    <a:pt x="1121" y="5128"/>
                  </a:cubicBezTo>
                  <a:cubicBezTo>
                    <a:pt x="573" y="3530"/>
                    <a:pt x="287" y="1860"/>
                    <a:pt x="310" y="167"/>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540;p28">
              <a:extLst>
                <a:ext uri="{FF2B5EF4-FFF2-40B4-BE49-F238E27FC236}">
                  <a16:creationId xmlns:a16="http://schemas.microsoft.com/office/drawing/2014/main" id="{E32D3F95-075A-0671-842C-C2BAE5EB8F48}"/>
                </a:ext>
              </a:extLst>
            </p:cNvPr>
            <p:cNvSpPr/>
            <p:nvPr/>
          </p:nvSpPr>
          <p:spPr>
            <a:xfrm>
              <a:off x="-269075" y="174225"/>
              <a:ext cx="131850" cy="225625"/>
            </a:xfrm>
            <a:custGeom>
              <a:avLst/>
              <a:gdLst/>
              <a:ahLst/>
              <a:cxnLst/>
              <a:rect l="l" t="t" r="r" b="b"/>
              <a:pathLst>
                <a:path w="5274" h="9025" extrusionOk="0">
                  <a:moveTo>
                    <a:pt x="969" y="0"/>
                  </a:moveTo>
                  <a:cubicBezTo>
                    <a:pt x="277" y="0"/>
                    <a:pt x="0" y="3480"/>
                    <a:pt x="1284" y="4930"/>
                  </a:cubicBezTo>
                  <a:lnTo>
                    <a:pt x="1284" y="4930"/>
                  </a:lnTo>
                  <a:cubicBezTo>
                    <a:pt x="1178" y="4829"/>
                    <a:pt x="1052" y="4784"/>
                    <a:pt x="929" y="4784"/>
                  </a:cubicBezTo>
                  <a:cubicBezTo>
                    <a:pt x="569" y="4784"/>
                    <a:pt x="228" y="5161"/>
                    <a:pt x="432" y="5586"/>
                  </a:cubicBezTo>
                  <a:cubicBezTo>
                    <a:pt x="694" y="6206"/>
                    <a:pt x="1124" y="6778"/>
                    <a:pt x="1672" y="7184"/>
                  </a:cubicBezTo>
                  <a:cubicBezTo>
                    <a:pt x="1612" y="7145"/>
                    <a:pt x="1550" y="7128"/>
                    <a:pt x="1490" y="7128"/>
                  </a:cubicBezTo>
                  <a:cubicBezTo>
                    <a:pt x="1220" y="7128"/>
                    <a:pt x="1000" y="7474"/>
                    <a:pt x="1195" y="7708"/>
                  </a:cubicBezTo>
                  <a:cubicBezTo>
                    <a:pt x="1847" y="8599"/>
                    <a:pt x="2394" y="9025"/>
                    <a:pt x="2869" y="9025"/>
                  </a:cubicBezTo>
                  <a:cubicBezTo>
                    <a:pt x="3576" y="9025"/>
                    <a:pt x="4121" y="8081"/>
                    <a:pt x="4606" y="6325"/>
                  </a:cubicBezTo>
                  <a:cubicBezTo>
                    <a:pt x="4792" y="5810"/>
                    <a:pt x="4656" y="5617"/>
                    <a:pt x="4422" y="5617"/>
                  </a:cubicBezTo>
                  <a:cubicBezTo>
                    <a:pt x="4147" y="5617"/>
                    <a:pt x="3737" y="5884"/>
                    <a:pt x="3556" y="6206"/>
                  </a:cubicBezTo>
                  <a:cubicBezTo>
                    <a:pt x="3819" y="5180"/>
                    <a:pt x="5274" y="3678"/>
                    <a:pt x="4701" y="2724"/>
                  </a:cubicBezTo>
                  <a:cubicBezTo>
                    <a:pt x="4621" y="2704"/>
                    <a:pt x="4541" y="2694"/>
                    <a:pt x="4461" y="2694"/>
                  </a:cubicBezTo>
                  <a:cubicBezTo>
                    <a:pt x="3874" y="2694"/>
                    <a:pt x="3313" y="3201"/>
                    <a:pt x="3103" y="3725"/>
                  </a:cubicBezTo>
                  <a:cubicBezTo>
                    <a:pt x="3969" y="1351"/>
                    <a:pt x="3514" y="181"/>
                    <a:pt x="2954" y="181"/>
                  </a:cubicBezTo>
                  <a:cubicBezTo>
                    <a:pt x="2495" y="181"/>
                    <a:pt x="1966" y="964"/>
                    <a:pt x="2030" y="2509"/>
                  </a:cubicBezTo>
                  <a:cubicBezTo>
                    <a:pt x="1661" y="679"/>
                    <a:pt x="1274" y="0"/>
                    <a:pt x="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541;p28">
              <a:extLst>
                <a:ext uri="{FF2B5EF4-FFF2-40B4-BE49-F238E27FC236}">
                  <a16:creationId xmlns:a16="http://schemas.microsoft.com/office/drawing/2014/main" id="{17DA0214-0047-A418-AE24-12A00B0E9C23}"/>
                </a:ext>
              </a:extLst>
            </p:cNvPr>
            <p:cNvSpPr/>
            <p:nvPr/>
          </p:nvSpPr>
          <p:spPr>
            <a:xfrm>
              <a:off x="-222500" y="246475"/>
              <a:ext cx="24450" cy="136575"/>
            </a:xfrm>
            <a:custGeom>
              <a:avLst/>
              <a:gdLst/>
              <a:ahLst/>
              <a:cxnLst/>
              <a:rect l="l" t="t" r="r" b="b"/>
              <a:pathLst>
                <a:path w="978" h="5463" extrusionOk="0">
                  <a:moveTo>
                    <a:pt x="143" y="1"/>
                  </a:moveTo>
                  <a:cubicBezTo>
                    <a:pt x="72" y="1"/>
                    <a:pt x="0" y="72"/>
                    <a:pt x="0" y="144"/>
                  </a:cubicBezTo>
                  <a:cubicBezTo>
                    <a:pt x="24" y="1909"/>
                    <a:pt x="239" y="3650"/>
                    <a:pt x="692" y="5343"/>
                  </a:cubicBezTo>
                  <a:cubicBezTo>
                    <a:pt x="692" y="5415"/>
                    <a:pt x="763" y="5462"/>
                    <a:pt x="835" y="5462"/>
                  </a:cubicBezTo>
                  <a:lnTo>
                    <a:pt x="859" y="5462"/>
                  </a:lnTo>
                  <a:cubicBezTo>
                    <a:pt x="930" y="5439"/>
                    <a:pt x="978" y="5343"/>
                    <a:pt x="978" y="5272"/>
                  </a:cubicBezTo>
                  <a:cubicBezTo>
                    <a:pt x="549" y="3602"/>
                    <a:pt x="310" y="1885"/>
                    <a:pt x="310" y="144"/>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542;p28">
              <a:extLst>
                <a:ext uri="{FF2B5EF4-FFF2-40B4-BE49-F238E27FC236}">
                  <a16:creationId xmlns:a16="http://schemas.microsoft.com/office/drawing/2014/main" id="{69E8DDDE-67EC-332C-C453-22CE7846EA7F}"/>
                </a:ext>
              </a:extLst>
            </p:cNvPr>
            <p:cNvSpPr/>
            <p:nvPr/>
          </p:nvSpPr>
          <p:spPr>
            <a:xfrm>
              <a:off x="-475075" y="235450"/>
              <a:ext cx="247975" cy="254350"/>
            </a:xfrm>
            <a:custGeom>
              <a:avLst/>
              <a:gdLst/>
              <a:ahLst/>
              <a:cxnLst/>
              <a:rect l="l" t="t" r="r" b="b"/>
              <a:pathLst>
                <a:path w="9919" h="10174" extrusionOk="0">
                  <a:moveTo>
                    <a:pt x="1929" y="1"/>
                  </a:moveTo>
                  <a:cubicBezTo>
                    <a:pt x="1173" y="1"/>
                    <a:pt x="1874" y="2034"/>
                    <a:pt x="2464" y="2992"/>
                  </a:cubicBezTo>
                  <a:lnTo>
                    <a:pt x="2464" y="2992"/>
                  </a:lnTo>
                  <a:cubicBezTo>
                    <a:pt x="2273" y="2850"/>
                    <a:pt x="2045" y="2780"/>
                    <a:pt x="1830" y="2780"/>
                  </a:cubicBezTo>
                  <a:cubicBezTo>
                    <a:pt x="1326" y="2780"/>
                    <a:pt x="895" y="3162"/>
                    <a:pt x="1183" y="3876"/>
                  </a:cubicBezTo>
                  <a:cubicBezTo>
                    <a:pt x="1684" y="4782"/>
                    <a:pt x="2352" y="5593"/>
                    <a:pt x="3163" y="6237"/>
                  </a:cubicBezTo>
                  <a:cubicBezTo>
                    <a:pt x="2532" y="6058"/>
                    <a:pt x="2072" y="5981"/>
                    <a:pt x="1754" y="5981"/>
                  </a:cubicBezTo>
                  <a:cubicBezTo>
                    <a:pt x="1" y="5981"/>
                    <a:pt x="2513" y="8298"/>
                    <a:pt x="4188" y="8479"/>
                  </a:cubicBezTo>
                  <a:cubicBezTo>
                    <a:pt x="4140" y="8956"/>
                    <a:pt x="2376" y="8813"/>
                    <a:pt x="3592" y="9600"/>
                  </a:cubicBezTo>
                  <a:cubicBezTo>
                    <a:pt x="4692" y="10005"/>
                    <a:pt x="5595" y="10174"/>
                    <a:pt x="6328" y="10174"/>
                  </a:cubicBezTo>
                  <a:cubicBezTo>
                    <a:pt x="9919" y="10174"/>
                    <a:pt x="9446" y="6139"/>
                    <a:pt x="8206" y="6139"/>
                  </a:cubicBezTo>
                  <a:cubicBezTo>
                    <a:pt x="8074" y="6139"/>
                    <a:pt x="7934" y="6185"/>
                    <a:pt x="7790" y="6285"/>
                  </a:cubicBezTo>
                  <a:cubicBezTo>
                    <a:pt x="7967" y="5289"/>
                    <a:pt x="7601" y="2887"/>
                    <a:pt x="6801" y="2887"/>
                  </a:cubicBezTo>
                  <a:cubicBezTo>
                    <a:pt x="6527" y="2887"/>
                    <a:pt x="6204" y="3167"/>
                    <a:pt x="5834" y="3876"/>
                  </a:cubicBezTo>
                  <a:cubicBezTo>
                    <a:pt x="5858" y="3161"/>
                    <a:pt x="6048" y="1968"/>
                    <a:pt x="5810" y="1109"/>
                  </a:cubicBezTo>
                  <a:cubicBezTo>
                    <a:pt x="5682" y="713"/>
                    <a:pt x="5334" y="501"/>
                    <a:pt x="4984" y="501"/>
                  </a:cubicBezTo>
                  <a:cubicBezTo>
                    <a:pt x="4682" y="501"/>
                    <a:pt x="4378" y="659"/>
                    <a:pt x="4212" y="990"/>
                  </a:cubicBezTo>
                  <a:cubicBezTo>
                    <a:pt x="3997" y="1491"/>
                    <a:pt x="3950" y="2040"/>
                    <a:pt x="4045" y="2588"/>
                  </a:cubicBezTo>
                  <a:lnTo>
                    <a:pt x="2542" y="251"/>
                  </a:lnTo>
                  <a:cubicBezTo>
                    <a:pt x="2276" y="77"/>
                    <a:pt x="2076" y="1"/>
                    <a:pt x="1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543;p28">
              <a:extLst>
                <a:ext uri="{FF2B5EF4-FFF2-40B4-BE49-F238E27FC236}">
                  <a16:creationId xmlns:a16="http://schemas.microsoft.com/office/drawing/2014/main" id="{100B9988-54F2-EC62-F901-E863B2809992}"/>
                </a:ext>
              </a:extLst>
            </p:cNvPr>
            <p:cNvSpPr/>
            <p:nvPr/>
          </p:nvSpPr>
          <p:spPr>
            <a:xfrm>
              <a:off x="-386600" y="321575"/>
              <a:ext cx="112250" cy="140175"/>
            </a:xfrm>
            <a:custGeom>
              <a:avLst/>
              <a:gdLst/>
              <a:ahLst/>
              <a:cxnLst/>
              <a:rect l="l" t="t" r="r" b="b"/>
              <a:pathLst>
                <a:path w="4490" h="5607" extrusionOk="0">
                  <a:moveTo>
                    <a:pt x="188" y="0"/>
                  </a:moveTo>
                  <a:cubicBezTo>
                    <a:pt x="94" y="0"/>
                    <a:pt x="0" y="86"/>
                    <a:pt x="29" y="216"/>
                  </a:cubicBezTo>
                  <a:cubicBezTo>
                    <a:pt x="768" y="2435"/>
                    <a:pt x="2271" y="4319"/>
                    <a:pt x="4251" y="5583"/>
                  </a:cubicBezTo>
                  <a:cubicBezTo>
                    <a:pt x="4274" y="5583"/>
                    <a:pt x="4298" y="5607"/>
                    <a:pt x="4346" y="5607"/>
                  </a:cubicBezTo>
                  <a:cubicBezTo>
                    <a:pt x="4394" y="5583"/>
                    <a:pt x="4441" y="5559"/>
                    <a:pt x="4465" y="5535"/>
                  </a:cubicBezTo>
                  <a:cubicBezTo>
                    <a:pt x="4489" y="5464"/>
                    <a:pt x="4465" y="5368"/>
                    <a:pt x="4418" y="5320"/>
                  </a:cubicBezTo>
                  <a:cubicBezTo>
                    <a:pt x="2486" y="4104"/>
                    <a:pt x="1055" y="2268"/>
                    <a:pt x="339" y="121"/>
                  </a:cubicBezTo>
                  <a:cubicBezTo>
                    <a:pt x="311" y="37"/>
                    <a:pt x="24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544;p28">
              <a:extLst>
                <a:ext uri="{FF2B5EF4-FFF2-40B4-BE49-F238E27FC236}">
                  <a16:creationId xmlns:a16="http://schemas.microsoft.com/office/drawing/2014/main" id="{6B52608F-22CF-F703-4199-BD6B44F532D0}"/>
                </a:ext>
              </a:extLst>
            </p:cNvPr>
            <p:cNvSpPr/>
            <p:nvPr/>
          </p:nvSpPr>
          <p:spPr>
            <a:xfrm>
              <a:off x="-391650" y="591100"/>
              <a:ext cx="209700" cy="131625"/>
            </a:xfrm>
            <a:custGeom>
              <a:avLst/>
              <a:gdLst/>
              <a:ahLst/>
              <a:cxnLst/>
              <a:rect l="l" t="t" r="r" b="b"/>
              <a:pathLst>
                <a:path w="8388" h="5265" extrusionOk="0">
                  <a:moveTo>
                    <a:pt x="3766" y="1"/>
                  </a:moveTo>
                  <a:cubicBezTo>
                    <a:pt x="3047" y="1"/>
                    <a:pt x="3527" y="1472"/>
                    <a:pt x="4047" y="1862"/>
                  </a:cubicBezTo>
                  <a:cubicBezTo>
                    <a:pt x="4036" y="1862"/>
                    <a:pt x="4025" y="1862"/>
                    <a:pt x="4014" y="1862"/>
                  </a:cubicBezTo>
                  <a:cubicBezTo>
                    <a:pt x="3220" y="1862"/>
                    <a:pt x="2653" y="1026"/>
                    <a:pt x="1877" y="1003"/>
                  </a:cubicBezTo>
                  <a:lnTo>
                    <a:pt x="1877" y="1003"/>
                  </a:lnTo>
                  <a:cubicBezTo>
                    <a:pt x="0" y="1402"/>
                    <a:pt x="1860" y="2769"/>
                    <a:pt x="2898" y="2769"/>
                  </a:cubicBezTo>
                  <a:cubicBezTo>
                    <a:pt x="2916" y="2769"/>
                    <a:pt x="2933" y="2769"/>
                    <a:pt x="2950" y="2768"/>
                  </a:cubicBezTo>
                  <a:lnTo>
                    <a:pt x="2950" y="2768"/>
                  </a:lnTo>
                  <a:cubicBezTo>
                    <a:pt x="2211" y="2839"/>
                    <a:pt x="1447" y="2983"/>
                    <a:pt x="708" y="3149"/>
                  </a:cubicBezTo>
                  <a:cubicBezTo>
                    <a:pt x="207" y="3269"/>
                    <a:pt x="183" y="4008"/>
                    <a:pt x="684" y="4151"/>
                  </a:cubicBezTo>
                  <a:cubicBezTo>
                    <a:pt x="883" y="4198"/>
                    <a:pt x="1099" y="4218"/>
                    <a:pt x="1322" y="4218"/>
                  </a:cubicBezTo>
                  <a:cubicBezTo>
                    <a:pt x="2005" y="4218"/>
                    <a:pt x="2744" y="4033"/>
                    <a:pt x="3212" y="3889"/>
                  </a:cubicBezTo>
                  <a:lnTo>
                    <a:pt x="3212" y="3889"/>
                  </a:lnTo>
                  <a:cubicBezTo>
                    <a:pt x="3045" y="3984"/>
                    <a:pt x="2878" y="4104"/>
                    <a:pt x="2711" y="4199"/>
                  </a:cubicBezTo>
                  <a:cubicBezTo>
                    <a:pt x="2263" y="4535"/>
                    <a:pt x="2510" y="5209"/>
                    <a:pt x="3037" y="5209"/>
                  </a:cubicBezTo>
                  <a:cubicBezTo>
                    <a:pt x="3071" y="5209"/>
                    <a:pt x="3105" y="5206"/>
                    <a:pt x="3141" y="5201"/>
                  </a:cubicBezTo>
                  <a:cubicBezTo>
                    <a:pt x="3880" y="4986"/>
                    <a:pt x="4596" y="4604"/>
                    <a:pt x="5192" y="4104"/>
                  </a:cubicBezTo>
                  <a:lnTo>
                    <a:pt x="5192" y="4104"/>
                  </a:lnTo>
                  <a:cubicBezTo>
                    <a:pt x="5025" y="4247"/>
                    <a:pt x="4882" y="4414"/>
                    <a:pt x="4786" y="4628"/>
                  </a:cubicBezTo>
                  <a:cubicBezTo>
                    <a:pt x="4627" y="4946"/>
                    <a:pt x="4866" y="5265"/>
                    <a:pt x="5172" y="5265"/>
                  </a:cubicBezTo>
                  <a:cubicBezTo>
                    <a:pt x="5232" y="5265"/>
                    <a:pt x="5296" y="5252"/>
                    <a:pt x="5359" y="5224"/>
                  </a:cubicBezTo>
                  <a:cubicBezTo>
                    <a:pt x="5912" y="4971"/>
                    <a:pt x="6421" y="4583"/>
                    <a:pt x="6777" y="4062"/>
                  </a:cubicBezTo>
                  <a:lnTo>
                    <a:pt x="6777" y="4062"/>
                  </a:lnTo>
                  <a:cubicBezTo>
                    <a:pt x="6685" y="4212"/>
                    <a:pt x="6647" y="4363"/>
                    <a:pt x="6647" y="4533"/>
                  </a:cubicBezTo>
                  <a:cubicBezTo>
                    <a:pt x="6647" y="4701"/>
                    <a:pt x="6788" y="4809"/>
                    <a:pt x="6939" y="4809"/>
                  </a:cubicBezTo>
                  <a:cubicBezTo>
                    <a:pt x="7002" y="4809"/>
                    <a:pt x="7067" y="4790"/>
                    <a:pt x="7124" y="4747"/>
                  </a:cubicBezTo>
                  <a:cubicBezTo>
                    <a:pt x="7792" y="4127"/>
                    <a:pt x="8388" y="2983"/>
                    <a:pt x="8149" y="2148"/>
                  </a:cubicBezTo>
                  <a:cubicBezTo>
                    <a:pt x="7883" y="1444"/>
                    <a:pt x="6469" y="53"/>
                    <a:pt x="5910" y="53"/>
                  </a:cubicBezTo>
                  <a:cubicBezTo>
                    <a:pt x="5616" y="53"/>
                    <a:pt x="5559" y="436"/>
                    <a:pt x="6027" y="1504"/>
                  </a:cubicBezTo>
                  <a:cubicBezTo>
                    <a:pt x="5359" y="1051"/>
                    <a:pt x="4786" y="335"/>
                    <a:pt x="4023" y="49"/>
                  </a:cubicBezTo>
                  <a:cubicBezTo>
                    <a:pt x="3924" y="16"/>
                    <a:pt x="3839" y="1"/>
                    <a:pt x="3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545;p28">
              <a:extLst>
                <a:ext uri="{FF2B5EF4-FFF2-40B4-BE49-F238E27FC236}">
                  <a16:creationId xmlns:a16="http://schemas.microsoft.com/office/drawing/2014/main" id="{961D4699-4318-97A7-4D53-0CCF7372970A}"/>
                </a:ext>
              </a:extLst>
            </p:cNvPr>
            <p:cNvSpPr/>
            <p:nvPr/>
          </p:nvSpPr>
          <p:spPr>
            <a:xfrm>
              <a:off x="-334000" y="646975"/>
              <a:ext cx="130400" cy="34800"/>
            </a:xfrm>
            <a:custGeom>
              <a:avLst/>
              <a:gdLst/>
              <a:ahLst/>
              <a:cxnLst/>
              <a:rect l="l" t="t" r="r" b="b"/>
              <a:pathLst>
                <a:path w="5216" h="1392" extrusionOk="0">
                  <a:moveTo>
                    <a:pt x="4269" y="0"/>
                  </a:moveTo>
                  <a:cubicBezTo>
                    <a:pt x="2783" y="0"/>
                    <a:pt x="1317" y="596"/>
                    <a:pt x="95" y="1105"/>
                  </a:cubicBezTo>
                  <a:cubicBezTo>
                    <a:pt x="24" y="1129"/>
                    <a:pt x="0" y="1201"/>
                    <a:pt x="24" y="1296"/>
                  </a:cubicBezTo>
                  <a:cubicBezTo>
                    <a:pt x="48" y="1344"/>
                    <a:pt x="95" y="1391"/>
                    <a:pt x="167" y="1391"/>
                  </a:cubicBezTo>
                  <a:cubicBezTo>
                    <a:pt x="167" y="1391"/>
                    <a:pt x="191" y="1368"/>
                    <a:pt x="215" y="1368"/>
                  </a:cubicBezTo>
                  <a:cubicBezTo>
                    <a:pt x="1395" y="900"/>
                    <a:pt x="2836" y="310"/>
                    <a:pt x="4255" y="310"/>
                  </a:cubicBezTo>
                  <a:cubicBezTo>
                    <a:pt x="4500" y="310"/>
                    <a:pt x="4743" y="327"/>
                    <a:pt x="4985" y="366"/>
                  </a:cubicBezTo>
                  <a:cubicBezTo>
                    <a:pt x="4992" y="367"/>
                    <a:pt x="5000" y="367"/>
                    <a:pt x="5007" y="367"/>
                  </a:cubicBezTo>
                  <a:cubicBezTo>
                    <a:pt x="5179" y="367"/>
                    <a:pt x="5216" y="102"/>
                    <a:pt x="5032" y="56"/>
                  </a:cubicBezTo>
                  <a:cubicBezTo>
                    <a:pt x="4778" y="18"/>
                    <a:pt x="4523" y="0"/>
                    <a:pt x="4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546;p28">
              <a:extLst>
                <a:ext uri="{FF2B5EF4-FFF2-40B4-BE49-F238E27FC236}">
                  <a16:creationId xmlns:a16="http://schemas.microsoft.com/office/drawing/2014/main" id="{A81D460D-43E2-E72A-64B7-3DAD302CD10D}"/>
                </a:ext>
              </a:extLst>
            </p:cNvPr>
            <p:cNvSpPr/>
            <p:nvPr/>
          </p:nvSpPr>
          <p:spPr>
            <a:xfrm>
              <a:off x="-173625" y="683200"/>
              <a:ext cx="521150" cy="461400"/>
            </a:xfrm>
            <a:custGeom>
              <a:avLst/>
              <a:gdLst/>
              <a:ahLst/>
              <a:cxnLst/>
              <a:rect l="l" t="t" r="r" b="b"/>
              <a:pathLst>
                <a:path w="20846" h="18456" extrusionOk="0">
                  <a:moveTo>
                    <a:pt x="11785" y="1"/>
                  </a:moveTo>
                  <a:cubicBezTo>
                    <a:pt x="8590" y="1"/>
                    <a:pt x="5384" y="1654"/>
                    <a:pt x="3817" y="4593"/>
                  </a:cubicBezTo>
                  <a:cubicBezTo>
                    <a:pt x="1" y="10890"/>
                    <a:pt x="6894" y="16232"/>
                    <a:pt x="12284" y="18164"/>
                  </a:cubicBezTo>
                  <a:cubicBezTo>
                    <a:pt x="12926" y="18344"/>
                    <a:pt x="13725" y="18456"/>
                    <a:pt x="14546" y="18456"/>
                  </a:cubicBezTo>
                  <a:cubicBezTo>
                    <a:pt x="16557" y="18456"/>
                    <a:pt x="18698" y="17785"/>
                    <a:pt x="18986" y="15803"/>
                  </a:cubicBezTo>
                  <a:cubicBezTo>
                    <a:pt x="19343" y="11057"/>
                    <a:pt x="20846" y="4617"/>
                    <a:pt x="17030" y="1755"/>
                  </a:cubicBezTo>
                  <a:cubicBezTo>
                    <a:pt x="15503" y="561"/>
                    <a:pt x="13646" y="1"/>
                    <a:pt x="117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547;p28">
              <a:extLst>
                <a:ext uri="{FF2B5EF4-FFF2-40B4-BE49-F238E27FC236}">
                  <a16:creationId xmlns:a16="http://schemas.microsoft.com/office/drawing/2014/main" id="{9A975BA6-615D-E863-A4BE-0B3B75E4C81A}"/>
                </a:ext>
              </a:extLst>
            </p:cNvPr>
            <p:cNvSpPr/>
            <p:nvPr/>
          </p:nvSpPr>
          <p:spPr>
            <a:xfrm>
              <a:off x="-88950" y="734800"/>
              <a:ext cx="350275" cy="207550"/>
            </a:xfrm>
            <a:custGeom>
              <a:avLst/>
              <a:gdLst/>
              <a:ahLst/>
              <a:cxnLst/>
              <a:rect l="l" t="t" r="r" b="b"/>
              <a:pathLst>
                <a:path w="14011" h="8302" extrusionOk="0">
                  <a:moveTo>
                    <a:pt x="11687" y="0"/>
                  </a:moveTo>
                  <a:cubicBezTo>
                    <a:pt x="3315" y="0"/>
                    <a:pt x="68" y="8022"/>
                    <a:pt x="24" y="8110"/>
                  </a:cubicBezTo>
                  <a:cubicBezTo>
                    <a:pt x="1" y="8182"/>
                    <a:pt x="24" y="8277"/>
                    <a:pt x="120" y="8301"/>
                  </a:cubicBezTo>
                  <a:lnTo>
                    <a:pt x="167" y="8301"/>
                  </a:lnTo>
                  <a:cubicBezTo>
                    <a:pt x="239" y="8301"/>
                    <a:pt x="287" y="8277"/>
                    <a:pt x="311" y="8206"/>
                  </a:cubicBezTo>
                  <a:cubicBezTo>
                    <a:pt x="333" y="8140"/>
                    <a:pt x="3520" y="293"/>
                    <a:pt x="11706" y="293"/>
                  </a:cubicBezTo>
                  <a:cubicBezTo>
                    <a:pt x="12366" y="293"/>
                    <a:pt x="13059" y="344"/>
                    <a:pt x="13786" y="454"/>
                  </a:cubicBezTo>
                  <a:cubicBezTo>
                    <a:pt x="13801" y="458"/>
                    <a:pt x="13816" y="459"/>
                    <a:pt x="13829" y="459"/>
                  </a:cubicBezTo>
                  <a:cubicBezTo>
                    <a:pt x="14003" y="459"/>
                    <a:pt x="14011" y="190"/>
                    <a:pt x="13834" y="168"/>
                  </a:cubicBezTo>
                  <a:cubicBezTo>
                    <a:pt x="13083" y="53"/>
                    <a:pt x="12368" y="0"/>
                    <a:pt x="11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548;p28">
              <a:extLst>
                <a:ext uri="{FF2B5EF4-FFF2-40B4-BE49-F238E27FC236}">
                  <a16:creationId xmlns:a16="http://schemas.microsoft.com/office/drawing/2014/main" id="{0365662B-A523-D283-40FB-AE6B8F2F5166}"/>
                </a:ext>
              </a:extLst>
            </p:cNvPr>
            <p:cNvSpPr/>
            <p:nvPr/>
          </p:nvSpPr>
          <p:spPr>
            <a:xfrm>
              <a:off x="-51375" y="815450"/>
              <a:ext cx="350025" cy="187125"/>
            </a:xfrm>
            <a:custGeom>
              <a:avLst/>
              <a:gdLst/>
              <a:ahLst/>
              <a:cxnLst/>
              <a:rect l="l" t="t" r="r" b="b"/>
              <a:pathLst>
                <a:path w="14001" h="7485" extrusionOk="0">
                  <a:moveTo>
                    <a:pt x="12241" y="0"/>
                  </a:moveTo>
                  <a:cubicBezTo>
                    <a:pt x="4855" y="0"/>
                    <a:pt x="92" y="7156"/>
                    <a:pt x="48" y="7246"/>
                  </a:cubicBezTo>
                  <a:cubicBezTo>
                    <a:pt x="0" y="7317"/>
                    <a:pt x="0" y="7412"/>
                    <a:pt x="72" y="7460"/>
                  </a:cubicBezTo>
                  <a:cubicBezTo>
                    <a:pt x="95" y="7460"/>
                    <a:pt x="143" y="7484"/>
                    <a:pt x="167" y="7484"/>
                  </a:cubicBezTo>
                  <a:cubicBezTo>
                    <a:pt x="215" y="7484"/>
                    <a:pt x="262" y="7436"/>
                    <a:pt x="286" y="7412"/>
                  </a:cubicBezTo>
                  <a:cubicBezTo>
                    <a:pt x="331" y="7323"/>
                    <a:pt x="5012" y="289"/>
                    <a:pt x="12254" y="289"/>
                  </a:cubicBezTo>
                  <a:cubicBezTo>
                    <a:pt x="12767" y="289"/>
                    <a:pt x="13294" y="325"/>
                    <a:pt x="13833" y="400"/>
                  </a:cubicBezTo>
                  <a:cubicBezTo>
                    <a:pt x="13843" y="404"/>
                    <a:pt x="13852" y="405"/>
                    <a:pt x="13862" y="405"/>
                  </a:cubicBezTo>
                  <a:cubicBezTo>
                    <a:pt x="13923" y="405"/>
                    <a:pt x="13980" y="343"/>
                    <a:pt x="14000" y="281"/>
                  </a:cubicBezTo>
                  <a:cubicBezTo>
                    <a:pt x="14000" y="186"/>
                    <a:pt x="13953" y="114"/>
                    <a:pt x="13857" y="114"/>
                  </a:cubicBezTo>
                  <a:cubicBezTo>
                    <a:pt x="13306" y="37"/>
                    <a:pt x="12766" y="0"/>
                    <a:pt x="12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549;p28">
              <a:extLst>
                <a:ext uri="{FF2B5EF4-FFF2-40B4-BE49-F238E27FC236}">
                  <a16:creationId xmlns:a16="http://schemas.microsoft.com/office/drawing/2014/main" id="{2D21774E-8D65-E08E-3924-878E28B1DFB7}"/>
                </a:ext>
              </a:extLst>
            </p:cNvPr>
            <p:cNvSpPr/>
            <p:nvPr/>
          </p:nvSpPr>
          <p:spPr>
            <a:xfrm>
              <a:off x="44600" y="920125"/>
              <a:ext cx="258825" cy="159950"/>
            </a:xfrm>
            <a:custGeom>
              <a:avLst/>
              <a:gdLst/>
              <a:ahLst/>
              <a:cxnLst/>
              <a:rect l="l" t="t" r="r" b="b"/>
              <a:pathLst>
                <a:path w="10353" h="6398" extrusionOk="0">
                  <a:moveTo>
                    <a:pt x="10214" y="1"/>
                  </a:moveTo>
                  <a:cubicBezTo>
                    <a:pt x="10204" y="1"/>
                    <a:pt x="10195" y="2"/>
                    <a:pt x="10185" y="6"/>
                  </a:cubicBezTo>
                  <a:cubicBezTo>
                    <a:pt x="2648" y="745"/>
                    <a:pt x="73" y="6135"/>
                    <a:pt x="49" y="6183"/>
                  </a:cubicBezTo>
                  <a:cubicBezTo>
                    <a:pt x="1" y="6254"/>
                    <a:pt x="25" y="6350"/>
                    <a:pt x="120" y="6398"/>
                  </a:cubicBezTo>
                  <a:lnTo>
                    <a:pt x="168" y="6398"/>
                  </a:lnTo>
                  <a:cubicBezTo>
                    <a:pt x="240" y="6398"/>
                    <a:pt x="287" y="6374"/>
                    <a:pt x="311" y="6326"/>
                  </a:cubicBezTo>
                  <a:cubicBezTo>
                    <a:pt x="335" y="6254"/>
                    <a:pt x="2863" y="1031"/>
                    <a:pt x="10209" y="292"/>
                  </a:cubicBezTo>
                  <a:cubicBezTo>
                    <a:pt x="10281" y="292"/>
                    <a:pt x="10352" y="220"/>
                    <a:pt x="10328" y="125"/>
                  </a:cubicBezTo>
                  <a:cubicBezTo>
                    <a:pt x="10328" y="63"/>
                    <a:pt x="10275" y="1"/>
                    <a:pt x="10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550;p28">
              <a:extLst>
                <a:ext uri="{FF2B5EF4-FFF2-40B4-BE49-F238E27FC236}">
                  <a16:creationId xmlns:a16="http://schemas.microsoft.com/office/drawing/2014/main" id="{92A0BD70-37DA-9E71-F263-11A6794E98CA}"/>
                </a:ext>
              </a:extLst>
            </p:cNvPr>
            <p:cNvSpPr/>
            <p:nvPr/>
          </p:nvSpPr>
          <p:spPr>
            <a:xfrm>
              <a:off x="137625" y="1021200"/>
              <a:ext cx="157975" cy="109550"/>
            </a:xfrm>
            <a:custGeom>
              <a:avLst/>
              <a:gdLst/>
              <a:ahLst/>
              <a:cxnLst/>
              <a:rect l="l" t="t" r="r" b="b"/>
              <a:pathLst>
                <a:path w="6319" h="4382" extrusionOk="0">
                  <a:moveTo>
                    <a:pt x="6109" y="0"/>
                  </a:moveTo>
                  <a:cubicBezTo>
                    <a:pt x="6086" y="0"/>
                    <a:pt x="6061" y="5"/>
                    <a:pt x="6035" y="17"/>
                  </a:cubicBezTo>
                  <a:cubicBezTo>
                    <a:pt x="1575" y="1353"/>
                    <a:pt x="96" y="4048"/>
                    <a:pt x="48" y="4143"/>
                  </a:cubicBezTo>
                  <a:cubicBezTo>
                    <a:pt x="1" y="4215"/>
                    <a:pt x="25" y="4310"/>
                    <a:pt x="96" y="4358"/>
                  </a:cubicBezTo>
                  <a:cubicBezTo>
                    <a:pt x="120" y="4358"/>
                    <a:pt x="144" y="4382"/>
                    <a:pt x="168" y="4382"/>
                  </a:cubicBezTo>
                  <a:cubicBezTo>
                    <a:pt x="215" y="4382"/>
                    <a:pt x="263" y="4334"/>
                    <a:pt x="311" y="4286"/>
                  </a:cubicBezTo>
                  <a:cubicBezTo>
                    <a:pt x="311" y="4263"/>
                    <a:pt x="1766" y="1615"/>
                    <a:pt x="6130" y="303"/>
                  </a:cubicBezTo>
                  <a:cubicBezTo>
                    <a:pt x="6318" y="262"/>
                    <a:pt x="6268" y="0"/>
                    <a:pt x="6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551;p28">
              <a:extLst>
                <a:ext uri="{FF2B5EF4-FFF2-40B4-BE49-F238E27FC236}">
                  <a16:creationId xmlns:a16="http://schemas.microsoft.com/office/drawing/2014/main" id="{DDD355E1-EC7A-1741-0ED8-6D352BDB3782}"/>
                </a:ext>
              </a:extLst>
            </p:cNvPr>
            <p:cNvSpPr/>
            <p:nvPr/>
          </p:nvSpPr>
          <p:spPr>
            <a:xfrm>
              <a:off x="55425" y="701500"/>
              <a:ext cx="129325" cy="74050"/>
            </a:xfrm>
            <a:custGeom>
              <a:avLst/>
              <a:gdLst/>
              <a:ahLst/>
              <a:cxnLst/>
              <a:rect l="l" t="t" r="r" b="b"/>
              <a:pathLst>
                <a:path w="5173" h="2962" extrusionOk="0">
                  <a:moveTo>
                    <a:pt x="3371" y="1"/>
                  </a:moveTo>
                  <a:cubicBezTo>
                    <a:pt x="2029" y="1"/>
                    <a:pt x="388" y="667"/>
                    <a:pt x="140" y="1810"/>
                  </a:cubicBezTo>
                  <a:cubicBezTo>
                    <a:pt x="0" y="2682"/>
                    <a:pt x="526" y="2961"/>
                    <a:pt x="1283" y="2961"/>
                  </a:cubicBezTo>
                  <a:cubicBezTo>
                    <a:pt x="2204" y="2961"/>
                    <a:pt x="3466" y="2549"/>
                    <a:pt x="4290" y="2287"/>
                  </a:cubicBezTo>
                  <a:cubicBezTo>
                    <a:pt x="4791" y="2120"/>
                    <a:pt x="5149" y="1667"/>
                    <a:pt x="5173" y="1142"/>
                  </a:cubicBezTo>
                  <a:cubicBezTo>
                    <a:pt x="5173" y="357"/>
                    <a:pt x="4352" y="1"/>
                    <a:pt x="3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1" name="Google Shape;533;p28">
            <a:extLst>
              <a:ext uri="{FF2B5EF4-FFF2-40B4-BE49-F238E27FC236}">
                <a16:creationId xmlns:a16="http://schemas.microsoft.com/office/drawing/2014/main" id="{347EEDEC-85B5-D002-6151-78BF81F302C6}"/>
              </a:ext>
            </a:extLst>
          </p:cNvPr>
          <p:cNvGrpSpPr/>
          <p:nvPr/>
        </p:nvGrpSpPr>
        <p:grpSpPr>
          <a:xfrm rot="2711514">
            <a:off x="8454292" y="3598468"/>
            <a:ext cx="599993" cy="707779"/>
            <a:chOff x="-475075" y="174225"/>
            <a:chExt cx="822600" cy="970375"/>
          </a:xfrm>
        </p:grpSpPr>
        <p:sp>
          <p:nvSpPr>
            <p:cNvPr id="242" name="Google Shape;534;p28">
              <a:extLst>
                <a:ext uri="{FF2B5EF4-FFF2-40B4-BE49-F238E27FC236}">
                  <a16:creationId xmlns:a16="http://schemas.microsoft.com/office/drawing/2014/main" id="{C8F45855-256C-79A5-A956-A54BE0E4C585}"/>
                </a:ext>
              </a:extLst>
            </p:cNvPr>
            <p:cNvSpPr/>
            <p:nvPr/>
          </p:nvSpPr>
          <p:spPr>
            <a:xfrm>
              <a:off x="-218650" y="274200"/>
              <a:ext cx="207250" cy="463025"/>
            </a:xfrm>
            <a:custGeom>
              <a:avLst/>
              <a:gdLst/>
              <a:ahLst/>
              <a:cxnLst/>
              <a:rect l="l" t="t" r="r" b="b"/>
              <a:pathLst>
                <a:path w="8290" h="18521" extrusionOk="0">
                  <a:moveTo>
                    <a:pt x="161" y="0"/>
                  </a:moveTo>
                  <a:cubicBezTo>
                    <a:pt x="82" y="0"/>
                    <a:pt x="0" y="54"/>
                    <a:pt x="13" y="156"/>
                  </a:cubicBezTo>
                  <a:cubicBezTo>
                    <a:pt x="633" y="6953"/>
                    <a:pt x="3424" y="13393"/>
                    <a:pt x="7979" y="18473"/>
                  </a:cubicBezTo>
                  <a:cubicBezTo>
                    <a:pt x="8003" y="18497"/>
                    <a:pt x="8051" y="18521"/>
                    <a:pt x="8098" y="18521"/>
                  </a:cubicBezTo>
                  <a:cubicBezTo>
                    <a:pt x="8218" y="18521"/>
                    <a:pt x="8289" y="18377"/>
                    <a:pt x="8194" y="18282"/>
                  </a:cubicBezTo>
                  <a:cubicBezTo>
                    <a:pt x="3686" y="13226"/>
                    <a:pt x="919" y="6882"/>
                    <a:pt x="299" y="132"/>
                  </a:cubicBezTo>
                  <a:cubicBezTo>
                    <a:pt x="299" y="42"/>
                    <a:pt x="231"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535;p28">
              <a:extLst>
                <a:ext uri="{FF2B5EF4-FFF2-40B4-BE49-F238E27FC236}">
                  <a16:creationId xmlns:a16="http://schemas.microsoft.com/office/drawing/2014/main" id="{4693CCBE-776C-0C2D-3FCE-F79C6FCF66D5}"/>
                </a:ext>
              </a:extLst>
            </p:cNvPr>
            <p:cNvSpPr/>
            <p:nvPr/>
          </p:nvSpPr>
          <p:spPr>
            <a:xfrm>
              <a:off x="-64500" y="440750"/>
              <a:ext cx="88875" cy="295875"/>
            </a:xfrm>
            <a:custGeom>
              <a:avLst/>
              <a:gdLst/>
              <a:ahLst/>
              <a:cxnLst/>
              <a:rect l="l" t="t" r="r" b="b"/>
              <a:pathLst>
                <a:path w="3555" h="11835" extrusionOk="0">
                  <a:moveTo>
                    <a:pt x="172" y="0"/>
                  </a:moveTo>
                  <a:cubicBezTo>
                    <a:pt x="163" y="0"/>
                    <a:pt x="153" y="2"/>
                    <a:pt x="143" y="5"/>
                  </a:cubicBezTo>
                  <a:cubicBezTo>
                    <a:pt x="48" y="5"/>
                    <a:pt x="0" y="100"/>
                    <a:pt x="0" y="172"/>
                  </a:cubicBezTo>
                  <a:cubicBezTo>
                    <a:pt x="382" y="2605"/>
                    <a:pt x="907" y="5085"/>
                    <a:pt x="1503" y="7470"/>
                  </a:cubicBezTo>
                  <a:cubicBezTo>
                    <a:pt x="1885" y="8949"/>
                    <a:pt x="2314" y="10523"/>
                    <a:pt x="3268" y="11763"/>
                  </a:cubicBezTo>
                  <a:cubicBezTo>
                    <a:pt x="3292" y="11811"/>
                    <a:pt x="3339" y="11835"/>
                    <a:pt x="3387" y="11835"/>
                  </a:cubicBezTo>
                  <a:cubicBezTo>
                    <a:pt x="3411" y="11835"/>
                    <a:pt x="3459" y="11811"/>
                    <a:pt x="3483" y="11811"/>
                  </a:cubicBezTo>
                  <a:cubicBezTo>
                    <a:pt x="3554" y="11763"/>
                    <a:pt x="3554" y="11668"/>
                    <a:pt x="3506" y="11596"/>
                  </a:cubicBezTo>
                  <a:cubicBezTo>
                    <a:pt x="2600" y="10380"/>
                    <a:pt x="2171" y="8853"/>
                    <a:pt x="1789" y="7399"/>
                  </a:cubicBezTo>
                  <a:cubicBezTo>
                    <a:pt x="1193" y="5014"/>
                    <a:pt x="692" y="2557"/>
                    <a:pt x="310" y="124"/>
                  </a:cubicBezTo>
                  <a:cubicBezTo>
                    <a:pt x="290" y="62"/>
                    <a:pt x="233"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536;p28">
              <a:extLst>
                <a:ext uri="{FF2B5EF4-FFF2-40B4-BE49-F238E27FC236}">
                  <a16:creationId xmlns:a16="http://schemas.microsoft.com/office/drawing/2014/main" id="{F30FD723-99D9-C272-1B92-80B7DA142EDB}"/>
                </a:ext>
              </a:extLst>
            </p:cNvPr>
            <p:cNvSpPr/>
            <p:nvPr/>
          </p:nvSpPr>
          <p:spPr>
            <a:xfrm>
              <a:off x="-301025" y="426350"/>
              <a:ext cx="176725" cy="151700"/>
            </a:xfrm>
            <a:custGeom>
              <a:avLst/>
              <a:gdLst/>
              <a:ahLst/>
              <a:cxnLst/>
              <a:rect l="l" t="t" r="r" b="b"/>
              <a:pathLst>
                <a:path w="7069" h="6068" extrusionOk="0">
                  <a:moveTo>
                    <a:pt x="206" y="1"/>
                  </a:moveTo>
                  <a:cubicBezTo>
                    <a:pt x="107" y="1"/>
                    <a:pt x="1" y="96"/>
                    <a:pt x="64" y="223"/>
                  </a:cubicBezTo>
                  <a:cubicBezTo>
                    <a:pt x="1424" y="2990"/>
                    <a:pt x="3857" y="5089"/>
                    <a:pt x="6790" y="6067"/>
                  </a:cubicBezTo>
                  <a:lnTo>
                    <a:pt x="6838" y="6067"/>
                  </a:lnTo>
                  <a:cubicBezTo>
                    <a:pt x="6845" y="6067"/>
                    <a:pt x="6853" y="6068"/>
                    <a:pt x="6860" y="6068"/>
                  </a:cubicBezTo>
                  <a:cubicBezTo>
                    <a:pt x="7032" y="6068"/>
                    <a:pt x="7069" y="5803"/>
                    <a:pt x="6886" y="5780"/>
                  </a:cubicBezTo>
                  <a:cubicBezTo>
                    <a:pt x="4023" y="4826"/>
                    <a:pt x="1662" y="2775"/>
                    <a:pt x="327" y="80"/>
                  </a:cubicBezTo>
                  <a:cubicBezTo>
                    <a:pt x="303" y="24"/>
                    <a:pt x="255"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537;p28">
              <a:extLst>
                <a:ext uri="{FF2B5EF4-FFF2-40B4-BE49-F238E27FC236}">
                  <a16:creationId xmlns:a16="http://schemas.microsoft.com/office/drawing/2014/main" id="{1C6AADCA-9E94-1EA1-E962-D9F84F55671B}"/>
                </a:ext>
              </a:extLst>
            </p:cNvPr>
            <p:cNvSpPr/>
            <p:nvPr/>
          </p:nvSpPr>
          <p:spPr>
            <a:xfrm>
              <a:off x="-241600" y="628675"/>
              <a:ext cx="233175" cy="113325"/>
            </a:xfrm>
            <a:custGeom>
              <a:avLst/>
              <a:gdLst/>
              <a:ahLst/>
              <a:cxnLst/>
              <a:rect l="l" t="t" r="r" b="b"/>
              <a:pathLst>
                <a:path w="9327" h="4533" extrusionOk="0">
                  <a:moveTo>
                    <a:pt x="168" y="1"/>
                  </a:moveTo>
                  <a:cubicBezTo>
                    <a:pt x="96" y="1"/>
                    <a:pt x="25" y="72"/>
                    <a:pt x="25" y="168"/>
                  </a:cubicBezTo>
                  <a:cubicBezTo>
                    <a:pt x="1" y="239"/>
                    <a:pt x="72" y="311"/>
                    <a:pt x="168" y="311"/>
                  </a:cubicBezTo>
                  <a:cubicBezTo>
                    <a:pt x="3555" y="430"/>
                    <a:pt x="6774" y="1933"/>
                    <a:pt x="9040" y="4485"/>
                  </a:cubicBezTo>
                  <a:cubicBezTo>
                    <a:pt x="9064" y="4509"/>
                    <a:pt x="9112" y="4532"/>
                    <a:pt x="9159" y="4532"/>
                  </a:cubicBezTo>
                  <a:cubicBezTo>
                    <a:pt x="9183" y="4532"/>
                    <a:pt x="9231" y="4532"/>
                    <a:pt x="9255" y="4509"/>
                  </a:cubicBezTo>
                  <a:cubicBezTo>
                    <a:pt x="9302" y="4461"/>
                    <a:pt x="9326" y="4365"/>
                    <a:pt x="9255" y="4294"/>
                  </a:cubicBezTo>
                  <a:cubicBezTo>
                    <a:pt x="6941" y="1670"/>
                    <a:pt x="3650" y="120"/>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538;p28">
              <a:extLst>
                <a:ext uri="{FF2B5EF4-FFF2-40B4-BE49-F238E27FC236}">
                  <a16:creationId xmlns:a16="http://schemas.microsoft.com/office/drawing/2014/main" id="{58576D66-B20E-E4B1-B84B-E9F2C14B41F2}"/>
                </a:ext>
              </a:extLst>
            </p:cNvPr>
            <p:cNvSpPr/>
            <p:nvPr/>
          </p:nvSpPr>
          <p:spPr>
            <a:xfrm>
              <a:off x="-121775" y="314150"/>
              <a:ext cx="150650" cy="196375"/>
            </a:xfrm>
            <a:custGeom>
              <a:avLst/>
              <a:gdLst/>
              <a:ahLst/>
              <a:cxnLst/>
              <a:rect l="l" t="t" r="r" b="b"/>
              <a:pathLst>
                <a:path w="6026" h="7855" extrusionOk="0">
                  <a:moveTo>
                    <a:pt x="1552" y="1"/>
                  </a:moveTo>
                  <a:cubicBezTo>
                    <a:pt x="1337" y="1"/>
                    <a:pt x="1123" y="132"/>
                    <a:pt x="1051" y="394"/>
                  </a:cubicBezTo>
                  <a:cubicBezTo>
                    <a:pt x="908" y="1205"/>
                    <a:pt x="1194" y="2302"/>
                    <a:pt x="1433" y="2899"/>
                  </a:cubicBezTo>
                  <a:cubicBezTo>
                    <a:pt x="1314" y="2732"/>
                    <a:pt x="1194" y="2565"/>
                    <a:pt x="1075" y="2398"/>
                  </a:cubicBezTo>
                  <a:cubicBezTo>
                    <a:pt x="960" y="2251"/>
                    <a:pt x="802" y="2187"/>
                    <a:pt x="646" y="2187"/>
                  </a:cubicBezTo>
                  <a:cubicBezTo>
                    <a:pt x="319" y="2187"/>
                    <a:pt x="0" y="2471"/>
                    <a:pt x="97" y="2875"/>
                  </a:cubicBezTo>
                  <a:cubicBezTo>
                    <a:pt x="318" y="3560"/>
                    <a:pt x="682" y="4204"/>
                    <a:pt x="1171" y="4769"/>
                  </a:cubicBezTo>
                  <a:lnTo>
                    <a:pt x="1171" y="4769"/>
                  </a:lnTo>
                  <a:cubicBezTo>
                    <a:pt x="1047" y="4652"/>
                    <a:pt x="901" y="4568"/>
                    <a:pt x="741" y="4497"/>
                  </a:cubicBezTo>
                  <a:cubicBezTo>
                    <a:pt x="680" y="4470"/>
                    <a:pt x="620" y="4458"/>
                    <a:pt x="562" y="4458"/>
                  </a:cubicBezTo>
                  <a:cubicBezTo>
                    <a:pt x="259" y="4458"/>
                    <a:pt x="28" y="4792"/>
                    <a:pt x="169" y="5093"/>
                  </a:cubicBezTo>
                  <a:cubicBezTo>
                    <a:pt x="455" y="5665"/>
                    <a:pt x="908" y="6166"/>
                    <a:pt x="1457" y="6500"/>
                  </a:cubicBezTo>
                  <a:cubicBezTo>
                    <a:pt x="1290" y="6405"/>
                    <a:pt x="1075" y="6357"/>
                    <a:pt x="884" y="6357"/>
                  </a:cubicBezTo>
                  <a:cubicBezTo>
                    <a:pt x="646" y="6381"/>
                    <a:pt x="526" y="6667"/>
                    <a:pt x="693" y="6858"/>
                  </a:cubicBezTo>
                  <a:cubicBezTo>
                    <a:pt x="1224" y="7389"/>
                    <a:pt x="2112" y="7855"/>
                    <a:pt x="2862" y="7855"/>
                  </a:cubicBezTo>
                  <a:cubicBezTo>
                    <a:pt x="3022" y="7855"/>
                    <a:pt x="3175" y="7834"/>
                    <a:pt x="3317" y="7788"/>
                  </a:cubicBezTo>
                  <a:cubicBezTo>
                    <a:pt x="4190" y="7419"/>
                    <a:pt x="6026" y="5251"/>
                    <a:pt x="5050" y="5251"/>
                  </a:cubicBezTo>
                  <a:cubicBezTo>
                    <a:pt x="4826" y="5251"/>
                    <a:pt x="4454" y="5365"/>
                    <a:pt x="3889" y="5641"/>
                  </a:cubicBezTo>
                  <a:cubicBezTo>
                    <a:pt x="4319" y="4950"/>
                    <a:pt x="5010" y="4353"/>
                    <a:pt x="5249" y="3566"/>
                  </a:cubicBezTo>
                  <a:cubicBezTo>
                    <a:pt x="5394" y="3120"/>
                    <a:pt x="5193" y="2954"/>
                    <a:pt x="4875" y="2954"/>
                  </a:cubicBezTo>
                  <a:cubicBezTo>
                    <a:pt x="4412" y="2954"/>
                    <a:pt x="3701" y="3308"/>
                    <a:pt x="3460" y="3662"/>
                  </a:cubicBezTo>
                  <a:cubicBezTo>
                    <a:pt x="3412" y="2851"/>
                    <a:pt x="4247" y="2255"/>
                    <a:pt x="4247" y="1467"/>
                  </a:cubicBezTo>
                  <a:cubicBezTo>
                    <a:pt x="4105" y="906"/>
                    <a:pt x="3887" y="690"/>
                    <a:pt x="3653" y="690"/>
                  </a:cubicBezTo>
                  <a:cubicBezTo>
                    <a:pt x="3101" y="690"/>
                    <a:pt x="2463" y="1892"/>
                    <a:pt x="2530" y="2612"/>
                  </a:cubicBezTo>
                  <a:cubicBezTo>
                    <a:pt x="2411" y="1873"/>
                    <a:pt x="2244" y="1110"/>
                    <a:pt x="2053" y="394"/>
                  </a:cubicBezTo>
                  <a:cubicBezTo>
                    <a:pt x="1981" y="132"/>
                    <a:pt x="1767" y="1"/>
                    <a:pt x="15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539;p28">
              <a:extLst>
                <a:ext uri="{FF2B5EF4-FFF2-40B4-BE49-F238E27FC236}">
                  <a16:creationId xmlns:a16="http://schemas.microsoft.com/office/drawing/2014/main" id="{611AEDEA-8450-4CDB-1C5B-C84A1593BEC5}"/>
                </a:ext>
              </a:extLst>
            </p:cNvPr>
            <p:cNvSpPr/>
            <p:nvPr/>
          </p:nvSpPr>
          <p:spPr>
            <a:xfrm>
              <a:off x="-76425" y="364550"/>
              <a:ext cx="28650" cy="132975"/>
            </a:xfrm>
            <a:custGeom>
              <a:avLst/>
              <a:gdLst/>
              <a:ahLst/>
              <a:cxnLst/>
              <a:rect l="l" t="t" r="r" b="b"/>
              <a:pathLst>
                <a:path w="1146" h="5319" extrusionOk="0">
                  <a:moveTo>
                    <a:pt x="167" y="0"/>
                  </a:moveTo>
                  <a:cubicBezTo>
                    <a:pt x="96" y="0"/>
                    <a:pt x="24" y="72"/>
                    <a:pt x="24" y="167"/>
                  </a:cubicBezTo>
                  <a:cubicBezTo>
                    <a:pt x="0" y="1884"/>
                    <a:pt x="263" y="3601"/>
                    <a:pt x="835" y="5223"/>
                  </a:cubicBezTo>
                  <a:cubicBezTo>
                    <a:pt x="859" y="5271"/>
                    <a:pt x="931" y="5319"/>
                    <a:pt x="978" y="5319"/>
                  </a:cubicBezTo>
                  <a:lnTo>
                    <a:pt x="1026" y="5319"/>
                  </a:lnTo>
                  <a:cubicBezTo>
                    <a:pt x="1097" y="5295"/>
                    <a:pt x="1145" y="5199"/>
                    <a:pt x="1121" y="5128"/>
                  </a:cubicBezTo>
                  <a:cubicBezTo>
                    <a:pt x="573" y="3530"/>
                    <a:pt x="287" y="1860"/>
                    <a:pt x="310" y="167"/>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540;p28">
              <a:extLst>
                <a:ext uri="{FF2B5EF4-FFF2-40B4-BE49-F238E27FC236}">
                  <a16:creationId xmlns:a16="http://schemas.microsoft.com/office/drawing/2014/main" id="{B63BEA0D-D76E-C37D-407A-2EE518963742}"/>
                </a:ext>
              </a:extLst>
            </p:cNvPr>
            <p:cNvSpPr/>
            <p:nvPr/>
          </p:nvSpPr>
          <p:spPr>
            <a:xfrm>
              <a:off x="-269075" y="174225"/>
              <a:ext cx="131850" cy="225625"/>
            </a:xfrm>
            <a:custGeom>
              <a:avLst/>
              <a:gdLst/>
              <a:ahLst/>
              <a:cxnLst/>
              <a:rect l="l" t="t" r="r" b="b"/>
              <a:pathLst>
                <a:path w="5274" h="9025" extrusionOk="0">
                  <a:moveTo>
                    <a:pt x="969" y="0"/>
                  </a:moveTo>
                  <a:cubicBezTo>
                    <a:pt x="277" y="0"/>
                    <a:pt x="0" y="3480"/>
                    <a:pt x="1284" y="4930"/>
                  </a:cubicBezTo>
                  <a:lnTo>
                    <a:pt x="1284" y="4930"/>
                  </a:lnTo>
                  <a:cubicBezTo>
                    <a:pt x="1178" y="4829"/>
                    <a:pt x="1052" y="4784"/>
                    <a:pt x="929" y="4784"/>
                  </a:cubicBezTo>
                  <a:cubicBezTo>
                    <a:pt x="569" y="4784"/>
                    <a:pt x="228" y="5161"/>
                    <a:pt x="432" y="5586"/>
                  </a:cubicBezTo>
                  <a:cubicBezTo>
                    <a:pt x="694" y="6206"/>
                    <a:pt x="1124" y="6778"/>
                    <a:pt x="1672" y="7184"/>
                  </a:cubicBezTo>
                  <a:cubicBezTo>
                    <a:pt x="1612" y="7145"/>
                    <a:pt x="1550" y="7128"/>
                    <a:pt x="1490" y="7128"/>
                  </a:cubicBezTo>
                  <a:cubicBezTo>
                    <a:pt x="1220" y="7128"/>
                    <a:pt x="1000" y="7474"/>
                    <a:pt x="1195" y="7708"/>
                  </a:cubicBezTo>
                  <a:cubicBezTo>
                    <a:pt x="1847" y="8599"/>
                    <a:pt x="2394" y="9025"/>
                    <a:pt x="2869" y="9025"/>
                  </a:cubicBezTo>
                  <a:cubicBezTo>
                    <a:pt x="3576" y="9025"/>
                    <a:pt x="4121" y="8081"/>
                    <a:pt x="4606" y="6325"/>
                  </a:cubicBezTo>
                  <a:cubicBezTo>
                    <a:pt x="4792" y="5810"/>
                    <a:pt x="4656" y="5617"/>
                    <a:pt x="4422" y="5617"/>
                  </a:cubicBezTo>
                  <a:cubicBezTo>
                    <a:pt x="4147" y="5617"/>
                    <a:pt x="3737" y="5884"/>
                    <a:pt x="3556" y="6206"/>
                  </a:cubicBezTo>
                  <a:cubicBezTo>
                    <a:pt x="3819" y="5180"/>
                    <a:pt x="5274" y="3678"/>
                    <a:pt x="4701" y="2724"/>
                  </a:cubicBezTo>
                  <a:cubicBezTo>
                    <a:pt x="4621" y="2704"/>
                    <a:pt x="4541" y="2694"/>
                    <a:pt x="4461" y="2694"/>
                  </a:cubicBezTo>
                  <a:cubicBezTo>
                    <a:pt x="3874" y="2694"/>
                    <a:pt x="3313" y="3201"/>
                    <a:pt x="3103" y="3725"/>
                  </a:cubicBezTo>
                  <a:cubicBezTo>
                    <a:pt x="3969" y="1351"/>
                    <a:pt x="3514" y="181"/>
                    <a:pt x="2954" y="181"/>
                  </a:cubicBezTo>
                  <a:cubicBezTo>
                    <a:pt x="2495" y="181"/>
                    <a:pt x="1966" y="964"/>
                    <a:pt x="2030" y="2509"/>
                  </a:cubicBezTo>
                  <a:cubicBezTo>
                    <a:pt x="1661" y="679"/>
                    <a:pt x="1274" y="0"/>
                    <a:pt x="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541;p28">
              <a:extLst>
                <a:ext uri="{FF2B5EF4-FFF2-40B4-BE49-F238E27FC236}">
                  <a16:creationId xmlns:a16="http://schemas.microsoft.com/office/drawing/2014/main" id="{6A26E36E-D245-5952-6695-5333E6F6CDDF}"/>
                </a:ext>
              </a:extLst>
            </p:cNvPr>
            <p:cNvSpPr/>
            <p:nvPr/>
          </p:nvSpPr>
          <p:spPr>
            <a:xfrm>
              <a:off x="-222500" y="246475"/>
              <a:ext cx="24450" cy="136575"/>
            </a:xfrm>
            <a:custGeom>
              <a:avLst/>
              <a:gdLst/>
              <a:ahLst/>
              <a:cxnLst/>
              <a:rect l="l" t="t" r="r" b="b"/>
              <a:pathLst>
                <a:path w="978" h="5463" extrusionOk="0">
                  <a:moveTo>
                    <a:pt x="143" y="1"/>
                  </a:moveTo>
                  <a:cubicBezTo>
                    <a:pt x="72" y="1"/>
                    <a:pt x="0" y="72"/>
                    <a:pt x="0" y="144"/>
                  </a:cubicBezTo>
                  <a:cubicBezTo>
                    <a:pt x="24" y="1909"/>
                    <a:pt x="239" y="3650"/>
                    <a:pt x="692" y="5343"/>
                  </a:cubicBezTo>
                  <a:cubicBezTo>
                    <a:pt x="692" y="5415"/>
                    <a:pt x="763" y="5462"/>
                    <a:pt x="835" y="5462"/>
                  </a:cubicBezTo>
                  <a:lnTo>
                    <a:pt x="859" y="5462"/>
                  </a:lnTo>
                  <a:cubicBezTo>
                    <a:pt x="930" y="5439"/>
                    <a:pt x="978" y="5343"/>
                    <a:pt x="978" y="5272"/>
                  </a:cubicBezTo>
                  <a:cubicBezTo>
                    <a:pt x="549" y="3602"/>
                    <a:pt x="310" y="1885"/>
                    <a:pt x="310" y="144"/>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542;p28">
              <a:extLst>
                <a:ext uri="{FF2B5EF4-FFF2-40B4-BE49-F238E27FC236}">
                  <a16:creationId xmlns:a16="http://schemas.microsoft.com/office/drawing/2014/main" id="{2600C140-6DFD-5BD4-49BF-1E639870518E}"/>
                </a:ext>
              </a:extLst>
            </p:cNvPr>
            <p:cNvSpPr/>
            <p:nvPr/>
          </p:nvSpPr>
          <p:spPr>
            <a:xfrm>
              <a:off x="-475075" y="235450"/>
              <a:ext cx="247975" cy="254350"/>
            </a:xfrm>
            <a:custGeom>
              <a:avLst/>
              <a:gdLst/>
              <a:ahLst/>
              <a:cxnLst/>
              <a:rect l="l" t="t" r="r" b="b"/>
              <a:pathLst>
                <a:path w="9919" h="10174" extrusionOk="0">
                  <a:moveTo>
                    <a:pt x="1929" y="1"/>
                  </a:moveTo>
                  <a:cubicBezTo>
                    <a:pt x="1173" y="1"/>
                    <a:pt x="1874" y="2034"/>
                    <a:pt x="2464" y="2992"/>
                  </a:cubicBezTo>
                  <a:lnTo>
                    <a:pt x="2464" y="2992"/>
                  </a:lnTo>
                  <a:cubicBezTo>
                    <a:pt x="2273" y="2850"/>
                    <a:pt x="2045" y="2780"/>
                    <a:pt x="1830" y="2780"/>
                  </a:cubicBezTo>
                  <a:cubicBezTo>
                    <a:pt x="1326" y="2780"/>
                    <a:pt x="895" y="3162"/>
                    <a:pt x="1183" y="3876"/>
                  </a:cubicBezTo>
                  <a:cubicBezTo>
                    <a:pt x="1684" y="4782"/>
                    <a:pt x="2352" y="5593"/>
                    <a:pt x="3163" y="6237"/>
                  </a:cubicBezTo>
                  <a:cubicBezTo>
                    <a:pt x="2532" y="6058"/>
                    <a:pt x="2072" y="5981"/>
                    <a:pt x="1754" y="5981"/>
                  </a:cubicBezTo>
                  <a:cubicBezTo>
                    <a:pt x="1" y="5981"/>
                    <a:pt x="2513" y="8298"/>
                    <a:pt x="4188" y="8479"/>
                  </a:cubicBezTo>
                  <a:cubicBezTo>
                    <a:pt x="4140" y="8956"/>
                    <a:pt x="2376" y="8813"/>
                    <a:pt x="3592" y="9600"/>
                  </a:cubicBezTo>
                  <a:cubicBezTo>
                    <a:pt x="4692" y="10005"/>
                    <a:pt x="5595" y="10174"/>
                    <a:pt x="6328" y="10174"/>
                  </a:cubicBezTo>
                  <a:cubicBezTo>
                    <a:pt x="9919" y="10174"/>
                    <a:pt x="9446" y="6139"/>
                    <a:pt x="8206" y="6139"/>
                  </a:cubicBezTo>
                  <a:cubicBezTo>
                    <a:pt x="8074" y="6139"/>
                    <a:pt x="7934" y="6185"/>
                    <a:pt x="7790" y="6285"/>
                  </a:cubicBezTo>
                  <a:cubicBezTo>
                    <a:pt x="7967" y="5289"/>
                    <a:pt x="7601" y="2887"/>
                    <a:pt x="6801" y="2887"/>
                  </a:cubicBezTo>
                  <a:cubicBezTo>
                    <a:pt x="6527" y="2887"/>
                    <a:pt x="6204" y="3167"/>
                    <a:pt x="5834" y="3876"/>
                  </a:cubicBezTo>
                  <a:cubicBezTo>
                    <a:pt x="5858" y="3161"/>
                    <a:pt x="6048" y="1968"/>
                    <a:pt x="5810" y="1109"/>
                  </a:cubicBezTo>
                  <a:cubicBezTo>
                    <a:pt x="5682" y="713"/>
                    <a:pt x="5334" y="501"/>
                    <a:pt x="4984" y="501"/>
                  </a:cubicBezTo>
                  <a:cubicBezTo>
                    <a:pt x="4682" y="501"/>
                    <a:pt x="4378" y="659"/>
                    <a:pt x="4212" y="990"/>
                  </a:cubicBezTo>
                  <a:cubicBezTo>
                    <a:pt x="3997" y="1491"/>
                    <a:pt x="3950" y="2040"/>
                    <a:pt x="4045" y="2588"/>
                  </a:cubicBezTo>
                  <a:lnTo>
                    <a:pt x="2542" y="251"/>
                  </a:lnTo>
                  <a:cubicBezTo>
                    <a:pt x="2276" y="77"/>
                    <a:pt x="2076" y="1"/>
                    <a:pt x="1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43;p28">
              <a:extLst>
                <a:ext uri="{FF2B5EF4-FFF2-40B4-BE49-F238E27FC236}">
                  <a16:creationId xmlns:a16="http://schemas.microsoft.com/office/drawing/2014/main" id="{C2001AE4-5242-0E47-9CF4-6E78ABF59E1F}"/>
                </a:ext>
              </a:extLst>
            </p:cNvPr>
            <p:cNvSpPr/>
            <p:nvPr/>
          </p:nvSpPr>
          <p:spPr>
            <a:xfrm>
              <a:off x="-386600" y="321575"/>
              <a:ext cx="112250" cy="140175"/>
            </a:xfrm>
            <a:custGeom>
              <a:avLst/>
              <a:gdLst/>
              <a:ahLst/>
              <a:cxnLst/>
              <a:rect l="l" t="t" r="r" b="b"/>
              <a:pathLst>
                <a:path w="4490" h="5607" extrusionOk="0">
                  <a:moveTo>
                    <a:pt x="188" y="0"/>
                  </a:moveTo>
                  <a:cubicBezTo>
                    <a:pt x="94" y="0"/>
                    <a:pt x="0" y="86"/>
                    <a:pt x="29" y="216"/>
                  </a:cubicBezTo>
                  <a:cubicBezTo>
                    <a:pt x="768" y="2435"/>
                    <a:pt x="2271" y="4319"/>
                    <a:pt x="4251" y="5583"/>
                  </a:cubicBezTo>
                  <a:cubicBezTo>
                    <a:pt x="4274" y="5583"/>
                    <a:pt x="4298" y="5607"/>
                    <a:pt x="4346" y="5607"/>
                  </a:cubicBezTo>
                  <a:cubicBezTo>
                    <a:pt x="4394" y="5583"/>
                    <a:pt x="4441" y="5559"/>
                    <a:pt x="4465" y="5535"/>
                  </a:cubicBezTo>
                  <a:cubicBezTo>
                    <a:pt x="4489" y="5464"/>
                    <a:pt x="4465" y="5368"/>
                    <a:pt x="4418" y="5320"/>
                  </a:cubicBezTo>
                  <a:cubicBezTo>
                    <a:pt x="2486" y="4104"/>
                    <a:pt x="1055" y="2268"/>
                    <a:pt x="339" y="121"/>
                  </a:cubicBezTo>
                  <a:cubicBezTo>
                    <a:pt x="311" y="37"/>
                    <a:pt x="24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544;p28">
              <a:extLst>
                <a:ext uri="{FF2B5EF4-FFF2-40B4-BE49-F238E27FC236}">
                  <a16:creationId xmlns:a16="http://schemas.microsoft.com/office/drawing/2014/main" id="{C849A88B-C639-A353-57FA-0ED3AD96CF73}"/>
                </a:ext>
              </a:extLst>
            </p:cNvPr>
            <p:cNvSpPr/>
            <p:nvPr/>
          </p:nvSpPr>
          <p:spPr>
            <a:xfrm>
              <a:off x="-391650" y="591100"/>
              <a:ext cx="209700" cy="131625"/>
            </a:xfrm>
            <a:custGeom>
              <a:avLst/>
              <a:gdLst/>
              <a:ahLst/>
              <a:cxnLst/>
              <a:rect l="l" t="t" r="r" b="b"/>
              <a:pathLst>
                <a:path w="8388" h="5265" extrusionOk="0">
                  <a:moveTo>
                    <a:pt x="3766" y="1"/>
                  </a:moveTo>
                  <a:cubicBezTo>
                    <a:pt x="3047" y="1"/>
                    <a:pt x="3527" y="1472"/>
                    <a:pt x="4047" y="1862"/>
                  </a:cubicBezTo>
                  <a:cubicBezTo>
                    <a:pt x="4036" y="1862"/>
                    <a:pt x="4025" y="1862"/>
                    <a:pt x="4014" y="1862"/>
                  </a:cubicBezTo>
                  <a:cubicBezTo>
                    <a:pt x="3220" y="1862"/>
                    <a:pt x="2653" y="1026"/>
                    <a:pt x="1877" y="1003"/>
                  </a:cubicBezTo>
                  <a:lnTo>
                    <a:pt x="1877" y="1003"/>
                  </a:lnTo>
                  <a:cubicBezTo>
                    <a:pt x="0" y="1402"/>
                    <a:pt x="1860" y="2769"/>
                    <a:pt x="2898" y="2769"/>
                  </a:cubicBezTo>
                  <a:cubicBezTo>
                    <a:pt x="2916" y="2769"/>
                    <a:pt x="2933" y="2769"/>
                    <a:pt x="2950" y="2768"/>
                  </a:cubicBezTo>
                  <a:lnTo>
                    <a:pt x="2950" y="2768"/>
                  </a:lnTo>
                  <a:cubicBezTo>
                    <a:pt x="2211" y="2839"/>
                    <a:pt x="1447" y="2983"/>
                    <a:pt x="708" y="3149"/>
                  </a:cubicBezTo>
                  <a:cubicBezTo>
                    <a:pt x="207" y="3269"/>
                    <a:pt x="183" y="4008"/>
                    <a:pt x="684" y="4151"/>
                  </a:cubicBezTo>
                  <a:cubicBezTo>
                    <a:pt x="883" y="4198"/>
                    <a:pt x="1099" y="4218"/>
                    <a:pt x="1322" y="4218"/>
                  </a:cubicBezTo>
                  <a:cubicBezTo>
                    <a:pt x="2005" y="4218"/>
                    <a:pt x="2744" y="4033"/>
                    <a:pt x="3212" y="3889"/>
                  </a:cubicBezTo>
                  <a:lnTo>
                    <a:pt x="3212" y="3889"/>
                  </a:lnTo>
                  <a:cubicBezTo>
                    <a:pt x="3045" y="3984"/>
                    <a:pt x="2878" y="4104"/>
                    <a:pt x="2711" y="4199"/>
                  </a:cubicBezTo>
                  <a:cubicBezTo>
                    <a:pt x="2263" y="4535"/>
                    <a:pt x="2510" y="5209"/>
                    <a:pt x="3037" y="5209"/>
                  </a:cubicBezTo>
                  <a:cubicBezTo>
                    <a:pt x="3071" y="5209"/>
                    <a:pt x="3105" y="5206"/>
                    <a:pt x="3141" y="5201"/>
                  </a:cubicBezTo>
                  <a:cubicBezTo>
                    <a:pt x="3880" y="4986"/>
                    <a:pt x="4596" y="4604"/>
                    <a:pt x="5192" y="4104"/>
                  </a:cubicBezTo>
                  <a:lnTo>
                    <a:pt x="5192" y="4104"/>
                  </a:lnTo>
                  <a:cubicBezTo>
                    <a:pt x="5025" y="4247"/>
                    <a:pt x="4882" y="4414"/>
                    <a:pt x="4786" y="4628"/>
                  </a:cubicBezTo>
                  <a:cubicBezTo>
                    <a:pt x="4627" y="4946"/>
                    <a:pt x="4866" y="5265"/>
                    <a:pt x="5172" y="5265"/>
                  </a:cubicBezTo>
                  <a:cubicBezTo>
                    <a:pt x="5232" y="5265"/>
                    <a:pt x="5296" y="5252"/>
                    <a:pt x="5359" y="5224"/>
                  </a:cubicBezTo>
                  <a:cubicBezTo>
                    <a:pt x="5912" y="4971"/>
                    <a:pt x="6421" y="4583"/>
                    <a:pt x="6777" y="4062"/>
                  </a:cubicBezTo>
                  <a:lnTo>
                    <a:pt x="6777" y="4062"/>
                  </a:lnTo>
                  <a:cubicBezTo>
                    <a:pt x="6685" y="4212"/>
                    <a:pt x="6647" y="4363"/>
                    <a:pt x="6647" y="4533"/>
                  </a:cubicBezTo>
                  <a:cubicBezTo>
                    <a:pt x="6647" y="4701"/>
                    <a:pt x="6788" y="4809"/>
                    <a:pt x="6939" y="4809"/>
                  </a:cubicBezTo>
                  <a:cubicBezTo>
                    <a:pt x="7002" y="4809"/>
                    <a:pt x="7067" y="4790"/>
                    <a:pt x="7124" y="4747"/>
                  </a:cubicBezTo>
                  <a:cubicBezTo>
                    <a:pt x="7792" y="4127"/>
                    <a:pt x="8388" y="2983"/>
                    <a:pt x="8149" y="2148"/>
                  </a:cubicBezTo>
                  <a:cubicBezTo>
                    <a:pt x="7883" y="1444"/>
                    <a:pt x="6469" y="53"/>
                    <a:pt x="5910" y="53"/>
                  </a:cubicBezTo>
                  <a:cubicBezTo>
                    <a:pt x="5616" y="53"/>
                    <a:pt x="5559" y="436"/>
                    <a:pt x="6027" y="1504"/>
                  </a:cubicBezTo>
                  <a:cubicBezTo>
                    <a:pt x="5359" y="1051"/>
                    <a:pt x="4786" y="335"/>
                    <a:pt x="4023" y="49"/>
                  </a:cubicBezTo>
                  <a:cubicBezTo>
                    <a:pt x="3924" y="16"/>
                    <a:pt x="3839" y="1"/>
                    <a:pt x="3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545;p28">
              <a:extLst>
                <a:ext uri="{FF2B5EF4-FFF2-40B4-BE49-F238E27FC236}">
                  <a16:creationId xmlns:a16="http://schemas.microsoft.com/office/drawing/2014/main" id="{B7F9671E-33F6-3CE6-2B91-20061DA72ACD}"/>
                </a:ext>
              </a:extLst>
            </p:cNvPr>
            <p:cNvSpPr/>
            <p:nvPr/>
          </p:nvSpPr>
          <p:spPr>
            <a:xfrm>
              <a:off x="-334000" y="646975"/>
              <a:ext cx="130400" cy="34800"/>
            </a:xfrm>
            <a:custGeom>
              <a:avLst/>
              <a:gdLst/>
              <a:ahLst/>
              <a:cxnLst/>
              <a:rect l="l" t="t" r="r" b="b"/>
              <a:pathLst>
                <a:path w="5216" h="1392" extrusionOk="0">
                  <a:moveTo>
                    <a:pt x="4269" y="0"/>
                  </a:moveTo>
                  <a:cubicBezTo>
                    <a:pt x="2783" y="0"/>
                    <a:pt x="1317" y="596"/>
                    <a:pt x="95" y="1105"/>
                  </a:cubicBezTo>
                  <a:cubicBezTo>
                    <a:pt x="24" y="1129"/>
                    <a:pt x="0" y="1201"/>
                    <a:pt x="24" y="1296"/>
                  </a:cubicBezTo>
                  <a:cubicBezTo>
                    <a:pt x="48" y="1344"/>
                    <a:pt x="95" y="1391"/>
                    <a:pt x="167" y="1391"/>
                  </a:cubicBezTo>
                  <a:cubicBezTo>
                    <a:pt x="167" y="1391"/>
                    <a:pt x="191" y="1368"/>
                    <a:pt x="215" y="1368"/>
                  </a:cubicBezTo>
                  <a:cubicBezTo>
                    <a:pt x="1395" y="900"/>
                    <a:pt x="2836" y="310"/>
                    <a:pt x="4255" y="310"/>
                  </a:cubicBezTo>
                  <a:cubicBezTo>
                    <a:pt x="4500" y="310"/>
                    <a:pt x="4743" y="327"/>
                    <a:pt x="4985" y="366"/>
                  </a:cubicBezTo>
                  <a:cubicBezTo>
                    <a:pt x="4992" y="367"/>
                    <a:pt x="5000" y="367"/>
                    <a:pt x="5007" y="367"/>
                  </a:cubicBezTo>
                  <a:cubicBezTo>
                    <a:pt x="5179" y="367"/>
                    <a:pt x="5216" y="102"/>
                    <a:pt x="5032" y="56"/>
                  </a:cubicBezTo>
                  <a:cubicBezTo>
                    <a:pt x="4778" y="18"/>
                    <a:pt x="4523" y="0"/>
                    <a:pt x="4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546;p28">
              <a:extLst>
                <a:ext uri="{FF2B5EF4-FFF2-40B4-BE49-F238E27FC236}">
                  <a16:creationId xmlns:a16="http://schemas.microsoft.com/office/drawing/2014/main" id="{1720B943-AABE-2770-F58F-E6BF6ED22D92}"/>
                </a:ext>
              </a:extLst>
            </p:cNvPr>
            <p:cNvSpPr/>
            <p:nvPr/>
          </p:nvSpPr>
          <p:spPr>
            <a:xfrm>
              <a:off x="-173625" y="683200"/>
              <a:ext cx="521150" cy="461400"/>
            </a:xfrm>
            <a:custGeom>
              <a:avLst/>
              <a:gdLst/>
              <a:ahLst/>
              <a:cxnLst/>
              <a:rect l="l" t="t" r="r" b="b"/>
              <a:pathLst>
                <a:path w="20846" h="18456" extrusionOk="0">
                  <a:moveTo>
                    <a:pt x="11785" y="1"/>
                  </a:moveTo>
                  <a:cubicBezTo>
                    <a:pt x="8590" y="1"/>
                    <a:pt x="5384" y="1654"/>
                    <a:pt x="3817" y="4593"/>
                  </a:cubicBezTo>
                  <a:cubicBezTo>
                    <a:pt x="1" y="10890"/>
                    <a:pt x="6894" y="16232"/>
                    <a:pt x="12284" y="18164"/>
                  </a:cubicBezTo>
                  <a:cubicBezTo>
                    <a:pt x="12926" y="18344"/>
                    <a:pt x="13725" y="18456"/>
                    <a:pt x="14546" y="18456"/>
                  </a:cubicBezTo>
                  <a:cubicBezTo>
                    <a:pt x="16557" y="18456"/>
                    <a:pt x="18698" y="17785"/>
                    <a:pt x="18986" y="15803"/>
                  </a:cubicBezTo>
                  <a:cubicBezTo>
                    <a:pt x="19343" y="11057"/>
                    <a:pt x="20846" y="4617"/>
                    <a:pt x="17030" y="1755"/>
                  </a:cubicBezTo>
                  <a:cubicBezTo>
                    <a:pt x="15503" y="561"/>
                    <a:pt x="13646" y="1"/>
                    <a:pt x="117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547;p28">
              <a:extLst>
                <a:ext uri="{FF2B5EF4-FFF2-40B4-BE49-F238E27FC236}">
                  <a16:creationId xmlns:a16="http://schemas.microsoft.com/office/drawing/2014/main" id="{96A714C9-D571-EAB2-AD98-7121F2940F24}"/>
                </a:ext>
              </a:extLst>
            </p:cNvPr>
            <p:cNvSpPr/>
            <p:nvPr/>
          </p:nvSpPr>
          <p:spPr>
            <a:xfrm>
              <a:off x="-88950" y="734800"/>
              <a:ext cx="350275" cy="207550"/>
            </a:xfrm>
            <a:custGeom>
              <a:avLst/>
              <a:gdLst/>
              <a:ahLst/>
              <a:cxnLst/>
              <a:rect l="l" t="t" r="r" b="b"/>
              <a:pathLst>
                <a:path w="14011" h="8302" extrusionOk="0">
                  <a:moveTo>
                    <a:pt x="11687" y="0"/>
                  </a:moveTo>
                  <a:cubicBezTo>
                    <a:pt x="3315" y="0"/>
                    <a:pt x="68" y="8022"/>
                    <a:pt x="24" y="8110"/>
                  </a:cubicBezTo>
                  <a:cubicBezTo>
                    <a:pt x="1" y="8182"/>
                    <a:pt x="24" y="8277"/>
                    <a:pt x="120" y="8301"/>
                  </a:cubicBezTo>
                  <a:lnTo>
                    <a:pt x="167" y="8301"/>
                  </a:lnTo>
                  <a:cubicBezTo>
                    <a:pt x="239" y="8301"/>
                    <a:pt x="287" y="8277"/>
                    <a:pt x="311" y="8206"/>
                  </a:cubicBezTo>
                  <a:cubicBezTo>
                    <a:pt x="333" y="8140"/>
                    <a:pt x="3520" y="293"/>
                    <a:pt x="11706" y="293"/>
                  </a:cubicBezTo>
                  <a:cubicBezTo>
                    <a:pt x="12366" y="293"/>
                    <a:pt x="13059" y="344"/>
                    <a:pt x="13786" y="454"/>
                  </a:cubicBezTo>
                  <a:cubicBezTo>
                    <a:pt x="13801" y="458"/>
                    <a:pt x="13816" y="459"/>
                    <a:pt x="13829" y="459"/>
                  </a:cubicBezTo>
                  <a:cubicBezTo>
                    <a:pt x="14003" y="459"/>
                    <a:pt x="14011" y="190"/>
                    <a:pt x="13834" y="168"/>
                  </a:cubicBezTo>
                  <a:cubicBezTo>
                    <a:pt x="13083" y="53"/>
                    <a:pt x="12368" y="0"/>
                    <a:pt x="11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548;p28">
              <a:extLst>
                <a:ext uri="{FF2B5EF4-FFF2-40B4-BE49-F238E27FC236}">
                  <a16:creationId xmlns:a16="http://schemas.microsoft.com/office/drawing/2014/main" id="{5E06FA51-E7EA-A39F-DBDB-1E4529A08339}"/>
                </a:ext>
              </a:extLst>
            </p:cNvPr>
            <p:cNvSpPr/>
            <p:nvPr/>
          </p:nvSpPr>
          <p:spPr>
            <a:xfrm>
              <a:off x="-51375" y="815450"/>
              <a:ext cx="350025" cy="187125"/>
            </a:xfrm>
            <a:custGeom>
              <a:avLst/>
              <a:gdLst/>
              <a:ahLst/>
              <a:cxnLst/>
              <a:rect l="l" t="t" r="r" b="b"/>
              <a:pathLst>
                <a:path w="14001" h="7485" extrusionOk="0">
                  <a:moveTo>
                    <a:pt x="12241" y="0"/>
                  </a:moveTo>
                  <a:cubicBezTo>
                    <a:pt x="4855" y="0"/>
                    <a:pt x="92" y="7156"/>
                    <a:pt x="48" y="7246"/>
                  </a:cubicBezTo>
                  <a:cubicBezTo>
                    <a:pt x="0" y="7317"/>
                    <a:pt x="0" y="7412"/>
                    <a:pt x="72" y="7460"/>
                  </a:cubicBezTo>
                  <a:cubicBezTo>
                    <a:pt x="95" y="7460"/>
                    <a:pt x="143" y="7484"/>
                    <a:pt x="167" y="7484"/>
                  </a:cubicBezTo>
                  <a:cubicBezTo>
                    <a:pt x="215" y="7484"/>
                    <a:pt x="262" y="7436"/>
                    <a:pt x="286" y="7412"/>
                  </a:cubicBezTo>
                  <a:cubicBezTo>
                    <a:pt x="331" y="7323"/>
                    <a:pt x="5012" y="289"/>
                    <a:pt x="12254" y="289"/>
                  </a:cubicBezTo>
                  <a:cubicBezTo>
                    <a:pt x="12767" y="289"/>
                    <a:pt x="13294" y="325"/>
                    <a:pt x="13833" y="400"/>
                  </a:cubicBezTo>
                  <a:cubicBezTo>
                    <a:pt x="13843" y="404"/>
                    <a:pt x="13852" y="405"/>
                    <a:pt x="13862" y="405"/>
                  </a:cubicBezTo>
                  <a:cubicBezTo>
                    <a:pt x="13923" y="405"/>
                    <a:pt x="13980" y="343"/>
                    <a:pt x="14000" y="281"/>
                  </a:cubicBezTo>
                  <a:cubicBezTo>
                    <a:pt x="14000" y="186"/>
                    <a:pt x="13953" y="114"/>
                    <a:pt x="13857" y="114"/>
                  </a:cubicBezTo>
                  <a:cubicBezTo>
                    <a:pt x="13306" y="37"/>
                    <a:pt x="12766" y="0"/>
                    <a:pt x="12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549;p28">
              <a:extLst>
                <a:ext uri="{FF2B5EF4-FFF2-40B4-BE49-F238E27FC236}">
                  <a16:creationId xmlns:a16="http://schemas.microsoft.com/office/drawing/2014/main" id="{20D4C6E3-7DA3-FF31-F224-5CB4F92635E2}"/>
                </a:ext>
              </a:extLst>
            </p:cNvPr>
            <p:cNvSpPr/>
            <p:nvPr/>
          </p:nvSpPr>
          <p:spPr>
            <a:xfrm>
              <a:off x="44600" y="920125"/>
              <a:ext cx="258825" cy="159950"/>
            </a:xfrm>
            <a:custGeom>
              <a:avLst/>
              <a:gdLst/>
              <a:ahLst/>
              <a:cxnLst/>
              <a:rect l="l" t="t" r="r" b="b"/>
              <a:pathLst>
                <a:path w="10353" h="6398" extrusionOk="0">
                  <a:moveTo>
                    <a:pt x="10214" y="1"/>
                  </a:moveTo>
                  <a:cubicBezTo>
                    <a:pt x="10204" y="1"/>
                    <a:pt x="10195" y="2"/>
                    <a:pt x="10185" y="6"/>
                  </a:cubicBezTo>
                  <a:cubicBezTo>
                    <a:pt x="2648" y="745"/>
                    <a:pt x="73" y="6135"/>
                    <a:pt x="49" y="6183"/>
                  </a:cubicBezTo>
                  <a:cubicBezTo>
                    <a:pt x="1" y="6254"/>
                    <a:pt x="25" y="6350"/>
                    <a:pt x="120" y="6398"/>
                  </a:cubicBezTo>
                  <a:lnTo>
                    <a:pt x="168" y="6398"/>
                  </a:lnTo>
                  <a:cubicBezTo>
                    <a:pt x="240" y="6398"/>
                    <a:pt x="287" y="6374"/>
                    <a:pt x="311" y="6326"/>
                  </a:cubicBezTo>
                  <a:cubicBezTo>
                    <a:pt x="335" y="6254"/>
                    <a:pt x="2863" y="1031"/>
                    <a:pt x="10209" y="292"/>
                  </a:cubicBezTo>
                  <a:cubicBezTo>
                    <a:pt x="10281" y="292"/>
                    <a:pt x="10352" y="220"/>
                    <a:pt x="10328" y="125"/>
                  </a:cubicBezTo>
                  <a:cubicBezTo>
                    <a:pt x="10328" y="63"/>
                    <a:pt x="10275" y="1"/>
                    <a:pt x="10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550;p28">
              <a:extLst>
                <a:ext uri="{FF2B5EF4-FFF2-40B4-BE49-F238E27FC236}">
                  <a16:creationId xmlns:a16="http://schemas.microsoft.com/office/drawing/2014/main" id="{2543E6B4-3F25-AE70-D68C-B799FEE297E3}"/>
                </a:ext>
              </a:extLst>
            </p:cNvPr>
            <p:cNvSpPr/>
            <p:nvPr/>
          </p:nvSpPr>
          <p:spPr>
            <a:xfrm>
              <a:off x="137625" y="1021200"/>
              <a:ext cx="157975" cy="109550"/>
            </a:xfrm>
            <a:custGeom>
              <a:avLst/>
              <a:gdLst/>
              <a:ahLst/>
              <a:cxnLst/>
              <a:rect l="l" t="t" r="r" b="b"/>
              <a:pathLst>
                <a:path w="6319" h="4382" extrusionOk="0">
                  <a:moveTo>
                    <a:pt x="6109" y="0"/>
                  </a:moveTo>
                  <a:cubicBezTo>
                    <a:pt x="6086" y="0"/>
                    <a:pt x="6061" y="5"/>
                    <a:pt x="6035" y="17"/>
                  </a:cubicBezTo>
                  <a:cubicBezTo>
                    <a:pt x="1575" y="1353"/>
                    <a:pt x="96" y="4048"/>
                    <a:pt x="48" y="4143"/>
                  </a:cubicBezTo>
                  <a:cubicBezTo>
                    <a:pt x="1" y="4215"/>
                    <a:pt x="25" y="4310"/>
                    <a:pt x="96" y="4358"/>
                  </a:cubicBezTo>
                  <a:cubicBezTo>
                    <a:pt x="120" y="4358"/>
                    <a:pt x="144" y="4382"/>
                    <a:pt x="168" y="4382"/>
                  </a:cubicBezTo>
                  <a:cubicBezTo>
                    <a:pt x="215" y="4382"/>
                    <a:pt x="263" y="4334"/>
                    <a:pt x="311" y="4286"/>
                  </a:cubicBezTo>
                  <a:cubicBezTo>
                    <a:pt x="311" y="4263"/>
                    <a:pt x="1766" y="1615"/>
                    <a:pt x="6130" y="303"/>
                  </a:cubicBezTo>
                  <a:cubicBezTo>
                    <a:pt x="6318" y="262"/>
                    <a:pt x="6268" y="0"/>
                    <a:pt x="6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551;p28">
              <a:extLst>
                <a:ext uri="{FF2B5EF4-FFF2-40B4-BE49-F238E27FC236}">
                  <a16:creationId xmlns:a16="http://schemas.microsoft.com/office/drawing/2014/main" id="{C6FEB1E8-C01F-3029-E313-0F93472AA5BF}"/>
                </a:ext>
              </a:extLst>
            </p:cNvPr>
            <p:cNvSpPr/>
            <p:nvPr/>
          </p:nvSpPr>
          <p:spPr>
            <a:xfrm>
              <a:off x="55425" y="701500"/>
              <a:ext cx="129325" cy="74050"/>
            </a:xfrm>
            <a:custGeom>
              <a:avLst/>
              <a:gdLst/>
              <a:ahLst/>
              <a:cxnLst/>
              <a:rect l="l" t="t" r="r" b="b"/>
              <a:pathLst>
                <a:path w="5173" h="2962" extrusionOk="0">
                  <a:moveTo>
                    <a:pt x="3371" y="1"/>
                  </a:moveTo>
                  <a:cubicBezTo>
                    <a:pt x="2029" y="1"/>
                    <a:pt x="388" y="667"/>
                    <a:pt x="140" y="1810"/>
                  </a:cubicBezTo>
                  <a:cubicBezTo>
                    <a:pt x="0" y="2682"/>
                    <a:pt x="526" y="2961"/>
                    <a:pt x="1283" y="2961"/>
                  </a:cubicBezTo>
                  <a:cubicBezTo>
                    <a:pt x="2204" y="2961"/>
                    <a:pt x="3466" y="2549"/>
                    <a:pt x="4290" y="2287"/>
                  </a:cubicBezTo>
                  <a:cubicBezTo>
                    <a:pt x="4791" y="2120"/>
                    <a:pt x="5149" y="1667"/>
                    <a:pt x="5173" y="1142"/>
                  </a:cubicBezTo>
                  <a:cubicBezTo>
                    <a:pt x="5173" y="357"/>
                    <a:pt x="4352" y="1"/>
                    <a:pt x="3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747950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id="{0321C880-16DF-5FBD-E17F-4298508D1A28}"/>
              </a:ext>
            </a:extLst>
          </p:cNvPr>
          <p:cNvSpPr>
            <a:spLocks noGrp="1"/>
          </p:cNvSpPr>
          <p:nvPr>
            <p:ph type="title"/>
          </p:nvPr>
        </p:nvSpPr>
        <p:spPr>
          <a:xfrm>
            <a:off x="1489663" y="389031"/>
            <a:ext cx="6164674" cy="1077058"/>
          </a:xfrm>
        </p:spPr>
        <p:txBody>
          <a:bodyPr/>
          <a:lstStyle/>
          <a:p>
            <a:pPr algn="ctr"/>
            <a:r>
              <a:rPr lang="es-ES" sz="2400" dirty="0">
                <a:solidFill>
                  <a:srgbClr val="005B39"/>
                </a:solidFill>
              </a:rPr>
              <a:t>Proyectos Integrales de Desarrollo Agropecuario y Rural - PIDAR</a:t>
            </a:r>
            <a:endParaRPr lang="es-CO" sz="2400" dirty="0">
              <a:solidFill>
                <a:srgbClr val="005B39"/>
              </a:solidFill>
            </a:endParaRPr>
          </a:p>
        </p:txBody>
      </p:sp>
      <p:sp>
        <p:nvSpPr>
          <p:cNvPr id="8" name="CuadroTexto 7">
            <a:extLst>
              <a:ext uri="{FF2B5EF4-FFF2-40B4-BE49-F238E27FC236}">
                <a16:creationId xmlns:a16="http://schemas.microsoft.com/office/drawing/2014/main" id="{69B0A035-E36A-CD31-7081-D7795B480EF5}"/>
              </a:ext>
            </a:extLst>
          </p:cNvPr>
          <p:cNvSpPr txBox="1"/>
          <p:nvPr/>
        </p:nvSpPr>
        <p:spPr>
          <a:xfrm>
            <a:off x="3540790" y="1756368"/>
            <a:ext cx="2323476" cy="307777"/>
          </a:xfrm>
          <a:prstGeom prst="rect">
            <a:avLst/>
          </a:prstGeom>
          <a:noFill/>
        </p:spPr>
        <p:txBody>
          <a:bodyPr wrap="square">
            <a:spAutoFit/>
          </a:bodyPr>
          <a:lstStyle/>
          <a:p>
            <a:pPr marL="0" indent="0" algn="ctr">
              <a:buFont typeface="Roboto"/>
              <a:buNone/>
            </a:pPr>
            <a:r>
              <a:rPr lang="es-ES" sz="1400" b="1" dirty="0">
                <a:solidFill>
                  <a:schemeClr val="accent5"/>
                </a:solidFill>
              </a:rPr>
              <a:t>Objetivo del Programa</a:t>
            </a:r>
          </a:p>
        </p:txBody>
      </p:sp>
      <p:sp>
        <p:nvSpPr>
          <p:cNvPr id="9" name="Google Shape;1242;p43">
            <a:extLst>
              <a:ext uri="{FF2B5EF4-FFF2-40B4-BE49-F238E27FC236}">
                <a16:creationId xmlns:a16="http://schemas.microsoft.com/office/drawing/2014/main" id="{4F924326-0E27-C1CF-AB7C-F91781BDB73D}"/>
              </a:ext>
            </a:extLst>
          </p:cNvPr>
          <p:cNvSpPr txBox="1">
            <a:spLocks/>
          </p:cNvSpPr>
          <p:nvPr/>
        </p:nvSpPr>
        <p:spPr>
          <a:xfrm>
            <a:off x="3686476" y="2289098"/>
            <a:ext cx="3321655" cy="20793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dirty="0"/>
              <a:t>Estructuración y cofinanciación de intervenciones integrales en actividades de producción agrícola, pecuaria, acuícolas y/o pesqueras, forestales, u otros, de organizaciones de pequeños y medianos productores. </a:t>
            </a:r>
          </a:p>
          <a:p>
            <a:pPr marL="0" indent="0" algn="just">
              <a:buFont typeface="Roboto"/>
              <a:buNone/>
            </a:pPr>
            <a:endParaRPr lang="es-ES" dirty="0"/>
          </a:p>
          <a:p>
            <a:pPr marL="0" indent="0" algn="just">
              <a:buFont typeface="Roboto"/>
              <a:buNone/>
            </a:pPr>
            <a:r>
              <a:rPr lang="es-ES" dirty="0"/>
              <a:t>Asesoría y asistencia técnica, dotación de activos e infraestructuras; adecuación de tierras. Infraestructura logística y comercial; bienes y servicios de apoyo a la comercialización y gestión para conseguir aliados comerciales. </a:t>
            </a:r>
          </a:p>
        </p:txBody>
      </p:sp>
      <p:grpSp>
        <p:nvGrpSpPr>
          <p:cNvPr id="10" name="Google Shape;698;p30">
            <a:extLst>
              <a:ext uri="{FF2B5EF4-FFF2-40B4-BE49-F238E27FC236}">
                <a16:creationId xmlns:a16="http://schemas.microsoft.com/office/drawing/2014/main" id="{CA41812F-3026-7096-80EA-D8637B175147}"/>
              </a:ext>
            </a:extLst>
          </p:cNvPr>
          <p:cNvGrpSpPr/>
          <p:nvPr/>
        </p:nvGrpSpPr>
        <p:grpSpPr>
          <a:xfrm>
            <a:off x="7756035" y="3667440"/>
            <a:ext cx="1709974" cy="1794054"/>
            <a:chOff x="7247025" y="3467025"/>
            <a:chExt cx="875183" cy="918284"/>
          </a:xfrm>
        </p:grpSpPr>
        <p:sp>
          <p:nvSpPr>
            <p:cNvPr id="11" name="Google Shape;699;p30">
              <a:extLst>
                <a:ext uri="{FF2B5EF4-FFF2-40B4-BE49-F238E27FC236}">
                  <a16:creationId xmlns:a16="http://schemas.microsoft.com/office/drawing/2014/main" id="{95B9DB74-809F-9B41-0BD3-43497E0E0283}"/>
                </a:ext>
              </a:extLst>
            </p:cNvPr>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00;p30">
              <a:extLst>
                <a:ext uri="{FF2B5EF4-FFF2-40B4-BE49-F238E27FC236}">
                  <a16:creationId xmlns:a16="http://schemas.microsoft.com/office/drawing/2014/main" id="{25E6AB9C-AD82-043A-96E6-84C25CDDF21C}"/>
                </a:ext>
              </a:extLst>
            </p:cNvPr>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01;p30">
              <a:extLst>
                <a:ext uri="{FF2B5EF4-FFF2-40B4-BE49-F238E27FC236}">
                  <a16:creationId xmlns:a16="http://schemas.microsoft.com/office/drawing/2014/main" id="{A819E124-9580-844D-C108-2D78D06362D7}"/>
                </a:ext>
              </a:extLst>
            </p:cNvPr>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702;p30">
              <a:extLst>
                <a:ext uri="{FF2B5EF4-FFF2-40B4-BE49-F238E27FC236}">
                  <a16:creationId xmlns:a16="http://schemas.microsoft.com/office/drawing/2014/main" id="{13FE33AD-EB4D-C5DF-0476-D7B2B47D5582}"/>
                </a:ext>
              </a:extLst>
            </p:cNvPr>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703;p30">
              <a:extLst>
                <a:ext uri="{FF2B5EF4-FFF2-40B4-BE49-F238E27FC236}">
                  <a16:creationId xmlns:a16="http://schemas.microsoft.com/office/drawing/2014/main" id="{E9D4C35F-BAD0-4063-62A7-A62239D55E3F}"/>
                </a:ext>
              </a:extLst>
            </p:cNvPr>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704;p30">
              <a:extLst>
                <a:ext uri="{FF2B5EF4-FFF2-40B4-BE49-F238E27FC236}">
                  <a16:creationId xmlns:a16="http://schemas.microsoft.com/office/drawing/2014/main" id="{D6231B8C-7A60-FBDA-A92C-E8C3ACBC3588}"/>
                </a:ext>
              </a:extLst>
            </p:cNvPr>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705;p30">
              <a:extLst>
                <a:ext uri="{FF2B5EF4-FFF2-40B4-BE49-F238E27FC236}">
                  <a16:creationId xmlns:a16="http://schemas.microsoft.com/office/drawing/2014/main" id="{97619A0E-0194-E01E-7BCC-B2074070B2B1}"/>
                </a:ext>
              </a:extLst>
            </p:cNvPr>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706;p30">
              <a:extLst>
                <a:ext uri="{FF2B5EF4-FFF2-40B4-BE49-F238E27FC236}">
                  <a16:creationId xmlns:a16="http://schemas.microsoft.com/office/drawing/2014/main" id="{3C9D8544-6011-C4D0-3906-9895401C77FF}"/>
                </a:ext>
              </a:extLst>
            </p:cNvPr>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9" name="Google Shape;787;p31">
            <a:extLst>
              <a:ext uri="{FF2B5EF4-FFF2-40B4-BE49-F238E27FC236}">
                <a16:creationId xmlns:a16="http://schemas.microsoft.com/office/drawing/2014/main" id="{DD59AA2F-1EC5-149C-DE18-A99115E7093A}"/>
              </a:ext>
            </a:extLst>
          </p:cNvPr>
          <p:cNvGrpSpPr/>
          <p:nvPr/>
        </p:nvGrpSpPr>
        <p:grpSpPr>
          <a:xfrm>
            <a:off x="7387291" y="3912324"/>
            <a:ext cx="458749" cy="412585"/>
            <a:chOff x="755350" y="1002550"/>
            <a:chExt cx="434100" cy="402000"/>
          </a:xfrm>
        </p:grpSpPr>
        <p:sp>
          <p:nvSpPr>
            <p:cNvPr id="20" name="Google Shape;788;p31">
              <a:extLst>
                <a:ext uri="{FF2B5EF4-FFF2-40B4-BE49-F238E27FC236}">
                  <a16:creationId xmlns:a16="http://schemas.microsoft.com/office/drawing/2014/main" id="{C32A9A7C-2711-A976-A659-30C2F64D0B62}"/>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789;p31">
              <a:extLst>
                <a:ext uri="{FF2B5EF4-FFF2-40B4-BE49-F238E27FC236}">
                  <a16:creationId xmlns:a16="http://schemas.microsoft.com/office/drawing/2014/main" id="{6C227D77-ABDB-8036-A345-74B3BE421D41}"/>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790;p31">
              <a:extLst>
                <a:ext uri="{FF2B5EF4-FFF2-40B4-BE49-F238E27FC236}">
                  <a16:creationId xmlns:a16="http://schemas.microsoft.com/office/drawing/2014/main" id="{CD805385-BA9D-50F9-8738-20A231A7DB15}"/>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3" name="Google Shape;787;p31">
            <a:extLst>
              <a:ext uri="{FF2B5EF4-FFF2-40B4-BE49-F238E27FC236}">
                <a16:creationId xmlns:a16="http://schemas.microsoft.com/office/drawing/2014/main" id="{9E7C0BDA-C541-C8D8-4125-852A352E6C44}"/>
              </a:ext>
            </a:extLst>
          </p:cNvPr>
          <p:cNvGrpSpPr/>
          <p:nvPr/>
        </p:nvGrpSpPr>
        <p:grpSpPr>
          <a:xfrm>
            <a:off x="6896716" y="4564467"/>
            <a:ext cx="726162" cy="672425"/>
            <a:chOff x="755350" y="1002550"/>
            <a:chExt cx="434100" cy="402000"/>
          </a:xfrm>
        </p:grpSpPr>
        <p:sp>
          <p:nvSpPr>
            <p:cNvPr id="24" name="Google Shape;788;p31">
              <a:extLst>
                <a:ext uri="{FF2B5EF4-FFF2-40B4-BE49-F238E27FC236}">
                  <a16:creationId xmlns:a16="http://schemas.microsoft.com/office/drawing/2014/main" id="{49528D05-EFB2-31DD-B9C4-049BE500CC71}"/>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89;p31">
              <a:extLst>
                <a:ext uri="{FF2B5EF4-FFF2-40B4-BE49-F238E27FC236}">
                  <a16:creationId xmlns:a16="http://schemas.microsoft.com/office/drawing/2014/main" id="{91F598C5-B5B9-547D-CAF1-0662DA8F7548}"/>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790;p31">
              <a:extLst>
                <a:ext uri="{FF2B5EF4-FFF2-40B4-BE49-F238E27FC236}">
                  <a16:creationId xmlns:a16="http://schemas.microsoft.com/office/drawing/2014/main" id="{9CA56044-F673-73C9-A5A4-FB587A389DD5}"/>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 name="Picture 14" descr="Agencia de Desarrollo Rural">
            <a:extLst>
              <a:ext uri="{FF2B5EF4-FFF2-40B4-BE49-F238E27FC236}">
                <a16:creationId xmlns:a16="http://schemas.microsoft.com/office/drawing/2014/main" id="{1120C360-237D-34F2-8C9D-6B58C3E2F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64"/>
          <a:stretch/>
        </p:blipFill>
        <p:spPr bwMode="auto">
          <a:xfrm>
            <a:off x="513398" y="1709495"/>
            <a:ext cx="2643327" cy="122974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787;p31">
            <a:extLst>
              <a:ext uri="{FF2B5EF4-FFF2-40B4-BE49-F238E27FC236}">
                <a16:creationId xmlns:a16="http://schemas.microsoft.com/office/drawing/2014/main" id="{89F99375-E107-C7FF-A4EF-7002FF0CD0A8}"/>
              </a:ext>
            </a:extLst>
          </p:cNvPr>
          <p:cNvGrpSpPr/>
          <p:nvPr/>
        </p:nvGrpSpPr>
        <p:grpSpPr>
          <a:xfrm>
            <a:off x="8685885" y="3176839"/>
            <a:ext cx="275895" cy="270233"/>
            <a:chOff x="755350" y="1002550"/>
            <a:chExt cx="434100" cy="402000"/>
          </a:xfrm>
        </p:grpSpPr>
        <p:sp>
          <p:nvSpPr>
            <p:cNvPr id="27" name="Google Shape;788;p31">
              <a:extLst>
                <a:ext uri="{FF2B5EF4-FFF2-40B4-BE49-F238E27FC236}">
                  <a16:creationId xmlns:a16="http://schemas.microsoft.com/office/drawing/2014/main" id="{7C70924A-1C34-D6B1-DFC5-13AE0F7F3CDC}"/>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789;p31">
              <a:extLst>
                <a:ext uri="{FF2B5EF4-FFF2-40B4-BE49-F238E27FC236}">
                  <a16:creationId xmlns:a16="http://schemas.microsoft.com/office/drawing/2014/main" id="{9AD52B4E-388D-8280-4FCA-99C50E80DDEE}"/>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790;p31">
              <a:extLst>
                <a:ext uri="{FF2B5EF4-FFF2-40B4-BE49-F238E27FC236}">
                  <a16:creationId xmlns:a16="http://schemas.microsoft.com/office/drawing/2014/main" id="{229400E3-38CD-5FA5-F362-765347908B63}"/>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250;p43">
            <a:extLst>
              <a:ext uri="{FF2B5EF4-FFF2-40B4-BE49-F238E27FC236}">
                <a16:creationId xmlns:a16="http://schemas.microsoft.com/office/drawing/2014/main" id="{49BE9613-C7A5-F9C9-E8A4-B84ACD27EF8C}"/>
              </a:ext>
            </a:extLst>
          </p:cNvPr>
          <p:cNvGrpSpPr/>
          <p:nvPr/>
        </p:nvGrpSpPr>
        <p:grpSpPr>
          <a:xfrm>
            <a:off x="299053" y="3425240"/>
            <a:ext cx="1919301" cy="1717173"/>
            <a:chOff x="218700" y="256375"/>
            <a:chExt cx="804800" cy="780975"/>
          </a:xfrm>
        </p:grpSpPr>
        <p:sp>
          <p:nvSpPr>
            <p:cNvPr id="31" name="Google Shape;1251;p43">
              <a:extLst>
                <a:ext uri="{FF2B5EF4-FFF2-40B4-BE49-F238E27FC236}">
                  <a16:creationId xmlns:a16="http://schemas.microsoft.com/office/drawing/2014/main" id="{05E5BB4F-6B73-28FA-AF39-844E9C16C3BC}"/>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252;p43">
              <a:extLst>
                <a:ext uri="{FF2B5EF4-FFF2-40B4-BE49-F238E27FC236}">
                  <a16:creationId xmlns:a16="http://schemas.microsoft.com/office/drawing/2014/main" id="{2BB5846B-7250-A3BD-FA56-628BFDCFFC88}"/>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253;p43">
              <a:extLst>
                <a:ext uri="{FF2B5EF4-FFF2-40B4-BE49-F238E27FC236}">
                  <a16:creationId xmlns:a16="http://schemas.microsoft.com/office/drawing/2014/main" id="{FFB64109-40D4-8982-985F-174564131A2E}"/>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254;p43">
              <a:extLst>
                <a:ext uri="{FF2B5EF4-FFF2-40B4-BE49-F238E27FC236}">
                  <a16:creationId xmlns:a16="http://schemas.microsoft.com/office/drawing/2014/main" id="{00417DE7-AC9A-C057-F672-BDA2CEE9349B}"/>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255;p43">
              <a:extLst>
                <a:ext uri="{FF2B5EF4-FFF2-40B4-BE49-F238E27FC236}">
                  <a16:creationId xmlns:a16="http://schemas.microsoft.com/office/drawing/2014/main" id="{A9E2E687-9807-4497-04D4-A2C588CF79AE}"/>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256;p43">
              <a:extLst>
                <a:ext uri="{FF2B5EF4-FFF2-40B4-BE49-F238E27FC236}">
                  <a16:creationId xmlns:a16="http://schemas.microsoft.com/office/drawing/2014/main" id="{15CCC6FC-7982-AB70-18DF-DDB906ACFBCB}"/>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257;p43">
              <a:extLst>
                <a:ext uri="{FF2B5EF4-FFF2-40B4-BE49-F238E27FC236}">
                  <a16:creationId xmlns:a16="http://schemas.microsoft.com/office/drawing/2014/main" id="{8C8DAD99-6EC1-73EF-7199-A8FB75D5C253}"/>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258;p43">
              <a:extLst>
                <a:ext uri="{FF2B5EF4-FFF2-40B4-BE49-F238E27FC236}">
                  <a16:creationId xmlns:a16="http://schemas.microsoft.com/office/drawing/2014/main" id="{745E7E57-CE2F-CD1E-C40C-BA50BC8B4716}"/>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259;p43">
              <a:extLst>
                <a:ext uri="{FF2B5EF4-FFF2-40B4-BE49-F238E27FC236}">
                  <a16:creationId xmlns:a16="http://schemas.microsoft.com/office/drawing/2014/main" id="{C31DD4D6-2A53-A718-B342-52DF0F9BC2E0}"/>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260;p43">
              <a:extLst>
                <a:ext uri="{FF2B5EF4-FFF2-40B4-BE49-F238E27FC236}">
                  <a16:creationId xmlns:a16="http://schemas.microsoft.com/office/drawing/2014/main" id="{47CBB171-6EB8-DA74-CBB3-92565C693168}"/>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261;p43">
              <a:extLst>
                <a:ext uri="{FF2B5EF4-FFF2-40B4-BE49-F238E27FC236}">
                  <a16:creationId xmlns:a16="http://schemas.microsoft.com/office/drawing/2014/main" id="{AA69A722-1DDD-1A62-544E-81792AFFD662}"/>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262;p43">
              <a:extLst>
                <a:ext uri="{FF2B5EF4-FFF2-40B4-BE49-F238E27FC236}">
                  <a16:creationId xmlns:a16="http://schemas.microsoft.com/office/drawing/2014/main" id="{0D847F08-D481-5E51-7990-28F3C0825A41}"/>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263;p43">
              <a:extLst>
                <a:ext uri="{FF2B5EF4-FFF2-40B4-BE49-F238E27FC236}">
                  <a16:creationId xmlns:a16="http://schemas.microsoft.com/office/drawing/2014/main" id="{4D619983-D28F-A09A-08BB-32CB95950758}"/>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264;p43">
              <a:extLst>
                <a:ext uri="{FF2B5EF4-FFF2-40B4-BE49-F238E27FC236}">
                  <a16:creationId xmlns:a16="http://schemas.microsoft.com/office/drawing/2014/main" id="{1E8639C1-2B89-59AF-13D0-A6EF5782D45D}"/>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265;p43">
              <a:extLst>
                <a:ext uri="{FF2B5EF4-FFF2-40B4-BE49-F238E27FC236}">
                  <a16:creationId xmlns:a16="http://schemas.microsoft.com/office/drawing/2014/main" id="{8D5FDB33-CAD8-8F16-67B7-7F65D585E199}"/>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266;p43">
              <a:extLst>
                <a:ext uri="{FF2B5EF4-FFF2-40B4-BE49-F238E27FC236}">
                  <a16:creationId xmlns:a16="http://schemas.microsoft.com/office/drawing/2014/main" id="{3BAA847A-28B7-E0F6-223F-47F3514DF29C}"/>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969228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F53C958-F4CF-E0BD-D187-4FEBC0C86A44}"/>
              </a:ext>
            </a:extLst>
          </p:cNvPr>
          <p:cNvSpPr txBox="1"/>
          <p:nvPr/>
        </p:nvSpPr>
        <p:spPr>
          <a:xfrm>
            <a:off x="5259829" y="1373354"/>
            <a:ext cx="4066082" cy="523220"/>
          </a:xfrm>
          <a:prstGeom prst="rect">
            <a:avLst/>
          </a:prstGeom>
          <a:noFill/>
        </p:spPr>
        <p:txBody>
          <a:bodyPr wrap="square">
            <a:spAutoFit/>
          </a:bodyPr>
          <a:lstStyle/>
          <a:p>
            <a:pPr algn="ctr"/>
            <a:r>
              <a:rPr lang="es-CO" sz="1400" dirty="0">
                <a:solidFill>
                  <a:schemeClr val="tx1"/>
                </a:solidFill>
                <a:latin typeface="Roboto Slab ExtraBold" pitchFamily="2" charset="0"/>
                <a:ea typeface="Roboto Slab ExtraBold" pitchFamily="2" charset="0"/>
                <a:cs typeface="Roboto Slab ExtraBold" pitchFamily="2" charset="0"/>
              </a:rPr>
              <a:t>Procedimientos para </a:t>
            </a:r>
          </a:p>
          <a:p>
            <a:pPr algn="ctr"/>
            <a:r>
              <a:rPr lang="es-CO" sz="1400" dirty="0">
                <a:solidFill>
                  <a:schemeClr val="tx1"/>
                </a:solidFill>
                <a:latin typeface="Roboto Slab ExtraBold" pitchFamily="2" charset="0"/>
                <a:ea typeface="Roboto Slab ExtraBold" pitchFamily="2" charset="0"/>
                <a:cs typeface="Roboto Slab ExtraBold" pitchFamily="2" charset="0"/>
              </a:rPr>
              <a:t>acceder a la oferta</a:t>
            </a:r>
          </a:p>
        </p:txBody>
      </p:sp>
      <p:sp>
        <p:nvSpPr>
          <p:cNvPr id="6" name="Rectángulo: esquinas diagonales redondeadas 5">
            <a:extLst>
              <a:ext uri="{FF2B5EF4-FFF2-40B4-BE49-F238E27FC236}">
                <a16:creationId xmlns:a16="http://schemas.microsoft.com/office/drawing/2014/main" id="{0E60A312-FDB4-61A3-A1D8-6C7A9882EBA1}"/>
              </a:ext>
            </a:extLst>
          </p:cNvPr>
          <p:cNvSpPr/>
          <p:nvPr/>
        </p:nvSpPr>
        <p:spPr>
          <a:xfrm>
            <a:off x="5615580" y="1723978"/>
            <a:ext cx="3391820" cy="2361586"/>
          </a:xfrm>
          <a:prstGeom prst="round2Diag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accent5"/>
                </a:solidFill>
              </a:rPr>
              <a:t>Para acceder a los servicios de fomento asociativo y el apoyo de la formalización de organizaciones sin ánimo de lucro, basta con realizar una solicitud expresa de atención al correo institucional: </a:t>
            </a:r>
            <a:r>
              <a:rPr lang="es-ES" sz="1200" dirty="0">
                <a:solidFill>
                  <a:srgbClr val="0000CC"/>
                </a:solidFill>
              </a:rPr>
              <a:t>correspondencia@adr.gov.co - direccionasociatividad@adr.gov.co         </a:t>
            </a:r>
            <a:r>
              <a:rPr lang="es-ES" sz="1200" dirty="0">
                <a:solidFill>
                  <a:schemeClr val="accent5"/>
                </a:solidFill>
              </a:rPr>
              <a:t>Enlace informativo de la estrategia: </a:t>
            </a:r>
            <a:r>
              <a:rPr lang="es-ES" sz="1200" dirty="0">
                <a:solidFill>
                  <a:srgbClr val="0000CC"/>
                </a:solidFill>
              </a:rPr>
              <a:t>https://www.adr.gov.co/atencion-y-servicios-a-la-ciudadania/proyectos-integrales/</a:t>
            </a:r>
            <a:endParaRPr lang="es-CO" sz="1200" dirty="0">
              <a:solidFill>
                <a:srgbClr val="0000CC"/>
              </a:solidFill>
            </a:endParaRPr>
          </a:p>
        </p:txBody>
      </p:sp>
      <p:sp>
        <p:nvSpPr>
          <p:cNvPr id="232" name="Título 33">
            <a:extLst>
              <a:ext uri="{FF2B5EF4-FFF2-40B4-BE49-F238E27FC236}">
                <a16:creationId xmlns:a16="http://schemas.microsoft.com/office/drawing/2014/main" id="{2462C269-154C-20FA-C850-8FA98D8922F5}"/>
              </a:ext>
            </a:extLst>
          </p:cNvPr>
          <p:cNvSpPr>
            <a:spLocks noGrp="1"/>
          </p:cNvSpPr>
          <p:nvPr>
            <p:ph type="title"/>
          </p:nvPr>
        </p:nvSpPr>
        <p:spPr>
          <a:xfrm>
            <a:off x="176626" y="824629"/>
            <a:ext cx="2604847" cy="408403"/>
          </a:xfrm>
        </p:spPr>
        <p:txBody>
          <a:bodyPr/>
          <a:lstStyle/>
          <a:p>
            <a:pPr algn="ctr"/>
            <a:r>
              <a:rPr lang="es-CO" sz="1600" dirty="0"/>
              <a:t>Requisitos</a:t>
            </a:r>
          </a:p>
        </p:txBody>
      </p:sp>
      <p:sp>
        <p:nvSpPr>
          <p:cNvPr id="233" name="Rectángulo: esquinas redondeadas 232">
            <a:extLst>
              <a:ext uri="{FF2B5EF4-FFF2-40B4-BE49-F238E27FC236}">
                <a16:creationId xmlns:a16="http://schemas.microsoft.com/office/drawing/2014/main" id="{4302BDC3-DF93-64EC-6619-1651FE1C4DDE}"/>
              </a:ext>
            </a:extLst>
          </p:cNvPr>
          <p:cNvSpPr/>
          <p:nvPr/>
        </p:nvSpPr>
        <p:spPr>
          <a:xfrm>
            <a:off x="309029" y="1213543"/>
            <a:ext cx="2483484" cy="242049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200" dirty="0">
              <a:solidFill>
                <a:schemeClr val="accent5"/>
              </a:solidFill>
            </a:endParaRPr>
          </a:p>
          <a:p>
            <a:pPr algn="ctr"/>
            <a:r>
              <a:rPr lang="es-CO" sz="1200" dirty="0">
                <a:solidFill>
                  <a:schemeClr val="accent5"/>
                </a:solidFill>
              </a:rPr>
              <a:t>Organizaciones formalmente constituidas. Pequeños y medianos productores que conforman Organizaciones Sociales, Comunitarias y Productivas Rurales.</a:t>
            </a:r>
          </a:p>
          <a:p>
            <a:pPr algn="ctr"/>
            <a:endParaRPr lang="es-CO" sz="1200" dirty="0">
              <a:solidFill>
                <a:schemeClr val="accent5"/>
              </a:solidFill>
            </a:endParaRPr>
          </a:p>
          <a:p>
            <a:pPr algn="ctr"/>
            <a:r>
              <a:rPr lang="es-CO" sz="1200" dirty="0">
                <a:solidFill>
                  <a:schemeClr val="accent5"/>
                </a:solidFill>
              </a:rPr>
              <a:t>Organización con mínimo 6 meses de conformación; aplicar a la convocatoria con un perfil productivo; otorgar contrapartida. </a:t>
            </a:r>
          </a:p>
          <a:p>
            <a:pPr algn="ctr"/>
            <a:endParaRPr lang="es-ES" dirty="0">
              <a:solidFill>
                <a:schemeClr val="accent5"/>
              </a:solidFill>
            </a:endParaRPr>
          </a:p>
        </p:txBody>
      </p:sp>
      <p:sp>
        <p:nvSpPr>
          <p:cNvPr id="256" name="CuadroTexto 255">
            <a:extLst>
              <a:ext uri="{FF2B5EF4-FFF2-40B4-BE49-F238E27FC236}">
                <a16:creationId xmlns:a16="http://schemas.microsoft.com/office/drawing/2014/main" id="{10FF3C6B-898B-6AB6-AB18-21A1083A4893}"/>
              </a:ext>
            </a:extLst>
          </p:cNvPr>
          <p:cNvSpPr txBox="1"/>
          <p:nvPr/>
        </p:nvSpPr>
        <p:spPr>
          <a:xfrm>
            <a:off x="3122853" y="2571750"/>
            <a:ext cx="2149910" cy="954107"/>
          </a:xfrm>
          <a:prstGeom prst="rect">
            <a:avLst/>
          </a:prstGeom>
          <a:noFill/>
        </p:spPr>
        <p:txBody>
          <a:bodyPr wrap="square">
            <a:spAutoFit/>
          </a:bodyPr>
          <a:lstStyle/>
          <a:p>
            <a:pPr algn="ctr"/>
            <a:r>
              <a:rPr lang="es-ES" sz="1400" b="1" dirty="0">
                <a:solidFill>
                  <a:schemeClr val="bg1"/>
                </a:solidFill>
                <a:latin typeface="Roboto Slab" pitchFamily="2" charset="0"/>
                <a:ea typeface="Roboto Slab" pitchFamily="2" charset="0"/>
                <a:cs typeface="Roboto Slab" pitchFamily="2" charset="0"/>
              </a:rPr>
              <a:t>Jóvenes entre los 1</a:t>
            </a:r>
            <a:r>
              <a:rPr lang="es-ES" b="1" dirty="0">
                <a:solidFill>
                  <a:schemeClr val="bg1"/>
                </a:solidFill>
                <a:latin typeface="Roboto Slab" pitchFamily="2" charset="0"/>
                <a:ea typeface="Roboto Slab" pitchFamily="2" charset="0"/>
                <a:cs typeface="Roboto Slab" pitchFamily="2" charset="0"/>
              </a:rPr>
              <a:t>8</a:t>
            </a:r>
            <a:r>
              <a:rPr lang="es-ES" sz="1400" b="1" dirty="0">
                <a:solidFill>
                  <a:schemeClr val="bg1"/>
                </a:solidFill>
                <a:latin typeface="Roboto Slab" pitchFamily="2" charset="0"/>
                <a:ea typeface="Roboto Slab" pitchFamily="2" charset="0"/>
                <a:cs typeface="Roboto Slab" pitchFamily="2" charset="0"/>
              </a:rPr>
              <a:t> y 28 años de edad pueden acceder a este programa</a:t>
            </a:r>
          </a:p>
        </p:txBody>
      </p:sp>
      <p:sp>
        <p:nvSpPr>
          <p:cNvPr id="257" name="CuadroTexto 256">
            <a:extLst>
              <a:ext uri="{FF2B5EF4-FFF2-40B4-BE49-F238E27FC236}">
                <a16:creationId xmlns:a16="http://schemas.microsoft.com/office/drawing/2014/main" id="{73124AB4-FFAE-278F-3607-A8E8B9685E9D}"/>
              </a:ext>
            </a:extLst>
          </p:cNvPr>
          <p:cNvSpPr txBox="1"/>
          <p:nvPr/>
        </p:nvSpPr>
        <p:spPr>
          <a:xfrm>
            <a:off x="3122853" y="3635132"/>
            <a:ext cx="2311442" cy="400110"/>
          </a:xfrm>
          <a:prstGeom prst="rect">
            <a:avLst/>
          </a:prstGeom>
          <a:noFill/>
        </p:spPr>
        <p:txBody>
          <a:bodyPr wrap="square" rtlCol="0">
            <a:spAutoFit/>
          </a:bodyPr>
          <a:lstStyle/>
          <a:p>
            <a:pPr algn="ctr"/>
            <a:r>
              <a:rPr lang="es-CO" sz="1000" b="1" dirty="0">
                <a:solidFill>
                  <a:schemeClr val="tx1"/>
                </a:solidFill>
              </a:rPr>
              <a:t>Nota:</a:t>
            </a:r>
            <a:r>
              <a:rPr lang="es-ES" sz="1000" b="1" dirty="0">
                <a:solidFill>
                  <a:schemeClr val="tx1"/>
                </a:solidFill>
              </a:rPr>
              <a:t>Por disponibilidad presupuestal de cada vigencia.</a:t>
            </a:r>
            <a:endParaRPr lang="es-CO" sz="1000" b="1" dirty="0">
              <a:solidFill>
                <a:schemeClr val="tx1"/>
              </a:solidFill>
            </a:endParaRPr>
          </a:p>
        </p:txBody>
      </p:sp>
      <p:grpSp>
        <p:nvGrpSpPr>
          <p:cNvPr id="258" name="Google Shape;285;p25">
            <a:extLst>
              <a:ext uri="{FF2B5EF4-FFF2-40B4-BE49-F238E27FC236}">
                <a16:creationId xmlns:a16="http://schemas.microsoft.com/office/drawing/2014/main" id="{27ED3C16-00BC-93F1-7321-B1208C8D87BD}"/>
              </a:ext>
            </a:extLst>
          </p:cNvPr>
          <p:cNvGrpSpPr/>
          <p:nvPr/>
        </p:nvGrpSpPr>
        <p:grpSpPr>
          <a:xfrm>
            <a:off x="3287124" y="582993"/>
            <a:ext cx="1914211" cy="1926159"/>
            <a:chOff x="1733050" y="793650"/>
            <a:chExt cx="3073034" cy="3260279"/>
          </a:xfrm>
        </p:grpSpPr>
        <p:sp>
          <p:nvSpPr>
            <p:cNvPr id="259" name="Google Shape;286;p25">
              <a:extLst>
                <a:ext uri="{FF2B5EF4-FFF2-40B4-BE49-F238E27FC236}">
                  <a16:creationId xmlns:a16="http://schemas.microsoft.com/office/drawing/2014/main" id="{1DD1B217-43B8-D21C-943F-B7DF1FD27C13}"/>
                </a:ext>
              </a:extLst>
            </p:cNvPr>
            <p:cNvSpPr/>
            <p:nvPr/>
          </p:nvSpPr>
          <p:spPr>
            <a:xfrm>
              <a:off x="3504246" y="2050529"/>
              <a:ext cx="485195" cy="562111"/>
            </a:xfrm>
            <a:custGeom>
              <a:avLst/>
              <a:gdLst/>
              <a:ahLst/>
              <a:cxnLst/>
              <a:rect l="l" t="t" r="r" b="b"/>
              <a:pathLst>
                <a:path w="5835" h="6760" extrusionOk="0">
                  <a:moveTo>
                    <a:pt x="0" y="0"/>
                  </a:moveTo>
                  <a:lnTo>
                    <a:pt x="3424" y="6760"/>
                  </a:lnTo>
                  <a:lnTo>
                    <a:pt x="5834" y="4941"/>
                  </a:lnTo>
                  <a:cubicBezTo>
                    <a:pt x="4122" y="973"/>
                    <a:pt x="477" y="168"/>
                    <a:pt x="477" y="168"/>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87;p25">
              <a:extLst>
                <a:ext uri="{FF2B5EF4-FFF2-40B4-BE49-F238E27FC236}">
                  <a16:creationId xmlns:a16="http://schemas.microsoft.com/office/drawing/2014/main" id="{C416C97E-62C8-33AC-0499-992FCD8E386B}"/>
                </a:ext>
              </a:extLst>
            </p:cNvPr>
            <p:cNvSpPr/>
            <p:nvPr/>
          </p:nvSpPr>
          <p:spPr>
            <a:xfrm>
              <a:off x="2813729" y="2050529"/>
              <a:ext cx="845162" cy="446612"/>
            </a:xfrm>
            <a:custGeom>
              <a:avLst/>
              <a:gdLst/>
              <a:ahLst/>
              <a:cxnLst/>
              <a:rect l="l" t="t" r="r" b="b"/>
              <a:pathLst>
                <a:path w="10164" h="5371" extrusionOk="0">
                  <a:moveTo>
                    <a:pt x="8304" y="0"/>
                  </a:moveTo>
                  <a:lnTo>
                    <a:pt x="1" y="295"/>
                  </a:lnTo>
                  <a:cubicBezTo>
                    <a:pt x="1" y="295"/>
                    <a:pt x="1498" y="2135"/>
                    <a:pt x="3149" y="5370"/>
                  </a:cubicBezTo>
                  <a:lnTo>
                    <a:pt x="10043" y="5189"/>
                  </a:lnTo>
                  <a:cubicBezTo>
                    <a:pt x="10043" y="5189"/>
                    <a:pt x="10164" y="3753"/>
                    <a:pt x="8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88;p25">
              <a:extLst>
                <a:ext uri="{FF2B5EF4-FFF2-40B4-BE49-F238E27FC236}">
                  <a16:creationId xmlns:a16="http://schemas.microsoft.com/office/drawing/2014/main" id="{BB871EA3-5C05-1E7F-68C7-9C5F0468C59D}"/>
                </a:ext>
              </a:extLst>
            </p:cNvPr>
            <p:cNvSpPr/>
            <p:nvPr/>
          </p:nvSpPr>
          <p:spPr>
            <a:xfrm>
              <a:off x="2967233" y="1722235"/>
              <a:ext cx="421001" cy="604103"/>
            </a:xfrm>
            <a:custGeom>
              <a:avLst/>
              <a:gdLst/>
              <a:ahLst/>
              <a:cxnLst/>
              <a:rect l="l" t="t" r="r" b="b"/>
              <a:pathLst>
                <a:path w="5063" h="7265" extrusionOk="0">
                  <a:moveTo>
                    <a:pt x="1" y="1"/>
                  </a:moveTo>
                  <a:lnTo>
                    <a:pt x="1" y="2565"/>
                  </a:lnTo>
                  <a:lnTo>
                    <a:pt x="4512" y="7264"/>
                  </a:lnTo>
                  <a:lnTo>
                    <a:pt x="5062" y="3733"/>
                  </a:lnTo>
                  <a:lnTo>
                    <a:pt x="3646" y="3042"/>
                  </a:lnTo>
                  <a:lnTo>
                    <a:pt x="3639" y="2753"/>
                  </a:lnTo>
                  <a:lnTo>
                    <a:pt x="3619" y="1330"/>
                  </a:lnTo>
                  <a:lnTo>
                    <a:pt x="1095" y="404"/>
                  </a:lnTo>
                  <a:lnTo>
                    <a:pt x="1" y="1"/>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89;p25">
              <a:extLst>
                <a:ext uri="{FF2B5EF4-FFF2-40B4-BE49-F238E27FC236}">
                  <a16:creationId xmlns:a16="http://schemas.microsoft.com/office/drawing/2014/main" id="{52287029-EC13-3021-3A76-6F253154558F}"/>
                </a:ext>
              </a:extLst>
            </p:cNvPr>
            <p:cNvSpPr/>
            <p:nvPr/>
          </p:nvSpPr>
          <p:spPr>
            <a:xfrm>
              <a:off x="3028684" y="1755164"/>
              <a:ext cx="241225" cy="196074"/>
            </a:xfrm>
            <a:custGeom>
              <a:avLst/>
              <a:gdLst/>
              <a:ahLst/>
              <a:cxnLst/>
              <a:rect l="l" t="t" r="r" b="b"/>
              <a:pathLst>
                <a:path w="2901" h="2358" extrusionOk="0">
                  <a:moveTo>
                    <a:pt x="356" y="1"/>
                  </a:moveTo>
                  <a:cubicBezTo>
                    <a:pt x="208" y="108"/>
                    <a:pt x="87" y="249"/>
                    <a:pt x="0" y="410"/>
                  </a:cubicBezTo>
                  <a:cubicBezTo>
                    <a:pt x="685" y="1391"/>
                    <a:pt x="1725" y="2142"/>
                    <a:pt x="2900" y="2357"/>
                  </a:cubicBezTo>
                  <a:lnTo>
                    <a:pt x="2880" y="927"/>
                  </a:lnTo>
                  <a:lnTo>
                    <a:pt x="356" y="1"/>
                  </a:ln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90;p25">
              <a:extLst>
                <a:ext uri="{FF2B5EF4-FFF2-40B4-BE49-F238E27FC236}">
                  <a16:creationId xmlns:a16="http://schemas.microsoft.com/office/drawing/2014/main" id="{2FBB103D-EC23-E7DA-3D7D-FB932F19B5BE}"/>
                </a:ext>
              </a:extLst>
            </p:cNvPr>
            <p:cNvSpPr/>
            <p:nvPr/>
          </p:nvSpPr>
          <p:spPr>
            <a:xfrm>
              <a:off x="1733050" y="1924300"/>
              <a:ext cx="1454171" cy="1732732"/>
            </a:xfrm>
            <a:custGeom>
              <a:avLst/>
              <a:gdLst/>
              <a:ahLst/>
              <a:cxnLst/>
              <a:rect l="l" t="t" r="r" b="b"/>
              <a:pathLst>
                <a:path w="17488" h="20838" extrusionOk="0">
                  <a:moveTo>
                    <a:pt x="13641" y="1"/>
                  </a:moveTo>
                  <a:cubicBezTo>
                    <a:pt x="13641" y="1"/>
                    <a:pt x="5733" y="2639"/>
                    <a:pt x="792" y="10789"/>
                  </a:cubicBezTo>
                  <a:cubicBezTo>
                    <a:pt x="175" y="11802"/>
                    <a:pt x="0" y="13024"/>
                    <a:pt x="323" y="14165"/>
                  </a:cubicBezTo>
                  <a:cubicBezTo>
                    <a:pt x="860" y="16072"/>
                    <a:pt x="2182" y="18978"/>
                    <a:pt x="5458" y="20838"/>
                  </a:cubicBezTo>
                  <a:cubicBezTo>
                    <a:pt x="5458" y="20838"/>
                    <a:pt x="7875" y="20106"/>
                    <a:pt x="7935" y="17723"/>
                  </a:cubicBezTo>
                  <a:cubicBezTo>
                    <a:pt x="7935" y="17723"/>
                    <a:pt x="5693" y="14608"/>
                    <a:pt x="4901" y="13205"/>
                  </a:cubicBezTo>
                  <a:lnTo>
                    <a:pt x="8237" y="11252"/>
                  </a:lnTo>
                  <a:lnTo>
                    <a:pt x="9674" y="17105"/>
                  </a:lnTo>
                  <a:cubicBezTo>
                    <a:pt x="9674" y="17105"/>
                    <a:pt x="17488" y="13964"/>
                    <a:pt x="136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91;p25">
              <a:extLst>
                <a:ext uri="{FF2B5EF4-FFF2-40B4-BE49-F238E27FC236}">
                  <a16:creationId xmlns:a16="http://schemas.microsoft.com/office/drawing/2014/main" id="{DF36B6EB-0756-2E73-0DAE-6C5001D4158A}"/>
                </a:ext>
              </a:extLst>
            </p:cNvPr>
            <p:cNvSpPr/>
            <p:nvPr/>
          </p:nvSpPr>
          <p:spPr>
            <a:xfrm>
              <a:off x="1990331" y="2917247"/>
              <a:ext cx="154747" cy="108514"/>
            </a:xfrm>
            <a:custGeom>
              <a:avLst/>
              <a:gdLst/>
              <a:ahLst/>
              <a:cxnLst/>
              <a:rect l="l" t="t" r="r" b="b"/>
              <a:pathLst>
                <a:path w="1861" h="1305" extrusionOk="0">
                  <a:moveTo>
                    <a:pt x="50" y="1"/>
                  </a:moveTo>
                  <a:cubicBezTo>
                    <a:pt x="32" y="1"/>
                    <a:pt x="13" y="13"/>
                    <a:pt x="8" y="29"/>
                  </a:cubicBezTo>
                  <a:cubicBezTo>
                    <a:pt x="1" y="49"/>
                    <a:pt x="8" y="76"/>
                    <a:pt x="28" y="83"/>
                  </a:cubicBezTo>
                  <a:cubicBezTo>
                    <a:pt x="1485" y="674"/>
                    <a:pt x="1773" y="1278"/>
                    <a:pt x="1773" y="1278"/>
                  </a:cubicBezTo>
                  <a:cubicBezTo>
                    <a:pt x="1780" y="1298"/>
                    <a:pt x="1793" y="1305"/>
                    <a:pt x="1807" y="1305"/>
                  </a:cubicBezTo>
                  <a:lnTo>
                    <a:pt x="1827" y="1305"/>
                  </a:lnTo>
                  <a:cubicBezTo>
                    <a:pt x="1847" y="1291"/>
                    <a:pt x="1860" y="1271"/>
                    <a:pt x="1847" y="1244"/>
                  </a:cubicBezTo>
                  <a:cubicBezTo>
                    <a:pt x="1840" y="1224"/>
                    <a:pt x="1558" y="613"/>
                    <a:pt x="61" y="2"/>
                  </a:cubicBezTo>
                  <a:cubicBezTo>
                    <a:pt x="58" y="1"/>
                    <a:pt x="54"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92;p25">
              <a:extLst>
                <a:ext uri="{FF2B5EF4-FFF2-40B4-BE49-F238E27FC236}">
                  <a16:creationId xmlns:a16="http://schemas.microsoft.com/office/drawing/2014/main" id="{C5BD972E-C24B-1DBB-7BF4-65F3443AD378}"/>
                </a:ext>
              </a:extLst>
            </p:cNvPr>
            <p:cNvSpPr/>
            <p:nvPr/>
          </p:nvSpPr>
          <p:spPr>
            <a:xfrm>
              <a:off x="2417996" y="2756094"/>
              <a:ext cx="163561" cy="164725"/>
            </a:xfrm>
            <a:custGeom>
              <a:avLst/>
              <a:gdLst/>
              <a:ahLst/>
              <a:cxnLst/>
              <a:rect l="l" t="t" r="r" b="b"/>
              <a:pathLst>
                <a:path w="1967" h="1981" extrusionOk="0">
                  <a:moveTo>
                    <a:pt x="1967" y="0"/>
                  </a:moveTo>
                  <a:lnTo>
                    <a:pt x="0" y="1249"/>
                  </a:lnTo>
                  <a:lnTo>
                    <a:pt x="181" y="1981"/>
                  </a:lnTo>
                  <a:lnTo>
                    <a:pt x="19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93;p25">
              <a:extLst>
                <a:ext uri="{FF2B5EF4-FFF2-40B4-BE49-F238E27FC236}">
                  <a16:creationId xmlns:a16="http://schemas.microsoft.com/office/drawing/2014/main" id="{A9FE9251-D00D-881A-64E9-002C24CA8DF9}"/>
                </a:ext>
              </a:extLst>
            </p:cNvPr>
            <p:cNvSpPr/>
            <p:nvPr/>
          </p:nvSpPr>
          <p:spPr>
            <a:xfrm>
              <a:off x="2838842" y="821091"/>
              <a:ext cx="591796" cy="233659"/>
            </a:xfrm>
            <a:custGeom>
              <a:avLst/>
              <a:gdLst/>
              <a:ahLst/>
              <a:cxnLst/>
              <a:rect l="l" t="t" r="r" b="b"/>
              <a:pathLst>
                <a:path w="7117" h="2810" extrusionOk="0">
                  <a:moveTo>
                    <a:pt x="3723" y="0"/>
                  </a:moveTo>
                  <a:cubicBezTo>
                    <a:pt x="3037" y="0"/>
                    <a:pt x="2341" y="105"/>
                    <a:pt x="1746" y="339"/>
                  </a:cubicBezTo>
                  <a:cubicBezTo>
                    <a:pt x="726" y="742"/>
                    <a:pt x="1" y="1520"/>
                    <a:pt x="128" y="2809"/>
                  </a:cubicBezTo>
                  <a:cubicBezTo>
                    <a:pt x="2041" y="2628"/>
                    <a:pt x="3934" y="2359"/>
                    <a:pt x="5821" y="1997"/>
                  </a:cubicBezTo>
                  <a:cubicBezTo>
                    <a:pt x="6687" y="1963"/>
                    <a:pt x="7043" y="1762"/>
                    <a:pt x="7076" y="1507"/>
                  </a:cubicBezTo>
                  <a:cubicBezTo>
                    <a:pt x="7116" y="1151"/>
                    <a:pt x="6559" y="688"/>
                    <a:pt x="5834" y="359"/>
                  </a:cubicBezTo>
                  <a:cubicBezTo>
                    <a:pt x="5249" y="132"/>
                    <a:pt x="4492" y="0"/>
                    <a:pt x="3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94;p25">
              <a:extLst>
                <a:ext uri="{FF2B5EF4-FFF2-40B4-BE49-F238E27FC236}">
                  <a16:creationId xmlns:a16="http://schemas.microsoft.com/office/drawing/2014/main" id="{0A376541-001C-B0D7-762A-FF27992EF4C6}"/>
                </a:ext>
              </a:extLst>
            </p:cNvPr>
            <p:cNvSpPr/>
            <p:nvPr/>
          </p:nvSpPr>
          <p:spPr>
            <a:xfrm>
              <a:off x="2954843" y="814272"/>
              <a:ext cx="28688" cy="45651"/>
            </a:xfrm>
            <a:custGeom>
              <a:avLst/>
              <a:gdLst/>
              <a:ahLst/>
              <a:cxnLst/>
              <a:rect l="l" t="t" r="r" b="b"/>
              <a:pathLst>
                <a:path w="345" h="549" extrusionOk="0">
                  <a:moveTo>
                    <a:pt x="53" y="0"/>
                  </a:moveTo>
                  <a:cubicBezTo>
                    <a:pt x="26" y="0"/>
                    <a:pt x="1" y="22"/>
                    <a:pt x="9" y="58"/>
                  </a:cubicBezTo>
                  <a:cubicBezTo>
                    <a:pt x="62" y="233"/>
                    <a:pt x="150" y="394"/>
                    <a:pt x="264" y="535"/>
                  </a:cubicBezTo>
                  <a:cubicBezTo>
                    <a:pt x="270" y="542"/>
                    <a:pt x="284" y="548"/>
                    <a:pt x="297" y="548"/>
                  </a:cubicBezTo>
                  <a:cubicBezTo>
                    <a:pt x="304" y="548"/>
                    <a:pt x="317" y="548"/>
                    <a:pt x="324" y="542"/>
                  </a:cubicBezTo>
                  <a:cubicBezTo>
                    <a:pt x="344" y="522"/>
                    <a:pt x="344" y="495"/>
                    <a:pt x="331" y="481"/>
                  </a:cubicBezTo>
                  <a:cubicBezTo>
                    <a:pt x="223" y="347"/>
                    <a:pt x="143" y="193"/>
                    <a:pt x="96" y="32"/>
                  </a:cubicBezTo>
                  <a:cubicBezTo>
                    <a:pt x="88" y="10"/>
                    <a:pt x="70"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95;p25">
              <a:extLst>
                <a:ext uri="{FF2B5EF4-FFF2-40B4-BE49-F238E27FC236}">
                  <a16:creationId xmlns:a16="http://schemas.microsoft.com/office/drawing/2014/main" id="{A7B954C3-5B92-ECF7-CA4E-78518AED987C}"/>
                </a:ext>
              </a:extLst>
            </p:cNvPr>
            <p:cNvSpPr/>
            <p:nvPr/>
          </p:nvSpPr>
          <p:spPr>
            <a:xfrm>
              <a:off x="2996254" y="826080"/>
              <a:ext cx="10145" cy="29935"/>
            </a:xfrm>
            <a:custGeom>
              <a:avLst/>
              <a:gdLst/>
              <a:ahLst/>
              <a:cxnLst/>
              <a:rect l="l" t="t" r="r" b="b"/>
              <a:pathLst>
                <a:path w="122" h="360" extrusionOk="0">
                  <a:moveTo>
                    <a:pt x="52" y="0"/>
                  </a:moveTo>
                  <a:cubicBezTo>
                    <a:pt x="31" y="0"/>
                    <a:pt x="11" y="12"/>
                    <a:pt x="7" y="37"/>
                  </a:cubicBezTo>
                  <a:cubicBezTo>
                    <a:pt x="1" y="131"/>
                    <a:pt x="7" y="232"/>
                    <a:pt x="34" y="326"/>
                  </a:cubicBezTo>
                  <a:cubicBezTo>
                    <a:pt x="41" y="346"/>
                    <a:pt x="54" y="359"/>
                    <a:pt x="75" y="359"/>
                  </a:cubicBezTo>
                  <a:lnTo>
                    <a:pt x="88" y="353"/>
                  </a:lnTo>
                  <a:cubicBezTo>
                    <a:pt x="108" y="353"/>
                    <a:pt x="122" y="326"/>
                    <a:pt x="115" y="306"/>
                  </a:cubicBezTo>
                  <a:cubicBezTo>
                    <a:pt x="95" y="218"/>
                    <a:pt x="88" y="131"/>
                    <a:pt x="95" y="44"/>
                  </a:cubicBezTo>
                  <a:cubicBezTo>
                    <a:pt x="98" y="15"/>
                    <a:pt x="75" y="0"/>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96;p25">
              <a:extLst>
                <a:ext uri="{FF2B5EF4-FFF2-40B4-BE49-F238E27FC236}">
                  <a16:creationId xmlns:a16="http://schemas.microsoft.com/office/drawing/2014/main" id="{DAFE0C30-37F1-9A7A-1B9D-DF3C81759FC0}"/>
                </a:ext>
              </a:extLst>
            </p:cNvPr>
            <p:cNvSpPr/>
            <p:nvPr/>
          </p:nvSpPr>
          <p:spPr>
            <a:xfrm>
              <a:off x="2908193" y="860340"/>
              <a:ext cx="29519" cy="20788"/>
            </a:xfrm>
            <a:custGeom>
              <a:avLst/>
              <a:gdLst/>
              <a:ahLst/>
              <a:cxnLst/>
              <a:rect l="l" t="t" r="r" b="b"/>
              <a:pathLst>
                <a:path w="355" h="250" extrusionOk="0">
                  <a:moveTo>
                    <a:pt x="61" y="0"/>
                  </a:moveTo>
                  <a:cubicBezTo>
                    <a:pt x="28" y="0"/>
                    <a:pt x="1" y="38"/>
                    <a:pt x="26" y="68"/>
                  </a:cubicBezTo>
                  <a:cubicBezTo>
                    <a:pt x="100" y="149"/>
                    <a:pt x="194" y="209"/>
                    <a:pt x="294" y="250"/>
                  </a:cubicBezTo>
                  <a:lnTo>
                    <a:pt x="308" y="250"/>
                  </a:lnTo>
                  <a:cubicBezTo>
                    <a:pt x="328" y="250"/>
                    <a:pt x="341" y="236"/>
                    <a:pt x="348" y="223"/>
                  </a:cubicBezTo>
                  <a:cubicBezTo>
                    <a:pt x="355" y="203"/>
                    <a:pt x="341" y="176"/>
                    <a:pt x="321" y="169"/>
                  </a:cubicBezTo>
                  <a:cubicBezTo>
                    <a:pt x="234" y="135"/>
                    <a:pt x="153" y="82"/>
                    <a:pt x="93" y="15"/>
                  </a:cubicBezTo>
                  <a:cubicBezTo>
                    <a:pt x="83" y="5"/>
                    <a:pt x="72"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97;p25">
              <a:extLst>
                <a:ext uri="{FF2B5EF4-FFF2-40B4-BE49-F238E27FC236}">
                  <a16:creationId xmlns:a16="http://schemas.microsoft.com/office/drawing/2014/main" id="{68D48A58-4476-22DF-6C52-BA75AD6A748E}"/>
                </a:ext>
              </a:extLst>
            </p:cNvPr>
            <p:cNvSpPr/>
            <p:nvPr/>
          </p:nvSpPr>
          <p:spPr>
            <a:xfrm>
              <a:off x="3091715" y="793650"/>
              <a:ext cx="41410" cy="43406"/>
            </a:xfrm>
            <a:custGeom>
              <a:avLst/>
              <a:gdLst/>
              <a:ahLst/>
              <a:cxnLst/>
              <a:rect l="l" t="t" r="r" b="b"/>
              <a:pathLst>
                <a:path w="498" h="522" extrusionOk="0">
                  <a:moveTo>
                    <a:pt x="83" y="1"/>
                  </a:moveTo>
                  <a:cubicBezTo>
                    <a:pt x="63" y="1"/>
                    <a:pt x="44" y="13"/>
                    <a:pt x="41" y="38"/>
                  </a:cubicBezTo>
                  <a:lnTo>
                    <a:pt x="1" y="474"/>
                  </a:lnTo>
                  <a:cubicBezTo>
                    <a:pt x="1" y="488"/>
                    <a:pt x="7" y="501"/>
                    <a:pt x="21" y="515"/>
                  </a:cubicBezTo>
                  <a:cubicBezTo>
                    <a:pt x="27" y="515"/>
                    <a:pt x="34" y="521"/>
                    <a:pt x="41" y="521"/>
                  </a:cubicBezTo>
                  <a:cubicBezTo>
                    <a:pt x="48" y="521"/>
                    <a:pt x="61" y="515"/>
                    <a:pt x="68" y="508"/>
                  </a:cubicBezTo>
                  <a:cubicBezTo>
                    <a:pt x="142" y="454"/>
                    <a:pt x="202" y="407"/>
                    <a:pt x="269" y="367"/>
                  </a:cubicBezTo>
                  <a:cubicBezTo>
                    <a:pt x="330" y="320"/>
                    <a:pt x="403" y="273"/>
                    <a:pt x="471" y="219"/>
                  </a:cubicBezTo>
                  <a:cubicBezTo>
                    <a:pt x="491" y="206"/>
                    <a:pt x="497" y="179"/>
                    <a:pt x="477" y="159"/>
                  </a:cubicBezTo>
                  <a:cubicBezTo>
                    <a:pt x="470" y="148"/>
                    <a:pt x="460" y="143"/>
                    <a:pt x="450" y="143"/>
                  </a:cubicBezTo>
                  <a:cubicBezTo>
                    <a:pt x="442" y="143"/>
                    <a:pt x="433" y="146"/>
                    <a:pt x="424" y="152"/>
                  </a:cubicBezTo>
                  <a:cubicBezTo>
                    <a:pt x="350" y="206"/>
                    <a:pt x="283" y="253"/>
                    <a:pt x="222" y="293"/>
                  </a:cubicBezTo>
                  <a:lnTo>
                    <a:pt x="95" y="387"/>
                  </a:lnTo>
                  <a:lnTo>
                    <a:pt x="128" y="45"/>
                  </a:lnTo>
                  <a:cubicBezTo>
                    <a:pt x="128" y="16"/>
                    <a:pt x="105"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98;p25">
              <a:extLst>
                <a:ext uri="{FF2B5EF4-FFF2-40B4-BE49-F238E27FC236}">
                  <a16:creationId xmlns:a16="http://schemas.microsoft.com/office/drawing/2014/main" id="{A28D221C-9768-BB95-41AB-7BC9CFF7802F}"/>
                </a:ext>
              </a:extLst>
            </p:cNvPr>
            <p:cNvSpPr/>
            <p:nvPr/>
          </p:nvSpPr>
          <p:spPr>
            <a:xfrm>
              <a:off x="3337354" y="820343"/>
              <a:ext cx="25195" cy="54631"/>
            </a:xfrm>
            <a:custGeom>
              <a:avLst/>
              <a:gdLst/>
              <a:ahLst/>
              <a:cxnLst/>
              <a:rect l="l" t="t" r="r" b="b"/>
              <a:pathLst>
                <a:path w="303" h="657" extrusionOk="0">
                  <a:moveTo>
                    <a:pt x="44" y="1"/>
                  </a:moveTo>
                  <a:cubicBezTo>
                    <a:pt x="22" y="1"/>
                    <a:pt x="0" y="16"/>
                    <a:pt x="0" y="46"/>
                  </a:cubicBezTo>
                  <a:lnTo>
                    <a:pt x="27" y="583"/>
                  </a:lnTo>
                  <a:cubicBezTo>
                    <a:pt x="27" y="596"/>
                    <a:pt x="27" y="610"/>
                    <a:pt x="27" y="616"/>
                  </a:cubicBezTo>
                  <a:cubicBezTo>
                    <a:pt x="27" y="637"/>
                    <a:pt x="47" y="657"/>
                    <a:pt x="67" y="657"/>
                  </a:cubicBezTo>
                  <a:lnTo>
                    <a:pt x="74" y="657"/>
                  </a:lnTo>
                  <a:cubicBezTo>
                    <a:pt x="94" y="657"/>
                    <a:pt x="114" y="637"/>
                    <a:pt x="108" y="616"/>
                  </a:cubicBezTo>
                  <a:lnTo>
                    <a:pt x="108" y="590"/>
                  </a:lnTo>
                  <a:cubicBezTo>
                    <a:pt x="128" y="489"/>
                    <a:pt x="188" y="408"/>
                    <a:pt x="276" y="355"/>
                  </a:cubicBezTo>
                  <a:cubicBezTo>
                    <a:pt x="296" y="348"/>
                    <a:pt x="302" y="321"/>
                    <a:pt x="289" y="301"/>
                  </a:cubicBezTo>
                  <a:cubicBezTo>
                    <a:pt x="285" y="288"/>
                    <a:pt x="272" y="280"/>
                    <a:pt x="258" y="280"/>
                  </a:cubicBezTo>
                  <a:cubicBezTo>
                    <a:pt x="250" y="280"/>
                    <a:pt x="242" y="283"/>
                    <a:pt x="235" y="287"/>
                  </a:cubicBezTo>
                  <a:cubicBezTo>
                    <a:pt x="182" y="314"/>
                    <a:pt x="141" y="355"/>
                    <a:pt x="101" y="402"/>
                  </a:cubicBezTo>
                  <a:lnTo>
                    <a:pt x="88" y="46"/>
                  </a:lnTo>
                  <a:cubicBezTo>
                    <a:pt x="88" y="16"/>
                    <a:pt x="66"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99;p25">
              <a:extLst>
                <a:ext uri="{FF2B5EF4-FFF2-40B4-BE49-F238E27FC236}">
                  <a16:creationId xmlns:a16="http://schemas.microsoft.com/office/drawing/2014/main" id="{E36CDF62-D03D-541A-D688-502BB6225D22}"/>
                </a:ext>
              </a:extLst>
            </p:cNvPr>
            <p:cNvSpPr/>
            <p:nvPr/>
          </p:nvSpPr>
          <p:spPr>
            <a:xfrm>
              <a:off x="2347065" y="931853"/>
              <a:ext cx="1631951" cy="658152"/>
            </a:xfrm>
            <a:custGeom>
              <a:avLst/>
              <a:gdLst/>
              <a:ahLst/>
              <a:cxnLst/>
              <a:rect l="l" t="t" r="r" b="b"/>
              <a:pathLst>
                <a:path w="19626" h="7915" extrusionOk="0">
                  <a:moveTo>
                    <a:pt x="11134" y="0"/>
                  </a:moveTo>
                  <a:cubicBezTo>
                    <a:pt x="8434" y="0"/>
                    <a:pt x="5547" y="897"/>
                    <a:pt x="3538" y="2921"/>
                  </a:cubicBezTo>
                  <a:cubicBezTo>
                    <a:pt x="1" y="6485"/>
                    <a:pt x="5525" y="7915"/>
                    <a:pt x="5525" y="7915"/>
                  </a:cubicBezTo>
                  <a:lnTo>
                    <a:pt x="13614" y="6767"/>
                  </a:lnTo>
                  <a:cubicBezTo>
                    <a:pt x="13665" y="6769"/>
                    <a:pt x="13716" y="6770"/>
                    <a:pt x="13767" y="6770"/>
                  </a:cubicBezTo>
                  <a:cubicBezTo>
                    <a:pt x="16542" y="6770"/>
                    <a:pt x="19626" y="3580"/>
                    <a:pt x="16508" y="1457"/>
                  </a:cubicBezTo>
                  <a:cubicBezTo>
                    <a:pt x="15138" y="520"/>
                    <a:pt x="13190" y="0"/>
                    <a:pt x="1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300;p25">
              <a:extLst>
                <a:ext uri="{FF2B5EF4-FFF2-40B4-BE49-F238E27FC236}">
                  <a16:creationId xmlns:a16="http://schemas.microsoft.com/office/drawing/2014/main" id="{38B16159-7186-6F01-03AC-B72734C9FCE6}"/>
                </a:ext>
              </a:extLst>
            </p:cNvPr>
            <p:cNvSpPr/>
            <p:nvPr/>
          </p:nvSpPr>
          <p:spPr>
            <a:xfrm>
              <a:off x="2675276" y="924202"/>
              <a:ext cx="832939" cy="218192"/>
            </a:xfrm>
            <a:custGeom>
              <a:avLst/>
              <a:gdLst/>
              <a:ahLst/>
              <a:cxnLst/>
              <a:rect l="l" t="t" r="r" b="b"/>
              <a:pathLst>
                <a:path w="10017" h="2624" extrusionOk="0">
                  <a:moveTo>
                    <a:pt x="7150" y="0"/>
                  </a:moveTo>
                  <a:cubicBezTo>
                    <a:pt x="7044" y="0"/>
                    <a:pt x="6937" y="2"/>
                    <a:pt x="6828" y="5"/>
                  </a:cubicBezTo>
                  <a:cubicBezTo>
                    <a:pt x="5116" y="59"/>
                    <a:pt x="2545" y="535"/>
                    <a:pt x="28" y="2549"/>
                  </a:cubicBezTo>
                  <a:cubicBezTo>
                    <a:pt x="7" y="2563"/>
                    <a:pt x="1" y="2590"/>
                    <a:pt x="21" y="2610"/>
                  </a:cubicBezTo>
                  <a:cubicBezTo>
                    <a:pt x="28" y="2616"/>
                    <a:pt x="41" y="2623"/>
                    <a:pt x="54" y="2623"/>
                  </a:cubicBezTo>
                  <a:cubicBezTo>
                    <a:pt x="61" y="2623"/>
                    <a:pt x="68" y="2623"/>
                    <a:pt x="75" y="2616"/>
                  </a:cubicBezTo>
                  <a:cubicBezTo>
                    <a:pt x="2572" y="623"/>
                    <a:pt x="5129" y="139"/>
                    <a:pt x="6828" y="92"/>
                  </a:cubicBezTo>
                  <a:cubicBezTo>
                    <a:pt x="6938" y="89"/>
                    <a:pt x="7046" y="88"/>
                    <a:pt x="7152" y="88"/>
                  </a:cubicBezTo>
                  <a:cubicBezTo>
                    <a:pt x="8821" y="88"/>
                    <a:pt x="9943" y="462"/>
                    <a:pt x="9956" y="462"/>
                  </a:cubicBezTo>
                  <a:cubicBezTo>
                    <a:pt x="9962" y="465"/>
                    <a:pt x="9968" y="467"/>
                    <a:pt x="9974" y="467"/>
                  </a:cubicBezTo>
                  <a:cubicBezTo>
                    <a:pt x="9990" y="467"/>
                    <a:pt x="10005" y="456"/>
                    <a:pt x="10010" y="441"/>
                  </a:cubicBezTo>
                  <a:cubicBezTo>
                    <a:pt x="10016" y="415"/>
                    <a:pt x="10003" y="394"/>
                    <a:pt x="9983" y="388"/>
                  </a:cubicBezTo>
                  <a:cubicBezTo>
                    <a:pt x="9970" y="381"/>
                    <a:pt x="8834" y="0"/>
                    <a:pt x="7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301;p25">
              <a:extLst>
                <a:ext uri="{FF2B5EF4-FFF2-40B4-BE49-F238E27FC236}">
                  <a16:creationId xmlns:a16="http://schemas.microsoft.com/office/drawing/2014/main" id="{F4F14D5C-A72F-FF62-982A-E2FDFA360D25}"/>
                </a:ext>
              </a:extLst>
            </p:cNvPr>
            <p:cNvSpPr/>
            <p:nvPr/>
          </p:nvSpPr>
          <p:spPr>
            <a:xfrm>
              <a:off x="2586051" y="1150133"/>
              <a:ext cx="44071" cy="54215"/>
            </a:xfrm>
            <a:custGeom>
              <a:avLst/>
              <a:gdLst/>
              <a:ahLst/>
              <a:cxnLst/>
              <a:rect l="l" t="t" r="r" b="b"/>
              <a:pathLst>
                <a:path w="530" h="652" extrusionOk="0">
                  <a:moveTo>
                    <a:pt x="59" y="1"/>
                  </a:moveTo>
                  <a:cubicBezTo>
                    <a:pt x="29" y="1"/>
                    <a:pt x="1" y="34"/>
                    <a:pt x="20" y="67"/>
                  </a:cubicBezTo>
                  <a:cubicBezTo>
                    <a:pt x="154" y="262"/>
                    <a:pt x="295" y="450"/>
                    <a:pt x="443" y="638"/>
                  </a:cubicBezTo>
                  <a:cubicBezTo>
                    <a:pt x="449" y="645"/>
                    <a:pt x="463" y="651"/>
                    <a:pt x="476" y="651"/>
                  </a:cubicBezTo>
                  <a:cubicBezTo>
                    <a:pt x="490" y="651"/>
                    <a:pt x="496" y="651"/>
                    <a:pt x="503" y="645"/>
                  </a:cubicBezTo>
                  <a:cubicBezTo>
                    <a:pt x="523" y="631"/>
                    <a:pt x="530" y="604"/>
                    <a:pt x="510" y="584"/>
                  </a:cubicBezTo>
                  <a:cubicBezTo>
                    <a:pt x="362" y="403"/>
                    <a:pt x="221" y="208"/>
                    <a:pt x="94" y="20"/>
                  </a:cubicBezTo>
                  <a:cubicBezTo>
                    <a:pt x="84" y="7"/>
                    <a:pt x="71"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302;p25">
              <a:extLst>
                <a:ext uri="{FF2B5EF4-FFF2-40B4-BE49-F238E27FC236}">
                  <a16:creationId xmlns:a16="http://schemas.microsoft.com/office/drawing/2014/main" id="{85C24D25-FAB5-9310-9A88-F933A0AFE0C0}"/>
                </a:ext>
              </a:extLst>
            </p:cNvPr>
            <p:cNvSpPr/>
            <p:nvPr/>
          </p:nvSpPr>
          <p:spPr>
            <a:xfrm>
              <a:off x="2571998" y="1181732"/>
              <a:ext cx="52053" cy="24281"/>
            </a:xfrm>
            <a:custGeom>
              <a:avLst/>
              <a:gdLst/>
              <a:ahLst/>
              <a:cxnLst/>
              <a:rect l="l" t="t" r="r" b="b"/>
              <a:pathLst>
                <a:path w="626" h="292" extrusionOk="0">
                  <a:moveTo>
                    <a:pt x="50" y="0"/>
                  </a:moveTo>
                  <a:cubicBezTo>
                    <a:pt x="32" y="0"/>
                    <a:pt x="19" y="9"/>
                    <a:pt x="14" y="30"/>
                  </a:cubicBezTo>
                  <a:cubicBezTo>
                    <a:pt x="1" y="50"/>
                    <a:pt x="14" y="77"/>
                    <a:pt x="34" y="83"/>
                  </a:cubicBezTo>
                  <a:lnTo>
                    <a:pt x="558" y="291"/>
                  </a:lnTo>
                  <a:lnTo>
                    <a:pt x="578" y="291"/>
                  </a:lnTo>
                  <a:cubicBezTo>
                    <a:pt x="592" y="291"/>
                    <a:pt x="605" y="278"/>
                    <a:pt x="612" y="265"/>
                  </a:cubicBezTo>
                  <a:cubicBezTo>
                    <a:pt x="625" y="244"/>
                    <a:pt x="612" y="218"/>
                    <a:pt x="592" y="211"/>
                  </a:cubicBezTo>
                  <a:lnTo>
                    <a:pt x="68" y="3"/>
                  </a:lnTo>
                  <a:cubicBezTo>
                    <a:pt x="62" y="1"/>
                    <a:pt x="56"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303;p25">
              <a:extLst>
                <a:ext uri="{FF2B5EF4-FFF2-40B4-BE49-F238E27FC236}">
                  <a16:creationId xmlns:a16="http://schemas.microsoft.com/office/drawing/2014/main" id="{81907CE3-37B1-8664-1FCD-CF2A3B6B5425}"/>
                </a:ext>
              </a:extLst>
            </p:cNvPr>
            <p:cNvSpPr/>
            <p:nvPr/>
          </p:nvSpPr>
          <p:spPr>
            <a:xfrm>
              <a:off x="3615341" y="955718"/>
              <a:ext cx="17961" cy="54382"/>
            </a:xfrm>
            <a:custGeom>
              <a:avLst/>
              <a:gdLst/>
              <a:ahLst/>
              <a:cxnLst/>
              <a:rect l="l" t="t" r="r" b="b"/>
              <a:pathLst>
                <a:path w="216" h="654" extrusionOk="0">
                  <a:moveTo>
                    <a:pt x="167" y="1"/>
                  </a:moveTo>
                  <a:cubicBezTo>
                    <a:pt x="150" y="1"/>
                    <a:pt x="134" y="18"/>
                    <a:pt x="128" y="36"/>
                  </a:cubicBezTo>
                  <a:lnTo>
                    <a:pt x="0" y="600"/>
                  </a:lnTo>
                  <a:cubicBezTo>
                    <a:pt x="0" y="626"/>
                    <a:pt x="14" y="647"/>
                    <a:pt x="34" y="653"/>
                  </a:cubicBezTo>
                  <a:lnTo>
                    <a:pt x="47" y="653"/>
                  </a:lnTo>
                  <a:cubicBezTo>
                    <a:pt x="61" y="653"/>
                    <a:pt x="81" y="640"/>
                    <a:pt x="88" y="620"/>
                  </a:cubicBezTo>
                  <a:lnTo>
                    <a:pt x="208" y="56"/>
                  </a:lnTo>
                  <a:cubicBezTo>
                    <a:pt x="215" y="29"/>
                    <a:pt x="202" y="9"/>
                    <a:pt x="175" y="2"/>
                  </a:cubicBezTo>
                  <a:cubicBezTo>
                    <a:pt x="172" y="1"/>
                    <a:pt x="169"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304;p25">
              <a:extLst>
                <a:ext uri="{FF2B5EF4-FFF2-40B4-BE49-F238E27FC236}">
                  <a16:creationId xmlns:a16="http://schemas.microsoft.com/office/drawing/2014/main" id="{6AAE01AD-866A-1324-776E-3BF5B4FF3681}"/>
                </a:ext>
              </a:extLst>
            </p:cNvPr>
            <p:cNvSpPr/>
            <p:nvPr/>
          </p:nvSpPr>
          <p:spPr>
            <a:xfrm>
              <a:off x="3626483" y="981828"/>
              <a:ext cx="28022" cy="37751"/>
            </a:xfrm>
            <a:custGeom>
              <a:avLst/>
              <a:gdLst/>
              <a:ahLst/>
              <a:cxnLst/>
              <a:rect l="l" t="t" r="r" b="b"/>
              <a:pathLst>
                <a:path w="337" h="454" extrusionOk="0">
                  <a:moveTo>
                    <a:pt x="290" y="0"/>
                  </a:moveTo>
                  <a:cubicBezTo>
                    <a:pt x="279" y="0"/>
                    <a:pt x="269" y="4"/>
                    <a:pt x="262" y="10"/>
                  </a:cubicBezTo>
                  <a:cubicBezTo>
                    <a:pt x="155" y="124"/>
                    <a:pt x="74" y="259"/>
                    <a:pt x="7" y="400"/>
                  </a:cubicBezTo>
                  <a:cubicBezTo>
                    <a:pt x="1" y="420"/>
                    <a:pt x="14" y="447"/>
                    <a:pt x="34" y="453"/>
                  </a:cubicBezTo>
                  <a:lnTo>
                    <a:pt x="48" y="453"/>
                  </a:lnTo>
                  <a:cubicBezTo>
                    <a:pt x="68" y="453"/>
                    <a:pt x="81" y="447"/>
                    <a:pt x="88" y="433"/>
                  </a:cubicBezTo>
                  <a:cubicBezTo>
                    <a:pt x="142" y="299"/>
                    <a:pt x="222" y="178"/>
                    <a:pt x="323" y="71"/>
                  </a:cubicBezTo>
                  <a:cubicBezTo>
                    <a:pt x="336" y="57"/>
                    <a:pt x="336" y="24"/>
                    <a:pt x="323" y="10"/>
                  </a:cubicBezTo>
                  <a:cubicBezTo>
                    <a:pt x="313" y="4"/>
                    <a:pt x="301"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305;p25">
              <a:extLst>
                <a:ext uri="{FF2B5EF4-FFF2-40B4-BE49-F238E27FC236}">
                  <a16:creationId xmlns:a16="http://schemas.microsoft.com/office/drawing/2014/main" id="{7BA9C7B6-C72E-3531-22D6-9012CC165527}"/>
                </a:ext>
              </a:extLst>
            </p:cNvPr>
            <p:cNvSpPr/>
            <p:nvPr/>
          </p:nvSpPr>
          <p:spPr>
            <a:xfrm>
              <a:off x="3528278" y="921209"/>
              <a:ext cx="6735" cy="56461"/>
            </a:xfrm>
            <a:custGeom>
              <a:avLst/>
              <a:gdLst/>
              <a:ahLst/>
              <a:cxnLst/>
              <a:rect l="l" t="t" r="r" b="b"/>
              <a:pathLst>
                <a:path w="81" h="679" extrusionOk="0">
                  <a:moveTo>
                    <a:pt x="40" y="1"/>
                  </a:moveTo>
                  <a:cubicBezTo>
                    <a:pt x="14" y="1"/>
                    <a:pt x="0" y="21"/>
                    <a:pt x="0" y="41"/>
                  </a:cubicBezTo>
                  <a:lnTo>
                    <a:pt x="0" y="639"/>
                  </a:lnTo>
                  <a:cubicBezTo>
                    <a:pt x="0" y="659"/>
                    <a:pt x="14" y="679"/>
                    <a:pt x="40" y="679"/>
                  </a:cubicBezTo>
                  <a:cubicBezTo>
                    <a:pt x="61" y="679"/>
                    <a:pt x="81" y="659"/>
                    <a:pt x="81" y="639"/>
                  </a:cubicBezTo>
                  <a:lnTo>
                    <a:pt x="81" y="41"/>
                  </a:lnTo>
                  <a:cubicBezTo>
                    <a:pt x="81" y="21"/>
                    <a:pt x="61"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306;p25">
              <a:extLst>
                <a:ext uri="{FF2B5EF4-FFF2-40B4-BE49-F238E27FC236}">
                  <a16:creationId xmlns:a16="http://schemas.microsoft.com/office/drawing/2014/main" id="{8C0C15D5-4807-C223-D2E1-B9399F80F8E8}"/>
                </a:ext>
              </a:extLst>
            </p:cNvPr>
            <p:cNvSpPr/>
            <p:nvPr/>
          </p:nvSpPr>
          <p:spPr>
            <a:xfrm>
              <a:off x="3800609" y="1227965"/>
              <a:ext cx="58373" cy="31764"/>
            </a:xfrm>
            <a:custGeom>
              <a:avLst/>
              <a:gdLst/>
              <a:ahLst/>
              <a:cxnLst/>
              <a:rect l="l" t="t" r="r" b="b"/>
              <a:pathLst>
                <a:path w="702" h="382" extrusionOk="0">
                  <a:moveTo>
                    <a:pt x="62" y="0"/>
                  </a:moveTo>
                  <a:cubicBezTo>
                    <a:pt x="21" y="0"/>
                    <a:pt x="0" y="54"/>
                    <a:pt x="41" y="78"/>
                  </a:cubicBezTo>
                  <a:lnTo>
                    <a:pt x="612" y="373"/>
                  </a:lnTo>
                  <a:cubicBezTo>
                    <a:pt x="619" y="373"/>
                    <a:pt x="625" y="380"/>
                    <a:pt x="632" y="380"/>
                  </a:cubicBezTo>
                  <a:cubicBezTo>
                    <a:pt x="637" y="381"/>
                    <a:pt x="641" y="381"/>
                    <a:pt x="645" y="381"/>
                  </a:cubicBezTo>
                  <a:cubicBezTo>
                    <a:pt x="694" y="381"/>
                    <a:pt x="702" y="312"/>
                    <a:pt x="652" y="299"/>
                  </a:cubicBezTo>
                  <a:lnTo>
                    <a:pt x="82" y="4"/>
                  </a:lnTo>
                  <a:cubicBezTo>
                    <a:pt x="75" y="1"/>
                    <a:pt x="68"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307;p25">
              <a:extLst>
                <a:ext uri="{FF2B5EF4-FFF2-40B4-BE49-F238E27FC236}">
                  <a16:creationId xmlns:a16="http://schemas.microsoft.com/office/drawing/2014/main" id="{18A7755F-84BB-DE40-12F3-42BDA421DEC9}"/>
                </a:ext>
              </a:extLst>
            </p:cNvPr>
            <p:cNvSpPr/>
            <p:nvPr/>
          </p:nvSpPr>
          <p:spPr>
            <a:xfrm>
              <a:off x="3805848" y="1252579"/>
              <a:ext cx="45651" cy="38832"/>
            </a:xfrm>
            <a:custGeom>
              <a:avLst/>
              <a:gdLst/>
              <a:ahLst/>
              <a:cxnLst/>
              <a:rect l="l" t="t" r="r" b="b"/>
              <a:pathLst>
                <a:path w="549" h="467" extrusionOk="0">
                  <a:moveTo>
                    <a:pt x="59" y="1"/>
                  </a:moveTo>
                  <a:cubicBezTo>
                    <a:pt x="24" y="1"/>
                    <a:pt x="1" y="50"/>
                    <a:pt x="39" y="77"/>
                  </a:cubicBezTo>
                  <a:cubicBezTo>
                    <a:pt x="186" y="191"/>
                    <a:pt x="334" y="319"/>
                    <a:pt x="475" y="453"/>
                  </a:cubicBezTo>
                  <a:cubicBezTo>
                    <a:pt x="482" y="460"/>
                    <a:pt x="495" y="467"/>
                    <a:pt x="509" y="467"/>
                  </a:cubicBezTo>
                  <a:cubicBezTo>
                    <a:pt x="515" y="467"/>
                    <a:pt x="529" y="460"/>
                    <a:pt x="536" y="453"/>
                  </a:cubicBezTo>
                  <a:cubicBezTo>
                    <a:pt x="549" y="433"/>
                    <a:pt x="549" y="406"/>
                    <a:pt x="536" y="393"/>
                  </a:cubicBezTo>
                  <a:cubicBezTo>
                    <a:pt x="395" y="258"/>
                    <a:pt x="240" y="131"/>
                    <a:pt x="86" y="10"/>
                  </a:cubicBezTo>
                  <a:cubicBezTo>
                    <a:pt x="77" y="4"/>
                    <a:pt x="68"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308;p25">
              <a:extLst>
                <a:ext uri="{FF2B5EF4-FFF2-40B4-BE49-F238E27FC236}">
                  <a16:creationId xmlns:a16="http://schemas.microsoft.com/office/drawing/2014/main" id="{F1080339-AB00-369F-3FC8-63A7FD956C08}"/>
                </a:ext>
              </a:extLst>
            </p:cNvPr>
            <p:cNvSpPr/>
            <p:nvPr/>
          </p:nvSpPr>
          <p:spPr>
            <a:xfrm>
              <a:off x="3615341" y="1452067"/>
              <a:ext cx="29103" cy="62614"/>
            </a:xfrm>
            <a:custGeom>
              <a:avLst/>
              <a:gdLst/>
              <a:ahLst/>
              <a:cxnLst/>
              <a:rect l="l" t="t" r="r" b="b"/>
              <a:pathLst>
                <a:path w="350" h="753" extrusionOk="0">
                  <a:moveTo>
                    <a:pt x="114" y="1"/>
                  </a:moveTo>
                  <a:cubicBezTo>
                    <a:pt x="94" y="8"/>
                    <a:pt x="81" y="21"/>
                    <a:pt x="81" y="41"/>
                  </a:cubicBezTo>
                  <a:lnTo>
                    <a:pt x="0" y="706"/>
                  </a:lnTo>
                  <a:cubicBezTo>
                    <a:pt x="0" y="726"/>
                    <a:pt x="14" y="746"/>
                    <a:pt x="41" y="753"/>
                  </a:cubicBezTo>
                  <a:cubicBezTo>
                    <a:pt x="61" y="753"/>
                    <a:pt x="81" y="733"/>
                    <a:pt x="88" y="712"/>
                  </a:cubicBezTo>
                  <a:lnTo>
                    <a:pt x="148" y="189"/>
                  </a:lnTo>
                  <a:cubicBezTo>
                    <a:pt x="182" y="256"/>
                    <a:pt x="222" y="323"/>
                    <a:pt x="269" y="390"/>
                  </a:cubicBezTo>
                  <a:cubicBezTo>
                    <a:pt x="277" y="398"/>
                    <a:pt x="291" y="404"/>
                    <a:pt x="304" y="404"/>
                  </a:cubicBezTo>
                  <a:cubicBezTo>
                    <a:pt x="313" y="404"/>
                    <a:pt x="322" y="402"/>
                    <a:pt x="329" y="397"/>
                  </a:cubicBezTo>
                  <a:cubicBezTo>
                    <a:pt x="343" y="377"/>
                    <a:pt x="349" y="350"/>
                    <a:pt x="336" y="336"/>
                  </a:cubicBezTo>
                  <a:cubicBezTo>
                    <a:pt x="282" y="269"/>
                    <a:pt x="242" y="196"/>
                    <a:pt x="202" y="115"/>
                  </a:cubicBezTo>
                  <a:cubicBezTo>
                    <a:pt x="188" y="81"/>
                    <a:pt x="175" y="55"/>
                    <a:pt x="155" y="28"/>
                  </a:cubicBezTo>
                  <a:cubicBezTo>
                    <a:pt x="148" y="8"/>
                    <a:pt x="128"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309;p25">
              <a:extLst>
                <a:ext uri="{FF2B5EF4-FFF2-40B4-BE49-F238E27FC236}">
                  <a16:creationId xmlns:a16="http://schemas.microsoft.com/office/drawing/2014/main" id="{4B7300CB-D348-A307-E43F-F233EF7B733D}"/>
                </a:ext>
              </a:extLst>
            </p:cNvPr>
            <p:cNvSpPr/>
            <p:nvPr/>
          </p:nvSpPr>
          <p:spPr>
            <a:xfrm>
              <a:off x="2548299" y="1461962"/>
              <a:ext cx="57625" cy="35423"/>
            </a:xfrm>
            <a:custGeom>
              <a:avLst/>
              <a:gdLst/>
              <a:ahLst/>
              <a:cxnLst/>
              <a:rect l="l" t="t" r="r" b="b"/>
              <a:pathLst>
                <a:path w="693" h="426" extrusionOk="0">
                  <a:moveTo>
                    <a:pt x="636" y="0"/>
                  </a:moveTo>
                  <a:cubicBezTo>
                    <a:pt x="631" y="0"/>
                    <a:pt x="626" y="1"/>
                    <a:pt x="622" y="3"/>
                  </a:cubicBezTo>
                  <a:cubicBezTo>
                    <a:pt x="420" y="77"/>
                    <a:pt x="225" y="171"/>
                    <a:pt x="44" y="285"/>
                  </a:cubicBezTo>
                  <a:cubicBezTo>
                    <a:pt x="1" y="306"/>
                    <a:pt x="23" y="363"/>
                    <a:pt x="58" y="363"/>
                  </a:cubicBezTo>
                  <a:cubicBezTo>
                    <a:pt x="66" y="363"/>
                    <a:pt x="75" y="360"/>
                    <a:pt x="84" y="352"/>
                  </a:cubicBezTo>
                  <a:cubicBezTo>
                    <a:pt x="225" y="264"/>
                    <a:pt x="380" y="191"/>
                    <a:pt x="534" y="124"/>
                  </a:cubicBezTo>
                  <a:lnTo>
                    <a:pt x="534" y="124"/>
                  </a:lnTo>
                  <a:cubicBezTo>
                    <a:pt x="494" y="204"/>
                    <a:pt x="467" y="291"/>
                    <a:pt x="447" y="379"/>
                  </a:cubicBezTo>
                  <a:cubicBezTo>
                    <a:pt x="447" y="399"/>
                    <a:pt x="460" y="419"/>
                    <a:pt x="487" y="426"/>
                  </a:cubicBezTo>
                  <a:lnTo>
                    <a:pt x="494" y="426"/>
                  </a:lnTo>
                  <a:cubicBezTo>
                    <a:pt x="514" y="426"/>
                    <a:pt x="534" y="412"/>
                    <a:pt x="534" y="392"/>
                  </a:cubicBezTo>
                  <a:cubicBezTo>
                    <a:pt x="554" y="278"/>
                    <a:pt x="601" y="164"/>
                    <a:pt x="668" y="70"/>
                  </a:cubicBezTo>
                  <a:cubicBezTo>
                    <a:pt x="692" y="40"/>
                    <a:pt x="66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310;p25">
              <a:extLst>
                <a:ext uri="{FF2B5EF4-FFF2-40B4-BE49-F238E27FC236}">
                  <a16:creationId xmlns:a16="http://schemas.microsoft.com/office/drawing/2014/main" id="{FB78C2B0-9FFC-8FA7-4400-454D2C7733C2}"/>
                </a:ext>
              </a:extLst>
            </p:cNvPr>
            <p:cNvSpPr/>
            <p:nvPr/>
          </p:nvSpPr>
          <p:spPr>
            <a:xfrm>
              <a:off x="2529589" y="1282930"/>
              <a:ext cx="36920" cy="23033"/>
            </a:xfrm>
            <a:custGeom>
              <a:avLst/>
              <a:gdLst/>
              <a:ahLst/>
              <a:cxnLst/>
              <a:rect l="l" t="t" r="r" b="b"/>
              <a:pathLst>
                <a:path w="444" h="277" extrusionOk="0">
                  <a:moveTo>
                    <a:pt x="60" y="1"/>
                  </a:moveTo>
                  <a:cubicBezTo>
                    <a:pt x="27" y="1"/>
                    <a:pt x="1" y="47"/>
                    <a:pt x="34" y="75"/>
                  </a:cubicBezTo>
                  <a:cubicBezTo>
                    <a:pt x="135" y="155"/>
                    <a:pt x="256" y="222"/>
                    <a:pt x="377" y="276"/>
                  </a:cubicBezTo>
                  <a:lnTo>
                    <a:pt x="397" y="276"/>
                  </a:lnTo>
                  <a:cubicBezTo>
                    <a:pt x="410" y="276"/>
                    <a:pt x="424" y="269"/>
                    <a:pt x="430" y="256"/>
                  </a:cubicBezTo>
                  <a:cubicBezTo>
                    <a:pt x="444" y="229"/>
                    <a:pt x="430" y="209"/>
                    <a:pt x="410" y="196"/>
                  </a:cubicBezTo>
                  <a:cubicBezTo>
                    <a:pt x="289" y="149"/>
                    <a:pt x="182" y="88"/>
                    <a:pt x="81" y="8"/>
                  </a:cubicBezTo>
                  <a:cubicBezTo>
                    <a:pt x="74" y="3"/>
                    <a:pt x="67"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311;p25">
              <a:extLst>
                <a:ext uri="{FF2B5EF4-FFF2-40B4-BE49-F238E27FC236}">
                  <a16:creationId xmlns:a16="http://schemas.microsoft.com/office/drawing/2014/main" id="{A1304EF9-824F-1560-DB1A-4F940BF7F82E}"/>
                </a:ext>
              </a:extLst>
            </p:cNvPr>
            <p:cNvSpPr/>
            <p:nvPr/>
          </p:nvSpPr>
          <p:spPr>
            <a:xfrm>
              <a:off x="2705462" y="1549607"/>
              <a:ext cx="22950" cy="31515"/>
            </a:xfrm>
            <a:custGeom>
              <a:avLst/>
              <a:gdLst/>
              <a:ahLst/>
              <a:cxnLst/>
              <a:rect l="l" t="t" r="r" b="b"/>
              <a:pathLst>
                <a:path w="276" h="379" extrusionOk="0">
                  <a:moveTo>
                    <a:pt x="228" y="1"/>
                  </a:moveTo>
                  <a:cubicBezTo>
                    <a:pt x="217" y="1"/>
                    <a:pt x="205" y="6"/>
                    <a:pt x="195" y="16"/>
                  </a:cubicBezTo>
                  <a:cubicBezTo>
                    <a:pt x="114" y="103"/>
                    <a:pt x="47" y="211"/>
                    <a:pt x="7" y="325"/>
                  </a:cubicBezTo>
                  <a:cubicBezTo>
                    <a:pt x="0" y="345"/>
                    <a:pt x="7" y="372"/>
                    <a:pt x="27" y="379"/>
                  </a:cubicBezTo>
                  <a:lnTo>
                    <a:pt x="47" y="379"/>
                  </a:lnTo>
                  <a:cubicBezTo>
                    <a:pt x="61" y="379"/>
                    <a:pt x="74" y="372"/>
                    <a:pt x="81" y="358"/>
                  </a:cubicBezTo>
                  <a:cubicBezTo>
                    <a:pt x="121" y="251"/>
                    <a:pt x="181" y="157"/>
                    <a:pt x="255" y="76"/>
                  </a:cubicBezTo>
                  <a:cubicBezTo>
                    <a:pt x="275" y="56"/>
                    <a:pt x="275" y="29"/>
                    <a:pt x="255" y="16"/>
                  </a:cubicBezTo>
                  <a:cubicBezTo>
                    <a:pt x="249" y="6"/>
                    <a:pt x="239"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312;p25">
              <a:extLst>
                <a:ext uri="{FF2B5EF4-FFF2-40B4-BE49-F238E27FC236}">
                  <a16:creationId xmlns:a16="http://schemas.microsoft.com/office/drawing/2014/main" id="{B35F6EC8-9425-2BF3-26A6-71AE38C75727}"/>
                </a:ext>
              </a:extLst>
            </p:cNvPr>
            <p:cNvSpPr/>
            <p:nvPr/>
          </p:nvSpPr>
          <p:spPr>
            <a:xfrm>
              <a:off x="2880170" y="1154374"/>
              <a:ext cx="596203" cy="697151"/>
            </a:xfrm>
            <a:custGeom>
              <a:avLst/>
              <a:gdLst/>
              <a:ahLst/>
              <a:cxnLst/>
              <a:rect l="l" t="t" r="r" b="b"/>
              <a:pathLst>
                <a:path w="7170" h="8384" extrusionOk="0">
                  <a:moveTo>
                    <a:pt x="3919" y="1"/>
                  </a:moveTo>
                  <a:cubicBezTo>
                    <a:pt x="2784" y="1"/>
                    <a:pt x="1546" y="428"/>
                    <a:pt x="551" y="1278"/>
                  </a:cubicBezTo>
                  <a:cubicBezTo>
                    <a:pt x="202" y="1601"/>
                    <a:pt x="7" y="2044"/>
                    <a:pt x="7" y="2513"/>
                  </a:cubicBezTo>
                  <a:cubicBezTo>
                    <a:pt x="0" y="3124"/>
                    <a:pt x="34" y="3735"/>
                    <a:pt x="115" y="4339"/>
                  </a:cubicBezTo>
                  <a:cubicBezTo>
                    <a:pt x="349" y="6044"/>
                    <a:pt x="1021" y="8052"/>
                    <a:pt x="2914" y="8320"/>
                  </a:cubicBezTo>
                  <a:cubicBezTo>
                    <a:pt x="3216" y="8364"/>
                    <a:pt x="3495" y="8383"/>
                    <a:pt x="3753" y="8383"/>
                  </a:cubicBezTo>
                  <a:cubicBezTo>
                    <a:pt x="4924" y="8383"/>
                    <a:pt x="5649" y="7974"/>
                    <a:pt x="6089" y="7528"/>
                  </a:cubicBezTo>
                  <a:cubicBezTo>
                    <a:pt x="7002" y="6763"/>
                    <a:pt x="6915" y="4386"/>
                    <a:pt x="7136" y="3332"/>
                  </a:cubicBezTo>
                  <a:cubicBezTo>
                    <a:pt x="7170" y="2916"/>
                    <a:pt x="7136" y="2493"/>
                    <a:pt x="7029" y="2084"/>
                  </a:cubicBezTo>
                  <a:cubicBezTo>
                    <a:pt x="6638" y="693"/>
                    <a:pt x="5362" y="1"/>
                    <a:pt x="3919"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313;p25">
              <a:extLst>
                <a:ext uri="{FF2B5EF4-FFF2-40B4-BE49-F238E27FC236}">
                  <a16:creationId xmlns:a16="http://schemas.microsoft.com/office/drawing/2014/main" id="{3D86BEEB-D7C3-05F7-D353-2018E3A69F75}"/>
                </a:ext>
              </a:extLst>
            </p:cNvPr>
            <p:cNvSpPr/>
            <p:nvPr/>
          </p:nvSpPr>
          <p:spPr>
            <a:xfrm>
              <a:off x="2880170" y="1260645"/>
              <a:ext cx="173124" cy="267418"/>
            </a:xfrm>
            <a:custGeom>
              <a:avLst/>
              <a:gdLst/>
              <a:ahLst/>
              <a:cxnLst/>
              <a:rect l="l" t="t" r="r" b="b"/>
              <a:pathLst>
                <a:path w="2082" h="3216" extrusionOk="0">
                  <a:moveTo>
                    <a:pt x="544" y="0"/>
                  </a:moveTo>
                  <a:lnTo>
                    <a:pt x="544" y="0"/>
                  </a:lnTo>
                  <a:cubicBezTo>
                    <a:pt x="202" y="316"/>
                    <a:pt x="7" y="766"/>
                    <a:pt x="0" y="1235"/>
                  </a:cubicBezTo>
                  <a:cubicBezTo>
                    <a:pt x="0" y="1840"/>
                    <a:pt x="34" y="2451"/>
                    <a:pt x="115" y="3061"/>
                  </a:cubicBezTo>
                  <a:cubicBezTo>
                    <a:pt x="148" y="3108"/>
                    <a:pt x="195" y="3162"/>
                    <a:pt x="235" y="3216"/>
                  </a:cubicBezTo>
                  <a:cubicBezTo>
                    <a:pt x="235" y="3216"/>
                    <a:pt x="2081" y="2484"/>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314;p25">
              <a:extLst>
                <a:ext uri="{FF2B5EF4-FFF2-40B4-BE49-F238E27FC236}">
                  <a16:creationId xmlns:a16="http://schemas.microsoft.com/office/drawing/2014/main" id="{F02479B9-B4FD-2550-D16D-DB8718C259B3}"/>
                </a:ext>
              </a:extLst>
            </p:cNvPr>
            <p:cNvSpPr/>
            <p:nvPr/>
          </p:nvSpPr>
          <p:spPr>
            <a:xfrm>
              <a:off x="2925406" y="1154207"/>
              <a:ext cx="538745" cy="173456"/>
            </a:xfrm>
            <a:custGeom>
              <a:avLst/>
              <a:gdLst/>
              <a:ahLst/>
              <a:cxnLst/>
              <a:rect l="l" t="t" r="r" b="b"/>
              <a:pathLst>
                <a:path w="6479" h="2086" extrusionOk="0">
                  <a:moveTo>
                    <a:pt x="3376" y="1"/>
                  </a:moveTo>
                  <a:cubicBezTo>
                    <a:pt x="2241" y="1"/>
                    <a:pt x="999" y="429"/>
                    <a:pt x="0" y="1280"/>
                  </a:cubicBezTo>
                  <a:cubicBezTo>
                    <a:pt x="0" y="1280"/>
                    <a:pt x="581" y="1765"/>
                    <a:pt x="1197" y="1765"/>
                  </a:cubicBezTo>
                  <a:cubicBezTo>
                    <a:pt x="1569" y="1765"/>
                    <a:pt x="1953" y="1588"/>
                    <a:pt x="2229" y="1019"/>
                  </a:cubicBezTo>
                  <a:cubicBezTo>
                    <a:pt x="2229" y="1019"/>
                    <a:pt x="2653" y="1440"/>
                    <a:pt x="3336" y="1440"/>
                  </a:cubicBezTo>
                  <a:cubicBezTo>
                    <a:pt x="3632" y="1440"/>
                    <a:pt x="3977" y="1360"/>
                    <a:pt x="4357" y="1133"/>
                  </a:cubicBezTo>
                  <a:cubicBezTo>
                    <a:pt x="4357" y="1133"/>
                    <a:pt x="4749" y="1627"/>
                    <a:pt x="5222" y="1627"/>
                  </a:cubicBezTo>
                  <a:cubicBezTo>
                    <a:pt x="5424" y="1627"/>
                    <a:pt x="5640" y="1537"/>
                    <a:pt x="5847" y="1280"/>
                  </a:cubicBezTo>
                  <a:cubicBezTo>
                    <a:pt x="5847" y="1280"/>
                    <a:pt x="6089" y="2072"/>
                    <a:pt x="6478" y="2086"/>
                  </a:cubicBezTo>
                  <a:cubicBezTo>
                    <a:pt x="6091" y="692"/>
                    <a:pt x="4819" y="1"/>
                    <a:pt x="3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315;p25">
              <a:extLst>
                <a:ext uri="{FF2B5EF4-FFF2-40B4-BE49-F238E27FC236}">
                  <a16:creationId xmlns:a16="http://schemas.microsoft.com/office/drawing/2014/main" id="{7D7D617A-2F5A-75B2-7EF3-5858F20B6383}"/>
                </a:ext>
              </a:extLst>
            </p:cNvPr>
            <p:cNvSpPr/>
            <p:nvPr/>
          </p:nvSpPr>
          <p:spPr>
            <a:xfrm>
              <a:off x="3058786" y="1423794"/>
              <a:ext cx="124895" cy="27274"/>
            </a:xfrm>
            <a:custGeom>
              <a:avLst/>
              <a:gdLst/>
              <a:ahLst/>
              <a:cxnLst/>
              <a:rect l="l" t="t" r="r" b="b"/>
              <a:pathLst>
                <a:path w="1502" h="328" extrusionOk="0">
                  <a:moveTo>
                    <a:pt x="757" y="1"/>
                  </a:moveTo>
                  <a:cubicBezTo>
                    <a:pt x="497" y="1"/>
                    <a:pt x="238" y="85"/>
                    <a:pt x="21" y="254"/>
                  </a:cubicBezTo>
                  <a:cubicBezTo>
                    <a:pt x="7" y="274"/>
                    <a:pt x="1" y="294"/>
                    <a:pt x="21" y="314"/>
                  </a:cubicBezTo>
                  <a:cubicBezTo>
                    <a:pt x="27" y="327"/>
                    <a:pt x="41" y="327"/>
                    <a:pt x="54" y="327"/>
                  </a:cubicBezTo>
                  <a:cubicBezTo>
                    <a:pt x="61" y="327"/>
                    <a:pt x="68" y="327"/>
                    <a:pt x="74" y="321"/>
                  </a:cubicBezTo>
                  <a:cubicBezTo>
                    <a:pt x="276" y="165"/>
                    <a:pt x="518" y="86"/>
                    <a:pt x="761" y="86"/>
                  </a:cubicBezTo>
                  <a:cubicBezTo>
                    <a:pt x="988" y="86"/>
                    <a:pt x="1216" y="154"/>
                    <a:pt x="1410" y="294"/>
                  </a:cubicBezTo>
                  <a:cubicBezTo>
                    <a:pt x="1420" y="302"/>
                    <a:pt x="1430" y="306"/>
                    <a:pt x="1439" y="306"/>
                  </a:cubicBezTo>
                  <a:cubicBezTo>
                    <a:pt x="1475" y="306"/>
                    <a:pt x="1501" y="253"/>
                    <a:pt x="1464" y="227"/>
                  </a:cubicBezTo>
                  <a:cubicBezTo>
                    <a:pt x="1252" y="76"/>
                    <a:pt x="1004" y="1"/>
                    <a:pt x="7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316;p25">
              <a:extLst>
                <a:ext uri="{FF2B5EF4-FFF2-40B4-BE49-F238E27FC236}">
                  <a16:creationId xmlns:a16="http://schemas.microsoft.com/office/drawing/2014/main" id="{F24F6D0C-B7C3-7C0D-5388-863A7228D044}"/>
                </a:ext>
              </a:extLst>
            </p:cNvPr>
            <p:cNvSpPr/>
            <p:nvPr/>
          </p:nvSpPr>
          <p:spPr>
            <a:xfrm>
              <a:off x="3316233" y="1441755"/>
              <a:ext cx="107184" cy="28854"/>
            </a:xfrm>
            <a:custGeom>
              <a:avLst/>
              <a:gdLst/>
              <a:ahLst/>
              <a:cxnLst/>
              <a:rect l="l" t="t" r="r" b="b"/>
              <a:pathLst>
                <a:path w="1289" h="347" extrusionOk="0">
                  <a:moveTo>
                    <a:pt x="544" y="0"/>
                  </a:moveTo>
                  <a:cubicBezTo>
                    <a:pt x="375" y="0"/>
                    <a:pt x="204" y="39"/>
                    <a:pt x="46" y="118"/>
                  </a:cubicBezTo>
                  <a:cubicBezTo>
                    <a:pt x="1" y="141"/>
                    <a:pt x="23" y="198"/>
                    <a:pt x="64" y="198"/>
                  </a:cubicBezTo>
                  <a:cubicBezTo>
                    <a:pt x="71" y="198"/>
                    <a:pt x="78" y="196"/>
                    <a:pt x="86" y="192"/>
                  </a:cubicBezTo>
                  <a:cubicBezTo>
                    <a:pt x="232" y="118"/>
                    <a:pt x="390" y="81"/>
                    <a:pt x="547" y="81"/>
                  </a:cubicBezTo>
                  <a:cubicBezTo>
                    <a:pt x="786" y="81"/>
                    <a:pt x="1024" y="167"/>
                    <a:pt x="1214" y="333"/>
                  </a:cubicBezTo>
                  <a:cubicBezTo>
                    <a:pt x="1221" y="340"/>
                    <a:pt x="1234" y="346"/>
                    <a:pt x="1241" y="346"/>
                  </a:cubicBezTo>
                  <a:cubicBezTo>
                    <a:pt x="1255" y="346"/>
                    <a:pt x="1261" y="340"/>
                    <a:pt x="1268" y="333"/>
                  </a:cubicBezTo>
                  <a:cubicBezTo>
                    <a:pt x="1288" y="313"/>
                    <a:pt x="1288" y="286"/>
                    <a:pt x="1268" y="273"/>
                  </a:cubicBezTo>
                  <a:cubicBezTo>
                    <a:pt x="1064" y="93"/>
                    <a:pt x="806"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317;p25">
              <a:extLst>
                <a:ext uri="{FF2B5EF4-FFF2-40B4-BE49-F238E27FC236}">
                  <a16:creationId xmlns:a16="http://schemas.microsoft.com/office/drawing/2014/main" id="{6207E352-B4F2-F3AB-9370-82F08B093ACB}"/>
                </a:ext>
              </a:extLst>
            </p:cNvPr>
            <p:cNvSpPr/>
            <p:nvPr/>
          </p:nvSpPr>
          <p:spPr>
            <a:xfrm>
              <a:off x="3228505" y="1370409"/>
              <a:ext cx="85481" cy="225759"/>
            </a:xfrm>
            <a:custGeom>
              <a:avLst/>
              <a:gdLst/>
              <a:ahLst/>
              <a:cxnLst/>
              <a:rect l="l" t="t" r="r" b="b"/>
              <a:pathLst>
                <a:path w="1028" h="2715" extrusionOk="0">
                  <a:moveTo>
                    <a:pt x="513" y="0"/>
                  </a:moveTo>
                  <a:cubicBezTo>
                    <a:pt x="492" y="0"/>
                    <a:pt x="470" y="15"/>
                    <a:pt x="470" y="43"/>
                  </a:cubicBezTo>
                  <a:cubicBezTo>
                    <a:pt x="537" y="916"/>
                    <a:pt x="692" y="1782"/>
                    <a:pt x="927" y="2621"/>
                  </a:cubicBezTo>
                  <a:cubicBezTo>
                    <a:pt x="890" y="2625"/>
                    <a:pt x="854" y="2628"/>
                    <a:pt x="817" y="2628"/>
                  </a:cubicBezTo>
                  <a:cubicBezTo>
                    <a:pt x="533" y="2628"/>
                    <a:pt x="260" y="2490"/>
                    <a:pt x="88" y="2258"/>
                  </a:cubicBezTo>
                  <a:cubicBezTo>
                    <a:pt x="75" y="2245"/>
                    <a:pt x="62" y="2238"/>
                    <a:pt x="49" y="2238"/>
                  </a:cubicBezTo>
                  <a:cubicBezTo>
                    <a:pt x="41" y="2238"/>
                    <a:pt x="34" y="2240"/>
                    <a:pt x="27" y="2245"/>
                  </a:cubicBezTo>
                  <a:cubicBezTo>
                    <a:pt x="7" y="2258"/>
                    <a:pt x="0" y="2285"/>
                    <a:pt x="14" y="2305"/>
                  </a:cubicBezTo>
                  <a:cubicBezTo>
                    <a:pt x="202" y="2560"/>
                    <a:pt x="504" y="2708"/>
                    <a:pt x="819" y="2715"/>
                  </a:cubicBezTo>
                  <a:cubicBezTo>
                    <a:pt x="880" y="2715"/>
                    <a:pt x="933" y="2708"/>
                    <a:pt x="987" y="2695"/>
                  </a:cubicBezTo>
                  <a:cubicBezTo>
                    <a:pt x="1014" y="2688"/>
                    <a:pt x="1027" y="2668"/>
                    <a:pt x="1021" y="2641"/>
                  </a:cubicBezTo>
                  <a:cubicBezTo>
                    <a:pt x="779" y="1795"/>
                    <a:pt x="625" y="922"/>
                    <a:pt x="557" y="43"/>
                  </a:cubicBezTo>
                  <a:cubicBezTo>
                    <a:pt x="554" y="14"/>
                    <a:pt x="534"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318;p25">
              <a:extLst>
                <a:ext uri="{FF2B5EF4-FFF2-40B4-BE49-F238E27FC236}">
                  <a16:creationId xmlns:a16="http://schemas.microsoft.com/office/drawing/2014/main" id="{677419F2-07BB-4D33-B365-6280CBDC7000}"/>
                </a:ext>
              </a:extLst>
            </p:cNvPr>
            <p:cNvSpPr/>
            <p:nvPr/>
          </p:nvSpPr>
          <p:spPr>
            <a:xfrm>
              <a:off x="3139612" y="1570063"/>
              <a:ext cx="81739" cy="68019"/>
            </a:xfrm>
            <a:custGeom>
              <a:avLst/>
              <a:gdLst/>
              <a:ahLst/>
              <a:cxnLst/>
              <a:rect l="l" t="t" r="r" b="b"/>
              <a:pathLst>
                <a:path w="983" h="818" extrusionOk="0">
                  <a:moveTo>
                    <a:pt x="54" y="0"/>
                  </a:moveTo>
                  <a:cubicBezTo>
                    <a:pt x="28" y="0"/>
                    <a:pt x="1" y="20"/>
                    <a:pt x="9" y="52"/>
                  </a:cubicBezTo>
                  <a:cubicBezTo>
                    <a:pt x="123" y="475"/>
                    <a:pt x="485" y="777"/>
                    <a:pt x="915" y="817"/>
                  </a:cubicBezTo>
                  <a:lnTo>
                    <a:pt x="922" y="817"/>
                  </a:lnTo>
                  <a:cubicBezTo>
                    <a:pt x="982" y="817"/>
                    <a:pt x="982" y="737"/>
                    <a:pt x="922" y="737"/>
                  </a:cubicBezTo>
                  <a:cubicBezTo>
                    <a:pt x="526" y="696"/>
                    <a:pt x="197" y="421"/>
                    <a:pt x="96" y="32"/>
                  </a:cubicBezTo>
                  <a:cubicBezTo>
                    <a:pt x="90" y="10"/>
                    <a:pt x="73" y="0"/>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319;p25">
              <a:extLst>
                <a:ext uri="{FF2B5EF4-FFF2-40B4-BE49-F238E27FC236}">
                  <a16:creationId xmlns:a16="http://schemas.microsoft.com/office/drawing/2014/main" id="{46EE0909-1C27-A15E-A6CA-8D3E404F555C}"/>
                </a:ext>
              </a:extLst>
            </p:cNvPr>
            <p:cNvSpPr/>
            <p:nvPr/>
          </p:nvSpPr>
          <p:spPr>
            <a:xfrm>
              <a:off x="3030846" y="1326254"/>
              <a:ext cx="99450" cy="49975"/>
            </a:xfrm>
            <a:custGeom>
              <a:avLst/>
              <a:gdLst/>
              <a:ahLst/>
              <a:cxnLst/>
              <a:rect l="l" t="t" r="r" b="b"/>
              <a:pathLst>
                <a:path w="1196" h="601" extrusionOk="0">
                  <a:moveTo>
                    <a:pt x="838" y="1"/>
                  </a:moveTo>
                  <a:cubicBezTo>
                    <a:pt x="639" y="1"/>
                    <a:pt x="422" y="77"/>
                    <a:pt x="283" y="171"/>
                  </a:cubicBezTo>
                  <a:cubicBezTo>
                    <a:pt x="135" y="265"/>
                    <a:pt x="1" y="420"/>
                    <a:pt x="8" y="601"/>
                  </a:cubicBezTo>
                  <a:cubicBezTo>
                    <a:pt x="363" y="520"/>
                    <a:pt x="692" y="299"/>
                    <a:pt x="1062" y="259"/>
                  </a:cubicBezTo>
                  <a:cubicBezTo>
                    <a:pt x="1162" y="245"/>
                    <a:pt x="1196" y="111"/>
                    <a:pt x="1109" y="64"/>
                  </a:cubicBezTo>
                  <a:cubicBezTo>
                    <a:pt x="1031" y="19"/>
                    <a:pt x="937"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320;p25">
              <a:extLst>
                <a:ext uri="{FF2B5EF4-FFF2-40B4-BE49-F238E27FC236}">
                  <a16:creationId xmlns:a16="http://schemas.microsoft.com/office/drawing/2014/main" id="{BA9873B6-BD3E-6956-0295-F0C1D5AFECC0}"/>
                </a:ext>
              </a:extLst>
            </p:cNvPr>
            <p:cNvSpPr/>
            <p:nvPr/>
          </p:nvSpPr>
          <p:spPr>
            <a:xfrm>
              <a:off x="3337354" y="1336731"/>
              <a:ext cx="98868" cy="49559"/>
            </a:xfrm>
            <a:custGeom>
              <a:avLst/>
              <a:gdLst/>
              <a:ahLst/>
              <a:cxnLst/>
              <a:rect l="l" t="t" r="r" b="b"/>
              <a:pathLst>
                <a:path w="1189" h="596" extrusionOk="0">
                  <a:moveTo>
                    <a:pt x="347" y="0"/>
                  </a:moveTo>
                  <a:cubicBezTo>
                    <a:pt x="251" y="0"/>
                    <a:pt x="161" y="18"/>
                    <a:pt x="88" y="59"/>
                  </a:cubicBezTo>
                  <a:cubicBezTo>
                    <a:pt x="0" y="112"/>
                    <a:pt x="27" y="247"/>
                    <a:pt x="128" y="253"/>
                  </a:cubicBezTo>
                  <a:cubicBezTo>
                    <a:pt x="504" y="294"/>
                    <a:pt x="833" y="522"/>
                    <a:pt x="1188" y="596"/>
                  </a:cubicBezTo>
                  <a:cubicBezTo>
                    <a:pt x="1188" y="421"/>
                    <a:pt x="1061" y="267"/>
                    <a:pt x="913" y="173"/>
                  </a:cubicBezTo>
                  <a:cubicBezTo>
                    <a:pt x="772" y="77"/>
                    <a:pt x="54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321;p25">
              <a:extLst>
                <a:ext uri="{FF2B5EF4-FFF2-40B4-BE49-F238E27FC236}">
                  <a16:creationId xmlns:a16="http://schemas.microsoft.com/office/drawing/2014/main" id="{3BAB71CD-4949-6A35-5998-0C2EDF0FF77B}"/>
                </a:ext>
              </a:extLst>
            </p:cNvPr>
            <p:cNvSpPr/>
            <p:nvPr/>
          </p:nvSpPr>
          <p:spPr>
            <a:xfrm>
              <a:off x="3052050" y="1463292"/>
              <a:ext cx="110094" cy="110593"/>
            </a:xfrm>
            <a:custGeom>
              <a:avLst/>
              <a:gdLst/>
              <a:ahLst/>
              <a:cxnLst/>
              <a:rect l="l" t="t" r="r" b="b"/>
              <a:pathLst>
                <a:path w="1324" h="1330" extrusionOk="0">
                  <a:moveTo>
                    <a:pt x="659" y="0"/>
                  </a:moveTo>
                  <a:cubicBezTo>
                    <a:pt x="296" y="0"/>
                    <a:pt x="1" y="295"/>
                    <a:pt x="1" y="665"/>
                  </a:cubicBezTo>
                  <a:cubicBezTo>
                    <a:pt x="1" y="1034"/>
                    <a:pt x="296" y="1329"/>
                    <a:pt x="659" y="1329"/>
                  </a:cubicBezTo>
                  <a:cubicBezTo>
                    <a:pt x="1028" y="1329"/>
                    <a:pt x="1323" y="1034"/>
                    <a:pt x="1323" y="665"/>
                  </a:cubicBezTo>
                  <a:cubicBezTo>
                    <a:pt x="1323" y="295"/>
                    <a:pt x="1028"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322;p25">
              <a:extLst>
                <a:ext uri="{FF2B5EF4-FFF2-40B4-BE49-F238E27FC236}">
                  <a16:creationId xmlns:a16="http://schemas.microsoft.com/office/drawing/2014/main" id="{77E7417B-8F96-FAB9-0FC9-8828D890B16E}"/>
                </a:ext>
              </a:extLst>
            </p:cNvPr>
            <p:cNvSpPr/>
            <p:nvPr/>
          </p:nvSpPr>
          <p:spPr>
            <a:xfrm>
              <a:off x="3330619" y="1482252"/>
              <a:ext cx="110593" cy="110011"/>
            </a:xfrm>
            <a:custGeom>
              <a:avLst/>
              <a:gdLst/>
              <a:ahLst/>
              <a:cxnLst/>
              <a:rect l="l" t="t" r="r" b="b"/>
              <a:pathLst>
                <a:path w="1330" h="1323" extrusionOk="0">
                  <a:moveTo>
                    <a:pt x="665" y="0"/>
                  </a:moveTo>
                  <a:cubicBezTo>
                    <a:pt x="296" y="0"/>
                    <a:pt x="1" y="296"/>
                    <a:pt x="1" y="665"/>
                  </a:cubicBezTo>
                  <a:cubicBezTo>
                    <a:pt x="1" y="1027"/>
                    <a:pt x="296" y="1323"/>
                    <a:pt x="665" y="1323"/>
                  </a:cubicBezTo>
                  <a:cubicBezTo>
                    <a:pt x="1028" y="1323"/>
                    <a:pt x="1330" y="1027"/>
                    <a:pt x="1330" y="665"/>
                  </a:cubicBezTo>
                  <a:cubicBezTo>
                    <a:pt x="1330" y="296"/>
                    <a:pt x="1028" y="0"/>
                    <a:pt x="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323;p25">
              <a:extLst>
                <a:ext uri="{FF2B5EF4-FFF2-40B4-BE49-F238E27FC236}">
                  <a16:creationId xmlns:a16="http://schemas.microsoft.com/office/drawing/2014/main" id="{160F2B01-1F66-EB11-EA39-734121FD31A5}"/>
                </a:ext>
              </a:extLst>
            </p:cNvPr>
            <p:cNvSpPr/>
            <p:nvPr/>
          </p:nvSpPr>
          <p:spPr>
            <a:xfrm>
              <a:off x="2784126" y="1506782"/>
              <a:ext cx="166471" cy="165889"/>
            </a:xfrm>
            <a:custGeom>
              <a:avLst/>
              <a:gdLst/>
              <a:ahLst/>
              <a:cxnLst/>
              <a:rect l="l" t="t" r="r" b="b"/>
              <a:pathLst>
                <a:path w="2002" h="1995" extrusionOk="0">
                  <a:moveTo>
                    <a:pt x="1001" y="1"/>
                  </a:moveTo>
                  <a:cubicBezTo>
                    <a:pt x="451" y="1"/>
                    <a:pt x="1" y="450"/>
                    <a:pt x="1" y="1001"/>
                  </a:cubicBezTo>
                  <a:cubicBezTo>
                    <a:pt x="1" y="1551"/>
                    <a:pt x="451" y="1994"/>
                    <a:pt x="1001" y="1994"/>
                  </a:cubicBezTo>
                  <a:cubicBezTo>
                    <a:pt x="1551" y="1994"/>
                    <a:pt x="2001" y="1551"/>
                    <a:pt x="2001" y="1001"/>
                  </a:cubicBezTo>
                  <a:cubicBezTo>
                    <a:pt x="2001" y="450"/>
                    <a:pt x="1551" y="1"/>
                    <a:pt x="1001"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324;p25">
              <a:extLst>
                <a:ext uri="{FF2B5EF4-FFF2-40B4-BE49-F238E27FC236}">
                  <a16:creationId xmlns:a16="http://schemas.microsoft.com/office/drawing/2014/main" id="{8D0FDAB6-FC10-E135-3F48-0C1E977C57D7}"/>
                </a:ext>
              </a:extLst>
            </p:cNvPr>
            <p:cNvSpPr/>
            <p:nvPr/>
          </p:nvSpPr>
          <p:spPr>
            <a:xfrm>
              <a:off x="2818885" y="1560916"/>
              <a:ext cx="68601" cy="69848"/>
            </a:xfrm>
            <a:custGeom>
              <a:avLst/>
              <a:gdLst/>
              <a:ahLst/>
              <a:cxnLst/>
              <a:rect l="l" t="t" r="r" b="b"/>
              <a:pathLst>
                <a:path w="825" h="840" extrusionOk="0">
                  <a:moveTo>
                    <a:pt x="400" y="0"/>
                  </a:moveTo>
                  <a:cubicBezTo>
                    <a:pt x="260" y="0"/>
                    <a:pt x="128" y="60"/>
                    <a:pt x="26" y="155"/>
                  </a:cubicBezTo>
                  <a:cubicBezTo>
                    <a:pt x="1" y="191"/>
                    <a:pt x="29" y="230"/>
                    <a:pt x="58" y="230"/>
                  </a:cubicBezTo>
                  <a:cubicBezTo>
                    <a:pt x="68" y="230"/>
                    <a:pt x="78" y="226"/>
                    <a:pt x="86" y="216"/>
                  </a:cubicBezTo>
                  <a:cubicBezTo>
                    <a:pt x="180" y="128"/>
                    <a:pt x="301" y="81"/>
                    <a:pt x="422" y="81"/>
                  </a:cubicBezTo>
                  <a:cubicBezTo>
                    <a:pt x="529" y="81"/>
                    <a:pt x="630" y="122"/>
                    <a:pt x="711" y="182"/>
                  </a:cubicBezTo>
                  <a:cubicBezTo>
                    <a:pt x="455" y="310"/>
                    <a:pt x="254" y="524"/>
                    <a:pt x="133" y="780"/>
                  </a:cubicBezTo>
                  <a:cubicBezTo>
                    <a:pt x="120" y="806"/>
                    <a:pt x="133" y="827"/>
                    <a:pt x="153" y="840"/>
                  </a:cubicBezTo>
                  <a:lnTo>
                    <a:pt x="174" y="840"/>
                  </a:lnTo>
                  <a:cubicBezTo>
                    <a:pt x="187" y="840"/>
                    <a:pt x="200" y="833"/>
                    <a:pt x="207" y="820"/>
                  </a:cubicBezTo>
                  <a:cubicBezTo>
                    <a:pt x="328" y="558"/>
                    <a:pt x="536" y="350"/>
                    <a:pt x="798" y="236"/>
                  </a:cubicBezTo>
                  <a:cubicBezTo>
                    <a:pt x="811" y="229"/>
                    <a:pt x="818" y="216"/>
                    <a:pt x="825" y="202"/>
                  </a:cubicBezTo>
                  <a:cubicBezTo>
                    <a:pt x="825" y="189"/>
                    <a:pt x="825" y="175"/>
                    <a:pt x="811" y="169"/>
                  </a:cubicBezTo>
                  <a:cubicBezTo>
                    <a:pt x="711" y="61"/>
                    <a:pt x="570" y="1"/>
                    <a:pt x="422" y="1"/>
                  </a:cubicBezTo>
                  <a:cubicBezTo>
                    <a:pt x="414" y="1"/>
                    <a:pt x="407" y="0"/>
                    <a:pt x="4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325;p25">
              <a:extLst>
                <a:ext uri="{FF2B5EF4-FFF2-40B4-BE49-F238E27FC236}">
                  <a16:creationId xmlns:a16="http://schemas.microsoft.com/office/drawing/2014/main" id="{67CB78EC-A3EA-88EF-CA8F-2D4C55549641}"/>
                </a:ext>
              </a:extLst>
            </p:cNvPr>
            <p:cNvSpPr/>
            <p:nvPr/>
          </p:nvSpPr>
          <p:spPr>
            <a:xfrm>
              <a:off x="2906945" y="1152212"/>
              <a:ext cx="493011" cy="127473"/>
            </a:xfrm>
            <a:custGeom>
              <a:avLst/>
              <a:gdLst/>
              <a:ahLst/>
              <a:cxnLst/>
              <a:rect l="l" t="t" r="r" b="b"/>
              <a:pathLst>
                <a:path w="5929" h="1533" extrusionOk="0">
                  <a:moveTo>
                    <a:pt x="3508" y="1"/>
                  </a:moveTo>
                  <a:cubicBezTo>
                    <a:pt x="1522" y="1"/>
                    <a:pt x="40" y="1439"/>
                    <a:pt x="21" y="1459"/>
                  </a:cubicBezTo>
                  <a:cubicBezTo>
                    <a:pt x="1" y="1479"/>
                    <a:pt x="1" y="1506"/>
                    <a:pt x="21" y="1519"/>
                  </a:cubicBezTo>
                  <a:cubicBezTo>
                    <a:pt x="27" y="1526"/>
                    <a:pt x="41" y="1533"/>
                    <a:pt x="48" y="1533"/>
                  </a:cubicBezTo>
                  <a:cubicBezTo>
                    <a:pt x="61" y="1533"/>
                    <a:pt x="68" y="1526"/>
                    <a:pt x="81" y="1519"/>
                  </a:cubicBezTo>
                  <a:cubicBezTo>
                    <a:pt x="101" y="1500"/>
                    <a:pt x="1557" y="89"/>
                    <a:pt x="3506" y="89"/>
                  </a:cubicBezTo>
                  <a:cubicBezTo>
                    <a:pt x="4238" y="89"/>
                    <a:pt x="5040" y="288"/>
                    <a:pt x="5861" y="834"/>
                  </a:cubicBezTo>
                  <a:cubicBezTo>
                    <a:pt x="5868" y="837"/>
                    <a:pt x="5877" y="838"/>
                    <a:pt x="5885" y="838"/>
                  </a:cubicBezTo>
                  <a:cubicBezTo>
                    <a:pt x="5899" y="838"/>
                    <a:pt x="5913" y="834"/>
                    <a:pt x="5921" y="821"/>
                  </a:cubicBezTo>
                  <a:cubicBezTo>
                    <a:pt x="5928" y="801"/>
                    <a:pt x="5928" y="774"/>
                    <a:pt x="5908" y="761"/>
                  </a:cubicBezTo>
                  <a:cubicBezTo>
                    <a:pt x="5070" y="203"/>
                    <a:pt x="4253" y="1"/>
                    <a:pt x="3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326;p25">
              <a:extLst>
                <a:ext uri="{FF2B5EF4-FFF2-40B4-BE49-F238E27FC236}">
                  <a16:creationId xmlns:a16="http://schemas.microsoft.com/office/drawing/2014/main" id="{1AB27784-60A7-A9D3-2250-450D129F55AF}"/>
                </a:ext>
              </a:extLst>
            </p:cNvPr>
            <p:cNvSpPr/>
            <p:nvPr/>
          </p:nvSpPr>
          <p:spPr>
            <a:xfrm>
              <a:off x="2471547" y="2375413"/>
              <a:ext cx="1328611" cy="1678516"/>
            </a:xfrm>
            <a:custGeom>
              <a:avLst/>
              <a:gdLst/>
              <a:ahLst/>
              <a:cxnLst/>
              <a:rect l="l" t="t" r="r" b="b"/>
              <a:pathLst>
                <a:path w="15978" h="20186" extrusionOk="0">
                  <a:moveTo>
                    <a:pt x="5123" y="0"/>
                  </a:moveTo>
                  <a:cubicBezTo>
                    <a:pt x="5123" y="0"/>
                    <a:pt x="5438" y="4135"/>
                    <a:pt x="793" y="11680"/>
                  </a:cubicBezTo>
                  <a:lnTo>
                    <a:pt x="1" y="20186"/>
                  </a:lnTo>
                  <a:lnTo>
                    <a:pt x="15977" y="20186"/>
                  </a:lnTo>
                  <a:lnTo>
                    <a:pt x="14829" y="8378"/>
                  </a:lnTo>
                  <a:lnTo>
                    <a:pt x="15977" y="2444"/>
                  </a:lnTo>
                  <a:lnTo>
                    <a:pt x="14601" y="403"/>
                  </a:lnTo>
                  <a:cubicBezTo>
                    <a:pt x="14601" y="403"/>
                    <a:pt x="13606" y="677"/>
                    <a:pt x="11536" y="677"/>
                  </a:cubicBezTo>
                  <a:cubicBezTo>
                    <a:pt x="10000" y="677"/>
                    <a:pt x="7873" y="526"/>
                    <a:pt x="5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27;p25">
              <a:extLst>
                <a:ext uri="{FF2B5EF4-FFF2-40B4-BE49-F238E27FC236}">
                  <a16:creationId xmlns:a16="http://schemas.microsoft.com/office/drawing/2014/main" id="{FB8404E1-5DFB-F53C-E542-E1D339CC459A}"/>
                </a:ext>
              </a:extLst>
            </p:cNvPr>
            <p:cNvSpPr/>
            <p:nvPr/>
          </p:nvSpPr>
          <p:spPr>
            <a:xfrm>
              <a:off x="3118491" y="2686826"/>
              <a:ext cx="529266" cy="810072"/>
            </a:xfrm>
            <a:custGeom>
              <a:avLst/>
              <a:gdLst/>
              <a:ahLst/>
              <a:cxnLst/>
              <a:rect l="l" t="t" r="r" b="b"/>
              <a:pathLst>
                <a:path w="6365" h="9742" extrusionOk="0">
                  <a:moveTo>
                    <a:pt x="95" y="108"/>
                  </a:moveTo>
                  <a:lnTo>
                    <a:pt x="95" y="108"/>
                  </a:lnTo>
                  <a:cubicBezTo>
                    <a:pt x="1115" y="503"/>
                    <a:pt x="2195" y="701"/>
                    <a:pt x="3278" y="701"/>
                  </a:cubicBezTo>
                  <a:cubicBezTo>
                    <a:pt x="4147" y="701"/>
                    <a:pt x="5018" y="573"/>
                    <a:pt x="5861" y="316"/>
                  </a:cubicBezTo>
                  <a:cubicBezTo>
                    <a:pt x="5875" y="813"/>
                    <a:pt x="5915" y="1350"/>
                    <a:pt x="5955" y="1907"/>
                  </a:cubicBezTo>
                  <a:cubicBezTo>
                    <a:pt x="6110" y="4136"/>
                    <a:pt x="6284" y="6660"/>
                    <a:pt x="5284" y="8452"/>
                  </a:cubicBezTo>
                  <a:cubicBezTo>
                    <a:pt x="4806" y="9244"/>
                    <a:pt x="4187" y="9660"/>
                    <a:pt x="3476" y="9660"/>
                  </a:cubicBezTo>
                  <a:cubicBezTo>
                    <a:pt x="3428" y="9660"/>
                    <a:pt x="3380" y="9658"/>
                    <a:pt x="3330" y="9654"/>
                  </a:cubicBezTo>
                  <a:cubicBezTo>
                    <a:pt x="2303" y="9573"/>
                    <a:pt x="1236" y="8620"/>
                    <a:pt x="733" y="7351"/>
                  </a:cubicBezTo>
                  <a:cubicBezTo>
                    <a:pt x="189" y="5761"/>
                    <a:pt x="175" y="4029"/>
                    <a:pt x="162" y="2364"/>
                  </a:cubicBezTo>
                  <a:cubicBezTo>
                    <a:pt x="155" y="1619"/>
                    <a:pt x="149" y="847"/>
                    <a:pt x="95" y="108"/>
                  </a:cubicBezTo>
                  <a:close/>
                  <a:moveTo>
                    <a:pt x="61" y="1"/>
                  </a:moveTo>
                  <a:cubicBezTo>
                    <a:pt x="48" y="1"/>
                    <a:pt x="34" y="1"/>
                    <a:pt x="21" y="8"/>
                  </a:cubicBezTo>
                  <a:cubicBezTo>
                    <a:pt x="8" y="14"/>
                    <a:pt x="1" y="28"/>
                    <a:pt x="8" y="48"/>
                  </a:cubicBezTo>
                  <a:cubicBezTo>
                    <a:pt x="61" y="806"/>
                    <a:pt x="68" y="1598"/>
                    <a:pt x="75" y="2364"/>
                  </a:cubicBezTo>
                  <a:cubicBezTo>
                    <a:pt x="88" y="4042"/>
                    <a:pt x="102" y="5774"/>
                    <a:pt x="659" y="7378"/>
                  </a:cubicBezTo>
                  <a:cubicBezTo>
                    <a:pt x="1169" y="8681"/>
                    <a:pt x="2270" y="9654"/>
                    <a:pt x="3324" y="9735"/>
                  </a:cubicBezTo>
                  <a:cubicBezTo>
                    <a:pt x="3377" y="9741"/>
                    <a:pt x="3424" y="9741"/>
                    <a:pt x="3478" y="9741"/>
                  </a:cubicBezTo>
                  <a:cubicBezTo>
                    <a:pt x="4029" y="9741"/>
                    <a:pt x="4747" y="9506"/>
                    <a:pt x="5351" y="8493"/>
                  </a:cubicBezTo>
                  <a:cubicBezTo>
                    <a:pt x="6365" y="6680"/>
                    <a:pt x="6190" y="4143"/>
                    <a:pt x="6036" y="1901"/>
                  </a:cubicBezTo>
                  <a:cubicBezTo>
                    <a:pt x="5995" y="1323"/>
                    <a:pt x="5962" y="773"/>
                    <a:pt x="5942" y="263"/>
                  </a:cubicBezTo>
                  <a:cubicBezTo>
                    <a:pt x="5942" y="249"/>
                    <a:pt x="5935" y="236"/>
                    <a:pt x="5928" y="229"/>
                  </a:cubicBezTo>
                  <a:cubicBezTo>
                    <a:pt x="5920" y="221"/>
                    <a:pt x="5913" y="218"/>
                    <a:pt x="5905" y="218"/>
                  </a:cubicBezTo>
                  <a:cubicBezTo>
                    <a:pt x="5899" y="218"/>
                    <a:pt x="5894" y="220"/>
                    <a:pt x="5888" y="222"/>
                  </a:cubicBezTo>
                  <a:cubicBezTo>
                    <a:pt x="5041" y="485"/>
                    <a:pt x="4163" y="616"/>
                    <a:pt x="3286" y="616"/>
                  </a:cubicBezTo>
                  <a:cubicBezTo>
                    <a:pt x="2189" y="616"/>
                    <a:pt x="1094" y="41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28;p25">
              <a:extLst>
                <a:ext uri="{FF2B5EF4-FFF2-40B4-BE49-F238E27FC236}">
                  <a16:creationId xmlns:a16="http://schemas.microsoft.com/office/drawing/2014/main" id="{FFDA685A-A221-D451-546E-13602EAD6191}"/>
                </a:ext>
              </a:extLst>
            </p:cNvPr>
            <p:cNvSpPr/>
            <p:nvPr/>
          </p:nvSpPr>
          <p:spPr>
            <a:xfrm>
              <a:off x="3123564" y="2811142"/>
              <a:ext cx="20705" cy="11974"/>
            </a:xfrm>
            <a:custGeom>
              <a:avLst/>
              <a:gdLst/>
              <a:ahLst/>
              <a:cxnLst/>
              <a:rect l="l" t="t" r="r" b="b"/>
              <a:pathLst>
                <a:path w="249" h="144" extrusionOk="0">
                  <a:moveTo>
                    <a:pt x="46" y="0"/>
                  </a:moveTo>
                  <a:cubicBezTo>
                    <a:pt x="31" y="0"/>
                    <a:pt x="17" y="8"/>
                    <a:pt x="7" y="23"/>
                  </a:cubicBezTo>
                  <a:cubicBezTo>
                    <a:pt x="0" y="50"/>
                    <a:pt x="7" y="70"/>
                    <a:pt x="27" y="83"/>
                  </a:cubicBezTo>
                  <a:cubicBezTo>
                    <a:pt x="27" y="83"/>
                    <a:pt x="88" y="103"/>
                    <a:pt x="188" y="144"/>
                  </a:cubicBezTo>
                  <a:lnTo>
                    <a:pt x="202" y="144"/>
                  </a:lnTo>
                  <a:cubicBezTo>
                    <a:pt x="222" y="144"/>
                    <a:pt x="235" y="137"/>
                    <a:pt x="242" y="117"/>
                  </a:cubicBezTo>
                  <a:cubicBezTo>
                    <a:pt x="249" y="97"/>
                    <a:pt x="235" y="77"/>
                    <a:pt x="215" y="63"/>
                  </a:cubicBezTo>
                  <a:cubicBezTo>
                    <a:pt x="114" y="30"/>
                    <a:pt x="61" y="3"/>
                    <a:pt x="61" y="3"/>
                  </a:cubicBezTo>
                  <a:cubicBezTo>
                    <a:pt x="56" y="1"/>
                    <a:pt x="51" y="0"/>
                    <a:pt x="46"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29;p25">
              <a:extLst>
                <a:ext uri="{FF2B5EF4-FFF2-40B4-BE49-F238E27FC236}">
                  <a16:creationId xmlns:a16="http://schemas.microsoft.com/office/drawing/2014/main" id="{71DF6173-7F5B-086F-E997-5D7469F6B099}"/>
                </a:ext>
              </a:extLst>
            </p:cNvPr>
            <p:cNvSpPr/>
            <p:nvPr/>
          </p:nvSpPr>
          <p:spPr>
            <a:xfrm>
              <a:off x="3162646" y="2825112"/>
              <a:ext cx="416511" cy="37668"/>
            </a:xfrm>
            <a:custGeom>
              <a:avLst/>
              <a:gdLst/>
              <a:ahLst/>
              <a:cxnLst/>
              <a:rect l="l" t="t" r="r" b="b"/>
              <a:pathLst>
                <a:path w="5009" h="453" extrusionOk="0">
                  <a:moveTo>
                    <a:pt x="47" y="8"/>
                  </a:moveTo>
                  <a:cubicBezTo>
                    <a:pt x="27" y="8"/>
                    <a:pt x="12" y="20"/>
                    <a:pt x="7" y="36"/>
                  </a:cubicBezTo>
                  <a:cubicBezTo>
                    <a:pt x="0" y="56"/>
                    <a:pt x="7" y="83"/>
                    <a:pt x="34" y="90"/>
                  </a:cubicBezTo>
                  <a:cubicBezTo>
                    <a:pt x="134" y="123"/>
                    <a:pt x="242" y="157"/>
                    <a:pt x="356" y="184"/>
                  </a:cubicBezTo>
                  <a:lnTo>
                    <a:pt x="363" y="184"/>
                  </a:lnTo>
                  <a:lnTo>
                    <a:pt x="369" y="177"/>
                  </a:lnTo>
                  <a:cubicBezTo>
                    <a:pt x="383" y="177"/>
                    <a:pt x="396" y="164"/>
                    <a:pt x="403" y="150"/>
                  </a:cubicBezTo>
                  <a:cubicBezTo>
                    <a:pt x="410" y="130"/>
                    <a:pt x="396" y="110"/>
                    <a:pt x="376" y="103"/>
                  </a:cubicBezTo>
                  <a:cubicBezTo>
                    <a:pt x="269" y="76"/>
                    <a:pt x="161" y="43"/>
                    <a:pt x="61" y="9"/>
                  </a:cubicBezTo>
                  <a:cubicBezTo>
                    <a:pt x="56" y="8"/>
                    <a:pt x="51" y="8"/>
                    <a:pt x="47" y="8"/>
                  </a:cubicBezTo>
                  <a:close/>
                  <a:moveTo>
                    <a:pt x="4961" y="1"/>
                  </a:moveTo>
                  <a:cubicBezTo>
                    <a:pt x="4957" y="1"/>
                    <a:pt x="4952" y="1"/>
                    <a:pt x="4948" y="3"/>
                  </a:cubicBezTo>
                  <a:cubicBezTo>
                    <a:pt x="4847" y="36"/>
                    <a:pt x="4739" y="70"/>
                    <a:pt x="4632" y="97"/>
                  </a:cubicBezTo>
                  <a:cubicBezTo>
                    <a:pt x="4580" y="103"/>
                    <a:pt x="4585" y="184"/>
                    <a:pt x="4639" y="184"/>
                  </a:cubicBezTo>
                  <a:cubicBezTo>
                    <a:pt x="4641" y="184"/>
                    <a:pt x="4643" y="184"/>
                    <a:pt x="4646" y="184"/>
                  </a:cubicBezTo>
                  <a:lnTo>
                    <a:pt x="4652" y="184"/>
                  </a:lnTo>
                  <a:cubicBezTo>
                    <a:pt x="4760" y="150"/>
                    <a:pt x="4867" y="117"/>
                    <a:pt x="4974" y="83"/>
                  </a:cubicBezTo>
                  <a:cubicBezTo>
                    <a:pt x="4995" y="76"/>
                    <a:pt x="5008" y="56"/>
                    <a:pt x="5001" y="36"/>
                  </a:cubicBezTo>
                  <a:cubicBezTo>
                    <a:pt x="4996" y="14"/>
                    <a:pt x="4981" y="1"/>
                    <a:pt x="4961" y="1"/>
                  </a:cubicBezTo>
                  <a:close/>
                  <a:moveTo>
                    <a:pt x="686" y="176"/>
                  </a:moveTo>
                  <a:cubicBezTo>
                    <a:pt x="636" y="176"/>
                    <a:pt x="628" y="252"/>
                    <a:pt x="678" y="264"/>
                  </a:cubicBezTo>
                  <a:cubicBezTo>
                    <a:pt x="786" y="285"/>
                    <a:pt x="900" y="305"/>
                    <a:pt x="1007" y="325"/>
                  </a:cubicBezTo>
                  <a:lnTo>
                    <a:pt x="1014" y="325"/>
                  </a:lnTo>
                  <a:lnTo>
                    <a:pt x="1021" y="318"/>
                  </a:lnTo>
                  <a:cubicBezTo>
                    <a:pt x="1034" y="318"/>
                    <a:pt x="1047" y="305"/>
                    <a:pt x="1054" y="291"/>
                  </a:cubicBezTo>
                  <a:cubicBezTo>
                    <a:pt x="1061" y="264"/>
                    <a:pt x="1047" y="244"/>
                    <a:pt x="1021" y="244"/>
                  </a:cubicBezTo>
                  <a:cubicBezTo>
                    <a:pt x="913" y="224"/>
                    <a:pt x="806" y="204"/>
                    <a:pt x="698" y="177"/>
                  </a:cubicBezTo>
                  <a:cubicBezTo>
                    <a:pt x="694" y="176"/>
                    <a:pt x="690" y="176"/>
                    <a:pt x="686" y="176"/>
                  </a:cubicBezTo>
                  <a:close/>
                  <a:moveTo>
                    <a:pt x="4322" y="176"/>
                  </a:moveTo>
                  <a:cubicBezTo>
                    <a:pt x="4318" y="176"/>
                    <a:pt x="4314" y="176"/>
                    <a:pt x="4310" y="177"/>
                  </a:cubicBezTo>
                  <a:cubicBezTo>
                    <a:pt x="4202" y="197"/>
                    <a:pt x="4095" y="224"/>
                    <a:pt x="3988" y="244"/>
                  </a:cubicBezTo>
                  <a:cubicBezTo>
                    <a:pt x="3936" y="251"/>
                    <a:pt x="3940" y="325"/>
                    <a:pt x="3988" y="325"/>
                  </a:cubicBezTo>
                  <a:cubicBezTo>
                    <a:pt x="3990" y="325"/>
                    <a:pt x="3992" y="325"/>
                    <a:pt x="3994" y="325"/>
                  </a:cubicBezTo>
                  <a:lnTo>
                    <a:pt x="4001" y="325"/>
                  </a:lnTo>
                  <a:cubicBezTo>
                    <a:pt x="4115" y="305"/>
                    <a:pt x="4223" y="285"/>
                    <a:pt x="4330" y="258"/>
                  </a:cubicBezTo>
                  <a:cubicBezTo>
                    <a:pt x="4380" y="251"/>
                    <a:pt x="4372" y="176"/>
                    <a:pt x="4322" y="176"/>
                  </a:cubicBezTo>
                  <a:close/>
                  <a:moveTo>
                    <a:pt x="1349" y="291"/>
                  </a:moveTo>
                  <a:cubicBezTo>
                    <a:pt x="1329" y="291"/>
                    <a:pt x="1302" y="305"/>
                    <a:pt x="1302" y="332"/>
                  </a:cubicBezTo>
                  <a:cubicBezTo>
                    <a:pt x="1296" y="352"/>
                    <a:pt x="1316" y="372"/>
                    <a:pt x="1336" y="379"/>
                  </a:cubicBezTo>
                  <a:cubicBezTo>
                    <a:pt x="1450" y="392"/>
                    <a:pt x="1564" y="405"/>
                    <a:pt x="1672" y="419"/>
                  </a:cubicBezTo>
                  <a:lnTo>
                    <a:pt x="1678" y="419"/>
                  </a:lnTo>
                  <a:cubicBezTo>
                    <a:pt x="1732" y="419"/>
                    <a:pt x="1732" y="332"/>
                    <a:pt x="1678" y="332"/>
                  </a:cubicBezTo>
                  <a:cubicBezTo>
                    <a:pt x="1571" y="325"/>
                    <a:pt x="1457" y="311"/>
                    <a:pt x="1349" y="291"/>
                  </a:cubicBezTo>
                  <a:close/>
                  <a:moveTo>
                    <a:pt x="3671" y="291"/>
                  </a:moveTo>
                  <a:cubicBezTo>
                    <a:pt x="3669" y="291"/>
                    <a:pt x="3667" y="291"/>
                    <a:pt x="3665" y="291"/>
                  </a:cubicBezTo>
                  <a:cubicBezTo>
                    <a:pt x="3558" y="311"/>
                    <a:pt x="3444" y="325"/>
                    <a:pt x="3336" y="332"/>
                  </a:cubicBezTo>
                  <a:cubicBezTo>
                    <a:pt x="3276" y="332"/>
                    <a:pt x="3276" y="419"/>
                    <a:pt x="3336" y="419"/>
                  </a:cubicBezTo>
                  <a:lnTo>
                    <a:pt x="3343" y="419"/>
                  </a:lnTo>
                  <a:cubicBezTo>
                    <a:pt x="3457" y="405"/>
                    <a:pt x="3565" y="392"/>
                    <a:pt x="3679" y="379"/>
                  </a:cubicBezTo>
                  <a:cubicBezTo>
                    <a:pt x="3731" y="372"/>
                    <a:pt x="3720" y="291"/>
                    <a:pt x="3671" y="291"/>
                  </a:cubicBezTo>
                  <a:close/>
                  <a:moveTo>
                    <a:pt x="1999" y="357"/>
                  </a:moveTo>
                  <a:cubicBezTo>
                    <a:pt x="1982" y="357"/>
                    <a:pt x="1966" y="375"/>
                    <a:pt x="1960" y="392"/>
                  </a:cubicBezTo>
                  <a:cubicBezTo>
                    <a:pt x="1960" y="419"/>
                    <a:pt x="1980" y="439"/>
                    <a:pt x="2001" y="439"/>
                  </a:cubicBezTo>
                  <a:cubicBezTo>
                    <a:pt x="2115" y="446"/>
                    <a:pt x="2229" y="452"/>
                    <a:pt x="2336" y="452"/>
                  </a:cubicBezTo>
                  <a:lnTo>
                    <a:pt x="2343" y="452"/>
                  </a:lnTo>
                  <a:cubicBezTo>
                    <a:pt x="2397" y="452"/>
                    <a:pt x="2397" y="372"/>
                    <a:pt x="2343" y="372"/>
                  </a:cubicBezTo>
                  <a:cubicBezTo>
                    <a:pt x="2229" y="365"/>
                    <a:pt x="2121" y="365"/>
                    <a:pt x="2007" y="358"/>
                  </a:cubicBezTo>
                  <a:cubicBezTo>
                    <a:pt x="2005" y="358"/>
                    <a:pt x="2002" y="357"/>
                    <a:pt x="1999" y="357"/>
                  </a:cubicBezTo>
                  <a:close/>
                  <a:moveTo>
                    <a:pt x="3008" y="358"/>
                  </a:moveTo>
                  <a:cubicBezTo>
                    <a:pt x="2893" y="365"/>
                    <a:pt x="2786" y="372"/>
                    <a:pt x="2672" y="372"/>
                  </a:cubicBezTo>
                  <a:cubicBezTo>
                    <a:pt x="2652" y="372"/>
                    <a:pt x="2632" y="392"/>
                    <a:pt x="2632" y="412"/>
                  </a:cubicBezTo>
                  <a:cubicBezTo>
                    <a:pt x="2632" y="432"/>
                    <a:pt x="2652" y="452"/>
                    <a:pt x="2672" y="452"/>
                  </a:cubicBezTo>
                  <a:cubicBezTo>
                    <a:pt x="2786" y="452"/>
                    <a:pt x="2900" y="446"/>
                    <a:pt x="3008" y="439"/>
                  </a:cubicBezTo>
                  <a:cubicBezTo>
                    <a:pt x="3034" y="439"/>
                    <a:pt x="3048" y="419"/>
                    <a:pt x="3048" y="399"/>
                  </a:cubicBezTo>
                  <a:cubicBezTo>
                    <a:pt x="3048" y="372"/>
                    <a:pt x="3028" y="358"/>
                    <a:pt x="3008" y="35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30;p25">
              <a:extLst>
                <a:ext uri="{FF2B5EF4-FFF2-40B4-BE49-F238E27FC236}">
                  <a16:creationId xmlns:a16="http://schemas.microsoft.com/office/drawing/2014/main" id="{9B84F970-5421-E163-A05C-D01603287E80}"/>
                </a:ext>
              </a:extLst>
            </p:cNvPr>
            <p:cNvSpPr/>
            <p:nvPr/>
          </p:nvSpPr>
          <p:spPr>
            <a:xfrm>
              <a:off x="3595966" y="2810893"/>
              <a:ext cx="22784" cy="12307"/>
            </a:xfrm>
            <a:custGeom>
              <a:avLst/>
              <a:gdLst/>
              <a:ahLst/>
              <a:cxnLst/>
              <a:rect l="l" t="t" r="r" b="b"/>
              <a:pathLst>
                <a:path w="274" h="148" extrusionOk="0">
                  <a:moveTo>
                    <a:pt x="231" y="0"/>
                  </a:moveTo>
                  <a:cubicBezTo>
                    <a:pt x="225" y="0"/>
                    <a:pt x="219" y="2"/>
                    <a:pt x="213" y="6"/>
                  </a:cubicBezTo>
                  <a:cubicBezTo>
                    <a:pt x="160" y="26"/>
                    <a:pt x="106" y="46"/>
                    <a:pt x="59" y="66"/>
                  </a:cubicBezTo>
                  <a:cubicBezTo>
                    <a:pt x="1" y="73"/>
                    <a:pt x="17" y="147"/>
                    <a:pt x="66" y="147"/>
                  </a:cubicBezTo>
                  <a:cubicBezTo>
                    <a:pt x="68" y="147"/>
                    <a:pt x="70" y="147"/>
                    <a:pt x="72" y="147"/>
                  </a:cubicBezTo>
                  <a:cubicBezTo>
                    <a:pt x="79" y="147"/>
                    <a:pt x="79" y="147"/>
                    <a:pt x="86" y="140"/>
                  </a:cubicBezTo>
                  <a:cubicBezTo>
                    <a:pt x="139" y="120"/>
                    <a:pt x="193" y="100"/>
                    <a:pt x="247" y="80"/>
                  </a:cubicBezTo>
                  <a:cubicBezTo>
                    <a:pt x="267" y="73"/>
                    <a:pt x="274" y="46"/>
                    <a:pt x="267" y="26"/>
                  </a:cubicBezTo>
                  <a:cubicBezTo>
                    <a:pt x="262" y="11"/>
                    <a:pt x="247" y="0"/>
                    <a:pt x="231"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31;p25">
              <a:extLst>
                <a:ext uri="{FF2B5EF4-FFF2-40B4-BE49-F238E27FC236}">
                  <a16:creationId xmlns:a16="http://schemas.microsoft.com/office/drawing/2014/main" id="{F5222E03-751F-1B8F-0CE7-B84ABD1146B6}"/>
                </a:ext>
              </a:extLst>
            </p:cNvPr>
            <p:cNvSpPr/>
            <p:nvPr/>
          </p:nvSpPr>
          <p:spPr>
            <a:xfrm>
              <a:off x="2647419" y="1951159"/>
              <a:ext cx="448275" cy="638279"/>
            </a:xfrm>
            <a:custGeom>
              <a:avLst/>
              <a:gdLst/>
              <a:ahLst/>
              <a:cxnLst/>
              <a:rect l="l" t="t" r="r" b="b"/>
              <a:pathLst>
                <a:path w="5391" h="7676" extrusionOk="0">
                  <a:moveTo>
                    <a:pt x="1645" y="0"/>
                  </a:moveTo>
                  <a:lnTo>
                    <a:pt x="0" y="880"/>
                  </a:lnTo>
                  <a:cubicBezTo>
                    <a:pt x="0" y="880"/>
                    <a:pt x="2692" y="2565"/>
                    <a:pt x="3276" y="6727"/>
                  </a:cubicBezTo>
                  <a:cubicBezTo>
                    <a:pt x="3353" y="7259"/>
                    <a:pt x="3799" y="7676"/>
                    <a:pt x="4331" y="7676"/>
                  </a:cubicBezTo>
                  <a:cubicBezTo>
                    <a:pt x="4355" y="7676"/>
                    <a:pt x="4379" y="7675"/>
                    <a:pt x="4404" y="7673"/>
                  </a:cubicBezTo>
                  <a:cubicBezTo>
                    <a:pt x="4800" y="7639"/>
                    <a:pt x="5196" y="7384"/>
                    <a:pt x="5391" y="6565"/>
                  </a:cubicBezTo>
                  <a:cubicBezTo>
                    <a:pt x="5391" y="6565"/>
                    <a:pt x="4404" y="1947"/>
                    <a:pt x="1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32;p25">
              <a:extLst>
                <a:ext uri="{FF2B5EF4-FFF2-40B4-BE49-F238E27FC236}">
                  <a16:creationId xmlns:a16="http://schemas.microsoft.com/office/drawing/2014/main" id="{747C2805-5CFB-2301-7872-12CB35ACC61C}"/>
                </a:ext>
              </a:extLst>
            </p:cNvPr>
            <p:cNvSpPr/>
            <p:nvPr/>
          </p:nvSpPr>
          <p:spPr>
            <a:xfrm>
              <a:off x="2894056" y="2398946"/>
              <a:ext cx="206135" cy="194743"/>
            </a:xfrm>
            <a:custGeom>
              <a:avLst/>
              <a:gdLst/>
              <a:ahLst/>
              <a:cxnLst/>
              <a:rect l="l" t="t" r="r" b="b"/>
              <a:pathLst>
                <a:path w="2479" h="2342" extrusionOk="0">
                  <a:moveTo>
                    <a:pt x="49" y="1"/>
                  </a:moveTo>
                  <a:cubicBezTo>
                    <a:pt x="25" y="1"/>
                    <a:pt x="0" y="21"/>
                    <a:pt x="8" y="53"/>
                  </a:cubicBezTo>
                  <a:cubicBezTo>
                    <a:pt x="8" y="59"/>
                    <a:pt x="169" y="798"/>
                    <a:pt x="270" y="1429"/>
                  </a:cubicBezTo>
                  <a:cubicBezTo>
                    <a:pt x="317" y="1738"/>
                    <a:pt x="505" y="2013"/>
                    <a:pt x="773" y="2181"/>
                  </a:cubicBezTo>
                  <a:cubicBezTo>
                    <a:pt x="941" y="2281"/>
                    <a:pt x="1136" y="2342"/>
                    <a:pt x="1330" y="2342"/>
                  </a:cubicBezTo>
                  <a:cubicBezTo>
                    <a:pt x="1438" y="2342"/>
                    <a:pt x="1545" y="2322"/>
                    <a:pt x="1653" y="2288"/>
                  </a:cubicBezTo>
                  <a:lnTo>
                    <a:pt x="1679" y="2281"/>
                  </a:lnTo>
                  <a:cubicBezTo>
                    <a:pt x="1961" y="2181"/>
                    <a:pt x="2190" y="1973"/>
                    <a:pt x="2310" y="1691"/>
                  </a:cubicBezTo>
                  <a:cubicBezTo>
                    <a:pt x="2465" y="1342"/>
                    <a:pt x="2478" y="945"/>
                    <a:pt x="2351" y="583"/>
                  </a:cubicBezTo>
                  <a:lnTo>
                    <a:pt x="2156" y="46"/>
                  </a:lnTo>
                  <a:cubicBezTo>
                    <a:pt x="2151" y="25"/>
                    <a:pt x="2134" y="17"/>
                    <a:pt x="2117" y="17"/>
                  </a:cubicBezTo>
                  <a:cubicBezTo>
                    <a:pt x="2112" y="17"/>
                    <a:pt x="2107" y="18"/>
                    <a:pt x="2102" y="19"/>
                  </a:cubicBezTo>
                  <a:cubicBezTo>
                    <a:pt x="2082" y="26"/>
                    <a:pt x="2069" y="46"/>
                    <a:pt x="2076" y="73"/>
                  </a:cubicBezTo>
                  <a:lnTo>
                    <a:pt x="2270" y="610"/>
                  </a:lnTo>
                  <a:cubicBezTo>
                    <a:pt x="2391" y="952"/>
                    <a:pt x="2378" y="1328"/>
                    <a:pt x="2230" y="1657"/>
                  </a:cubicBezTo>
                  <a:cubicBezTo>
                    <a:pt x="2123" y="1912"/>
                    <a:pt x="1914" y="2107"/>
                    <a:pt x="1653" y="2201"/>
                  </a:cubicBezTo>
                  <a:lnTo>
                    <a:pt x="1626" y="2208"/>
                  </a:lnTo>
                  <a:cubicBezTo>
                    <a:pt x="1531" y="2238"/>
                    <a:pt x="1433" y="2253"/>
                    <a:pt x="1336" y="2253"/>
                  </a:cubicBezTo>
                  <a:cubicBezTo>
                    <a:pt x="1156" y="2253"/>
                    <a:pt x="977" y="2203"/>
                    <a:pt x="820" y="2107"/>
                  </a:cubicBezTo>
                  <a:cubicBezTo>
                    <a:pt x="572" y="1952"/>
                    <a:pt x="404" y="1697"/>
                    <a:pt x="357" y="1415"/>
                  </a:cubicBezTo>
                  <a:cubicBezTo>
                    <a:pt x="256" y="784"/>
                    <a:pt x="88" y="39"/>
                    <a:pt x="88" y="33"/>
                  </a:cubicBezTo>
                  <a:cubicBezTo>
                    <a:pt x="83" y="11"/>
                    <a:pt x="66"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33;p25">
              <a:extLst>
                <a:ext uri="{FF2B5EF4-FFF2-40B4-BE49-F238E27FC236}">
                  <a16:creationId xmlns:a16="http://schemas.microsoft.com/office/drawing/2014/main" id="{5AC388D2-99C0-C1F7-C792-0448415B5F7C}"/>
                </a:ext>
              </a:extLst>
            </p:cNvPr>
            <p:cNvSpPr/>
            <p:nvPr/>
          </p:nvSpPr>
          <p:spPr>
            <a:xfrm>
              <a:off x="2941538" y="2456073"/>
              <a:ext cx="93879" cy="80741"/>
            </a:xfrm>
            <a:custGeom>
              <a:avLst/>
              <a:gdLst/>
              <a:ahLst/>
              <a:cxnLst/>
              <a:rect l="l" t="t" r="r" b="b"/>
              <a:pathLst>
                <a:path w="1129" h="971" extrusionOk="0">
                  <a:moveTo>
                    <a:pt x="645" y="84"/>
                  </a:moveTo>
                  <a:cubicBezTo>
                    <a:pt x="867" y="84"/>
                    <a:pt x="1048" y="265"/>
                    <a:pt x="1048" y="487"/>
                  </a:cubicBezTo>
                  <a:cubicBezTo>
                    <a:pt x="1048" y="727"/>
                    <a:pt x="851" y="885"/>
                    <a:pt x="645" y="885"/>
                  </a:cubicBezTo>
                  <a:cubicBezTo>
                    <a:pt x="547" y="885"/>
                    <a:pt x="446" y="849"/>
                    <a:pt x="363" y="769"/>
                  </a:cubicBezTo>
                  <a:cubicBezTo>
                    <a:pt x="115" y="514"/>
                    <a:pt x="289" y="84"/>
                    <a:pt x="645" y="84"/>
                  </a:cubicBezTo>
                  <a:close/>
                  <a:moveTo>
                    <a:pt x="645" y="0"/>
                  </a:moveTo>
                  <a:cubicBezTo>
                    <a:pt x="527" y="0"/>
                    <a:pt x="407" y="45"/>
                    <a:pt x="310" y="144"/>
                  </a:cubicBezTo>
                  <a:cubicBezTo>
                    <a:pt x="1" y="446"/>
                    <a:pt x="216" y="970"/>
                    <a:pt x="645" y="970"/>
                  </a:cubicBezTo>
                  <a:cubicBezTo>
                    <a:pt x="914" y="970"/>
                    <a:pt x="1129" y="749"/>
                    <a:pt x="1129" y="487"/>
                  </a:cubicBezTo>
                  <a:cubicBezTo>
                    <a:pt x="1129" y="196"/>
                    <a:pt x="892" y="0"/>
                    <a:pt x="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34;p25">
              <a:extLst>
                <a:ext uri="{FF2B5EF4-FFF2-40B4-BE49-F238E27FC236}">
                  <a16:creationId xmlns:a16="http://schemas.microsoft.com/office/drawing/2014/main" id="{74D9F236-73D5-36D8-DBFF-B14752C91059}"/>
                </a:ext>
              </a:extLst>
            </p:cNvPr>
            <p:cNvSpPr/>
            <p:nvPr/>
          </p:nvSpPr>
          <p:spPr>
            <a:xfrm>
              <a:off x="3405957" y="2050529"/>
              <a:ext cx="390318" cy="540824"/>
            </a:xfrm>
            <a:custGeom>
              <a:avLst/>
              <a:gdLst/>
              <a:ahLst/>
              <a:cxnLst/>
              <a:rect l="l" t="t" r="r" b="b"/>
              <a:pathLst>
                <a:path w="4694" h="6504" extrusionOk="0">
                  <a:moveTo>
                    <a:pt x="1" y="0"/>
                  </a:moveTo>
                  <a:cubicBezTo>
                    <a:pt x="1" y="0"/>
                    <a:pt x="2357" y="2712"/>
                    <a:pt x="2538" y="5599"/>
                  </a:cubicBezTo>
                  <a:cubicBezTo>
                    <a:pt x="2538" y="5599"/>
                    <a:pt x="2960" y="6503"/>
                    <a:pt x="3664" y="6503"/>
                  </a:cubicBezTo>
                  <a:cubicBezTo>
                    <a:pt x="3729" y="6503"/>
                    <a:pt x="3797" y="6495"/>
                    <a:pt x="3868" y="6478"/>
                  </a:cubicBezTo>
                  <a:cubicBezTo>
                    <a:pt x="4693" y="6277"/>
                    <a:pt x="4217" y="3088"/>
                    <a:pt x="1659" y="16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35;p25">
              <a:extLst>
                <a:ext uri="{FF2B5EF4-FFF2-40B4-BE49-F238E27FC236}">
                  <a16:creationId xmlns:a16="http://schemas.microsoft.com/office/drawing/2014/main" id="{42AD55AF-FDDD-BCE4-1CB1-1E5E89DDDCE0}"/>
                </a:ext>
              </a:extLst>
            </p:cNvPr>
            <p:cNvSpPr/>
            <p:nvPr/>
          </p:nvSpPr>
          <p:spPr>
            <a:xfrm>
              <a:off x="3599125" y="2419319"/>
              <a:ext cx="174787" cy="174371"/>
            </a:xfrm>
            <a:custGeom>
              <a:avLst/>
              <a:gdLst/>
              <a:ahLst/>
              <a:cxnLst/>
              <a:rect l="l" t="t" r="r" b="b"/>
              <a:pathLst>
                <a:path w="2102" h="2097" extrusionOk="0">
                  <a:moveTo>
                    <a:pt x="1752" y="1"/>
                  </a:moveTo>
                  <a:cubicBezTo>
                    <a:pt x="1748" y="1"/>
                    <a:pt x="1744" y="1"/>
                    <a:pt x="1739" y="2"/>
                  </a:cubicBezTo>
                  <a:cubicBezTo>
                    <a:pt x="1719" y="2"/>
                    <a:pt x="1706" y="29"/>
                    <a:pt x="1706" y="49"/>
                  </a:cubicBezTo>
                  <a:cubicBezTo>
                    <a:pt x="2021" y="1580"/>
                    <a:pt x="1652" y="1929"/>
                    <a:pt x="1397" y="1996"/>
                  </a:cubicBezTo>
                  <a:cubicBezTo>
                    <a:pt x="1359" y="2007"/>
                    <a:pt x="1320" y="2012"/>
                    <a:pt x="1281" y="2012"/>
                  </a:cubicBezTo>
                  <a:cubicBezTo>
                    <a:pt x="1204" y="2012"/>
                    <a:pt x="1126" y="1992"/>
                    <a:pt x="1055" y="1956"/>
                  </a:cubicBezTo>
                  <a:cubicBezTo>
                    <a:pt x="155" y="1493"/>
                    <a:pt x="88" y="56"/>
                    <a:pt x="88" y="43"/>
                  </a:cubicBezTo>
                  <a:cubicBezTo>
                    <a:pt x="88" y="19"/>
                    <a:pt x="73" y="1"/>
                    <a:pt x="56" y="1"/>
                  </a:cubicBezTo>
                  <a:cubicBezTo>
                    <a:pt x="53" y="1"/>
                    <a:pt x="50" y="1"/>
                    <a:pt x="48" y="2"/>
                  </a:cubicBezTo>
                  <a:cubicBezTo>
                    <a:pt x="21" y="2"/>
                    <a:pt x="1" y="22"/>
                    <a:pt x="7" y="43"/>
                  </a:cubicBezTo>
                  <a:cubicBezTo>
                    <a:pt x="7" y="103"/>
                    <a:pt x="68" y="1546"/>
                    <a:pt x="1014" y="2030"/>
                  </a:cubicBezTo>
                  <a:cubicBezTo>
                    <a:pt x="1095" y="2070"/>
                    <a:pt x="1189" y="2097"/>
                    <a:pt x="1283" y="2097"/>
                  </a:cubicBezTo>
                  <a:cubicBezTo>
                    <a:pt x="1330" y="2097"/>
                    <a:pt x="1377" y="2090"/>
                    <a:pt x="1417" y="2077"/>
                  </a:cubicBezTo>
                  <a:cubicBezTo>
                    <a:pt x="1759" y="1983"/>
                    <a:pt x="2102" y="1553"/>
                    <a:pt x="1786" y="36"/>
                  </a:cubicBezTo>
                  <a:cubicBezTo>
                    <a:pt x="1786" y="14"/>
                    <a:pt x="1772" y="1"/>
                    <a:pt x="1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36;p25">
              <a:extLst>
                <a:ext uri="{FF2B5EF4-FFF2-40B4-BE49-F238E27FC236}">
                  <a16:creationId xmlns:a16="http://schemas.microsoft.com/office/drawing/2014/main" id="{0F100438-9649-1AEB-6311-CB979DEEFC4E}"/>
                </a:ext>
              </a:extLst>
            </p:cNvPr>
            <p:cNvSpPr/>
            <p:nvPr/>
          </p:nvSpPr>
          <p:spPr>
            <a:xfrm>
              <a:off x="3632055" y="2444930"/>
              <a:ext cx="93879" cy="80658"/>
            </a:xfrm>
            <a:custGeom>
              <a:avLst/>
              <a:gdLst/>
              <a:ahLst/>
              <a:cxnLst/>
              <a:rect l="l" t="t" r="r" b="b"/>
              <a:pathLst>
                <a:path w="1129" h="970" extrusionOk="0">
                  <a:moveTo>
                    <a:pt x="645" y="84"/>
                  </a:moveTo>
                  <a:cubicBezTo>
                    <a:pt x="867" y="84"/>
                    <a:pt x="1048" y="265"/>
                    <a:pt x="1048" y="486"/>
                  </a:cubicBezTo>
                  <a:cubicBezTo>
                    <a:pt x="1048" y="727"/>
                    <a:pt x="851" y="885"/>
                    <a:pt x="645" y="885"/>
                  </a:cubicBezTo>
                  <a:cubicBezTo>
                    <a:pt x="547" y="885"/>
                    <a:pt x="446" y="849"/>
                    <a:pt x="363" y="768"/>
                  </a:cubicBezTo>
                  <a:cubicBezTo>
                    <a:pt x="115" y="513"/>
                    <a:pt x="289" y="84"/>
                    <a:pt x="645" y="84"/>
                  </a:cubicBezTo>
                  <a:close/>
                  <a:moveTo>
                    <a:pt x="643" y="0"/>
                  </a:moveTo>
                  <a:cubicBezTo>
                    <a:pt x="524" y="0"/>
                    <a:pt x="403" y="44"/>
                    <a:pt x="303" y="144"/>
                  </a:cubicBezTo>
                  <a:cubicBezTo>
                    <a:pt x="1" y="446"/>
                    <a:pt x="216" y="970"/>
                    <a:pt x="645" y="970"/>
                  </a:cubicBezTo>
                  <a:cubicBezTo>
                    <a:pt x="914" y="970"/>
                    <a:pt x="1129" y="748"/>
                    <a:pt x="1129" y="486"/>
                  </a:cubicBezTo>
                  <a:cubicBezTo>
                    <a:pt x="1129" y="196"/>
                    <a:pt x="891" y="0"/>
                    <a:pt x="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37;p25">
              <a:extLst>
                <a:ext uri="{FF2B5EF4-FFF2-40B4-BE49-F238E27FC236}">
                  <a16:creationId xmlns:a16="http://schemas.microsoft.com/office/drawing/2014/main" id="{CBA477C7-FAEC-AC89-FCC9-614A6BD7C76E}"/>
                </a:ext>
              </a:extLst>
            </p:cNvPr>
            <p:cNvSpPr/>
            <p:nvPr/>
          </p:nvSpPr>
          <p:spPr>
            <a:xfrm>
              <a:off x="2772983" y="1850127"/>
              <a:ext cx="565520" cy="471142"/>
            </a:xfrm>
            <a:custGeom>
              <a:avLst/>
              <a:gdLst/>
              <a:ahLst/>
              <a:cxnLst/>
              <a:rect l="l" t="t" r="r" b="b"/>
              <a:pathLst>
                <a:path w="6801" h="5666" extrusionOk="0">
                  <a:moveTo>
                    <a:pt x="2337" y="0"/>
                  </a:moveTo>
                  <a:cubicBezTo>
                    <a:pt x="1209" y="571"/>
                    <a:pt x="417" y="1584"/>
                    <a:pt x="1" y="2779"/>
                  </a:cubicBezTo>
                  <a:cubicBezTo>
                    <a:pt x="303" y="2757"/>
                    <a:pt x="589" y="2746"/>
                    <a:pt x="861" y="2746"/>
                  </a:cubicBezTo>
                  <a:cubicBezTo>
                    <a:pt x="3498" y="2746"/>
                    <a:pt x="4774" y="3797"/>
                    <a:pt x="6801" y="5666"/>
                  </a:cubicBezTo>
                  <a:cubicBezTo>
                    <a:pt x="5082" y="2759"/>
                    <a:pt x="5579" y="2766"/>
                    <a:pt x="2511" y="1094"/>
                  </a:cubicBezTo>
                  <a:cubicBezTo>
                    <a:pt x="2377" y="718"/>
                    <a:pt x="2363" y="356"/>
                    <a:pt x="23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38;p25">
              <a:extLst>
                <a:ext uri="{FF2B5EF4-FFF2-40B4-BE49-F238E27FC236}">
                  <a16:creationId xmlns:a16="http://schemas.microsoft.com/office/drawing/2014/main" id="{9A375745-778F-36CF-DF96-9A88815C93FC}"/>
                </a:ext>
              </a:extLst>
            </p:cNvPr>
            <p:cNvSpPr/>
            <p:nvPr/>
          </p:nvSpPr>
          <p:spPr>
            <a:xfrm>
              <a:off x="3268669" y="1861269"/>
              <a:ext cx="275318" cy="465072"/>
            </a:xfrm>
            <a:custGeom>
              <a:avLst/>
              <a:gdLst/>
              <a:ahLst/>
              <a:cxnLst/>
              <a:rect l="l" t="t" r="r" b="b"/>
              <a:pathLst>
                <a:path w="3311" h="5593" extrusionOk="0">
                  <a:moveTo>
                    <a:pt x="1" y="0"/>
                  </a:moveTo>
                  <a:lnTo>
                    <a:pt x="21" y="1370"/>
                  </a:lnTo>
                  <a:lnTo>
                    <a:pt x="1034" y="2290"/>
                  </a:lnTo>
                  <a:lnTo>
                    <a:pt x="893" y="5592"/>
                  </a:lnTo>
                  <a:cubicBezTo>
                    <a:pt x="893" y="5592"/>
                    <a:pt x="1934" y="2612"/>
                    <a:pt x="3310" y="2444"/>
                  </a:cubicBezTo>
                  <a:cubicBezTo>
                    <a:pt x="3310" y="2444"/>
                    <a:pt x="2887" y="77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39;p25">
              <a:extLst>
                <a:ext uri="{FF2B5EF4-FFF2-40B4-BE49-F238E27FC236}">
                  <a16:creationId xmlns:a16="http://schemas.microsoft.com/office/drawing/2014/main" id="{1AB5F4CC-34EE-5A88-7213-10A14EB43FA4}"/>
                </a:ext>
              </a:extLst>
            </p:cNvPr>
            <p:cNvSpPr/>
            <p:nvPr/>
          </p:nvSpPr>
          <p:spPr>
            <a:xfrm>
              <a:off x="2769075" y="2060923"/>
              <a:ext cx="778224" cy="308413"/>
            </a:xfrm>
            <a:custGeom>
              <a:avLst/>
              <a:gdLst/>
              <a:ahLst/>
              <a:cxnLst/>
              <a:rect l="l" t="t" r="r" b="b"/>
              <a:pathLst>
                <a:path w="9359" h="3709" extrusionOk="0">
                  <a:moveTo>
                    <a:pt x="9319" y="0"/>
                  </a:moveTo>
                  <a:cubicBezTo>
                    <a:pt x="9314" y="0"/>
                    <a:pt x="9309" y="1"/>
                    <a:pt x="9305" y="3"/>
                  </a:cubicBezTo>
                  <a:cubicBezTo>
                    <a:pt x="9285" y="9"/>
                    <a:pt x="7304" y="694"/>
                    <a:pt x="6969" y="3534"/>
                  </a:cubicBezTo>
                  <a:cubicBezTo>
                    <a:pt x="5173" y="497"/>
                    <a:pt x="1945" y="173"/>
                    <a:pt x="626" y="173"/>
                  </a:cubicBezTo>
                  <a:cubicBezTo>
                    <a:pt x="268" y="173"/>
                    <a:pt x="51" y="197"/>
                    <a:pt x="41" y="197"/>
                  </a:cubicBezTo>
                  <a:cubicBezTo>
                    <a:pt x="14" y="204"/>
                    <a:pt x="1" y="224"/>
                    <a:pt x="1" y="244"/>
                  </a:cubicBezTo>
                  <a:cubicBezTo>
                    <a:pt x="7" y="271"/>
                    <a:pt x="27" y="285"/>
                    <a:pt x="48" y="285"/>
                  </a:cubicBezTo>
                  <a:cubicBezTo>
                    <a:pt x="58" y="283"/>
                    <a:pt x="278" y="258"/>
                    <a:pt x="641" y="258"/>
                  </a:cubicBezTo>
                  <a:cubicBezTo>
                    <a:pt x="1971" y="258"/>
                    <a:pt x="5210" y="597"/>
                    <a:pt x="6962" y="3688"/>
                  </a:cubicBezTo>
                  <a:cubicBezTo>
                    <a:pt x="6969" y="3701"/>
                    <a:pt x="6982" y="3708"/>
                    <a:pt x="6995" y="3708"/>
                  </a:cubicBezTo>
                  <a:lnTo>
                    <a:pt x="7002" y="3708"/>
                  </a:lnTo>
                  <a:cubicBezTo>
                    <a:pt x="7022" y="3701"/>
                    <a:pt x="7036" y="3688"/>
                    <a:pt x="7036" y="3668"/>
                  </a:cubicBezTo>
                  <a:cubicBezTo>
                    <a:pt x="7318" y="781"/>
                    <a:pt x="9311" y="90"/>
                    <a:pt x="9332" y="83"/>
                  </a:cubicBezTo>
                  <a:cubicBezTo>
                    <a:pt x="9352" y="70"/>
                    <a:pt x="9358" y="50"/>
                    <a:pt x="9358" y="29"/>
                  </a:cubicBezTo>
                  <a:cubicBezTo>
                    <a:pt x="9348" y="9"/>
                    <a:pt x="9334" y="0"/>
                    <a:pt x="9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40;p25">
              <a:extLst>
                <a:ext uri="{FF2B5EF4-FFF2-40B4-BE49-F238E27FC236}">
                  <a16:creationId xmlns:a16="http://schemas.microsoft.com/office/drawing/2014/main" id="{DD9BD037-9044-E7AD-0D49-9AEABFBAFE53}"/>
                </a:ext>
              </a:extLst>
            </p:cNvPr>
            <p:cNvSpPr/>
            <p:nvPr/>
          </p:nvSpPr>
          <p:spPr>
            <a:xfrm>
              <a:off x="2324779" y="3547641"/>
              <a:ext cx="718438" cy="481536"/>
            </a:xfrm>
            <a:custGeom>
              <a:avLst/>
              <a:gdLst/>
              <a:ahLst/>
              <a:cxnLst/>
              <a:rect l="l" t="t" r="r" b="b"/>
              <a:pathLst>
                <a:path w="8640" h="5791" extrusionOk="0">
                  <a:moveTo>
                    <a:pt x="2027" y="0"/>
                  </a:moveTo>
                  <a:lnTo>
                    <a:pt x="0" y="2611"/>
                  </a:lnTo>
                  <a:lnTo>
                    <a:pt x="987" y="3437"/>
                  </a:lnTo>
                  <a:cubicBezTo>
                    <a:pt x="1141" y="3598"/>
                    <a:pt x="1349" y="3706"/>
                    <a:pt x="1564" y="3739"/>
                  </a:cubicBezTo>
                  <a:lnTo>
                    <a:pt x="3356" y="4014"/>
                  </a:lnTo>
                  <a:cubicBezTo>
                    <a:pt x="3612" y="4055"/>
                    <a:pt x="3853" y="4162"/>
                    <a:pt x="4055" y="4323"/>
                  </a:cubicBezTo>
                  <a:lnTo>
                    <a:pt x="5223" y="5243"/>
                  </a:lnTo>
                  <a:cubicBezTo>
                    <a:pt x="5592" y="5572"/>
                    <a:pt x="5847" y="5720"/>
                    <a:pt x="6022" y="5780"/>
                  </a:cubicBezTo>
                  <a:cubicBezTo>
                    <a:pt x="6044" y="5787"/>
                    <a:pt x="6066" y="5791"/>
                    <a:pt x="6088" y="5791"/>
                  </a:cubicBezTo>
                  <a:cubicBezTo>
                    <a:pt x="6243" y="5791"/>
                    <a:pt x="6351" y="5612"/>
                    <a:pt x="6256" y="5464"/>
                  </a:cubicBezTo>
                  <a:lnTo>
                    <a:pt x="5592" y="4491"/>
                  </a:lnTo>
                  <a:cubicBezTo>
                    <a:pt x="5491" y="4337"/>
                    <a:pt x="5370" y="4196"/>
                    <a:pt x="5236" y="4075"/>
                  </a:cubicBezTo>
                  <a:lnTo>
                    <a:pt x="4337" y="3236"/>
                  </a:lnTo>
                  <a:lnTo>
                    <a:pt x="6035" y="4216"/>
                  </a:lnTo>
                  <a:cubicBezTo>
                    <a:pt x="6861" y="4948"/>
                    <a:pt x="7310" y="5149"/>
                    <a:pt x="7552" y="5162"/>
                  </a:cubicBezTo>
                  <a:cubicBezTo>
                    <a:pt x="7555" y="5162"/>
                    <a:pt x="7558" y="5163"/>
                    <a:pt x="7560" y="5163"/>
                  </a:cubicBezTo>
                  <a:cubicBezTo>
                    <a:pt x="7736" y="5163"/>
                    <a:pt x="7825" y="4952"/>
                    <a:pt x="7700" y="4827"/>
                  </a:cubicBezTo>
                  <a:lnTo>
                    <a:pt x="6357" y="3451"/>
                  </a:lnTo>
                  <a:cubicBezTo>
                    <a:pt x="6290" y="3383"/>
                    <a:pt x="6223" y="3316"/>
                    <a:pt x="6142" y="3263"/>
                  </a:cubicBezTo>
                  <a:lnTo>
                    <a:pt x="4934" y="2363"/>
                  </a:lnTo>
                  <a:lnTo>
                    <a:pt x="4934" y="2363"/>
                  </a:lnTo>
                  <a:lnTo>
                    <a:pt x="6350" y="3095"/>
                  </a:lnTo>
                  <a:cubicBezTo>
                    <a:pt x="6350" y="3095"/>
                    <a:pt x="7656" y="4285"/>
                    <a:pt x="8181" y="4285"/>
                  </a:cubicBezTo>
                  <a:cubicBezTo>
                    <a:pt x="8251" y="4285"/>
                    <a:pt x="8307" y="4264"/>
                    <a:pt x="8344" y="4216"/>
                  </a:cubicBezTo>
                  <a:cubicBezTo>
                    <a:pt x="8640" y="3826"/>
                    <a:pt x="7109" y="2410"/>
                    <a:pt x="7109" y="2410"/>
                  </a:cubicBezTo>
                  <a:lnTo>
                    <a:pt x="5599" y="1215"/>
                  </a:lnTo>
                  <a:lnTo>
                    <a:pt x="5599" y="1215"/>
                  </a:lnTo>
                  <a:cubicBezTo>
                    <a:pt x="5599" y="1215"/>
                    <a:pt x="7285" y="1626"/>
                    <a:pt x="8089" y="1626"/>
                  </a:cubicBezTo>
                  <a:cubicBezTo>
                    <a:pt x="8343" y="1626"/>
                    <a:pt x="8509" y="1585"/>
                    <a:pt x="8505" y="1477"/>
                  </a:cubicBezTo>
                  <a:cubicBezTo>
                    <a:pt x="8499" y="1155"/>
                    <a:pt x="6344" y="490"/>
                    <a:pt x="5565" y="262"/>
                  </a:cubicBezTo>
                  <a:cubicBezTo>
                    <a:pt x="5411" y="215"/>
                    <a:pt x="5250" y="181"/>
                    <a:pt x="5082" y="168"/>
                  </a:cubicBezTo>
                  <a:lnTo>
                    <a:pt x="2027" y="0"/>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41;p25">
              <a:extLst>
                <a:ext uri="{FF2B5EF4-FFF2-40B4-BE49-F238E27FC236}">
                  <a16:creationId xmlns:a16="http://schemas.microsoft.com/office/drawing/2014/main" id="{00B91FE4-9DA6-EA9A-E181-5713FC9D7C04}"/>
                </a:ext>
              </a:extLst>
            </p:cNvPr>
            <p:cNvSpPr/>
            <p:nvPr/>
          </p:nvSpPr>
          <p:spPr>
            <a:xfrm>
              <a:off x="2112069" y="3347405"/>
              <a:ext cx="390235" cy="457588"/>
            </a:xfrm>
            <a:custGeom>
              <a:avLst/>
              <a:gdLst/>
              <a:ahLst/>
              <a:cxnLst/>
              <a:rect l="l" t="t" r="r" b="b"/>
              <a:pathLst>
                <a:path w="4693" h="5503" extrusionOk="0">
                  <a:moveTo>
                    <a:pt x="3333" y="1"/>
                  </a:moveTo>
                  <a:cubicBezTo>
                    <a:pt x="3262" y="1"/>
                    <a:pt x="3191" y="26"/>
                    <a:pt x="3135" y="79"/>
                  </a:cubicBezTo>
                  <a:lnTo>
                    <a:pt x="3014" y="193"/>
                  </a:lnTo>
                  <a:cubicBezTo>
                    <a:pt x="3014" y="193"/>
                    <a:pt x="2457" y="2858"/>
                    <a:pt x="195" y="3288"/>
                  </a:cubicBezTo>
                  <a:lnTo>
                    <a:pt x="61" y="3791"/>
                  </a:lnTo>
                  <a:cubicBezTo>
                    <a:pt x="0" y="3986"/>
                    <a:pt x="47" y="4200"/>
                    <a:pt x="168" y="4362"/>
                  </a:cubicBezTo>
                  <a:cubicBezTo>
                    <a:pt x="343" y="4583"/>
                    <a:pt x="591" y="4905"/>
                    <a:pt x="799" y="5194"/>
                  </a:cubicBezTo>
                  <a:cubicBezTo>
                    <a:pt x="939" y="5391"/>
                    <a:pt x="1165" y="5502"/>
                    <a:pt x="1398" y="5502"/>
                  </a:cubicBezTo>
                  <a:cubicBezTo>
                    <a:pt x="1490" y="5502"/>
                    <a:pt x="1583" y="5485"/>
                    <a:pt x="1672" y="5449"/>
                  </a:cubicBezTo>
                  <a:cubicBezTo>
                    <a:pt x="2652" y="5066"/>
                    <a:pt x="4545" y="4039"/>
                    <a:pt x="4679" y="1744"/>
                  </a:cubicBezTo>
                  <a:cubicBezTo>
                    <a:pt x="4693" y="1535"/>
                    <a:pt x="4626" y="1334"/>
                    <a:pt x="4491" y="1180"/>
                  </a:cubicBezTo>
                  <a:lnTo>
                    <a:pt x="3558" y="106"/>
                  </a:lnTo>
                  <a:cubicBezTo>
                    <a:pt x="3500" y="37"/>
                    <a:pt x="3416" y="1"/>
                    <a:pt x="3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42;p25">
              <a:extLst>
                <a:ext uri="{FF2B5EF4-FFF2-40B4-BE49-F238E27FC236}">
                  <a16:creationId xmlns:a16="http://schemas.microsoft.com/office/drawing/2014/main" id="{2C2E81EF-0E25-B1D3-54EB-7DAE5D92EB65}"/>
                </a:ext>
              </a:extLst>
            </p:cNvPr>
            <p:cNvSpPr/>
            <p:nvPr/>
          </p:nvSpPr>
          <p:spPr>
            <a:xfrm>
              <a:off x="2111820" y="3359379"/>
              <a:ext cx="282802" cy="337433"/>
            </a:xfrm>
            <a:custGeom>
              <a:avLst/>
              <a:gdLst/>
              <a:ahLst/>
              <a:cxnLst/>
              <a:rect l="l" t="t" r="r" b="b"/>
              <a:pathLst>
                <a:path w="3401" h="4058" extrusionOk="0">
                  <a:moveTo>
                    <a:pt x="3019" y="1"/>
                  </a:moveTo>
                  <a:cubicBezTo>
                    <a:pt x="3016" y="1"/>
                    <a:pt x="3013" y="1"/>
                    <a:pt x="3011" y="2"/>
                  </a:cubicBezTo>
                  <a:cubicBezTo>
                    <a:pt x="2984" y="2"/>
                    <a:pt x="2971" y="22"/>
                    <a:pt x="2977" y="49"/>
                  </a:cubicBezTo>
                  <a:cubicBezTo>
                    <a:pt x="3313" y="2439"/>
                    <a:pt x="84" y="3963"/>
                    <a:pt x="50" y="3976"/>
                  </a:cubicBezTo>
                  <a:cubicBezTo>
                    <a:pt x="1" y="3988"/>
                    <a:pt x="8" y="4058"/>
                    <a:pt x="57" y="4058"/>
                  </a:cubicBezTo>
                  <a:cubicBezTo>
                    <a:pt x="62" y="4058"/>
                    <a:pt x="66" y="4058"/>
                    <a:pt x="71" y="4056"/>
                  </a:cubicBezTo>
                  <a:cubicBezTo>
                    <a:pt x="71" y="4056"/>
                    <a:pt x="77" y="4056"/>
                    <a:pt x="84" y="4050"/>
                  </a:cubicBezTo>
                  <a:cubicBezTo>
                    <a:pt x="124" y="4036"/>
                    <a:pt x="3400" y="2486"/>
                    <a:pt x="3058" y="35"/>
                  </a:cubicBezTo>
                  <a:cubicBezTo>
                    <a:pt x="3052" y="18"/>
                    <a:pt x="3036" y="1"/>
                    <a:pt x="3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43;p25">
              <a:extLst>
                <a:ext uri="{FF2B5EF4-FFF2-40B4-BE49-F238E27FC236}">
                  <a16:creationId xmlns:a16="http://schemas.microsoft.com/office/drawing/2014/main" id="{181226F7-7536-70A2-4B43-EE4810CE7812}"/>
                </a:ext>
              </a:extLst>
            </p:cNvPr>
            <p:cNvSpPr/>
            <p:nvPr/>
          </p:nvSpPr>
          <p:spPr>
            <a:xfrm>
              <a:off x="2187990" y="3667632"/>
              <a:ext cx="92715" cy="79910"/>
            </a:xfrm>
            <a:custGeom>
              <a:avLst/>
              <a:gdLst/>
              <a:ahLst/>
              <a:cxnLst/>
              <a:rect l="l" t="t" r="r" b="b"/>
              <a:pathLst>
                <a:path w="1115" h="961" extrusionOk="0">
                  <a:moveTo>
                    <a:pt x="638" y="88"/>
                  </a:moveTo>
                  <a:cubicBezTo>
                    <a:pt x="860" y="88"/>
                    <a:pt x="1034" y="262"/>
                    <a:pt x="1034" y="484"/>
                  </a:cubicBezTo>
                  <a:cubicBezTo>
                    <a:pt x="1034" y="720"/>
                    <a:pt x="841" y="876"/>
                    <a:pt x="639" y="876"/>
                  </a:cubicBezTo>
                  <a:cubicBezTo>
                    <a:pt x="542" y="876"/>
                    <a:pt x="443" y="840"/>
                    <a:pt x="363" y="759"/>
                  </a:cubicBezTo>
                  <a:cubicBezTo>
                    <a:pt x="114" y="511"/>
                    <a:pt x="289" y="88"/>
                    <a:pt x="638" y="88"/>
                  </a:cubicBezTo>
                  <a:close/>
                  <a:moveTo>
                    <a:pt x="636" y="0"/>
                  </a:moveTo>
                  <a:cubicBezTo>
                    <a:pt x="519" y="0"/>
                    <a:pt x="400" y="44"/>
                    <a:pt x="302" y="141"/>
                  </a:cubicBezTo>
                  <a:cubicBezTo>
                    <a:pt x="0" y="443"/>
                    <a:pt x="215" y="960"/>
                    <a:pt x="638" y="960"/>
                  </a:cubicBezTo>
                  <a:cubicBezTo>
                    <a:pt x="907" y="960"/>
                    <a:pt x="1115" y="746"/>
                    <a:pt x="1115" y="484"/>
                  </a:cubicBezTo>
                  <a:cubicBezTo>
                    <a:pt x="1115" y="193"/>
                    <a:pt x="881" y="0"/>
                    <a:pt x="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344;p25">
              <a:extLst>
                <a:ext uri="{FF2B5EF4-FFF2-40B4-BE49-F238E27FC236}">
                  <a16:creationId xmlns:a16="http://schemas.microsoft.com/office/drawing/2014/main" id="{55DF2323-28B0-F017-0855-7B2A7C6A4035}"/>
                </a:ext>
              </a:extLst>
            </p:cNvPr>
            <p:cNvSpPr/>
            <p:nvPr/>
          </p:nvSpPr>
          <p:spPr>
            <a:xfrm>
              <a:off x="3600290" y="2354874"/>
              <a:ext cx="1205794" cy="1091044"/>
            </a:xfrm>
            <a:custGeom>
              <a:avLst/>
              <a:gdLst/>
              <a:ahLst/>
              <a:cxnLst/>
              <a:rect l="l" t="t" r="r" b="b"/>
              <a:pathLst>
                <a:path w="14501" h="13121" extrusionOk="0">
                  <a:moveTo>
                    <a:pt x="7660" y="1"/>
                  </a:moveTo>
                  <a:cubicBezTo>
                    <a:pt x="5537" y="1"/>
                    <a:pt x="3394" y="1091"/>
                    <a:pt x="2061" y="3080"/>
                  </a:cubicBezTo>
                  <a:cubicBezTo>
                    <a:pt x="0" y="6148"/>
                    <a:pt x="651" y="10189"/>
                    <a:pt x="3518" y="12115"/>
                  </a:cubicBezTo>
                  <a:cubicBezTo>
                    <a:pt x="4530" y="12796"/>
                    <a:pt x="5683" y="13121"/>
                    <a:pt x="6842" y="13121"/>
                  </a:cubicBezTo>
                  <a:cubicBezTo>
                    <a:pt x="8964" y="13121"/>
                    <a:pt x="11106" y="12032"/>
                    <a:pt x="12439" y="10048"/>
                  </a:cubicBezTo>
                  <a:cubicBezTo>
                    <a:pt x="14500" y="6973"/>
                    <a:pt x="13842" y="2932"/>
                    <a:pt x="10982" y="1006"/>
                  </a:cubicBezTo>
                  <a:cubicBezTo>
                    <a:pt x="9971" y="325"/>
                    <a:pt x="8818" y="1"/>
                    <a:pt x="7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45;p25">
              <a:extLst>
                <a:ext uri="{FF2B5EF4-FFF2-40B4-BE49-F238E27FC236}">
                  <a16:creationId xmlns:a16="http://schemas.microsoft.com/office/drawing/2014/main" id="{5DCDA05B-8CD8-DED8-2B21-AA388DEF4160}"/>
                </a:ext>
              </a:extLst>
            </p:cNvPr>
            <p:cNvSpPr/>
            <p:nvPr/>
          </p:nvSpPr>
          <p:spPr>
            <a:xfrm>
              <a:off x="3714128" y="2355622"/>
              <a:ext cx="637530" cy="931890"/>
            </a:xfrm>
            <a:custGeom>
              <a:avLst/>
              <a:gdLst/>
              <a:ahLst/>
              <a:cxnLst/>
              <a:rect l="l" t="t" r="r" b="b"/>
              <a:pathLst>
                <a:path w="7667" h="11207" extrusionOk="0">
                  <a:moveTo>
                    <a:pt x="6274" y="1"/>
                  </a:moveTo>
                  <a:cubicBezTo>
                    <a:pt x="5572" y="1"/>
                    <a:pt x="4872" y="118"/>
                    <a:pt x="4203" y="352"/>
                  </a:cubicBezTo>
                  <a:cubicBezTo>
                    <a:pt x="3733" y="694"/>
                    <a:pt x="3344" y="1131"/>
                    <a:pt x="3196" y="1560"/>
                  </a:cubicBezTo>
                  <a:cubicBezTo>
                    <a:pt x="3068" y="2050"/>
                    <a:pt x="3236" y="2621"/>
                    <a:pt x="2961" y="3044"/>
                  </a:cubicBezTo>
                  <a:cubicBezTo>
                    <a:pt x="2484" y="3594"/>
                    <a:pt x="1565" y="3863"/>
                    <a:pt x="1578" y="4749"/>
                  </a:cubicBezTo>
                  <a:cubicBezTo>
                    <a:pt x="2095" y="7360"/>
                    <a:pt x="1" y="6434"/>
                    <a:pt x="309" y="8508"/>
                  </a:cubicBezTo>
                  <a:cubicBezTo>
                    <a:pt x="470" y="8837"/>
                    <a:pt x="350" y="9146"/>
                    <a:pt x="142" y="9421"/>
                  </a:cubicBezTo>
                  <a:cubicBezTo>
                    <a:pt x="108" y="9475"/>
                    <a:pt x="74" y="9529"/>
                    <a:pt x="48" y="9589"/>
                  </a:cubicBezTo>
                  <a:cubicBezTo>
                    <a:pt x="309" y="10180"/>
                    <a:pt x="672" y="10724"/>
                    <a:pt x="1108" y="11207"/>
                  </a:cubicBezTo>
                  <a:cubicBezTo>
                    <a:pt x="1249" y="10838"/>
                    <a:pt x="960" y="10375"/>
                    <a:pt x="1142" y="10019"/>
                  </a:cubicBezTo>
                  <a:cubicBezTo>
                    <a:pt x="1289" y="9683"/>
                    <a:pt x="1726" y="9509"/>
                    <a:pt x="1806" y="9146"/>
                  </a:cubicBezTo>
                  <a:cubicBezTo>
                    <a:pt x="1706" y="7991"/>
                    <a:pt x="1732" y="8179"/>
                    <a:pt x="2645" y="7501"/>
                  </a:cubicBezTo>
                  <a:cubicBezTo>
                    <a:pt x="3417" y="6454"/>
                    <a:pt x="2558" y="5441"/>
                    <a:pt x="4122" y="4722"/>
                  </a:cubicBezTo>
                  <a:cubicBezTo>
                    <a:pt x="4955" y="4011"/>
                    <a:pt x="4424" y="2379"/>
                    <a:pt x="5331" y="1762"/>
                  </a:cubicBezTo>
                  <a:cubicBezTo>
                    <a:pt x="7130" y="1111"/>
                    <a:pt x="6331" y="956"/>
                    <a:pt x="7459" y="211"/>
                  </a:cubicBezTo>
                  <a:cubicBezTo>
                    <a:pt x="7519" y="198"/>
                    <a:pt x="7593" y="178"/>
                    <a:pt x="7667" y="157"/>
                  </a:cubicBezTo>
                  <a:cubicBezTo>
                    <a:pt x="7208" y="53"/>
                    <a:pt x="6741" y="1"/>
                    <a:pt x="6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46;p25">
              <a:extLst>
                <a:ext uri="{FF2B5EF4-FFF2-40B4-BE49-F238E27FC236}">
                  <a16:creationId xmlns:a16="http://schemas.microsoft.com/office/drawing/2014/main" id="{8DD1F30E-2630-987E-A854-67C033E481D5}"/>
                </a:ext>
              </a:extLst>
            </p:cNvPr>
            <p:cNvSpPr/>
            <p:nvPr/>
          </p:nvSpPr>
          <p:spPr>
            <a:xfrm>
              <a:off x="3869877" y="2437363"/>
              <a:ext cx="766500" cy="970223"/>
            </a:xfrm>
            <a:custGeom>
              <a:avLst/>
              <a:gdLst/>
              <a:ahLst/>
              <a:cxnLst/>
              <a:rect l="l" t="t" r="r" b="b"/>
              <a:pathLst>
                <a:path w="9218" h="11668" extrusionOk="0">
                  <a:moveTo>
                    <a:pt x="7700" y="0"/>
                  </a:moveTo>
                  <a:cubicBezTo>
                    <a:pt x="7190" y="61"/>
                    <a:pt x="6774" y="651"/>
                    <a:pt x="6257" y="1799"/>
                  </a:cubicBezTo>
                  <a:cubicBezTo>
                    <a:pt x="5834" y="2625"/>
                    <a:pt x="4847" y="2591"/>
                    <a:pt x="4270" y="3128"/>
                  </a:cubicBezTo>
                  <a:cubicBezTo>
                    <a:pt x="3464" y="6344"/>
                    <a:pt x="1853" y="5035"/>
                    <a:pt x="1826" y="7512"/>
                  </a:cubicBezTo>
                  <a:cubicBezTo>
                    <a:pt x="1585" y="9848"/>
                    <a:pt x="558" y="8908"/>
                    <a:pt x="0" y="10942"/>
                  </a:cubicBezTo>
                  <a:cubicBezTo>
                    <a:pt x="88" y="11009"/>
                    <a:pt x="182" y="11070"/>
                    <a:pt x="276" y="11137"/>
                  </a:cubicBezTo>
                  <a:cubicBezTo>
                    <a:pt x="584" y="11345"/>
                    <a:pt x="913" y="11520"/>
                    <a:pt x="1256" y="11667"/>
                  </a:cubicBezTo>
                  <a:cubicBezTo>
                    <a:pt x="1383" y="11345"/>
                    <a:pt x="1330" y="10949"/>
                    <a:pt x="1565" y="10694"/>
                  </a:cubicBezTo>
                  <a:cubicBezTo>
                    <a:pt x="2632" y="10130"/>
                    <a:pt x="2585" y="9989"/>
                    <a:pt x="2907" y="8821"/>
                  </a:cubicBezTo>
                  <a:cubicBezTo>
                    <a:pt x="3135" y="8022"/>
                    <a:pt x="3954" y="7760"/>
                    <a:pt x="4525" y="7277"/>
                  </a:cubicBezTo>
                  <a:cubicBezTo>
                    <a:pt x="5022" y="6706"/>
                    <a:pt x="4700" y="5673"/>
                    <a:pt x="5277" y="5183"/>
                  </a:cubicBezTo>
                  <a:cubicBezTo>
                    <a:pt x="5579" y="4927"/>
                    <a:pt x="6029" y="4927"/>
                    <a:pt x="6358" y="4706"/>
                  </a:cubicBezTo>
                  <a:cubicBezTo>
                    <a:pt x="7002" y="4276"/>
                    <a:pt x="7009" y="3149"/>
                    <a:pt x="7754" y="2907"/>
                  </a:cubicBezTo>
                  <a:cubicBezTo>
                    <a:pt x="9143" y="2833"/>
                    <a:pt x="8801" y="1907"/>
                    <a:pt x="9217" y="1450"/>
                  </a:cubicBezTo>
                  <a:cubicBezTo>
                    <a:pt x="8815" y="893"/>
                    <a:pt x="8311" y="410"/>
                    <a:pt x="7740" y="27"/>
                  </a:cubicBezTo>
                  <a:lnTo>
                    <a:pt x="77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47;p25">
              <a:extLst>
                <a:ext uri="{FF2B5EF4-FFF2-40B4-BE49-F238E27FC236}">
                  <a16:creationId xmlns:a16="http://schemas.microsoft.com/office/drawing/2014/main" id="{9305F371-2556-90F2-2D16-38046621F863}"/>
                </a:ext>
              </a:extLst>
            </p:cNvPr>
            <p:cNvSpPr/>
            <p:nvPr/>
          </p:nvSpPr>
          <p:spPr>
            <a:xfrm>
              <a:off x="4067453" y="2836421"/>
              <a:ext cx="669960" cy="609674"/>
            </a:xfrm>
            <a:custGeom>
              <a:avLst/>
              <a:gdLst/>
              <a:ahLst/>
              <a:cxnLst/>
              <a:rect l="l" t="t" r="r" b="b"/>
              <a:pathLst>
                <a:path w="8057" h="7332" extrusionOk="0">
                  <a:moveTo>
                    <a:pt x="8009" y="1"/>
                  </a:moveTo>
                  <a:lnTo>
                    <a:pt x="8009" y="1"/>
                  </a:lnTo>
                  <a:cubicBezTo>
                    <a:pt x="7788" y="511"/>
                    <a:pt x="7492" y="1343"/>
                    <a:pt x="6251" y="1605"/>
                  </a:cubicBezTo>
                  <a:cubicBezTo>
                    <a:pt x="4592" y="1719"/>
                    <a:pt x="5096" y="2263"/>
                    <a:pt x="4431" y="3317"/>
                  </a:cubicBezTo>
                  <a:cubicBezTo>
                    <a:pt x="4015" y="3713"/>
                    <a:pt x="3270" y="3471"/>
                    <a:pt x="2800" y="3800"/>
                  </a:cubicBezTo>
                  <a:cubicBezTo>
                    <a:pt x="2263" y="4290"/>
                    <a:pt x="2095" y="5083"/>
                    <a:pt x="1733" y="5707"/>
                  </a:cubicBezTo>
                  <a:cubicBezTo>
                    <a:pt x="1672" y="5895"/>
                    <a:pt x="1505" y="6022"/>
                    <a:pt x="1310" y="6049"/>
                  </a:cubicBezTo>
                  <a:cubicBezTo>
                    <a:pt x="759" y="6204"/>
                    <a:pt x="196" y="6653"/>
                    <a:pt x="1" y="7211"/>
                  </a:cubicBezTo>
                  <a:cubicBezTo>
                    <a:pt x="410" y="7291"/>
                    <a:pt x="825" y="7332"/>
                    <a:pt x="1243" y="7332"/>
                  </a:cubicBezTo>
                  <a:cubicBezTo>
                    <a:pt x="1415" y="7332"/>
                    <a:pt x="1587" y="7325"/>
                    <a:pt x="1760" y="7311"/>
                  </a:cubicBezTo>
                  <a:cubicBezTo>
                    <a:pt x="1887" y="7157"/>
                    <a:pt x="2095" y="7016"/>
                    <a:pt x="2464" y="6922"/>
                  </a:cubicBezTo>
                  <a:cubicBezTo>
                    <a:pt x="3478" y="6922"/>
                    <a:pt x="3364" y="6432"/>
                    <a:pt x="3827" y="5754"/>
                  </a:cubicBezTo>
                  <a:cubicBezTo>
                    <a:pt x="4156" y="5418"/>
                    <a:pt x="4727" y="5499"/>
                    <a:pt x="5130" y="5250"/>
                  </a:cubicBezTo>
                  <a:cubicBezTo>
                    <a:pt x="5955" y="4606"/>
                    <a:pt x="5848" y="3022"/>
                    <a:pt x="7002" y="2699"/>
                  </a:cubicBezTo>
                  <a:cubicBezTo>
                    <a:pt x="7237" y="2673"/>
                    <a:pt x="7472" y="2599"/>
                    <a:pt x="7680" y="2485"/>
                  </a:cubicBezTo>
                  <a:cubicBezTo>
                    <a:pt x="7942" y="1686"/>
                    <a:pt x="8056" y="840"/>
                    <a:pt x="8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48;p25">
              <a:extLst>
                <a:ext uri="{FF2B5EF4-FFF2-40B4-BE49-F238E27FC236}">
                  <a16:creationId xmlns:a16="http://schemas.microsoft.com/office/drawing/2014/main" id="{09E13703-E8EE-F50A-F1C5-523E07060FA1}"/>
                </a:ext>
              </a:extLst>
            </p:cNvPr>
            <p:cNvSpPr/>
            <p:nvPr/>
          </p:nvSpPr>
          <p:spPr>
            <a:xfrm>
              <a:off x="4253054" y="2436448"/>
              <a:ext cx="406616" cy="240893"/>
            </a:xfrm>
            <a:custGeom>
              <a:avLst/>
              <a:gdLst/>
              <a:ahLst/>
              <a:cxnLst/>
              <a:rect l="l" t="t" r="r" b="b"/>
              <a:pathLst>
                <a:path w="4890" h="2897" extrusionOk="0">
                  <a:moveTo>
                    <a:pt x="698" y="0"/>
                  </a:moveTo>
                  <a:cubicBezTo>
                    <a:pt x="268" y="0"/>
                    <a:pt x="1" y="191"/>
                    <a:pt x="78" y="662"/>
                  </a:cubicBezTo>
                  <a:cubicBezTo>
                    <a:pt x="347" y="1421"/>
                    <a:pt x="2548" y="1575"/>
                    <a:pt x="3347" y="2602"/>
                  </a:cubicBezTo>
                  <a:cubicBezTo>
                    <a:pt x="3472" y="2737"/>
                    <a:pt x="3663" y="2897"/>
                    <a:pt x="3849" y="2897"/>
                  </a:cubicBezTo>
                  <a:cubicBezTo>
                    <a:pt x="3914" y="2897"/>
                    <a:pt x="3978" y="2877"/>
                    <a:pt x="4039" y="2831"/>
                  </a:cubicBezTo>
                  <a:cubicBezTo>
                    <a:pt x="4890" y="1807"/>
                    <a:pt x="2021"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49;p25">
              <a:extLst>
                <a:ext uri="{FF2B5EF4-FFF2-40B4-BE49-F238E27FC236}">
                  <a16:creationId xmlns:a16="http://schemas.microsoft.com/office/drawing/2014/main" id="{E1CB71FC-A95E-D4F3-6A70-0ABE6922B499}"/>
                </a:ext>
              </a:extLst>
            </p:cNvPr>
            <p:cNvSpPr/>
            <p:nvPr/>
          </p:nvSpPr>
          <p:spPr>
            <a:xfrm>
              <a:off x="4211477" y="2911011"/>
              <a:ext cx="572256" cy="567599"/>
            </a:xfrm>
            <a:custGeom>
              <a:avLst/>
              <a:gdLst/>
              <a:ahLst/>
              <a:cxnLst/>
              <a:rect l="l" t="t" r="r" b="b"/>
              <a:pathLst>
                <a:path w="6882" h="6826" extrusionOk="0">
                  <a:moveTo>
                    <a:pt x="6308" y="0"/>
                  </a:moveTo>
                  <a:cubicBezTo>
                    <a:pt x="6227" y="0"/>
                    <a:pt x="6146" y="44"/>
                    <a:pt x="6110" y="131"/>
                  </a:cubicBezTo>
                  <a:cubicBezTo>
                    <a:pt x="5814" y="896"/>
                    <a:pt x="5626" y="1702"/>
                    <a:pt x="5559" y="2521"/>
                  </a:cubicBezTo>
                  <a:cubicBezTo>
                    <a:pt x="5291" y="1923"/>
                    <a:pt x="4861" y="1145"/>
                    <a:pt x="4223" y="876"/>
                  </a:cubicBezTo>
                  <a:cubicBezTo>
                    <a:pt x="4194" y="863"/>
                    <a:pt x="4166" y="858"/>
                    <a:pt x="4138" y="858"/>
                  </a:cubicBezTo>
                  <a:cubicBezTo>
                    <a:pt x="4005" y="858"/>
                    <a:pt x="3898" y="992"/>
                    <a:pt x="3948" y="1131"/>
                  </a:cubicBezTo>
                  <a:lnTo>
                    <a:pt x="4827" y="3481"/>
                  </a:lnTo>
                  <a:cubicBezTo>
                    <a:pt x="4371" y="2830"/>
                    <a:pt x="3847" y="2118"/>
                    <a:pt x="3116" y="1782"/>
                  </a:cubicBezTo>
                  <a:cubicBezTo>
                    <a:pt x="3079" y="1765"/>
                    <a:pt x="3043" y="1757"/>
                    <a:pt x="3007" y="1757"/>
                  </a:cubicBezTo>
                  <a:cubicBezTo>
                    <a:pt x="2851" y="1757"/>
                    <a:pt x="2717" y="1910"/>
                    <a:pt x="2767" y="2084"/>
                  </a:cubicBezTo>
                  <a:cubicBezTo>
                    <a:pt x="3008" y="2836"/>
                    <a:pt x="3874" y="3427"/>
                    <a:pt x="4089" y="4226"/>
                  </a:cubicBezTo>
                  <a:cubicBezTo>
                    <a:pt x="3559" y="3836"/>
                    <a:pt x="2894" y="3058"/>
                    <a:pt x="2243" y="2742"/>
                  </a:cubicBezTo>
                  <a:cubicBezTo>
                    <a:pt x="2206" y="2724"/>
                    <a:pt x="2169" y="2716"/>
                    <a:pt x="2133" y="2716"/>
                  </a:cubicBezTo>
                  <a:cubicBezTo>
                    <a:pt x="1973" y="2716"/>
                    <a:pt x="1841" y="2881"/>
                    <a:pt x="1907" y="3051"/>
                  </a:cubicBezTo>
                  <a:cubicBezTo>
                    <a:pt x="2176" y="3769"/>
                    <a:pt x="2800" y="4400"/>
                    <a:pt x="3223" y="5025"/>
                  </a:cubicBezTo>
                  <a:cubicBezTo>
                    <a:pt x="2278" y="4086"/>
                    <a:pt x="1509" y="3598"/>
                    <a:pt x="1159" y="3598"/>
                  </a:cubicBezTo>
                  <a:cubicBezTo>
                    <a:pt x="736" y="3598"/>
                    <a:pt x="925" y="4311"/>
                    <a:pt x="2156" y="5803"/>
                  </a:cubicBezTo>
                  <a:cubicBezTo>
                    <a:pt x="1303" y="6206"/>
                    <a:pt x="753" y="6260"/>
                    <a:pt x="1" y="6414"/>
                  </a:cubicBezTo>
                  <a:cubicBezTo>
                    <a:pt x="416" y="6741"/>
                    <a:pt x="1157" y="6826"/>
                    <a:pt x="1880" y="6826"/>
                  </a:cubicBezTo>
                  <a:cubicBezTo>
                    <a:pt x="2419" y="6826"/>
                    <a:pt x="2948" y="6779"/>
                    <a:pt x="3324" y="6750"/>
                  </a:cubicBezTo>
                  <a:cubicBezTo>
                    <a:pt x="5076" y="6602"/>
                    <a:pt x="5875" y="4696"/>
                    <a:pt x="6338" y="3205"/>
                  </a:cubicBezTo>
                  <a:cubicBezTo>
                    <a:pt x="6546" y="2380"/>
                    <a:pt x="6882" y="1017"/>
                    <a:pt x="6506" y="131"/>
                  </a:cubicBezTo>
                  <a:cubicBezTo>
                    <a:pt x="6469" y="44"/>
                    <a:pt x="6388" y="0"/>
                    <a:pt x="6308" y="0"/>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50;p25">
              <a:extLst>
                <a:ext uri="{FF2B5EF4-FFF2-40B4-BE49-F238E27FC236}">
                  <a16:creationId xmlns:a16="http://schemas.microsoft.com/office/drawing/2014/main" id="{B1DCAC3C-2188-C982-34DF-00CF8313A5B7}"/>
                </a:ext>
              </a:extLst>
            </p:cNvPr>
            <p:cNvSpPr/>
            <p:nvPr/>
          </p:nvSpPr>
          <p:spPr>
            <a:xfrm>
              <a:off x="4295962" y="3259427"/>
              <a:ext cx="151171" cy="187259"/>
            </a:xfrm>
            <a:custGeom>
              <a:avLst/>
              <a:gdLst/>
              <a:ahLst/>
              <a:cxnLst/>
              <a:rect l="l" t="t" r="r" b="b"/>
              <a:pathLst>
                <a:path w="1818" h="2252" extrusionOk="0">
                  <a:moveTo>
                    <a:pt x="55" y="0"/>
                  </a:moveTo>
                  <a:cubicBezTo>
                    <a:pt x="28" y="0"/>
                    <a:pt x="1" y="27"/>
                    <a:pt x="19" y="63"/>
                  </a:cubicBezTo>
                  <a:cubicBezTo>
                    <a:pt x="52" y="130"/>
                    <a:pt x="885" y="1694"/>
                    <a:pt x="1751" y="2244"/>
                  </a:cubicBezTo>
                  <a:cubicBezTo>
                    <a:pt x="1757" y="2251"/>
                    <a:pt x="1764" y="2251"/>
                    <a:pt x="1771" y="2251"/>
                  </a:cubicBezTo>
                  <a:cubicBezTo>
                    <a:pt x="1791" y="2251"/>
                    <a:pt x="1804" y="2244"/>
                    <a:pt x="1811" y="2231"/>
                  </a:cubicBezTo>
                  <a:cubicBezTo>
                    <a:pt x="1818" y="2211"/>
                    <a:pt x="1818" y="2184"/>
                    <a:pt x="1798" y="2171"/>
                  </a:cubicBezTo>
                  <a:cubicBezTo>
                    <a:pt x="945" y="1634"/>
                    <a:pt x="99" y="36"/>
                    <a:pt x="92" y="22"/>
                  </a:cubicBezTo>
                  <a:cubicBezTo>
                    <a:pt x="83" y="7"/>
                    <a:pt x="69"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51;p25">
              <a:extLst>
                <a:ext uri="{FF2B5EF4-FFF2-40B4-BE49-F238E27FC236}">
                  <a16:creationId xmlns:a16="http://schemas.microsoft.com/office/drawing/2014/main" id="{2938625D-0618-67F9-EEC2-A2499E22A844}"/>
                </a:ext>
              </a:extLst>
            </p:cNvPr>
            <p:cNvSpPr/>
            <p:nvPr/>
          </p:nvSpPr>
          <p:spPr>
            <a:xfrm>
              <a:off x="4350512" y="3142346"/>
              <a:ext cx="147429" cy="206052"/>
            </a:xfrm>
            <a:custGeom>
              <a:avLst/>
              <a:gdLst/>
              <a:ahLst/>
              <a:cxnLst/>
              <a:rect l="l" t="t" r="r" b="b"/>
              <a:pathLst>
                <a:path w="1773" h="2478" extrusionOk="0">
                  <a:moveTo>
                    <a:pt x="258" y="0"/>
                  </a:moveTo>
                  <a:cubicBezTo>
                    <a:pt x="250" y="0"/>
                    <a:pt x="242" y="3"/>
                    <a:pt x="235" y="7"/>
                  </a:cubicBezTo>
                  <a:cubicBezTo>
                    <a:pt x="202" y="34"/>
                    <a:pt x="182" y="74"/>
                    <a:pt x="182" y="115"/>
                  </a:cubicBezTo>
                  <a:cubicBezTo>
                    <a:pt x="155" y="316"/>
                    <a:pt x="309" y="893"/>
                    <a:pt x="1692" y="2464"/>
                  </a:cubicBezTo>
                  <a:cubicBezTo>
                    <a:pt x="1699" y="2471"/>
                    <a:pt x="1712" y="2478"/>
                    <a:pt x="1726" y="2478"/>
                  </a:cubicBezTo>
                  <a:cubicBezTo>
                    <a:pt x="1739" y="2478"/>
                    <a:pt x="1746" y="2478"/>
                    <a:pt x="1759" y="2471"/>
                  </a:cubicBezTo>
                  <a:cubicBezTo>
                    <a:pt x="1773" y="2451"/>
                    <a:pt x="1773" y="2424"/>
                    <a:pt x="1759" y="2410"/>
                  </a:cubicBezTo>
                  <a:cubicBezTo>
                    <a:pt x="0" y="410"/>
                    <a:pt x="276" y="88"/>
                    <a:pt x="282" y="74"/>
                  </a:cubicBezTo>
                  <a:cubicBezTo>
                    <a:pt x="302" y="61"/>
                    <a:pt x="309" y="34"/>
                    <a:pt x="296" y="21"/>
                  </a:cubicBezTo>
                  <a:cubicBezTo>
                    <a:pt x="287" y="8"/>
                    <a:pt x="273" y="0"/>
                    <a:pt x="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52;p25">
              <a:extLst>
                <a:ext uri="{FF2B5EF4-FFF2-40B4-BE49-F238E27FC236}">
                  <a16:creationId xmlns:a16="http://schemas.microsoft.com/office/drawing/2014/main" id="{F1775484-3A85-15C4-7636-FF7F0ECACEB6}"/>
                </a:ext>
              </a:extLst>
            </p:cNvPr>
            <p:cNvSpPr/>
            <p:nvPr/>
          </p:nvSpPr>
          <p:spPr>
            <a:xfrm>
              <a:off x="4430340" y="3064098"/>
              <a:ext cx="128970" cy="203391"/>
            </a:xfrm>
            <a:custGeom>
              <a:avLst/>
              <a:gdLst/>
              <a:ahLst/>
              <a:cxnLst/>
              <a:rect l="l" t="t" r="r" b="b"/>
              <a:pathLst>
                <a:path w="1551" h="2446" extrusionOk="0">
                  <a:moveTo>
                    <a:pt x="161" y="0"/>
                  </a:moveTo>
                  <a:cubicBezTo>
                    <a:pt x="157" y="0"/>
                    <a:pt x="153" y="1"/>
                    <a:pt x="148" y="2"/>
                  </a:cubicBezTo>
                  <a:cubicBezTo>
                    <a:pt x="114" y="8"/>
                    <a:pt x="81" y="42"/>
                    <a:pt x="74" y="76"/>
                  </a:cubicBezTo>
                  <a:cubicBezTo>
                    <a:pt x="0" y="270"/>
                    <a:pt x="289" y="754"/>
                    <a:pt x="893" y="1479"/>
                  </a:cubicBezTo>
                  <a:cubicBezTo>
                    <a:pt x="1094" y="1714"/>
                    <a:pt x="1269" y="2029"/>
                    <a:pt x="1464" y="2418"/>
                  </a:cubicBezTo>
                  <a:cubicBezTo>
                    <a:pt x="1470" y="2439"/>
                    <a:pt x="1484" y="2445"/>
                    <a:pt x="1504" y="2445"/>
                  </a:cubicBezTo>
                  <a:cubicBezTo>
                    <a:pt x="1511" y="2445"/>
                    <a:pt x="1517" y="2445"/>
                    <a:pt x="1524" y="2439"/>
                  </a:cubicBezTo>
                  <a:cubicBezTo>
                    <a:pt x="1544" y="2432"/>
                    <a:pt x="1551" y="2405"/>
                    <a:pt x="1538" y="2385"/>
                  </a:cubicBezTo>
                  <a:cubicBezTo>
                    <a:pt x="1343" y="1982"/>
                    <a:pt x="1168" y="1667"/>
                    <a:pt x="960" y="1425"/>
                  </a:cubicBezTo>
                  <a:cubicBezTo>
                    <a:pt x="161" y="478"/>
                    <a:pt x="128" y="190"/>
                    <a:pt x="148" y="109"/>
                  </a:cubicBezTo>
                  <a:cubicBezTo>
                    <a:pt x="155" y="89"/>
                    <a:pt x="168" y="82"/>
                    <a:pt x="168" y="82"/>
                  </a:cubicBezTo>
                  <a:cubicBezTo>
                    <a:pt x="188" y="76"/>
                    <a:pt x="202" y="55"/>
                    <a:pt x="202" y="35"/>
                  </a:cubicBezTo>
                  <a:cubicBezTo>
                    <a:pt x="196" y="13"/>
                    <a:pt x="181" y="0"/>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53;p25">
              <a:extLst>
                <a:ext uri="{FF2B5EF4-FFF2-40B4-BE49-F238E27FC236}">
                  <a16:creationId xmlns:a16="http://schemas.microsoft.com/office/drawing/2014/main" id="{581C20F3-600C-86D8-20AA-070C5F16B63C}"/>
                </a:ext>
              </a:extLst>
            </p:cNvPr>
            <p:cNvSpPr/>
            <p:nvPr/>
          </p:nvSpPr>
          <p:spPr>
            <a:xfrm>
              <a:off x="4534117" y="2978948"/>
              <a:ext cx="82737" cy="225426"/>
            </a:xfrm>
            <a:custGeom>
              <a:avLst/>
              <a:gdLst/>
              <a:ahLst/>
              <a:cxnLst/>
              <a:rect l="l" t="t" r="r" b="b"/>
              <a:pathLst>
                <a:path w="995" h="2711" extrusionOk="0">
                  <a:moveTo>
                    <a:pt x="250" y="1"/>
                  </a:moveTo>
                  <a:cubicBezTo>
                    <a:pt x="203" y="1"/>
                    <a:pt x="147" y="13"/>
                    <a:pt x="102" y="59"/>
                  </a:cubicBezTo>
                  <a:cubicBezTo>
                    <a:pt x="1" y="166"/>
                    <a:pt x="28" y="388"/>
                    <a:pt x="182" y="744"/>
                  </a:cubicBezTo>
                  <a:cubicBezTo>
                    <a:pt x="457" y="1375"/>
                    <a:pt x="699" y="2019"/>
                    <a:pt x="907" y="2684"/>
                  </a:cubicBezTo>
                  <a:cubicBezTo>
                    <a:pt x="914" y="2697"/>
                    <a:pt x="927" y="2711"/>
                    <a:pt x="947" y="2711"/>
                  </a:cubicBezTo>
                  <a:cubicBezTo>
                    <a:pt x="954" y="2711"/>
                    <a:pt x="961" y="2711"/>
                    <a:pt x="961" y="2704"/>
                  </a:cubicBezTo>
                  <a:cubicBezTo>
                    <a:pt x="988" y="2697"/>
                    <a:pt x="994" y="2677"/>
                    <a:pt x="994" y="2650"/>
                  </a:cubicBezTo>
                  <a:cubicBezTo>
                    <a:pt x="780" y="1992"/>
                    <a:pt x="538" y="1341"/>
                    <a:pt x="263" y="704"/>
                  </a:cubicBezTo>
                  <a:cubicBezTo>
                    <a:pt x="81" y="294"/>
                    <a:pt x="122" y="160"/>
                    <a:pt x="162" y="120"/>
                  </a:cubicBezTo>
                  <a:cubicBezTo>
                    <a:pt x="185" y="94"/>
                    <a:pt x="219" y="86"/>
                    <a:pt x="251" y="86"/>
                  </a:cubicBezTo>
                  <a:cubicBezTo>
                    <a:pt x="293" y="86"/>
                    <a:pt x="330" y="99"/>
                    <a:pt x="330" y="99"/>
                  </a:cubicBezTo>
                  <a:cubicBezTo>
                    <a:pt x="333" y="101"/>
                    <a:pt x="337" y="101"/>
                    <a:pt x="341" y="101"/>
                  </a:cubicBezTo>
                  <a:cubicBezTo>
                    <a:pt x="359" y="101"/>
                    <a:pt x="378" y="89"/>
                    <a:pt x="383" y="73"/>
                  </a:cubicBezTo>
                  <a:cubicBezTo>
                    <a:pt x="390" y="52"/>
                    <a:pt x="377" y="26"/>
                    <a:pt x="357" y="19"/>
                  </a:cubicBezTo>
                  <a:cubicBezTo>
                    <a:pt x="353" y="19"/>
                    <a:pt x="307"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54;p25">
              <a:extLst>
                <a:ext uri="{FF2B5EF4-FFF2-40B4-BE49-F238E27FC236}">
                  <a16:creationId xmlns:a16="http://schemas.microsoft.com/office/drawing/2014/main" id="{701403F6-0026-F088-D012-5F165668AD83}"/>
                </a:ext>
              </a:extLst>
            </p:cNvPr>
            <p:cNvSpPr/>
            <p:nvPr/>
          </p:nvSpPr>
          <p:spPr>
            <a:xfrm>
              <a:off x="4670325" y="2907352"/>
              <a:ext cx="67686" cy="221102"/>
            </a:xfrm>
            <a:custGeom>
              <a:avLst/>
              <a:gdLst/>
              <a:ahLst/>
              <a:cxnLst/>
              <a:rect l="l" t="t" r="r" b="b"/>
              <a:pathLst>
                <a:path w="814" h="2659" extrusionOk="0">
                  <a:moveTo>
                    <a:pt x="729" y="0"/>
                  </a:moveTo>
                  <a:cubicBezTo>
                    <a:pt x="710" y="0"/>
                    <a:pt x="689" y="8"/>
                    <a:pt x="672" y="21"/>
                  </a:cubicBezTo>
                  <a:cubicBezTo>
                    <a:pt x="531" y="108"/>
                    <a:pt x="256" y="564"/>
                    <a:pt x="1" y="2612"/>
                  </a:cubicBezTo>
                  <a:cubicBezTo>
                    <a:pt x="1" y="2632"/>
                    <a:pt x="14" y="2652"/>
                    <a:pt x="34" y="2659"/>
                  </a:cubicBezTo>
                  <a:lnTo>
                    <a:pt x="41" y="2659"/>
                  </a:lnTo>
                  <a:cubicBezTo>
                    <a:pt x="61" y="2659"/>
                    <a:pt x="75" y="2645"/>
                    <a:pt x="81" y="2625"/>
                  </a:cubicBezTo>
                  <a:cubicBezTo>
                    <a:pt x="383" y="148"/>
                    <a:pt x="719" y="88"/>
                    <a:pt x="739" y="88"/>
                  </a:cubicBezTo>
                  <a:cubicBezTo>
                    <a:pt x="745" y="90"/>
                    <a:pt x="750" y="91"/>
                    <a:pt x="755" y="91"/>
                  </a:cubicBezTo>
                  <a:cubicBezTo>
                    <a:pt x="798" y="91"/>
                    <a:pt x="814" y="19"/>
                    <a:pt x="759" y="7"/>
                  </a:cubicBezTo>
                  <a:cubicBezTo>
                    <a:pt x="750" y="2"/>
                    <a:pt x="740" y="0"/>
                    <a:pt x="7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28" name="Google Shape;1019;p34">
            <a:extLst>
              <a:ext uri="{FF2B5EF4-FFF2-40B4-BE49-F238E27FC236}">
                <a16:creationId xmlns:a16="http://schemas.microsoft.com/office/drawing/2014/main" id="{57704942-FC68-6581-BFBC-A6322F456832}"/>
              </a:ext>
            </a:extLst>
          </p:cNvPr>
          <p:cNvGrpSpPr/>
          <p:nvPr/>
        </p:nvGrpSpPr>
        <p:grpSpPr>
          <a:xfrm>
            <a:off x="7331474" y="4003548"/>
            <a:ext cx="656964" cy="1029499"/>
            <a:chOff x="-646575" y="2982250"/>
            <a:chExt cx="498229" cy="780752"/>
          </a:xfrm>
        </p:grpSpPr>
        <p:sp>
          <p:nvSpPr>
            <p:cNvPr id="329" name="Google Shape;1020;p34">
              <a:extLst>
                <a:ext uri="{FF2B5EF4-FFF2-40B4-BE49-F238E27FC236}">
                  <a16:creationId xmlns:a16="http://schemas.microsoft.com/office/drawing/2014/main" id="{65DCB777-C73C-395E-F137-1200E6E96A91}"/>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1021;p34">
              <a:extLst>
                <a:ext uri="{FF2B5EF4-FFF2-40B4-BE49-F238E27FC236}">
                  <a16:creationId xmlns:a16="http://schemas.microsoft.com/office/drawing/2014/main" id="{FCA0E700-25FB-7D3F-CAF9-B994E2C89206}"/>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1022;p34">
              <a:extLst>
                <a:ext uri="{FF2B5EF4-FFF2-40B4-BE49-F238E27FC236}">
                  <a16:creationId xmlns:a16="http://schemas.microsoft.com/office/drawing/2014/main" id="{B12F75D7-47A7-EDF4-B4B1-9F8EE3628DA9}"/>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1023;p34">
              <a:extLst>
                <a:ext uri="{FF2B5EF4-FFF2-40B4-BE49-F238E27FC236}">
                  <a16:creationId xmlns:a16="http://schemas.microsoft.com/office/drawing/2014/main" id="{D72CA8D6-0C0F-F144-5DEB-A7056E48AB86}"/>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1024;p34">
              <a:extLst>
                <a:ext uri="{FF2B5EF4-FFF2-40B4-BE49-F238E27FC236}">
                  <a16:creationId xmlns:a16="http://schemas.microsoft.com/office/drawing/2014/main" id="{B552C006-AAAF-BA9E-FF63-605AC1CFC01F}"/>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 name="Google Shape;1025;p34">
              <a:extLst>
                <a:ext uri="{FF2B5EF4-FFF2-40B4-BE49-F238E27FC236}">
                  <a16:creationId xmlns:a16="http://schemas.microsoft.com/office/drawing/2014/main" id="{7A2D619E-9280-8951-9EE0-47FD2EA140F7}"/>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 name="Google Shape;1026;p34">
              <a:extLst>
                <a:ext uri="{FF2B5EF4-FFF2-40B4-BE49-F238E27FC236}">
                  <a16:creationId xmlns:a16="http://schemas.microsoft.com/office/drawing/2014/main" id="{9FD7C1BB-FE30-EF43-71CD-F6FAE96BFEBB}"/>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 name="Google Shape;1027;p34">
              <a:extLst>
                <a:ext uri="{FF2B5EF4-FFF2-40B4-BE49-F238E27FC236}">
                  <a16:creationId xmlns:a16="http://schemas.microsoft.com/office/drawing/2014/main" id="{24D0651D-6D74-1D67-61F5-6503CF28BFD6}"/>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1028;p34">
              <a:extLst>
                <a:ext uri="{FF2B5EF4-FFF2-40B4-BE49-F238E27FC236}">
                  <a16:creationId xmlns:a16="http://schemas.microsoft.com/office/drawing/2014/main" id="{BACED4C1-86F7-46FA-F3E9-871BBBEB6A92}"/>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1029;p34">
              <a:extLst>
                <a:ext uri="{FF2B5EF4-FFF2-40B4-BE49-F238E27FC236}">
                  <a16:creationId xmlns:a16="http://schemas.microsoft.com/office/drawing/2014/main" id="{C7119201-9B61-B77C-3B71-458A6D47007F}"/>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9" name="Google Shape;1019;p34">
            <a:extLst>
              <a:ext uri="{FF2B5EF4-FFF2-40B4-BE49-F238E27FC236}">
                <a16:creationId xmlns:a16="http://schemas.microsoft.com/office/drawing/2014/main" id="{FC7A5D08-6121-2FB6-1FF3-D3CDEFF3FF29}"/>
              </a:ext>
            </a:extLst>
          </p:cNvPr>
          <p:cNvGrpSpPr/>
          <p:nvPr/>
        </p:nvGrpSpPr>
        <p:grpSpPr>
          <a:xfrm>
            <a:off x="6753367" y="4243443"/>
            <a:ext cx="656964" cy="1029499"/>
            <a:chOff x="-646575" y="2982250"/>
            <a:chExt cx="498229" cy="780752"/>
          </a:xfrm>
        </p:grpSpPr>
        <p:sp>
          <p:nvSpPr>
            <p:cNvPr id="340" name="Google Shape;1020;p34">
              <a:extLst>
                <a:ext uri="{FF2B5EF4-FFF2-40B4-BE49-F238E27FC236}">
                  <a16:creationId xmlns:a16="http://schemas.microsoft.com/office/drawing/2014/main" id="{54D77A64-BE3F-FCF6-6EB5-F69EC6AF7C0A}"/>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1021;p34">
              <a:extLst>
                <a:ext uri="{FF2B5EF4-FFF2-40B4-BE49-F238E27FC236}">
                  <a16:creationId xmlns:a16="http://schemas.microsoft.com/office/drawing/2014/main" id="{30B3D88E-7B9D-3E8A-E367-025F1C2CA39E}"/>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1022;p34">
              <a:extLst>
                <a:ext uri="{FF2B5EF4-FFF2-40B4-BE49-F238E27FC236}">
                  <a16:creationId xmlns:a16="http://schemas.microsoft.com/office/drawing/2014/main" id="{C5678B0B-8760-0B51-1583-BFD81ED17E8A}"/>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1023;p34">
              <a:extLst>
                <a:ext uri="{FF2B5EF4-FFF2-40B4-BE49-F238E27FC236}">
                  <a16:creationId xmlns:a16="http://schemas.microsoft.com/office/drawing/2014/main" id="{59C6A331-AA4C-6F62-1CBD-936191F5CDED}"/>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1024;p34">
              <a:extLst>
                <a:ext uri="{FF2B5EF4-FFF2-40B4-BE49-F238E27FC236}">
                  <a16:creationId xmlns:a16="http://schemas.microsoft.com/office/drawing/2014/main" id="{0070057C-DFF4-47CD-E572-E2E70871E830}"/>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1025;p34">
              <a:extLst>
                <a:ext uri="{FF2B5EF4-FFF2-40B4-BE49-F238E27FC236}">
                  <a16:creationId xmlns:a16="http://schemas.microsoft.com/office/drawing/2014/main" id="{58939196-44C5-BDF2-8FA3-98CF069852D1}"/>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1026;p34">
              <a:extLst>
                <a:ext uri="{FF2B5EF4-FFF2-40B4-BE49-F238E27FC236}">
                  <a16:creationId xmlns:a16="http://schemas.microsoft.com/office/drawing/2014/main" id="{CA92E8C3-14FB-A539-1118-44FC5960DE86}"/>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1027;p34">
              <a:extLst>
                <a:ext uri="{FF2B5EF4-FFF2-40B4-BE49-F238E27FC236}">
                  <a16:creationId xmlns:a16="http://schemas.microsoft.com/office/drawing/2014/main" id="{4A38A16E-9943-C162-AFAA-24556887D1A8}"/>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1028;p34">
              <a:extLst>
                <a:ext uri="{FF2B5EF4-FFF2-40B4-BE49-F238E27FC236}">
                  <a16:creationId xmlns:a16="http://schemas.microsoft.com/office/drawing/2014/main" id="{AAAB2FAD-F3C0-904C-1E11-0669184C81EE}"/>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1029;p34">
              <a:extLst>
                <a:ext uri="{FF2B5EF4-FFF2-40B4-BE49-F238E27FC236}">
                  <a16:creationId xmlns:a16="http://schemas.microsoft.com/office/drawing/2014/main" id="{9997C36F-9F37-3D59-BA1A-59934F052697}"/>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50" name="Google Shape;1019;p34">
            <a:extLst>
              <a:ext uri="{FF2B5EF4-FFF2-40B4-BE49-F238E27FC236}">
                <a16:creationId xmlns:a16="http://schemas.microsoft.com/office/drawing/2014/main" id="{51B13A06-A11B-D109-8C24-2D48319043E6}"/>
              </a:ext>
            </a:extLst>
          </p:cNvPr>
          <p:cNvGrpSpPr/>
          <p:nvPr/>
        </p:nvGrpSpPr>
        <p:grpSpPr>
          <a:xfrm>
            <a:off x="8156033" y="3914406"/>
            <a:ext cx="656964" cy="1029499"/>
            <a:chOff x="-646575" y="2982250"/>
            <a:chExt cx="498229" cy="780752"/>
          </a:xfrm>
        </p:grpSpPr>
        <p:sp>
          <p:nvSpPr>
            <p:cNvPr id="351" name="Google Shape;1020;p34">
              <a:extLst>
                <a:ext uri="{FF2B5EF4-FFF2-40B4-BE49-F238E27FC236}">
                  <a16:creationId xmlns:a16="http://schemas.microsoft.com/office/drawing/2014/main" id="{94CE166D-B280-D544-B950-7223528B0DCD}"/>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1021;p34">
              <a:extLst>
                <a:ext uri="{FF2B5EF4-FFF2-40B4-BE49-F238E27FC236}">
                  <a16:creationId xmlns:a16="http://schemas.microsoft.com/office/drawing/2014/main" id="{D2FF8FD2-CCB1-FEEC-4C55-AEE77A63490D}"/>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1022;p34">
              <a:extLst>
                <a:ext uri="{FF2B5EF4-FFF2-40B4-BE49-F238E27FC236}">
                  <a16:creationId xmlns:a16="http://schemas.microsoft.com/office/drawing/2014/main" id="{6BD9F089-B34C-31F0-73DF-629D38B168FA}"/>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1023;p34">
              <a:extLst>
                <a:ext uri="{FF2B5EF4-FFF2-40B4-BE49-F238E27FC236}">
                  <a16:creationId xmlns:a16="http://schemas.microsoft.com/office/drawing/2014/main" id="{42C59A56-F681-A747-A681-DAAB3AF6B204}"/>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1024;p34">
              <a:extLst>
                <a:ext uri="{FF2B5EF4-FFF2-40B4-BE49-F238E27FC236}">
                  <a16:creationId xmlns:a16="http://schemas.microsoft.com/office/drawing/2014/main" id="{3C82C219-FB3A-7C82-B1B4-A793A3203BDC}"/>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1025;p34">
              <a:extLst>
                <a:ext uri="{FF2B5EF4-FFF2-40B4-BE49-F238E27FC236}">
                  <a16:creationId xmlns:a16="http://schemas.microsoft.com/office/drawing/2014/main" id="{08F6AD5A-3BA8-9076-222C-FDCDA286AEF1}"/>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 name="Google Shape;1026;p34">
              <a:extLst>
                <a:ext uri="{FF2B5EF4-FFF2-40B4-BE49-F238E27FC236}">
                  <a16:creationId xmlns:a16="http://schemas.microsoft.com/office/drawing/2014/main" id="{24CD4F6C-6292-266D-EBC4-018F50829860}"/>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1027;p34">
              <a:extLst>
                <a:ext uri="{FF2B5EF4-FFF2-40B4-BE49-F238E27FC236}">
                  <a16:creationId xmlns:a16="http://schemas.microsoft.com/office/drawing/2014/main" id="{754794C4-05AA-2550-6B97-50C7C8437A48}"/>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1028;p34">
              <a:extLst>
                <a:ext uri="{FF2B5EF4-FFF2-40B4-BE49-F238E27FC236}">
                  <a16:creationId xmlns:a16="http://schemas.microsoft.com/office/drawing/2014/main" id="{EC1D1256-3871-77E5-8C7F-34155650F9AB}"/>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1029;p34">
              <a:extLst>
                <a:ext uri="{FF2B5EF4-FFF2-40B4-BE49-F238E27FC236}">
                  <a16:creationId xmlns:a16="http://schemas.microsoft.com/office/drawing/2014/main" id="{FA66589F-1A9D-3D75-430B-64734EB5BA3B}"/>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61" name="Google Shape;941;p34">
            <a:extLst>
              <a:ext uri="{FF2B5EF4-FFF2-40B4-BE49-F238E27FC236}">
                <a16:creationId xmlns:a16="http://schemas.microsoft.com/office/drawing/2014/main" id="{F1C7E7F4-E5EC-217C-EFD7-624DF4FAEC1E}"/>
              </a:ext>
            </a:extLst>
          </p:cNvPr>
          <p:cNvGrpSpPr/>
          <p:nvPr/>
        </p:nvGrpSpPr>
        <p:grpSpPr>
          <a:xfrm>
            <a:off x="-64995" y="3314734"/>
            <a:ext cx="2055886" cy="1972978"/>
            <a:chOff x="-137136" y="2661597"/>
            <a:chExt cx="2055886" cy="1972978"/>
          </a:xfrm>
        </p:grpSpPr>
        <p:sp>
          <p:nvSpPr>
            <p:cNvPr id="362" name="Google Shape;942;p34">
              <a:extLst>
                <a:ext uri="{FF2B5EF4-FFF2-40B4-BE49-F238E27FC236}">
                  <a16:creationId xmlns:a16="http://schemas.microsoft.com/office/drawing/2014/main" id="{BB572416-182F-6D08-5732-0CA31AE380EF}"/>
                </a:ext>
              </a:extLst>
            </p:cNvPr>
            <p:cNvSpPr/>
            <p:nvPr/>
          </p:nvSpPr>
          <p:spPr>
            <a:xfrm rot="10800000">
              <a:off x="-137136" y="3448459"/>
              <a:ext cx="1183397" cy="1145037"/>
            </a:xfrm>
            <a:custGeom>
              <a:avLst/>
              <a:gdLst/>
              <a:ahLst/>
              <a:cxnLst/>
              <a:rect l="l" t="t" r="r" b="b"/>
              <a:pathLst>
                <a:path w="31313" h="30300" extrusionOk="0">
                  <a:moveTo>
                    <a:pt x="31099" y="1"/>
                  </a:moveTo>
                  <a:cubicBezTo>
                    <a:pt x="31069" y="1"/>
                    <a:pt x="31038" y="10"/>
                    <a:pt x="31006" y="33"/>
                  </a:cubicBezTo>
                  <a:cubicBezTo>
                    <a:pt x="22897" y="5948"/>
                    <a:pt x="15288" y="12483"/>
                    <a:pt x="8229" y="19591"/>
                  </a:cubicBezTo>
                  <a:cubicBezTo>
                    <a:pt x="5295" y="22548"/>
                    <a:pt x="2027" y="25982"/>
                    <a:pt x="24" y="30061"/>
                  </a:cubicBezTo>
                  <a:cubicBezTo>
                    <a:pt x="0" y="30156"/>
                    <a:pt x="24" y="30228"/>
                    <a:pt x="96" y="30276"/>
                  </a:cubicBezTo>
                  <a:cubicBezTo>
                    <a:pt x="119" y="30276"/>
                    <a:pt x="143" y="30276"/>
                    <a:pt x="167" y="30299"/>
                  </a:cubicBezTo>
                  <a:cubicBezTo>
                    <a:pt x="239" y="30299"/>
                    <a:pt x="286" y="30252"/>
                    <a:pt x="310" y="30204"/>
                  </a:cubicBezTo>
                  <a:cubicBezTo>
                    <a:pt x="2290" y="26173"/>
                    <a:pt x="5533" y="22715"/>
                    <a:pt x="8419" y="19805"/>
                  </a:cubicBezTo>
                  <a:cubicBezTo>
                    <a:pt x="15479" y="12698"/>
                    <a:pt x="23087" y="6163"/>
                    <a:pt x="31196" y="272"/>
                  </a:cubicBezTo>
                  <a:cubicBezTo>
                    <a:pt x="31312" y="175"/>
                    <a:pt x="31225" y="1"/>
                    <a:pt x="3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943;p34">
              <a:extLst>
                <a:ext uri="{FF2B5EF4-FFF2-40B4-BE49-F238E27FC236}">
                  <a16:creationId xmlns:a16="http://schemas.microsoft.com/office/drawing/2014/main" id="{A48E8DF9-C240-8456-2D61-5EB2B2F4F69E}"/>
                </a:ext>
              </a:extLst>
            </p:cNvPr>
            <p:cNvSpPr/>
            <p:nvPr/>
          </p:nvSpPr>
          <p:spPr>
            <a:xfrm rot="10800000">
              <a:off x="757782" y="3238437"/>
              <a:ext cx="578717" cy="579925"/>
            </a:xfrm>
            <a:custGeom>
              <a:avLst/>
              <a:gdLst/>
              <a:ahLst/>
              <a:cxnLst/>
              <a:rect l="l" t="t" r="r" b="b"/>
              <a:pathLst>
                <a:path w="15313" h="15346" extrusionOk="0">
                  <a:moveTo>
                    <a:pt x="15154" y="0"/>
                  </a:moveTo>
                  <a:cubicBezTo>
                    <a:pt x="15119" y="0"/>
                    <a:pt x="15082" y="12"/>
                    <a:pt x="15050" y="34"/>
                  </a:cubicBezTo>
                  <a:cubicBezTo>
                    <a:pt x="9183" y="4112"/>
                    <a:pt x="4103" y="9216"/>
                    <a:pt x="48" y="15131"/>
                  </a:cubicBezTo>
                  <a:cubicBezTo>
                    <a:pt x="0" y="15179"/>
                    <a:pt x="24" y="15274"/>
                    <a:pt x="96" y="15322"/>
                  </a:cubicBezTo>
                  <a:cubicBezTo>
                    <a:pt x="120" y="15346"/>
                    <a:pt x="143" y="15346"/>
                    <a:pt x="167" y="15346"/>
                  </a:cubicBezTo>
                  <a:cubicBezTo>
                    <a:pt x="215" y="15346"/>
                    <a:pt x="263" y="15322"/>
                    <a:pt x="287" y="15298"/>
                  </a:cubicBezTo>
                  <a:cubicBezTo>
                    <a:pt x="4317" y="9407"/>
                    <a:pt x="9374" y="4327"/>
                    <a:pt x="15241" y="272"/>
                  </a:cubicBezTo>
                  <a:cubicBezTo>
                    <a:pt x="15288" y="224"/>
                    <a:pt x="15312" y="129"/>
                    <a:pt x="15265" y="57"/>
                  </a:cubicBezTo>
                  <a:cubicBezTo>
                    <a:pt x="15238" y="18"/>
                    <a:pt x="15198" y="0"/>
                    <a:pt x="15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944;p34">
              <a:extLst>
                <a:ext uri="{FF2B5EF4-FFF2-40B4-BE49-F238E27FC236}">
                  <a16:creationId xmlns:a16="http://schemas.microsoft.com/office/drawing/2014/main" id="{836C36D2-F7BA-8FE3-2394-0C2818322F10}"/>
                </a:ext>
              </a:extLst>
            </p:cNvPr>
            <p:cNvSpPr/>
            <p:nvPr/>
          </p:nvSpPr>
          <p:spPr>
            <a:xfrm rot="10800000">
              <a:off x="690295" y="3702613"/>
              <a:ext cx="291985" cy="191028"/>
            </a:xfrm>
            <a:custGeom>
              <a:avLst/>
              <a:gdLst/>
              <a:ahLst/>
              <a:cxnLst/>
              <a:rect l="l" t="t" r="r" b="b"/>
              <a:pathLst>
                <a:path w="7726" h="5055" extrusionOk="0">
                  <a:moveTo>
                    <a:pt x="7519" y="0"/>
                  </a:moveTo>
                  <a:cubicBezTo>
                    <a:pt x="7495" y="0"/>
                    <a:pt x="7469" y="7"/>
                    <a:pt x="7442" y="22"/>
                  </a:cubicBezTo>
                  <a:cubicBezTo>
                    <a:pt x="4890" y="1453"/>
                    <a:pt x="2457" y="3027"/>
                    <a:pt x="120" y="4792"/>
                  </a:cubicBezTo>
                  <a:cubicBezTo>
                    <a:pt x="1" y="4864"/>
                    <a:pt x="48" y="5055"/>
                    <a:pt x="215" y="5055"/>
                  </a:cubicBezTo>
                  <a:cubicBezTo>
                    <a:pt x="239" y="5055"/>
                    <a:pt x="263" y="5031"/>
                    <a:pt x="287" y="5007"/>
                  </a:cubicBezTo>
                  <a:cubicBezTo>
                    <a:pt x="2624" y="3266"/>
                    <a:pt x="5057" y="1692"/>
                    <a:pt x="7585" y="284"/>
                  </a:cubicBezTo>
                  <a:cubicBezTo>
                    <a:pt x="7725" y="184"/>
                    <a:pt x="7647" y="0"/>
                    <a:pt x="7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945;p34">
              <a:extLst>
                <a:ext uri="{FF2B5EF4-FFF2-40B4-BE49-F238E27FC236}">
                  <a16:creationId xmlns:a16="http://schemas.microsoft.com/office/drawing/2014/main" id="{B11355E6-2B3B-AD95-CF73-3FD2C5081F8F}"/>
                </a:ext>
              </a:extLst>
            </p:cNvPr>
            <p:cNvSpPr/>
            <p:nvPr/>
          </p:nvSpPr>
          <p:spPr>
            <a:xfrm rot="10800000">
              <a:off x="789196" y="3227628"/>
              <a:ext cx="266097" cy="554984"/>
            </a:xfrm>
            <a:custGeom>
              <a:avLst/>
              <a:gdLst/>
              <a:ahLst/>
              <a:cxnLst/>
              <a:rect l="l" t="t" r="r" b="b"/>
              <a:pathLst>
                <a:path w="7041" h="14686" extrusionOk="0">
                  <a:moveTo>
                    <a:pt x="6866" y="1"/>
                  </a:moveTo>
                  <a:cubicBezTo>
                    <a:pt x="6805" y="1"/>
                    <a:pt x="6746" y="35"/>
                    <a:pt x="6726" y="113"/>
                  </a:cubicBezTo>
                  <a:cubicBezTo>
                    <a:pt x="5319" y="5217"/>
                    <a:pt x="3054" y="10083"/>
                    <a:pt x="48" y="14447"/>
                  </a:cubicBezTo>
                  <a:cubicBezTo>
                    <a:pt x="1" y="14519"/>
                    <a:pt x="25" y="14614"/>
                    <a:pt x="96" y="14662"/>
                  </a:cubicBezTo>
                  <a:cubicBezTo>
                    <a:pt x="120" y="14686"/>
                    <a:pt x="144" y="14686"/>
                    <a:pt x="168" y="14686"/>
                  </a:cubicBezTo>
                  <a:cubicBezTo>
                    <a:pt x="215" y="14686"/>
                    <a:pt x="287" y="14662"/>
                    <a:pt x="311" y="14614"/>
                  </a:cubicBezTo>
                  <a:cubicBezTo>
                    <a:pt x="3340" y="10226"/>
                    <a:pt x="5605" y="5336"/>
                    <a:pt x="7013" y="185"/>
                  </a:cubicBezTo>
                  <a:cubicBezTo>
                    <a:pt x="7041" y="72"/>
                    <a:pt x="6953" y="1"/>
                    <a:pt x="6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946;p34">
              <a:extLst>
                <a:ext uri="{FF2B5EF4-FFF2-40B4-BE49-F238E27FC236}">
                  <a16:creationId xmlns:a16="http://schemas.microsoft.com/office/drawing/2014/main" id="{C6F3A5F4-29BF-2F01-144B-684123398136}"/>
                </a:ext>
              </a:extLst>
            </p:cNvPr>
            <p:cNvSpPr/>
            <p:nvPr/>
          </p:nvSpPr>
          <p:spPr>
            <a:xfrm rot="10800000">
              <a:off x="880501" y="3254644"/>
              <a:ext cx="236997" cy="432091"/>
            </a:xfrm>
            <a:custGeom>
              <a:avLst/>
              <a:gdLst/>
              <a:ahLst/>
              <a:cxnLst/>
              <a:rect l="l" t="t" r="r" b="b"/>
              <a:pathLst>
                <a:path w="6271" h="11434" extrusionOk="0">
                  <a:moveTo>
                    <a:pt x="6084" y="0"/>
                  </a:moveTo>
                  <a:cubicBezTo>
                    <a:pt x="6026" y="0"/>
                    <a:pt x="5967" y="31"/>
                    <a:pt x="5940" y="104"/>
                  </a:cubicBezTo>
                  <a:cubicBezTo>
                    <a:pt x="4509" y="4063"/>
                    <a:pt x="2505" y="7784"/>
                    <a:pt x="49" y="11195"/>
                  </a:cubicBezTo>
                  <a:cubicBezTo>
                    <a:pt x="1" y="11266"/>
                    <a:pt x="1" y="11362"/>
                    <a:pt x="73" y="11409"/>
                  </a:cubicBezTo>
                  <a:cubicBezTo>
                    <a:pt x="96" y="11433"/>
                    <a:pt x="144" y="11433"/>
                    <a:pt x="168" y="11433"/>
                  </a:cubicBezTo>
                  <a:cubicBezTo>
                    <a:pt x="216" y="11433"/>
                    <a:pt x="263" y="11409"/>
                    <a:pt x="287" y="11385"/>
                  </a:cubicBezTo>
                  <a:cubicBezTo>
                    <a:pt x="2768" y="7951"/>
                    <a:pt x="4771" y="4183"/>
                    <a:pt x="6226" y="200"/>
                  </a:cubicBezTo>
                  <a:cubicBezTo>
                    <a:pt x="6270" y="82"/>
                    <a:pt x="6178" y="0"/>
                    <a:pt x="6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947;p34">
              <a:extLst>
                <a:ext uri="{FF2B5EF4-FFF2-40B4-BE49-F238E27FC236}">
                  <a16:creationId xmlns:a16="http://schemas.microsoft.com/office/drawing/2014/main" id="{74679E0F-260F-4A44-F353-73AA166CB0CF}"/>
                </a:ext>
              </a:extLst>
            </p:cNvPr>
            <p:cNvSpPr/>
            <p:nvPr/>
          </p:nvSpPr>
          <p:spPr>
            <a:xfrm rot="10800000">
              <a:off x="950264" y="3329466"/>
              <a:ext cx="241116" cy="266684"/>
            </a:xfrm>
            <a:custGeom>
              <a:avLst/>
              <a:gdLst/>
              <a:ahLst/>
              <a:cxnLst/>
              <a:rect l="l" t="t" r="r" b="b"/>
              <a:pathLst>
                <a:path w="6380" h="7057" extrusionOk="0">
                  <a:moveTo>
                    <a:pt x="6158" y="0"/>
                  </a:moveTo>
                  <a:cubicBezTo>
                    <a:pt x="6124" y="0"/>
                    <a:pt x="6090" y="13"/>
                    <a:pt x="6058" y="45"/>
                  </a:cubicBezTo>
                  <a:cubicBezTo>
                    <a:pt x="3745" y="2000"/>
                    <a:pt x="1717" y="4290"/>
                    <a:pt x="48" y="6818"/>
                  </a:cubicBezTo>
                  <a:cubicBezTo>
                    <a:pt x="0" y="6890"/>
                    <a:pt x="24" y="6985"/>
                    <a:pt x="96" y="7033"/>
                  </a:cubicBezTo>
                  <a:cubicBezTo>
                    <a:pt x="120" y="7033"/>
                    <a:pt x="143" y="7057"/>
                    <a:pt x="191" y="7057"/>
                  </a:cubicBezTo>
                  <a:cubicBezTo>
                    <a:pt x="239" y="7033"/>
                    <a:pt x="286" y="7009"/>
                    <a:pt x="310" y="6985"/>
                  </a:cubicBezTo>
                  <a:cubicBezTo>
                    <a:pt x="1956" y="4457"/>
                    <a:pt x="3959" y="2215"/>
                    <a:pt x="6249" y="259"/>
                  </a:cubicBezTo>
                  <a:cubicBezTo>
                    <a:pt x="6379" y="166"/>
                    <a:pt x="6277" y="0"/>
                    <a:pt x="6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948;p34">
              <a:extLst>
                <a:ext uri="{FF2B5EF4-FFF2-40B4-BE49-F238E27FC236}">
                  <a16:creationId xmlns:a16="http://schemas.microsoft.com/office/drawing/2014/main" id="{9DB9A4B5-BF71-B769-49B6-3CA710656630}"/>
                </a:ext>
              </a:extLst>
            </p:cNvPr>
            <p:cNvSpPr/>
            <p:nvPr/>
          </p:nvSpPr>
          <p:spPr>
            <a:xfrm rot="10800000">
              <a:off x="684556" y="3454749"/>
              <a:ext cx="139983" cy="435908"/>
            </a:xfrm>
            <a:custGeom>
              <a:avLst/>
              <a:gdLst/>
              <a:ahLst/>
              <a:cxnLst/>
              <a:rect l="l" t="t" r="r" b="b"/>
              <a:pathLst>
                <a:path w="3704" h="11535" extrusionOk="0">
                  <a:moveTo>
                    <a:pt x="3525" y="0"/>
                  </a:moveTo>
                  <a:cubicBezTo>
                    <a:pt x="3474" y="0"/>
                    <a:pt x="3421" y="26"/>
                    <a:pt x="3387" y="86"/>
                  </a:cubicBezTo>
                  <a:cubicBezTo>
                    <a:pt x="1980" y="3759"/>
                    <a:pt x="835" y="7528"/>
                    <a:pt x="24" y="11367"/>
                  </a:cubicBezTo>
                  <a:cubicBezTo>
                    <a:pt x="0" y="11439"/>
                    <a:pt x="48" y="11511"/>
                    <a:pt x="143" y="11534"/>
                  </a:cubicBezTo>
                  <a:lnTo>
                    <a:pt x="167" y="11534"/>
                  </a:lnTo>
                  <a:cubicBezTo>
                    <a:pt x="239" y="11534"/>
                    <a:pt x="287" y="11487"/>
                    <a:pt x="310" y="11415"/>
                  </a:cubicBezTo>
                  <a:cubicBezTo>
                    <a:pt x="1121" y="7599"/>
                    <a:pt x="2266" y="3855"/>
                    <a:pt x="3673" y="205"/>
                  </a:cubicBezTo>
                  <a:cubicBezTo>
                    <a:pt x="3704" y="83"/>
                    <a:pt x="3617"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949;p34">
              <a:extLst>
                <a:ext uri="{FF2B5EF4-FFF2-40B4-BE49-F238E27FC236}">
                  <a16:creationId xmlns:a16="http://schemas.microsoft.com/office/drawing/2014/main" id="{1BF1AFE4-D820-13E9-DF64-4688AC143BAC}"/>
                </a:ext>
              </a:extLst>
            </p:cNvPr>
            <p:cNvSpPr/>
            <p:nvPr/>
          </p:nvSpPr>
          <p:spPr>
            <a:xfrm rot="10800000">
              <a:off x="765015" y="3487208"/>
              <a:ext cx="95577" cy="322046"/>
            </a:xfrm>
            <a:custGeom>
              <a:avLst/>
              <a:gdLst/>
              <a:ahLst/>
              <a:cxnLst/>
              <a:rect l="l" t="t" r="r" b="b"/>
              <a:pathLst>
                <a:path w="2529" h="8522" extrusionOk="0">
                  <a:moveTo>
                    <a:pt x="2369" y="1"/>
                  </a:moveTo>
                  <a:cubicBezTo>
                    <a:pt x="2306" y="1"/>
                    <a:pt x="2238" y="44"/>
                    <a:pt x="2218" y="103"/>
                  </a:cubicBezTo>
                  <a:cubicBezTo>
                    <a:pt x="1646" y="2893"/>
                    <a:pt x="931" y="5636"/>
                    <a:pt x="24" y="8331"/>
                  </a:cubicBezTo>
                  <a:cubicBezTo>
                    <a:pt x="0" y="8403"/>
                    <a:pt x="48" y="8498"/>
                    <a:pt x="120" y="8522"/>
                  </a:cubicBezTo>
                  <a:lnTo>
                    <a:pt x="167" y="8522"/>
                  </a:lnTo>
                  <a:cubicBezTo>
                    <a:pt x="239" y="8522"/>
                    <a:pt x="310" y="8474"/>
                    <a:pt x="334" y="8426"/>
                  </a:cubicBezTo>
                  <a:cubicBezTo>
                    <a:pt x="1217" y="5707"/>
                    <a:pt x="1956" y="2965"/>
                    <a:pt x="2528" y="174"/>
                  </a:cubicBezTo>
                  <a:cubicBezTo>
                    <a:pt x="2528" y="103"/>
                    <a:pt x="2481" y="7"/>
                    <a:pt x="2409" y="7"/>
                  </a:cubicBezTo>
                  <a:cubicBezTo>
                    <a:pt x="2397" y="3"/>
                    <a:pt x="2383" y="1"/>
                    <a:pt x="2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950;p34">
              <a:extLst>
                <a:ext uri="{FF2B5EF4-FFF2-40B4-BE49-F238E27FC236}">
                  <a16:creationId xmlns:a16="http://schemas.microsoft.com/office/drawing/2014/main" id="{55ADADDE-7151-F5AA-A514-47C3A885E613}"/>
                </a:ext>
              </a:extLst>
            </p:cNvPr>
            <p:cNvSpPr/>
            <p:nvPr/>
          </p:nvSpPr>
          <p:spPr>
            <a:xfrm rot="10800000">
              <a:off x="825396" y="3463776"/>
              <a:ext cx="412845" cy="284483"/>
            </a:xfrm>
            <a:custGeom>
              <a:avLst/>
              <a:gdLst/>
              <a:ahLst/>
              <a:cxnLst/>
              <a:rect l="l" t="t" r="r" b="b"/>
              <a:pathLst>
                <a:path w="10924" h="7528" extrusionOk="0">
                  <a:moveTo>
                    <a:pt x="10746" y="1"/>
                  </a:moveTo>
                  <a:cubicBezTo>
                    <a:pt x="10717" y="1"/>
                    <a:pt x="10687" y="6"/>
                    <a:pt x="10661" y="15"/>
                  </a:cubicBezTo>
                  <a:cubicBezTo>
                    <a:pt x="7227" y="2567"/>
                    <a:pt x="3673" y="5000"/>
                    <a:pt x="95" y="7266"/>
                  </a:cubicBezTo>
                  <a:cubicBezTo>
                    <a:pt x="24" y="7313"/>
                    <a:pt x="0" y="7409"/>
                    <a:pt x="48" y="7456"/>
                  </a:cubicBezTo>
                  <a:cubicBezTo>
                    <a:pt x="72" y="7504"/>
                    <a:pt x="119" y="7528"/>
                    <a:pt x="191" y="7528"/>
                  </a:cubicBezTo>
                  <a:cubicBezTo>
                    <a:pt x="215" y="7528"/>
                    <a:pt x="239" y="7528"/>
                    <a:pt x="262" y="7504"/>
                  </a:cubicBezTo>
                  <a:cubicBezTo>
                    <a:pt x="3840" y="5262"/>
                    <a:pt x="7394" y="2806"/>
                    <a:pt x="10852" y="277"/>
                  </a:cubicBezTo>
                  <a:cubicBezTo>
                    <a:pt x="10900" y="230"/>
                    <a:pt x="10924" y="134"/>
                    <a:pt x="10876" y="63"/>
                  </a:cubicBezTo>
                  <a:cubicBezTo>
                    <a:pt x="10846" y="17"/>
                    <a:pt x="10796" y="1"/>
                    <a:pt x="10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951;p34">
              <a:extLst>
                <a:ext uri="{FF2B5EF4-FFF2-40B4-BE49-F238E27FC236}">
                  <a16:creationId xmlns:a16="http://schemas.microsoft.com/office/drawing/2014/main" id="{43AA9994-6484-52AA-23FA-D751BF2B8D62}"/>
                </a:ext>
              </a:extLst>
            </p:cNvPr>
            <p:cNvSpPr/>
            <p:nvPr/>
          </p:nvSpPr>
          <p:spPr>
            <a:xfrm rot="10800000">
              <a:off x="737986" y="3594457"/>
              <a:ext cx="362354" cy="249527"/>
            </a:xfrm>
            <a:custGeom>
              <a:avLst/>
              <a:gdLst/>
              <a:ahLst/>
              <a:cxnLst/>
              <a:rect l="l" t="t" r="r" b="b"/>
              <a:pathLst>
                <a:path w="9588" h="6603" extrusionOk="0">
                  <a:moveTo>
                    <a:pt x="9413" y="1"/>
                  </a:moveTo>
                  <a:cubicBezTo>
                    <a:pt x="9391" y="1"/>
                    <a:pt x="9369" y="7"/>
                    <a:pt x="9349" y="20"/>
                  </a:cubicBezTo>
                  <a:cubicBezTo>
                    <a:pt x="6034" y="1785"/>
                    <a:pt x="2934" y="3907"/>
                    <a:pt x="119" y="6340"/>
                  </a:cubicBezTo>
                  <a:cubicBezTo>
                    <a:pt x="0" y="6436"/>
                    <a:pt x="72" y="6603"/>
                    <a:pt x="215" y="6603"/>
                  </a:cubicBezTo>
                  <a:cubicBezTo>
                    <a:pt x="239" y="6603"/>
                    <a:pt x="286" y="6603"/>
                    <a:pt x="310" y="6579"/>
                  </a:cubicBezTo>
                  <a:cubicBezTo>
                    <a:pt x="3125" y="4146"/>
                    <a:pt x="6201" y="2023"/>
                    <a:pt x="9493" y="282"/>
                  </a:cubicBezTo>
                  <a:cubicBezTo>
                    <a:pt x="9564" y="235"/>
                    <a:pt x="9588" y="163"/>
                    <a:pt x="9564" y="91"/>
                  </a:cubicBezTo>
                  <a:cubicBezTo>
                    <a:pt x="9530" y="40"/>
                    <a:pt x="9471" y="1"/>
                    <a:pt x="9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952;p34">
              <a:extLst>
                <a:ext uri="{FF2B5EF4-FFF2-40B4-BE49-F238E27FC236}">
                  <a16:creationId xmlns:a16="http://schemas.microsoft.com/office/drawing/2014/main" id="{B8995FF0-CAB4-7713-6266-B1C620847D92}"/>
                </a:ext>
              </a:extLst>
            </p:cNvPr>
            <p:cNvSpPr/>
            <p:nvPr/>
          </p:nvSpPr>
          <p:spPr>
            <a:xfrm rot="10800000">
              <a:off x="573942" y="3780124"/>
              <a:ext cx="84769" cy="209130"/>
            </a:xfrm>
            <a:custGeom>
              <a:avLst/>
              <a:gdLst/>
              <a:ahLst/>
              <a:cxnLst/>
              <a:rect l="l" t="t" r="r" b="b"/>
              <a:pathLst>
                <a:path w="2243" h="5534" extrusionOk="0">
                  <a:moveTo>
                    <a:pt x="1837" y="0"/>
                  </a:moveTo>
                  <a:cubicBezTo>
                    <a:pt x="979" y="978"/>
                    <a:pt x="526" y="2457"/>
                    <a:pt x="192" y="3625"/>
                  </a:cubicBezTo>
                  <a:cubicBezTo>
                    <a:pt x="72" y="4007"/>
                    <a:pt x="1" y="4412"/>
                    <a:pt x="25" y="4818"/>
                  </a:cubicBezTo>
                  <a:cubicBezTo>
                    <a:pt x="49" y="5176"/>
                    <a:pt x="311" y="5486"/>
                    <a:pt x="692" y="5533"/>
                  </a:cubicBezTo>
                  <a:cubicBezTo>
                    <a:pt x="1026" y="5510"/>
                    <a:pt x="1360" y="5343"/>
                    <a:pt x="1575" y="5056"/>
                  </a:cubicBezTo>
                  <a:cubicBezTo>
                    <a:pt x="1790" y="4770"/>
                    <a:pt x="1957" y="4460"/>
                    <a:pt x="2052" y="4102"/>
                  </a:cubicBezTo>
                  <a:cubicBezTo>
                    <a:pt x="2219" y="3387"/>
                    <a:pt x="2243" y="2671"/>
                    <a:pt x="2147" y="1932"/>
                  </a:cubicBezTo>
                  <a:cubicBezTo>
                    <a:pt x="2076" y="1383"/>
                    <a:pt x="2171" y="358"/>
                    <a:pt x="1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953;p34">
              <a:extLst>
                <a:ext uri="{FF2B5EF4-FFF2-40B4-BE49-F238E27FC236}">
                  <a16:creationId xmlns:a16="http://schemas.microsoft.com/office/drawing/2014/main" id="{46890AC3-B889-B333-8234-2952ED67DEE6}"/>
                </a:ext>
              </a:extLst>
            </p:cNvPr>
            <p:cNvSpPr/>
            <p:nvPr/>
          </p:nvSpPr>
          <p:spPr>
            <a:xfrm rot="10800000">
              <a:off x="581157" y="3918095"/>
              <a:ext cx="201925" cy="87900"/>
            </a:xfrm>
            <a:custGeom>
              <a:avLst/>
              <a:gdLst/>
              <a:ahLst/>
              <a:cxnLst/>
              <a:rect l="l" t="t" r="r" b="b"/>
              <a:pathLst>
                <a:path w="5343" h="2326" extrusionOk="0">
                  <a:moveTo>
                    <a:pt x="3614" y="1"/>
                  </a:moveTo>
                  <a:cubicBezTo>
                    <a:pt x="3055" y="1"/>
                    <a:pt x="2475" y="67"/>
                    <a:pt x="1956" y="133"/>
                  </a:cubicBezTo>
                  <a:cubicBezTo>
                    <a:pt x="1575" y="157"/>
                    <a:pt x="1169" y="276"/>
                    <a:pt x="811" y="443"/>
                  </a:cubicBezTo>
                  <a:cubicBezTo>
                    <a:pt x="430" y="658"/>
                    <a:pt x="144" y="1015"/>
                    <a:pt x="48" y="1445"/>
                  </a:cubicBezTo>
                  <a:cubicBezTo>
                    <a:pt x="0" y="1731"/>
                    <a:pt x="144" y="2041"/>
                    <a:pt x="406" y="2184"/>
                  </a:cubicBezTo>
                  <a:cubicBezTo>
                    <a:pt x="605" y="2284"/>
                    <a:pt x="817" y="2326"/>
                    <a:pt x="1023" y="2326"/>
                  </a:cubicBezTo>
                  <a:cubicBezTo>
                    <a:pt x="1113" y="2326"/>
                    <a:pt x="1202" y="2318"/>
                    <a:pt x="1288" y="2303"/>
                  </a:cubicBezTo>
                  <a:cubicBezTo>
                    <a:pt x="2028" y="2136"/>
                    <a:pt x="2743" y="1874"/>
                    <a:pt x="3411" y="1493"/>
                  </a:cubicBezTo>
                  <a:cubicBezTo>
                    <a:pt x="3960" y="1206"/>
                    <a:pt x="4961" y="872"/>
                    <a:pt x="5343" y="372"/>
                  </a:cubicBezTo>
                  <a:cubicBezTo>
                    <a:pt x="4882" y="90"/>
                    <a:pt x="4262" y="1"/>
                    <a:pt x="3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954;p34">
              <a:extLst>
                <a:ext uri="{FF2B5EF4-FFF2-40B4-BE49-F238E27FC236}">
                  <a16:creationId xmlns:a16="http://schemas.microsoft.com/office/drawing/2014/main" id="{45BD0602-F2AF-6627-0EC2-05A0AE6696EB}"/>
                </a:ext>
              </a:extLst>
            </p:cNvPr>
            <p:cNvSpPr/>
            <p:nvPr/>
          </p:nvSpPr>
          <p:spPr>
            <a:xfrm rot="10800000">
              <a:off x="48452" y="4444339"/>
              <a:ext cx="121730" cy="160343"/>
            </a:xfrm>
            <a:custGeom>
              <a:avLst/>
              <a:gdLst/>
              <a:ahLst/>
              <a:cxnLst/>
              <a:rect l="l" t="t" r="r" b="b"/>
              <a:pathLst>
                <a:path w="3221" h="4243" extrusionOk="0">
                  <a:moveTo>
                    <a:pt x="1141" y="1"/>
                  </a:moveTo>
                  <a:cubicBezTo>
                    <a:pt x="946" y="1"/>
                    <a:pt x="749" y="60"/>
                    <a:pt x="573" y="186"/>
                  </a:cubicBezTo>
                  <a:cubicBezTo>
                    <a:pt x="287" y="401"/>
                    <a:pt x="96" y="711"/>
                    <a:pt x="48" y="1069"/>
                  </a:cubicBezTo>
                  <a:cubicBezTo>
                    <a:pt x="1" y="1379"/>
                    <a:pt x="72" y="1689"/>
                    <a:pt x="215" y="1975"/>
                  </a:cubicBezTo>
                  <a:cubicBezTo>
                    <a:pt x="525" y="2500"/>
                    <a:pt x="979" y="2977"/>
                    <a:pt x="1503" y="3310"/>
                  </a:cubicBezTo>
                  <a:cubicBezTo>
                    <a:pt x="1895" y="3587"/>
                    <a:pt x="2443" y="4243"/>
                    <a:pt x="2975" y="4243"/>
                  </a:cubicBezTo>
                  <a:cubicBezTo>
                    <a:pt x="2993" y="4243"/>
                    <a:pt x="3012" y="4242"/>
                    <a:pt x="3030" y="4241"/>
                  </a:cubicBezTo>
                  <a:cubicBezTo>
                    <a:pt x="3221" y="3072"/>
                    <a:pt x="2672" y="1879"/>
                    <a:pt x="2243" y="973"/>
                  </a:cubicBezTo>
                  <a:cubicBezTo>
                    <a:pt x="2123" y="639"/>
                    <a:pt x="1909" y="353"/>
                    <a:pt x="1646" y="138"/>
                  </a:cubicBezTo>
                  <a:cubicBezTo>
                    <a:pt x="1489" y="48"/>
                    <a:pt x="1315" y="1"/>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955;p34">
              <a:extLst>
                <a:ext uri="{FF2B5EF4-FFF2-40B4-BE49-F238E27FC236}">
                  <a16:creationId xmlns:a16="http://schemas.microsoft.com/office/drawing/2014/main" id="{148C533C-F599-FCC2-280A-F2E942D6FC62}"/>
                </a:ext>
              </a:extLst>
            </p:cNvPr>
            <p:cNvSpPr/>
            <p:nvPr/>
          </p:nvSpPr>
          <p:spPr>
            <a:xfrm rot="10800000">
              <a:off x="-63297" y="4299183"/>
              <a:ext cx="128910" cy="154259"/>
            </a:xfrm>
            <a:custGeom>
              <a:avLst/>
              <a:gdLst/>
              <a:ahLst/>
              <a:cxnLst/>
              <a:rect l="l" t="t" r="r" b="b"/>
              <a:pathLst>
                <a:path w="3411" h="4082" extrusionOk="0">
                  <a:moveTo>
                    <a:pt x="167" y="0"/>
                  </a:moveTo>
                  <a:lnTo>
                    <a:pt x="167" y="0"/>
                  </a:lnTo>
                  <a:cubicBezTo>
                    <a:pt x="0" y="573"/>
                    <a:pt x="430" y="1383"/>
                    <a:pt x="573" y="1884"/>
                  </a:cubicBezTo>
                  <a:cubicBezTo>
                    <a:pt x="764" y="2528"/>
                    <a:pt x="954" y="3196"/>
                    <a:pt x="1360" y="3649"/>
                  </a:cubicBezTo>
                  <a:cubicBezTo>
                    <a:pt x="1551" y="3888"/>
                    <a:pt x="1813" y="4031"/>
                    <a:pt x="2099" y="4079"/>
                  </a:cubicBezTo>
                  <a:cubicBezTo>
                    <a:pt x="2127" y="4081"/>
                    <a:pt x="2155" y="4082"/>
                    <a:pt x="2183" y="4082"/>
                  </a:cubicBezTo>
                  <a:cubicBezTo>
                    <a:pt x="2488" y="4082"/>
                    <a:pt x="2787" y="3963"/>
                    <a:pt x="3006" y="3745"/>
                  </a:cubicBezTo>
                  <a:cubicBezTo>
                    <a:pt x="3292" y="3435"/>
                    <a:pt x="3411" y="3005"/>
                    <a:pt x="3316" y="2600"/>
                  </a:cubicBezTo>
                  <a:cubicBezTo>
                    <a:pt x="3220" y="2266"/>
                    <a:pt x="3029" y="1980"/>
                    <a:pt x="2767" y="1741"/>
                  </a:cubicBezTo>
                  <a:cubicBezTo>
                    <a:pt x="2123" y="1026"/>
                    <a:pt x="1241" y="119"/>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956;p34">
              <a:extLst>
                <a:ext uri="{FF2B5EF4-FFF2-40B4-BE49-F238E27FC236}">
                  <a16:creationId xmlns:a16="http://schemas.microsoft.com/office/drawing/2014/main" id="{8299624D-FC98-D8C0-A842-453E8C9A4B75}"/>
                </a:ext>
              </a:extLst>
            </p:cNvPr>
            <p:cNvSpPr/>
            <p:nvPr/>
          </p:nvSpPr>
          <p:spPr>
            <a:xfrm rot="10800000">
              <a:off x="429729" y="3821583"/>
              <a:ext cx="122599" cy="301073"/>
            </a:xfrm>
            <a:custGeom>
              <a:avLst/>
              <a:gdLst/>
              <a:ahLst/>
              <a:cxnLst/>
              <a:rect l="l" t="t" r="r" b="b"/>
              <a:pathLst>
                <a:path w="3244" h="7967" extrusionOk="0">
                  <a:moveTo>
                    <a:pt x="2648" y="0"/>
                  </a:moveTo>
                  <a:cubicBezTo>
                    <a:pt x="1383" y="1407"/>
                    <a:pt x="740" y="3554"/>
                    <a:pt x="286" y="5247"/>
                  </a:cubicBezTo>
                  <a:cubicBezTo>
                    <a:pt x="96" y="5796"/>
                    <a:pt x="0" y="6368"/>
                    <a:pt x="48" y="6965"/>
                  </a:cubicBezTo>
                  <a:cubicBezTo>
                    <a:pt x="96" y="7489"/>
                    <a:pt x="453" y="7966"/>
                    <a:pt x="978" y="7966"/>
                  </a:cubicBezTo>
                  <a:cubicBezTo>
                    <a:pt x="1479" y="7942"/>
                    <a:pt x="1956" y="7704"/>
                    <a:pt x="2266" y="7298"/>
                  </a:cubicBezTo>
                  <a:cubicBezTo>
                    <a:pt x="2576" y="6893"/>
                    <a:pt x="2815" y="6416"/>
                    <a:pt x="2934" y="5915"/>
                  </a:cubicBezTo>
                  <a:cubicBezTo>
                    <a:pt x="3244" y="4842"/>
                    <a:pt x="3148" y="3816"/>
                    <a:pt x="3077" y="2791"/>
                  </a:cubicBezTo>
                  <a:cubicBezTo>
                    <a:pt x="3005" y="2004"/>
                    <a:pt x="3148" y="501"/>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957;p34">
              <a:extLst>
                <a:ext uri="{FF2B5EF4-FFF2-40B4-BE49-F238E27FC236}">
                  <a16:creationId xmlns:a16="http://schemas.microsoft.com/office/drawing/2014/main" id="{9A633809-1AED-007B-AD97-2C9FD59013FE}"/>
                </a:ext>
              </a:extLst>
            </p:cNvPr>
            <p:cNvSpPr/>
            <p:nvPr/>
          </p:nvSpPr>
          <p:spPr>
            <a:xfrm rot="10800000">
              <a:off x="439625" y="4019604"/>
              <a:ext cx="291191" cy="126974"/>
            </a:xfrm>
            <a:custGeom>
              <a:avLst/>
              <a:gdLst/>
              <a:ahLst/>
              <a:cxnLst/>
              <a:rect l="l" t="t" r="r" b="b"/>
              <a:pathLst>
                <a:path w="7705" h="3360" extrusionOk="0">
                  <a:moveTo>
                    <a:pt x="5264" y="0"/>
                  </a:moveTo>
                  <a:cubicBezTo>
                    <a:pt x="4440" y="0"/>
                    <a:pt x="3586" y="102"/>
                    <a:pt x="2839" y="204"/>
                  </a:cubicBezTo>
                  <a:cubicBezTo>
                    <a:pt x="2243" y="228"/>
                    <a:pt x="1694" y="395"/>
                    <a:pt x="1169" y="657"/>
                  </a:cubicBezTo>
                  <a:cubicBezTo>
                    <a:pt x="597" y="943"/>
                    <a:pt x="192" y="1468"/>
                    <a:pt x="48" y="2088"/>
                  </a:cubicBezTo>
                  <a:cubicBezTo>
                    <a:pt x="1" y="2517"/>
                    <a:pt x="192" y="2947"/>
                    <a:pt x="573" y="3161"/>
                  </a:cubicBezTo>
                  <a:cubicBezTo>
                    <a:pt x="860" y="3297"/>
                    <a:pt x="1160" y="3360"/>
                    <a:pt x="1471" y="3360"/>
                  </a:cubicBezTo>
                  <a:cubicBezTo>
                    <a:pt x="1599" y="3360"/>
                    <a:pt x="1729" y="3349"/>
                    <a:pt x="1861" y="3328"/>
                  </a:cubicBezTo>
                  <a:cubicBezTo>
                    <a:pt x="2863" y="3185"/>
                    <a:pt x="3912" y="2661"/>
                    <a:pt x="4914" y="2136"/>
                  </a:cubicBezTo>
                  <a:cubicBezTo>
                    <a:pt x="5701" y="1730"/>
                    <a:pt x="7156" y="1253"/>
                    <a:pt x="7704" y="514"/>
                  </a:cubicBezTo>
                  <a:cubicBezTo>
                    <a:pt x="7053" y="125"/>
                    <a:pt x="6177" y="0"/>
                    <a:pt x="5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958;p34">
              <a:extLst>
                <a:ext uri="{FF2B5EF4-FFF2-40B4-BE49-F238E27FC236}">
                  <a16:creationId xmlns:a16="http://schemas.microsoft.com/office/drawing/2014/main" id="{2EEAA008-B0C1-DFD8-5301-7E15367706D5}"/>
                </a:ext>
              </a:extLst>
            </p:cNvPr>
            <p:cNvSpPr/>
            <p:nvPr/>
          </p:nvSpPr>
          <p:spPr>
            <a:xfrm rot="10800000">
              <a:off x="149392" y="4357875"/>
              <a:ext cx="143347" cy="215063"/>
            </a:xfrm>
            <a:custGeom>
              <a:avLst/>
              <a:gdLst/>
              <a:ahLst/>
              <a:cxnLst/>
              <a:rect l="l" t="t" r="r" b="b"/>
              <a:pathLst>
                <a:path w="3793" h="5691" extrusionOk="0">
                  <a:moveTo>
                    <a:pt x="1418" y="0"/>
                  </a:moveTo>
                  <a:cubicBezTo>
                    <a:pt x="1208" y="0"/>
                    <a:pt x="997" y="61"/>
                    <a:pt x="811" y="181"/>
                  </a:cubicBezTo>
                  <a:cubicBezTo>
                    <a:pt x="429" y="443"/>
                    <a:pt x="167" y="825"/>
                    <a:pt x="72" y="1278"/>
                  </a:cubicBezTo>
                  <a:cubicBezTo>
                    <a:pt x="0" y="1660"/>
                    <a:pt x="24" y="2065"/>
                    <a:pt x="191" y="2447"/>
                  </a:cubicBezTo>
                  <a:cubicBezTo>
                    <a:pt x="477" y="3234"/>
                    <a:pt x="1073" y="3782"/>
                    <a:pt x="1670" y="4307"/>
                  </a:cubicBezTo>
                  <a:cubicBezTo>
                    <a:pt x="2147" y="4736"/>
                    <a:pt x="2791" y="5666"/>
                    <a:pt x="3458" y="5690"/>
                  </a:cubicBezTo>
                  <a:cubicBezTo>
                    <a:pt x="3792" y="4188"/>
                    <a:pt x="3244" y="2590"/>
                    <a:pt x="2791" y="1373"/>
                  </a:cubicBezTo>
                  <a:cubicBezTo>
                    <a:pt x="2671" y="944"/>
                    <a:pt x="2457" y="562"/>
                    <a:pt x="2123" y="252"/>
                  </a:cubicBezTo>
                  <a:cubicBezTo>
                    <a:pt x="1916" y="84"/>
                    <a:pt x="1667" y="0"/>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959;p34">
              <a:extLst>
                <a:ext uri="{FF2B5EF4-FFF2-40B4-BE49-F238E27FC236}">
                  <a16:creationId xmlns:a16="http://schemas.microsoft.com/office/drawing/2014/main" id="{720C73F5-3E74-6901-53DE-5D82993E3A2A}"/>
                </a:ext>
              </a:extLst>
            </p:cNvPr>
            <p:cNvSpPr/>
            <p:nvPr/>
          </p:nvSpPr>
          <p:spPr>
            <a:xfrm rot="10800000">
              <a:off x="18709" y="4182750"/>
              <a:ext cx="159560" cy="196055"/>
            </a:xfrm>
            <a:custGeom>
              <a:avLst/>
              <a:gdLst/>
              <a:ahLst/>
              <a:cxnLst/>
              <a:rect l="l" t="t" r="r" b="b"/>
              <a:pathLst>
                <a:path w="4222" h="5188" extrusionOk="0">
                  <a:moveTo>
                    <a:pt x="252" y="0"/>
                  </a:moveTo>
                  <a:cubicBezTo>
                    <a:pt x="224" y="0"/>
                    <a:pt x="195" y="2"/>
                    <a:pt x="167" y="5"/>
                  </a:cubicBezTo>
                  <a:cubicBezTo>
                    <a:pt x="0" y="1507"/>
                    <a:pt x="763" y="2938"/>
                    <a:pt x="1383" y="4059"/>
                  </a:cubicBezTo>
                  <a:cubicBezTo>
                    <a:pt x="1574" y="4441"/>
                    <a:pt x="1860" y="4775"/>
                    <a:pt x="2218" y="5037"/>
                  </a:cubicBezTo>
                  <a:cubicBezTo>
                    <a:pt x="2400" y="5138"/>
                    <a:pt x="2600" y="5188"/>
                    <a:pt x="2800" y="5188"/>
                  </a:cubicBezTo>
                  <a:cubicBezTo>
                    <a:pt x="3071" y="5188"/>
                    <a:pt x="3344" y="5096"/>
                    <a:pt x="3578" y="4918"/>
                  </a:cubicBezTo>
                  <a:cubicBezTo>
                    <a:pt x="3935" y="4632"/>
                    <a:pt x="4150" y="4226"/>
                    <a:pt x="4198" y="3773"/>
                  </a:cubicBezTo>
                  <a:cubicBezTo>
                    <a:pt x="4222" y="3391"/>
                    <a:pt x="4126" y="2986"/>
                    <a:pt x="3935" y="2676"/>
                  </a:cubicBezTo>
                  <a:cubicBezTo>
                    <a:pt x="3530" y="1960"/>
                    <a:pt x="2838" y="1507"/>
                    <a:pt x="2170" y="1078"/>
                  </a:cubicBezTo>
                  <a:cubicBezTo>
                    <a:pt x="1667" y="781"/>
                    <a:pt x="92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960;p34">
              <a:extLst>
                <a:ext uri="{FF2B5EF4-FFF2-40B4-BE49-F238E27FC236}">
                  <a16:creationId xmlns:a16="http://schemas.microsoft.com/office/drawing/2014/main" id="{6D59BF7C-92C5-CFA1-E4C6-E2A4697D6915}"/>
                </a:ext>
              </a:extLst>
            </p:cNvPr>
            <p:cNvSpPr/>
            <p:nvPr/>
          </p:nvSpPr>
          <p:spPr>
            <a:xfrm rot="10800000">
              <a:off x="263863" y="3932613"/>
              <a:ext cx="117232" cy="281989"/>
            </a:xfrm>
            <a:custGeom>
              <a:avLst/>
              <a:gdLst/>
              <a:ahLst/>
              <a:cxnLst/>
              <a:rect l="l" t="t" r="r" b="b"/>
              <a:pathLst>
                <a:path w="3102" h="7462" extrusionOk="0">
                  <a:moveTo>
                    <a:pt x="835" y="0"/>
                  </a:moveTo>
                  <a:cubicBezTo>
                    <a:pt x="1" y="1646"/>
                    <a:pt x="48" y="3721"/>
                    <a:pt x="96" y="5319"/>
                  </a:cubicBezTo>
                  <a:cubicBezTo>
                    <a:pt x="72" y="5844"/>
                    <a:pt x="192" y="6392"/>
                    <a:pt x="406" y="6869"/>
                  </a:cubicBezTo>
                  <a:cubicBezTo>
                    <a:pt x="596" y="7248"/>
                    <a:pt x="981" y="7462"/>
                    <a:pt x="1382" y="7462"/>
                  </a:cubicBezTo>
                  <a:cubicBezTo>
                    <a:pt x="1486" y="7462"/>
                    <a:pt x="1591" y="7447"/>
                    <a:pt x="1694" y="7418"/>
                  </a:cubicBezTo>
                  <a:cubicBezTo>
                    <a:pt x="2195" y="7227"/>
                    <a:pt x="2577" y="6846"/>
                    <a:pt x="2815" y="6392"/>
                  </a:cubicBezTo>
                  <a:cubicBezTo>
                    <a:pt x="3006" y="5939"/>
                    <a:pt x="3101" y="5438"/>
                    <a:pt x="3077" y="4961"/>
                  </a:cubicBezTo>
                  <a:cubicBezTo>
                    <a:pt x="3030" y="3936"/>
                    <a:pt x="2600" y="3077"/>
                    <a:pt x="2171" y="2242"/>
                  </a:cubicBezTo>
                  <a:cubicBezTo>
                    <a:pt x="1837" y="1575"/>
                    <a:pt x="1479" y="263"/>
                    <a:pt x="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961;p34">
              <a:extLst>
                <a:ext uri="{FF2B5EF4-FFF2-40B4-BE49-F238E27FC236}">
                  <a16:creationId xmlns:a16="http://schemas.microsoft.com/office/drawing/2014/main" id="{B2579160-2373-C193-5E68-97CA7F6B62C6}"/>
                </a:ext>
              </a:extLst>
            </p:cNvPr>
            <p:cNvSpPr/>
            <p:nvPr/>
          </p:nvSpPr>
          <p:spPr>
            <a:xfrm rot="10800000">
              <a:off x="114245" y="4048479"/>
              <a:ext cx="167685" cy="240949"/>
            </a:xfrm>
            <a:custGeom>
              <a:avLst/>
              <a:gdLst/>
              <a:ahLst/>
              <a:cxnLst/>
              <a:rect l="l" t="t" r="r" b="b"/>
              <a:pathLst>
                <a:path w="4437" h="6376" extrusionOk="0">
                  <a:moveTo>
                    <a:pt x="384" y="0"/>
                  </a:moveTo>
                  <a:cubicBezTo>
                    <a:pt x="376" y="0"/>
                    <a:pt x="367" y="1"/>
                    <a:pt x="358" y="1"/>
                  </a:cubicBezTo>
                  <a:cubicBezTo>
                    <a:pt x="0" y="1718"/>
                    <a:pt x="692" y="3507"/>
                    <a:pt x="1240" y="4866"/>
                  </a:cubicBezTo>
                  <a:cubicBezTo>
                    <a:pt x="1384" y="5343"/>
                    <a:pt x="1646" y="5773"/>
                    <a:pt x="2028" y="6130"/>
                  </a:cubicBezTo>
                  <a:cubicBezTo>
                    <a:pt x="2263" y="6291"/>
                    <a:pt x="2537" y="6375"/>
                    <a:pt x="2809" y="6375"/>
                  </a:cubicBezTo>
                  <a:cubicBezTo>
                    <a:pt x="3061" y="6375"/>
                    <a:pt x="3312" y="6303"/>
                    <a:pt x="3530" y="6154"/>
                  </a:cubicBezTo>
                  <a:cubicBezTo>
                    <a:pt x="3959" y="5868"/>
                    <a:pt x="4269" y="5415"/>
                    <a:pt x="4365" y="4890"/>
                  </a:cubicBezTo>
                  <a:cubicBezTo>
                    <a:pt x="4436" y="4461"/>
                    <a:pt x="4389" y="3984"/>
                    <a:pt x="4198" y="3578"/>
                  </a:cubicBezTo>
                  <a:cubicBezTo>
                    <a:pt x="3840" y="2672"/>
                    <a:pt x="3149" y="2076"/>
                    <a:pt x="2457" y="1480"/>
                  </a:cubicBezTo>
                  <a:cubicBezTo>
                    <a:pt x="1914" y="1032"/>
                    <a:pt x="1162"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962;p34">
              <a:extLst>
                <a:ext uri="{FF2B5EF4-FFF2-40B4-BE49-F238E27FC236}">
                  <a16:creationId xmlns:a16="http://schemas.microsoft.com/office/drawing/2014/main" id="{8404F90B-5447-E007-9D2C-AEBCAB8E01D3}"/>
                </a:ext>
              </a:extLst>
            </p:cNvPr>
            <p:cNvSpPr/>
            <p:nvPr/>
          </p:nvSpPr>
          <p:spPr>
            <a:xfrm rot="10800000">
              <a:off x="342275" y="4168765"/>
              <a:ext cx="279476" cy="117716"/>
            </a:xfrm>
            <a:custGeom>
              <a:avLst/>
              <a:gdLst/>
              <a:ahLst/>
              <a:cxnLst/>
              <a:rect l="l" t="t" r="r" b="b"/>
              <a:pathLst>
                <a:path w="7395" h="3115" extrusionOk="0">
                  <a:moveTo>
                    <a:pt x="2350" y="0"/>
                  </a:moveTo>
                  <a:cubicBezTo>
                    <a:pt x="2082" y="0"/>
                    <a:pt x="1813" y="30"/>
                    <a:pt x="1551" y="90"/>
                  </a:cubicBezTo>
                  <a:cubicBezTo>
                    <a:pt x="955" y="257"/>
                    <a:pt x="430" y="686"/>
                    <a:pt x="168" y="1259"/>
                  </a:cubicBezTo>
                  <a:cubicBezTo>
                    <a:pt x="1" y="1664"/>
                    <a:pt x="48" y="2165"/>
                    <a:pt x="335" y="2523"/>
                  </a:cubicBezTo>
                  <a:cubicBezTo>
                    <a:pt x="621" y="2833"/>
                    <a:pt x="1002" y="3023"/>
                    <a:pt x="1432" y="3071"/>
                  </a:cubicBezTo>
                  <a:cubicBezTo>
                    <a:pt x="1633" y="3101"/>
                    <a:pt x="1839" y="3115"/>
                    <a:pt x="2048" y="3115"/>
                  </a:cubicBezTo>
                  <a:cubicBezTo>
                    <a:pt x="2828" y="3115"/>
                    <a:pt x="3652" y="2930"/>
                    <a:pt x="4461" y="2761"/>
                  </a:cubicBezTo>
                  <a:cubicBezTo>
                    <a:pt x="5295" y="2570"/>
                    <a:pt x="6703" y="2499"/>
                    <a:pt x="7394" y="1879"/>
                  </a:cubicBezTo>
                  <a:cubicBezTo>
                    <a:pt x="6488" y="734"/>
                    <a:pt x="4604" y="352"/>
                    <a:pt x="3149" y="90"/>
                  </a:cubicBezTo>
                  <a:cubicBezTo>
                    <a:pt x="2887" y="30"/>
                    <a:pt x="2618" y="0"/>
                    <a:pt x="23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963;p34">
              <a:extLst>
                <a:ext uri="{FF2B5EF4-FFF2-40B4-BE49-F238E27FC236}">
                  <a16:creationId xmlns:a16="http://schemas.microsoft.com/office/drawing/2014/main" id="{39154D13-EC85-7F83-7D5F-FB121F0B3E23}"/>
                </a:ext>
              </a:extLst>
            </p:cNvPr>
            <p:cNvSpPr/>
            <p:nvPr/>
          </p:nvSpPr>
          <p:spPr>
            <a:xfrm rot="10800000">
              <a:off x="259362" y="4280893"/>
              <a:ext cx="228456" cy="173456"/>
            </a:xfrm>
            <a:custGeom>
              <a:avLst/>
              <a:gdLst/>
              <a:ahLst/>
              <a:cxnLst/>
              <a:rect l="l" t="t" r="r" b="b"/>
              <a:pathLst>
                <a:path w="6045" h="4590" extrusionOk="0">
                  <a:moveTo>
                    <a:pt x="1846" y="0"/>
                  </a:moveTo>
                  <a:cubicBezTo>
                    <a:pt x="827" y="0"/>
                    <a:pt x="1" y="908"/>
                    <a:pt x="153" y="1956"/>
                  </a:cubicBezTo>
                  <a:cubicBezTo>
                    <a:pt x="249" y="2385"/>
                    <a:pt x="464" y="2743"/>
                    <a:pt x="797" y="3005"/>
                  </a:cubicBezTo>
                  <a:cubicBezTo>
                    <a:pt x="1489" y="3602"/>
                    <a:pt x="2443" y="3840"/>
                    <a:pt x="3349" y="4055"/>
                  </a:cubicBezTo>
                  <a:cubicBezTo>
                    <a:pt x="3941" y="4207"/>
                    <a:pt x="4792" y="4589"/>
                    <a:pt x="5524" y="4589"/>
                  </a:cubicBezTo>
                  <a:cubicBezTo>
                    <a:pt x="5707" y="4589"/>
                    <a:pt x="5882" y="4565"/>
                    <a:pt x="6045" y="4508"/>
                  </a:cubicBezTo>
                  <a:cubicBezTo>
                    <a:pt x="5782" y="2934"/>
                    <a:pt x="4447" y="1694"/>
                    <a:pt x="3397" y="763"/>
                  </a:cubicBezTo>
                  <a:cubicBezTo>
                    <a:pt x="3039" y="406"/>
                    <a:pt x="2610" y="167"/>
                    <a:pt x="2133" y="24"/>
                  </a:cubicBezTo>
                  <a:cubicBezTo>
                    <a:pt x="2036" y="8"/>
                    <a:pt x="1940"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964;p34">
              <a:extLst>
                <a:ext uri="{FF2B5EF4-FFF2-40B4-BE49-F238E27FC236}">
                  <a16:creationId xmlns:a16="http://schemas.microsoft.com/office/drawing/2014/main" id="{FDD42DD1-5F69-B947-FA03-E992ECFCE2FB}"/>
                </a:ext>
              </a:extLst>
            </p:cNvPr>
            <p:cNvSpPr/>
            <p:nvPr/>
          </p:nvSpPr>
          <p:spPr>
            <a:xfrm rot="10800000">
              <a:off x="55212" y="3878394"/>
              <a:ext cx="1518351" cy="639256"/>
            </a:xfrm>
            <a:custGeom>
              <a:avLst/>
              <a:gdLst/>
              <a:ahLst/>
              <a:cxnLst/>
              <a:rect l="l" t="t" r="r" b="b"/>
              <a:pathLst>
                <a:path w="40176" h="16916" extrusionOk="0">
                  <a:moveTo>
                    <a:pt x="39965" y="1"/>
                  </a:moveTo>
                  <a:cubicBezTo>
                    <a:pt x="39953" y="1"/>
                    <a:pt x="39940" y="2"/>
                    <a:pt x="39926" y="6"/>
                  </a:cubicBezTo>
                  <a:cubicBezTo>
                    <a:pt x="30219" y="2558"/>
                    <a:pt x="20727" y="5849"/>
                    <a:pt x="11544" y="9880"/>
                  </a:cubicBezTo>
                  <a:cubicBezTo>
                    <a:pt x="7776" y="11549"/>
                    <a:pt x="3459" y="13577"/>
                    <a:pt x="120" y="16653"/>
                  </a:cubicBezTo>
                  <a:cubicBezTo>
                    <a:pt x="1" y="16749"/>
                    <a:pt x="72" y="16916"/>
                    <a:pt x="215" y="16916"/>
                  </a:cubicBezTo>
                  <a:cubicBezTo>
                    <a:pt x="239" y="16916"/>
                    <a:pt x="287" y="16916"/>
                    <a:pt x="311" y="16892"/>
                  </a:cubicBezTo>
                  <a:cubicBezTo>
                    <a:pt x="3626" y="13839"/>
                    <a:pt x="7919" y="11812"/>
                    <a:pt x="11664" y="10166"/>
                  </a:cubicBezTo>
                  <a:cubicBezTo>
                    <a:pt x="20846" y="6135"/>
                    <a:pt x="30315" y="2844"/>
                    <a:pt x="39998" y="316"/>
                  </a:cubicBezTo>
                  <a:cubicBezTo>
                    <a:pt x="40175" y="271"/>
                    <a:pt x="40126" y="1"/>
                    <a:pt x="39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965;p34">
              <a:extLst>
                <a:ext uri="{FF2B5EF4-FFF2-40B4-BE49-F238E27FC236}">
                  <a16:creationId xmlns:a16="http://schemas.microsoft.com/office/drawing/2014/main" id="{C2D9C7DA-14EE-245F-BFDD-65318B33572B}"/>
                </a:ext>
              </a:extLst>
            </p:cNvPr>
            <p:cNvSpPr/>
            <p:nvPr/>
          </p:nvSpPr>
          <p:spPr>
            <a:xfrm rot="10800000">
              <a:off x="1172386" y="3788252"/>
              <a:ext cx="746364" cy="333761"/>
            </a:xfrm>
            <a:custGeom>
              <a:avLst/>
              <a:gdLst/>
              <a:ahLst/>
              <a:cxnLst/>
              <a:rect l="l" t="t" r="r" b="b"/>
              <a:pathLst>
                <a:path w="19749" h="8832" extrusionOk="0">
                  <a:moveTo>
                    <a:pt x="19604" y="1"/>
                  </a:moveTo>
                  <a:cubicBezTo>
                    <a:pt x="19589" y="1"/>
                    <a:pt x="19574" y="3"/>
                    <a:pt x="19557" y="7"/>
                  </a:cubicBezTo>
                  <a:cubicBezTo>
                    <a:pt x="12593" y="1653"/>
                    <a:pt x="5986" y="4563"/>
                    <a:pt x="72" y="8569"/>
                  </a:cubicBezTo>
                  <a:cubicBezTo>
                    <a:pt x="0" y="8617"/>
                    <a:pt x="0" y="8689"/>
                    <a:pt x="24" y="8760"/>
                  </a:cubicBezTo>
                  <a:cubicBezTo>
                    <a:pt x="48" y="8808"/>
                    <a:pt x="95" y="8832"/>
                    <a:pt x="143" y="8832"/>
                  </a:cubicBezTo>
                  <a:cubicBezTo>
                    <a:pt x="167" y="8832"/>
                    <a:pt x="215" y="8808"/>
                    <a:pt x="239" y="8808"/>
                  </a:cubicBezTo>
                  <a:cubicBezTo>
                    <a:pt x="6130" y="4825"/>
                    <a:pt x="12712" y="1939"/>
                    <a:pt x="19629" y="293"/>
                  </a:cubicBezTo>
                  <a:cubicBezTo>
                    <a:pt x="19700" y="293"/>
                    <a:pt x="19748" y="198"/>
                    <a:pt x="19748" y="126"/>
                  </a:cubicBezTo>
                  <a:cubicBezTo>
                    <a:pt x="19728" y="47"/>
                    <a:pt x="19676" y="1"/>
                    <a:pt x="19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966;p34">
              <a:extLst>
                <a:ext uri="{FF2B5EF4-FFF2-40B4-BE49-F238E27FC236}">
                  <a16:creationId xmlns:a16="http://schemas.microsoft.com/office/drawing/2014/main" id="{F55B5BFE-20A8-915E-E810-755559AC2FA7}"/>
                </a:ext>
              </a:extLst>
            </p:cNvPr>
            <p:cNvSpPr/>
            <p:nvPr/>
          </p:nvSpPr>
          <p:spPr>
            <a:xfrm rot="10800000">
              <a:off x="1083173" y="4091027"/>
              <a:ext cx="337752" cy="77621"/>
            </a:xfrm>
            <a:custGeom>
              <a:avLst/>
              <a:gdLst/>
              <a:ahLst/>
              <a:cxnLst/>
              <a:rect l="l" t="t" r="r" b="b"/>
              <a:pathLst>
                <a:path w="8937" h="2054" extrusionOk="0">
                  <a:moveTo>
                    <a:pt x="8769" y="1"/>
                  </a:moveTo>
                  <a:cubicBezTo>
                    <a:pt x="5883" y="406"/>
                    <a:pt x="3021" y="979"/>
                    <a:pt x="207" y="1766"/>
                  </a:cubicBezTo>
                  <a:cubicBezTo>
                    <a:pt x="1" y="1789"/>
                    <a:pt x="37" y="2053"/>
                    <a:pt x="230" y="2053"/>
                  </a:cubicBezTo>
                  <a:cubicBezTo>
                    <a:pt x="238" y="2053"/>
                    <a:pt x="246" y="2053"/>
                    <a:pt x="255" y="2052"/>
                  </a:cubicBezTo>
                  <a:lnTo>
                    <a:pt x="279" y="2052"/>
                  </a:lnTo>
                  <a:cubicBezTo>
                    <a:pt x="3069" y="1289"/>
                    <a:pt x="5931" y="693"/>
                    <a:pt x="8817" y="311"/>
                  </a:cubicBezTo>
                  <a:cubicBezTo>
                    <a:pt x="8889" y="287"/>
                    <a:pt x="8936" y="216"/>
                    <a:pt x="8936" y="144"/>
                  </a:cubicBezTo>
                  <a:cubicBezTo>
                    <a:pt x="8936" y="49"/>
                    <a:pt x="8841" y="1"/>
                    <a:pt x="8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967;p34">
              <a:extLst>
                <a:ext uri="{FF2B5EF4-FFF2-40B4-BE49-F238E27FC236}">
                  <a16:creationId xmlns:a16="http://schemas.microsoft.com/office/drawing/2014/main" id="{7509C8E4-782E-62E1-8BB1-D255CE6CE315}"/>
                </a:ext>
              </a:extLst>
            </p:cNvPr>
            <p:cNvSpPr/>
            <p:nvPr/>
          </p:nvSpPr>
          <p:spPr>
            <a:xfrm rot="10800000">
              <a:off x="1214759" y="3675562"/>
              <a:ext cx="447123" cy="424911"/>
            </a:xfrm>
            <a:custGeom>
              <a:avLst/>
              <a:gdLst/>
              <a:ahLst/>
              <a:cxnLst/>
              <a:rect l="l" t="t" r="r" b="b"/>
              <a:pathLst>
                <a:path w="11831" h="11244" extrusionOk="0">
                  <a:moveTo>
                    <a:pt x="11654" y="0"/>
                  </a:moveTo>
                  <a:cubicBezTo>
                    <a:pt x="11611" y="0"/>
                    <a:pt x="11570" y="18"/>
                    <a:pt x="11544" y="57"/>
                  </a:cubicBezTo>
                  <a:cubicBezTo>
                    <a:pt x="8372" y="4303"/>
                    <a:pt x="4484" y="7999"/>
                    <a:pt x="96" y="10957"/>
                  </a:cubicBezTo>
                  <a:cubicBezTo>
                    <a:pt x="24" y="11005"/>
                    <a:pt x="0" y="11100"/>
                    <a:pt x="48" y="11171"/>
                  </a:cubicBezTo>
                  <a:cubicBezTo>
                    <a:pt x="72" y="11219"/>
                    <a:pt x="120" y="11243"/>
                    <a:pt x="191" y="11243"/>
                  </a:cubicBezTo>
                  <a:cubicBezTo>
                    <a:pt x="215" y="11243"/>
                    <a:pt x="239" y="11219"/>
                    <a:pt x="263" y="11219"/>
                  </a:cubicBezTo>
                  <a:cubicBezTo>
                    <a:pt x="4699" y="8214"/>
                    <a:pt x="8586" y="4517"/>
                    <a:pt x="11782" y="224"/>
                  </a:cubicBezTo>
                  <a:cubicBezTo>
                    <a:pt x="11830" y="176"/>
                    <a:pt x="11830" y="81"/>
                    <a:pt x="11759" y="33"/>
                  </a:cubicBezTo>
                  <a:cubicBezTo>
                    <a:pt x="11726" y="12"/>
                    <a:pt x="11689" y="0"/>
                    <a:pt x="11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968;p34">
              <a:extLst>
                <a:ext uri="{FF2B5EF4-FFF2-40B4-BE49-F238E27FC236}">
                  <a16:creationId xmlns:a16="http://schemas.microsoft.com/office/drawing/2014/main" id="{738203F6-335B-A6CE-660B-DE4DBCF18332}"/>
                </a:ext>
              </a:extLst>
            </p:cNvPr>
            <p:cNvSpPr/>
            <p:nvPr/>
          </p:nvSpPr>
          <p:spPr>
            <a:xfrm rot="10800000">
              <a:off x="1335542" y="3723365"/>
              <a:ext cx="374108" cy="321328"/>
            </a:xfrm>
            <a:custGeom>
              <a:avLst/>
              <a:gdLst/>
              <a:ahLst/>
              <a:cxnLst/>
              <a:rect l="l" t="t" r="r" b="b"/>
              <a:pathLst>
                <a:path w="9899" h="8503" extrusionOk="0">
                  <a:moveTo>
                    <a:pt x="9734" y="0"/>
                  </a:moveTo>
                  <a:cubicBezTo>
                    <a:pt x="9695" y="0"/>
                    <a:pt x="9660" y="12"/>
                    <a:pt x="9636" y="36"/>
                  </a:cubicBezTo>
                  <a:cubicBezTo>
                    <a:pt x="6845" y="3208"/>
                    <a:pt x="3626" y="5951"/>
                    <a:pt x="72" y="8217"/>
                  </a:cubicBezTo>
                  <a:cubicBezTo>
                    <a:pt x="24" y="8264"/>
                    <a:pt x="0" y="8360"/>
                    <a:pt x="48" y="8431"/>
                  </a:cubicBezTo>
                  <a:cubicBezTo>
                    <a:pt x="72" y="8479"/>
                    <a:pt x="120" y="8503"/>
                    <a:pt x="167" y="8503"/>
                  </a:cubicBezTo>
                  <a:cubicBezTo>
                    <a:pt x="191" y="8503"/>
                    <a:pt x="215" y="8479"/>
                    <a:pt x="239" y="8479"/>
                  </a:cubicBezTo>
                  <a:cubicBezTo>
                    <a:pt x="3792" y="6189"/>
                    <a:pt x="7036" y="3423"/>
                    <a:pt x="9850" y="251"/>
                  </a:cubicBezTo>
                  <a:cubicBezTo>
                    <a:pt x="9898" y="179"/>
                    <a:pt x="9898" y="84"/>
                    <a:pt x="9850" y="36"/>
                  </a:cubicBezTo>
                  <a:cubicBezTo>
                    <a:pt x="9815" y="12"/>
                    <a:pt x="9773" y="0"/>
                    <a:pt x="9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969;p34">
              <a:extLst>
                <a:ext uri="{FF2B5EF4-FFF2-40B4-BE49-F238E27FC236}">
                  <a16:creationId xmlns:a16="http://schemas.microsoft.com/office/drawing/2014/main" id="{C299046E-D10C-E8E4-8B90-9B366CE830B9}"/>
                </a:ext>
              </a:extLst>
            </p:cNvPr>
            <p:cNvSpPr/>
            <p:nvPr/>
          </p:nvSpPr>
          <p:spPr>
            <a:xfrm rot="10800000">
              <a:off x="1432781" y="3820672"/>
              <a:ext cx="319233" cy="166314"/>
            </a:xfrm>
            <a:custGeom>
              <a:avLst/>
              <a:gdLst/>
              <a:ahLst/>
              <a:cxnLst/>
              <a:rect l="l" t="t" r="r" b="b"/>
              <a:pathLst>
                <a:path w="8447" h="4401" extrusionOk="0">
                  <a:moveTo>
                    <a:pt x="8240" y="0"/>
                  </a:moveTo>
                  <a:cubicBezTo>
                    <a:pt x="8222" y="0"/>
                    <a:pt x="8202" y="4"/>
                    <a:pt x="8181" y="12"/>
                  </a:cubicBezTo>
                  <a:cubicBezTo>
                    <a:pt x="5319" y="990"/>
                    <a:pt x="2600" y="2373"/>
                    <a:pt x="120" y="4138"/>
                  </a:cubicBezTo>
                  <a:cubicBezTo>
                    <a:pt x="0" y="4209"/>
                    <a:pt x="72" y="4400"/>
                    <a:pt x="215" y="4400"/>
                  </a:cubicBezTo>
                  <a:cubicBezTo>
                    <a:pt x="239" y="4400"/>
                    <a:pt x="263" y="4400"/>
                    <a:pt x="310" y="4376"/>
                  </a:cubicBezTo>
                  <a:cubicBezTo>
                    <a:pt x="2743" y="2635"/>
                    <a:pt x="5438" y="1276"/>
                    <a:pt x="8276" y="298"/>
                  </a:cubicBezTo>
                  <a:cubicBezTo>
                    <a:pt x="8446" y="234"/>
                    <a:pt x="8389" y="0"/>
                    <a:pt x="8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970;p34">
              <a:extLst>
                <a:ext uri="{FF2B5EF4-FFF2-40B4-BE49-F238E27FC236}">
                  <a16:creationId xmlns:a16="http://schemas.microsoft.com/office/drawing/2014/main" id="{89071042-95EC-A4FD-15AD-70D3696499F8}"/>
                </a:ext>
              </a:extLst>
            </p:cNvPr>
            <p:cNvSpPr/>
            <p:nvPr/>
          </p:nvSpPr>
          <p:spPr>
            <a:xfrm rot="10800000">
              <a:off x="1077770" y="3802652"/>
              <a:ext cx="285787" cy="360139"/>
            </a:xfrm>
            <a:custGeom>
              <a:avLst/>
              <a:gdLst/>
              <a:ahLst/>
              <a:cxnLst/>
              <a:rect l="l" t="t" r="r" b="b"/>
              <a:pathLst>
                <a:path w="7562" h="9530" extrusionOk="0">
                  <a:moveTo>
                    <a:pt x="7397" y="1"/>
                  </a:moveTo>
                  <a:cubicBezTo>
                    <a:pt x="7359" y="1"/>
                    <a:pt x="7323" y="13"/>
                    <a:pt x="7299" y="37"/>
                  </a:cubicBezTo>
                  <a:cubicBezTo>
                    <a:pt x="4628" y="2923"/>
                    <a:pt x="2219" y="6023"/>
                    <a:pt x="49" y="9291"/>
                  </a:cubicBezTo>
                  <a:cubicBezTo>
                    <a:pt x="1" y="9362"/>
                    <a:pt x="1" y="9458"/>
                    <a:pt x="72" y="9505"/>
                  </a:cubicBezTo>
                  <a:cubicBezTo>
                    <a:pt x="96" y="9505"/>
                    <a:pt x="144" y="9529"/>
                    <a:pt x="168" y="9529"/>
                  </a:cubicBezTo>
                  <a:cubicBezTo>
                    <a:pt x="215" y="9529"/>
                    <a:pt x="239" y="9505"/>
                    <a:pt x="287" y="9481"/>
                  </a:cubicBezTo>
                  <a:cubicBezTo>
                    <a:pt x="2434" y="6214"/>
                    <a:pt x="4866" y="3137"/>
                    <a:pt x="7514" y="251"/>
                  </a:cubicBezTo>
                  <a:cubicBezTo>
                    <a:pt x="7561" y="204"/>
                    <a:pt x="7561" y="108"/>
                    <a:pt x="7514" y="37"/>
                  </a:cubicBezTo>
                  <a:cubicBezTo>
                    <a:pt x="7478" y="13"/>
                    <a:pt x="7436" y="1"/>
                    <a:pt x="7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971;p34">
              <a:extLst>
                <a:ext uri="{FF2B5EF4-FFF2-40B4-BE49-F238E27FC236}">
                  <a16:creationId xmlns:a16="http://schemas.microsoft.com/office/drawing/2014/main" id="{8E73924E-897A-2D18-5133-42590B5EA752}"/>
                </a:ext>
              </a:extLst>
            </p:cNvPr>
            <p:cNvSpPr/>
            <p:nvPr/>
          </p:nvSpPr>
          <p:spPr>
            <a:xfrm rot="10800000">
              <a:off x="1181434" y="3845920"/>
              <a:ext cx="203739" cy="271370"/>
            </a:xfrm>
            <a:custGeom>
              <a:avLst/>
              <a:gdLst/>
              <a:ahLst/>
              <a:cxnLst/>
              <a:rect l="l" t="t" r="r" b="b"/>
              <a:pathLst>
                <a:path w="5391" h="7181" extrusionOk="0">
                  <a:moveTo>
                    <a:pt x="5220" y="0"/>
                  </a:moveTo>
                  <a:cubicBezTo>
                    <a:pt x="5176" y="0"/>
                    <a:pt x="5135" y="27"/>
                    <a:pt x="5104" y="73"/>
                  </a:cubicBezTo>
                  <a:cubicBezTo>
                    <a:pt x="3554" y="2458"/>
                    <a:pt x="1861" y="4748"/>
                    <a:pt x="48" y="6942"/>
                  </a:cubicBezTo>
                  <a:cubicBezTo>
                    <a:pt x="0" y="6990"/>
                    <a:pt x="0" y="7085"/>
                    <a:pt x="72" y="7133"/>
                  </a:cubicBezTo>
                  <a:cubicBezTo>
                    <a:pt x="96" y="7156"/>
                    <a:pt x="144" y="7180"/>
                    <a:pt x="167" y="7180"/>
                  </a:cubicBezTo>
                  <a:cubicBezTo>
                    <a:pt x="215" y="7180"/>
                    <a:pt x="263" y="7156"/>
                    <a:pt x="287" y="7109"/>
                  </a:cubicBezTo>
                  <a:cubicBezTo>
                    <a:pt x="2099" y="4915"/>
                    <a:pt x="3793" y="2625"/>
                    <a:pt x="5343" y="240"/>
                  </a:cubicBezTo>
                  <a:cubicBezTo>
                    <a:pt x="5391" y="168"/>
                    <a:pt x="5367" y="73"/>
                    <a:pt x="5295" y="25"/>
                  </a:cubicBezTo>
                  <a:cubicBezTo>
                    <a:pt x="5270" y="8"/>
                    <a:pt x="5245" y="0"/>
                    <a:pt x="5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972;p34">
              <a:extLst>
                <a:ext uri="{FF2B5EF4-FFF2-40B4-BE49-F238E27FC236}">
                  <a16:creationId xmlns:a16="http://schemas.microsoft.com/office/drawing/2014/main" id="{01AFC0D4-2D1E-D3D4-8832-741EE25A0120}"/>
                </a:ext>
              </a:extLst>
            </p:cNvPr>
            <p:cNvSpPr/>
            <p:nvPr/>
          </p:nvSpPr>
          <p:spPr>
            <a:xfrm rot="10800000">
              <a:off x="1258596" y="3962199"/>
              <a:ext cx="487108" cy="120097"/>
            </a:xfrm>
            <a:custGeom>
              <a:avLst/>
              <a:gdLst/>
              <a:ahLst/>
              <a:cxnLst/>
              <a:rect l="l" t="t" r="r" b="b"/>
              <a:pathLst>
                <a:path w="12889" h="3178" extrusionOk="0">
                  <a:moveTo>
                    <a:pt x="12656" y="1"/>
                  </a:moveTo>
                  <a:cubicBezTo>
                    <a:pt x="12644" y="1"/>
                    <a:pt x="12631" y="2"/>
                    <a:pt x="12617" y="5"/>
                  </a:cubicBezTo>
                  <a:cubicBezTo>
                    <a:pt x="8491" y="1126"/>
                    <a:pt x="4293" y="2104"/>
                    <a:pt x="143" y="2891"/>
                  </a:cubicBezTo>
                  <a:cubicBezTo>
                    <a:pt x="72" y="2891"/>
                    <a:pt x="0" y="2987"/>
                    <a:pt x="24" y="3058"/>
                  </a:cubicBezTo>
                  <a:cubicBezTo>
                    <a:pt x="48" y="3130"/>
                    <a:pt x="96" y="3178"/>
                    <a:pt x="167" y="3178"/>
                  </a:cubicBezTo>
                  <a:lnTo>
                    <a:pt x="191" y="3178"/>
                  </a:lnTo>
                  <a:cubicBezTo>
                    <a:pt x="4341" y="2391"/>
                    <a:pt x="8563" y="1437"/>
                    <a:pt x="12689" y="316"/>
                  </a:cubicBezTo>
                  <a:cubicBezTo>
                    <a:pt x="12888" y="271"/>
                    <a:pt x="12820" y="1"/>
                    <a:pt x="1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973;p34">
              <a:extLst>
                <a:ext uri="{FF2B5EF4-FFF2-40B4-BE49-F238E27FC236}">
                  <a16:creationId xmlns:a16="http://schemas.microsoft.com/office/drawing/2014/main" id="{C9D83AF0-E7AB-6A7B-35A9-14329148398B}"/>
                </a:ext>
              </a:extLst>
            </p:cNvPr>
            <p:cNvSpPr/>
            <p:nvPr/>
          </p:nvSpPr>
          <p:spPr>
            <a:xfrm rot="10800000">
              <a:off x="1142049" y="4032490"/>
              <a:ext cx="426110" cy="106454"/>
            </a:xfrm>
            <a:custGeom>
              <a:avLst/>
              <a:gdLst/>
              <a:ahLst/>
              <a:cxnLst/>
              <a:rect l="l" t="t" r="r" b="b"/>
              <a:pathLst>
                <a:path w="11275" h="2817" extrusionOk="0">
                  <a:moveTo>
                    <a:pt x="11064" y="1"/>
                  </a:moveTo>
                  <a:cubicBezTo>
                    <a:pt x="11057" y="1"/>
                    <a:pt x="11051" y="1"/>
                    <a:pt x="11044" y="2"/>
                  </a:cubicBezTo>
                  <a:cubicBezTo>
                    <a:pt x="7323" y="431"/>
                    <a:pt x="3650" y="1266"/>
                    <a:pt x="120" y="2506"/>
                  </a:cubicBezTo>
                  <a:cubicBezTo>
                    <a:pt x="48" y="2530"/>
                    <a:pt x="1" y="2625"/>
                    <a:pt x="25" y="2697"/>
                  </a:cubicBezTo>
                  <a:cubicBezTo>
                    <a:pt x="48" y="2769"/>
                    <a:pt x="96" y="2792"/>
                    <a:pt x="168" y="2816"/>
                  </a:cubicBezTo>
                  <a:cubicBezTo>
                    <a:pt x="192" y="2816"/>
                    <a:pt x="192" y="2792"/>
                    <a:pt x="215" y="2792"/>
                  </a:cubicBezTo>
                  <a:cubicBezTo>
                    <a:pt x="3745" y="1576"/>
                    <a:pt x="7371" y="741"/>
                    <a:pt x="11067" y="312"/>
                  </a:cubicBezTo>
                  <a:cubicBezTo>
                    <a:pt x="11274" y="289"/>
                    <a:pt x="11237" y="1"/>
                    <a:pt x="1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974;p34">
              <a:extLst>
                <a:ext uri="{FF2B5EF4-FFF2-40B4-BE49-F238E27FC236}">
                  <a16:creationId xmlns:a16="http://schemas.microsoft.com/office/drawing/2014/main" id="{3E08EA83-4C43-3D62-E724-DD6833709A40}"/>
                </a:ext>
              </a:extLst>
            </p:cNvPr>
            <p:cNvSpPr/>
            <p:nvPr/>
          </p:nvSpPr>
          <p:spPr>
            <a:xfrm rot="10800000">
              <a:off x="943464" y="4036347"/>
              <a:ext cx="142478" cy="180976"/>
            </a:xfrm>
            <a:custGeom>
              <a:avLst/>
              <a:gdLst/>
              <a:ahLst/>
              <a:cxnLst/>
              <a:rect l="l" t="t" r="r" b="b"/>
              <a:pathLst>
                <a:path w="3770" h="4789" extrusionOk="0">
                  <a:moveTo>
                    <a:pt x="3578" y="1"/>
                  </a:moveTo>
                  <a:lnTo>
                    <a:pt x="3578" y="1"/>
                  </a:lnTo>
                  <a:cubicBezTo>
                    <a:pt x="2410" y="597"/>
                    <a:pt x="1456" y="1837"/>
                    <a:pt x="716" y="2791"/>
                  </a:cubicBezTo>
                  <a:cubicBezTo>
                    <a:pt x="454" y="3101"/>
                    <a:pt x="263" y="3459"/>
                    <a:pt x="120" y="3841"/>
                  </a:cubicBezTo>
                  <a:cubicBezTo>
                    <a:pt x="1" y="4175"/>
                    <a:pt x="144" y="4556"/>
                    <a:pt x="478" y="4723"/>
                  </a:cubicBezTo>
                  <a:cubicBezTo>
                    <a:pt x="600" y="4767"/>
                    <a:pt x="726" y="4788"/>
                    <a:pt x="851" y="4788"/>
                  </a:cubicBezTo>
                  <a:cubicBezTo>
                    <a:pt x="1068" y="4788"/>
                    <a:pt x="1283" y="4725"/>
                    <a:pt x="1479" y="4604"/>
                  </a:cubicBezTo>
                  <a:cubicBezTo>
                    <a:pt x="1790" y="4437"/>
                    <a:pt x="2052" y="4199"/>
                    <a:pt x="2267" y="3912"/>
                  </a:cubicBezTo>
                  <a:cubicBezTo>
                    <a:pt x="2672" y="3292"/>
                    <a:pt x="2958" y="2624"/>
                    <a:pt x="3125" y="1933"/>
                  </a:cubicBezTo>
                  <a:cubicBezTo>
                    <a:pt x="3316" y="1384"/>
                    <a:pt x="3769" y="454"/>
                    <a:pt x="3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975;p34">
              <a:extLst>
                <a:ext uri="{FF2B5EF4-FFF2-40B4-BE49-F238E27FC236}">
                  <a16:creationId xmlns:a16="http://schemas.microsoft.com/office/drawing/2014/main" id="{710B0487-C475-73E4-36DA-000DB3E977D1}"/>
                </a:ext>
              </a:extLst>
            </p:cNvPr>
            <p:cNvSpPr/>
            <p:nvPr/>
          </p:nvSpPr>
          <p:spPr>
            <a:xfrm rot="10800000">
              <a:off x="942593" y="4200470"/>
              <a:ext cx="206423" cy="76109"/>
            </a:xfrm>
            <a:custGeom>
              <a:avLst/>
              <a:gdLst/>
              <a:ahLst/>
              <a:cxnLst/>
              <a:rect l="l" t="t" r="r" b="b"/>
              <a:pathLst>
                <a:path w="5462" h="2014" extrusionOk="0">
                  <a:moveTo>
                    <a:pt x="1530" y="0"/>
                  </a:moveTo>
                  <a:cubicBezTo>
                    <a:pt x="1426" y="0"/>
                    <a:pt x="1321" y="6"/>
                    <a:pt x="1217" y="19"/>
                  </a:cubicBezTo>
                  <a:cubicBezTo>
                    <a:pt x="787" y="42"/>
                    <a:pt x="382" y="281"/>
                    <a:pt x="143" y="639"/>
                  </a:cubicBezTo>
                  <a:cubicBezTo>
                    <a:pt x="0" y="901"/>
                    <a:pt x="24" y="1235"/>
                    <a:pt x="215" y="1474"/>
                  </a:cubicBezTo>
                  <a:cubicBezTo>
                    <a:pt x="406" y="1688"/>
                    <a:pt x="692" y="1855"/>
                    <a:pt x="1002" y="1903"/>
                  </a:cubicBezTo>
                  <a:cubicBezTo>
                    <a:pt x="1388" y="1978"/>
                    <a:pt x="1781" y="2013"/>
                    <a:pt x="2178" y="2013"/>
                  </a:cubicBezTo>
                  <a:cubicBezTo>
                    <a:pt x="2539" y="2013"/>
                    <a:pt x="2903" y="1984"/>
                    <a:pt x="3268" y="1927"/>
                  </a:cubicBezTo>
                  <a:cubicBezTo>
                    <a:pt x="3864" y="1855"/>
                    <a:pt x="4937" y="1927"/>
                    <a:pt x="5462" y="1569"/>
                  </a:cubicBezTo>
                  <a:cubicBezTo>
                    <a:pt x="4866" y="782"/>
                    <a:pt x="3482" y="400"/>
                    <a:pt x="2409" y="138"/>
                  </a:cubicBezTo>
                  <a:cubicBezTo>
                    <a:pt x="2126" y="49"/>
                    <a:pt x="1830" y="0"/>
                    <a:pt x="1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976;p34">
              <a:extLst>
                <a:ext uri="{FF2B5EF4-FFF2-40B4-BE49-F238E27FC236}">
                  <a16:creationId xmlns:a16="http://schemas.microsoft.com/office/drawing/2014/main" id="{328A8843-5460-FA0E-721F-7239A2444246}"/>
                </a:ext>
              </a:extLst>
            </p:cNvPr>
            <p:cNvSpPr/>
            <p:nvPr/>
          </p:nvSpPr>
          <p:spPr>
            <a:xfrm rot="10800000">
              <a:off x="264771" y="4445322"/>
              <a:ext cx="91987" cy="177802"/>
            </a:xfrm>
            <a:custGeom>
              <a:avLst/>
              <a:gdLst/>
              <a:ahLst/>
              <a:cxnLst/>
              <a:rect l="l" t="t" r="r" b="b"/>
              <a:pathLst>
                <a:path w="2434" h="4705" extrusionOk="0">
                  <a:moveTo>
                    <a:pt x="1261" y="1"/>
                  </a:moveTo>
                  <a:cubicBezTo>
                    <a:pt x="1184" y="1"/>
                    <a:pt x="1105" y="10"/>
                    <a:pt x="1026" y="30"/>
                  </a:cubicBezTo>
                  <a:cubicBezTo>
                    <a:pt x="692" y="125"/>
                    <a:pt x="382" y="340"/>
                    <a:pt x="215" y="650"/>
                  </a:cubicBezTo>
                  <a:cubicBezTo>
                    <a:pt x="48" y="936"/>
                    <a:pt x="1" y="1246"/>
                    <a:pt x="25" y="1557"/>
                  </a:cubicBezTo>
                  <a:cubicBezTo>
                    <a:pt x="120" y="2177"/>
                    <a:pt x="382" y="2773"/>
                    <a:pt x="764" y="3274"/>
                  </a:cubicBezTo>
                  <a:cubicBezTo>
                    <a:pt x="1002" y="3703"/>
                    <a:pt x="1312" y="4538"/>
                    <a:pt x="1813" y="4705"/>
                  </a:cubicBezTo>
                  <a:cubicBezTo>
                    <a:pt x="2433" y="3679"/>
                    <a:pt x="2362" y="2367"/>
                    <a:pt x="2290" y="1366"/>
                  </a:cubicBezTo>
                  <a:cubicBezTo>
                    <a:pt x="2290" y="1008"/>
                    <a:pt x="2195" y="674"/>
                    <a:pt x="2028" y="388"/>
                  </a:cubicBezTo>
                  <a:cubicBezTo>
                    <a:pt x="1839" y="142"/>
                    <a:pt x="1559" y="1"/>
                    <a:pt x="1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977;p34">
              <a:extLst>
                <a:ext uri="{FF2B5EF4-FFF2-40B4-BE49-F238E27FC236}">
                  <a16:creationId xmlns:a16="http://schemas.microsoft.com/office/drawing/2014/main" id="{8CF82CCE-F993-9A8F-DFDD-8ED427C112FF}"/>
                </a:ext>
              </a:extLst>
            </p:cNvPr>
            <p:cNvSpPr/>
            <p:nvPr/>
          </p:nvSpPr>
          <p:spPr>
            <a:xfrm rot="10800000">
              <a:off x="211598" y="4280704"/>
              <a:ext cx="92856" cy="174552"/>
            </a:xfrm>
            <a:custGeom>
              <a:avLst/>
              <a:gdLst/>
              <a:ahLst/>
              <a:cxnLst/>
              <a:rect l="l" t="t" r="r" b="b"/>
              <a:pathLst>
                <a:path w="2457" h="4619" extrusionOk="0">
                  <a:moveTo>
                    <a:pt x="453" y="0"/>
                  </a:moveTo>
                  <a:cubicBezTo>
                    <a:pt x="72" y="477"/>
                    <a:pt x="167" y="1384"/>
                    <a:pt x="119" y="1908"/>
                  </a:cubicBezTo>
                  <a:cubicBezTo>
                    <a:pt x="48" y="2576"/>
                    <a:pt x="0" y="3268"/>
                    <a:pt x="215" y="3840"/>
                  </a:cubicBezTo>
                  <a:cubicBezTo>
                    <a:pt x="310" y="4127"/>
                    <a:pt x="501" y="4341"/>
                    <a:pt x="739" y="4508"/>
                  </a:cubicBezTo>
                  <a:cubicBezTo>
                    <a:pt x="901" y="4583"/>
                    <a:pt x="1077" y="4619"/>
                    <a:pt x="1251" y="4619"/>
                  </a:cubicBezTo>
                  <a:cubicBezTo>
                    <a:pt x="1410" y="4619"/>
                    <a:pt x="1569" y="4589"/>
                    <a:pt x="1717" y="4532"/>
                  </a:cubicBezTo>
                  <a:cubicBezTo>
                    <a:pt x="2075" y="4341"/>
                    <a:pt x="2361" y="3983"/>
                    <a:pt x="2409" y="3578"/>
                  </a:cubicBezTo>
                  <a:cubicBezTo>
                    <a:pt x="2457" y="3220"/>
                    <a:pt x="2385" y="2886"/>
                    <a:pt x="2242" y="2576"/>
                  </a:cubicBezTo>
                  <a:cubicBezTo>
                    <a:pt x="1884" y="1670"/>
                    <a:pt x="1383" y="501"/>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978;p34">
              <a:extLst>
                <a:ext uri="{FF2B5EF4-FFF2-40B4-BE49-F238E27FC236}">
                  <a16:creationId xmlns:a16="http://schemas.microsoft.com/office/drawing/2014/main" id="{D55EFB1D-3DBE-1440-C347-986691472E2E}"/>
                </a:ext>
              </a:extLst>
            </p:cNvPr>
            <p:cNvSpPr/>
            <p:nvPr/>
          </p:nvSpPr>
          <p:spPr>
            <a:xfrm rot="10800000">
              <a:off x="764104" y="4030416"/>
              <a:ext cx="203739" cy="260789"/>
            </a:xfrm>
            <a:custGeom>
              <a:avLst/>
              <a:gdLst/>
              <a:ahLst/>
              <a:cxnLst/>
              <a:rect l="l" t="t" r="r" b="b"/>
              <a:pathLst>
                <a:path w="5391" h="6901" extrusionOk="0">
                  <a:moveTo>
                    <a:pt x="5104" y="0"/>
                  </a:moveTo>
                  <a:lnTo>
                    <a:pt x="5104" y="0"/>
                  </a:lnTo>
                  <a:cubicBezTo>
                    <a:pt x="3435" y="859"/>
                    <a:pt x="2051" y="2624"/>
                    <a:pt x="1002" y="4007"/>
                  </a:cubicBezTo>
                  <a:cubicBezTo>
                    <a:pt x="620" y="4460"/>
                    <a:pt x="334" y="4961"/>
                    <a:pt x="143" y="5510"/>
                  </a:cubicBezTo>
                  <a:cubicBezTo>
                    <a:pt x="0" y="6034"/>
                    <a:pt x="143" y="6607"/>
                    <a:pt x="644" y="6821"/>
                  </a:cubicBezTo>
                  <a:cubicBezTo>
                    <a:pt x="819" y="6874"/>
                    <a:pt x="1000" y="6901"/>
                    <a:pt x="1181" y="6901"/>
                  </a:cubicBezTo>
                  <a:cubicBezTo>
                    <a:pt x="1493" y="6901"/>
                    <a:pt x="1803" y="6821"/>
                    <a:pt x="2075" y="6654"/>
                  </a:cubicBezTo>
                  <a:cubicBezTo>
                    <a:pt x="2528" y="6392"/>
                    <a:pt x="2910" y="6058"/>
                    <a:pt x="3220" y="5629"/>
                  </a:cubicBezTo>
                  <a:cubicBezTo>
                    <a:pt x="3888" y="4723"/>
                    <a:pt x="4174" y="3745"/>
                    <a:pt x="4484" y="2767"/>
                  </a:cubicBezTo>
                  <a:cubicBezTo>
                    <a:pt x="4723" y="1980"/>
                    <a:pt x="5390" y="644"/>
                    <a:pt x="5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979;p34">
              <a:extLst>
                <a:ext uri="{FF2B5EF4-FFF2-40B4-BE49-F238E27FC236}">
                  <a16:creationId xmlns:a16="http://schemas.microsoft.com/office/drawing/2014/main" id="{3CAC5803-4C87-154C-B2F2-5ED638D8701F}"/>
                </a:ext>
              </a:extLst>
            </p:cNvPr>
            <p:cNvSpPr/>
            <p:nvPr/>
          </p:nvSpPr>
          <p:spPr>
            <a:xfrm rot="10800000">
              <a:off x="761418" y="4266682"/>
              <a:ext cx="299279" cy="109402"/>
            </a:xfrm>
            <a:custGeom>
              <a:avLst/>
              <a:gdLst/>
              <a:ahLst/>
              <a:cxnLst/>
              <a:rect l="l" t="t" r="r" b="b"/>
              <a:pathLst>
                <a:path w="7919" h="2895" extrusionOk="0">
                  <a:moveTo>
                    <a:pt x="2238" y="0"/>
                  </a:moveTo>
                  <a:cubicBezTo>
                    <a:pt x="2089" y="0"/>
                    <a:pt x="1939" y="9"/>
                    <a:pt x="1789" y="28"/>
                  </a:cubicBezTo>
                  <a:cubicBezTo>
                    <a:pt x="1169" y="76"/>
                    <a:pt x="597" y="410"/>
                    <a:pt x="239" y="934"/>
                  </a:cubicBezTo>
                  <a:cubicBezTo>
                    <a:pt x="1" y="1316"/>
                    <a:pt x="48" y="1793"/>
                    <a:pt x="311" y="2127"/>
                  </a:cubicBezTo>
                  <a:cubicBezTo>
                    <a:pt x="621" y="2461"/>
                    <a:pt x="1002" y="2675"/>
                    <a:pt x="1455" y="2747"/>
                  </a:cubicBezTo>
                  <a:cubicBezTo>
                    <a:pt x="1908" y="2855"/>
                    <a:pt x="2390" y="2894"/>
                    <a:pt x="2886" y="2894"/>
                  </a:cubicBezTo>
                  <a:cubicBezTo>
                    <a:pt x="3487" y="2894"/>
                    <a:pt x="4109" y="2836"/>
                    <a:pt x="4723" y="2771"/>
                  </a:cubicBezTo>
                  <a:cubicBezTo>
                    <a:pt x="5629" y="2675"/>
                    <a:pt x="7156" y="2747"/>
                    <a:pt x="7919" y="2294"/>
                  </a:cubicBezTo>
                  <a:cubicBezTo>
                    <a:pt x="7036" y="1149"/>
                    <a:pt x="5057" y="601"/>
                    <a:pt x="3507" y="195"/>
                  </a:cubicBezTo>
                  <a:cubicBezTo>
                    <a:pt x="3084" y="72"/>
                    <a:pt x="2661" y="0"/>
                    <a:pt x="2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980;p34">
              <a:extLst>
                <a:ext uri="{FF2B5EF4-FFF2-40B4-BE49-F238E27FC236}">
                  <a16:creationId xmlns:a16="http://schemas.microsoft.com/office/drawing/2014/main" id="{0BFA4623-F364-3468-1A53-E059AB96DADE}"/>
                </a:ext>
              </a:extLst>
            </p:cNvPr>
            <p:cNvSpPr/>
            <p:nvPr/>
          </p:nvSpPr>
          <p:spPr>
            <a:xfrm rot="10800000">
              <a:off x="380147" y="4403867"/>
              <a:ext cx="109107" cy="230708"/>
            </a:xfrm>
            <a:custGeom>
              <a:avLst/>
              <a:gdLst/>
              <a:ahLst/>
              <a:cxnLst/>
              <a:rect l="l" t="t" r="r" b="b"/>
              <a:pathLst>
                <a:path w="2887" h="6105" extrusionOk="0">
                  <a:moveTo>
                    <a:pt x="1656" y="1"/>
                  </a:moveTo>
                  <a:cubicBezTo>
                    <a:pt x="1582" y="1"/>
                    <a:pt x="1507" y="8"/>
                    <a:pt x="1432" y="23"/>
                  </a:cubicBezTo>
                  <a:cubicBezTo>
                    <a:pt x="979" y="118"/>
                    <a:pt x="597" y="381"/>
                    <a:pt x="335" y="762"/>
                  </a:cubicBezTo>
                  <a:cubicBezTo>
                    <a:pt x="120" y="1096"/>
                    <a:pt x="25" y="1478"/>
                    <a:pt x="25" y="1883"/>
                  </a:cubicBezTo>
                  <a:cubicBezTo>
                    <a:pt x="1" y="2718"/>
                    <a:pt x="382" y="3457"/>
                    <a:pt x="716" y="4173"/>
                  </a:cubicBezTo>
                  <a:cubicBezTo>
                    <a:pt x="1002" y="4722"/>
                    <a:pt x="1265" y="5843"/>
                    <a:pt x="1861" y="6105"/>
                  </a:cubicBezTo>
                  <a:cubicBezTo>
                    <a:pt x="2743" y="4817"/>
                    <a:pt x="2815" y="3147"/>
                    <a:pt x="2839" y="1836"/>
                  </a:cubicBezTo>
                  <a:cubicBezTo>
                    <a:pt x="2887" y="1406"/>
                    <a:pt x="2815" y="953"/>
                    <a:pt x="2624" y="572"/>
                  </a:cubicBezTo>
                  <a:cubicBezTo>
                    <a:pt x="2423" y="210"/>
                    <a:pt x="2053"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981;p34">
              <a:extLst>
                <a:ext uri="{FF2B5EF4-FFF2-40B4-BE49-F238E27FC236}">
                  <a16:creationId xmlns:a16="http://schemas.microsoft.com/office/drawing/2014/main" id="{3AC353DC-7767-D8D4-39C5-C930311FBB5E}"/>
                </a:ext>
              </a:extLst>
            </p:cNvPr>
            <p:cNvSpPr/>
            <p:nvPr/>
          </p:nvSpPr>
          <p:spPr>
            <a:xfrm rot="10800000">
              <a:off x="321570" y="4205425"/>
              <a:ext cx="124413" cy="220996"/>
            </a:xfrm>
            <a:custGeom>
              <a:avLst/>
              <a:gdLst/>
              <a:ahLst/>
              <a:cxnLst/>
              <a:rect l="l" t="t" r="r" b="b"/>
              <a:pathLst>
                <a:path w="3292" h="5848" extrusionOk="0">
                  <a:moveTo>
                    <a:pt x="692" y="1"/>
                  </a:moveTo>
                  <a:cubicBezTo>
                    <a:pt x="1" y="1312"/>
                    <a:pt x="191" y="2934"/>
                    <a:pt x="358" y="4198"/>
                  </a:cubicBezTo>
                  <a:cubicBezTo>
                    <a:pt x="382" y="4628"/>
                    <a:pt x="525" y="5057"/>
                    <a:pt x="764" y="5415"/>
                  </a:cubicBezTo>
                  <a:cubicBezTo>
                    <a:pt x="999" y="5686"/>
                    <a:pt x="1357" y="5847"/>
                    <a:pt x="1724" y="5847"/>
                  </a:cubicBezTo>
                  <a:cubicBezTo>
                    <a:pt x="1842" y="5847"/>
                    <a:pt x="1960" y="5831"/>
                    <a:pt x="2075" y="5796"/>
                  </a:cubicBezTo>
                  <a:cubicBezTo>
                    <a:pt x="2505" y="5653"/>
                    <a:pt x="2863" y="5367"/>
                    <a:pt x="3077" y="4962"/>
                  </a:cubicBezTo>
                  <a:cubicBezTo>
                    <a:pt x="3244" y="4604"/>
                    <a:pt x="3292" y="4222"/>
                    <a:pt x="3220" y="3841"/>
                  </a:cubicBezTo>
                  <a:cubicBezTo>
                    <a:pt x="3101" y="3030"/>
                    <a:pt x="2648" y="2362"/>
                    <a:pt x="2171" y="1718"/>
                  </a:cubicBezTo>
                  <a:cubicBezTo>
                    <a:pt x="1789" y="1217"/>
                    <a:pt x="1360" y="19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982;p34">
              <a:extLst>
                <a:ext uri="{FF2B5EF4-FFF2-40B4-BE49-F238E27FC236}">
                  <a16:creationId xmlns:a16="http://schemas.microsoft.com/office/drawing/2014/main" id="{5C4E0F93-3FB4-F6AA-3A8D-F29F823652C3}"/>
                </a:ext>
              </a:extLst>
            </p:cNvPr>
            <p:cNvSpPr/>
            <p:nvPr/>
          </p:nvSpPr>
          <p:spPr>
            <a:xfrm rot="10800000">
              <a:off x="622616" y="4065864"/>
              <a:ext cx="134315" cy="274015"/>
            </a:xfrm>
            <a:custGeom>
              <a:avLst/>
              <a:gdLst/>
              <a:ahLst/>
              <a:cxnLst/>
              <a:rect l="l" t="t" r="r" b="b"/>
              <a:pathLst>
                <a:path w="3554" h="7251" extrusionOk="0">
                  <a:moveTo>
                    <a:pt x="2934" y="0"/>
                  </a:moveTo>
                  <a:cubicBezTo>
                    <a:pt x="1550" y="1240"/>
                    <a:pt x="835" y="3196"/>
                    <a:pt x="310" y="4699"/>
                  </a:cubicBezTo>
                  <a:cubicBezTo>
                    <a:pt x="96" y="5200"/>
                    <a:pt x="0" y="5724"/>
                    <a:pt x="24" y="6273"/>
                  </a:cubicBezTo>
                  <a:cubicBezTo>
                    <a:pt x="96" y="6798"/>
                    <a:pt x="525" y="7203"/>
                    <a:pt x="1050" y="7251"/>
                  </a:cubicBezTo>
                  <a:cubicBezTo>
                    <a:pt x="1574" y="7251"/>
                    <a:pt x="2075" y="7036"/>
                    <a:pt x="2457" y="6678"/>
                  </a:cubicBezTo>
                  <a:cubicBezTo>
                    <a:pt x="2814" y="6344"/>
                    <a:pt x="3077" y="5915"/>
                    <a:pt x="3220" y="5462"/>
                  </a:cubicBezTo>
                  <a:cubicBezTo>
                    <a:pt x="3554" y="4484"/>
                    <a:pt x="3458" y="3530"/>
                    <a:pt x="3387" y="2600"/>
                  </a:cubicBezTo>
                  <a:cubicBezTo>
                    <a:pt x="3315" y="1861"/>
                    <a:pt x="3482" y="501"/>
                    <a:pt x="2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983;p34">
              <a:extLst>
                <a:ext uri="{FF2B5EF4-FFF2-40B4-BE49-F238E27FC236}">
                  <a16:creationId xmlns:a16="http://schemas.microsoft.com/office/drawing/2014/main" id="{988686ED-3F67-8163-2AEC-5474DDD9C15F}"/>
                </a:ext>
              </a:extLst>
            </p:cNvPr>
            <p:cNvSpPr/>
            <p:nvPr/>
          </p:nvSpPr>
          <p:spPr>
            <a:xfrm rot="10800000">
              <a:off x="455843" y="4117865"/>
              <a:ext cx="124451" cy="261696"/>
            </a:xfrm>
            <a:custGeom>
              <a:avLst/>
              <a:gdLst/>
              <a:ahLst/>
              <a:cxnLst/>
              <a:rect l="l" t="t" r="r" b="b"/>
              <a:pathLst>
                <a:path w="3293" h="6925" extrusionOk="0">
                  <a:moveTo>
                    <a:pt x="1003" y="1"/>
                  </a:moveTo>
                  <a:cubicBezTo>
                    <a:pt x="49" y="1456"/>
                    <a:pt x="49" y="3364"/>
                    <a:pt x="49" y="4842"/>
                  </a:cubicBezTo>
                  <a:cubicBezTo>
                    <a:pt x="1" y="5343"/>
                    <a:pt x="96" y="5844"/>
                    <a:pt x="311" y="6297"/>
                  </a:cubicBezTo>
                  <a:cubicBezTo>
                    <a:pt x="568" y="6693"/>
                    <a:pt x="988" y="6924"/>
                    <a:pt x="1437" y="6924"/>
                  </a:cubicBezTo>
                  <a:cubicBezTo>
                    <a:pt x="1530" y="6924"/>
                    <a:pt x="1624" y="6914"/>
                    <a:pt x="1718" y="6894"/>
                  </a:cubicBezTo>
                  <a:cubicBezTo>
                    <a:pt x="2219" y="6774"/>
                    <a:pt x="2672" y="6464"/>
                    <a:pt x="2934" y="6011"/>
                  </a:cubicBezTo>
                  <a:cubicBezTo>
                    <a:pt x="3173" y="5630"/>
                    <a:pt x="3292" y="5176"/>
                    <a:pt x="3268" y="4747"/>
                  </a:cubicBezTo>
                  <a:cubicBezTo>
                    <a:pt x="3268" y="3793"/>
                    <a:pt x="2815" y="2958"/>
                    <a:pt x="2410" y="2171"/>
                  </a:cubicBezTo>
                  <a:cubicBezTo>
                    <a:pt x="2076" y="1527"/>
                    <a:pt x="1742" y="287"/>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984;p34">
              <a:extLst>
                <a:ext uri="{FF2B5EF4-FFF2-40B4-BE49-F238E27FC236}">
                  <a16:creationId xmlns:a16="http://schemas.microsoft.com/office/drawing/2014/main" id="{48B25493-30C5-D87F-9AD9-6B8BDF561E62}"/>
                </a:ext>
              </a:extLst>
            </p:cNvPr>
            <p:cNvSpPr/>
            <p:nvPr/>
          </p:nvSpPr>
          <p:spPr>
            <a:xfrm rot="10800000">
              <a:off x="638824" y="4332742"/>
              <a:ext cx="261449" cy="148250"/>
            </a:xfrm>
            <a:custGeom>
              <a:avLst/>
              <a:gdLst/>
              <a:ahLst/>
              <a:cxnLst/>
              <a:rect l="l" t="t" r="r" b="b"/>
              <a:pathLst>
                <a:path w="6918" h="3923" extrusionOk="0">
                  <a:moveTo>
                    <a:pt x="1888" y="0"/>
                  </a:moveTo>
                  <a:cubicBezTo>
                    <a:pt x="1349" y="0"/>
                    <a:pt x="826" y="211"/>
                    <a:pt x="430" y="586"/>
                  </a:cubicBezTo>
                  <a:cubicBezTo>
                    <a:pt x="120" y="920"/>
                    <a:pt x="1" y="1397"/>
                    <a:pt x="144" y="1826"/>
                  </a:cubicBezTo>
                  <a:cubicBezTo>
                    <a:pt x="287" y="2208"/>
                    <a:pt x="573" y="2542"/>
                    <a:pt x="955" y="2733"/>
                  </a:cubicBezTo>
                  <a:cubicBezTo>
                    <a:pt x="1766" y="3210"/>
                    <a:pt x="2839" y="3377"/>
                    <a:pt x="3889" y="3543"/>
                  </a:cubicBezTo>
                  <a:cubicBezTo>
                    <a:pt x="4529" y="3635"/>
                    <a:pt x="5464" y="3923"/>
                    <a:pt x="6252" y="3923"/>
                  </a:cubicBezTo>
                  <a:cubicBezTo>
                    <a:pt x="6492" y="3923"/>
                    <a:pt x="6718" y="3896"/>
                    <a:pt x="6918" y="3830"/>
                  </a:cubicBezTo>
                  <a:cubicBezTo>
                    <a:pt x="6488" y="2422"/>
                    <a:pt x="4890" y="1397"/>
                    <a:pt x="3626" y="610"/>
                  </a:cubicBezTo>
                  <a:cubicBezTo>
                    <a:pt x="3173" y="300"/>
                    <a:pt x="2672" y="85"/>
                    <a:pt x="2124" y="14"/>
                  </a:cubicBezTo>
                  <a:cubicBezTo>
                    <a:pt x="2045" y="5"/>
                    <a:pt x="1966" y="0"/>
                    <a:pt x="1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985;p34">
              <a:extLst>
                <a:ext uri="{FF2B5EF4-FFF2-40B4-BE49-F238E27FC236}">
                  <a16:creationId xmlns:a16="http://schemas.microsoft.com/office/drawing/2014/main" id="{390D5A38-1876-EAF5-92D7-90164EAC2FAF}"/>
                </a:ext>
              </a:extLst>
            </p:cNvPr>
            <p:cNvSpPr/>
            <p:nvPr/>
          </p:nvSpPr>
          <p:spPr>
            <a:xfrm rot="10800000">
              <a:off x="523450" y="4370497"/>
              <a:ext cx="187526" cy="220731"/>
            </a:xfrm>
            <a:custGeom>
              <a:avLst/>
              <a:gdLst/>
              <a:ahLst/>
              <a:cxnLst/>
              <a:rect l="l" t="t" r="r" b="b"/>
              <a:pathLst>
                <a:path w="4962" h="5841" extrusionOk="0">
                  <a:moveTo>
                    <a:pt x="1727" y="1"/>
                  </a:moveTo>
                  <a:cubicBezTo>
                    <a:pt x="971" y="1"/>
                    <a:pt x="260" y="514"/>
                    <a:pt x="72" y="1333"/>
                  </a:cubicBezTo>
                  <a:cubicBezTo>
                    <a:pt x="0" y="1738"/>
                    <a:pt x="96" y="2167"/>
                    <a:pt x="287" y="2525"/>
                  </a:cubicBezTo>
                  <a:cubicBezTo>
                    <a:pt x="716" y="3312"/>
                    <a:pt x="1503" y="3885"/>
                    <a:pt x="2290" y="4433"/>
                  </a:cubicBezTo>
                  <a:cubicBezTo>
                    <a:pt x="2910" y="4862"/>
                    <a:pt x="3769" y="5816"/>
                    <a:pt x="4627" y="5840"/>
                  </a:cubicBezTo>
                  <a:cubicBezTo>
                    <a:pt x="4961" y="4290"/>
                    <a:pt x="4174" y="2644"/>
                    <a:pt x="3530" y="1404"/>
                  </a:cubicBezTo>
                  <a:cubicBezTo>
                    <a:pt x="3340" y="927"/>
                    <a:pt x="3029" y="546"/>
                    <a:pt x="2624" y="259"/>
                  </a:cubicBezTo>
                  <a:cubicBezTo>
                    <a:pt x="2338" y="82"/>
                    <a:pt x="2029" y="1"/>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986;p34">
              <a:extLst>
                <a:ext uri="{FF2B5EF4-FFF2-40B4-BE49-F238E27FC236}">
                  <a16:creationId xmlns:a16="http://schemas.microsoft.com/office/drawing/2014/main" id="{5BCF5662-2A64-DDD4-EB4D-DAB82B2488DA}"/>
                </a:ext>
              </a:extLst>
            </p:cNvPr>
            <p:cNvSpPr/>
            <p:nvPr/>
          </p:nvSpPr>
          <p:spPr>
            <a:xfrm rot="10800000">
              <a:off x="-7452" y="2985188"/>
              <a:ext cx="463336" cy="1492440"/>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987;p34">
              <a:extLst>
                <a:ext uri="{FF2B5EF4-FFF2-40B4-BE49-F238E27FC236}">
                  <a16:creationId xmlns:a16="http://schemas.microsoft.com/office/drawing/2014/main" id="{BFBF0642-89E9-9B0F-5B42-49381ADB1F40}"/>
                </a:ext>
              </a:extLst>
            </p:cNvPr>
            <p:cNvSpPr/>
            <p:nvPr/>
          </p:nvSpPr>
          <p:spPr>
            <a:xfrm rot="10800000">
              <a:off x="375647" y="2661597"/>
              <a:ext cx="208237" cy="741251"/>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988;p34">
              <a:extLst>
                <a:ext uri="{FF2B5EF4-FFF2-40B4-BE49-F238E27FC236}">
                  <a16:creationId xmlns:a16="http://schemas.microsoft.com/office/drawing/2014/main" id="{6EE6750E-27CA-19C8-DEA4-E064A4754BC3}"/>
                </a:ext>
              </a:extLst>
            </p:cNvPr>
            <p:cNvSpPr/>
            <p:nvPr/>
          </p:nvSpPr>
          <p:spPr>
            <a:xfrm rot="10800000">
              <a:off x="356601" y="3187070"/>
              <a:ext cx="170520" cy="306061"/>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989;p34">
              <a:extLst>
                <a:ext uri="{FF2B5EF4-FFF2-40B4-BE49-F238E27FC236}">
                  <a16:creationId xmlns:a16="http://schemas.microsoft.com/office/drawing/2014/main" id="{AC709CD5-AB90-58ED-23ED-A3D07A510016}"/>
                </a:ext>
              </a:extLst>
            </p:cNvPr>
            <p:cNvSpPr/>
            <p:nvPr/>
          </p:nvSpPr>
          <p:spPr>
            <a:xfrm rot="10800000">
              <a:off x="289108" y="2840040"/>
              <a:ext cx="109069" cy="519537"/>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990;p34">
              <a:extLst>
                <a:ext uri="{FF2B5EF4-FFF2-40B4-BE49-F238E27FC236}">
                  <a16:creationId xmlns:a16="http://schemas.microsoft.com/office/drawing/2014/main" id="{C41428A0-EDFE-6560-DA44-8182CF42BB69}"/>
                </a:ext>
              </a:extLst>
            </p:cNvPr>
            <p:cNvSpPr/>
            <p:nvPr/>
          </p:nvSpPr>
          <p:spPr>
            <a:xfrm rot="10800000">
              <a:off x="361215" y="2815700"/>
              <a:ext cx="65835" cy="422983"/>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991;p34">
              <a:extLst>
                <a:ext uri="{FF2B5EF4-FFF2-40B4-BE49-F238E27FC236}">
                  <a16:creationId xmlns:a16="http://schemas.microsoft.com/office/drawing/2014/main" id="{D7E4CE79-9A0C-5091-0DB4-0AADF8C5DBB3}"/>
                </a:ext>
              </a:extLst>
            </p:cNvPr>
            <p:cNvSpPr/>
            <p:nvPr/>
          </p:nvSpPr>
          <p:spPr>
            <a:xfrm rot="10800000">
              <a:off x="426783" y="2814790"/>
              <a:ext cx="73280" cy="319703"/>
            </a:xfrm>
            <a:custGeom>
              <a:avLst/>
              <a:gdLst/>
              <a:ahLst/>
              <a:cxnLst/>
              <a:rect l="l" t="t" r="r" b="b"/>
              <a:pathLst>
                <a:path w="1939" h="8460" extrusionOk="0">
                  <a:moveTo>
                    <a:pt x="1754" y="0"/>
                  </a:moveTo>
                  <a:cubicBezTo>
                    <a:pt x="1701" y="0"/>
                    <a:pt x="1649" y="26"/>
                    <a:pt x="1622" y="88"/>
                  </a:cubicBezTo>
                  <a:cubicBezTo>
                    <a:pt x="621" y="2711"/>
                    <a:pt x="72" y="5502"/>
                    <a:pt x="0" y="8316"/>
                  </a:cubicBezTo>
                  <a:cubicBezTo>
                    <a:pt x="0" y="8388"/>
                    <a:pt x="48" y="8459"/>
                    <a:pt x="144" y="8459"/>
                  </a:cubicBezTo>
                  <a:cubicBezTo>
                    <a:pt x="215" y="8459"/>
                    <a:pt x="287" y="8388"/>
                    <a:pt x="287" y="8316"/>
                  </a:cubicBezTo>
                  <a:cubicBezTo>
                    <a:pt x="382" y="5526"/>
                    <a:pt x="907" y="2783"/>
                    <a:pt x="1909" y="183"/>
                  </a:cubicBezTo>
                  <a:cubicBezTo>
                    <a:pt x="1939" y="77"/>
                    <a:pt x="1845" y="0"/>
                    <a:pt x="1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992;p34">
              <a:extLst>
                <a:ext uri="{FF2B5EF4-FFF2-40B4-BE49-F238E27FC236}">
                  <a16:creationId xmlns:a16="http://schemas.microsoft.com/office/drawing/2014/main" id="{9AFBFE95-611C-4AEF-0CE4-60B5E6CD93C3}"/>
                </a:ext>
              </a:extLst>
            </p:cNvPr>
            <p:cNvSpPr/>
            <p:nvPr/>
          </p:nvSpPr>
          <p:spPr>
            <a:xfrm rot="10800000">
              <a:off x="214280" y="3134769"/>
              <a:ext cx="148789" cy="361688"/>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993;p34">
              <a:extLst>
                <a:ext uri="{FF2B5EF4-FFF2-40B4-BE49-F238E27FC236}">
                  <a16:creationId xmlns:a16="http://schemas.microsoft.com/office/drawing/2014/main" id="{2AB966F6-40BC-820C-A99D-484C541898E8}"/>
                </a:ext>
              </a:extLst>
            </p:cNvPr>
            <p:cNvSpPr/>
            <p:nvPr/>
          </p:nvSpPr>
          <p:spPr>
            <a:xfrm rot="10800000">
              <a:off x="267491" y="3131176"/>
              <a:ext cx="122599" cy="261431"/>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994;p34">
              <a:extLst>
                <a:ext uri="{FF2B5EF4-FFF2-40B4-BE49-F238E27FC236}">
                  <a16:creationId xmlns:a16="http://schemas.microsoft.com/office/drawing/2014/main" id="{4EBAF31F-72B5-18DD-16EE-822FE269D2C7}"/>
                </a:ext>
              </a:extLst>
            </p:cNvPr>
            <p:cNvSpPr/>
            <p:nvPr/>
          </p:nvSpPr>
          <p:spPr>
            <a:xfrm rot="10800000">
              <a:off x="398170" y="2867097"/>
              <a:ext cx="228985" cy="446489"/>
            </a:xfrm>
            <a:custGeom>
              <a:avLst/>
              <a:gdLst/>
              <a:ahLst/>
              <a:cxnLst/>
              <a:rect l="l" t="t" r="r" b="b"/>
              <a:pathLst>
                <a:path w="6059" h="11815" extrusionOk="0">
                  <a:moveTo>
                    <a:pt x="5867" y="0"/>
                  </a:moveTo>
                  <a:cubicBezTo>
                    <a:pt x="5819" y="0"/>
                    <a:pt x="5773" y="24"/>
                    <a:pt x="5749" y="80"/>
                  </a:cubicBezTo>
                  <a:cubicBezTo>
                    <a:pt x="4007" y="3944"/>
                    <a:pt x="2076" y="7808"/>
                    <a:pt x="24" y="11576"/>
                  </a:cubicBezTo>
                  <a:cubicBezTo>
                    <a:pt x="1" y="11648"/>
                    <a:pt x="24" y="11743"/>
                    <a:pt x="96" y="11791"/>
                  </a:cubicBezTo>
                  <a:cubicBezTo>
                    <a:pt x="120" y="11791"/>
                    <a:pt x="144" y="11815"/>
                    <a:pt x="168" y="11815"/>
                  </a:cubicBezTo>
                  <a:cubicBezTo>
                    <a:pt x="215" y="11815"/>
                    <a:pt x="263" y="11767"/>
                    <a:pt x="287" y="11719"/>
                  </a:cubicBezTo>
                  <a:cubicBezTo>
                    <a:pt x="2338" y="7951"/>
                    <a:pt x="4270" y="4087"/>
                    <a:pt x="6011" y="200"/>
                  </a:cubicBezTo>
                  <a:cubicBezTo>
                    <a:pt x="6058" y="89"/>
                    <a:pt x="5960" y="0"/>
                    <a:pt x="5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995;p34">
              <a:extLst>
                <a:ext uri="{FF2B5EF4-FFF2-40B4-BE49-F238E27FC236}">
                  <a16:creationId xmlns:a16="http://schemas.microsoft.com/office/drawing/2014/main" id="{DC39988A-CD97-E089-3EF7-5B1126A9EB9B}"/>
                </a:ext>
              </a:extLst>
            </p:cNvPr>
            <p:cNvSpPr/>
            <p:nvPr/>
          </p:nvSpPr>
          <p:spPr>
            <a:xfrm rot="10800000">
              <a:off x="372019" y="3041048"/>
              <a:ext cx="201056" cy="39033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996;p34">
              <a:extLst>
                <a:ext uri="{FF2B5EF4-FFF2-40B4-BE49-F238E27FC236}">
                  <a16:creationId xmlns:a16="http://schemas.microsoft.com/office/drawing/2014/main" id="{0288BCC7-26EA-DDAA-DB16-5475287EC493}"/>
                </a:ext>
              </a:extLst>
            </p:cNvPr>
            <p:cNvSpPr/>
            <p:nvPr/>
          </p:nvSpPr>
          <p:spPr>
            <a:xfrm rot="10800000">
              <a:off x="214281" y="3457688"/>
              <a:ext cx="117232" cy="165634"/>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997;p34">
              <a:extLst>
                <a:ext uri="{FF2B5EF4-FFF2-40B4-BE49-F238E27FC236}">
                  <a16:creationId xmlns:a16="http://schemas.microsoft.com/office/drawing/2014/main" id="{710E29BF-6945-427E-A5E5-50B0B1E08B2E}"/>
                </a:ext>
              </a:extLst>
            </p:cNvPr>
            <p:cNvSpPr/>
            <p:nvPr/>
          </p:nvSpPr>
          <p:spPr>
            <a:xfrm rot="10800000">
              <a:off x="316164" y="3462374"/>
              <a:ext cx="173997" cy="168165"/>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998;p34">
              <a:extLst>
                <a:ext uri="{FF2B5EF4-FFF2-40B4-BE49-F238E27FC236}">
                  <a16:creationId xmlns:a16="http://schemas.microsoft.com/office/drawing/2014/main" id="{124D8990-D4AE-A743-7670-E80F96DA905B}"/>
                </a:ext>
              </a:extLst>
            </p:cNvPr>
            <p:cNvSpPr/>
            <p:nvPr/>
          </p:nvSpPr>
          <p:spPr>
            <a:xfrm rot="10800000">
              <a:off x="88093" y="4239962"/>
              <a:ext cx="187526" cy="82609"/>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999;p34">
              <a:extLst>
                <a:ext uri="{FF2B5EF4-FFF2-40B4-BE49-F238E27FC236}">
                  <a16:creationId xmlns:a16="http://schemas.microsoft.com/office/drawing/2014/main" id="{1714292C-C406-7EF6-191A-9E75A80C1F81}"/>
                </a:ext>
              </a:extLst>
            </p:cNvPr>
            <p:cNvSpPr/>
            <p:nvPr/>
          </p:nvSpPr>
          <p:spPr>
            <a:xfrm rot="10800000">
              <a:off x="-94855" y="4205572"/>
              <a:ext cx="192024" cy="81324"/>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1000;p34">
              <a:extLst>
                <a:ext uri="{FF2B5EF4-FFF2-40B4-BE49-F238E27FC236}">
                  <a16:creationId xmlns:a16="http://schemas.microsoft.com/office/drawing/2014/main" id="{03E8F423-F6FE-0CBE-5F9B-E24720D1120A}"/>
                </a:ext>
              </a:extLst>
            </p:cNvPr>
            <p:cNvSpPr/>
            <p:nvPr/>
          </p:nvSpPr>
          <p:spPr>
            <a:xfrm rot="10800000">
              <a:off x="116059" y="3557270"/>
              <a:ext cx="169499" cy="240004"/>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1001;p34">
              <a:extLst>
                <a:ext uri="{FF2B5EF4-FFF2-40B4-BE49-F238E27FC236}">
                  <a16:creationId xmlns:a16="http://schemas.microsoft.com/office/drawing/2014/main" id="{583BEA64-D3E6-4D68-EEBB-645C99F8FB8D}"/>
                </a:ext>
              </a:extLst>
            </p:cNvPr>
            <p:cNvSpPr/>
            <p:nvPr/>
          </p:nvSpPr>
          <p:spPr>
            <a:xfrm rot="10800000">
              <a:off x="262952" y="3565698"/>
              <a:ext cx="250640" cy="242385"/>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1002;p34">
              <a:extLst>
                <a:ext uri="{FF2B5EF4-FFF2-40B4-BE49-F238E27FC236}">
                  <a16:creationId xmlns:a16="http://schemas.microsoft.com/office/drawing/2014/main" id="{7EB31798-4C2D-666C-0A95-122CA91796D4}"/>
                </a:ext>
              </a:extLst>
            </p:cNvPr>
            <p:cNvSpPr/>
            <p:nvPr/>
          </p:nvSpPr>
          <p:spPr>
            <a:xfrm rot="10800000">
              <a:off x="137674" y="4122811"/>
              <a:ext cx="229892" cy="109062"/>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1003;p34">
              <a:extLst>
                <a:ext uri="{FF2B5EF4-FFF2-40B4-BE49-F238E27FC236}">
                  <a16:creationId xmlns:a16="http://schemas.microsoft.com/office/drawing/2014/main" id="{5254F81C-7FD0-43ED-FB99-D35C7F6C489C}"/>
                </a:ext>
              </a:extLst>
            </p:cNvPr>
            <p:cNvSpPr/>
            <p:nvPr/>
          </p:nvSpPr>
          <p:spPr>
            <a:xfrm rot="10800000">
              <a:off x="-82234" y="4071792"/>
              <a:ext cx="241607" cy="103960"/>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1004;p34">
              <a:extLst>
                <a:ext uri="{FF2B5EF4-FFF2-40B4-BE49-F238E27FC236}">
                  <a16:creationId xmlns:a16="http://schemas.microsoft.com/office/drawing/2014/main" id="{84C2400E-8FC3-F1B5-CDE2-733C4FE92D84}"/>
                </a:ext>
              </a:extLst>
            </p:cNvPr>
            <p:cNvSpPr/>
            <p:nvPr/>
          </p:nvSpPr>
          <p:spPr>
            <a:xfrm rot="10800000">
              <a:off x="10582" y="3747282"/>
              <a:ext cx="220897" cy="177273"/>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1005;p34">
              <a:extLst>
                <a:ext uri="{FF2B5EF4-FFF2-40B4-BE49-F238E27FC236}">
                  <a16:creationId xmlns:a16="http://schemas.microsoft.com/office/drawing/2014/main" id="{24E98330-E7CD-27E2-3E19-20427CA4A2E7}"/>
                </a:ext>
              </a:extLst>
            </p:cNvPr>
            <p:cNvSpPr/>
            <p:nvPr/>
          </p:nvSpPr>
          <p:spPr>
            <a:xfrm rot="10800000">
              <a:off x="-66929" y="3919381"/>
              <a:ext cx="265946" cy="123082"/>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1006;p34">
              <a:extLst>
                <a:ext uri="{FF2B5EF4-FFF2-40B4-BE49-F238E27FC236}">
                  <a16:creationId xmlns:a16="http://schemas.microsoft.com/office/drawing/2014/main" id="{17127FA3-19B7-3273-6A73-E55F84AE1D38}"/>
                </a:ext>
              </a:extLst>
            </p:cNvPr>
            <p:cNvSpPr/>
            <p:nvPr/>
          </p:nvSpPr>
          <p:spPr>
            <a:xfrm rot="10800000">
              <a:off x="223308" y="3736852"/>
              <a:ext cx="280345" cy="190575"/>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1007;p34">
              <a:extLst>
                <a:ext uri="{FF2B5EF4-FFF2-40B4-BE49-F238E27FC236}">
                  <a16:creationId xmlns:a16="http://schemas.microsoft.com/office/drawing/2014/main" id="{C35EC228-D4D5-B3AA-99CC-527FFC37F265}"/>
                </a:ext>
              </a:extLst>
            </p:cNvPr>
            <p:cNvSpPr/>
            <p:nvPr/>
          </p:nvSpPr>
          <p:spPr>
            <a:xfrm rot="10800000">
              <a:off x="186347" y="3929623"/>
              <a:ext cx="291191" cy="121193"/>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 name="Picture 14" descr="Agencia de Desarrollo Rural">
            <a:extLst>
              <a:ext uri="{FF2B5EF4-FFF2-40B4-BE49-F238E27FC236}">
                <a16:creationId xmlns:a16="http://schemas.microsoft.com/office/drawing/2014/main" id="{3E673791-AB9A-FAEA-1D29-DA0A55883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536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5"/>
          <p:cNvSpPr/>
          <p:nvPr/>
        </p:nvSpPr>
        <p:spPr>
          <a:xfrm flipH="1">
            <a:off x="8490873" y="2875356"/>
            <a:ext cx="563927" cy="537735"/>
          </a:xfrm>
          <a:custGeom>
            <a:avLst/>
            <a:gdLst/>
            <a:ahLst/>
            <a:cxnLst/>
            <a:rect l="l" t="t" r="r" b="b"/>
            <a:pathLst>
              <a:path w="3854" h="3675" extrusionOk="0">
                <a:moveTo>
                  <a:pt x="1584" y="0"/>
                </a:moveTo>
                <a:cubicBezTo>
                  <a:pt x="1296" y="577"/>
                  <a:pt x="799" y="1021"/>
                  <a:pt x="201" y="1249"/>
                </a:cubicBezTo>
                <a:cubicBezTo>
                  <a:pt x="420" y="1391"/>
                  <a:pt x="678" y="1461"/>
                  <a:pt x="936" y="1461"/>
                </a:cubicBezTo>
                <a:cubicBezTo>
                  <a:pt x="996" y="1461"/>
                  <a:pt x="1055" y="1458"/>
                  <a:pt x="1114" y="1450"/>
                </a:cubicBezTo>
                <a:lnTo>
                  <a:pt x="1114" y="1450"/>
                </a:lnTo>
                <a:cubicBezTo>
                  <a:pt x="859" y="1826"/>
                  <a:pt x="457" y="2074"/>
                  <a:pt x="0" y="2135"/>
                </a:cubicBezTo>
                <a:cubicBezTo>
                  <a:pt x="357" y="2343"/>
                  <a:pt x="760" y="2456"/>
                  <a:pt x="1174" y="2456"/>
                </a:cubicBezTo>
                <a:cubicBezTo>
                  <a:pt x="1228" y="2456"/>
                  <a:pt x="1282" y="2454"/>
                  <a:pt x="1336" y="2450"/>
                </a:cubicBezTo>
                <a:lnTo>
                  <a:pt x="1336" y="2450"/>
                </a:lnTo>
                <a:cubicBezTo>
                  <a:pt x="1176" y="2863"/>
                  <a:pt x="683" y="2942"/>
                  <a:pt x="266" y="2942"/>
                </a:cubicBezTo>
                <a:cubicBezTo>
                  <a:pt x="228" y="2942"/>
                  <a:pt x="191" y="2942"/>
                  <a:pt x="154" y="2940"/>
                </a:cubicBezTo>
                <a:lnTo>
                  <a:pt x="154" y="2940"/>
                </a:lnTo>
                <a:cubicBezTo>
                  <a:pt x="463" y="3236"/>
                  <a:pt x="846" y="3437"/>
                  <a:pt x="1269" y="3531"/>
                </a:cubicBezTo>
                <a:cubicBezTo>
                  <a:pt x="1667" y="3617"/>
                  <a:pt x="2091" y="3674"/>
                  <a:pt x="2512" y="3674"/>
                </a:cubicBezTo>
                <a:cubicBezTo>
                  <a:pt x="2979" y="3674"/>
                  <a:pt x="3440" y="3604"/>
                  <a:pt x="3853" y="3424"/>
                </a:cubicBezTo>
                <a:cubicBezTo>
                  <a:pt x="3222" y="3222"/>
                  <a:pt x="2491" y="2961"/>
                  <a:pt x="2215" y="2330"/>
                </a:cubicBezTo>
                <a:lnTo>
                  <a:pt x="2215" y="2330"/>
                </a:lnTo>
                <a:cubicBezTo>
                  <a:pt x="2420" y="2383"/>
                  <a:pt x="2627" y="2409"/>
                  <a:pt x="2835" y="2409"/>
                </a:cubicBezTo>
                <a:cubicBezTo>
                  <a:pt x="3125" y="2409"/>
                  <a:pt x="3414" y="2357"/>
                  <a:pt x="3692" y="2256"/>
                </a:cubicBezTo>
                <a:cubicBezTo>
                  <a:pt x="3182" y="2121"/>
                  <a:pt x="2558" y="1893"/>
                  <a:pt x="2437" y="1336"/>
                </a:cubicBezTo>
                <a:lnTo>
                  <a:pt x="2437" y="1336"/>
                </a:lnTo>
                <a:cubicBezTo>
                  <a:pt x="2527" y="1368"/>
                  <a:pt x="2621" y="1383"/>
                  <a:pt x="2715" y="1383"/>
                </a:cubicBezTo>
                <a:cubicBezTo>
                  <a:pt x="2900" y="1383"/>
                  <a:pt x="3084" y="1322"/>
                  <a:pt x="3236" y="1202"/>
                </a:cubicBezTo>
                <a:cubicBezTo>
                  <a:pt x="2625" y="927"/>
                  <a:pt x="2048" y="470"/>
                  <a:pt x="1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25"/>
          <p:cNvSpPr/>
          <p:nvPr/>
        </p:nvSpPr>
        <p:spPr>
          <a:xfrm flipH="1">
            <a:off x="8025583" y="2763325"/>
            <a:ext cx="538467" cy="701616"/>
          </a:xfrm>
          <a:custGeom>
            <a:avLst/>
            <a:gdLst/>
            <a:ahLst/>
            <a:cxnLst/>
            <a:rect l="l" t="t" r="r" b="b"/>
            <a:pathLst>
              <a:path w="3680" h="4795" extrusionOk="0">
                <a:moveTo>
                  <a:pt x="1364" y="1"/>
                </a:moveTo>
                <a:cubicBezTo>
                  <a:pt x="1176" y="497"/>
                  <a:pt x="806" y="907"/>
                  <a:pt x="336" y="1142"/>
                </a:cubicBezTo>
                <a:cubicBezTo>
                  <a:pt x="485" y="1170"/>
                  <a:pt x="635" y="1183"/>
                  <a:pt x="784" y="1183"/>
                </a:cubicBezTo>
                <a:cubicBezTo>
                  <a:pt x="959" y="1183"/>
                  <a:pt x="1133" y="1165"/>
                  <a:pt x="1303" y="1128"/>
                </a:cubicBezTo>
                <a:lnTo>
                  <a:pt x="1303" y="1128"/>
                </a:lnTo>
                <a:cubicBezTo>
                  <a:pt x="1129" y="1632"/>
                  <a:pt x="753" y="2041"/>
                  <a:pt x="269" y="2263"/>
                </a:cubicBezTo>
                <a:cubicBezTo>
                  <a:pt x="381" y="2287"/>
                  <a:pt x="494" y="2299"/>
                  <a:pt x="607" y="2299"/>
                </a:cubicBezTo>
                <a:cubicBezTo>
                  <a:pt x="868" y="2299"/>
                  <a:pt x="1127" y="2235"/>
                  <a:pt x="1357" y="2108"/>
                </a:cubicBezTo>
                <a:lnTo>
                  <a:pt x="1357" y="2108"/>
                </a:lnTo>
                <a:cubicBezTo>
                  <a:pt x="1209" y="2699"/>
                  <a:pt x="632" y="3156"/>
                  <a:pt x="1" y="3183"/>
                </a:cubicBezTo>
                <a:cubicBezTo>
                  <a:pt x="308" y="3448"/>
                  <a:pt x="738" y="3499"/>
                  <a:pt x="1162" y="3499"/>
                </a:cubicBezTo>
                <a:cubicBezTo>
                  <a:pt x="1275" y="3499"/>
                  <a:pt x="1388" y="3496"/>
                  <a:pt x="1498" y="3491"/>
                </a:cubicBezTo>
                <a:lnTo>
                  <a:pt x="1498" y="3491"/>
                </a:lnTo>
                <a:cubicBezTo>
                  <a:pt x="1323" y="3847"/>
                  <a:pt x="867" y="3975"/>
                  <a:pt x="471" y="4062"/>
                </a:cubicBezTo>
                <a:cubicBezTo>
                  <a:pt x="867" y="4263"/>
                  <a:pt x="1283" y="4424"/>
                  <a:pt x="1713" y="4539"/>
                </a:cubicBezTo>
                <a:cubicBezTo>
                  <a:pt x="1866" y="4721"/>
                  <a:pt x="2110" y="4794"/>
                  <a:pt x="2379" y="4794"/>
                </a:cubicBezTo>
                <a:cubicBezTo>
                  <a:pt x="2853" y="4794"/>
                  <a:pt x="3406" y="4567"/>
                  <a:pt x="3680" y="4310"/>
                </a:cubicBezTo>
                <a:cubicBezTo>
                  <a:pt x="3116" y="4116"/>
                  <a:pt x="2525" y="3901"/>
                  <a:pt x="2142" y="3458"/>
                </a:cubicBezTo>
                <a:cubicBezTo>
                  <a:pt x="2170" y="3455"/>
                  <a:pt x="2201" y="3454"/>
                  <a:pt x="2234" y="3454"/>
                </a:cubicBezTo>
                <a:cubicBezTo>
                  <a:pt x="2400" y="3454"/>
                  <a:pt x="2623" y="3484"/>
                  <a:pt x="2828" y="3484"/>
                </a:cubicBezTo>
                <a:cubicBezTo>
                  <a:pt x="3068" y="3484"/>
                  <a:pt x="3284" y="3443"/>
                  <a:pt x="3357" y="3263"/>
                </a:cubicBezTo>
                <a:cubicBezTo>
                  <a:pt x="2834" y="3122"/>
                  <a:pt x="2196" y="2880"/>
                  <a:pt x="2089" y="2310"/>
                </a:cubicBezTo>
                <a:lnTo>
                  <a:pt x="2089" y="2310"/>
                </a:lnTo>
                <a:cubicBezTo>
                  <a:pt x="2278" y="2420"/>
                  <a:pt x="2492" y="2475"/>
                  <a:pt x="2705" y="2475"/>
                </a:cubicBezTo>
                <a:cubicBezTo>
                  <a:pt x="2921" y="2475"/>
                  <a:pt x="3138" y="2418"/>
                  <a:pt x="3330" y="2303"/>
                </a:cubicBezTo>
                <a:cubicBezTo>
                  <a:pt x="2787" y="2041"/>
                  <a:pt x="2196" y="1719"/>
                  <a:pt x="2028" y="1162"/>
                </a:cubicBezTo>
                <a:lnTo>
                  <a:pt x="2028" y="1162"/>
                </a:lnTo>
                <a:cubicBezTo>
                  <a:pt x="2172" y="1255"/>
                  <a:pt x="2341" y="1299"/>
                  <a:pt x="2512" y="1299"/>
                </a:cubicBezTo>
                <a:cubicBezTo>
                  <a:pt x="2796" y="1299"/>
                  <a:pt x="3082" y="1176"/>
                  <a:pt x="3250" y="954"/>
                </a:cubicBezTo>
                <a:cubicBezTo>
                  <a:pt x="2558" y="806"/>
                  <a:pt x="1760" y="605"/>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2" name="Google Shape;262;p25"/>
          <p:cNvGrpSpPr/>
          <p:nvPr/>
        </p:nvGrpSpPr>
        <p:grpSpPr>
          <a:xfrm>
            <a:off x="-17276" y="3714326"/>
            <a:ext cx="2890476" cy="1126365"/>
            <a:chOff x="-17276" y="3561926"/>
            <a:chExt cx="2890476" cy="1126365"/>
          </a:xfrm>
        </p:grpSpPr>
        <p:sp>
          <p:nvSpPr>
            <p:cNvPr id="263" name="Google Shape;263;p25"/>
            <p:cNvSpPr/>
            <p:nvPr/>
          </p:nvSpPr>
          <p:spPr>
            <a:xfrm flipH="1">
              <a:off x="-17276" y="3561926"/>
              <a:ext cx="2890476" cy="1126365"/>
            </a:xfrm>
            <a:custGeom>
              <a:avLst/>
              <a:gdLst/>
              <a:ahLst/>
              <a:cxnLst/>
              <a:rect l="l" t="t" r="r" b="b"/>
              <a:pathLst>
                <a:path w="24570" h="13235" extrusionOk="0">
                  <a:moveTo>
                    <a:pt x="13967" y="1"/>
                  </a:moveTo>
                  <a:cubicBezTo>
                    <a:pt x="13832" y="1"/>
                    <a:pt x="13697" y="2"/>
                    <a:pt x="13561" y="3"/>
                  </a:cubicBezTo>
                  <a:cubicBezTo>
                    <a:pt x="12292" y="10"/>
                    <a:pt x="11030" y="111"/>
                    <a:pt x="9781" y="292"/>
                  </a:cubicBezTo>
                  <a:cubicBezTo>
                    <a:pt x="9016" y="413"/>
                    <a:pt x="8251" y="567"/>
                    <a:pt x="7499" y="769"/>
                  </a:cubicBezTo>
                  <a:cubicBezTo>
                    <a:pt x="4747" y="1494"/>
                    <a:pt x="2108" y="2823"/>
                    <a:pt x="1" y="5072"/>
                  </a:cubicBezTo>
                  <a:lnTo>
                    <a:pt x="3720" y="6307"/>
                  </a:lnTo>
                  <a:lnTo>
                    <a:pt x="4908" y="6703"/>
                  </a:lnTo>
                  <a:lnTo>
                    <a:pt x="9499" y="8233"/>
                  </a:lnTo>
                  <a:lnTo>
                    <a:pt x="10688" y="8629"/>
                  </a:lnTo>
                  <a:lnTo>
                    <a:pt x="14984" y="10053"/>
                  </a:lnTo>
                  <a:lnTo>
                    <a:pt x="16185" y="10455"/>
                  </a:lnTo>
                  <a:lnTo>
                    <a:pt x="20307" y="11825"/>
                  </a:lnTo>
                  <a:lnTo>
                    <a:pt x="21536" y="12227"/>
                  </a:lnTo>
                  <a:lnTo>
                    <a:pt x="24570" y="13234"/>
                  </a:lnTo>
                  <a:lnTo>
                    <a:pt x="24570" y="1601"/>
                  </a:lnTo>
                  <a:cubicBezTo>
                    <a:pt x="24570" y="1601"/>
                    <a:pt x="24429" y="1554"/>
                    <a:pt x="24174" y="1480"/>
                  </a:cubicBezTo>
                  <a:cubicBezTo>
                    <a:pt x="23892" y="1400"/>
                    <a:pt x="23476" y="1285"/>
                    <a:pt x="22945" y="1151"/>
                  </a:cubicBezTo>
                  <a:cubicBezTo>
                    <a:pt x="22133" y="950"/>
                    <a:pt x="21046" y="708"/>
                    <a:pt x="19777" y="500"/>
                  </a:cubicBezTo>
                  <a:cubicBezTo>
                    <a:pt x="19341" y="433"/>
                    <a:pt x="18891" y="366"/>
                    <a:pt x="18421" y="305"/>
                  </a:cubicBezTo>
                  <a:cubicBezTo>
                    <a:pt x="17407" y="171"/>
                    <a:pt x="16313" y="70"/>
                    <a:pt x="15172" y="23"/>
                  </a:cubicBezTo>
                  <a:cubicBezTo>
                    <a:pt x="14774" y="8"/>
                    <a:pt x="14373" y="1"/>
                    <a:pt x="13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25"/>
            <p:cNvSpPr/>
            <p:nvPr/>
          </p:nvSpPr>
          <p:spPr>
            <a:xfrm flipH="1">
              <a:off x="1722424" y="3587287"/>
              <a:ext cx="713266" cy="545098"/>
            </a:xfrm>
            <a:custGeom>
              <a:avLst/>
              <a:gdLst/>
              <a:ahLst/>
              <a:cxnLst/>
              <a:rect l="l" t="t" r="r" b="b"/>
              <a:pathLst>
                <a:path w="6063" h="6405" extrusionOk="0">
                  <a:moveTo>
                    <a:pt x="6062" y="1"/>
                  </a:moveTo>
                  <a:cubicBezTo>
                    <a:pt x="5297" y="115"/>
                    <a:pt x="4532" y="276"/>
                    <a:pt x="3780" y="471"/>
                  </a:cubicBezTo>
                  <a:cubicBezTo>
                    <a:pt x="2545" y="1786"/>
                    <a:pt x="1061" y="3673"/>
                    <a:pt x="1" y="6009"/>
                  </a:cubicBezTo>
                  <a:lnTo>
                    <a:pt x="1189" y="6405"/>
                  </a:lnTo>
                  <a:cubicBezTo>
                    <a:pt x="2632" y="3310"/>
                    <a:pt x="4908" y="1028"/>
                    <a:pt x="6062"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25"/>
            <p:cNvSpPr/>
            <p:nvPr/>
          </p:nvSpPr>
          <p:spPr>
            <a:xfrm flipH="1">
              <a:off x="1088335" y="3561926"/>
              <a:ext cx="667386" cy="733860"/>
            </a:xfrm>
            <a:custGeom>
              <a:avLst/>
              <a:gdLst/>
              <a:ahLst/>
              <a:cxnLst/>
              <a:rect l="l" t="t" r="r" b="b"/>
              <a:pathLst>
                <a:path w="5673" h="8623" extrusionOk="0">
                  <a:moveTo>
                    <a:pt x="4446" y="1"/>
                  </a:moveTo>
                  <a:cubicBezTo>
                    <a:pt x="4318" y="1"/>
                    <a:pt x="4190" y="2"/>
                    <a:pt x="4062" y="3"/>
                  </a:cubicBezTo>
                  <a:cubicBezTo>
                    <a:pt x="2934" y="1433"/>
                    <a:pt x="987" y="4320"/>
                    <a:pt x="0" y="8227"/>
                  </a:cubicBezTo>
                  <a:lnTo>
                    <a:pt x="1182" y="8623"/>
                  </a:lnTo>
                  <a:cubicBezTo>
                    <a:pt x="2363" y="3924"/>
                    <a:pt x="5069" y="708"/>
                    <a:pt x="5673" y="30"/>
                  </a:cubicBezTo>
                  <a:cubicBezTo>
                    <a:pt x="5268" y="10"/>
                    <a:pt x="4859" y="1"/>
                    <a:pt x="4446"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25"/>
            <p:cNvSpPr/>
            <p:nvPr/>
          </p:nvSpPr>
          <p:spPr>
            <a:xfrm flipH="1">
              <a:off x="547302" y="3587883"/>
              <a:ext cx="563272" cy="863305"/>
            </a:xfrm>
            <a:custGeom>
              <a:avLst/>
              <a:gdLst/>
              <a:ahLst/>
              <a:cxnLst/>
              <a:rect l="l" t="t" r="r" b="b"/>
              <a:pathLst>
                <a:path w="4788" h="10144" extrusionOk="0">
                  <a:moveTo>
                    <a:pt x="3431" y="0"/>
                  </a:moveTo>
                  <a:cubicBezTo>
                    <a:pt x="2820" y="1001"/>
                    <a:pt x="2283" y="2048"/>
                    <a:pt x="1827" y="3129"/>
                  </a:cubicBezTo>
                  <a:cubicBezTo>
                    <a:pt x="927" y="5243"/>
                    <a:pt x="316" y="7472"/>
                    <a:pt x="1" y="9748"/>
                  </a:cubicBezTo>
                  <a:lnTo>
                    <a:pt x="1202" y="10144"/>
                  </a:lnTo>
                  <a:cubicBezTo>
                    <a:pt x="1860" y="5008"/>
                    <a:pt x="4022" y="1356"/>
                    <a:pt x="4787" y="195"/>
                  </a:cubicBezTo>
                  <a:cubicBezTo>
                    <a:pt x="4358" y="128"/>
                    <a:pt x="3908" y="61"/>
                    <a:pt x="3431"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25"/>
            <p:cNvSpPr/>
            <p:nvPr/>
          </p:nvSpPr>
          <p:spPr>
            <a:xfrm flipH="1">
              <a:off x="30032" y="3659883"/>
              <a:ext cx="454218" cy="942708"/>
            </a:xfrm>
            <a:custGeom>
              <a:avLst/>
              <a:gdLst/>
              <a:ahLst/>
              <a:cxnLst/>
              <a:rect l="l" t="t" r="r" b="b"/>
              <a:pathLst>
                <a:path w="3861" h="11077" extrusionOk="0">
                  <a:moveTo>
                    <a:pt x="2638" y="0"/>
                  </a:moveTo>
                  <a:cubicBezTo>
                    <a:pt x="2108" y="1128"/>
                    <a:pt x="1658" y="2283"/>
                    <a:pt x="1296" y="3471"/>
                  </a:cubicBezTo>
                  <a:cubicBezTo>
                    <a:pt x="571" y="5807"/>
                    <a:pt x="134" y="8224"/>
                    <a:pt x="0" y="10667"/>
                  </a:cubicBezTo>
                  <a:lnTo>
                    <a:pt x="1222" y="11076"/>
                  </a:lnTo>
                  <a:cubicBezTo>
                    <a:pt x="1329" y="8640"/>
                    <a:pt x="1752" y="6223"/>
                    <a:pt x="2464" y="3894"/>
                  </a:cubicBezTo>
                  <a:cubicBezTo>
                    <a:pt x="2840" y="2672"/>
                    <a:pt x="3310" y="1484"/>
                    <a:pt x="3860" y="329"/>
                  </a:cubicBezTo>
                  <a:cubicBezTo>
                    <a:pt x="3592" y="249"/>
                    <a:pt x="3169" y="134"/>
                    <a:pt x="2638"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8" name="Google Shape;268;p25"/>
          <p:cNvGrpSpPr/>
          <p:nvPr/>
        </p:nvGrpSpPr>
        <p:grpSpPr>
          <a:xfrm>
            <a:off x="2041" y="3369575"/>
            <a:ext cx="9143956" cy="1926323"/>
            <a:chOff x="2041" y="3217175"/>
            <a:chExt cx="9143956" cy="1926323"/>
          </a:xfrm>
        </p:grpSpPr>
        <p:sp>
          <p:nvSpPr>
            <p:cNvPr id="269" name="Google Shape;269;p25"/>
            <p:cNvSpPr/>
            <p:nvPr/>
          </p:nvSpPr>
          <p:spPr>
            <a:xfrm flipH="1">
              <a:off x="2041" y="3217175"/>
              <a:ext cx="9142430" cy="1926315"/>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25"/>
            <p:cNvSpPr/>
            <p:nvPr/>
          </p:nvSpPr>
          <p:spPr>
            <a:xfrm flipH="1">
              <a:off x="6400021" y="4235760"/>
              <a:ext cx="2745976" cy="907738"/>
            </a:xfrm>
            <a:custGeom>
              <a:avLst/>
              <a:gdLst/>
              <a:ahLst/>
              <a:cxnLst/>
              <a:rect l="l" t="t" r="r" b="b"/>
              <a:pathLst>
                <a:path w="12602" h="10876" extrusionOk="0">
                  <a:moveTo>
                    <a:pt x="1" y="1"/>
                  </a:moveTo>
                  <a:lnTo>
                    <a:pt x="1" y="2773"/>
                  </a:lnTo>
                  <a:cubicBezTo>
                    <a:pt x="2485" y="4512"/>
                    <a:pt x="5727" y="7110"/>
                    <a:pt x="9419" y="10876"/>
                  </a:cubicBezTo>
                  <a:lnTo>
                    <a:pt x="12601" y="10876"/>
                  </a:lnTo>
                  <a:cubicBezTo>
                    <a:pt x="7439" y="5351"/>
                    <a:pt x="3028" y="19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25"/>
            <p:cNvSpPr/>
            <p:nvPr/>
          </p:nvSpPr>
          <p:spPr>
            <a:xfrm flipH="1">
              <a:off x="3474495" y="3854750"/>
              <a:ext cx="5669976" cy="1288744"/>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25"/>
            <p:cNvSpPr/>
            <p:nvPr/>
          </p:nvSpPr>
          <p:spPr>
            <a:xfrm flipH="1">
              <a:off x="554853" y="3528660"/>
              <a:ext cx="8589618" cy="1614832"/>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25"/>
            <p:cNvSpPr/>
            <p:nvPr/>
          </p:nvSpPr>
          <p:spPr>
            <a:xfrm flipH="1">
              <a:off x="2041" y="3219429"/>
              <a:ext cx="9142430" cy="1580613"/>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74" name="Google Shape;274;p25"/>
          <p:cNvSpPr txBox="1">
            <a:spLocks noGrp="1"/>
          </p:cNvSpPr>
          <p:nvPr>
            <p:ph type="ctrTitle"/>
          </p:nvPr>
        </p:nvSpPr>
        <p:spPr>
          <a:xfrm>
            <a:off x="459044" y="744748"/>
            <a:ext cx="4921200" cy="2294100"/>
          </a:xfrm>
          <a:prstGeom prst="rect">
            <a:avLst/>
          </a:prstGeom>
        </p:spPr>
        <p:txBody>
          <a:bodyPr spcFirstLastPara="1" wrap="square" lIns="91425" tIns="91425" rIns="91425" bIns="91425" anchor="b" anchorCtr="0">
            <a:noAutofit/>
          </a:bodyPr>
          <a:lstStyle/>
          <a:p>
            <a:pPr lvl="0"/>
            <a:br>
              <a:rPr lang="en" sz="3100" dirty="0">
                <a:solidFill>
                  <a:schemeClr val="accent5"/>
                </a:solidFill>
              </a:rPr>
            </a:br>
            <a:endParaRPr sz="3100" dirty="0">
              <a:solidFill>
                <a:schemeClr val="accent5"/>
              </a:solidFill>
            </a:endParaRPr>
          </a:p>
        </p:txBody>
      </p:sp>
      <p:sp>
        <p:nvSpPr>
          <p:cNvPr id="275" name="Google Shape;275;p25"/>
          <p:cNvSpPr txBox="1">
            <a:spLocks noGrp="1"/>
          </p:cNvSpPr>
          <p:nvPr>
            <p:ph type="subTitle" idx="1"/>
          </p:nvPr>
        </p:nvSpPr>
        <p:spPr>
          <a:xfrm>
            <a:off x="76302" y="2458937"/>
            <a:ext cx="4921200" cy="33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CO" sz="1280" b="1" dirty="0">
                <a:latin typeface="Roboto"/>
                <a:ea typeface="Roboto"/>
                <a:cs typeface="Roboto"/>
                <a:sym typeface="Roboto"/>
              </a:rPr>
              <a:t>Ministerio de Agricultura y Desarrollo Rural MADR</a:t>
            </a:r>
            <a:endParaRPr lang="es-CO" sz="1280" dirty="0">
              <a:latin typeface="Roboto"/>
              <a:ea typeface="Roboto"/>
              <a:cs typeface="Roboto"/>
              <a:sym typeface="Roboto"/>
            </a:endParaRPr>
          </a:p>
          <a:p>
            <a:pPr marL="0" lvl="0" indent="0" algn="ctr" rtl="0">
              <a:spcBef>
                <a:spcPts val="0"/>
              </a:spcBef>
              <a:spcAft>
                <a:spcPts val="0"/>
              </a:spcAft>
              <a:buNone/>
            </a:pPr>
            <a:r>
              <a:rPr lang="es-CO" sz="1280" b="1" dirty="0"/>
              <a:t>2024</a:t>
            </a:r>
            <a:r>
              <a:rPr lang="es-CO" sz="1280" dirty="0">
                <a:latin typeface="Roboto"/>
                <a:ea typeface="Roboto"/>
                <a:cs typeface="Roboto"/>
                <a:sym typeface="Roboto"/>
              </a:rPr>
              <a:t> </a:t>
            </a:r>
            <a:endParaRPr sz="1280" dirty="0">
              <a:latin typeface="Roboto"/>
              <a:ea typeface="Roboto"/>
              <a:cs typeface="Roboto"/>
              <a:sym typeface="Roboto"/>
            </a:endParaRPr>
          </a:p>
        </p:txBody>
      </p:sp>
      <p:sp>
        <p:nvSpPr>
          <p:cNvPr id="276" name="Google Shape;276;p25"/>
          <p:cNvSpPr/>
          <p:nvPr/>
        </p:nvSpPr>
        <p:spPr>
          <a:xfrm flipH="1">
            <a:off x="193403" y="3483593"/>
            <a:ext cx="294790" cy="317241"/>
          </a:xfrm>
          <a:custGeom>
            <a:avLst/>
            <a:gdLst/>
            <a:ahLst/>
            <a:cxnLst/>
            <a:rect l="l" t="t" r="r" b="b"/>
            <a:pathLst>
              <a:path w="3532" h="3801" extrusionOk="0">
                <a:moveTo>
                  <a:pt x="1679" y="1"/>
                </a:moveTo>
                <a:cubicBezTo>
                  <a:pt x="1570" y="568"/>
                  <a:pt x="1118" y="1126"/>
                  <a:pt x="537" y="1126"/>
                </a:cubicBezTo>
                <a:cubicBezTo>
                  <a:pt x="438" y="1126"/>
                  <a:pt x="335" y="1110"/>
                  <a:pt x="229" y="1075"/>
                </a:cubicBezTo>
                <a:lnTo>
                  <a:pt x="229" y="1075"/>
                </a:lnTo>
                <a:cubicBezTo>
                  <a:pt x="480" y="1319"/>
                  <a:pt x="819" y="1453"/>
                  <a:pt x="1169" y="1453"/>
                </a:cubicBezTo>
                <a:cubicBezTo>
                  <a:pt x="1193" y="1453"/>
                  <a:pt x="1218" y="1452"/>
                  <a:pt x="1243" y="1451"/>
                </a:cubicBezTo>
                <a:lnTo>
                  <a:pt x="1243" y="1451"/>
                </a:lnTo>
                <a:cubicBezTo>
                  <a:pt x="1182" y="1820"/>
                  <a:pt x="578" y="1786"/>
                  <a:pt x="283" y="1793"/>
                </a:cubicBezTo>
                <a:cubicBezTo>
                  <a:pt x="464" y="2135"/>
                  <a:pt x="981" y="2082"/>
                  <a:pt x="1317" y="2156"/>
                </a:cubicBezTo>
                <a:cubicBezTo>
                  <a:pt x="1142" y="2585"/>
                  <a:pt x="390" y="2391"/>
                  <a:pt x="1" y="2505"/>
                </a:cubicBezTo>
                <a:cubicBezTo>
                  <a:pt x="276" y="2867"/>
                  <a:pt x="780" y="2954"/>
                  <a:pt x="1229" y="3015"/>
                </a:cubicBezTo>
                <a:cubicBezTo>
                  <a:pt x="827" y="3109"/>
                  <a:pt x="417" y="3169"/>
                  <a:pt x="8" y="3203"/>
                </a:cubicBezTo>
                <a:cubicBezTo>
                  <a:pt x="115" y="3270"/>
                  <a:pt x="236" y="3330"/>
                  <a:pt x="363" y="3384"/>
                </a:cubicBezTo>
                <a:cubicBezTo>
                  <a:pt x="1102" y="3485"/>
                  <a:pt x="1927" y="3619"/>
                  <a:pt x="2793" y="3800"/>
                </a:cubicBezTo>
                <a:cubicBezTo>
                  <a:pt x="2995" y="3800"/>
                  <a:pt x="3190" y="3760"/>
                  <a:pt x="3371" y="3686"/>
                </a:cubicBezTo>
                <a:cubicBezTo>
                  <a:pt x="2988" y="3632"/>
                  <a:pt x="2639" y="3451"/>
                  <a:pt x="2364" y="3183"/>
                </a:cubicBezTo>
                <a:lnTo>
                  <a:pt x="2364" y="3183"/>
                </a:lnTo>
                <a:cubicBezTo>
                  <a:pt x="2477" y="3198"/>
                  <a:pt x="2600" y="3209"/>
                  <a:pt x="2722" y="3209"/>
                </a:cubicBezTo>
                <a:cubicBezTo>
                  <a:pt x="3044" y="3209"/>
                  <a:pt x="3367" y="3132"/>
                  <a:pt x="3532" y="2840"/>
                </a:cubicBezTo>
                <a:lnTo>
                  <a:pt x="3532" y="2840"/>
                </a:lnTo>
                <a:cubicBezTo>
                  <a:pt x="3518" y="2841"/>
                  <a:pt x="3503" y="2841"/>
                  <a:pt x="3489" y="2841"/>
                </a:cubicBezTo>
                <a:cubicBezTo>
                  <a:pt x="2981" y="2841"/>
                  <a:pt x="2489" y="2608"/>
                  <a:pt x="2169" y="2209"/>
                </a:cubicBezTo>
                <a:lnTo>
                  <a:pt x="2169" y="2209"/>
                </a:lnTo>
                <a:cubicBezTo>
                  <a:pt x="2192" y="2211"/>
                  <a:pt x="2215" y="2212"/>
                  <a:pt x="2237" y="2212"/>
                </a:cubicBezTo>
                <a:cubicBezTo>
                  <a:pt x="2468" y="2212"/>
                  <a:pt x="2689" y="2119"/>
                  <a:pt x="2854" y="1954"/>
                </a:cubicBezTo>
                <a:cubicBezTo>
                  <a:pt x="2418" y="1927"/>
                  <a:pt x="2048" y="1639"/>
                  <a:pt x="1914" y="1223"/>
                </a:cubicBezTo>
                <a:lnTo>
                  <a:pt x="1914" y="1223"/>
                </a:lnTo>
                <a:cubicBezTo>
                  <a:pt x="1995" y="1251"/>
                  <a:pt x="2077" y="1262"/>
                  <a:pt x="2159" y="1262"/>
                </a:cubicBezTo>
                <a:cubicBezTo>
                  <a:pt x="2309" y="1262"/>
                  <a:pt x="2461" y="1226"/>
                  <a:pt x="2612" y="1196"/>
                </a:cubicBezTo>
                <a:cubicBezTo>
                  <a:pt x="2129" y="1035"/>
                  <a:pt x="1733" y="504"/>
                  <a:pt x="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25"/>
          <p:cNvSpPr/>
          <p:nvPr/>
        </p:nvSpPr>
        <p:spPr>
          <a:xfrm flipH="1">
            <a:off x="-13918" y="3624228"/>
            <a:ext cx="225850" cy="238786"/>
          </a:xfrm>
          <a:custGeom>
            <a:avLst/>
            <a:gdLst/>
            <a:ahLst/>
            <a:cxnLst/>
            <a:rect l="l" t="t" r="r" b="b"/>
            <a:pathLst>
              <a:path w="2706" h="2861" extrusionOk="0">
                <a:moveTo>
                  <a:pt x="1283" y="1"/>
                </a:moveTo>
                <a:cubicBezTo>
                  <a:pt x="1202" y="435"/>
                  <a:pt x="859" y="860"/>
                  <a:pt x="415" y="860"/>
                </a:cubicBezTo>
                <a:cubicBezTo>
                  <a:pt x="338" y="860"/>
                  <a:pt x="257" y="847"/>
                  <a:pt x="175" y="820"/>
                </a:cubicBezTo>
                <a:lnTo>
                  <a:pt x="175" y="820"/>
                </a:lnTo>
                <a:cubicBezTo>
                  <a:pt x="371" y="1010"/>
                  <a:pt x="634" y="1116"/>
                  <a:pt x="905" y="1116"/>
                </a:cubicBezTo>
                <a:cubicBezTo>
                  <a:pt x="921" y="1116"/>
                  <a:pt x="937" y="1116"/>
                  <a:pt x="954" y="1115"/>
                </a:cubicBezTo>
                <a:lnTo>
                  <a:pt x="954" y="1115"/>
                </a:lnTo>
                <a:cubicBezTo>
                  <a:pt x="907" y="1397"/>
                  <a:pt x="443" y="1370"/>
                  <a:pt x="215" y="1377"/>
                </a:cubicBezTo>
                <a:cubicBezTo>
                  <a:pt x="356" y="1632"/>
                  <a:pt x="752" y="1598"/>
                  <a:pt x="1007" y="1652"/>
                </a:cubicBezTo>
                <a:cubicBezTo>
                  <a:pt x="873" y="1981"/>
                  <a:pt x="296" y="1833"/>
                  <a:pt x="0" y="1921"/>
                </a:cubicBezTo>
                <a:cubicBezTo>
                  <a:pt x="208" y="2196"/>
                  <a:pt x="591" y="2263"/>
                  <a:pt x="940" y="2310"/>
                </a:cubicBezTo>
                <a:cubicBezTo>
                  <a:pt x="846" y="2330"/>
                  <a:pt x="752" y="2350"/>
                  <a:pt x="652" y="2370"/>
                </a:cubicBezTo>
                <a:cubicBezTo>
                  <a:pt x="1256" y="2511"/>
                  <a:pt x="1867" y="2679"/>
                  <a:pt x="2484" y="2860"/>
                </a:cubicBezTo>
                <a:cubicBezTo>
                  <a:pt x="2518" y="2854"/>
                  <a:pt x="2551" y="2840"/>
                  <a:pt x="2585" y="2827"/>
                </a:cubicBezTo>
                <a:cubicBezTo>
                  <a:pt x="2296" y="2787"/>
                  <a:pt x="2021" y="2652"/>
                  <a:pt x="1813" y="2444"/>
                </a:cubicBezTo>
                <a:lnTo>
                  <a:pt x="1813" y="2444"/>
                </a:lnTo>
                <a:cubicBezTo>
                  <a:pt x="1893" y="2453"/>
                  <a:pt x="1981" y="2460"/>
                  <a:pt x="2069" y="2460"/>
                </a:cubicBezTo>
                <a:cubicBezTo>
                  <a:pt x="2319" y="2460"/>
                  <a:pt x="2577" y="2404"/>
                  <a:pt x="2706" y="2176"/>
                </a:cubicBezTo>
                <a:lnTo>
                  <a:pt x="2706" y="2176"/>
                </a:lnTo>
                <a:cubicBezTo>
                  <a:pt x="2692" y="2176"/>
                  <a:pt x="2678" y="2176"/>
                  <a:pt x="2664" y="2176"/>
                </a:cubicBezTo>
                <a:cubicBezTo>
                  <a:pt x="2276" y="2176"/>
                  <a:pt x="1905" y="1997"/>
                  <a:pt x="1658" y="1692"/>
                </a:cubicBezTo>
                <a:lnTo>
                  <a:pt x="1658" y="1692"/>
                </a:lnTo>
                <a:cubicBezTo>
                  <a:pt x="1675" y="1693"/>
                  <a:pt x="1691" y="1694"/>
                  <a:pt x="1707" y="1694"/>
                </a:cubicBezTo>
                <a:cubicBezTo>
                  <a:pt x="1885" y="1694"/>
                  <a:pt x="2059" y="1627"/>
                  <a:pt x="2182" y="1498"/>
                </a:cubicBezTo>
                <a:cubicBezTo>
                  <a:pt x="1853" y="1478"/>
                  <a:pt x="1571" y="1256"/>
                  <a:pt x="1470" y="941"/>
                </a:cubicBezTo>
                <a:lnTo>
                  <a:pt x="1470" y="941"/>
                </a:lnTo>
                <a:cubicBezTo>
                  <a:pt x="1530" y="959"/>
                  <a:pt x="1591" y="967"/>
                  <a:pt x="1654" y="967"/>
                </a:cubicBezTo>
                <a:cubicBezTo>
                  <a:pt x="1769" y="967"/>
                  <a:pt x="1888" y="942"/>
                  <a:pt x="2001" y="920"/>
                </a:cubicBezTo>
                <a:cubicBezTo>
                  <a:pt x="1632" y="793"/>
                  <a:pt x="1323" y="390"/>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25"/>
          <p:cNvSpPr/>
          <p:nvPr/>
        </p:nvSpPr>
        <p:spPr>
          <a:xfrm flipH="1">
            <a:off x="483019" y="3547526"/>
            <a:ext cx="226434" cy="206236"/>
          </a:xfrm>
          <a:custGeom>
            <a:avLst/>
            <a:gdLst/>
            <a:ahLst/>
            <a:cxnLst/>
            <a:rect l="l" t="t" r="r" b="b"/>
            <a:pathLst>
              <a:path w="2713" h="2471" extrusionOk="0">
                <a:moveTo>
                  <a:pt x="1289" y="0"/>
                </a:moveTo>
                <a:cubicBezTo>
                  <a:pt x="1209" y="442"/>
                  <a:pt x="859" y="864"/>
                  <a:pt x="411" y="864"/>
                </a:cubicBezTo>
                <a:cubicBezTo>
                  <a:pt x="335" y="864"/>
                  <a:pt x="256" y="852"/>
                  <a:pt x="175" y="826"/>
                </a:cubicBezTo>
                <a:lnTo>
                  <a:pt x="175" y="826"/>
                </a:lnTo>
                <a:cubicBezTo>
                  <a:pt x="371" y="1015"/>
                  <a:pt x="632" y="1116"/>
                  <a:pt x="902" y="1116"/>
                </a:cubicBezTo>
                <a:cubicBezTo>
                  <a:pt x="919" y="1116"/>
                  <a:pt x="936" y="1115"/>
                  <a:pt x="954" y="1114"/>
                </a:cubicBezTo>
                <a:lnTo>
                  <a:pt x="954" y="1114"/>
                </a:lnTo>
                <a:cubicBezTo>
                  <a:pt x="907" y="1396"/>
                  <a:pt x="443" y="1369"/>
                  <a:pt x="215" y="1376"/>
                </a:cubicBezTo>
                <a:cubicBezTo>
                  <a:pt x="356" y="1638"/>
                  <a:pt x="752" y="1598"/>
                  <a:pt x="1007" y="1651"/>
                </a:cubicBezTo>
                <a:cubicBezTo>
                  <a:pt x="873" y="1987"/>
                  <a:pt x="302" y="1839"/>
                  <a:pt x="0" y="1920"/>
                </a:cubicBezTo>
                <a:cubicBezTo>
                  <a:pt x="215" y="2202"/>
                  <a:pt x="598" y="2269"/>
                  <a:pt x="940" y="2309"/>
                </a:cubicBezTo>
                <a:cubicBezTo>
                  <a:pt x="866" y="2329"/>
                  <a:pt x="779" y="2350"/>
                  <a:pt x="698" y="2363"/>
                </a:cubicBezTo>
                <a:cubicBezTo>
                  <a:pt x="1027" y="2390"/>
                  <a:pt x="1410" y="2423"/>
                  <a:pt x="1846" y="2470"/>
                </a:cubicBezTo>
                <a:cubicBezTo>
                  <a:pt x="1833" y="2464"/>
                  <a:pt x="1826" y="2457"/>
                  <a:pt x="1813" y="2444"/>
                </a:cubicBezTo>
                <a:lnTo>
                  <a:pt x="1813" y="2444"/>
                </a:lnTo>
                <a:cubicBezTo>
                  <a:pt x="1895" y="2454"/>
                  <a:pt x="1985" y="2462"/>
                  <a:pt x="2076" y="2462"/>
                </a:cubicBezTo>
                <a:cubicBezTo>
                  <a:pt x="2324" y="2462"/>
                  <a:pt x="2580" y="2403"/>
                  <a:pt x="2712" y="2182"/>
                </a:cubicBezTo>
                <a:lnTo>
                  <a:pt x="2712" y="2182"/>
                </a:lnTo>
                <a:cubicBezTo>
                  <a:pt x="2705" y="2182"/>
                  <a:pt x="2697" y="2182"/>
                  <a:pt x="2690" y="2182"/>
                </a:cubicBezTo>
                <a:cubicBezTo>
                  <a:pt x="2289" y="2182"/>
                  <a:pt x="1915" y="2008"/>
                  <a:pt x="1665" y="1698"/>
                </a:cubicBezTo>
                <a:lnTo>
                  <a:pt x="1665" y="1698"/>
                </a:lnTo>
                <a:cubicBezTo>
                  <a:pt x="1680" y="1699"/>
                  <a:pt x="1695" y="1700"/>
                  <a:pt x="1710" y="1700"/>
                </a:cubicBezTo>
                <a:cubicBezTo>
                  <a:pt x="1889" y="1700"/>
                  <a:pt x="2059" y="1628"/>
                  <a:pt x="2189" y="1504"/>
                </a:cubicBezTo>
                <a:cubicBezTo>
                  <a:pt x="1853" y="1477"/>
                  <a:pt x="1571" y="1255"/>
                  <a:pt x="1470" y="940"/>
                </a:cubicBezTo>
                <a:lnTo>
                  <a:pt x="1470" y="940"/>
                </a:lnTo>
                <a:cubicBezTo>
                  <a:pt x="1529" y="961"/>
                  <a:pt x="1590" y="969"/>
                  <a:pt x="1653" y="969"/>
                </a:cubicBezTo>
                <a:cubicBezTo>
                  <a:pt x="1768" y="969"/>
                  <a:pt x="1887" y="942"/>
                  <a:pt x="2001" y="920"/>
                </a:cubicBezTo>
                <a:cubicBezTo>
                  <a:pt x="1632" y="799"/>
                  <a:pt x="1329" y="389"/>
                  <a:pt x="12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25"/>
          <p:cNvSpPr/>
          <p:nvPr/>
        </p:nvSpPr>
        <p:spPr>
          <a:xfrm flipH="1">
            <a:off x="7586300" y="2862387"/>
            <a:ext cx="502032" cy="483889"/>
          </a:xfrm>
          <a:custGeom>
            <a:avLst/>
            <a:gdLst/>
            <a:ahLst/>
            <a:cxnLst/>
            <a:rect l="l" t="t" r="r" b="b"/>
            <a:pathLst>
              <a:path w="3431" h="3307" extrusionOk="0">
                <a:moveTo>
                  <a:pt x="1578" y="0"/>
                </a:moveTo>
                <a:cubicBezTo>
                  <a:pt x="1385" y="549"/>
                  <a:pt x="807" y="942"/>
                  <a:pt x="208" y="942"/>
                </a:cubicBezTo>
                <a:cubicBezTo>
                  <a:pt x="183" y="942"/>
                  <a:pt x="159" y="942"/>
                  <a:pt x="135" y="940"/>
                </a:cubicBezTo>
                <a:lnTo>
                  <a:pt x="135" y="940"/>
                </a:lnTo>
                <a:cubicBezTo>
                  <a:pt x="441" y="1265"/>
                  <a:pt x="874" y="1445"/>
                  <a:pt x="1319" y="1445"/>
                </a:cubicBezTo>
                <a:cubicBezTo>
                  <a:pt x="1343" y="1445"/>
                  <a:pt x="1367" y="1445"/>
                  <a:pt x="1390" y="1444"/>
                </a:cubicBezTo>
                <a:lnTo>
                  <a:pt x="1390" y="1444"/>
                </a:lnTo>
                <a:cubicBezTo>
                  <a:pt x="1112" y="1685"/>
                  <a:pt x="756" y="1817"/>
                  <a:pt x="393" y="1817"/>
                </a:cubicBezTo>
                <a:cubicBezTo>
                  <a:pt x="282" y="1817"/>
                  <a:pt x="171" y="1804"/>
                  <a:pt x="61" y="1779"/>
                </a:cubicBezTo>
                <a:lnTo>
                  <a:pt x="61" y="1779"/>
                </a:lnTo>
                <a:cubicBezTo>
                  <a:pt x="235" y="2169"/>
                  <a:pt x="820" y="2189"/>
                  <a:pt x="1195" y="2337"/>
                </a:cubicBezTo>
                <a:cubicBezTo>
                  <a:pt x="1122" y="2598"/>
                  <a:pt x="269" y="2538"/>
                  <a:pt x="1" y="2558"/>
                </a:cubicBezTo>
                <a:cubicBezTo>
                  <a:pt x="276" y="2780"/>
                  <a:pt x="611" y="2914"/>
                  <a:pt x="960" y="2954"/>
                </a:cubicBezTo>
                <a:cubicBezTo>
                  <a:pt x="1278" y="3177"/>
                  <a:pt x="1715" y="3306"/>
                  <a:pt x="2141" y="3306"/>
                </a:cubicBezTo>
                <a:cubicBezTo>
                  <a:pt x="2536" y="3306"/>
                  <a:pt x="2922" y="3196"/>
                  <a:pt x="3196" y="2947"/>
                </a:cubicBezTo>
                <a:cubicBezTo>
                  <a:pt x="2867" y="2679"/>
                  <a:pt x="2182" y="2860"/>
                  <a:pt x="1967" y="2397"/>
                </a:cubicBezTo>
                <a:lnTo>
                  <a:pt x="1967" y="2397"/>
                </a:lnTo>
                <a:cubicBezTo>
                  <a:pt x="2160" y="2441"/>
                  <a:pt x="2359" y="2463"/>
                  <a:pt x="2557" y="2463"/>
                </a:cubicBezTo>
                <a:cubicBezTo>
                  <a:pt x="2813" y="2463"/>
                  <a:pt x="3070" y="2426"/>
                  <a:pt x="3317" y="2350"/>
                </a:cubicBezTo>
                <a:cubicBezTo>
                  <a:pt x="2833" y="2128"/>
                  <a:pt x="2310" y="1867"/>
                  <a:pt x="2095" y="1397"/>
                </a:cubicBezTo>
                <a:lnTo>
                  <a:pt x="2095" y="1397"/>
                </a:lnTo>
                <a:cubicBezTo>
                  <a:pt x="2259" y="1458"/>
                  <a:pt x="2429" y="1488"/>
                  <a:pt x="2598" y="1488"/>
                </a:cubicBezTo>
                <a:cubicBezTo>
                  <a:pt x="2893" y="1488"/>
                  <a:pt x="3184" y="1397"/>
                  <a:pt x="3431" y="1222"/>
                </a:cubicBezTo>
                <a:cubicBezTo>
                  <a:pt x="2659" y="1135"/>
                  <a:pt x="1974" y="638"/>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80" name="Google Shape;280;p25"/>
          <p:cNvGrpSpPr/>
          <p:nvPr/>
        </p:nvGrpSpPr>
        <p:grpSpPr>
          <a:xfrm>
            <a:off x="3728117" y="228999"/>
            <a:ext cx="5418309" cy="3610617"/>
            <a:chOff x="3728117" y="228999"/>
            <a:chExt cx="5418309" cy="3610617"/>
          </a:xfrm>
        </p:grpSpPr>
        <p:sp>
          <p:nvSpPr>
            <p:cNvPr id="281" name="Google Shape;281;p25"/>
            <p:cNvSpPr/>
            <p:nvPr/>
          </p:nvSpPr>
          <p:spPr>
            <a:xfrm rot="792029" flipH="1">
              <a:off x="3792726" y="2910505"/>
              <a:ext cx="1623540" cy="753694"/>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282;p25"/>
            <p:cNvSpPr/>
            <p:nvPr/>
          </p:nvSpPr>
          <p:spPr>
            <a:xfrm flipH="1">
              <a:off x="7082141"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25"/>
            <p:cNvSpPr/>
            <p:nvPr/>
          </p:nvSpPr>
          <p:spPr>
            <a:xfrm>
              <a:off x="7924756" y="150910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25"/>
            <p:cNvSpPr/>
            <p:nvPr/>
          </p:nvSpPr>
          <p:spPr>
            <a:xfrm>
              <a:off x="5849749" y="533166"/>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5" name="Google Shape;285;p25"/>
          <p:cNvGrpSpPr/>
          <p:nvPr/>
        </p:nvGrpSpPr>
        <p:grpSpPr>
          <a:xfrm>
            <a:off x="4569760" y="819512"/>
            <a:ext cx="4095125" cy="4344648"/>
            <a:chOff x="1733050" y="793650"/>
            <a:chExt cx="3073034" cy="3260279"/>
          </a:xfrm>
        </p:grpSpPr>
        <p:sp>
          <p:nvSpPr>
            <p:cNvPr id="286" name="Google Shape;286;p25"/>
            <p:cNvSpPr/>
            <p:nvPr/>
          </p:nvSpPr>
          <p:spPr>
            <a:xfrm>
              <a:off x="3504246" y="2050529"/>
              <a:ext cx="485195" cy="562111"/>
            </a:xfrm>
            <a:custGeom>
              <a:avLst/>
              <a:gdLst/>
              <a:ahLst/>
              <a:cxnLst/>
              <a:rect l="l" t="t" r="r" b="b"/>
              <a:pathLst>
                <a:path w="5835" h="6760" extrusionOk="0">
                  <a:moveTo>
                    <a:pt x="0" y="0"/>
                  </a:moveTo>
                  <a:lnTo>
                    <a:pt x="3424" y="6760"/>
                  </a:lnTo>
                  <a:lnTo>
                    <a:pt x="5834" y="4941"/>
                  </a:lnTo>
                  <a:cubicBezTo>
                    <a:pt x="4122" y="973"/>
                    <a:pt x="477" y="168"/>
                    <a:pt x="477" y="168"/>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25"/>
            <p:cNvSpPr/>
            <p:nvPr/>
          </p:nvSpPr>
          <p:spPr>
            <a:xfrm>
              <a:off x="2813729" y="2050529"/>
              <a:ext cx="845162" cy="446612"/>
            </a:xfrm>
            <a:custGeom>
              <a:avLst/>
              <a:gdLst/>
              <a:ahLst/>
              <a:cxnLst/>
              <a:rect l="l" t="t" r="r" b="b"/>
              <a:pathLst>
                <a:path w="10164" h="5371" extrusionOk="0">
                  <a:moveTo>
                    <a:pt x="8304" y="0"/>
                  </a:moveTo>
                  <a:lnTo>
                    <a:pt x="1" y="295"/>
                  </a:lnTo>
                  <a:cubicBezTo>
                    <a:pt x="1" y="295"/>
                    <a:pt x="1498" y="2135"/>
                    <a:pt x="3149" y="5370"/>
                  </a:cubicBezTo>
                  <a:lnTo>
                    <a:pt x="10043" y="5189"/>
                  </a:lnTo>
                  <a:cubicBezTo>
                    <a:pt x="10043" y="5189"/>
                    <a:pt x="10164" y="3753"/>
                    <a:pt x="8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25"/>
            <p:cNvSpPr/>
            <p:nvPr/>
          </p:nvSpPr>
          <p:spPr>
            <a:xfrm>
              <a:off x="2967233" y="1722235"/>
              <a:ext cx="421001" cy="604103"/>
            </a:xfrm>
            <a:custGeom>
              <a:avLst/>
              <a:gdLst/>
              <a:ahLst/>
              <a:cxnLst/>
              <a:rect l="l" t="t" r="r" b="b"/>
              <a:pathLst>
                <a:path w="5063" h="7265" extrusionOk="0">
                  <a:moveTo>
                    <a:pt x="1" y="1"/>
                  </a:moveTo>
                  <a:lnTo>
                    <a:pt x="1" y="2565"/>
                  </a:lnTo>
                  <a:lnTo>
                    <a:pt x="4512" y="7264"/>
                  </a:lnTo>
                  <a:lnTo>
                    <a:pt x="5062" y="3733"/>
                  </a:lnTo>
                  <a:lnTo>
                    <a:pt x="3646" y="3042"/>
                  </a:lnTo>
                  <a:lnTo>
                    <a:pt x="3639" y="2753"/>
                  </a:lnTo>
                  <a:lnTo>
                    <a:pt x="3619" y="1330"/>
                  </a:lnTo>
                  <a:lnTo>
                    <a:pt x="1095" y="404"/>
                  </a:lnTo>
                  <a:lnTo>
                    <a:pt x="1" y="1"/>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25"/>
            <p:cNvSpPr/>
            <p:nvPr/>
          </p:nvSpPr>
          <p:spPr>
            <a:xfrm>
              <a:off x="3028684" y="1755164"/>
              <a:ext cx="241225" cy="196074"/>
            </a:xfrm>
            <a:custGeom>
              <a:avLst/>
              <a:gdLst/>
              <a:ahLst/>
              <a:cxnLst/>
              <a:rect l="l" t="t" r="r" b="b"/>
              <a:pathLst>
                <a:path w="2901" h="2358" extrusionOk="0">
                  <a:moveTo>
                    <a:pt x="356" y="1"/>
                  </a:moveTo>
                  <a:cubicBezTo>
                    <a:pt x="208" y="108"/>
                    <a:pt x="87" y="249"/>
                    <a:pt x="0" y="410"/>
                  </a:cubicBezTo>
                  <a:cubicBezTo>
                    <a:pt x="685" y="1391"/>
                    <a:pt x="1725" y="2142"/>
                    <a:pt x="2900" y="2357"/>
                  </a:cubicBezTo>
                  <a:lnTo>
                    <a:pt x="2880" y="927"/>
                  </a:lnTo>
                  <a:lnTo>
                    <a:pt x="356" y="1"/>
                  </a:ln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25"/>
            <p:cNvSpPr/>
            <p:nvPr/>
          </p:nvSpPr>
          <p:spPr>
            <a:xfrm>
              <a:off x="1733050" y="1924300"/>
              <a:ext cx="1454171" cy="1732732"/>
            </a:xfrm>
            <a:custGeom>
              <a:avLst/>
              <a:gdLst/>
              <a:ahLst/>
              <a:cxnLst/>
              <a:rect l="l" t="t" r="r" b="b"/>
              <a:pathLst>
                <a:path w="17488" h="20838" extrusionOk="0">
                  <a:moveTo>
                    <a:pt x="13641" y="1"/>
                  </a:moveTo>
                  <a:cubicBezTo>
                    <a:pt x="13641" y="1"/>
                    <a:pt x="5733" y="2639"/>
                    <a:pt x="792" y="10789"/>
                  </a:cubicBezTo>
                  <a:cubicBezTo>
                    <a:pt x="175" y="11802"/>
                    <a:pt x="0" y="13024"/>
                    <a:pt x="323" y="14165"/>
                  </a:cubicBezTo>
                  <a:cubicBezTo>
                    <a:pt x="860" y="16072"/>
                    <a:pt x="2182" y="18978"/>
                    <a:pt x="5458" y="20838"/>
                  </a:cubicBezTo>
                  <a:cubicBezTo>
                    <a:pt x="5458" y="20838"/>
                    <a:pt x="7875" y="20106"/>
                    <a:pt x="7935" y="17723"/>
                  </a:cubicBezTo>
                  <a:cubicBezTo>
                    <a:pt x="7935" y="17723"/>
                    <a:pt x="5693" y="14608"/>
                    <a:pt x="4901" y="13205"/>
                  </a:cubicBezTo>
                  <a:lnTo>
                    <a:pt x="8237" y="11252"/>
                  </a:lnTo>
                  <a:lnTo>
                    <a:pt x="9674" y="17105"/>
                  </a:lnTo>
                  <a:cubicBezTo>
                    <a:pt x="9674" y="17105"/>
                    <a:pt x="17488" y="13964"/>
                    <a:pt x="136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25"/>
            <p:cNvSpPr/>
            <p:nvPr/>
          </p:nvSpPr>
          <p:spPr>
            <a:xfrm>
              <a:off x="1990331" y="2917247"/>
              <a:ext cx="154747" cy="108514"/>
            </a:xfrm>
            <a:custGeom>
              <a:avLst/>
              <a:gdLst/>
              <a:ahLst/>
              <a:cxnLst/>
              <a:rect l="l" t="t" r="r" b="b"/>
              <a:pathLst>
                <a:path w="1861" h="1305" extrusionOk="0">
                  <a:moveTo>
                    <a:pt x="50" y="1"/>
                  </a:moveTo>
                  <a:cubicBezTo>
                    <a:pt x="32" y="1"/>
                    <a:pt x="13" y="13"/>
                    <a:pt x="8" y="29"/>
                  </a:cubicBezTo>
                  <a:cubicBezTo>
                    <a:pt x="1" y="49"/>
                    <a:pt x="8" y="76"/>
                    <a:pt x="28" y="83"/>
                  </a:cubicBezTo>
                  <a:cubicBezTo>
                    <a:pt x="1485" y="674"/>
                    <a:pt x="1773" y="1278"/>
                    <a:pt x="1773" y="1278"/>
                  </a:cubicBezTo>
                  <a:cubicBezTo>
                    <a:pt x="1780" y="1298"/>
                    <a:pt x="1793" y="1305"/>
                    <a:pt x="1807" y="1305"/>
                  </a:cubicBezTo>
                  <a:lnTo>
                    <a:pt x="1827" y="1305"/>
                  </a:lnTo>
                  <a:cubicBezTo>
                    <a:pt x="1847" y="1291"/>
                    <a:pt x="1860" y="1271"/>
                    <a:pt x="1847" y="1244"/>
                  </a:cubicBezTo>
                  <a:cubicBezTo>
                    <a:pt x="1840" y="1224"/>
                    <a:pt x="1558" y="613"/>
                    <a:pt x="61" y="2"/>
                  </a:cubicBezTo>
                  <a:cubicBezTo>
                    <a:pt x="58" y="1"/>
                    <a:pt x="54"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25"/>
            <p:cNvSpPr/>
            <p:nvPr/>
          </p:nvSpPr>
          <p:spPr>
            <a:xfrm>
              <a:off x="2417996" y="2756094"/>
              <a:ext cx="163561" cy="164725"/>
            </a:xfrm>
            <a:custGeom>
              <a:avLst/>
              <a:gdLst/>
              <a:ahLst/>
              <a:cxnLst/>
              <a:rect l="l" t="t" r="r" b="b"/>
              <a:pathLst>
                <a:path w="1967" h="1981" extrusionOk="0">
                  <a:moveTo>
                    <a:pt x="1967" y="0"/>
                  </a:moveTo>
                  <a:lnTo>
                    <a:pt x="0" y="1249"/>
                  </a:lnTo>
                  <a:lnTo>
                    <a:pt x="181" y="1981"/>
                  </a:lnTo>
                  <a:lnTo>
                    <a:pt x="19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25"/>
            <p:cNvSpPr/>
            <p:nvPr/>
          </p:nvSpPr>
          <p:spPr>
            <a:xfrm>
              <a:off x="2838842" y="821091"/>
              <a:ext cx="591796" cy="233659"/>
            </a:xfrm>
            <a:custGeom>
              <a:avLst/>
              <a:gdLst/>
              <a:ahLst/>
              <a:cxnLst/>
              <a:rect l="l" t="t" r="r" b="b"/>
              <a:pathLst>
                <a:path w="7117" h="2810" extrusionOk="0">
                  <a:moveTo>
                    <a:pt x="3723" y="0"/>
                  </a:moveTo>
                  <a:cubicBezTo>
                    <a:pt x="3037" y="0"/>
                    <a:pt x="2341" y="105"/>
                    <a:pt x="1746" y="339"/>
                  </a:cubicBezTo>
                  <a:cubicBezTo>
                    <a:pt x="726" y="742"/>
                    <a:pt x="1" y="1520"/>
                    <a:pt x="128" y="2809"/>
                  </a:cubicBezTo>
                  <a:cubicBezTo>
                    <a:pt x="2041" y="2628"/>
                    <a:pt x="3934" y="2359"/>
                    <a:pt x="5821" y="1997"/>
                  </a:cubicBezTo>
                  <a:cubicBezTo>
                    <a:pt x="6687" y="1963"/>
                    <a:pt x="7043" y="1762"/>
                    <a:pt x="7076" y="1507"/>
                  </a:cubicBezTo>
                  <a:cubicBezTo>
                    <a:pt x="7116" y="1151"/>
                    <a:pt x="6559" y="688"/>
                    <a:pt x="5834" y="359"/>
                  </a:cubicBezTo>
                  <a:cubicBezTo>
                    <a:pt x="5249" y="132"/>
                    <a:pt x="4492" y="0"/>
                    <a:pt x="3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25"/>
            <p:cNvSpPr/>
            <p:nvPr/>
          </p:nvSpPr>
          <p:spPr>
            <a:xfrm>
              <a:off x="2954843" y="814272"/>
              <a:ext cx="28688" cy="45651"/>
            </a:xfrm>
            <a:custGeom>
              <a:avLst/>
              <a:gdLst/>
              <a:ahLst/>
              <a:cxnLst/>
              <a:rect l="l" t="t" r="r" b="b"/>
              <a:pathLst>
                <a:path w="345" h="549" extrusionOk="0">
                  <a:moveTo>
                    <a:pt x="53" y="0"/>
                  </a:moveTo>
                  <a:cubicBezTo>
                    <a:pt x="26" y="0"/>
                    <a:pt x="1" y="22"/>
                    <a:pt x="9" y="58"/>
                  </a:cubicBezTo>
                  <a:cubicBezTo>
                    <a:pt x="62" y="233"/>
                    <a:pt x="150" y="394"/>
                    <a:pt x="264" y="535"/>
                  </a:cubicBezTo>
                  <a:cubicBezTo>
                    <a:pt x="270" y="542"/>
                    <a:pt x="284" y="548"/>
                    <a:pt x="297" y="548"/>
                  </a:cubicBezTo>
                  <a:cubicBezTo>
                    <a:pt x="304" y="548"/>
                    <a:pt x="317" y="548"/>
                    <a:pt x="324" y="542"/>
                  </a:cubicBezTo>
                  <a:cubicBezTo>
                    <a:pt x="344" y="522"/>
                    <a:pt x="344" y="495"/>
                    <a:pt x="331" y="481"/>
                  </a:cubicBezTo>
                  <a:cubicBezTo>
                    <a:pt x="223" y="347"/>
                    <a:pt x="143" y="193"/>
                    <a:pt x="96" y="32"/>
                  </a:cubicBezTo>
                  <a:cubicBezTo>
                    <a:pt x="88" y="10"/>
                    <a:pt x="70"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25"/>
            <p:cNvSpPr/>
            <p:nvPr/>
          </p:nvSpPr>
          <p:spPr>
            <a:xfrm>
              <a:off x="2996254" y="826080"/>
              <a:ext cx="10145" cy="29935"/>
            </a:xfrm>
            <a:custGeom>
              <a:avLst/>
              <a:gdLst/>
              <a:ahLst/>
              <a:cxnLst/>
              <a:rect l="l" t="t" r="r" b="b"/>
              <a:pathLst>
                <a:path w="122" h="360" extrusionOk="0">
                  <a:moveTo>
                    <a:pt x="52" y="0"/>
                  </a:moveTo>
                  <a:cubicBezTo>
                    <a:pt x="31" y="0"/>
                    <a:pt x="11" y="12"/>
                    <a:pt x="7" y="37"/>
                  </a:cubicBezTo>
                  <a:cubicBezTo>
                    <a:pt x="1" y="131"/>
                    <a:pt x="7" y="232"/>
                    <a:pt x="34" y="326"/>
                  </a:cubicBezTo>
                  <a:cubicBezTo>
                    <a:pt x="41" y="346"/>
                    <a:pt x="54" y="359"/>
                    <a:pt x="75" y="359"/>
                  </a:cubicBezTo>
                  <a:lnTo>
                    <a:pt x="88" y="353"/>
                  </a:lnTo>
                  <a:cubicBezTo>
                    <a:pt x="108" y="353"/>
                    <a:pt x="122" y="326"/>
                    <a:pt x="115" y="306"/>
                  </a:cubicBezTo>
                  <a:cubicBezTo>
                    <a:pt x="95" y="218"/>
                    <a:pt x="88" y="131"/>
                    <a:pt x="95" y="44"/>
                  </a:cubicBezTo>
                  <a:cubicBezTo>
                    <a:pt x="98" y="15"/>
                    <a:pt x="75" y="0"/>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25"/>
            <p:cNvSpPr/>
            <p:nvPr/>
          </p:nvSpPr>
          <p:spPr>
            <a:xfrm>
              <a:off x="2908193" y="860340"/>
              <a:ext cx="29519" cy="20788"/>
            </a:xfrm>
            <a:custGeom>
              <a:avLst/>
              <a:gdLst/>
              <a:ahLst/>
              <a:cxnLst/>
              <a:rect l="l" t="t" r="r" b="b"/>
              <a:pathLst>
                <a:path w="355" h="250" extrusionOk="0">
                  <a:moveTo>
                    <a:pt x="61" y="0"/>
                  </a:moveTo>
                  <a:cubicBezTo>
                    <a:pt x="28" y="0"/>
                    <a:pt x="1" y="38"/>
                    <a:pt x="26" y="68"/>
                  </a:cubicBezTo>
                  <a:cubicBezTo>
                    <a:pt x="100" y="149"/>
                    <a:pt x="194" y="209"/>
                    <a:pt x="294" y="250"/>
                  </a:cubicBezTo>
                  <a:lnTo>
                    <a:pt x="308" y="250"/>
                  </a:lnTo>
                  <a:cubicBezTo>
                    <a:pt x="328" y="250"/>
                    <a:pt x="341" y="236"/>
                    <a:pt x="348" y="223"/>
                  </a:cubicBezTo>
                  <a:cubicBezTo>
                    <a:pt x="355" y="203"/>
                    <a:pt x="341" y="176"/>
                    <a:pt x="321" y="169"/>
                  </a:cubicBezTo>
                  <a:cubicBezTo>
                    <a:pt x="234" y="135"/>
                    <a:pt x="153" y="82"/>
                    <a:pt x="93" y="15"/>
                  </a:cubicBezTo>
                  <a:cubicBezTo>
                    <a:pt x="83" y="5"/>
                    <a:pt x="72"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25"/>
            <p:cNvSpPr/>
            <p:nvPr/>
          </p:nvSpPr>
          <p:spPr>
            <a:xfrm>
              <a:off x="3091715" y="793650"/>
              <a:ext cx="41410" cy="43406"/>
            </a:xfrm>
            <a:custGeom>
              <a:avLst/>
              <a:gdLst/>
              <a:ahLst/>
              <a:cxnLst/>
              <a:rect l="l" t="t" r="r" b="b"/>
              <a:pathLst>
                <a:path w="498" h="522" extrusionOk="0">
                  <a:moveTo>
                    <a:pt x="83" y="1"/>
                  </a:moveTo>
                  <a:cubicBezTo>
                    <a:pt x="63" y="1"/>
                    <a:pt x="44" y="13"/>
                    <a:pt x="41" y="38"/>
                  </a:cubicBezTo>
                  <a:lnTo>
                    <a:pt x="1" y="474"/>
                  </a:lnTo>
                  <a:cubicBezTo>
                    <a:pt x="1" y="488"/>
                    <a:pt x="7" y="501"/>
                    <a:pt x="21" y="515"/>
                  </a:cubicBezTo>
                  <a:cubicBezTo>
                    <a:pt x="27" y="515"/>
                    <a:pt x="34" y="521"/>
                    <a:pt x="41" y="521"/>
                  </a:cubicBezTo>
                  <a:cubicBezTo>
                    <a:pt x="48" y="521"/>
                    <a:pt x="61" y="515"/>
                    <a:pt x="68" y="508"/>
                  </a:cubicBezTo>
                  <a:cubicBezTo>
                    <a:pt x="142" y="454"/>
                    <a:pt x="202" y="407"/>
                    <a:pt x="269" y="367"/>
                  </a:cubicBezTo>
                  <a:cubicBezTo>
                    <a:pt x="330" y="320"/>
                    <a:pt x="403" y="273"/>
                    <a:pt x="471" y="219"/>
                  </a:cubicBezTo>
                  <a:cubicBezTo>
                    <a:pt x="491" y="206"/>
                    <a:pt x="497" y="179"/>
                    <a:pt x="477" y="159"/>
                  </a:cubicBezTo>
                  <a:cubicBezTo>
                    <a:pt x="470" y="148"/>
                    <a:pt x="460" y="143"/>
                    <a:pt x="450" y="143"/>
                  </a:cubicBezTo>
                  <a:cubicBezTo>
                    <a:pt x="442" y="143"/>
                    <a:pt x="433" y="146"/>
                    <a:pt x="424" y="152"/>
                  </a:cubicBezTo>
                  <a:cubicBezTo>
                    <a:pt x="350" y="206"/>
                    <a:pt x="283" y="253"/>
                    <a:pt x="222" y="293"/>
                  </a:cubicBezTo>
                  <a:lnTo>
                    <a:pt x="95" y="387"/>
                  </a:lnTo>
                  <a:lnTo>
                    <a:pt x="128" y="45"/>
                  </a:lnTo>
                  <a:cubicBezTo>
                    <a:pt x="128" y="16"/>
                    <a:pt x="105"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25"/>
            <p:cNvSpPr/>
            <p:nvPr/>
          </p:nvSpPr>
          <p:spPr>
            <a:xfrm>
              <a:off x="3337354" y="820343"/>
              <a:ext cx="25195" cy="54631"/>
            </a:xfrm>
            <a:custGeom>
              <a:avLst/>
              <a:gdLst/>
              <a:ahLst/>
              <a:cxnLst/>
              <a:rect l="l" t="t" r="r" b="b"/>
              <a:pathLst>
                <a:path w="303" h="657" extrusionOk="0">
                  <a:moveTo>
                    <a:pt x="44" y="1"/>
                  </a:moveTo>
                  <a:cubicBezTo>
                    <a:pt x="22" y="1"/>
                    <a:pt x="0" y="16"/>
                    <a:pt x="0" y="46"/>
                  </a:cubicBezTo>
                  <a:lnTo>
                    <a:pt x="27" y="583"/>
                  </a:lnTo>
                  <a:cubicBezTo>
                    <a:pt x="27" y="596"/>
                    <a:pt x="27" y="610"/>
                    <a:pt x="27" y="616"/>
                  </a:cubicBezTo>
                  <a:cubicBezTo>
                    <a:pt x="27" y="637"/>
                    <a:pt x="47" y="657"/>
                    <a:pt x="67" y="657"/>
                  </a:cubicBezTo>
                  <a:lnTo>
                    <a:pt x="74" y="657"/>
                  </a:lnTo>
                  <a:cubicBezTo>
                    <a:pt x="94" y="657"/>
                    <a:pt x="114" y="637"/>
                    <a:pt x="108" y="616"/>
                  </a:cubicBezTo>
                  <a:lnTo>
                    <a:pt x="108" y="590"/>
                  </a:lnTo>
                  <a:cubicBezTo>
                    <a:pt x="128" y="489"/>
                    <a:pt x="188" y="408"/>
                    <a:pt x="276" y="355"/>
                  </a:cubicBezTo>
                  <a:cubicBezTo>
                    <a:pt x="296" y="348"/>
                    <a:pt x="302" y="321"/>
                    <a:pt x="289" y="301"/>
                  </a:cubicBezTo>
                  <a:cubicBezTo>
                    <a:pt x="285" y="288"/>
                    <a:pt x="272" y="280"/>
                    <a:pt x="258" y="280"/>
                  </a:cubicBezTo>
                  <a:cubicBezTo>
                    <a:pt x="250" y="280"/>
                    <a:pt x="242" y="283"/>
                    <a:pt x="235" y="287"/>
                  </a:cubicBezTo>
                  <a:cubicBezTo>
                    <a:pt x="182" y="314"/>
                    <a:pt x="141" y="355"/>
                    <a:pt x="101" y="402"/>
                  </a:cubicBezTo>
                  <a:lnTo>
                    <a:pt x="88" y="46"/>
                  </a:lnTo>
                  <a:cubicBezTo>
                    <a:pt x="88" y="16"/>
                    <a:pt x="66"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25"/>
            <p:cNvSpPr/>
            <p:nvPr/>
          </p:nvSpPr>
          <p:spPr>
            <a:xfrm>
              <a:off x="2347065" y="931853"/>
              <a:ext cx="1631951" cy="658152"/>
            </a:xfrm>
            <a:custGeom>
              <a:avLst/>
              <a:gdLst/>
              <a:ahLst/>
              <a:cxnLst/>
              <a:rect l="l" t="t" r="r" b="b"/>
              <a:pathLst>
                <a:path w="19626" h="7915" extrusionOk="0">
                  <a:moveTo>
                    <a:pt x="11134" y="0"/>
                  </a:moveTo>
                  <a:cubicBezTo>
                    <a:pt x="8434" y="0"/>
                    <a:pt x="5547" y="897"/>
                    <a:pt x="3538" y="2921"/>
                  </a:cubicBezTo>
                  <a:cubicBezTo>
                    <a:pt x="1" y="6485"/>
                    <a:pt x="5525" y="7915"/>
                    <a:pt x="5525" y="7915"/>
                  </a:cubicBezTo>
                  <a:lnTo>
                    <a:pt x="13614" y="6767"/>
                  </a:lnTo>
                  <a:cubicBezTo>
                    <a:pt x="13665" y="6769"/>
                    <a:pt x="13716" y="6770"/>
                    <a:pt x="13767" y="6770"/>
                  </a:cubicBezTo>
                  <a:cubicBezTo>
                    <a:pt x="16542" y="6770"/>
                    <a:pt x="19626" y="3580"/>
                    <a:pt x="16508" y="1457"/>
                  </a:cubicBezTo>
                  <a:cubicBezTo>
                    <a:pt x="15138" y="520"/>
                    <a:pt x="13190" y="0"/>
                    <a:pt x="1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25"/>
            <p:cNvSpPr/>
            <p:nvPr/>
          </p:nvSpPr>
          <p:spPr>
            <a:xfrm>
              <a:off x="2675276" y="924202"/>
              <a:ext cx="832939" cy="218192"/>
            </a:xfrm>
            <a:custGeom>
              <a:avLst/>
              <a:gdLst/>
              <a:ahLst/>
              <a:cxnLst/>
              <a:rect l="l" t="t" r="r" b="b"/>
              <a:pathLst>
                <a:path w="10017" h="2624" extrusionOk="0">
                  <a:moveTo>
                    <a:pt x="7150" y="0"/>
                  </a:moveTo>
                  <a:cubicBezTo>
                    <a:pt x="7044" y="0"/>
                    <a:pt x="6937" y="2"/>
                    <a:pt x="6828" y="5"/>
                  </a:cubicBezTo>
                  <a:cubicBezTo>
                    <a:pt x="5116" y="59"/>
                    <a:pt x="2545" y="535"/>
                    <a:pt x="28" y="2549"/>
                  </a:cubicBezTo>
                  <a:cubicBezTo>
                    <a:pt x="7" y="2563"/>
                    <a:pt x="1" y="2590"/>
                    <a:pt x="21" y="2610"/>
                  </a:cubicBezTo>
                  <a:cubicBezTo>
                    <a:pt x="28" y="2616"/>
                    <a:pt x="41" y="2623"/>
                    <a:pt x="54" y="2623"/>
                  </a:cubicBezTo>
                  <a:cubicBezTo>
                    <a:pt x="61" y="2623"/>
                    <a:pt x="68" y="2623"/>
                    <a:pt x="75" y="2616"/>
                  </a:cubicBezTo>
                  <a:cubicBezTo>
                    <a:pt x="2572" y="623"/>
                    <a:pt x="5129" y="139"/>
                    <a:pt x="6828" y="92"/>
                  </a:cubicBezTo>
                  <a:cubicBezTo>
                    <a:pt x="6938" y="89"/>
                    <a:pt x="7046" y="88"/>
                    <a:pt x="7152" y="88"/>
                  </a:cubicBezTo>
                  <a:cubicBezTo>
                    <a:pt x="8821" y="88"/>
                    <a:pt x="9943" y="462"/>
                    <a:pt x="9956" y="462"/>
                  </a:cubicBezTo>
                  <a:cubicBezTo>
                    <a:pt x="9962" y="465"/>
                    <a:pt x="9968" y="467"/>
                    <a:pt x="9974" y="467"/>
                  </a:cubicBezTo>
                  <a:cubicBezTo>
                    <a:pt x="9990" y="467"/>
                    <a:pt x="10005" y="456"/>
                    <a:pt x="10010" y="441"/>
                  </a:cubicBezTo>
                  <a:cubicBezTo>
                    <a:pt x="10016" y="415"/>
                    <a:pt x="10003" y="394"/>
                    <a:pt x="9983" y="388"/>
                  </a:cubicBezTo>
                  <a:cubicBezTo>
                    <a:pt x="9970" y="381"/>
                    <a:pt x="8834" y="0"/>
                    <a:pt x="7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25"/>
            <p:cNvSpPr/>
            <p:nvPr/>
          </p:nvSpPr>
          <p:spPr>
            <a:xfrm>
              <a:off x="2586051" y="1150133"/>
              <a:ext cx="44071" cy="54215"/>
            </a:xfrm>
            <a:custGeom>
              <a:avLst/>
              <a:gdLst/>
              <a:ahLst/>
              <a:cxnLst/>
              <a:rect l="l" t="t" r="r" b="b"/>
              <a:pathLst>
                <a:path w="530" h="652" extrusionOk="0">
                  <a:moveTo>
                    <a:pt x="59" y="1"/>
                  </a:moveTo>
                  <a:cubicBezTo>
                    <a:pt x="29" y="1"/>
                    <a:pt x="1" y="34"/>
                    <a:pt x="20" y="67"/>
                  </a:cubicBezTo>
                  <a:cubicBezTo>
                    <a:pt x="154" y="262"/>
                    <a:pt x="295" y="450"/>
                    <a:pt x="443" y="638"/>
                  </a:cubicBezTo>
                  <a:cubicBezTo>
                    <a:pt x="449" y="645"/>
                    <a:pt x="463" y="651"/>
                    <a:pt x="476" y="651"/>
                  </a:cubicBezTo>
                  <a:cubicBezTo>
                    <a:pt x="490" y="651"/>
                    <a:pt x="496" y="651"/>
                    <a:pt x="503" y="645"/>
                  </a:cubicBezTo>
                  <a:cubicBezTo>
                    <a:pt x="523" y="631"/>
                    <a:pt x="530" y="604"/>
                    <a:pt x="510" y="584"/>
                  </a:cubicBezTo>
                  <a:cubicBezTo>
                    <a:pt x="362" y="403"/>
                    <a:pt x="221" y="208"/>
                    <a:pt x="94" y="20"/>
                  </a:cubicBezTo>
                  <a:cubicBezTo>
                    <a:pt x="84" y="7"/>
                    <a:pt x="71"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25"/>
            <p:cNvSpPr/>
            <p:nvPr/>
          </p:nvSpPr>
          <p:spPr>
            <a:xfrm>
              <a:off x="2571998" y="1181732"/>
              <a:ext cx="52053" cy="24281"/>
            </a:xfrm>
            <a:custGeom>
              <a:avLst/>
              <a:gdLst/>
              <a:ahLst/>
              <a:cxnLst/>
              <a:rect l="l" t="t" r="r" b="b"/>
              <a:pathLst>
                <a:path w="626" h="292" extrusionOk="0">
                  <a:moveTo>
                    <a:pt x="50" y="0"/>
                  </a:moveTo>
                  <a:cubicBezTo>
                    <a:pt x="32" y="0"/>
                    <a:pt x="19" y="9"/>
                    <a:pt x="14" y="30"/>
                  </a:cubicBezTo>
                  <a:cubicBezTo>
                    <a:pt x="1" y="50"/>
                    <a:pt x="14" y="77"/>
                    <a:pt x="34" y="83"/>
                  </a:cubicBezTo>
                  <a:lnTo>
                    <a:pt x="558" y="291"/>
                  </a:lnTo>
                  <a:lnTo>
                    <a:pt x="578" y="291"/>
                  </a:lnTo>
                  <a:cubicBezTo>
                    <a:pt x="592" y="291"/>
                    <a:pt x="605" y="278"/>
                    <a:pt x="612" y="265"/>
                  </a:cubicBezTo>
                  <a:cubicBezTo>
                    <a:pt x="625" y="244"/>
                    <a:pt x="612" y="218"/>
                    <a:pt x="592" y="211"/>
                  </a:cubicBezTo>
                  <a:lnTo>
                    <a:pt x="68" y="3"/>
                  </a:lnTo>
                  <a:cubicBezTo>
                    <a:pt x="62" y="1"/>
                    <a:pt x="56"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25"/>
            <p:cNvSpPr/>
            <p:nvPr/>
          </p:nvSpPr>
          <p:spPr>
            <a:xfrm>
              <a:off x="3615341" y="955718"/>
              <a:ext cx="17961" cy="54382"/>
            </a:xfrm>
            <a:custGeom>
              <a:avLst/>
              <a:gdLst/>
              <a:ahLst/>
              <a:cxnLst/>
              <a:rect l="l" t="t" r="r" b="b"/>
              <a:pathLst>
                <a:path w="216" h="654" extrusionOk="0">
                  <a:moveTo>
                    <a:pt x="167" y="1"/>
                  </a:moveTo>
                  <a:cubicBezTo>
                    <a:pt x="150" y="1"/>
                    <a:pt x="134" y="18"/>
                    <a:pt x="128" y="36"/>
                  </a:cubicBezTo>
                  <a:lnTo>
                    <a:pt x="0" y="600"/>
                  </a:lnTo>
                  <a:cubicBezTo>
                    <a:pt x="0" y="626"/>
                    <a:pt x="14" y="647"/>
                    <a:pt x="34" y="653"/>
                  </a:cubicBezTo>
                  <a:lnTo>
                    <a:pt x="47" y="653"/>
                  </a:lnTo>
                  <a:cubicBezTo>
                    <a:pt x="61" y="653"/>
                    <a:pt x="81" y="640"/>
                    <a:pt x="88" y="620"/>
                  </a:cubicBezTo>
                  <a:lnTo>
                    <a:pt x="208" y="56"/>
                  </a:lnTo>
                  <a:cubicBezTo>
                    <a:pt x="215" y="29"/>
                    <a:pt x="202" y="9"/>
                    <a:pt x="175" y="2"/>
                  </a:cubicBezTo>
                  <a:cubicBezTo>
                    <a:pt x="172" y="1"/>
                    <a:pt x="169"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25"/>
            <p:cNvSpPr/>
            <p:nvPr/>
          </p:nvSpPr>
          <p:spPr>
            <a:xfrm>
              <a:off x="3626483" y="981828"/>
              <a:ext cx="28022" cy="37751"/>
            </a:xfrm>
            <a:custGeom>
              <a:avLst/>
              <a:gdLst/>
              <a:ahLst/>
              <a:cxnLst/>
              <a:rect l="l" t="t" r="r" b="b"/>
              <a:pathLst>
                <a:path w="337" h="454" extrusionOk="0">
                  <a:moveTo>
                    <a:pt x="290" y="0"/>
                  </a:moveTo>
                  <a:cubicBezTo>
                    <a:pt x="279" y="0"/>
                    <a:pt x="269" y="4"/>
                    <a:pt x="262" y="10"/>
                  </a:cubicBezTo>
                  <a:cubicBezTo>
                    <a:pt x="155" y="124"/>
                    <a:pt x="74" y="259"/>
                    <a:pt x="7" y="400"/>
                  </a:cubicBezTo>
                  <a:cubicBezTo>
                    <a:pt x="1" y="420"/>
                    <a:pt x="14" y="447"/>
                    <a:pt x="34" y="453"/>
                  </a:cubicBezTo>
                  <a:lnTo>
                    <a:pt x="48" y="453"/>
                  </a:lnTo>
                  <a:cubicBezTo>
                    <a:pt x="68" y="453"/>
                    <a:pt x="81" y="447"/>
                    <a:pt x="88" y="433"/>
                  </a:cubicBezTo>
                  <a:cubicBezTo>
                    <a:pt x="142" y="299"/>
                    <a:pt x="222" y="178"/>
                    <a:pt x="323" y="71"/>
                  </a:cubicBezTo>
                  <a:cubicBezTo>
                    <a:pt x="336" y="57"/>
                    <a:pt x="336" y="24"/>
                    <a:pt x="323" y="10"/>
                  </a:cubicBezTo>
                  <a:cubicBezTo>
                    <a:pt x="313" y="4"/>
                    <a:pt x="301"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25"/>
            <p:cNvSpPr/>
            <p:nvPr/>
          </p:nvSpPr>
          <p:spPr>
            <a:xfrm>
              <a:off x="3528278" y="921209"/>
              <a:ext cx="6735" cy="56461"/>
            </a:xfrm>
            <a:custGeom>
              <a:avLst/>
              <a:gdLst/>
              <a:ahLst/>
              <a:cxnLst/>
              <a:rect l="l" t="t" r="r" b="b"/>
              <a:pathLst>
                <a:path w="81" h="679" extrusionOk="0">
                  <a:moveTo>
                    <a:pt x="40" y="1"/>
                  </a:moveTo>
                  <a:cubicBezTo>
                    <a:pt x="14" y="1"/>
                    <a:pt x="0" y="21"/>
                    <a:pt x="0" y="41"/>
                  </a:cubicBezTo>
                  <a:lnTo>
                    <a:pt x="0" y="639"/>
                  </a:lnTo>
                  <a:cubicBezTo>
                    <a:pt x="0" y="659"/>
                    <a:pt x="14" y="679"/>
                    <a:pt x="40" y="679"/>
                  </a:cubicBezTo>
                  <a:cubicBezTo>
                    <a:pt x="61" y="679"/>
                    <a:pt x="81" y="659"/>
                    <a:pt x="81" y="639"/>
                  </a:cubicBezTo>
                  <a:lnTo>
                    <a:pt x="81" y="41"/>
                  </a:lnTo>
                  <a:cubicBezTo>
                    <a:pt x="81" y="21"/>
                    <a:pt x="61"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25"/>
            <p:cNvSpPr/>
            <p:nvPr/>
          </p:nvSpPr>
          <p:spPr>
            <a:xfrm>
              <a:off x="3800609" y="1227965"/>
              <a:ext cx="58373" cy="31764"/>
            </a:xfrm>
            <a:custGeom>
              <a:avLst/>
              <a:gdLst/>
              <a:ahLst/>
              <a:cxnLst/>
              <a:rect l="l" t="t" r="r" b="b"/>
              <a:pathLst>
                <a:path w="702" h="382" extrusionOk="0">
                  <a:moveTo>
                    <a:pt x="62" y="0"/>
                  </a:moveTo>
                  <a:cubicBezTo>
                    <a:pt x="21" y="0"/>
                    <a:pt x="0" y="54"/>
                    <a:pt x="41" y="78"/>
                  </a:cubicBezTo>
                  <a:lnTo>
                    <a:pt x="612" y="373"/>
                  </a:lnTo>
                  <a:cubicBezTo>
                    <a:pt x="619" y="373"/>
                    <a:pt x="625" y="380"/>
                    <a:pt x="632" y="380"/>
                  </a:cubicBezTo>
                  <a:cubicBezTo>
                    <a:pt x="637" y="381"/>
                    <a:pt x="641" y="381"/>
                    <a:pt x="645" y="381"/>
                  </a:cubicBezTo>
                  <a:cubicBezTo>
                    <a:pt x="694" y="381"/>
                    <a:pt x="702" y="312"/>
                    <a:pt x="652" y="299"/>
                  </a:cubicBezTo>
                  <a:lnTo>
                    <a:pt x="82" y="4"/>
                  </a:lnTo>
                  <a:cubicBezTo>
                    <a:pt x="75" y="1"/>
                    <a:pt x="68"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25"/>
            <p:cNvSpPr/>
            <p:nvPr/>
          </p:nvSpPr>
          <p:spPr>
            <a:xfrm>
              <a:off x="3805848" y="1252579"/>
              <a:ext cx="45651" cy="38832"/>
            </a:xfrm>
            <a:custGeom>
              <a:avLst/>
              <a:gdLst/>
              <a:ahLst/>
              <a:cxnLst/>
              <a:rect l="l" t="t" r="r" b="b"/>
              <a:pathLst>
                <a:path w="549" h="467" extrusionOk="0">
                  <a:moveTo>
                    <a:pt x="59" y="1"/>
                  </a:moveTo>
                  <a:cubicBezTo>
                    <a:pt x="24" y="1"/>
                    <a:pt x="1" y="50"/>
                    <a:pt x="39" y="77"/>
                  </a:cubicBezTo>
                  <a:cubicBezTo>
                    <a:pt x="186" y="191"/>
                    <a:pt x="334" y="319"/>
                    <a:pt x="475" y="453"/>
                  </a:cubicBezTo>
                  <a:cubicBezTo>
                    <a:pt x="482" y="460"/>
                    <a:pt x="495" y="467"/>
                    <a:pt x="509" y="467"/>
                  </a:cubicBezTo>
                  <a:cubicBezTo>
                    <a:pt x="515" y="467"/>
                    <a:pt x="529" y="460"/>
                    <a:pt x="536" y="453"/>
                  </a:cubicBezTo>
                  <a:cubicBezTo>
                    <a:pt x="549" y="433"/>
                    <a:pt x="549" y="406"/>
                    <a:pt x="536" y="393"/>
                  </a:cubicBezTo>
                  <a:cubicBezTo>
                    <a:pt x="395" y="258"/>
                    <a:pt x="240" y="131"/>
                    <a:pt x="86" y="10"/>
                  </a:cubicBezTo>
                  <a:cubicBezTo>
                    <a:pt x="77" y="4"/>
                    <a:pt x="68"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25"/>
            <p:cNvSpPr/>
            <p:nvPr/>
          </p:nvSpPr>
          <p:spPr>
            <a:xfrm>
              <a:off x="3615341" y="1452067"/>
              <a:ext cx="29103" cy="62614"/>
            </a:xfrm>
            <a:custGeom>
              <a:avLst/>
              <a:gdLst/>
              <a:ahLst/>
              <a:cxnLst/>
              <a:rect l="l" t="t" r="r" b="b"/>
              <a:pathLst>
                <a:path w="350" h="753" extrusionOk="0">
                  <a:moveTo>
                    <a:pt x="114" y="1"/>
                  </a:moveTo>
                  <a:cubicBezTo>
                    <a:pt x="94" y="8"/>
                    <a:pt x="81" y="21"/>
                    <a:pt x="81" y="41"/>
                  </a:cubicBezTo>
                  <a:lnTo>
                    <a:pt x="0" y="706"/>
                  </a:lnTo>
                  <a:cubicBezTo>
                    <a:pt x="0" y="726"/>
                    <a:pt x="14" y="746"/>
                    <a:pt x="41" y="753"/>
                  </a:cubicBezTo>
                  <a:cubicBezTo>
                    <a:pt x="61" y="753"/>
                    <a:pt x="81" y="733"/>
                    <a:pt x="88" y="712"/>
                  </a:cubicBezTo>
                  <a:lnTo>
                    <a:pt x="148" y="189"/>
                  </a:lnTo>
                  <a:cubicBezTo>
                    <a:pt x="182" y="256"/>
                    <a:pt x="222" y="323"/>
                    <a:pt x="269" y="390"/>
                  </a:cubicBezTo>
                  <a:cubicBezTo>
                    <a:pt x="277" y="398"/>
                    <a:pt x="291" y="404"/>
                    <a:pt x="304" y="404"/>
                  </a:cubicBezTo>
                  <a:cubicBezTo>
                    <a:pt x="313" y="404"/>
                    <a:pt x="322" y="402"/>
                    <a:pt x="329" y="397"/>
                  </a:cubicBezTo>
                  <a:cubicBezTo>
                    <a:pt x="343" y="377"/>
                    <a:pt x="349" y="350"/>
                    <a:pt x="336" y="336"/>
                  </a:cubicBezTo>
                  <a:cubicBezTo>
                    <a:pt x="282" y="269"/>
                    <a:pt x="242" y="196"/>
                    <a:pt x="202" y="115"/>
                  </a:cubicBezTo>
                  <a:cubicBezTo>
                    <a:pt x="188" y="81"/>
                    <a:pt x="175" y="55"/>
                    <a:pt x="155" y="28"/>
                  </a:cubicBezTo>
                  <a:cubicBezTo>
                    <a:pt x="148" y="8"/>
                    <a:pt x="128"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09;p25"/>
            <p:cNvSpPr/>
            <p:nvPr/>
          </p:nvSpPr>
          <p:spPr>
            <a:xfrm>
              <a:off x="2548299" y="1461962"/>
              <a:ext cx="57625" cy="35423"/>
            </a:xfrm>
            <a:custGeom>
              <a:avLst/>
              <a:gdLst/>
              <a:ahLst/>
              <a:cxnLst/>
              <a:rect l="l" t="t" r="r" b="b"/>
              <a:pathLst>
                <a:path w="693" h="426" extrusionOk="0">
                  <a:moveTo>
                    <a:pt x="636" y="0"/>
                  </a:moveTo>
                  <a:cubicBezTo>
                    <a:pt x="631" y="0"/>
                    <a:pt x="626" y="1"/>
                    <a:pt x="622" y="3"/>
                  </a:cubicBezTo>
                  <a:cubicBezTo>
                    <a:pt x="420" y="77"/>
                    <a:pt x="225" y="171"/>
                    <a:pt x="44" y="285"/>
                  </a:cubicBezTo>
                  <a:cubicBezTo>
                    <a:pt x="1" y="306"/>
                    <a:pt x="23" y="363"/>
                    <a:pt x="58" y="363"/>
                  </a:cubicBezTo>
                  <a:cubicBezTo>
                    <a:pt x="66" y="363"/>
                    <a:pt x="75" y="360"/>
                    <a:pt x="84" y="352"/>
                  </a:cubicBezTo>
                  <a:cubicBezTo>
                    <a:pt x="225" y="264"/>
                    <a:pt x="380" y="191"/>
                    <a:pt x="534" y="124"/>
                  </a:cubicBezTo>
                  <a:lnTo>
                    <a:pt x="534" y="124"/>
                  </a:lnTo>
                  <a:cubicBezTo>
                    <a:pt x="494" y="204"/>
                    <a:pt x="467" y="291"/>
                    <a:pt x="447" y="379"/>
                  </a:cubicBezTo>
                  <a:cubicBezTo>
                    <a:pt x="447" y="399"/>
                    <a:pt x="460" y="419"/>
                    <a:pt x="487" y="426"/>
                  </a:cubicBezTo>
                  <a:lnTo>
                    <a:pt x="494" y="426"/>
                  </a:lnTo>
                  <a:cubicBezTo>
                    <a:pt x="514" y="426"/>
                    <a:pt x="534" y="412"/>
                    <a:pt x="534" y="392"/>
                  </a:cubicBezTo>
                  <a:cubicBezTo>
                    <a:pt x="554" y="278"/>
                    <a:pt x="601" y="164"/>
                    <a:pt x="668" y="70"/>
                  </a:cubicBezTo>
                  <a:cubicBezTo>
                    <a:pt x="692" y="40"/>
                    <a:pt x="66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25"/>
            <p:cNvSpPr/>
            <p:nvPr/>
          </p:nvSpPr>
          <p:spPr>
            <a:xfrm>
              <a:off x="2529589" y="1282930"/>
              <a:ext cx="36920" cy="23033"/>
            </a:xfrm>
            <a:custGeom>
              <a:avLst/>
              <a:gdLst/>
              <a:ahLst/>
              <a:cxnLst/>
              <a:rect l="l" t="t" r="r" b="b"/>
              <a:pathLst>
                <a:path w="444" h="277" extrusionOk="0">
                  <a:moveTo>
                    <a:pt x="60" y="1"/>
                  </a:moveTo>
                  <a:cubicBezTo>
                    <a:pt x="27" y="1"/>
                    <a:pt x="1" y="47"/>
                    <a:pt x="34" y="75"/>
                  </a:cubicBezTo>
                  <a:cubicBezTo>
                    <a:pt x="135" y="155"/>
                    <a:pt x="256" y="222"/>
                    <a:pt x="377" y="276"/>
                  </a:cubicBezTo>
                  <a:lnTo>
                    <a:pt x="397" y="276"/>
                  </a:lnTo>
                  <a:cubicBezTo>
                    <a:pt x="410" y="276"/>
                    <a:pt x="424" y="269"/>
                    <a:pt x="430" y="256"/>
                  </a:cubicBezTo>
                  <a:cubicBezTo>
                    <a:pt x="444" y="229"/>
                    <a:pt x="430" y="209"/>
                    <a:pt x="410" y="196"/>
                  </a:cubicBezTo>
                  <a:cubicBezTo>
                    <a:pt x="289" y="149"/>
                    <a:pt x="182" y="88"/>
                    <a:pt x="81" y="8"/>
                  </a:cubicBezTo>
                  <a:cubicBezTo>
                    <a:pt x="74" y="3"/>
                    <a:pt x="67"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25"/>
            <p:cNvSpPr/>
            <p:nvPr/>
          </p:nvSpPr>
          <p:spPr>
            <a:xfrm>
              <a:off x="2705462" y="1549607"/>
              <a:ext cx="22950" cy="31515"/>
            </a:xfrm>
            <a:custGeom>
              <a:avLst/>
              <a:gdLst/>
              <a:ahLst/>
              <a:cxnLst/>
              <a:rect l="l" t="t" r="r" b="b"/>
              <a:pathLst>
                <a:path w="276" h="379" extrusionOk="0">
                  <a:moveTo>
                    <a:pt x="228" y="1"/>
                  </a:moveTo>
                  <a:cubicBezTo>
                    <a:pt x="217" y="1"/>
                    <a:pt x="205" y="6"/>
                    <a:pt x="195" y="16"/>
                  </a:cubicBezTo>
                  <a:cubicBezTo>
                    <a:pt x="114" y="103"/>
                    <a:pt x="47" y="211"/>
                    <a:pt x="7" y="325"/>
                  </a:cubicBezTo>
                  <a:cubicBezTo>
                    <a:pt x="0" y="345"/>
                    <a:pt x="7" y="372"/>
                    <a:pt x="27" y="379"/>
                  </a:cubicBezTo>
                  <a:lnTo>
                    <a:pt x="47" y="379"/>
                  </a:lnTo>
                  <a:cubicBezTo>
                    <a:pt x="61" y="379"/>
                    <a:pt x="74" y="372"/>
                    <a:pt x="81" y="358"/>
                  </a:cubicBezTo>
                  <a:cubicBezTo>
                    <a:pt x="121" y="251"/>
                    <a:pt x="181" y="157"/>
                    <a:pt x="255" y="76"/>
                  </a:cubicBezTo>
                  <a:cubicBezTo>
                    <a:pt x="275" y="56"/>
                    <a:pt x="275" y="29"/>
                    <a:pt x="255" y="16"/>
                  </a:cubicBezTo>
                  <a:cubicBezTo>
                    <a:pt x="249" y="6"/>
                    <a:pt x="239"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25"/>
            <p:cNvSpPr/>
            <p:nvPr/>
          </p:nvSpPr>
          <p:spPr>
            <a:xfrm>
              <a:off x="2880170" y="1154374"/>
              <a:ext cx="596203" cy="697151"/>
            </a:xfrm>
            <a:custGeom>
              <a:avLst/>
              <a:gdLst/>
              <a:ahLst/>
              <a:cxnLst/>
              <a:rect l="l" t="t" r="r" b="b"/>
              <a:pathLst>
                <a:path w="7170" h="8384" extrusionOk="0">
                  <a:moveTo>
                    <a:pt x="3919" y="1"/>
                  </a:moveTo>
                  <a:cubicBezTo>
                    <a:pt x="2784" y="1"/>
                    <a:pt x="1546" y="428"/>
                    <a:pt x="551" y="1278"/>
                  </a:cubicBezTo>
                  <a:cubicBezTo>
                    <a:pt x="202" y="1601"/>
                    <a:pt x="7" y="2044"/>
                    <a:pt x="7" y="2513"/>
                  </a:cubicBezTo>
                  <a:cubicBezTo>
                    <a:pt x="0" y="3124"/>
                    <a:pt x="34" y="3735"/>
                    <a:pt x="115" y="4339"/>
                  </a:cubicBezTo>
                  <a:cubicBezTo>
                    <a:pt x="349" y="6044"/>
                    <a:pt x="1021" y="8052"/>
                    <a:pt x="2914" y="8320"/>
                  </a:cubicBezTo>
                  <a:cubicBezTo>
                    <a:pt x="3216" y="8364"/>
                    <a:pt x="3495" y="8383"/>
                    <a:pt x="3753" y="8383"/>
                  </a:cubicBezTo>
                  <a:cubicBezTo>
                    <a:pt x="4924" y="8383"/>
                    <a:pt x="5649" y="7974"/>
                    <a:pt x="6089" y="7528"/>
                  </a:cubicBezTo>
                  <a:cubicBezTo>
                    <a:pt x="7002" y="6763"/>
                    <a:pt x="6915" y="4386"/>
                    <a:pt x="7136" y="3332"/>
                  </a:cubicBezTo>
                  <a:cubicBezTo>
                    <a:pt x="7170" y="2916"/>
                    <a:pt x="7136" y="2493"/>
                    <a:pt x="7029" y="2084"/>
                  </a:cubicBezTo>
                  <a:cubicBezTo>
                    <a:pt x="6638" y="693"/>
                    <a:pt x="5362" y="1"/>
                    <a:pt x="3919"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25"/>
            <p:cNvSpPr/>
            <p:nvPr/>
          </p:nvSpPr>
          <p:spPr>
            <a:xfrm>
              <a:off x="2880170" y="1260645"/>
              <a:ext cx="173124" cy="267418"/>
            </a:xfrm>
            <a:custGeom>
              <a:avLst/>
              <a:gdLst/>
              <a:ahLst/>
              <a:cxnLst/>
              <a:rect l="l" t="t" r="r" b="b"/>
              <a:pathLst>
                <a:path w="2082" h="3216" extrusionOk="0">
                  <a:moveTo>
                    <a:pt x="544" y="0"/>
                  </a:moveTo>
                  <a:lnTo>
                    <a:pt x="544" y="0"/>
                  </a:lnTo>
                  <a:cubicBezTo>
                    <a:pt x="202" y="316"/>
                    <a:pt x="7" y="766"/>
                    <a:pt x="0" y="1235"/>
                  </a:cubicBezTo>
                  <a:cubicBezTo>
                    <a:pt x="0" y="1840"/>
                    <a:pt x="34" y="2451"/>
                    <a:pt x="115" y="3061"/>
                  </a:cubicBezTo>
                  <a:cubicBezTo>
                    <a:pt x="148" y="3108"/>
                    <a:pt x="195" y="3162"/>
                    <a:pt x="235" y="3216"/>
                  </a:cubicBezTo>
                  <a:cubicBezTo>
                    <a:pt x="235" y="3216"/>
                    <a:pt x="2081" y="2484"/>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25"/>
            <p:cNvSpPr/>
            <p:nvPr/>
          </p:nvSpPr>
          <p:spPr>
            <a:xfrm>
              <a:off x="2925406" y="1154207"/>
              <a:ext cx="538745" cy="173456"/>
            </a:xfrm>
            <a:custGeom>
              <a:avLst/>
              <a:gdLst/>
              <a:ahLst/>
              <a:cxnLst/>
              <a:rect l="l" t="t" r="r" b="b"/>
              <a:pathLst>
                <a:path w="6479" h="2086" extrusionOk="0">
                  <a:moveTo>
                    <a:pt x="3376" y="1"/>
                  </a:moveTo>
                  <a:cubicBezTo>
                    <a:pt x="2241" y="1"/>
                    <a:pt x="999" y="429"/>
                    <a:pt x="0" y="1280"/>
                  </a:cubicBezTo>
                  <a:cubicBezTo>
                    <a:pt x="0" y="1280"/>
                    <a:pt x="581" y="1765"/>
                    <a:pt x="1197" y="1765"/>
                  </a:cubicBezTo>
                  <a:cubicBezTo>
                    <a:pt x="1569" y="1765"/>
                    <a:pt x="1953" y="1588"/>
                    <a:pt x="2229" y="1019"/>
                  </a:cubicBezTo>
                  <a:cubicBezTo>
                    <a:pt x="2229" y="1019"/>
                    <a:pt x="2653" y="1440"/>
                    <a:pt x="3336" y="1440"/>
                  </a:cubicBezTo>
                  <a:cubicBezTo>
                    <a:pt x="3632" y="1440"/>
                    <a:pt x="3977" y="1360"/>
                    <a:pt x="4357" y="1133"/>
                  </a:cubicBezTo>
                  <a:cubicBezTo>
                    <a:pt x="4357" y="1133"/>
                    <a:pt x="4749" y="1627"/>
                    <a:pt x="5222" y="1627"/>
                  </a:cubicBezTo>
                  <a:cubicBezTo>
                    <a:pt x="5424" y="1627"/>
                    <a:pt x="5640" y="1537"/>
                    <a:pt x="5847" y="1280"/>
                  </a:cubicBezTo>
                  <a:cubicBezTo>
                    <a:pt x="5847" y="1280"/>
                    <a:pt x="6089" y="2072"/>
                    <a:pt x="6478" y="2086"/>
                  </a:cubicBezTo>
                  <a:cubicBezTo>
                    <a:pt x="6091" y="692"/>
                    <a:pt x="4819" y="1"/>
                    <a:pt x="3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15;p25"/>
            <p:cNvSpPr/>
            <p:nvPr/>
          </p:nvSpPr>
          <p:spPr>
            <a:xfrm>
              <a:off x="3058786" y="1423794"/>
              <a:ext cx="124895" cy="27274"/>
            </a:xfrm>
            <a:custGeom>
              <a:avLst/>
              <a:gdLst/>
              <a:ahLst/>
              <a:cxnLst/>
              <a:rect l="l" t="t" r="r" b="b"/>
              <a:pathLst>
                <a:path w="1502" h="328" extrusionOk="0">
                  <a:moveTo>
                    <a:pt x="757" y="1"/>
                  </a:moveTo>
                  <a:cubicBezTo>
                    <a:pt x="497" y="1"/>
                    <a:pt x="238" y="85"/>
                    <a:pt x="21" y="254"/>
                  </a:cubicBezTo>
                  <a:cubicBezTo>
                    <a:pt x="7" y="274"/>
                    <a:pt x="1" y="294"/>
                    <a:pt x="21" y="314"/>
                  </a:cubicBezTo>
                  <a:cubicBezTo>
                    <a:pt x="27" y="327"/>
                    <a:pt x="41" y="327"/>
                    <a:pt x="54" y="327"/>
                  </a:cubicBezTo>
                  <a:cubicBezTo>
                    <a:pt x="61" y="327"/>
                    <a:pt x="68" y="327"/>
                    <a:pt x="74" y="321"/>
                  </a:cubicBezTo>
                  <a:cubicBezTo>
                    <a:pt x="276" y="165"/>
                    <a:pt x="518" y="86"/>
                    <a:pt x="761" y="86"/>
                  </a:cubicBezTo>
                  <a:cubicBezTo>
                    <a:pt x="988" y="86"/>
                    <a:pt x="1216" y="154"/>
                    <a:pt x="1410" y="294"/>
                  </a:cubicBezTo>
                  <a:cubicBezTo>
                    <a:pt x="1420" y="302"/>
                    <a:pt x="1430" y="306"/>
                    <a:pt x="1439" y="306"/>
                  </a:cubicBezTo>
                  <a:cubicBezTo>
                    <a:pt x="1475" y="306"/>
                    <a:pt x="1501" y="253"/>
                    <a:pt x="1464" y="227"/>
                  </a:cubicBezTo>
                  <a:cubicBezTo>
                    <a:pt x="1252" y="76"/>
                    <a:pt x="1004" y="1"/>
                    <a:pt x="7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25"/>
            <p:cNvSpPr/>
            <p:nvPr/>
          </p:nvSpPr>
          <p:spPr>
            <a:xfrm>
              <a:off x="3316233" y="1441755"/>
              <a:ext cx="107184" cy="28854"/>
            </a:xfrm>
            <a:custGeom>
              <a:avLst/>
              <a:gdLst/>
              <a:ahLst/>
              <a:cxnLst/>
              <a:rect l="l" t="t" r="r" b="b"/>
              <a:pathLst>
                <a:path w="1289" h="347" extrusionOk="0">
                  <a:moveTo>
                    <a:pt x="544" y="0"/>
                  </a:moveTo>
                  <a:cubicBezTo>
                    <a:pt x="375" y="0"/>
                    <a:pt x="204" y="39"/>
                    <a:pt x="46" y="118"/>
                  </a:cubicBezTo>
                  <a:cubicBezTo>
                    <a:pt x="1" y="141"/>
                    <a:pt x="23" y="198"/>
                    <a:pt x="64" y="198"/>
                  </a:cubicBezTo>
                  <a:cubicBezTo>
                    <a:pt x="71" y="198"/>
                    <a:pt x="78" y="196"/>
                    <a:pt x="86" y="192"/>
                  </a:cubicBezTo>
                  <a:cubicBezTo>
                    <a:pt x="232" y="118"/>
                    <a:pt x="390" y="81"/>
                    <a:pt x="547" y="81"/>
                  </a:cubicBezTo>
                  <a:cubicBezTo>
                    <a:pt x="786" y="81"/>
                    <a:pt x="1024" y="167"/>
                    <a:pt x="1214" y="333"/>
                  </a:cubicBezTo>
                  <a:cubicBezTo>
                    <a:pt x="1221" y="340"/>
                    <a:pt x="1234" y="346"/>
                    <a:pt x="1241" y="346"/>
                  </a:cubicBezTo>
                  <a:cubicBezTo>
                    <a:pt x="1255" y="346"/>
                    <a:pt x="1261" y="340"/>
                    <a:pt x="1268" y="333"/>
                  </a:cubicBezTo>
                  <a:cubicBezTo>
                    <a:pt x="1288" y="313"/>
                    <a:pt x="1288" y="286"/>
                    <a:pt x="1268" y="273"/>
                  </a:cubicBezTo>
                  <a:cubicBezTo>
                    <a:pt x="1064" y="93"/>
                    <a:pt x="806"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317;p25"/>
            <p:cNvSpPr/>
            <p:nvPr/>
          </p:nvSpPr>
          <p:spPr>
            <a:xfrm>
              <a:off x="3228505" y="1370409"/>
              <a:ext cx="85481" cy="225759"/>
            </a:xfrm>
            <a:custGeom>
              <a:avLst/>
              <a:gdLst/>
              <a:ahLst/>
              <a:cxnLst/>
              <a:rect l="l" t="t" r="r" b="b"/>
              <a:pathLst>
                <a:path w="1028" h="2715" extrusionOk="0">
                  <a:moveTo>
                    <a:pt x="513" y="0"/>
                  </a:moveTo>
                  <a:cubicBezTo>
                    <a:pt x="492" y="0"/>
                    <a:pt x="470" y="15"/>
                    <a:pt x="470" y="43"/>
                  </a:cubicBezTo>
                  <a:cubicBezTo>
                    <a:pt x="537" y="916"/>
                    <a:pt x="692" y="1782"/>
                    <a:pt x="927" y="2621"/>
                  </a:cubicBezTo>
                  <a:cubicBezTo>
                    <a:pt x="890" y="2625"/>
                    <a:pt x="854" y="2628"/>
                    <a:pt x="817" y="2628"/>
                  </a:cubicBezTo>
                  <a:cubicBezTo>
                    <a:pt x="533" y="2628"/>
                    <a:pt x="260" y="2490"/>
                    <a:pt x="88" y="2258"/>
                  </a:cubicBezTo>
                  <a:cubicBezTo>
                    <a:pt x="75" y="2245"/>
                    <a:pt x="62" y="2238"/>
                    <a:pt x="49" y="2238"/>
                  </a:cubicBezTo>
                  <a:cubicBezTo>
                    <a:pt x="41" y="2238"/>
                    <a:pt x="34" y="2240"/>
                    <a:pt x="27" y="2245"/>
                  </a:cubicBezTo>
                  <a:cubicBezTo>
                    <a:pt x="7" y="2258"/>
                    <a:pt x="0" y="2285"/>
                    <a:pt x="14" y="2305"/>
                  </a:cubicBezTo>
                  <a:cubicBezTo>
                    <a:pt x="202" y="2560"/>
                    <a:pt x="504" y="2708"/>
                    <a:pt x="819" y="2715"/>
                  </a:cubicBezTo>
                  <a:cubicBezTo>
                    <a:pt x="880" y="2715"/>
                    <a:pt x="933" y="2708"/>
                    <a:pt x="987" y="2695"/>
                  </a:cubicBezTo>
                  <a:cubicBezTo>
                    <a:pt x="1014" y="2688"/>
                    <a:pt x="1027" y="2668"/>
                    <a:pt x="1021" y="2641"/>
                  </a:cubicBezTo>
                  <a:cubicBezTo>
                    <a:pt x="779" y="1795"/>
                    <a:pt x="625" y="922"/>
                    <a:pt x="557" y="43"/>
                  </a:cubicBezTo>
                  <a:cubicBezTo>
                    <a:pt x="554" y="14"/>
                    <a:pt x="534"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25"/>
            <p:cNvSpPr/>
            <p:nvPr/>
          </p:nvSpPr>
          <p:spPr>
            <a:xfrm>
              <a:off x="3139612" y="1570063"/>
              <a:ext cx="81739" cy="68019"/>
            </a:xfrm>
            <a:custGeom>
              <a:avLst/>
              <a:gdLst/>
              <a:ahLst/>
              <a:cxnLst/>
              <a:rect l="l" t="t" r="r" b="b"/>
              <a:pathLst>
                <a:path w="983" h="818" extrusionOk="0">
                  <a:moveTo>
                    <a:pt x="54" y="0"/>
                  </a:moveTo>
                  <a:cubicBezTo>
                    <a:pt x="28" y="0"/>
                    <a:pt x="1" y="20"/>
                    <a:pt x="9" y="52"/>
                  </a:cubicBezTo>
                  <a:cubicBezTo>
                    <a:pt x="123" y="475"/>
                    <a:pt x="485" y="777"/>
                    <a:pt x="915" y="817"/>
                  </a:cubicBezTo>
                  <a:lnTo>
                    <a:pt x="922" y="817"/>
                  </a:lnTo>
                  <a:cubicBezTo>
                    <a:pt x="982" y="817"/>
                    <a:pt x="982" y="737"/>
                    <a:pt x="922" y="737"/>
                  </a:cubicBezTo>
                  <a:cubicBezTo>
                    <a:pt x="526" y="696"/>
                    <a:pt x="197" y="421"/>
                    <a:pt x="96" y="32"/>
                  </a:cubicBezTo>
                  <a:cubicBezTo>
                    <a:pt x="90" y="10"/>
                    <a:pt x="73" y="0"/>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25"/>
            <p:cNvSpPr/>
            <p:nvPr/>
          </p:nvSpPr>
          <p:spPr>
            <a:xfrm>
              <a:off x="3030846" y="1326254"/>
              <a:ext cx="99450" cy="49975"/>
            </a:xfrm>
            <a:custGeom>
              <a:avLst/>
              <a:gdLst/>
              <a:ahLst/>
              <a:cxnLst/>
              <a:rect l="l" t="t" r="r" b="b"/>
              <a:pathLst>
                <a:path w="1196" h="601" extrusionOk="0">
                  <a:moveTo>
                    <a:pt x="838" y="1"/>
                  </a:moveTo>
                  <a:cubicBezTo>
                    <a:pt x="639" y="1"/>
                    <a:pt x="422" y="77"/>
                    <a:pt x="283" y="171"/>
                  </a:cubicBezTo>
                  <a:cubicBezTo>
                    <a:pt x="135" y="265"/>
                    <a:pt x="1" y="420"/>
                    <a:pt x="8" y="601"/>
                  </a:cubicBezTo>
                  <a:cubicBezTo>
                    <a:pt x="363" y="520"/>
                    <a:pt x="692" y="299"/>
                    <a:pt x="1062" y="259"/>
                  </a:cubicBezTo>
                  <a:cubicBezTo>
                    <a:pt x="1162" y="245"/>
                    <a:pt x="1196" y="111"/>
                    <a:pt x="1109" y="64"/>
                  </a:cubicBezTo>
                  <a:cubicBezTo>
                    <a:pt x="1031" y="19"/>
                    <a:pt x="937"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20;p25"/>
            <p:cNvSpPr/>
            <p:nvPr/>
          </p:nvSpPr>
          <p:spPr>
            <a:xfrm>
              <a:off x="3337354" y="1336731"/>
              <a:ext cx="98868" cy="49559"/>
            </a:xfrm>
            <a:custGeom>
              <a:avLst/>
              <a:gdLst/>
              <a:ahLst/>
              <a:cxnLst/>
              <a:rect l="l" t="t" r="r" b="b"/>
              <a:pathLst>
                <a:path w="1189" h="596" extrusionOk="0">
                  <a:moveTo>
                    <a:pt x="347" y="0"/>
                  </a:moveTo>
                  <a:cubicBezTo>
                    <a:pt x="251" y="0"/>
                    <a:pt x="161" y="18"/>
                    <a:pt x="88" y="59"/>
                  </a:cubicBezTo>
                  <a:cubicBezTo>
                    <a:pt x="0" y="112"/>
                    <a:pt x="27" y="247"/>
                    <a:pt x="128" y="253"/>
                  </a:cubicBezTo>
                  <a:cubicBezTo>
                    <a:pt x="504" y="294"/>
                    <a:pt x="833" y="522"/>
                    <a:pt x="1188" y="596"/>
                  </a:cubicBezTo>
                  <a:cubicBezTo>
                    <a:pt x="1188" y="421"/>
                    <a:pt x="1061" y="267"/>
                    <a:pt x="913" y="173"/>
                  </a:cubicBezTo>
                  <a:cubicBezTo>
                    <a:pt x="772" y="77"/>
                    <a:pt x="54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21;p25"/>
            <p:cNvSpPr/>
            <p:nvPr/>
          </p:nvSpPr>
          <p:spPr>
            <a:xfrm>
              <a:off x="3052050" y="1463292"/>
              <a:ext cx="110094" cy="110593"/>
            </a:xfrm>
            <a:custGeom>
              <a:avLst/>
              <a:gdLst/>
              <a:ahLst/>
              <a:cxnLst/>
              <a:rect l="l" t="t" r="r" b="b"/>
              <a:pathLst>
                <a:path w="1324" h="1330" extrusionOk="0">
                  <a:moveTo>
                    <a:pt x="659" y="0"/>
                  </a:moveTo>
                  <a:cubicBezTo>
                    <a:pt x="296" y="0"/>
                    <a:pt x="1" y="295"/>
                    <a:pt x="1" y="665"/>
                  </a:cubicBezTo>
                  <a:cubicBezTo>
                    <a:pt x="1" y="1034"/>
                    <a:pt x="296" y="1329"/>
                    <a:pt x="659" y="1329"/>
                  </a:cubicBezTo>
                  <a:cubicBezTo>
                    <a:pt x="1028" y="1329"/>
                    <a:pt x="1323" y="1034"/>
                    <a:pt x="1323" y="665"/>
                  </a:cubicBezTo>
                  <a:cubicBezTo>
                    <a:pt x="1323" y="295"/>
                    <a:pt x="1028"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25"/>
            <p:cNvSpPr/>
            <p:nvPr/>
          </p:nvSpPr>
          <p:spPr>
            <a:xfrm>
              <a:off x="3330619" y="1482252"/>
              <a:ext cx="110593" cy="110011"/>
            </a:xfrm>
            <a:custGeom>
              <a:avLst/>
              <a:gdLst/>
              <a:ahLst/>
              <a:cxnLst/>
              <a:rect l="l" t="t" r="r" b="b"/>
              <a:pathLst>
                <a:path w="1330" h="1323" extrusionOk="0">
                  <a:moveTo>
                    <a:pt x="665" y="0"/>
                  </a:moveTo>
                  <a:cubicBezTo>
                    <a:pt x="296" y="0"/>
                    <a:pt x="1" y="296"/>
                    <a:pt x="1" y="665"/>
                  </a:cubicBezTo>
                  <a:cubicBezTo>
                    <a:pt x="1" y="1027"/>
                    <a:pt x="296" y="1323"/>
                    <a:pt x="665" y="1323"/>
                  </a:cubicBezTo>
                  <a:cubicBezTo>
                    <a:pt x="1028" y="1323"/>
                    <a:pt x="1330" y="1027"/>
                    <a:pt x="1330" y="665"/>
                  </a:cubicBezTo>
                  <a:cubicBezTo>
                    <a:pt x="1330" y="296"/>
                    <a:pt x="1028" y="0"/>
                    <a:pt x="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25"/>
            <p:cNvSpPr/>
            <p:nvPr/>
          </p:nvSpPr>
          <p:spPr>
            <a:xfrm>
              <a:off x="2784126" y="1506782"/>
              <a:ext cx="166471" cy="165889"/>
            </a:xfrm>
            <a:custGeom>
              <a:avLst/>
              <a:gdLst/>
              <a:ahLst/>
              <a:cxnLst/>
              <a:rect l="l" t="t" r="r" b="b"/>
              <a:pathLst>
                <a:path w="2002" h="1995" extrusionOk="0">
                  <a:moveTo>
                    <a:pt x="1001" y="1"/>
                  </a:moveTo>
                  <a:cubicBezTo>
                    <a:pt x="451" y="1"/>
                    <a:pt x="1" y="450"/>
                    <a:pt x="1" y="1001"/>
                  </a:cubicBezTo>
                  <a:cubicBezTo>
                    <a:pt x="1" y="1551"/>
                    <a:pt x="451" y="1994"/>
                    <a:pt x="1001" y="1994"/>
                  </a:cubicBezTo>
                  <a:cubicBezTo>
                    <a:pt x="1551" y="1994"/>
                    <a:pt x="2001" y="1551"/>
                    <a:pt x="2001" y="1001"/>
                  </a:cubicBezTo>
                  <a:cubicBezTo>
                    <a:pt x="2001" y="450"/>
                    <a:pt x="1551" y="1"/>
                    <a:pt x="1001"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25"/>
            <p:cNvSpPr/>
            <p:nvPr/>
          </p:nvSpPr>
          <p:spPr>
            <a:xfrm>
              <a:off x="2818885" y="1560916"/>
              <a:ext cx="68601" cy="69848"/>
            </a:xfrm>
            <a:custGeom>
              <a:avLst/>
              <a:gdLst/>
              <a:ahLst/>
              <a:cxnLst/>
              <a:rect l="l" t="t" r="r" b="b"/>
              <a:pathLst>
                <a:path w="825" h="840" extrusionOk="0">
                  <a:moveTo>
                    <a:pt x="400" y="0"/>
                  </a:moveTo>
                  <a:cubicBezTo>
                    <a:pt x="260" y="0"/>
                    <a:pt x="128" y="60"/>
                    <a:pt x="26" y="155"/>
                  </a:cubicBezTo>
                  <a:cubicBezTo>
                    <a:pt x="1" y="191"/>
                    <a:pt x="29" y="230"/>
                    <a:pt x="58" y="230"/>
                  </a:cubicBezTo>
                  <a:cubicBezTo>
                    <a:pt x="68" y="230"/>
                    <a:pt x="78" y="226"/>
                    <a:pt x="86" y="216"/>
                  </a:cubicBezTo>
                  <a:cubicBezTo>
                    <a:pt x="180" y="128"/>
                    <a:pt x="301" y="81"/>
                    <a:pt x="422" y="81"/>
                  </a:cubicBezTo>
                  <a:cubicBezTo>
                    <a:pt x="529" y="81"/>
                    <a:pt x="630" y="122"/>
                    <a:pt x="711" y="182"/>
                  </a:cubicBezTo>
                  <a:cubicBezTo>
                    <a:pt x="455" y="310"/>
                    <a:pt x="254" y="524"/>
                    <a:pt x="133" y="780"/>
                  </a:cubicBezTo>
                  <a:cubicBezTo>
                    <a:pt x="120" y="806"/>
                    <a:pt x="133" y="827"/>
                    <a:pt x="153" y="840"/>
                  </a:cubicBezTo>
                  <a:lnTo>
                    <a:pt x="174" y="840"/>
                  </a:lnTo>
                  <a:cubicBezTo>
                    <a:pt x="187" y="840"/>
                    <a:pt x="200" y="833"/>
                    <a:pt x="207" y="820"/>
                  </a:cubicBezTo>
                  <a:cubicBezTo>
                    <a:pt x="328" y="558"/>
                    <a:pt x="536" y="350"/>
                    <a:pt x="798" y="236"/>
                  </a:cubicBezTo>
                  <a:cubicBezTo>
                    <a:pt x="811" y="229"/>
                    <a:pt x="818" y="216"/>
                    <a:pt x="825" y="202"/>
                  </a:cubicBezTo>
                  <a:cubicBezTo>
                    <a:pt x="825" y="189"/>
                    <a:pt x="825" y="175"/>
                    <a:pt x="811" y="169"/>
                  </a:cubicBezTo>
                  <a:cubicBezTo>
                    <a:pt x="711" y="61"/>
                    <a:pt x="570" y="1"/>
                    <a:pt x="422" y="1"/>
                  </a:cubicBezTo>
                  <a:cubicBezTo>
                    <a:pt x="414" y="1"/>
                    <a:pt x="407" y="0"/>
                    <a:pt x="4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25"/>
            <p:cNvSpPr/>
            <p:nvPr/>
          </p:nvSpPr>
          <p:spPr>
            <a:xfrm>
              <a:off x="2906945" y="1152212"/>
              <a:ext cx="493011" cy="127473"/>
            </a:xfrm>
            <a:custGeom>
              <a:avLst/>
              <a:gdLst/>
              <a:ahLst/>
              <a:cxnLst/>
              <a:rect l="l" t="t" r="r" b="b"/>
              <a:pathLst>
                <a:path w="5929" h="1533" extrusionOk="0">
                  <a:moveTo>
                    <a:pt x="3508" y="1"/>
                  </a:moveTo>
                  <a:cubicBezTo>
                    <a:pt x="1522" y="1"/>
                    <a:pt x="40" y="1439"/>
                    <a:pt x="21" y="1459"/>
                  </a:cubicBezTo>
                  <a:cubicBezTo>
                    <a:pt x="1" y="1479"/>
                    <a:pt x="1" y="1506"/>
                    <a:pt x="21" y="1519"/>
                  </a:cubicBezTo>
                  <a:cubicBezTo>
                    <a:pt x="27" y="1526"/>
                    <a:pt x="41" y="1533"/>
                    <a:pt x="48" y="1533"/>
                  </a:cubicBezTo>
                  <a:cubicBezTo>
                    <a:pt x="61" y="1533"/>
                    <a:pt x="68" y="1526"/>
                    <a:pt x="81" y="1519"/>
                  </a:cubicBezTo>
                  <a:cubicBezTo>
                    <a:pt x="101" y="1500"/>
                    <a:pt x="1557" y="89"/>
                    <a:pt x="3506" y="89"/>
                  </a:cubicBezTo>
                  <a:cubicBezTo>
                    <a:pt x="4238" y="89"/>
                    <a:pt x="5040" y="288"/>
                    <a:pt x="5861" y="834"/>
                  </a:cubicBezTo>
                  <a:cubicBezTo>
                    <a:pt x="5868" y="837"/>
                    <a:pt x="5877" y="838"/>
                    <a:pt x="5885" y="838"/>
                  </a:cubicBezTo>
                  <a:cubicBezTo>
                    <a:pt x="5899" y="838"/>
                    <a:pt x="5913" y="834"/>
                    <a:pt x="5921" y="821"/>
                  </a:cubicBezTo>
                  <a:cubicBezTo>
                    <a:pt x="5928" y="801"/>
                    <a:pt x="5928" y="774"/>
                    <a:pt x="5908" y="761"/>
                  </a:cubicBezTo>
                  <a:cubicBezTo>
                    <a:pt x="5070" y="203"/>
                    <a:pt x="4253" y="1"/>
                    <a:pt x="3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25"/>
            <p:cNvSpPr/>
            <p:nvPr/>
          </p:nvSpPr>
          <p:spPr>
            <a:xfrm>
              <a:off x="2471547" y="2375413"/>
              <a:ext cx="1328611" cy="1678516"/>
            </a:xfrm>
            <a:custGeom>
              <a:avLst/>
              <a:gdLst/>
              <a:ahLst/>
              <a:cxnLst/>
              <a:rect l="l" t="t" r="r" b="b"/>
              <a:pathLst>
                <a:path w="15978" h="20186" extrusionOk="0">
                  <a:moveTo>
                    <a:pt x="5123" y="0"/>
                  </a:moveTo>
                  <a:cubicBezTo>
                    <a:pt x="5123" y="0"/>
                    <a:pt x="5438" y="4135"/>
                    <a:pt x="793" y="11680"/>
                  </a:cubicBezTo>
                  <a:lnTo>
                    <a:pt x="1" y="20186"/>
                  </a:lnTo>
                  <a:lnTo>
                    <a:pt x="15977" y="20186"/>
                  </a:lnTo>
                  <a:lnTo>
                    <a:pt x="14829" y="8378"/>
                  </a:lnTo>
                  <a:lnTo>
                    <a:pt x="15977" y="2444"/>
                  </a:lnTo>
                  <a:lnTo>
                    <a:pt x="14601" y="403"/>
                  </a:lnTo>
                  <a:cubicBezTo>
                    <a:pt x="14601" y="403"/>
                    <a:pt x="13606" y="677"/>
                    <a:pt x="11536" y="677"/>
                  </a:cubicBezTo>
                  <a:cubicBezTo>
                    <a:pt x="10000" y="677"/>
                    <a:pt x="7873" y="526"/>
                    <a:pt x="5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25"/>
            <p:cNvSpPr/>
            <p:nvPr/>
          </p:nvSpPr>
          <p:spPr>
            <a:xfrm>
              <a:off x="3118491" y="2686826"/>
              <a:ext cx="529266" cy="810072"/>
            </a:xfrm>
            <a:custGeom>
              <a:avLst/>
              <a:gdLst/>
              <a:ahLst/>
              <a:cxnLst/>
              <a:rect l="l" t="t" r="r" b="b"/>
              <a:pathLst>
                <a:path w="6365" h="9742" extrusionOk="0">
                  <a:moveTo>
                    <a:pt x="95" y="108"/>
                  </a:moveTo>
                  <a:lnTo>
                    <a:pt x="95" y="108"/>
                  </a:lnTo>
                  <a:cubicBezTo>
                    <a:pt x="1115" y="503"/>
                    <a:pt x="2195" y="701"/>
                    <a:pt x="3278" y="701"/>
                  </a:cubicBezTo>
                  <a:cubicBezTo>
                    <a:pt x="4147" y="701"/>
                    <a:pt x="5018" y="573"/>
                    <a:pt x="5861" y="316"/>
                  </a:cubicBezTo>
                  <a:cubicBezTo>
                    <a:pt x="5875" y="813"/>
                    <a:pt x="5915" y="1350"/>
                    <a:pt x="5955" y="1907"/>
                  </a:cubicBezTo>
                  <a:cubicBezTo>
                    <a:pt x="6110" y="4136"/>
                    <a:pt x="6284" y="6660"/>
                    <a:pt x="5284" y="8452"/>
                  </a:cubicBezTo>
                  <a:cubicBezTo>
                    <a:pt x="4806" y="9244"/>
                    <a:pt x="4187" y="9660"/>
                    <a:pt x="3476" y="9660"/>
                  </a:cubicBezTo>
                  <a:cubicBezTo>
                    <a:pt x="3428" y="9660"/>
                    <a:pt x="3380" y="9658"/>
                    <a:pt x="3330" y="9654"/>
                  </a:cubicBezTo>
                  <a:cubicBezTo>
                    <a:pt x="2303" y="9573"/>
                    <a:pt x="1236" y="8620"/>
                    <a:pt x="733" y="7351"/>
                  </a:cubicBezTo>
                  <a:cubicBezTo>
                    <a:pt x="189" y="5761"/>
                    <a:pt x="175" y="4029"/>
                    <a:pt x="162" y="2364"/>
                  </a:cubicBezTo>
                  <a:cubicBezTo>
                    <a:pt x="155" y="1619"/>
                    <a:pt x="149" y="847"/>
                    <a:pt x="95" y="108"/>
                  </a:cubicBezTo>
                  <a:close/>
                  <a:moveTo>
                    <a:pt x="61" y="1"/>
                  </a:moveTo>
                  <a:cubicBezTo>
                    <a:pt x="48" y="1"/>
                    <a:pt x="34" y="1"/>
                    <a:pt x="21" y="8"/>
                  </a:cubicBezTo>
                  <a:cubicBezTo>
                    <a:pt x="8" y="14"/>
                    <a:pt x="1" y="28"/>
                    <a:pt x="8" y="48"/>
                  </a:cubicBezTo>
                  <a:cubicBezTo>
                    <a:pt x="61" y="806"/>
                    <a:pt x="68" y="1598"/>
                    <a:pt x="75" y="2364"/>
                  </a:cubicBezTo>
                  <a:cubicBezTo>
                    <a:pt x="88" y="4042"/>
                    <a:pt x="102" y="5774"/>
                    <a:pt x="659" y="7378"/>
                  </a:cubicBezTo>
                  <a:cubicBezTo>
                    <a:pt x="1169" y="8681"/>
                    <a:pt x="2270" y="9654"/>
                    <a:pt x="3324" y="9735"/>
                  </a:cubicBezTo>
                  <a:cubicBezTo>
                    <a:pt x="3377" y="9741"/>
                    <a:pt x="3424" y="9741"/>
                    <a:pt x="3478" y="9741"/>
                  </a:cubicBezTo>
                  <a:cubicBezTo>
                    <a:pt x="4029" y="9741"/>
                    <a:pt x="4747" y="9506"/>
                    <a:pt x="5351" y="8493"/>
                  </a:cubicBezTo>
                  <a:cubicBezTo>
                    <a:pt x="6365" y="6680"/>
                    <a:pt x="6190" y="4143"/>
                    <a:pt x="6036" y="1901"/>
                  </a:cubicBezTo>
                  <a:cubicBezTo>
                    <a:pt x="5995" y="1323"/>
                    <a:pt x="5962" y="773"/>
                    <a:pt x="5942" y="263"/>
                  </a:cubicBezTo>
                  <a:cubicBezTo>
                    <a:pt x="5942" y="249"/>
                    <a:pt x="5935" y="236"/>
                    <a:pt x="5928" y="229"/>
                  </a:cubicBezTo>
                  <a:cubicBezTo>
                    <a:pt x="5920" y="221"/>
                    <a:pt x="5913" y="218"/>
                    <a:pt x="5905" y="218"/>
                  </a:cubicBezTo>
                  <a:cubicBezTo>
                    <a:pt x="5899" y="218"/>
                    <a:pt x="5894" y="220"/>
                    <a:pt x="5888" y="222"/>
                  </a:cubicBezTo>
                  <a:cubicBezTo>
                    <a:pt x="5041" y="485"/>
                    <a:pt x="4163" y="616"/>
                    <a:pt x="3286" y="616"/>
                  </a:cubicBezTo>
                  <a:cubicBezTo>
                    <a:pt x="2189" y="616"/>
                    <a:pt x="1094" y="41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25"/>
            <p:cNvSpPr/>
            <p:nvPr/>
          </p:nvSpPr>
          <p:spPr>
            <a:xfrm>
              <a:off x="3123564" y="2811142"/>
              <a:ext cx="20705" cy="11974"/>
            </a:xfrm>
            <a:custGeom>
              <a:avLst/>
              <a:gdLst/>
              <a:ahLst/>
              <a:cxnLst/>
              <a:rect l="l" t="t" r="r" b="b"/>
              <a:pathLst>
                <a:path w="249" h="144" extrusionOk="0">
                  <a:moveTo>
                    <a:pt x="46" y="0"/>
                  </a:moveTo>
                  <a:cubicBezTo>
                    <a:pt x="31" y="0"/>
                    <a:pt x="17" y="8"/>
                    <a:pt x="7" y="23"/>
                  </a:cubicBezTo>
                  <a:cubicBezTo>
                    <a:pt x="0" y="50"/>
                    <a:pt x="7" y="70"/>
                    <a:pt x="27" y="83"/>
                  </a:cubicBezTo>
                  <a:cubicBezTo>
                    <a:pt x="27" y="83"/>
                    <a:pt x="88" y="103"/>
                    <a:pt x="188" y="144"/>
                  </a:cubicBezTo>
                  <a:lnTo>
                    <a:pt x="202" y="144"/>
                  </a:lnTo>
                  <a:cubicBezTo>
                    <a:pt x="222" y="144"/>
                    <a:pt x="235" y="137"/>
                    <a:pt x="242" y="117"/>
                  </a:cubicBezTo>
                  <a:cubicBezTo>
                    <a:pt x="249" y="97"/>
                    <a:pt x="235" y="77"/>
                    <a:pt x="215" y="63"/>
                  </a:cubicBezTo>
                  <a:cubicBezTo>
                    <a:pt x="114" y="30"/>
                    <a:pt x="61" y="3"/>
                    <a:pt x="61" y="3"/>
                  </a:cubicBezTo>
                  <a:cubicBezTo>
                    <a:pt x="56" y="1"/>
                    <a:pt x="51" y="0"/>
                    <a:pt x="46"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25"/>
            <p:cNvSpPr/>
            <p:nvPr/>
          </p:nvSpPr>
          <p:spPr>
            <a:xfrm>
              <a:off x="3162646" y="2825112"/>
              <a:ext cx="416511" cy="37668"/>
            </a:xfrm>
            <a:custGeom>
              <a:avLst/>
              <a:gdLst/>
              <a:ahLst/>
              <a:cxnLst/>
              <a:rect l="l" t="t" r="r" b="b"/>
              <a:pathLst>
                <a:path w="5009" h="453" extrusionOk="0">
                  <a:moveTo>
                    <a:pt x="47" y="8"/>
                  </a:moveTo>
                  <a:cubicBezTo>
                    <a:pt x="27" y="8"/>
                    <a:pt x="12" y="20"/>
                    <a:pt x="7" y="36"/>
                  </a:cubicBezTo>
                  <a:cubicBezTo>
                    <a:pt x="0" y="56"/>
                    <a:pt x="7" y="83"/>
                    <a:pt x="34" y="90"/>
                  </a:cubicBezTo>
                  <a:cubicBezTo>
                    <a:pt x="134" y="123"/>
                    <a:pt x="242" y="157"/>
                    <a:pt x="356" y="184"/>
                  </a:cubicBezTo>
                  <a:lnTo>
                    <a:pt x="363" y="184"/>
                  </a:lnTo>
                  <a:lnTo>
                    <a:pt x="369" y="177"/>
                  </a:lnTo>
                  <a:cubicBezTo>
                    <a:pt x="383" y="177"/>
                    <a:pt x="396" y="164"/>
                    <a:pt x="403" y="150"/>
                  </a:cubicBezTo>
                  <a:cubicBezTo>
                    <a:pt x="410" y="130"/>
                    <a:pt x="396" y="110"/>
                    <a:pt x="376" y="103"/>
                  </a:cubicBezTo>
                  <a:cubicBezTo>
                    <a:pt x="269" y="76"/>
                    <a:pt x="161" y="43"/>
                    <a:pt x="61" y="9"/>
                  </a:cubicBezTo>
                  <a:cubicBezTo>
                    <a:pt x="56" y="8"/>
                    <a:pt x="51" y="8"/>
                    <a:pt x="47" y="8"/>
                  </a:cubicBezTo>
                  <a:close/>
                  <a:moveTo>
                    <a:pt x="4961" y="1"/>
                  </a:moveTo>
                  <a:cubicBezTo>
                    <a:pt x="4957" y="1"/>
                    <a:pt x="4952" y="1"/>
                    <a:pt x="4948" y="3"/>
                  </a:cubicBezTo>
                  <a:cubicBezTo>
                    <a:pt x="4847" y="36"/>
                    <a:pt x="4739" y="70"/>
                    <a:pt x="4632" y="97"/>
                  </a:cubicBezTo>
                  <a:cubicBezTo>
                    <a:pt x="4580" y="103"/>
                    <a:pt x="4585" y="184"/>
                    <a:pt x="4639" y="184"/>
                  </a:cubicBezTo>
                  <a:cubicBezTo>
                    <a:pt x="4641" y="184"/>
                    <a:pt x="4643" y="184"/>
                    <a:pt x="4646" y="184"/>
                  </a:cubicBezTo>
                  <a:lnTo>
                    <a:pt x="4652" y="184"/>
                  </a:lnTo>
                  <a:cubicBezTo>
                    <a:pt x="4760" y="150"/>
                    <a:pt x="4867" y="117"/>
                    <a:pt x="4974" y="83"/>
                  </a:cubicBezTo>
                  <a:cubicBezTo>
                    <a:pt x="4995" y="76"/>
                    <a:pt x="5008" y="56"/>
                    <a:pt x="5001" y="36"/>
                  </a:cubicBezTo>
                  <a:cubicBezTo>
                    <a:pt x="4996" y="14"/>
                    <a:pt x="4981" y="1"/>
                    <a:pt x="4961" y="1"/>
                  </a:cubicBezTo>
                  <a:close/>
                  <a:moveTo>
                    <a:pt x="686" y="176"/>
                  </a:moveTo>
                  <a:cubicBezTo>
                    <a:pt x="636" y="176"/>
                    <a:pt x="628" y="252"/>
                    <a:pt x="678" y="264"/>
                  </a:cubicBezTo>
                  <a:cubicBezTo>
                    <a:pt x="786" y="285"/>
                    <a:pt x="900" y="305"/>
                    <a:pt x="1007" y="325"/>
                  </a:cubicBezTo>
                  <a:lnTo>
                    <a:pt x="1014" y="325"/>
                  </a:lnTo>
                  <a:lnTo>
                    <a:pt x="1021" y="318"/>
                  </a:lnTo>
                  <a:cubicBezTo>
                    <a:pt x="1034" y="318"/>
                    <a:pt x="1047" y="305"/>
                    <a:pt x="1054" y="291"/>
                  </a:cubicBezTo>
                  <a:cubicBezTo>
                    <a:pt x="1061" y="264"/>
                    <a:pt x="1047" y="244"/>
                    <a:pt x="1021" y="244"/>
                  </a:cubicBezTo>
                  <a:cubicBezTo>
                    <a:pt x="913" y="224"/>
                    <a:pt x="806" y="204"/>
                    <a:pt x="698" y="177"/>
                  </a:cubicBezTo>
                  <a:cubicBezTo>
                    <a:pt x="694" y="176"/>
                    <a:pt x="690" y="176"/>
                    <a:pt x="686" y="176"/>
                  </a:cubicBezTo>
                  <a:close/>
                  <a:moveTo>
                    <a:pt x="4322" y="176"/>
                  </a:moveTo>
                  <a:cubicBezTo>
                    <a:pt x="4318" y="176"/>
                    <a:pt x="4314" y="176"/>
                    <a:pt x="4310" y="177"/>
                  </a:cubicBezTo>
                  <a:cubicBezTo>
                    <a:pt x="4202" y="197"/>
                    <a:pt x="4095" y="224"/>
                    <a:pt x="3988" y="244"/>
                  </a:cubicBezTo>
                  <a:cubicBezTo>
                    <a:pt x="3936" y="251"/>
                    <a:pt x="3940" y="325"/>
                    <a:pt x="3988" y="325"/>
                  </a:cubicBezTo>
                  <a:cubicBezTo>
                    <a:pt x="3990" y="325"/>
                    <a:pt x="3992" y="325"/>
                    <a:pt x="3994" y="325"/>
                  </a:cubicBezTo>
                  <a:lnTo>
                    <a:pt x="4001" y="325"/>
                  </a:lnTo>
                  <a:cubicBezTo>
                    <a:pt x="4115" y="305"/>
                    <a:pt x="4223" y="285"/>
                    <a:pt x="4330" y="258"/>
                  </a:cubicBezTo>
                  <a:cubicBezTo>
                    <a:pt x="4380" y="251"/>
                    <a:pt x="4372" y="176"/>
                    <a:pt x="4322" y="176"/>
                  </a:cubicBezTo>
                  <a:close/>
                  <a:moveTo>
                    <a:pt x="1349" y="291"/>
                  </a:moveTo>
                  <a:cubicBezTo>
                    <a:pt x="1329" y="291"/>
                    <a:pt x="1302" y="305"/>
                    <a:pt x="1302" y="332"/>
                  </a:cubicBezTo>
                  <a:cubicBezTo>
                    <a:pt x="1296" y="352"/>
                    <a:pt x="1316" y="372"/>
                    <a:pt x="1336" y="379"/>
                  </a:cubicBezTo>
                  <a:cubicBezTo>
                    <a:pt x="1450" y="392"/>
                    <a:pt x="1564" y="405"/>
                    <a:pt x="1672" y="419"/>
                  </a:cubicBezTo>
                  <a:lnTo>
                    <a:pt x="1678" y="419"/>
                  </a:lnTo>
                  <a:cubicBezTo>
                    <a:pt x="1732" y="419"/>
                    <a:pt x="1732" y="332"/>
                    <a:pt x="1678" y="332"/>
                  </a:cubicBezTo>
                  <a:cubicBezTo>
                    <a:pt x="1571" y="325"/>
                    <a:pt x="1457" y="311"/>
                    <a:pt x="1349" y="291"/>
                  </a:cubicBezTo>
                  <a:close/>
                  <a:moveTo>
                    <a:pt x="3671" y="291"/>
                  </a:moveTo>
                  <a:cubicBezTo>
                    <a:pt x="3669" y="291"/>
                    <a:pt x="3667" y="291"/>
                    <a:pt x="3665" y="291"/>
                  </a:cubicBezTo>
                  <a:cubicBezTo>
                    <a:pt x="3558" y="311"/>
                    <a:pt x="3444" y="325"/>
                    <a:pt x="3336" y="332"/>
                  </a:cubicBezTo>
                  <a:cubicBezTo>
                    <a:pt x="3276" y="332"/>
                    <a:pt x="3276" y="419"/>
                    <a:pt x="3336" y="419"/>
                  </a:cubicBezTo>
                  <a:lnTo>
                    <a:pt x="3343" y="419"/>
                  </a:lnTo>
                  <a:cubicBezTo>
                    <a:pt x="3457" y="405"/>
                    <a:pt x="3565" y="392"/>
                    <a:pt x="3679" y="379"/>
                  </a:cubicBezTo>
                  <a:cubicBezTo>
                    <a:pt x="3731" y="372"/>
                    <a:pt x="3720" y="291"/>
                    <a:pt x="3671" y="291"/>
                  </a:cubicBezTo>
                  <a:close/>
                  <a:moveTo>
                    <a:pt x="1999" y="357"/>
                  </a:moveTo>
                  <a:cubicBezTo>
                    <a:pt x="1982" y="357"/>
                    <a:pt x="1966" y="375"/>
                    <a:pt x="1960" y="392"/>
                  </a:cubicBezTo>
                  <a:cubicBezTo>
                    <a:pt x="1960" y="419"/>
                    <a:pt x="1980" y="439"/>
                    <a:pt x="2001" y="439"/>
                  </a:cubicBezTo>
                  <a:cubicBezTo>
                    <a:pt x="2115" y="446"/>
                    <a:pt x="2229" y="452"/>
                    <a:pt x="2336" y="452"/>
                  </a:cubicBezTo>
                  <a:lnTo>
                    <a:pt x="2343" y="452"/>
                  </a:lnTo>
                  <a:cubicBezTo>
                    <a:pt x="2397" y="452"/>
                    <a:pt x="2397" y="372"/>
                    <a:pt x="2343" y="372"/>
                  </a:cubicBezTo>
                  <a:cubicBezTo>
                    <a:pt x="2229" y="365"/>
                    <a:pt x="2121" y="365"/>
                    <a:pt x="2007" y="358"/>
                  </a:cubicBezTo>
                  <a:cubicBezTo>
                    <a:pt x="2005" y="358"/>
                    <a:pt x="2002" y="357"/>
                    <a:pt x="1999" y="357"/>
                  </a:cubicBezTo>
                  <a:close/>
                  <a:moveTo>
                    <a:pt x="3008" y="358"/>
                  </a:moveTo>
                  <a:cubicBezTo>
                    <a:pt x="2893" y="365"/>
                    <a:pt x="2786" y="372"/>
                    <a:pt x="2672" y="372"/>
                  </a:cubicBezTo>
                  <a:cubicBezTo>
                    <a:pt x="2652" y="372"/>
                    <a:pt x="2632" y="392"/>
                    <a:pt x="2632" y="412"/>
                  </a:cubicBezTo>
                  <a:cubicBezTo>
                    <a:pt x="2632" y="432"/>
                    <a:pt x="2652" y="452"/>
                    <a:pt x="2672" y="452"/>
                  </a:cubicBezTo>
                  <a:cubicBezTo>
                    <a:pt x="2786" y="452"/>
                    <a:pt x="2900" y="446"/>
                    <a:pt x="3008" y="439"/>
                  </a:cubicBezTo>
                  <a:cubicBezTo>
                    <a:pt x="3034" y="439"/>
                    <a:pt x="3048" y="419"/>
                    <a:pt x="3048" y="399"/>
                  </a:cubicBezTo>
                  <a:cubicBezTo>
                    <a:pt x="3048" y="372"/>
                    <a:pt x="3028" y="358"/>
                    <a:pt x="3008" y="35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p25"/>
            <p:cNvSpPr/>
            <p:nvPr/>
          </p:nvSpPr>
          <p:spPr>
            <a:xfrm>
              <a:off x="3595966" y="2810893"/>
              <a:ext cx="22784" cy="12307"/>
            </a:xfrm>
            <a:custGeom>
              <a:avLst/>
              <a:gdLst/>
              <a:ahLst/>
              <a:cxnLst/>
              <a:rect l="l" t="t" r="r" b="b"/>
              <a:pathLst>
                <a:path w="274" h="148" extrusionOk="0">
                  <a:moveTo>
                    <a:pt x="231" y="0"/>
                  </a:moveTo>
                  <a:cubicBezTo>
                    <a:pt x="225" y="0"/>
                    <a:pt x="219" y="2"/>
                    <a:pt x="213" y="6"/>
                  </a:cubicBezTo>
                  <a:cubicBezTo>
                    <a:pt x="160" y="26"/>
                    <a:pt x="106" y="46"/>
                    <a:pt x="59" y="66"/>
                  </a:cubicBezTo>
                  <a:cubicBezTo>
                    <a:pt x="1" y="73"/>
                    <a:pt x="17" y="147"/>
                    <a:pt x="66" y="147"/>
                  </a:cubicBezTo>
                  <a:cubicBezTo>
                    <a:pt x="68" y="147"/>
                    <a:pt x="70" y="147"/>
                    <a:pt x="72" y="147"/>
                  </a:cubicBezTo>
                  <a:cubicBezTo>
                    <a:pt x="79" y="147"/>
                    <a:pt x="79" y="147"/>
                    <a:pt x="86" y="140"/>
                  </a:cubicBezTo>
                  <a:cubicBezTo>
                    <a:pt x="139" y="120"/>
                    <a:pt x="193" y="100"/>
                    <a:pt x="247" y="80"/>
                  </a:cubicBezTo>
                  <a:cubicBezTo>
                    <a:pt x="267" y="73"/>
                    <a:pt x="274" y="46"/>
                    <a:pt x="267" y="26"/>
                  </a:cubicBezTo>
                  <a:cubicBezTo>
                    <a:pt x="262" y="11"/>
                    <a:pt x="247" y="0"/>
                    <a:pt x="231"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25"/>
            <p:cNvSpPr/>
            <p:nvPr/>
          </p:nvSpPr>
          <p:spPr>
            <a:xfrm>
              <a:off x="2647419" y="1951159"/>
              <a:ext cx="448275" cy="638279"/>
            </a:xfrm>
            <a:custGeom>
              <a:avLst/>
              <a:gdLst/>
              <a:ahLst/>
              <a:cxnLst/>
              <a:rect l="l" t="t" r="r" b="b"/>
              <a:pathLst>
                <a:path w="5391" h="7676" extrusionOk="0">
                  <a:moveTo>
                    <a:pt x="1645" y="0"/>
                  </a:moveTo>
                  <a:lnTo>
                    <a:pt x="0" y="880"/>
                  </a:lnTo>
                  <a:cubicBezTo>
                    <a:pt x="0" y="880"/>
                    <a:pt x="2692" y="2565"/>
                    <a:pt x="3276" y="6727"/>
                  </a:cubicBezTo>
                  <a:cubicBezTo>
                    <a:pt x="3353" y="7259"/>
                    <a:pt x="3799" y="7676"/>
                    <a:pt x="4331" y="7676"/>
                  </a:cubicBezTo>
                  <a:cubicBezTo>
                    <a:pt x="4355" y="7676"/>
                    <a:pt x="4379" y="7675"/>
                    <a:pt x="4404" y="7673"/>
                  </a:cubicBezTo>
                  <a:cubicBezTo>
                    <a:pt x="4800" y="7639"/>
                    <a:pt x="5196" y="7384"/>
                    <a:pt x="5391" y="6565"/>
                  </a:cubicBezTo>
                  <a:cubicBezTo>
                    <a:pt x="5391" y="6565"/>
                    <a:pt x="4404" y="1947"/>
                    <a:pt x="1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25"/>
            <p:cNvSpPr/>
            <p:nvPr/>
          </p:nvSpPr>
          <p:spPr>
            <a:xfrm>
              <a:off x="2894056" y="2398946"/>
              <a:ext cx="206135" cy="194743"/>
            </a:xfrm>
            <a:custGeom>
              <a:avLst/>
              <a:gdLst/>
              <a:ahLst/>
              <a:cxnLst/>
              <a:rect l="l" t="t" r="r" b="b"/>
              <a:pathLst>
                <a:path w="2479" h="2342" extrusionOk="0">
                  <a:moveTo>
                    <a:pt x="49" y="1"/>
                  </a:moveTo>
                  <a:cubicBezTo>
                    <a:pt x="25" y="1"/>
                    <a:pt x="0" y="21"/>
                    <a:pt x="8" y="53"/>
                  </a:cubicBezTo>
                  <a:cubicBezTo>
                    <a:pt x="8" y="59"/>
                    <a:pt x="169" y="798"/>
                    <a:pt x="270" y="1429"/>
                  </a:cubicBezTo>
                  <a:cubicBezTo>
                    <a:pt x="317" y="1738"/>
                    <a:pt x="505" y="2013"/>
                    <a:pt x="773" y="2181"/>
                  </a:cubicBezTo>
                  <a:cubicBezTo>
                    <a:pt x="941" y="2281"/>
                    <a:pt x="1136" y="2342"/>
                    <a:pt x="1330" y="2342"/>
                  </a:cubicBezTo>
                  <a:cubicBezTo>
                    <a:pt x="1438" y="2342"/>
                    <a:pt x="1545" y="2322"/>
                    <a:pt x="1653" y="2288"/>
                  </a:cubicBezTo>
                  <a:lnTo>
                    <a:pt x="1679" y="2281"/>
                  </a:lnTo>
                  <a:cubicBezTo>
                    <a:pt x="1961" y="2181"/>
                    <a:pt x="2190" y="1973"/>
                    <a:pt x="2310" y="1691"/>
                  </a:cubicBezTo>
                  <a:cubicBezTo>
                    <a:pt x="2465" y="1342"/>
                    <a:pt x="2478" y="945"/>
                    <a:pt x="2351" y="583"/>
                  </a:cubicBezTo>
                  <a:lnTo>
                    <a:pt x="2156" y="46"/>
                  </a:lnTo>
                  <a:cubicBezTo>
                    <a:pt x="2151" y="25"/>
                    <a:pt x="2134" y="17"/>
                    <a:pt x="2117" y="17"/>
                  </a:cubicBezTo>
                  <a:cubicBezTo>
                    <a:pt x="2112" y="17"/>
                    <a:pt x="2107" y="18"/>
                    <a:pt x="2102" y="19"/>
                  </a:cubicBezTo>
                  <a:cubicBezTo>
                    <a:pt x="2082" y="26"/>
                    <a:pt x="2069" y="46"/>
                    <a:pt x="2076" y="73"/>
                  </a:cubicBezTo>
                  <a:lnTo>
                    <a:pt x="2270" y="610"/>
                  </a:lnTo>
                  <a:cubicBezTo>
                    <a:pt x="2391" y="952"/>
                    <a:pt x="2378" y="1328"/>
                    <a:pt x="2230" y="1657"/>
                  </a:cubicBezTo>
                  <a:cubicBezTo>
                    <a:pt x="2123" y="1912"/>
                    <a:pt x="1914" y="2107"/>
                    <a:pt x="1653" y="2201"/>
                  </a:cubicBezTo>
                  <a:lnTo>
                    <a:pt x="1626" y="2208"/>
                  </a:lnTo>
                  <a:cubicBezTo>
                    <a:pt x="1531" y="2238"/>
                    <a:pt x="1433" y="2253"/>
                    <a:pt x="1336" y="2253"/>
                  </a:cubicBezTo>
                  <a:cubicBezTo>
                    <a:pt x="1156" y="2253"/>
                    <a:pt x="977" y="2203"/>
                    <a:pt x="820" y="2107"/>
                  </a:cubicBezTo>
                  <a:cubicBezTo>
                    <a:pt x="572" y="1952"/>
                    <a:pt x="404" y="1697"/>
                    <a:pt x="357" y="1415"/>
                  </a:cubicBezTo>
                  <a:cubicBezTo>
                    <a:pt x="256" y="784"/>
                    <a:pt x="88" y="39"/>
                    <a:pt x="88" y="33"/>
                  </a:cubicBezTo>
                  <a:cubicBezTo>
                    <a:pt x="83" y="11"/>
                    <a:pt x="66"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333;p25"/>
            <p:cNvSpPr/>
            <p:nvPr/>
          </p:nvSpPr>
          <p:spPr>
            <a:xfrm>
              <a:off x="2941538" y="2456073"/>
              <a:ext cx="93879" cy="80741"/>
            </a:xfrm>
            <a:custGeom>
              <a:avLst/>
              <a:gdLst/>
              <a:ahLst/>
              <a:cxnLst/>
              <a:rect l="l" t="t" r="r" b="b"/>
              <a:pathLst>
                <a:path w="1129" h="971" extrusionOk="0">
                  <a:moveTo>
                    <a:pt x="645" y="84"/>
                  </a:moveTo>
                  <a:cubicBezTo>
                    <a:pt x="867" y="84"/>
                    <a:pt x="1048" y="265"/>
                    <a:pt x="1048" y="487"/>
                  </a:cubicBezTo>
                  <a:cubicBezTo>
                    <a:pt x="1048" y="727"/>
                    <a:pt x="851" y="885"/>
                    <a:pt x="645" y="885"/>
                  </a:cubicBezTo>
                  <a:cubicBezTo>
                    <a:pt x="547" y="885"/>
                    <a:pt x="446" y="849"/>
                    <a:pt x="363" y="769"/>
                  </a:cubicBezTo>
                  <a:cubicBezTo>
                    <a:pt x="115" y="514"/>
                    <a:pt x="289" y="84"/>
                    <a:pt x="645" y="84"/>
                  </a:cubicBezTo>
                  <a:close/>
                  <a:moveTo>
                    <a:pt x="645" y="0"/>
                  </a:moveTo>
                  <a:cubicBezTo>
                    <a:pt x="527" y="0"/>
                    <a:pt x="407" y="45"/>
                    <a:pt x="310" y="144"/>
                  </a:cubicBezTo>
                  <a:cubicBezTo>
                    <a:pt x="1" y="446"/>
                    <a:pt x="216" y="970"/>
                    <a:pt x="645" y="970"/>
                  </a:cubicBezTo>
                  <a:cubicBezTo>
                    <a:pt x="914" y="970"/>
                    <a:pt x="1129" y="749"/>
                    <a:pt x="1129" y="487"/>
                  </a:cubicBezTo>
                  <a:cubicBezTo>
                    <a:pt x="1129" y="196"/>
                    <a:pt x="892" y="0"/>
                    <a:pt x="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 name="Google Shape;334;p25"/>
            <p:cNvSpPr/>
            <p:nvPr/>
          </p:nvSpPr>
          <p:spPr>
            <a:xfrm>
              <a:off x="3405957" y="2050529"/>
              <a:ext cx="390318" cy="540824"/>
            </a:xfrm>
            <a:custGeom>
              <a:avLst/>
              <a:gdLst/>
              <a:ahLst/>
              <a:cxnLst/>
              <a:rect l="l" t="t" r="r" b="b"/>
              <a:pathLst>
                <a:path w="4694" h="6504" extrusionOk="0">
                  <a:moveTo>
                    <a:pt x="1" y="0"/>
                  </a:moveTo>
                  <a:cubicBezTo>
                    <a:pt x="1" y="0"/>
                    <a:pt x="2357" y="2712"/>
                    <a:pt x="2538" y="5599"/>
                  </a:cubicBezTo>
                  <a:cubicBezTo>
                    <a:pt x="2538" y="5599"/>
                    <a:pt x="2960" y="6503"/>
                    <a:pt x="3664" y="6503"/>
                  </a:cubicBezTo>
                  <a:cubicBezTo>
                    <a:pt x="3729" y="6503"/>
                    <a:pt x="3797" y="6495"/>
                    <a:pt x="3868" y="6478"/>
                  </a:cubicBezTo>
                  <a:cubicBezTo>
                    <a:pt x="4693" y="6277"/>
                    <a:pt x="4217" y="3088"/>
                    <a:pt x="1659" y="16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 name="Google Shape;335;p25"/>
            <p:cNvSpPr/>
            <p:nvPr/>
          </p:nvSpPr>
          <p:spPr>
            <a:xfrm>
              <a:off x="3599125" y="2419319"/>
              <a:ext cx="174787" cy="174371"/>
            </a:xfrm>
            <a:custGeom>
              <a:avLst/>
              <a:gdLst/>
              <a:ahLst/>
              <a:cxnLst/>
              <a:rect l="l" t="t" r="r" b="b"/>
              <a:pathLst>
                <a:path w="2102" h="2097" extrusionOk="0">
                  <a:moveTo>
                    <a:pt x="1752" y="1"/>
                  </a:moveTo>
                  <a:cubicBezTo>
                    <a:pt x="1748" y="1"/>
                    <a:pt x="1744" y="1"/>
                    <a:pt x="1739" y="2"/>
                  </a:cubicBezTo>
                  <a:cubicBezTo>
                    <a:pt x="1719" y="2"/>
                    <a:pt x="1706" y="29"/>
                    <a:pt x="1706" y="49"/>
                  </a:cubicBezTo>
                  <a:cubicBezTo>
                    <a:pt x="2021" y="1580"/>
                    <a:pt x="1652" y="1929"/>
                    <a:pt x="1397" y="1996"/>
                  </a:cubicBezTo>
                  <a:cubicBezTo>
                    <a:pt x="1359" y="2007"/>
                    <a:pt x="1320" y="2012"/>
                    <a:pt x="1281" y="2012"/>
                  </a:cubicBezTo>
                  <a:cubicBezTo>
                    <a:pt x="1204" y="2012"/>
                    <a:pt x="1126" y="1992"/>
                    <a:pt x="1055" y="1956"/>
                  </a:cubicBezTo>
                  <a:cubicBezTo>
                    <a:pt x="155" y="1493"/>
                    <a:pt x="88" y="56"/>
                    <a:pt x="88" y="43"/>
                  </a:cubicBezTo>
                  <a:cubicBezTo>
                    <a:pt x="88" y="19"/>
                    <a:pt x="73" y="1"/>
                    <a:pt x="56" y="1"/>
                  </a:cubicBezTo>
                  <a:cubicBezTo>
                    <a:pt x="53" y="1"/>
                    <a:pt x="50" y="1"/>
                    <a:pt x="48" y="2"/>
                  </a:cubicBezTo>
                  <a:cubicBezTo>
                    <a:pt x="21" y="2"/>
                    <a:pt x="1" y="22"/>
                    <a:pt x="7" y="43"/>
                  </a:cubicBezTo>
                  <a:cubicBezTo>
                    <a:pt x="7" y="103"/>
                    <a:pt x="68" y="1546"/>
                    <a:pt x="1014" y="2030"/>
                  </a:cubicBezTo>
                  <a:cubicBezTo>
                    <a:pt x="1095" y="2070"/>
                    <a:pt x="1189" y="2097"/>
                    <a:pt x="1283" y="2097"/>
                  </a:cubicBezTo>
                  <a:cubicBezTo>
                    <a:pt x="1330" y="2097"/>
                    <a:pt x="1377" y="2090"/>
                    <a:pt x="1417" y="2077"/>
                  </a:cubicBezTo>
                  <a:cubicBezTo>
                    <a:pt x="1759" y="1983"/>
                    <a:pt x="2102" y="1553"/>
                    <a:pt x="1786" y="36"/>
                  </a:cubicBezTo>
                  <a:cubicBezTo>
                    <a:pt x="1786" y="14"/>
                    <a:pt x="1772" y="1"/>
                    <a:pt x="1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 name="Google Shape;336;p25"/>
            <p:cNvSpPr/>
            <p:nvPr/>
          </p:nvSpPr>
          <p:spPr>
            <a:xfrm>
              <a:off x="3632055" y="2444930"/>
              <a:ext cx="93879" cy="80658"/>
            </a:xfrm>
            <a:custGeom>
              <a:avLst/>
              <a:gdLst/>
              <a:ahLst/>
              <a:cxnLst/>
              <a:rect l="l" t="t" r="r" b="b"/>
              <a:pathLst>
                <a:path w="1129" h="970" extrusionOk="0">
                  <a:moveTo>
                    <a:pt x="645" y="84"/>
                  </a:moveTo>
                  <a:cubicBezTo>
                    <a:pt x="867" y="84"/>
                    <a:pt x="1048" y="265"/>
                    <a:pt x="1048" y="486"/>
                  </a:cubicBezTo>
                  <a:cubicBezTo>
                    <a:pt x="1048" y="727"/>
                    <a:pt x="851" y="885"/>
                    <a:pt x="645" y="885"/>
                  </a:cubicBezTo>
                  <a:cubicBezTo>
                    <a:pt x="547" y="885"/>
                    <a:pt x="446" y="849"/>
                    <a:pt x="363" y="768"/>
                  </a:cubicBezTo>
                  <a:cubicBezTo>
                    <a:pt x="115" y="513"/>
                    <a:pt x="289" y="84"/>
                    <a:pt x="645" y="84"/>
                  </a:cubicBezTo>
                  <a:close/>
                  <a:moveTo>
                    <a:pt x="643" y="0"/>
                  </a:moveTo>
                  <a:cubicBezTo>
                    <a:pt x="524" y="0"/>
                    <a:pt x="403" y="44"/>
                    <a:pt x="303" y="144"/>
                  </a:cubicBezTo>
                  <a:cubicBezTo>
                    <a:pt x="1" y="446"/>
                    <a:pt x="216" y="970"/>
                    <a:pt x="645" y="970"/>
                  </a:cubicBezTo>
                  <a:cubicBezTo>
                    <a:pt x="914" y="970"/>
                    <a:pt x="1129" y="748"/>
                    <a:pt x="1129" y="486"/>
                  </a:cubicBezTo>
                  <a:cubicBezTo>
                    <a:pt x="1129" y="196"/>
                    <a:pt x="891" y="0"/>
                    <a:pt x="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337;p25"/>
            <p:cNvSpPr/>
            <p:nvPr/>
          </p:nvSpPr>
          <p:spPr>
            <a:xfrm>
              <a:off x="2772983" y="1850127"/>
              <a:ext cx="565520" cy="471142"/>
            </a:xfrm>
            <a:custGeom>
              <a:avLst/>
              <a:gdLst/>
              <a:ahLst/>
              <a:cxnLst/>
              <a:rect l="l" t="t" r="r" b="b"/>
              <a:pathLst>
                <a:path w="6801" h="5666" extrusionOk="0">
                  <a:moveTo>
                    <a:pt x="2337" y="0"/>
                  </a:moveTo>
                  <a:cubicBezTo>
                    <a:pt x="1209" y="571"/>
                    <a:pt x="417" y="1584"/>
                    <a:pt x="1" y="2779"/>
                  </a:cubicBezTo>
                  <a:cubicBezTo>
                    <a:pt x="303" y="2757"/>
                    <a:pt x="589" y="2746"/>
                    <a:pt x="861" y="2746"/>
                  </a:cubicBezTo>
                  <a:cubicBezTo>
                    <a:pt x="3498" y="2746"/>
                    <a:pt x="4774" y="3797"/>
                    <a:pt x="6801" y="5666"/>
                  </a:cubicBezTo>
                  <a:cubicBezTo>
                    <a:pt x="5082" y="2759"/>
                    <a:pt x="5579" y="2766"/>
                    <a:pt x="2511" y="1094"/>
                  </a:cubicBezTo>
                  <a:cubicBezTo>
                    <a:pt x="2377" y="718"/>
                    <a:pt x="2363" y="356"/>
                    <a:pt x="23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338;p25"/>
            <p:cNvSpPr/>
            <p:nvPr/>
          </p:nvSpPr>
          <p:spPr>
            <a:xfrm>
              <a:off x="3268669" y="1861269"/>
              <a:ext cx="275318" cy="465072"/>
            </a:xfrm>
            <a:custGeom>
              <a:avLst/>
              <a:gdLst/>
              <a:ahLst/>
              <a:cxnLst/>
              <a:rect l="l" t="t" r="r" b="b"/>
              <a:pathLst>
                <a:path w="3311" h="5593" extrusionOk="0">
                  <a:moveTo>
                    <a:pt x="1" y="0"/>
                  </a:moveTo>
                  <a:lnTo>
                    <a:pt x="21" y="1370"/>
                  </a:lnTo>
                  <a:lnTo>
                    <a:pt x="1034" y="2290"/>
                  </a:lnTo>
                  <a:lnTo>
                    <a:pt x="893" y="5592"/>
                  </a:lnTo>
                  <a:cubicBezTo>
                    <a:pt x="893" y="5592"/>
                    <a:pt x="1934" y="2612"/>
                    <a:pt x="3310" y="2444"/>
                  </a:cubicBezTo>
                  <a:cubicBezTo>
                    <a:pt x="3310" y="2444"/>
                    <a:pt x="2887" y="77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25"/>
            <p:cNvSpPr/>
            <p:nvPr/>
          </p:nvSpPr>
          <p:spPr>
            <a:xfrm>
              <a:off x="2769075" y="2060923"/>
              <a:ext cx="778224" cy="308413"/>
            </a:xfrm>
            <a:custGeom>
              <a:avLst/>
              <a:gdLst/>
              <a:ahLst/>
              <a:cxnLst/>
              <a:rect l="l" t="t" r="r" b="b"/>
              <a:pathLst>
                <a:path w="9359" h="3709" extrusionOk="0">
                  <a:moveTo>
                    <a:pt x="9319" y="0"/>
                  </a:moveTo>
                  <a:cubicBezTo>
                    <a:pt x="9314" y="0"/>
                    <a:pt x="9309" y="1"/>
                    <a:pt x="9305" y="3"/>
                  </a:cubicBezTo>
                  <a:cubicBezTo>
                    <a:pt x="9285" y="9"/>
                    <a:pt x="7304" y="694"/>
                    <a:pt x="6969" y="3534"/>
                  </a:cubicBezTo>
                  <a:cubicBezTo>
                    <a:pt x="5173" y="497"/>
                    <a:pt x="1945" y="173"/>
                    <a:pt x="626" y="173"/>
                  </a:cubicBezTo>
                  <a:cubicBezTo>
                    <a:pt x="268" y="173"/>
                    <a:pt x="51" y="197"/>
                    <a:pt x="41" y="197"/>
                  </a:cubicBezTo>
                  <a:cubicBezTo>
                    <a:pt x="14" y="204"/>
                    <a:pt x="1" y="224"/>
                    <a:pt x="1" y="244"/>
                  </a:cubicBezTo>
                  <a:cubicBezTo>
                    <a:pt x="7" y="271"/>
                    <a:pt x="27" y="285"/>
                    <a:pt x="48" y="285"/>
                  </a:cubicBezTo>
                  <a:cubicBezTo>
                    <a:pt x="58" y="283"/>
                    <a:pt x="278" y="258"/>
                    <a:pt x="641" y="258"/>
                  </a:cubicBezTo>
                  <a:cubicBezTo>
                    <a:pt x="1971" y="258"/>
                    <a:pt x="5210" y="597"/>
                    <a:pt x="6962" y="3688"/>
                  </a:cubicBezTo>
                  <a:cubicBezTo>
                    <a:pt x="6969" y="3701"/>
                    <a:pt x="6982" y="3708"/>
                    <a:pt x="6995" y="3708"/>
                  </a:cubicBezTo>
                  <a:lnTo>
                    <a:pt x="7002" y="3708"/>
                  </a:lnTo>
                  <a:cubicBezTo>
                    <a:pt x="7022" y="3701"/>
                    <a:pt x="7036" y="3688"/>
                    <a:pt x="7036" y="3668"/>
                  </a:cubicBezTo>
                  <a:cubicBezTo>
                    <a:pt x="7318" y="781"/>
                    <a:pt x="9311" y="90"/>
                    <a:pt x="9332" y="83"/>
                  </a:cubicBezTo>
                  <a:cubicBezTo>
                    <a:pt x="9352" y="70"/>
                    <a:pt x="9358" y="50"/>
                    <a:pt x="9358" y="29"/>
                  </a:cubicBezTo>
                  <a:cubicBezTo>
                    <a:pt x="9348" y="9"/>
                    <a:pt x="9334" y="0"/>
                    <a:pt x="9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340;p25"/>
            <p:cNvSpPr/>
            <p:nvPr/>
          </p:nvSpPr>
          <p:spPr>
            <a:xfrm>
              <a:off x="2324779" y="3547641"/>
              <a:ext cx="718438" cy="481536"/>
            </a:xfrm>
            <a:custGeom>
              <a:avLst/>
              <a:gdLst/>
              <a:ahLst/>
              <a:cxnLst/>
              <a:rect l="l" t="t" r="r" b="b"/>
              <a:pathLst>
                <a:path w="8640" h="5791" extrusionOk="0">
                  <a:moveTo>
                    <a:pt x="2027" y="0"/>
                  </a:moveTo>
                  <a:lnTo>
                    <a:pt x="0" y="2611"/>
                  </a:lnTo>
                  <a:lnTo>
                    <a:pt x="987" y="3437"/>
                  </a:lnTo>
                  <a:cubicBezTo>
                    <a:pt x="1141" y="3598"/>
                    <a:pt x="1349" y="3706"/>
                    <a:pt x="1564" y="3739"/>
                  </a:cubicBezTo>
                  <a:lnTo>
                    <a:pt x="3356" y="4014"/>
                  </a:lnTo>
                  <a:cubicBezTo>
                    <a:pt x="3612" y="4055"/>
                    <a:pt x="3853" y="4162"/>
                    <a:pt x="4055" y="4323"/>
                  </a:cubicBezTo>
                  <a:lnTo>
                    <a:pt x="5223" y="5243"/>
                  </a:lnTo>
                  <a:cubicBezTo>
                    <a:pt x="5592" y="5572"/>
                    <a:pt x="5847" y="5720"/>
                    <a:pt x="6022" y="5780"/>
                  </a:cubicBezTo>
                  <a:cubicBezTo>
                    <a:pt x="6044" y="5787"/>
                    <a:pt x="6066" y="5791"/>
                    <a:pt x="6088" y="5791"/>
                  </a:cubicBezTo>
                  <a:cubicBezTo>
                    <a:pt x="6243" y="5791"/>
                    <a:pt x="6351" y="5612"/>
                    <a:pt x="6256" y="5464"/>
                  </a:cubicBezTo>
                  <a:lnTo>
                    <a:pt x="5592" y="4491"/>
                  </a:lnTo>
                  <a:cubicBezTo>
                    <a:pt x="5491" y="4337"/>
                    <a:pt x="5370" y="4196"/>
                    <a:pt x="5236" y="4075"/>
                  </a:cubicBezTo>
                  <a:lnTo>
                    <a:pt x="4337" y="3236"/>
                  </a:lnTo>
                  <a:lnTo>
                    <a:pt x="6035" y="4216"/>
                  </a:lnTo>
                  <a:cubicBezTo>
                    <a:pt x="6861" y="4948"/>
                    <a:pt x="7310" y="5149"/>
                    <a:pt x="7552" y="5162"/>
                  </a:cubicBezTo>
                  <a:cubicBezTo>
                    <a:pt x="7555" y="5162"/>
                    <a:pt x="7558" y="5163"/>
                    <a:pt x="7560" y="5163"/>
                  </a:cubicBezTo>
                  <a:cubicBezTo>
                    <a:pt x="7736" y="5163"/>
                    <a:pt x="7825" y="4952"/>
                    <a:pt x="7700" y="4827"/>
                  </a:cubicBezTo>
                  <a:lnTo>
                    <a:pt x="6357" y="3451"/>
                  </a:lnTo>
                  <a:cubicBezTo>
                    <a:pt x="6290" y="3383"/>
                    <a:pt x="6223" y="3316"/>
                    <a:pt x="6142" y="3263"/>
                  </a:cubicBezTo>
                  <a:lnTo>
                    <a:pt x="4934" y="2363"/>
                  </a:lnTo>
                  <a:lnTo>
                    <a:pt x="4934" y="2363"/>
                  </a:lnTo>
                  <a:lnTo>
                    <a:pt x="6350" y="3095"/>
                  </a:lnTo>
                  <a:cubicBezTo>
                    <a:pt x="6350" y="3095"/>
                    <a:pt x="7656" y="4285"/>
                    <a:pt x="8181" y="4285"/>
                  </a:cubicBezTo>
                  <a:cubicBezTo>
                    <a:pt x="8251" y="4285"/>
                    <a:pt x="8307" y="4264"/>
                    <a:pt x="8344" y="4216"/>
                  </a:cubicBezTo>
                  <a:cubicBezTo>
                    <a:pt x="8640" y="3826"/>
                    <a:pt x="7109" y="2410"/>
                    <a:pt x="7109" y="2410"/>
                  </a:cubicBezTo>
                  <a:lnTo>
                    <a:pt x="5599" y="1215"/>
                  </a:lnTo>
                  <a:lnTo>
                    <a:pt x="5599" y="1215"/>
                  </a:lnTo>
                  <a:cubicBezTo>
                    <a:pt x="5599" y="1215"/>
                    <a:pt x="7285" y="1626"/>
                    <a:pt x="8089" y="1626"/>
                  </a:cubicBezTo>
                  <a:cubicBezTo>
                    <a:pt x="8343" y="1626"/>
                    <a:pt x="8509" y="1585"/>
                    <a:pt x="8505" y="1477"/>
                  </a:cubicBezTo>
                  <a:cubicBezTo>
                    <a:pt x="8499" y="1155"/>
                    <a:pt x="6344" y="490"/>
                    <a:pt x="5565" y="262"/>
                  </a:cubicBezTo>
                  <a:cubicBezTo>
                    <a:pt x="5411" y="215"/>
                    <a:pt x="5250" y="181"/>
                    <a:pt x="5082" y="168"/>
                  </a:cubicBezTo>
                  <a:lnTo>
                    <a:pt x="2027" y="0"/>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41;p25"/>
            <p:cNvSpPr/>
            <p:nvPr/>
          </p:nvSpPr>
          <p:spPr>
            <a:xfrm>
              <a:off x="2112069" y="3347405"/>
              <a:ext cx="390235" cy="457588"/>
            </a:xfrm>
            <a:custGeom>
              <a:avLst/>
              <a:gdLst/>
              <a:ahLst/>
              <a:cxnLst/>
              <a:rect l="l" t="t" r="r" b="b"/>
              <a:pathLst>
                <a:path w="4693" h="5503" extrusionOk="0">
                  <a:moveTo>
                    <a:pt x="3333" y="1"/>
                  </a:moveTo>
                  <a:cubicBezTo>
                    <a:pt x="3262" y="1"/>
                    <a:pt x="3191" y="26"/>
                    <a:pt x="3135" y="79"/>
                  </a:cubicBezTo>
                  <a:lnTo>
                    <a:pt x="3014" y="193"/>
                  </a:lnTo>
                  <a:cubicBezTo>
                    <a:pt x="3014" y="193"/>
                    <a:pt x="2457" y="2858"/>
                    <a:pt x="195" y="3288"/>
                  </a:cubicBezTo>
                  <a:lnTo>
                    <a:pt x="61" y="3791"/>
                  </a:lnTo>
                  <a:cubicBezTo>
                    <a:pt x="0" y="3986"/>
                    <a:pt x="47" y="4200"/>
                    <a:pt x="168" y="4362"/>
                  </a:cubicBezTo>
                  <a:cubicBezTo>
                    <a:pt x="343" y="4583"/>
                    <a:pt x="591" y="4905"/>
                    <a:pt x="799" y="5194"/>
                  </a:cubicBezTo>
                  <a:cubicBezTo>
                    <a:pt x="939" y="5391"/>
                    <a:pt x="1165" y="5502"/>
                    <a:pt x="1398" y="5502"/>
                  </a:cubicBezTo>
                  <a:cubicBezTo>
                    <a:pt x="1490" y="5502"/>
                    <a:pt x="1583" y="5485"/>
                    <a:pt x="1672" y="5449"/>
                  </a:cubicBezTo>
                  <a:cubicBezTo>
                    <a:pt x="2652" y="5066"/>
                    <a:pt x="4545" y="4039"/>
                    <a:pt x="4679" y="1744"/>
                  </a:cubicBezTo>
                  <a:cubicBezTo>
                    <a:pt x="4693" y="1535"/>
                    <a:pt x="4626" y="1334"/>
                    <a:pt x="4491" y="1180"/>
                  </a:cubicBezTo>
                  <a:lnTo>
                    <a:pt x="3558" y="106"/>
                  </a:lnTo>
                  <a:cubicBezTo>
                    <a:pt x="3500" y="37"/>
                    <a:pt x="3416" y="1"/>
                    <a:pt x="3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342;p25"/>
            <p:cNvSpPr/>
            <p:nvPr/>
          </p:nvSpPr>
          <p:spPr>
            <a:xfrm>
              <a:off x="2111820" y="3359379"/>
              <a:ext cx="282802" cy="337433"/>
            </a:xfrm>
            <a:custGeom>
              <a:avLst/>
              <a:gdLst/>
              <a:ahLst/>
              <a:cxnLst/>
              <a:rect l="l" t="t" r="r" b="b"/>
              <a:pathLst>
                <a:path w="3401" h="4058" extrusionOk="0">
                  <a:moveTo>
                    <a:pt x="3019" y="1"/>
                  </a:moveTo>
                  <a:cubicBezTo>
                    <a:pt x="3016" y="1"/>
                    <a:pt x="3013" y="1"/>
                    <a:pt x="3011" y="2"/>
                  </a:cubicBezTo>
                  <a:cubicBezTo>
                    <a:pt x="2984" y="2"/>
                    <a:pt x="2971" y="22"/>
                    <a:pt x="2977" y="49"/>
                  </a:cubicBezTo>
                  <a:cubicBezTo>
                    <a:pt x="3313" y="2439"/>
                    <a:pt x="84" y="3963"/>
                    <a:pt x="50" y="3976"/>
                  </a:cubicBezTo>
                  <a:cubicBezTo>
                    <a:pt x="1" y="3988"/>
                    <a:pt x="8" y="4058"/>
                    <a:pt x="57" y="4058"/>
                  </a:cubicBezTo>
                  <a:cubicBezTo>
                    <a:pt x="62" y="4058"/>
                    <a:pt x="66" y="4058"/>
                    <a:pt x="71" y="4056"/>
                  </a:cubicBezTo>
                  <a:cubicBezTo>
                    <a:pt x="71" y="4056"/>
                    <a:pt x="77" y="4056"/>
                    <a:pt x="84" y="4050"/>
                  </a:cubicBezTo>
                  <a:cubicBezTo>
                    <a:pt x="124" y="4036"/>
                    <a:pt x="3400" y="2486"/>
                    <a:pt x="3058" y="35"/>
                  </a:cubicBezTo>
                  <a:cubicBezTo>
                    <a:pt x="3052" y="18"/>
                    <a:pt x="3036" y="1"/>
                    <a:pt x="3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25"/>
            <p:cNvSpPr/>
            <p:nvPr/>
          </p:nvSpPr>
          <p:spPr>
            <a:xfrm>
              <a:off x="2187990" y="3667632"/>
              <a:ext cx="92715" cy="79910"/>
            </a:xfrm>
            <a:custGeom>
              <a:avLst/>
              <a:gdLst/>
              <a:ahLst/>
              <a:cxnLst/>
              <a:rect l="l" t="t" r="r" b="b"/>
              <a:pathLst>
                <a:path w="1115" h="961" extrusionOk="0">
                  <a:moveTo>
                    <a:pt x="638" y="88"/>
                  </a:moveTo>
                  <a:cubicBezTo>
                    <a:pt x="860" y="88"/>
                    <a:pt x="1034" y="262"/>
                    <a:pt x="1034" y="484"/>
                  </a:cubicBezTo>
                  <a:cubicBezTo>
                    <a:pt x="1034" y="720"/>
                    <a:pt x="841" y="876"/>
                    <a:pt x="639" y="876"/>
                  </a:cubicBezTo>
                  <a:cubicBezTo>
                    <a:pt x="542" y="876"/>
                    <a:pt x="443" y="840"/>
                    <a:pt x="363" y="759"/>
                  </a:cubicBezTo>
                  <a:cubicBezTo>
                    <a:pt x="114" y="511"/>
                    <a:pt x="289" y="88"/>
                    <a:pt x="638" y="88"/>
                  </a:cubicBezTo>
                  <a:close/>
                  <a:moveTo>
                    <a:pt x="636" y="0"/>
                  </a:moveTo>
                  <a:cubicBezTo>
                    <a:pt x="519" y="0"/>
                    <a:pt x="400" y="44"/>
                    <a:pt x="302" y="141"/>
                  </a:cubicBezTo>
                  <a:cubicBezTo>
                    <a:pt x="0" y="443"/>
                    <a:pt x="215" y="960"/>
                    <a:pt x="638" y="960"/>
                  </a:cubicBezTo>
                  <a:cubicBezTo>
                    <a:pt x="907" y="960"/>
                    <a:pt x="1115" y="746"/>
                    <a:pt x="1115" y="484"/>
                  </a:cubicBezTo>
                  <a:cubicBezTo>
                    <a:pt x="1115" y="193"/>
                    <a:pt x="881" y="0"/>
                    <a:pt x="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344;p25"/>
            <p:cNvSpPr/>
            <p:nvPr/>
          </p:nvSpPr>
          <p:spPr>
            <a:xfrm>
              <a:off x="3600290" y="2354874"/>
              <a:ext cx="1205794" cy="1091044"/>
            </a:xfrm>
            <a:custGeom>
              <a:avLst/>
              <a:gdLst/>
              <a:ahLst/>
              <a:cxnLst/>
              <a:rect l="l" t="t" r="r" b="b"/>
              <a:pathLst>
                <a:path w="14501" h="13121" extrusionOk="0">
                  <a:moveTo>
                    <a:pt x="7660" y="1"/>
                  </a:moveTo>
                  <a:cubicBezTo>
                    <a:pt x="5537" y="1"/>
                    <a:pt x="3394" y="1091"/>
                    <a:pt x="2061" y="3080"/>
                  </a:cubicBezTo>
                  <a:cubicBezTo>
                    <a:pt x="0" y="6148"/>
                    <a:pt x="651" y="10189"/>
                    <a:pt x="3518" y="12115"/>
                  </a:cubicBezTo>
                  <a:cubicBezTo>
                    <a:pt x="4530" y="12796"/>
                    <a:pt x="5683" y="13121"/>
                    <a:pt x="6842" y="13121"/>
                  </a:cubicBezTo>
                  <a:cubicBezTo>
                    <a:pt x="8964" y="13121"/>
                    <a:pt x="11106" y="12032"/>
                    <a:pt x="12439" y="10048"/>
                  </a:cubicBezTo>
                  <a:cubicBezTo>
                    <a:pt x="14500" y="6973"/>
                    <a:pt x="13842" y="2932"/>
                    <a:pt x="10982" y="1006"/>
                  </a:cubicBezTo>
                  <a:cubicBezTo>
                    <a:pt x="9971" y="325"/>
                    <a:pt x="8818" y="1"/>
                    <a:pt x="7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p25"/>
            <p:cNvSpPr/>
            <p:nvPr/>
          </p:nvSpPr>
          <p:spPr>
            <a:xfrm>
              <a:off x="3714128" y="2355622"/>
              <a:ext cx="637530" cy="931890"/>
            </a:xfrm>
            <a:custGeom>
              <a:avLst/>
              <a:gdLst/>
              <a:ahLst/>
              <a:cxnLst/>
              <a:rect l="l" t="t" r="r" b="b"/>
              <a:pathLst>
                <a:path w="7667" h="11207" extrusionOk="0">
                  <a:moveTo>
                    <a:pt x="6274" y="1"/>
                  </a:moveTo>
                  <a:cubicBezTo>
                    <a:pt x="5572" y="1"/>
                    <a:pt x="4872" y="118"/>
                    <a:pt x="4203" y="352"/>
                  </a:cubicBezTo>
                  <a:cubicBezTo>
                    <a:pt x="3733" y="694"/>
                    <a:pt x="3344" y="1131"/>
                    <a:pt x="3196" y="1560"/>
                  </a:cubicBezTo>
                  <a:cubicBezTo>
                    <a:pt x="3068" y="2050"/>
                    <a:pt x="3236" y="2621"/>
                    <a:pt x="2961" y="3044"/>
                  </a:cubicBezTo>
                  <a:cubicBezTo>
                    <a:pt x="2484" y="3594"/>
                    <a:pt x="1565" y="3863"/>
                    <a:pt x="1578" y="4749"/>
                  </a:cubicBezTo>
                  <a:cubicBezTo>
                    <a:pt x="2095" y="7360"/>
                    <a:pt x="1" y="6434"/>
                    <a:pt x="309" y="8508"/>
                  </a:cubicBezTo>
                  <a:cubicBezTo>
                    <a:pt x="470" y="8837"/>
                    <a:pt x="350" y="9146"/>
                    <a:pt x="142" y="9421"/>
                  </a:cubicBezTo>
                  <a:cubicBezTo>
                    <a:pt x="108" y="9475"/>
                    <a:pt x="74" y="9529"/>
                    <a:pt x="48" y="9589"/>
                  </a:cubicBezTo>
                  <a:cubicBezTo>
                    <a:pt x="309" y="10180"/>
                    <a:pt x="672" y="10724"/>
                    <a:pt x="1108" y="11207"/>
                  </a:cubicBezTo>
                  <a:cubicBezTo>
                    <a:pt x="1249" y="10838"/>
                    <a:pt x="960" y="10375"/>
                    <a:pt x="1142" y="10019"/>
                  </a:cubicBezTo>
                  <a:cubicBezTo>
                    <a:pt x="1289" y="9683"/>
                    <a:pt x="1726" y="9509"/>
                    <a:pt x="1806" y="9146"/>
                  </a:cubicBezTo>
                  <a:cubicBezTo>
                    <a:pt x="1706" y="7991"/>
                    <a:pt x="1732" y="8179"/>
                    <a:pt x="2645" y="7501"/>
                  </a:cubicBezTo>
                  <a:cubicBezTo>
                    <a:pt x="3417" y="6454"/>
                    <a:pt x="2558" y="5441"/>
                    <a:pt x="4122" y="4722"/>
                  </a:cubicBezTo>
                  <a:cubicBezTo>
                    <a:pt x="4955" y="4011"/>
                    <a:pt x="4424" y="2379"/>
                    <a:pt x="5331" y="1762"/>
                  </a:cubicBezTo>
                  <a:cubicBezTo>
                    <a:pt x="7130" y="1111"/>
                    <a:pt x="6331" y="956"/>
                    <a:pt x="7459" y="211"/>
                  </a:cubicBezTo>
                  <a:cubicBezTo>
                    <a:pt x="7519" y="198"/>
                    <a:pt x="7593" y="178"/>
                    <a:pt x="7667" y="157"/>
                  </a:cubicBezTo>
                  <a:cubicBezTo>
                    <a:pt x="7208" y="53"/>
                    <a:pt x="6741" y="1"/>
                    <a:pt x="6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25"/>
            <p:cNvSpPr/>
            <p:nvPr/>
          </p:nvSpPr>
          <p:spPr>
            <a:xfrm>
              <a:off x="3869877" y="2437363"/>
              <a:ext cx="766500" cy="970223"/>
            </a:xfrm>
            <a:custGeom>
              <a:avLst/>
              <a:gdLst/>
              <a:ahLst/>
              <a:cxnLst/>
              <a:rect l="l" t="t" r="r" b="b"/>
              <a:pathLst>
                <a:path w="9218" h="11668" extrusionOk="0">
                  <a:moveTo>
                    <a:pt x="7700" y="0"/>
                  </a:moveTo>
                  <a:cubicBezTo>
                    <a:pt x="7190" y="61"/>
                    <a:pt x="6774" y="651"/>
                    <a:pt x="6257" y="1799"/>
                  </a:cubicBezTo>
                  <a:cubicBezTo>
                    <a:pt x="5834" y="2625"/>
                    <a:pt x="4847" y="2591"/>
                    <a:pt x="4270" y="3128"/>
                  </a:cubicBezTo>
                  <a:cubicBezTo>
                    <a:pt x="3464" y="6344"/>
                    <a:pt x="1853" y="5035"/>
                    <a:pt x="1826" y="7512"/>
                  </a:cubicBezTo>
                  <a:cubicBezTo>
                    <a:pt x="1585" y="9848"/>
                    <a:pt x="558" y="8908"/>
                    <a:pt x="0" y="10942"/>
                  </a:cubicBezTo>
                  <a:cubicBezTo>
                    <a:pt x="88" y="11009"/>
                    <a:pt x="182" y="11070"/>
                    <a:pt x="276" y="11137"/>
                  </a:cubicBezTo>
                  <a:cubicBezTo>
                    <a:pt x="584" y="11345"/>
                    <a:pt x="913" y="11520"/>
                    <a:pt x="1256" y="11667"/>
                  </a:cubicBezTo>
                  <a:cubicBezTo>
                    <a:pt x="1383" y="11345"/>
                    <a:pt x="1330" y="10949"/>
                    <a:pt x="1565" y="10694"/>
                  </a:cubicBezTo>
                  <a:cubicBezTo>
                    <a:pt x="2632" y="10130"/>
                    <a:pt x="2585" y="9989"/>
                    <a:pt x="2907" y="8821"/>
                  </a:cubicBezTo>
                  <a:cubicBezTo>
                    <a:pt x="3135" y="8022"/>
                    <a:pt x="3954" y="7760"/>
                    <a:pt x="4525" y="7277"/>
                  </a:cubicBezTo>
                  <a:cubicBezTo>
                    <a:pt x="5022" y="6706"/>
                    <a:pt x="4700" y="5673"/>
                    <a:pt x="5277" y="5183"/>
                  </a:cubicBezTo>
                  <a:cubicBezTo>
                    <a:pt x="5579" y="4927"/>
                    <a:pt x="6029" y="4927"/>
                    <a:pt x="6358" y="4706"/>
                  </a:cubicBezTo>
                  <a:cubicBezTo>
                    <a:pt x="7002" y="4276"/>
                    <a:pt x="7009" y="3149"/>
                    <a:pt x="7754" y="2907"/>
                  </a:cubicBezTo>
                  <a:cubicBezTo>
                    <a:pt x="9143" y="2833"/>
                    <a:pt x="8801" y="1907"/>
                    <a:pt x="9217" y="1450"/>
                  </a:cubicBezTo>
                  <a:cubicBezTo>
                    <a:pt x="8815" y="893"/>
                    <a:pt x="8311" y="410"/>
                    <a:pt x="7740" y="27"/>
                  </a:cubicBezTo>
                  <a:lnTo>
                    <a:pt x="77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47;p25"/>
            <p:cNvSpPr/>
            <p:nvPr/>
          </p:nvSpPr>
          <p:spPr>
            <a:xfrm>
              <a:off x="4067453" y="2836421"/>
              <a:ext cx="669960" cy="609674"/>
            </a:xfrm>
            <a:custGeom>
              <a:avLst/>
              <a:gdLst/>
              <a:ahLst/>
              <a:cxnLst/>
              <a:rect l="l" t="t" r="r" b="b"/>
              <a:pathLst>
                <a:path w="8057" h="7332" extrusionOk="0">
                  <a:moveTo>
                    <a:pt x="8009" y="1"/>
                  </a:moveTo>
                  <a:lnTo>
                    <a:pt x="8009" y="1"/>
                  </a:lnTo>
                  <a:cubicBezTo>
                    <a:pt x="7788" y="511"/>
                    <a:pt x="7492" y="1343"/>
                    <a:pt x="6251" y="1605"/>
                  </a:cubicBezTo>
                  <a:cubicBezTo>
                    <a:pt x="4592" y="1719"/>
                    <a:pt x="5096" y="2263"/>
                    <a:pt x="4431" y="3317"/>
                  </a:cubicBezTo>
                  <a:cubicBezTo>
                    <a:pt x="4015" y="3713"/>
                    <a:pt x="3270" y="3471"/>
                    <a:pt x="2800" y="3800"/>
                  </a:cubicBezTo>
                  <a:cubicBezTo>
                    <a:pt x="2263" y="4290"/>
                    <a:pt x="2095" y="5083"/>
                    <a:pt x="1733" y="5707"/>
                  </a:cubicBezTo>
                  <a:cubicBezTo>
                    <a:pt x="1672" y="5895"/>
                    <a:pt x="1505" y="6022"/>
                    <a:pt x="1310" y="6049"/>
                  </a:cubicBezTo>
                  <a:cubicBezTo>
                    <a:pt x="759" y="6204"/>
                    <a:pt x="196" y="6653"/>
                    <a:pt x="1" y="7211"/>
                  </a:cubicBezTo>
                  <a:cubicBezTo>
                    <a:pt x="410" y="7291"/>
                    <a:pt x="825" y="7332"/>
                    <a:pt x="1243" y="7332"/>
                  </a:cubicBezTo>
                  <a:cubicBezTo>
                    <a:pt x="1415" y="7332"/>
                    <a:pt x="1587" y="7325"/>
                    <a:pt x="1760" y="7311"/>
                  </a:cubicBezTo>
                  <a:cubicBezTo>
                    <a:pt x="1887" y="7157"/>
                    <a:pt x="2095" y="7016"/>
                    <a:pt x="2464" y="6922"/>
                  </a:cubicBezTo>
                  <a:cubicBezTo>
                    <a:pt x="3478" y="6922"/>
                    <a:pt x="3364" y="6432"/>
                    <a:pt x="3827" y="5754"/>
                  </a:cubicBezTo>
                  <a:cubicBezTo>
                    <a:pt x="4156" y="5418"/>
                    <a:pt x="4727" y="5499"/>
                    <a:pt x="5130" y="5250"/>
                  </a:cubicBezTo>
                  <a:cubicBezTo>
                    <a:pt x="5955" y="4606"/>
                    <a:pt x="5848" y="3022"/>
                    <a:pt x="7002" y="2699"/>
                  </a:cubicBezTo>
                  <a:cubicBezTo>
                    <a:pt x="7237" y="2673"/>
                    <a:pt x="7472" y="2599"/>
                    <a:pt x="7680" y="2485"/>
                  </a:cubicBezTo>
                  <a:cubicBezTo>
                    <a:pt x="7942" y="1686"/>
                    <a:pt x="8056" y="840"/>
                    <a:pt x="8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25"/>
            <p:cNvSpPr/>
            <p:nvPr/>
          </p:nvSpPr>
          <p:spPr>
            <a:xfrm>
              <a:off x="4253054" y="2436448"/>
              <a:ext cx="406616" cy="240893"/>
            </a:xfrm>
            <a:custGeom>
              <a:avLst/>
              <a:gdLst/>
              <a:ahLst/>
              <a:cxnLst/>
              <a:rect l="l" t="t" r="r" b="b"/>
              <a:pathLst>
                <a:path w="4890" h="2897" extrusionOk="0">
                  <a:moveTo>
                    <a:pt x="698" y="0"/>
                  </a:moveTo>
                  <a:cubicBezTo>
                    <a:pt x="268" y="0"/>
                    <a:pt x="1" y="191"/>
                    <a:pt x="78" y="662"/>
                  </a:cubicBezTo>
                  <a:cubicBezTo>
                    <a:pt x="347" y="1421"/>
                    <a:pt x="2548" y="1575"/>
                    <a:pt x="3347" y="2602"/>
                  </a:cubicBezTo>
                  <a:cubicBezTo>
                    <a:pt x="3472" y="2737"/>
                    <a:pt x="3663" y="2897"/>
                    <a:pt x="3849" y="2897"/>
                  </a:cubicBezTo>
                  <a:cubicBezTo>
                    <a:pt x="3914" y="2897"/>
                    <a:pt x="3978" y="2877"/>
                    <a:pt x="4039" y="2831"/>
                  </a:cubicBezTo>
                  <a:cubicBezTo>
                    <a:pt x="4890" y="1807"/>
                    <a:pt x="2021"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25"/>
            <p:cNvSpPr/>
            <p:nvPr/>
          </p:nvSpPr>
          <p:spPr>
            <a:xfrm>
              <a:off x="4211477" y="2911011"/>
              <a:ext cx="572256" cy="567599"/>
            </a:xfrm>
            <a:custGeom>
              <a:avLst/>
              <a:gdLst/>
              <a:ahLst/>
              <a:cxnLst/>
              <a:rect l="l" t="t" r="r" b="b"/>
              <a:pathLst>
                <a:path w="6882" h="6826" extrusionOk="0">
                  <a:moveTo>
                    <a:pt x="6308" y="0"/>
                  </a:moveTo>
                  <a:cubicBezTo>
                    <a:pt x="6227" y="0"/>
                    <a:pt x="6146" y="44"/>
                    <a:pt x="6110" y="131"/>
                  </a:cubicBezTo>
                  <a:cubicBezTo>
                    <a:pt x="5814" y="896"/>
                    <a:pt x="5626" y="1702"/>
                    <a:pt x="5559" y="2521"/>
                  </a:cubicBezTo>
                  <a:cubicBezTo>
                    <a:pt x="5291" y="1923"/>
                    <a:pt x="4861" y="1145"/>
                    <a:pt x="4223" y="876"/>
                  </a:cubicBezTo>
                  <a:cubicBezTo>
                    <a:pt x="4194" y="863"/>
                    <a:pt x="4166" y="858"/>
                    <a:pt x="4138" y="858"/>
                  </a:cubicBezTo>
                  <a:cubicBezTo>
                    <a:pt x="4005" y="858"/>
                    <a:pt x="3898" y="992"/>
                    <a:pt x="3948" y="1131"/>
                  </a:cubicBezTo>
                  <a:lnTo>
                    <a:pt x="4827" y="3481"/>
                  </a:lnTo>
                  <a:cubicBezTo>
                    <a:pt x="4371" y="2830"/>
                    <a:pt x="3847" y="2118"/>
                    <a:pt x="3116" y="1782"/>
                  </a:cubicBezTo>
                  <a:cubicBezTo>
                    <a:pt x="3079" y="1765"/>
                    <a:pt x="3043" y="1757"/>
                    <a:pt x="3007" y="1757"/>
                  </a:cubicBezTo>
                  <a:cubicBezTo>
                    <a:pt x="2851" y="1757"/>
                    <a:pt x="2717" y="1910"/>
                    <a:pt x="2767" y="2084"/>
                  </a:cubicBezTo>
                  <a:cubicBezTo>
                    <a:pt x="3008" y="2836"/>
                    <a:pt x="3874" y="3427"/>
                    <a:pt x="4089" y="4226"/>
                  </a:cubicBezTo>
                  <a:cubicBezTo>
                    <a:pt x="3559" y="3836"/>
                    <a:pt x="2894" y="3058"/>
                    <a:pt x="2243" y="2742"/>
                  </a:cubicBezTo>
                  <a:cubicBezTo>
                    <a:pt x="2206" y="2724"/>
                    <a:pt x="2169" y="2716"/>
                    <a:pt x="2133" y="2716"/>
                  </a:cubicBezTo>
                  <a:cubicBezTo>
                    <a:pt x="1973" y="2716"/>
                    <a:pt x="1841" y="2881"/>
                    <a:pt x="1907" y="3051"/>
                  </a:cubicBezTo>
                  <a:cubicBezTo>
                    <a:pt x="2176" y="3769"/>
                    <a:pt x="2800" y="4400"/>
                    <a:pt x="3223" y="5025"/>
                  </a:cubicBezTo>
                  <a:cubicBezTo>
                    <a:pt x="2278" y="4086"/>
                    <a:pt x="1509" y="3598"/>
                    <a:pt x="1159" y="3598"/>
                  </a:cubicBezTo>
                  <a:cubicBezTo>
                    <a:pt x="736" y="3598"/>
                    <a:pt x="925" y="4311"/>
                    <a:pt x="2156" y="5803"/>
                  </a:cubicBezTo>
                  <a:cubicBezTo>
                    <a:pt x="1303" y="6206"/>
                    <a:pt x="753" y="6260"/>
                    <a:pt x="1" y="6414"/>
                  </a:cubicBezTo>
                  <a:cubicBezTo>
                    <a:pt x="416" y="6741"/>
                    <a:pt x="1157" y="6826"/>
                    <a:pt x="1880" y="6826"/>
                  </a:cubicBezTo>
                  <a:cubicBezTo>
                    <a:pt x="2419" y="6826"/>
                    <a:pt x="2948" y="6779"/>
                    <a:pt x="3324" y="6750"/>
                  </a:cubicBezTo>
                  <a:cubicBezTo>
                    <a:pt x="5076" y="6602"/>
                    <a:pt x="5875" y="4696"/>
                    <a:pt x="6338" y="3205"/>
                  </a:cubicBezTo>
                  <a:cubicBezTo>
                    <a:pt x="6546" y="2380"/>
                    <a:pt x="6882" y="1017"/>
                    <a:pt x="6506" y="131"/>
                  </a:cubicBezTo>
                  <a:cubicBezTo>
                    <a:pt x="6469" y="44"/>
                    <a:pt x="6388" y="0"/>
                    <a:pt x="6308" y="0"/>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25"/>
            <p:cNvSpPr/>
            <p:nvPr/>
          </p:nvSpPr>
          <p:spPr>
            <a:xfrm>
              <a:off x="4295962" y="3259427"/>
              <a:ext cx="151171" cy="187259"/>
            </a:xfrm>
            <a:custGeom>
              <a:avLst/>
              <a:gdLst/>
              <a:ahLst/>
              <a:cxnLst/>
              <a:rect l="l" t="t" r="r" b="b"/>
              <a:pathLst>
                <a:path w="1818" h="2252" extrusionOk="0">
                  <a:moveTo>
                    <a:pt x="55" y="0"/>
                  </a:moveTo>
                  <a:cubicBezTo>
                    <a:pt x="28" y="0"/>
                    <a:pt x="1" y="27"/>
                    <a:pt x="19" y="63"/>
                  </a:cubicBezTo>
                  <a:cubicBezTo>
                    <a:pt x="52" y="130"/>
                    <a:pt x="885" y="1694"/>
                    <a:pt x="1751" y="2244"/>
                  </a:cubicBezTo>
                  <a:cubicBezTo>
                    <a:pt x="1757" y="2251"/>
                    <a:pt x="1764" y="2251"/>
                    <a:pt x="1771" y="2251"/>
                  </a:cubicBezTo>
                  <a:cubicBezTo>
                    <a:pt x="1791" y="2251"/>
                    <a:pt x="1804" y="2244"/>
                    <a:pt x="1811" y="2231"/>
                  </a:cubicBezTo>
                  <a:cubicBezTo>
                    <a:pt x="1818" y="2211"/>
                    <a:pt x="1818" y="2184"/>
                    <a:pt x="1798" y="2171"/>
                  </a:cubicBezTo>
                  <a:cubicBezTo>
                    <a:pt x="945" y="1634"/>
                    <a:pt x="99" y="36"/>
                    <a:pt x="92" y="22"/>
                  </a:cubicBezTo>
                  <a:cubicBezTo>
                    <a:pt x="83" y="7"/>
                    <a:pt x="69"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 name="Google Shape;351;p25"/>
            <p:cNvSpPr/>
            <p:nvPr/>
          </p:nvSpPr>
          <p:spPr>
            <a:xfrm>
              <a:off x="4350512" y="3142346"/>
              <a:ext cx="147429" cy="206052"/>
            </a:xfrm>
            <a:custGeom>
              <a:avLst/>
              <a:gdLst/>
              <a:ahLst/>
              <a:cxnLst/>
              <a:rect l="l" t="t" r="r" b="b"/>
              <a:pathLst>
                <a:path w="1773" h="2478" extrusionOk="0">
                  <a:moveTo>
                    <a:pt x="258" y="0"/>
                  </a:moveTo>
                  <a:cubicBezTo>
                    <a:pt x="250" y="0"/>
                    <a:pt x="242" y="3"/>
                    <a:pt x="235" y="7"/>
                  </a:cubicBezTo>
                  <a:cubicBezTo>
                    <a:pt x="202" y="34"/>
                    <a:pt x="182" y="74"/>
                    <a:pt x="182" y="115"/>
                  </a:cubicBezTo>
                  <a:cubicBezTo>
                    <a:pt x="155" y="316"/>
                    <a:pt x="309" y="893"/>
                    <a:pt x="1692" y="2464"/>
                  </a:cubicBezTo>
                  <a:cubicBezTo>
                    <a:pt x="1699" y="2471"/>
                    <a:pt x="1712" y="2478"/>
                    <a:pt x="1726" y="2478"/>
                  </a:cubicBezTo>
                  <a:cubicBezTo>
                    <a:pt x="1739" y="2478"/>
                    <a:pt x="1746" y="2478"/>
                    <a:pt x="1759" y="2471"/>
                  </a:cubicBezTo>
                  <a:cubicBezTo>
                    <a:pt x="1773" y="2451"/>
                    <a:pt x="1773" y="2424"/>
                    <a:pt x="1759" y="2410"/>
                  </a:cubicBezTo>
                  <a:cubicBezTo>
                    <a:pt x="0" y="410"/>
                    <a:pt x="276" y="88"/>
                    <a:pt x="282" y="74"/>
                  </a:cubicBezTo>
                  <a:cubicBezTo>
                    <a:pt x="302" y="61"/>
                    <a:pt x="309" y="34"/>
                    <a:pt x="296" y="21"/>
                  </a:cubicBezTo>
                  <a:cubicBezTo>
                    <a:pt x="287" y="8"/>
                    <a:pt x="273" y="0"/>
                    <a:pt x="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352;p25"/>
            <p:cNvSpPr/>
            <p:nvPr/>
          </p:nvSpPr>
          <p:spPr>
            <a:xfrm>
              <a:off x="4430340" y="3064098"/>
              <a:ext cx="128970" cy="203391"/>
            </a:xfrm>
            <a:custGeom>
              <a:avLst/>
              <a:gdLst/>
              <a:ahLst/>
              <a:cxnLst/>
              <a:rect l="l" t="t" r="r" b="b"/>
              <a:pathLst>
                <a:path w="1551" h="2446" extrusionOk="0">
                  <a:moveTo>
                    <a:pt x="161" y="0"/>
                  </a:moveTo>
                  <a:cubicBezTo>
                    <a:pt x="157" y="0"/>
                    <a:pt x="153" y="1"/>
                    <a:pt x="148" y="2"/>
                  </a:cubicBezTo>
                  <a:cubicBezTo>
                    <a:pt x="114" y="8"/>
                    <a:pt x="81" y="42"/>
                    <a:pt x="74" y="76"/>
                  </a:cubicBezTo>
                  <a:cubicBezTo>
                    <a:pt x="0" y="270"/>
                    <a:pt x="289" y="754"/>
                    <a:pt x="893" y="1479"/>
                  </a:cubicBezTo>
                  <a:cubicBezTo>
                    <a:pt x="1094" y="1714"/>
                    <a:pt x="1269" y="2029"/>
                    <a:pt x="1464" y="2418"/>
                  </a:cubicBezTo>
                  <a:cubicBezTo>
                    <a:pt x="1470" y="2439"/>
                    <a:pt x="1484" y="2445"/>
                    <a:pt x="1504" y="2445"/>
                  </a:cubicBezTo>
                  <a:cubicBezTo>
                    <a:pt x="1511" y="2445"/>
                    <a:pt x="1517" y="2445"/>
                    <a:pt x="1524" y="2439"/>
                  </a:cubicBezTo>
                  <a:cubicBezTo>
                    <a:pt x="1544" y="2432"/>
                    <a:pt x="1551" y="2405"/>
                    <a:pt x="1538" y="2385"/>
                  </a:cubicBezTo>
                  <a:cubicBezTo>
                    <a:pt x="1343" y="1982"/>
                    <a:pt x="1168" y="1667"/>
                    <a:pt x="960" y="1425"/>
                  </a:cubicBezTo>
                  <a:cubicBezTo>
                    <a:pt x="161" y="478"/>
                    <a:pt x="128" y="190"/>
                    <a:pt x="148" y="109"/>
                  </a:cubicBezTo>
                  <a:cubicBezTo>
                    <a:pt x="155" y="89"/>
                    <a:pt x="168" y="82"/>
                    <a:pt x="168" y="82"/>
                  </a:cubicBezTo>
                  <a:cubicBezTo>
                    <a:pt x="188" y="76"/>
                    <a:pt x="202" y="55"/>
                    <a:pt x="202" y="35"/>
                  </a:cubicBezTo>
                  <a:cubicBezTo>
                    <a:pt x="196" y="13"/>
                    <a:pt x="181" y="0"/>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353;p25"/>
            <p:cNvSpPr/>
            <p:nvPr/>
          </p:nvSpPr>
          <p:spPr>
            <a:xfrm>
              <a:off x="4534117" y="2978948"/>
              <a:ext cx="82737" cy="225426"/>
            </a:xfrm>
            <a:custGeom>
              <a:avLst/>
              <a:gdLst/>
              <a:ahLst/>
              <a:cxnLst/>
              <a:rect l="l" t="t" r="r" b="b"/>
              <a:pathLst>
                <a:path w="995" h="2711" extrusionOk="0">
                  <a:moveTo>
                    <a:pt x="250" y="1"/>
                  </a:moveTo>
                  <a:cubicBezTo>
                    <a:pt x="203" y="1"/>
                    <a:pt x="147" y="13"/>
                    <a:pt x="102" y="59"/>
                  </a:cubicBezTo>
                  <a:cubicBezTo>
                    <a:pt x="1" y="166"/>
                    <a:pt x="28" y="388"/>
                    <a:pt x="182" y="744"/>
                  </a:cubicBezTo>
                  <a:cubicBezTo>
                    <a:pt x="457" y="1375"/>
                    <a:pt x="699" y="2019"/>
                    <a:pt x="907" y="2684"/>
                  </a:cubicBezTo>
                  <a:cubicBezTo>
                    <a:pt x="914" y="2697"/>
                    <a:pt x="927" y="2711"/>
                    <a:pt x="947" y="2711"/>
                  </a:cubicBezTo>
                  <a:cubicBezTo>
                    <a:pt x="954" y="2711"/>
                    <a:pt x="961" y="2711"/>
                    <a:pt x="961" y="2704"/>
                  </a:cubicBezTo>
                  <a:cubicBezTo>
                    <a:pt x="988" y="2697"/>
                    <a:pt x="994" y="2677"/>
                    <a:pt x="994" y="2650"/>
                  </a:cubicBezTo>
                  <a:cubicBezTo>
                    <a:pt x="780" y="1992"/>
                    <a:pt x="538" y="1341"/>
                    <a:pt x="263" y="704"/>
                  </a:cubicBezTo>
                  <a:cubicBezTo>
                    <a:pt x="81" y="294"/>
                    <a:pt x="122" y="160"/>
                    <a:pt x="162" y="120"/>
                  </a:cubicBezTo>
                  <a:cubicBezTo>
                    <a:pt x="185" y="94"/>
                    <a:pt x="219" y="86"/>
                    <a:pt x="251" y="86"/>
                  </a:cubicBezTo>
                  <a:cubicBezTo>
                    <a:pt x="293" y="86"/>
                    <a:pt x="330" y="99"/>
                    <a:pt x="330" y="99"/>
                  </a:cubicBezTo>
                  <a:cubicBezTo>
                    <a:pt x="333" y="101"/>
                    <a:pt x="337" y="101"/>
                    <a:pt x="341" y="101"/>
                  </a:cubicBezTo>
                  <a:cubicBezTo>
                    <a:pt x="359" y="101"/>
                    <a:pt x="378" y="89"/>
                    <a:pt x="383" y="73"/>
                  </a:cubicBezTo>
                  <a:cubicBezTo>
                    <a:pt x="390" y="52"/>
                    <a:pt x="377" y="26"/>
                    <a:pt x="357" y="19"/>
                  </a:cubicBezTo>
                  <a:cubicBezTo>
                    <a:pt x="353" y="19"/>
                    <a:pt x="307"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354;p25"/>
            <p:cNvSpPr/>
            <p:nvPr/>
          </p:nvSpPr>
          <p:spPr>
            <a:xfrm>
              <a:off x="4670325" y="2907352"/>
              <a:ext cx="67686" cy="221102"/>
            </a:xfrm>
            <a:custGeom>
              <a:avLst/>
              <a:gdLst/>
              <a:ahLst/>
              <a:cxnLst/>
              <a:rect l="l" t="t" r="r" b="b"/>
              <a:pathLst>
                <a:path w="814" h="2659" extrusionOk="0">
                  <a:moveTo>
                    <a:pt x="729" y="0"/>
                  </a:moveTo>
                  <a:cubicBezTo>
                    <a:pt x="710" y="0"/>
                    <a:pt x="689" y="8"/>
                    <a:pt x="672" y="21"/>
                  </a:cubicBezTo>
                  <a:cubicBezTo>
                    <a:pt x="531" y="108"/>
                    <a:pt x="256" y="564"/>
                    <a:pt x="1" y="2612"/>
                  </a:cubicBezTo>
                  <a:cubicBezTo>
                    <a:pt x="1" y="2632"/>
                    <a:pt x="14" y="2652"/>
                    <a:pt x="34" y="2659"/>
                  </a:cubicBezTo>
                  <a:lnTo>
                    <a:pt x="41" y="2659"/>
                  </a:lnTo>
                  <a:cubicBezTo>
                    <a:pt x="61" y="2659"/>
                    <a:pt x="75" y="2645"/>
                    <a:pt x="81" y="2625"/>
                  </a:cubicBezTo>
                  <a:cubicBezTo>
                    <a:pt x="383" y="148"/>
                    <a:pt x="719" y="88"/>
                    <a:pt x="739" y="88"/>
                  </a:cubicBezTo>
                  <a:cubicBezTo>
                    <a:pt x="745" y="90"/>
                    <a:pt x="750" y="91"/>
                    <a:pt x="755" y="91"/>
                  </a:cubicBezTo>
                  <a:cubicBezTo>
                    <a:pt x="798" y="91"/>
                    <a:pt x="814" y="19"/>
                    <a:pt x="759" y="7"/>
                  </a:cubicBezTo>
                  <a:cubicBezTo>
                    <a:pt x="750" y="2"/>
                    <a:pt x="740" y="0"/>
                    <a:pt x="7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55" name="Google Shape;355;p25"/>
          <p:cNvGrpSpPr/>
          <p:nvPr/>
        </p:nvGrpSpPr>
        <p:grpSpPr>
          <a:xfrm>
            <a:off x="2297857" y="3555044"/>
            <a:ext cx="1590957" cy="1263187"/>
            <a:chOff x="4408025" y="229000"/>
            <a:chExt cx="1327900" cy="1054325"/>
          </a:xfrm>
        </p:grpSpPr>
        <p:sp>
          <p:nvSpPr>
            <p:cNvPr id="356" name="Google Shape;356;p25"/>
            <p:cNvSpPr/>
            <p:nvPr/>
          </p:nvSpPr>
          <p:spPr>
            <a:xfrm rot="10800000">
              <a:off x="4707950" y="229000"/>
              <a:ext cx="1027975" cy="561175"/>
            </a:xfrm>
            <a:custGeom>
              <a:avLst/>
              <a:gdLst/>
              <a:ahLst/>
              <a:cxnLst/>
              <a:rect l="l" t="t" r="r" b="b"/>
              <a:pathLst>
                <a:path w="41119" h="22447" extrusionOk="0">
                  <a:moveTo>
                    <a:pt x="3140" y="1"/>
                  </a:moveTo>
                  <a:cubicBezTo>
                    <a:pt x="2905" y="1"/>
                    <a:pt x="2642" y="156"/>
                    <a:pt x="2291" y="553"/>
                  </a:cubicBezTo>
                  <a:cubicBezTo>
                    <a:pt x="693" y="2366"/>
                    <a:pt x="239" y="6301"/>
                    <a:pt x="96" y="8614"/>
                  </a:cubicBezTo>
                  <a:cubicBezTo>
                    <a:pt x="1" y="10093"/>
                    <a:pt x="96" y="11619"/>
                    <a:pt x="669" y="12979"/>
                  </a:cubicBezTo>
                  <a:cubicBezTo>
                    <a:pt x="1241" y="14338"/>
                    <a:pt x="2410" y="15507"/>
                    <a:pt x="3865" y="15817"/>
                  </a:cubicBezTo>
                  <a:cubicBezTo>
                    <a:pt x="4342" y="15913"/>
                    <a:pt x="4843" y="15913"/>
                    <a:pt x="5320" y="16032"/>
                  </a:cubicBezTo>
                  <a:cubicBezTo>
                    <a:pt x="6989" y="16413"/>
                    <a:pt x="8039" y="17964"/>
                    <a:pt x="9112" y="19275"/>
                  </a:cubicBezTo>
                  <a:cubicBezTo>
                    <a:pt x="10376" y="20802"/>
                    <a:pt x="12045" y="22233"/>
                    <a:pt x="14049" y="22424"/>
                  </a:cubicBezTo>
                  <a:cubicBezTo>
                    <a:pt x="14211" y="22439"/>
                    <a:pt x="14374" y="22447"/>
                    <a:pt x="14536" y="22447"/>
                  </a:cubicBezTo>
                  <a:cubicBezTo>
                    <a:pt x="16350" y="22447"/>
                    <a:pt x="18147" y="21534"/>
                    <a:pt x="19964" y="21184"/>
                  </a:cubicBezTo>
                  <a:cubicBezTo>
                    <a:pt x="20727" y="21038"/>
                    <a:pt x="21487" y="20993"/>
                    <a:pt x="22244" y="20993"/>
                  </a:cubicBezTo>
                  <a:cubicBezTo>
                    <a:pt x="23475" y="20993"/>
                    <a:pt x="24701" y="21112"/>
                    <a:pt x="25926" y="21112"/>
                  </a:cubicBezTo>
                  <a:cubicBezTo>
                    <a:pt x="27930" y="21112"/>
                    <a:pt x="30076" y="20707"/>
                    <a:pt x="31460" y="19275"/>
                  </a:cubicBezTo>
                  <a:cubicBezTo>
                    <a:pt x="32724" y="17940"/>
                    <a:pt x="33248" y="15841"/>
                    <a:pt x="34894" y="15006"/>
                  </a:cubicBezTo>
                  <a:cubicBezTo>
                    <a:pt x="35443" y="14744"/>
                    <a:pt x="36087" y="14648"/>
                    <a:pt x="36683" y="14434"/>
                  </a:cubicBezTo>
                  <a:cubicBezTo>
                    <a:pt x="38615" y="13766"/>
                    <a:pt x="39903" y="11834"/>
                    <a:pt x="40499" y="9855"/>
                  </a:cubicBezTo>
                  <a:cubicBezTo>
                    <a:pt x="40976" y="8328"/>
                    <a:pt x="41119" y="6611"/>
                    <a:pt x="40403" y="5204"/>
                  </a:cubicBezTo>
                  <a:cubicBezTo>
                    <a:pt x="39688" y="3773"/>
                    <a:pt x="38138" y="2819"/>
                    <a:pt x="36564" y="2437"/>
                  </a:cubicBezTo>
                  <a:cubicBezTo>
                    <a:pt x="35589" y="2204"/>
                    <a:pt x="34598" y="2131"/>
                    <a:pt x="33604" y="2131"/>
                  </a:cubicBezTo>
                  <a:cubicBezTo>
                    <a:pt x="32968" y="2131"/>
                    <a:pt x="32331" y="2161"/>
                    <a:pt x="31698" y="2199"/>
                  </a:cubicBezTo>
                  <a:lnTo>
                    <a:pt x="14764" y="2962"/>
                  </a:lnTo>
                  <a:cubicBezTo>
                    <a:pt x="13849" y="3002"/>
                    <a:pt x="12925" y="3043"/>
                    <a:pt x="12002" y="3043"/>
                  </a:cubicBezTo>
                  <a:cubicBezTo>
                    <a:pt x="10760" y="3043"/>
                    <a:pt x="9518" y="2970"/>
                    <a:pt x="8301" y="2723"/>
                  </a:cubicBezTo>
                  <a:cubicBezTo>
                    <a:pt x="7061" y="2461"/>
                    <a:pt x="5892" y="1984"/>
                    <a:pt x="4843" y="1268"/>
                  </a:cubicBezTo>
                  <a:cubicBezTo>
                    <a:pt x="4015" y="701"/>
                    <a:pt x="3641" y="1"/>
                    <a:pt x="3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 name="Google Shape;357;p25"/>
            <p:cNvSpPr/>
            <p:nvPr/>
          </p:nvSpPr>
          <p:spPr>
            <a:xfrm rot="10800000">
              <a:off x="4408025" y="340525"/>
              <a:ext cx="1326100" cy="764975"/>
            </a:xfrm>
            <a:custGeom>
              <a:avLst/>
              <a:gdLst/>
              <a:ahLst/>
              <a:cxnLst/>
              <a:rect l="l" t="t" r="r" b="b"/>
              <a:pathLst>
                <a:path w="53044" h="30599" extrusionOk="0">
                  <a:moveTo>
                    <a:pt x="41691" y="0"/>
                  </a:moveTo>
                  <a:lnTo>
                    <a:pt x="1670" y="5891"/>
                  </a:lnTo>
                  <a:cubicBezTo>
                    <a:pt x="1670" y="5891"/>
                    <a:pt x="0" y="11926"/>
                    <a:pt x="1765" y="19629"/>
                  </a:cubicBezTo>
                  <a:cubicBezTo>
                    <a:pt x="2932" y="24738"/>
                    <a:pt x="10115" y="30598"/>
                    <a:pt x="19763" y="30598"/>
                  </a:cubicBezTo>
                  <a:cubicBezTo>
                    <a:pt x="24708" y="30598"/>
                    <a:pt x="30300" y="29059"/>
                    <a:pt x="36062" y="25091"/>
                  </a:cubicBezTo>
                  <a:cubicBezTo>
                    <a:pt x="53044" y="13404"/>
                    <a:pt x="41691" y="1"/>
                    <a:pt x="41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358;p25"/>
            <p:cNvSpPr/>
            <p:nvPr/>
          </p:nvSpPr>
          <p:spPr>
            <a:xfrm rot="10800000">
              <a:off x="4628625" y="455550"/>
              <a:ext cx="869375" cy="464525"/>
            </a:xfrm>
            <a:custGeom>
              <a:avLst/>
              <a:gdLst/>
              <a:ahLst/>
              <a:cxnLst/>
              <a:rect l="l" t="t" r="r" b="b"/>
              <a:pathLst>
                <a:path w="34775" h="18581" extrusionOk="0">
                  <a:moveTo>
                    <a:pt x="34631" y="1"/>
                  </a:moveTo>
                  <a:cubicBezTo>
                    <a:pt x="34559" y="1"/>
                    <a:pt x="34488" y="49"/>
                    <a:pt x="34464" y="144"/>
                  </a:cubicBezTo>
                  <a:cubicBezTo>
                    <a:pt x="34082" y="3292"/>
                    <a:pt x="33438" y="6774"/>
                    <a:pt x="30839" y="8444"/>
                  </a:cubicBezTo>
                  <a:cubicBezTo>
                    <a:pt x="30266" y="8802"/>
                    <a:pt x="29670" y="9088"/>
                    <a:pt x="29026" y="9326"/>
                  </a:cubicBezTo>
                  <a:cubicBezTo>
                    <a:pt x="28120" y="9708"/>
                    <a:pt x="27166" y="10114"/>
                    <a:pt x="26450" y="10829"/>
                  </a:cubicBezTo>
                  <a:cubicBezTo>
                    <a:pt x="25806" y="11473"/>
                    <a:pt x="25401" y="12308"/>
                    <a:pt x="25043" y="13119"/>
                  </a:cubicBezTo>
                  <a:cubicBezTo>
                    <a:pt x="24852" y="13500"/>
                    <a:pt x="24662" y="13906"/>
                    <a:pt x="24471" y="14263"/>
                  </a:cubicBezTo>
                  <a:cubicBezTo>
                    <a:pt x="23058" y="16750"/>
                    <a:pt x="20119" y="18291"/>
                    <a:pt x="17066" y="18291"/>
                  </a:cubicBezTo>
                  <a:cubicBezTo>
                    <a:pt x="16458" y="18291"/>
                    <a:pt x="15846" y="18230"/>
                    <a:pt x="15241" y="18103"/>
                  </a:cubicBezTo>
                  <a:cubicBezTo>
                    <a:pt x="14764" y="17984"/>
                    <a:pt x="14287" y="17841"/>
                    <a:pt x="13810" y="17722"/>
                  </a:cubicBezTo>
                  <a:cubicBezTo>
                    <a:pt x="12892" y="17451"/>
                    <a:pt x="11956" y="17180"/>
                    <a:pt x="11002" y="17180"/>
                  </a:cubicBezTo>
                  <a:cubicBezTo>
                    <a:pt x="10865" y="17180"/>
                    <a:pt x="10728" y="17185"/>
                    <a:pt x="10590" y="17197"/>
                  </a:cubicBezTo>
                  <a:cubicBezTo>
                    <a:pt x="9850" y="17269"/>
                    <a:pt x="9135" y="17436"/>
                    <a:pt x="8443" y="17698"/>
                  </a:cubicBezTo>
                  <a:cubicBezTo>
                    <a:pt x="7990" y="17841"/>
                    <a:pt x="7537" y="17984"/>
                    <a:pt x="7084" y="18080"/>
                  </a:cubicBezTo>
                  <a:cubicBezTo>
                    <a:pt x="6624" y="18171"/>
                    <a:pt x="6162" y="18215"/>
                    <a:pt x="5703" y="18215"/>
                  </a:cubicBezTo>
                  <a:cubicBezTo>
                    <a:pt x="3641" y="18215"/>
                    <a:pt x="1652" y="17314"/>
                    <a:pt x="286" y="15695"/>
                  </a:cubicBezTo>
                  <a:cubicBezTo>
                    <a:pt x="260" y="15655"/>
                    <a:pt x="219" y="15637"/>
                    <a:pt x="176" y="15637"/>
                  </a:cubicBezTo>
                  <a:cubicBezTo>
                    <a:pt x="141" y="15637"/>
                    <a:pt x="104" y="15649"/>
                    <a:pt x="72" y="15671"/>
                  </a:cubicBezTo>
                  <a:cubicBezTo>
                    <a:pt x="24" y="15718"/>
                    <a:pt x="0" y="15814"/>
                    <a:pt x="48" y="15885"/>
                  </a:cubicBezTo>
                  <a:cubicBezTo>
                    <a:pt x="1473" y="17564"/>
                    <a:pt x="3552" y="18508"/>
                    <a:pt x="5699" y="18508"/>
                  </a:cubicBezTo>
                  <a:cubicBezTo>
                    <a:pt x="6175" y="18508"/>
                    <a:pt x="6655" y="18461"/>
                    <a:pt x="7131" y="18366"/>
                  </a:cubicBezTo>
                  <a:cubicBezTo>
                    <a:pt x="7609" y="18270"/>
                    <a:pt x="8086" y="18103"/>
                    <a:pt x="8515" y="17960"/>
                  </a:cubicBezTo>
                  <a:cubicBezTo>
                    <a:pt x="9206" y="17722"/>
                    <a:pt x="9898" y="17555"/>
                    <a:pt x="10614" y="17483"/>
                  </a:cubicBezTo>
                  <a:cubicBezTo>
                    <a:pt x="10746" y="17471"/>
                    <a:pt x="10878" y="17466"/>
                    <a:pt x="11010" y="17466"/>
                  </a:cubicBezTo>
                  <a:cubicBezTo>
                    <a:pt x="11927" y="17466"/>
                    <a:pt x="12842" y="17734"/>
                    <a:pt x="13738" y="17984"/>
                  </a:cubicBezTo>
                  <a:cubicBezTo>
                    <a:pt x="14215" y="18127"/>
                    <a:pt x="14692" y="18270"/>
                    <a:pt x="15193" y="18366"/>
                  </a:cubicBezTo>
                  <a:cubicBezTo>
                    <a:pt x="15813" y="18509"/>
                    <a:pt x="16433" y="18580"/>
                    <a:pt x="17077" y="18580"/>
                  </a:cubicBezTo>
                  <a:cubicBezTo>
                    <a:pt x="20225" y="18580"/>
                    <a:pt x="23254" y="16982"/>
                    <a:pt x="24709" y="14430"/>
                  </a:cubicBezTo>
                  <a:cubicBezTo>
                    <a:pt x="24948" y="14049"/>
                    <a:pt x="25139" y="13620"/>
                    <a:pt x="25305" y="13238"/>
                  </a:cubicBezTo>
                  <a:cubicBezTo>
                    <a:pt x="25687" y="12427"/>
                    <a:pt x="26069" y="11640"/>
                    <a:pt x="26665" y="11044"/>
                  </a:cubicBezTo>
                  <a:cubicBezTo>
                    <a:pt x="27333" y="10376"/>
                    <a:pt x="28215" y="10018"/>
                    <a:pt x="29145" y="9637"/>
                  </a:cubicBezTo>
                  <a:cubicBezTo>
                    <a:pt x="29789" y="9374"/>
                    <a:pt x="30409" y="9064"/>
                    <a:pt x="31006" y="8706"/>
                  </a:cubicBezTo>
                  <a:cubicBezTo>
                    <a:pt x="33725" y="6965"/>
                    <a:pt x="34369" y="3388"/>
                    <a:pt x="34774" y="168"/>
                  </a:cubicBezTo>
                  <a:cubicBezTo>
                    <a:pt x="34774" y="96"/>
                    <a:pt x="34703" y="25"/>
                    <a:pt x="34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59;p25"/>
            <p:cNvSpPr/>
            <p:nvPr/>
          </p:nvSpPr>
          <p:spPr>
            <a:xfrm rot="10800000">
              <a:off x="4717475" y="385800"/>
              <a:ext cx="782450" cy="269675"/>
            </a:xfrm>
            <a:custGeom>
              <a:avLst/>
              <a:gdLst/>
              <a:ahLst/>
              <a:cxnLst/>
              <a:rect l="l" t="t" r="r" b="b"/>
              <a:pathLst>
                <a:path w="31298" h="10787" extrusionOk="0">
                  <a:moveTo>
                    <a:pt x="31131" y="0"/>
                  </a:moveTo>
                  <a:cubicBezTo>
                    <a:pt x="31116" y="0"/>
                    <a:pt x="31100" y="2"/>
                    <a:pt x="31083" y="7"/>
                  </a:cubicBezTo>
                  <a:cubicBezTo>
                    <a:pt x="29222" y="436"/>
                    <a:pt x="28054" y="2058"/>
                    <a:pt x="26933" y="3632"/>
                  </a:cubicBezTo>
                  <a:cubicBezTo>
                    <a:pt x="26575" y="4156"/>
                    <a:pt x="26170" y="4705"/>
                    <a:pt x="25788" y="5182"/>
                  </a:cubicBezTo>
                  <a:cubicBezTo>
                    <a:pt x="24524" y="6685"/>
                    <a:pt x="22759" y="7973"/>
                    <a:pt x="20255" y="9213"/>
                  </a:cubicBezTo>
                  <a:cubicBezTo>
                    <a:pt x="18936" y="9839"/>
                    <a:pt x="17407" y="10486"/>
                    <a:pt x="15846" y="10486"/>
                  </a:cubicBezTo>
                  <a:cubicBezTo>
                    <a:pt x="15741" y="10486"/>
                    <a:pt x="15637" y="10483"/>
                    <a:pt x="15532" y="10477"/>
                  </a:cubicBezTo>
                  <a:cubicBezTo>
                    <a:pt x="14674" y="10405"/>
                    <a:pt x="13839" y="10238"/>
                    <a:pt x="13052" y="9976"/>
                  </a:cubicBezTo>
                  <a:cubicBezTo>
                    <a:pt x="12312" y="9761"/>
                    <a:pt x="11549" y="9594"/>
                    <a:pt x="10810" y="9499"/>
                  </a:cubicBezTo>
                  <a:cubicBezTo>
                    <a:pt x="10591" y="9481"/>
                    <a:pt x="10372" y="9474"/>
                    <a:pt x="10154" y="9474"/>
                  </a:cubicBezTo>
                  <a:cubicBezTo>
                    <a:pt x="9181" y="9474"/>
                    <a:pt x="8215" y="9629"/>
                    <a:pt x="7280" y="9785"/>
                  </a:cubicBezTo>
                  <a:cubicBezTo>
                    <a:pt x="6517" y="9928"/>
                    <a:pt x="5730" y="10048"/>
                    <a:pt x="4967" y="10095"/>
                  </a:cubicBezTo>
                  <a:cubicBezTo>
                    <a:pt x="4860" y="10101"/>
                    <a:pt x="4752" y="10103"/>
                    <a:pt x="4643" y="10103"/>
                  </a:cubicBezTo>
                  <a:cubicBezTo>
                    <a:pt x="2834" y="10103"/>
                    <a:pt x="812" y="9347"/>
                    <a:pt x="340" y="7615"/>
                  </a:cubicBezTo>
                  <a:cubicBezTo>
                    <a:pt x="321" y="7538"/>
                    <a:pt x="259" y="7504"/>
                    <a:pt x="196" y="7504"/>
                  </a:cubicBezTo>
                  <a:cubicBezTo>
                    <a:pt x="101" y="7504"/>
                    <a:pt x="1" y="7581"/>
                    <a:pt x="30" y="7710"/>
                  </a:cubicBezTo>
                  <a:cubicBezTo>
                    <a:pt x="571" y="9584"/>
                    <a:pt x="2737" y="10389"/>
                    <a:pt x="4645" y="10389"/>
                  </a:cubicBezTo>
                  <a:cubicBezTo>
                    <a:pt x="4753" y="10389"/>
                    <a:pt x="4861" y="10387"/>
                    <a:pt x="4967" y="10381"/>
                  </a:cubicBezTo>
                  <a:cubicBezTo>
                    <a:pt x="5754" y="10334"/>
                    <a:pt x="6541" y="10238"/>
                    <a:pt x="7328" y="10095"/>
                  </a:cubicBezTo>
                  <a:cubicBezTo>
                    <a:pt x="8225" y="9943"/>
                    <a:pt x="9152" y="9775"/>
                    <a:pt x="10073" y="9775"/>
                  </a:cubicBezTo>
                  <a:cubicBezTo>
                    <a:pt x="10303" y="9775"/>
                    <a:pt x="10533" y="9785"/>
                    <a:pt x="10762" y="9809"/>
                  </a:cubicBezTo>
                  <a:cubicBezTo>
                    <a:pt x="11502" y="9904"/>
                    <a:pt x="12241" y="10071"/>
                    <a:pt x="12956" y="10286"/>
                  </a:cubicBezTo>
                  <a:cubicBezTo>
                    <a:pt x="13791" y="10548"/>
                    <a:pt x="14626" y="10715"/>
                    <a:pt x="15508" y="10787"/>
                  </a:cubicBezTo>
                  <a:lnTo>
                    <a:pt x="15795" y="10787"/>
                  </a:lnTo>
                  <a:cubicBezTo>
                    <a:pt x="17440" y="10787"/>
                    <a:pt x="19014" y="10143"/>
                    <a:pt x="20374" y="9475"/>
                  </a:cubicBezTo>
                  <a:cubicBezTo>
                    <a:pt x="22926" y="8211"/>
                    <a:pt x="24715" y="6899"/>
                    <a:pt x="26003" y="5373"/>
                  </a:cubicBezTo>
                  <a:cubicBezTo>
                    <a:pt x="26408" y="4872"/>
                    <a:pt x="26814" y="4323"/>
                    <a:pt x="27171" y="3799"/>
                  </a:cubicBezTo>
                  <a:cubicBezTo>
                    <a:pt x="28268" y="2272"/>
                    <a:pt x="29389" y="698"/>
                    <a:pt x="31154" y="293"/>
                  </a:cubicBezTo>
                  <a:cubicBezTo>
                    <a:pt x="31250" y="269"/>
                    <a:pt x="31297" y="197"/>
                    <a:pt x="31274" y="102"/>
                  </a:cubicBezTo>
                  <a:cubicBezTo>
                    <a:pt x="31254" y="43"/>
                    <a:pt x="31202" y="0"/>
                    <a:pt x="3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p25"/>
            <p:cNvSpPr/>
            <p:nvPr/>
          </p:nvSpPr>
          <p:spPr>
            <a:xfrm rot="10800000">
              <a:off x="4671575" y="575125"/>
              <a:ext cx="1027975" cy="708200"/>
            </a:xfrm>
            <a:custGeom>
              <a:avLst/>
              <a:gdLst/>
              <a:ahLst/>
              <a:cxnLst/>
              <a:rect l="l" t="t" r="r" b="b"/>
              <a:pathLst>
                <a:path w="41119" h="28328" extrusionOk="0">
                  <a:moveTo>
                    <a:pt x="24187" y="0"/>
                  </a:moveTo>
                  <a:cubicBezTo>
                    <a:pt x="16859" y="0"/>
                    <a:pt x="9901" y="2883"/>
                    <a:pt x="3555" y="8306"/>
                  </a:cubicBezTo>
                  <a:cubicBezTo>
                    <a:pt x="2505" y="9212"/>
                    <a:pt x="1432" y="10119"/>
                    <a:pt x="788" y="11335"/>
                  </a:cubicBezTo>
                  <a:cubicBezTo>
                    <a:pt x="144" y="12551"/>
                    <a:pt x="1" y="14149"/>
                    <a:pt x="788" y="15270"/>
                  </a:cubicBezTo>
                  <a:cubicBezTo>
                    <a:pt x="1239" y="15899"/>
                    <a:pt x="2057" y="16269"/>
                    <a:pt x="2836" y="16269"/>
                  </a:cubicBezTo>
                  <a:cubicBezTo>
                    <a:pt x="3416" y="16269"/>
                    <a:pt x="3975" y="16063"/>
                    <a:pt x="4342" y="15604"/>
                  </a:cubicBezTo>
                  <a:lnTo>
                    <a:pt x="4342" y="15604"/>
                  </a:lnTo>
                  <a:cubicBezTo>
                    <a:pt x="3817" y="17107"/>
                    <a:pt x="3316" y="18681"/>
                    <a:pt x="3531" y="20255"/>
                  </a:cubicBezTo>
                  <a:cubicBezTo>
                    <a:pt x="3721" y="21805"/>
                    <a:pt x="4914" y="23379"/>
                    <a:pt x="6512" y="23451"/>
                  </a:cubicBezTo>
                  <a:cubicBezTo>
                    <a:pt x="6558" y="23453"/>
                    <a:pt x="6605" y="23455"/>
                    <a:pt x="6651" y="23455"/>
                  </a:cubicBezTo>
                  <a:cubicBezTo>
                    <a:pt x="7757" y="23455"/>
                    <a:pt x="8833" y="22771"/>
                    <a:pt x="9918" y="22771"/>
                  </a:cubicBezTo>
                  <a:cubicBezTo>
                    <a:pt x="10094" y="22771"/>
                    <a:pt x="10271" y="22789"/>
                    <a:pt x="10447" y="22831"/>
                  </a:cubicBezTo>
                  <a:cubicBezTo>
                    <a:pt x="12952" y="23379"/>
                    <a:pt x="12975" y="27720"/>
                    <a:pt x="15480" y="28269"/>
                  </a:cubicBezTo>
                  <a:cubicBezTo>
                    <a:pt x="15657" y="28309"/>
                    <a:pt x="15828" y="28327"/>
                    <a:pt x="15994" y="28327"/>
                  </a:cubicBezTo>
                  <a:cubicBezTo>
                    <a:pt x="18411" y="28327"/>
                    <a:pt x="19662" y="24343"/>
                    <a:pt x="22229" y="23785"/>
                  </a:cubicBezTo>
                  <a:cubicBezTo>
                    <a:pt x="22430" y="23743"/>
                    <a:pt x="22628" y="23724"/>
                    <a:pt x="22824" y="23724"/>
                  </a:cubicBezTo>
                  <a:cubicBezTo>
                    <a:pt x="24633" y="23724"/>
                    <a:pt x="26270" y="25353"/>
                    <a:pt x="28120" y="25741"/>
                  </a:cubicBezTo>
                  <a:cubicBezTo>
                    <a:pt x="28367" y="25792"/>
                    <a:pt x="28615" y="25816"/>
                    <a:pt x="28861" y="25816"/>
                  </a:cubicBezTo>
                  <a:cubicBezTo>
                    <a:pt x="31143" y="25816"/>
                    <a:pt x="33308" y="23727"/>
                    <a:pt x="33201" y="21424"/>
                  </a:cubicBezTo>
                  <a:cubicBezTo>
                    <a:pt x="33153" y="20637"/>
                    <a:pt x="32914" y="19897"/>
                    <a:pt x="32962" y="19110"/>
                  </a:cubicBezTo>
                  <a:cubicBezTo>
                    <a:pt x="33010" y="18323"/>
                    <a:pt x="33487" y="17465"/>
                    <a:pt x="34274" y="17417"/>
                  </a:cubicBezTo>
                  <a:cubicBezTo>
                    <a:pt x="34305" y="17414"/>
                    <a:pt x="34336" y="17413"/>
                    <a:pt x="34366" y="17413"/>
                  </a:cubicBezTo>
                  <a:cubicBezTo>
                    <a:pt x="34925" y="17413"/>
                    <a:pt x="35425" y="17807"/>
                    <a:pt x="35967" y="17965"/>
                  </a:cubicBezTo>
                  <a:cubicBezTo>
                    <a:pt x="36144" y="18017"/>
                    <a:pt x="36320" y="18041"/>
                    <a:pt x="36495" y="18041"/>
                  </a:cubicBezTo>
                  <a:cubicBezTo>
                    <a:pt x="37780" y="18041"/>
                    <a:pt x="38942" y="16734"/>
                    <a:pt x="39068" y="15390"/>
                  </a:cubicBezTo>
                  <a:cubicBezTo>
                    <a:pt x="39235" y="13863"/>
                    <a:pt x="38471" y="12384"/>
                    <a:pt x="37708" y="11073"/>
                  </a:cubicBezTo>
                  <a:cubicBezTo>
                    <a:pt x="37350" y="10429"/>
                    <a:pt x="36969" y="9642"/>
                    <a:pt x="37327" y="8998"/>
                  </a:cubicBezTo>
                  <a:cubicBezTo>
                    <a:pt x="37875" y="8044"/>
                    <a:pt x="39425" y="8449"/>
                    <a:pt x="40308" y="7805"/>
                  </a:cubicBezTo>
                  <a:cubicBezTo>
                    <a:pt x="41095" y="7257"/>
                    <a:pt x="41119" y="6040"/>
                    <a:pt x="40618" y="5229"/>
                  </a:cubicBezTo>
                  <a:cubicBezTo>
                    <a:pt x="40093" y="4394"/>
                    <a:pt x="39211" y="3917"/>
                    <a:pt x="38352" y="3488"/>
                  </a:cubicBezTo>
                  <a:cubicBezTo>
                    <a:pt x="33525" y="1135"/>
                    <a:pt x="28784" y="0"/>
                    <a:pt x="24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p25"/>
            <p:cNvSpPr/>
            <p:nvPr/>
          </p:nvSpPr>
          <p:spPr>
            <a:xfrm rot="10800000">
              <a:off x="4825400" y="1115025"/>
              <a:ext cx="379850" cy="132800"/>
            </a:xfrm>
            <a:custGeom>
              <a:avLst/>
              <a:gdLst/>
              <a:ahLst/>
              <a:cxnLst/>
              <a:rect l="l" t="t" r="r" b="b"/>
              <a:pathLst>
                <a:path w="15194" h="5312" extrusionOk="0">
                  <a:moveTo>
                    <a:pt x="1502" y="0"/>
                  </a:moveTo>
                  <a:cubicBezTo>
                    <a:pt x="1044" y="0"/>
                    <a:pt x="591" y="22"/>
                    <a:pt x="144" y="65"/>
                  </a:cubicBezTo>
                  <a:cubicBezTo>
                    <a:pt x="48" y="65"/>
                    <a:pt x="1" y="136"/>
                    <a:pt x="1" y="232"/>
                  </a:cubicBezTo>
                  <a:cubicBezTo>
                    <a:pt x="21" y="294"/>
                    <a:pt x="78" y="356"/>
                    <a:pt x="139" y="356"/>
                  </a:cubicBezTo>
                  <a:cubicBezTo>
                    <a:pt x="149" y="356"/>
                    <a:pt x="158" y="354"/>
                    <a:pt x="168" y="351"/>
                  </a:cubicBezTo>
                  <a:cubicBezTo>
                    <a:pt x="615" y="307"/>
                    <a:pt x="1070" y="285"/>
                    <a:pt x="1532" y="285"/>
                  </a:cubicBezTo>
                  <a:cubicBezTo>
                    <a:pt x="3555" y="285"/>
                    <a:pt x="5705" y="708"/>
                    <a:pt x="7919" y="1543"/>
                  </a:cubicBezTo>
                  <a:cubicBezTo>
                    <a:pt x="10638" y="2569"/>
                    <a:pt x="13095" y="4095"/>
                    <a:pt x="14931" y="5288"/>
                  </a:cubicBezTo>
                  <a:cubicBezTo>
                    <a:pt x="14955" y="5288"/>
                    <a:pt x="14979" y="5312"/>
                    <a:pt x="15027" y="5312"/>
                  </a:cubicBezTo>
                  <a:cubicBezTo>
                    <a:pt x="15074" y="5312"/>
                    <a:pt x="15122" y="5288"/>
                    <a:pt x="15146" y="5240"/>
                  </a:cubicBezTo>
                  <a:cubicBezTo>
                    <a:pt x="15193" y="5169"/>
                    <a:pt x="15170" y="5073"/>
                    <a:pt x="15098" y="5026"/>
                  </a:cubicBezTo>
                  <a:cubicBezTo>
                    <a:pt x="13262" y="3833"/>
                    <a:pt x="10781" y="2331"/>
                    <a:pt x="8038" y="1281"/>
                  </a:cubicBezTo>
                  <a:cubicBezTo>
                    <a:pt x="5771" y="440"/>
                    <a:pt x="3583"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p25"/>
            <p:cNvSpPr/>
            <p:nvPr/>
          </p:nvSpPr>
          <p:spPr>
            <a:xfrm rot="10800000">
              <a:off x="4838525" y="943900"/>
              <a:ext cx="379825" cy="307900"/>
            </a:xfrm>
            <a:custGeom>
              <a:avLst/>
              <a:gdLst/>
              <a:ahLst/>
              <a:cxnLst/>
              <a:rect l="l" t="t" r="r" b="b"/>
              <a:pathLst>
                <a:path w="15193" h="12316" extrusionOk="0">
                  <a:moveTo>
                    <a:pt x="141" y="0"/>
                  </a:moveTo>
                  <a:cubicBezTo>
                    <a:pt x="88" y="0"/>
                    <a:pt x="42" y="32"/>
                    <a:pt x="24" y="104"/>
                  </a:cubicBezTo>
                  <a:cubicBezTo>
                    <a:pt x="0" y="176"/>
                    <a:pt x="24" y="271"/>
                    <a:pt x="119" y="295"/>
                  </a:cubicBezTo>
                  <a:cubicBezTo>
                    <a:pt x="2886" y="1130"/>
                    <a:pt x="5653" y="2776"/>
                    <a:pt x="8348" y="5161"/>
                  </a:cubicBezTo>
                  <a:cubicBezTo>
                    <a:pt x="10757" y="7307"/>
                    <a:pt x="12879" y="9812"/>
                    <a:pt x="14930" y="12268"/>
                  </a:cubicBezTo>
                  <a:cubicBezTo>
                    <a:pt x="14954" y="12292"/>
                    <a:pt x="15002" y="12316"/>
                    <a:pt x="15026" y="12316"/>
                  </a:cubicBezTo>
                  <a:cubicBezTo>
                    <a:pt x="15073" y="12316"/>
                    <a:pt x="15097" y="12292"/>
                    <a:pt x="15145" y="12268"/>
                  </a:cubicBezTo>
                  <a:cubicBezTo>
                    <a:pt x="15193" y="12221"/>
                    <a:pt x="15193" y="12125"/>
                    <a:pt x="15145" y="12077"/>
                  </a:cubicBezTo>
                  <a:cubicBezTo>
                    <a:pt x="13094" y="9621"/>
                    <a:pt x="10971" y="7093"/>
                    <a:pt x="8538" y="4946"/>
                  </a:cubicBezTo>
                  <a:cubicBezTo>
                    <a:pt x="5820" y="2513"/>
                    <a:pt x="3005" y="844"/>
                    <a:pt x="191" y="9"/>
                  </a:cubicBezTo>
                  <a:cubicBezTo>
                    <a:pt x="174" y="3"/>
                    <a:pt x="15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363;p25"/>
            <p:cNvSpPr/>
            <p:nvPr/>
          </p:nvSpPr>
          <p:spPr>
            <a:xfrm rot="10800000">
              <a:off x="5009050" y="756075"/>
              <a:ext cx="264025" cy="458025"/>
            </a:xfrm>
            <a:custGeom>
              <a:avLst/>
              <a:gdLst/>
              <a:ahLst/>
              <a:cxnLst/>
              <a:rect l="l" t="t" r="r" b="b"/>
              <a:pathLst>
                <a:path w="10561" h="18321" extrusionOk="0">
                  <a:moveTo>
                    <a:pt x="214" y="1"/>
                  </a:moveTo>
                  <a:cubicBezTo>
                    <a:pt x="99" y="1"/>
                    <a:pt x="1" y="135"/>
                    <a:pt x="90" y="242"/>
                  </a:cubicBezTo>
                  <a:cubicBezTo>
                    <a:pt x="4741" y="5442"/>
                    <a:pt x="8199" y="11571"/>
                    <a:pt x="10250" y="18225"/>
                  </a:cubicBezTo>
                  <a:cubicBezTo>
                    <a:pt x="10274" y="18273"/>
                    <a:pt x="10346" y="18321"/>
                    <a:pt x="10394" y="18321"/>
                  </a:cubicBezTo>
                  <a:lnTo>
                    <a:pt x="10441" y="18321"/>
                  </a:lnTo>
                  <a:cubicBezTo>
                    <a:pt x="10513" y="18297"/>
                    <a:pt x="10561" y="18202"/>
                    <a:pt x="10537" y="18130"/>
                  </a:cubicBezTo>
                  <a:cubicBezTo>
                    <a:pt x="8486" y="11428"/>
                    <a:pt x="5003" y="5275"/>
                    <a:pt x="329" y="51"/>
                  </a:cubicBezTo>
                  <a:cubicBezTo>
                    <a:pt x="293" y="16"/>
                    <a:pt x="253"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25"/>
            <p:cNvSpPr/>
            <p:nvPr/>
          </p:nvSpPr>
          <p:spPr>
            <a:xfrm rot="10800000">
              <a:off x="5299425" y="762625"/>
              <a:ext cx="51300" cy="416225"/>
            </a:xfrm>
            <a:custGeom>
              <a:avLst/>
              <a:gdLst/>
              <a:ahLst/>
              <a:cxnLst/>
              <a:rect l="l" t="t" r="r" b="b"/>
              <a:pathLst>
                <a:path w="2052" h="16649" extrusionOk="0">
                  <a:moveTo>
                    <a:pt x="597" y="1"/>
                  </a:moveTo>
                  <a:cubicBezTo>
                    <a:pt x="525" y="1"/>
                    <a:pt x="453" y="49"/>
                    <a:pt x="453" y="144"/>
                  </a:cubicBezTo>
                  <a:cubicBezTo>
                    <a:pt x="0" y="5630"/>
                    <a:pt x="430" y="11163"/>
                    <a:pt x="1741" y="16529"/>
                  </a:cubicBezTo>
                  <a:cubicBezTo>
                    <a:pt x="1765" y="16601"/>
                    <a:pt x="1813" y="16648"/>
                    <a:pt x="1884" y="16648"/>
                  </a:cubicBezTo>
                  <a:lnTo>
                    <a:pt x="1908" y="16648"/>
                  </a:lnTo>
                  <a:cubicBezTo>
                    <a:pt x="2004" y="16625"/>
                    <a:pt x="2051" y="16553"/>
                    <a:pt x="2028" y="16481"/>
                  </a:cubicBezTo>
                  <a:cubicBezTo>
                    <a:pt x="740" y="11139"/>
                    <a:pt x="310" y="5630"/>
                    <a:pt x="740" y="168"/>
                  </a:cubicBezTo>
                  <a:cubicBezTo>
                    <a:pt x="740" y="72"/>
                    <a:pt x="692"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25"/>
            <p:cNvSpPr/>
            <p:nvPr/>
          </p:nvSpPr>
          <p:spPr>
            <a:xfrm rot="10800000">
              <a:off x="5398725" y="917050"/>
              <a:ext cx="101075" cy="225925"/>
            </a:xfrm>
            <a:custGeom>
              <a:avLst/>
              <a:gdLst/>
              <a:ahLst/>
              <a:cxnLst/>
              <a:rect l="l" t="t" r="r" b="b"/>
              <a:pathLst>
                <a:path w="4043" h="9037" extrusionOk="0">
                  <a:moveTo>
                    <a:pt x="3821" y="0"/>
                  </a:moveTo>
                  <a:cubicBezTo>
                    <a:pt x="3787" y="0"/>
                    <a:pt x="3753" y="13"/>
                    <a:pt x="3721" y="45"/>
                  </a:cubicBezTo>
                  <a:cubicBezTo>
                    <a:pt x="1217" y="2263"/>
                    <a:pt x="1" y="5602"/>
                    <a:pt x="478" y="8917"/>
                  </a:cubicBezTo>
                  <a:cubicBezTo>
                    <a:pt x="502" y="8988"/>
                    <a:pt x="549" y="9036"/>
                    <a:pt x="621" y="9036"/>
                  </a:cubicBezTo>
                  <a:lnTo>
                    <a:pt x="645" y="9036"/>
                  </a:lnTo>
                  <a:cubicBezTo>
                    <a:pt x="740" y="9012"/>
                    <a:pt x="788" y="8941"/>
                    <a:pt x="788" y="8869"/>
                  </a:cubicBezTo>
                  <a:cubicBezTo>
                    <a:pt x="311" y="5649"/>
                    <a:pt x="1479" y="2430"/>
                    <a:pt x="3912" y="259"/>
                  </a:cubicBezTo>
                  <a:cubicBezTo>
                    <a:pt x="4043" y="166"/>
                    <a:pt x="3940" y="0"/>
                    <a:pt x="3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25"/>
            <p:cNvSpPr/>
            <p:nvPr/>
          </p:nvSpPr>
          <p:spPr>
            <a:xfrm rot="10800000">
              <a:off x="4906500" y="845500"/>
              <a:ext cx="127025" cy="304250"/>
            </a:xfrm>
            <a:custGeom>
              <a:avLst/>
              <a:gdLst/>
              <a:ahLst/>
              <a:cxnLst/>
              <a:rect l="l" t="t" r="r" b="b"/>
              <a:pathLst>
                <a:path w="5081" h="12170" extrusionOk="0">
                  <a:moveTo>
                    <a:pt x="257" y="1"/>
                  </a:moveTo>
                  <a:cubicBezTo>
                    <a:pt x="191" y="1"/>
                    <a:pt x="120" y="63"/>
                    <a:pt x="120" y="125"/>
                  </a:cubicBezTo>
                  <a:cubicBezTo>
                    <a:pt x="1" y="1198"/>
                    <a:pt x="25" y="2271"/>
                    <a:pt x="239" y="3321"/>
                  </a:cubicBezTo>
                  <a:cubicBezTo>
                    <a:pt x="740" y="5849"/>
                    <a:pt x="2219" y="8067"/>
                    <a:pt x="3602" y="10190"/>
                  </a:cubicBezTo>
                  <a:cubicBezTo>
                    <a:pt x="4008" y="10810"/>
                    <a:pt x="4413" y="11454"/>
                    <a:pt x="4818" y="12098"/>
                  </a:cubicBezTo>
                  <a:cubicBezTo>
                    <a:pt x="4842" y="12145"/>
                    <a:pt x="4890" y="12169"/>
                    <a:pt x="4938" y="12169"/>
                  </a:cubicBezTo>
                  <a:cubicBezTo>
                    <a:pt x="4962" y="12169"/>
                    <a:pt x="4985" y="12169"/>
                    <a:pt x="5009" y="12145"/>
                  </a:cubicBezTo>
                  <a:cubicBezTo>
                    <a:pt x="5081" y="12098"/>
                    <a:pt x="5081" y="12002"/>
                    <a:pt x="5057" y="11955"/>
                  </a:cubicBezTo>
                  <a:cubicBezTo>
                    <a:pt x="4651" y="11311"/>
                    <a:pt x="4246" y="10667"/>
                    <a:pt x="3841" y="10047"/>
                  </a:cubicBezTo>
                  <a:cubicBezTo>
                    <a:pt x="2457" y="7924"/>
                    <a:pt x="1026" y="5730"/>
                    <a:pt x="525" y="3249"/>
                  </a:cubicBezTo>
                  <a:cubicBezTo>
                    <a:pt x="335" y="2224"/>
                    <a:pt x="287" y="1198"/>
                    <a:pt x="430" y="172"/>
                  </a:cubicBezTo>
                  <a:cubicBezTo>
                    <a:pt x="430" y="77"/>
                    <a:pt x="358" y="5"/>
                    <a:pt x="287" y="5"/>
                  </a:cubicBezTo>
                  <a:cubicBezTo>
                    <a:pt x="277" y="2"/>
                    <a:pt x="267"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25"/>
            <p:cNvSpPr/>
            <p:nvPr/>
          </p:nvSpPr>
          <p:spPr>
            <a:xfrm rot="10800000">
              <a:off x="5133675" y="924225"/>
              <a:ext cx="48900" cy="159975"/>
            </a:xfrm>
            <a:custGeom>
              <a:avLst/>
              <a:gdLst/>
              <a:ahLst/>
              <a:cxnLst/>
              <a:rect l="l" t="t" r="r" b="b"/>
              <a:pathLst>
                <a:path w="1956" h="6399" extrusionOk="0">
                  <a:moveTo>
                    <a:pt x="725" y="1"/>
                  </a:moveTo>
                  <a:cubicBezTo>
                    <a:pt x="661" y="1"/>
                    <a:pt x="592" y="47"/>
                    <a:pt x="572" y="126"/>
                  </a:cubicBezTo>
                  <a:cubicBezTo>
                    <a:pt x="0" y="2249"/>
                    <a:pt x="382" y="4539"/>
                    <a:pt x="1670" y="6351"/>
                  </a:cubicBezTo>
                  <a:cubicBezTo>
                    <a:pt x="1693" y="6375"/>
                    <a:pt x="1741" y="6399"/>
                    <a:pt x="1789" y="6399"/>
                  </a:cubicBezTo>
                  <a:cubicBezTo>
                    <a:pt x="1813" y="6399"/>
                    <a:pt x="1860" y="6399"/>
                    <a:pt x="1884" y="6375"/>
                  </a:cubicBezTo>
                  <a:cubicBezTo>
                    <a:pt x="1932" y="6327"/>
                    <a:pt x="1956" y="6232"/>
                    <a:pt x="1908" y="6160"/>
                  </a:cubicBezTo>
                  <a:cubicBezTo>
                    <a:pt x="692" y="4419"/>
                    <a:pt x="310" y="2249"/>
                    <a:pt x="859" y="198"/>
                  </a:cubicBezTo>
                  <a:cubicBezTo>
                    <a:pt x="883" y="126"/>
                    <a:pt x="835" y="31"/>
                    <a:pt x="763" y="7"/>
                  </a:cubicBezTo>
                  <a:cubicBezTo>
                    <a:pt x="751" y="3"/>
                    <a:pt x="738"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25"/>
            <p:cNvSpPr/>
            <p:nvPr/>
          </p:nvSpPr>
          <p:spPr>
            <a:xfrm rot="10800000">
              <a:off x="5190300" y="753075"/>
              <a:ext cx="150150" cy="285325"/>
            </a:xfrm>
            <a:custGeom>
              <a:avLst/>
              <a:gdLst/>
              <a:ahLst/>
              <a:cxnLst/>
              <a:rect l="l" t="t" r="r" b="b"/>
              <a:pathLst>
                <a:path w="6006" h="11413" extrusionOk="0">
                  <a:moveTo>
                    <a:pt x="214" y="0"/>
                  </a:moveTo>
                  <a:cubicBezTo>
                    <a:pt x="97" y="0"/>
                    <a:pt x="0" y="155"/>
                    <a:pt x="114" y="250"/>
                  </a:cubicBezTo>
                  <a:cubicBezTo>
                    <a:pt x="3286" y="3112"/>
                    <a:pt x="5266" y="7047"/>
                    <a:pt x="5719" y="11293"/>
                  </a:cubicBezTo>
                  <a:cubicBezTo>
                    <a:pt x="5719" y="11364"/>
                    <a:pt x="5790" y="11412"/>
                    <a:pt x="5862" y="11412"/>
                  </a:cubicBezTo>
                  <a:cubicBezTo>
                    <a:pt x="5957" y="11412"/>
                    <a:pt x="6005" y="11340"/>
                    <a:pt x="6005" y="11245"/>
                  </a:cubicBezTo>
                  <a:cubicBezTo>
                    <a:pt x="5576" y="6928"/>
                    <a:pt x="3548" y="2945"/>
                    <a:pt x="305" y="35"/>
                  </a:cubicBezTo>
                  <a:cubicBezTo>
                    <a:pt x="275" y="11"/>
                    <a:pt x="24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69;p25"/>
            <p:cNvSpPr/>
            <p:nvPr/>
          </p:nvSpPr>
          <p:spPr>
            <a:xfrm rot="10800000">
              <a:off x="5400800" y="877100"/>
              <a:ext cx="61425" cy="176400"/>
            </a:xfrm>
            <a:custGeom>
              <a:avLst/>
              <a:gdLst/>
              <a:ahLst/>
              <a:cxnLst/>
              <a:rect l="l" t="t" r="r" b="b"/>
              <a:pathLst>
                <a:path w="2457" h="7056" extrusionOk="0">
                  <a:moveTo>
                    <a:pt x="159" y="0"/>
                  </a:moveTo>
                  <a:cubicBezTo>
                    <a:pt x="137" y="0"/>
                    <a:pt x="116" y="6"/>
                    <a:pt x="96" y="19"/>
                  </a:cubicBezTo>
                  <a:cubicBezTo>
                    <a:pt x="24" y="43"/>
                    <a:pt x="0" y="139"/>
                    <a:pt x="24" y="210"/>
                  </a:cubicBezTo>
                  <a:cubicBezTo>
                    <a:pt x="1169" y="2476"/>
                    <a:pt x="2147" y="4694"/>
                    <a:pt x="1670" y="6864"/>
                  </a:cubicBezTo>
                  <a:cubicBezTo>
                    <a:pt x="1670" y="6960"/>
                    <a:pt x="1717" y="7031"/>
                    <a:pt x="1789" y="7055"/>
                  </a:cubicBezTo>
                  <a:lnTo>
                    <a:pt x="1813" y="7055"/>
                  </a:lnTo>
                  <a:cubicBezTo>
                    <a:pt x="1884" y="7055"/>
                    <a:pt x="1956" y="7007"/>
                    <a:pt x="1980" y="6936"/>
                  </a:cubicBezTo>
                  <a:cubicBezTo>
                    <a:pt x="2457" y="4646"/>
                    <a:pt x="1455" y="2380"/>
                    <a:pt x="286" y="91"/>
                  </a:cubicBezTo>
                  <a:cubicBezTo>
                    <a:pt x="269" y="39"/>
                    <a:pt x="21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70" name="Google Shape;370;p25"/>
          <p:cNvGrpSpPr/>
          <p:nvPr/>
        </p:nvGrpSpPr>
        <p:grpSpPr>
          <a:xfrm>
            <a:off x="7586193" y="1628106"/>
            <a:ext cx="695088" cy="797776"/>
            <a:chOff x="8745775" y="2016425"/>
            <a:chExt cx="967685" cy="1110645"/>
          </a:xfrm>
        </p:grpSpPr>
        <p:sp>
          <p:nvSpPr>
            <p:cNvPr id="371" name="Google Shape;371;p25"/>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372;p25"/>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373;p25"/>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25"/>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25"/>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25"/>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25"/>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25"/>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25"/>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25"/>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25"/>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25"/>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25"/>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84" name="Google Shape;384;p25"/>
          <p:cNvGrpSpPr/>
          <p:nvPr/>
        </p:nvGrpSpPr>
        <p:grpSpPr>
          <a:xfrm rot="-2700000">
            <a:off x="5000506" y="1859137"/>
            <a:ext cx="510405" cy="472606"/>
            <a:chOff x="755350" y="1002550"/>
            <a:chExt cx="434100" cy="402000"/>
          </a:xfrm>
        </p:grpSpPr>
        <p:sp>
          <p:nvSpPr>
            <p:cNvPr id="385" name="Google Shape;385;p25"/>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25"/>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25"/>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88" name="Google Shape;388;p25"/>
          <p:cNvGrpSpPr/>
          <p:nvPr/>
        </p:nvGrpSpPr>
        <p:grpSpPr>
          <a:xfrm>
            <a:off x="5084940" y="207269"/>
            <a:ext cx="1140309" cy="1001791"/>
            <a:chOff x="2473840" y="2528419"/>
            <a:chExt cx="1140309" cy="1001791"/>
          </a:xfrm>
        </p:grpSpPr>
        <p:sp>
          <p:nvSpPr>
            <p:cNvPr id="389" name="Google Shape;389;p25"/>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25"/>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25"/>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25"/>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25"/>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25"/>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25"/>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25"/>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25"/>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25"/>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9" name="Google Shape;399;p25"/>
          <p:cNvGrpSpPr/>
          <p:nvPr/>
        </p:nvGrpSpPr>
        <p:grpSpPr>
          <a:xfrm>
            <a:off x="-146024" y="3648413"/>
            <a:ext cx="1484517" cy="1796838"/>
            <a:chOff x="-1452987" y="2956963"/>
            <a:chExt cx="1484517" cy="1796838"/>
          </a:xfrm>
        </p:grpSpPr>
        <p:sp>
          <p:nvSpPr>
            <p:cNvPr id="400" name="Google Shape;400;p25"/>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25"/>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25"/>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25"/>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25"/>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25"/>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25"/>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25"/>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25"/>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25"/>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25"/>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25"/>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25"/>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25"/>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25"/>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25"/>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25"/>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25"/>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25"/>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25"/>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0" name="Google Shape;420;p25"/>
          <p:cNvGrpSpPr/>
          <p:nvPr/>
        </p:nvGrpSpPr>
        <p:grpSpPr>
          <a:xfrm rot="6415575" flipH="1">
            <a:off x="138988" y="3825562"/>
            <a:ext cx="1690308" cy="2045925"/>
            <a:chOff x="-1452987" y="2956963"/>
            <a:chExt cx="1484517" cy="1796838"/>
          </a:xfrm>
        </p:grpSpPr>
        <p:sp>
          <p:nvSpPr>
            <p:cNvPr id="421" name="Google Shape;421;p25"/>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25"/>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25"/>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25"/>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25"/>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25"/>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25"/>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25"/>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25"/>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25"/>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25"/>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25"/>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25"/>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25"/>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25"/>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25"/>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25"/>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25"/>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25"/>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25"/>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Imagen 2" descr="Logotipo&#10;&#10;Descripción generada automáticamente">
            <a:extLst>
              <a:ext uri="{FF2B5EF4-FFF2-40B4-BE49-F238E27FC236}">
                <a16:creationId xmlns:a16="http://schemas.microsoft.com/office/drawing/2014/main" id="{0BCF7123-D712-F315-CD15-EEBDFBF10F57}"/>
              </a:ext>
            </a:extLst>
          </p:cNvPr>
          <p:cNvPicPr>
            <a:picLocks noChangeAspect="1"/>
          </p:cNvPicPr>
          <p:nvPr/>
        </p:nvPicPr>
        <p:blipFill>
          <a:blip r:embed="rId3"/>
          <a:stretch>
            <a:fillRect/>
          </a:stretch>
        </p:blipFill>
        <p:spPr>
          <a:xfrm>
            <a:off x="655004" y="1003681"/>
            <a:ext cx="3506233" cy="14051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2F34C61-9230-B193-4993-F12DCA2B8531}"/>
              </a:ext>
            </a:extLst>
          </p:cNvPr>
          <p:cNvSpPr>
            <a:spLocks noGrp="1"/>
          </p:cNvSpPr>
          <p:nvPr>
            <p:ph type="title"/>
          </p:nvPr>
        </p:nvSpPr>
        <p:spPr>
          <a:xfrm>
            <a:off x="353583" y="323229"/>
            <a:ext cx="4648443" cy="1231580"/>
          </a:xfrm>
        </p:spPr>
        <p:txBody>
          <a:bodyPr/>
          <a:lstStyle/>
          <a:p>
            <a:pPr algn="ctr"/>
            <a:r>
              <a:rPr lang="es-ES" dirty="0"/>
              <a:t>Encadenamientos Comerciales</a:t>
            </a:r>
            <a:endParaRPr lang="es-CO" dirty="0"/>
          </a:p>
        </p:txBody>
      </p:sp>
      <p:grpSp>
        <p:nvGrpSpPr>
          <p:cNvPr id="30" name="Google Shape;2444;p41">
            <a:extLst>
              <a:ext uri="{FF2B5EF4-FFF2-40B4-BE49-F238E27FC236}">
                <a16:creationId xmlns:a16="http://schemas.microsoft.com/office/drawing/2014/main" id="{DD7B2FD1-AF92-3B96-5B66-AB7883289E1B}"/>
              </a:ext>
            </a:extLst>
          </p:cNvPr>
          <p:cNvGrpSpPr/>
          <p:nvPr/>
        </p:nvGrpSpPr>
        <p:grpSpPr>
          <a:xfrm>
            <a:off x="81181" y="3461235"/>
            <a:ext cx="2223893" cy="1468837"/>
            <a:chOff x="540525" y="803875"/>
            <a:chExt cx="1537650" cy="898150"/>
          </a:xfrm>
        </p:grpSpPr>
        <p:sp>
          <p:nvSpPr>
            <p:cNvPr id="31" name="Google Shape;2445;p41">
              <a:extLst>
                <a:ext uri="{FF2B5EF4-FFF2-40B4-BE49-F238E27FC236}">
                  <a16:creationId xmlns:a16="http://schemas.microsoft.com/office/drawing/2014/main" id="{2805D722-88A1-FA24-5A1C-509211DCF559}"/>
                </a:ext>
              </a:extLst>
            </p:cNvPr>
            <p:cNvSpPr/>
            <p:nvPr/>
          </p:nvSpPr>
          <p:spPr>
            <a:xfrm>
              <a:off x="1265400" y="803875"/>
              <a:ext cx="347175" cy="26800"/>
            </a:xfrm>
            <a:custGeom>
              <a:avLst/>
              <a:gdLst/>
              <a:ahLst/>
              <a:cxnLst/>
              <a:rect l="l" t="t" r="r" b="b"/>
              <a:pathLst>
                <a:path w="13887" h="1072" extrusionOk="0">
                  <a:moveTo>
                    <a:pt x="2281" y="0"/>
                  </a:moveTo>
                  <a:lnTo>
                    <a:pt x="2281" y="454"/>
                  </a:lnTo>
                  <a:cubicBezTo>
                    <a:pt x="845" y="743"/>
                    <a:pt x="0" y="1071"/>
                    <a:pt x="0" y="1071"/>
                  </a:cubicBezTo>
                  <a:lnTo>
                    <a:pt x="13887" y="1071"/>
                  </a:lnTo>
                  <a:cubicBezTo>
                    <a:pt x="13887" y="1071"/>
                    <a:pt x="10825" y="38"/>
                    <a:pt x="69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2446;p41">
              <a:extLst>
                <a:ext uri="{FF2B5EF4-FFF2-40B4-BE49-F238E27FC236}">
                  <a16:creationId xmlns:a16="http://schemas.microsoft.com/office/drawing/2014/main" id="{331A4597-C38C-2C3C-97BC-A6C0FBC8A96E}"/>
                </a:ext>
              </a:extLst>
            </p:cNvPr>
            <p:cNvSpPr/>
            <p:nvPr/>
          </p:nvSpPr>
          <p:spPr>
            <a:xfrm>
              <a:off x="1148850" y="803875"/>
              <a:ext cx="347175" cy="26800"/>
            </a:xfrm>
            <a:custGeom>
              <a:avLst/>
              <a:gdLst/>
              <a:ahLst/>
              <a:cxnLst/>
              <a:rect l="l" t="t" r="r" b="b"/>
              <a:pathLst>
                <a:path w="13887" h="1072" extrusionOk="0">
                  <a:moveTo>
                    <a:pt x="6742" y="0"/>
                  </a:moveTo>
                  <a:cubicBezTo>
                    <a:pt x="2760" y="0"/>
                    <a:pt x="0" y="1071"/>
                    <a:pt x="0" y="1071"/>
                  </a:cubicBezTo>
                  <a:lnTo>
                    <a:pt x="13886" y="1071"/>
                  </a:lnTo>
                  <a:cubicBezTo>
                    <a:pt x="13886" y="1071"/>
                    <a:pt x="10723" y="0"/>
                    <a:pt x="67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447;p41">
              <a:extLst>
                <a:ext uri="{FF2B5EF4-FFF2-40B4-BE49-F238E27FC236}">
                  <a16:creationId xmlns:a16="http://schemas.microsoft.com/office/drawing/2014/main" id="{93EB6790-66A7-38D1-3214-FA9EAD9080E4}"/>
                </a:ext>
              </a:extLst>
            </p:cNvPr>
            <p:cNvSpPr/>
            <p:nvPr/>
          </p:nvSpPr>
          <p:spPr>
            <a:xfrm>
              <a:off x="1268875" y="841825"/>
              <a:ext cx="138000" cy="47750"/>
            </a:xfrm>
            <a:custGeom>
              <a:avLst/>
              <a:gdLst/>
              <a:ahLst/>
              <a:cxnLst/>
              <a:rect l="l" t="t" r="r" b="b"/>
              <a:pathLst>
                <a:path w="5520" h="1910" extrusionOk="0">
                  <a:moveTo>
                    <a:pt x="2775" y="0"/>
                  </a:moveTo>
                  <a:cubicBezTo>
                    <a:pt x="2297" y="0"/>
                    <a:pt x="1928" y="45"/>
                    <a:pt x="1928" y="45"/>
                  </a:cubicBezTo>
                  <a:lnTo>
                    <a:pt x="1651" y="977"/>
                  </a:lnTo>
                  <a:cubicBezTo>
                    <a:pt x="681" y="1053"/>
                    <a:pt x="0" y="1229"/>
                    <a:pt x="0" y="1431"/>
                  </a:cubicBezTo>
                  <a:cubicBezTo>
                    <a:pt x="0" y="1695"/>
                    <a:pt x="1235" y="1909"/>
                    <a:pt x="2760" y="1909"/>
                  </a:cubicBezTo>
                  <a:cubicBezTo>
                    <a:pt x="4284" y="1909"/>
                    <a:pt x="5519" y="1695"/>
                    <a:pt x="5519" y="1431"/>
                  </a:cubicBezTo>
                  <a:cubicBezTo>
                    <a:pt x="5519" y="1254"/>
                    <a:pt x="4990" y="1090"/>
                    <a:pt x="4196" y="1015"/>
                  </a:cubicBezTo>
                  <a:lnTo>
                    <a:pt x="3957" y="120"/>
                  </a:lnTo>
                  <a:cubicBezTo>
                    <a:pt x="3578" y="27"/>
                    <a:pt x="3144" y="0"/>
                    <a:pt x="2775" y="0"/>
                  </a:cubicBezTo>
                  <a:close/>
                </a:path>
              </a:pathLst>
            </a:custGeom>
            <a:solidFill>
              <a:srgbClr val="F78F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2448;p41">
              <a:extLst>
                <a:ext uri="{FF2B5EF4-FFF2-40B4-BE49-F238E27FC236}">
                  <a16:creationId xmlns:a16="http://schemas.microsoft.com/office/drawing/2014/main" id="{C7ACFBC7-625D-2604-5483-0080331D1AC7}"/>
                </a:ext>
              </a:extLst>
            </p:cNvPr>
            <p:cNvSpPr/>
            <p:nvPr/>
          </p:nvSpPr>
          <p:spPr>
            <a:xfrm>
              <a:off x="1310450" y="874775"/>
              <a:ext cx="31200" cy="32450"/>
            </a:xfrm>
            <a:custGeom>
              <a:avLst/>
              <a:gdLst/>
              <a:ahLst/>
              <a:cxnLst/>
              <a:rect l="l" t="t" r="r" b="b"/>
              <a:pathLst>
                <a:path w="1248" h="1298" extrusionOk="0">
                  <a:moveTo>
                    <a:pt x="972" y="0"/>
                  </a:moveTo>
                  <a:cubicBezTo>
                    <a:pt x="383" y="0"/>
                    <a:pt x="38" y="163"/>
                    <a:pt x="38" y="163"/>
                  </a:cubicBezTo>
                  <a:lnTo>
                    <a:pt x="0" y="1297"/>
                  </a:lnTo>
                  <a:cubicBezTo>
                    <a:pt x="303" y="1284"/>
                    <a:pt x="467" y="1045"/>
                    <a:pt x="467" y="1045"/>
                  </a:cubicBezTo>
                  <a:cubicBezTo>
                    <a:pt x="240" y="869"/>
                    <a:pt x="378" y="453"/>
                    <a:pt x="542" y="402"/>
                  </a:cubicBezTo>
                  <a:cubicBezTo>
                    <a:pt x="553" y="399"/>
                    <a:pt x="565" y="397"/>
                    <a:pt x="576" y="397"/>
                  </a:cubicBezTo>
                  <a:cubicBezTo>
                    <a:pt x="713" y="397"/>
                    <a:pt x="832" y="667"/>
                    <a:pt x="832" y="667"/>
                  </a:cubicBezTo>
                  <a:lnTo>
                    <a:pt x="1248" y="12"/>
                  </a:lnTo>
                  <a:cubicBezTo>
                    <a:pt x="1151" y="4"/>
                    <a:pt x="1059" y="0"/>
                    <a:pt x="972"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2449;p41">
              <a:extLst>
                <a:ext uri="{FF2B5EF4-FFF2-40B4-BE49-F238E27FC236}">
                  <a16:creationId xmlns:a16="http://schemas.microsoft.com/office/drawing/2014/main" id="{4319650D-7DAD-5AB9-E5D9-FA969D38EEE6}"/>
                </a:ext>
              </a:extLst>
            </p:cNvPr>
            <p:cNvSpPr/>
            <p:nvPr/>
          </p:nvSpPr>
          <p:spPr>
            <a:xfrm>
              <a:off x="1328100" y="910025"/>
              <a:ext cx="17350" cy="15775"/>
            </a:xfrm>
            <a:custGeom>
              <a:avLst/>
              <a:gdLst/>
              <a:ahLst/>
              <a:cxnLst/>
              <a:rect l="l" t="t" r="r" b="b"/>
              <a:pathLst>
                <a:path w="694" h="631" fill="none" extrusionOk="0">
                  <a:moveTo>
                    <a:pt x="693" y="631"/>
                  </a:moveTo>
                  <a:cubicBezTo>
                    <a:pt x="693" y="631"/>
                    <a:pt x="151" y="366"/>
                    <a:pt x="0" y="0"/>
                  </a:cubicBezTo>
                </a:path>
              </a:pathLst>
            </a:custGeom>
            <a:noFill/>
            <a:ln w="3775" cap="rnd" cmpd="sng">
              <a:solidFill>
                <a:srgbClr val="BE30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6" name="Google Shape;2450;p41">
              <a:extLst>
                <a:ext uri="{FF2B5EF4-FFF2-40B4-BE49-F238E27FC236}">
                  <a16:creationId xmlns:a16="http://schemas.microsoft.com/office/drawing/2014/main" id="{59C5C3D3-4101-6090-2215-E82F2E1C8444}"/>
                </a:ext>
              </a:extLst>
            </p:cNvPr>
            <p:cNvGrpSpPr/>
            <p:nvPr/>
          </p:nvGrpSpPr>
          <p:grpSpPr>
            <a:xfrm>
              <a:off x="540525" y="829075"/>
              <a:ext cx="1537650" cy="872950"/>
              <a:chOff x="540525" y="829075"/>
              <a:chExt cx="1537650" cy="872950"/>
            </a:xfrm>
          </p:grpSpPr>
          <p:sp>
            <p:nvSpPr>
              <p:cNvPr id="37" name="Google Shape;2451;p41">
                <a:extLst>
                  <a:ext uri="{FF2B5EF4-FFF2-40B4-BE49-F238E27FC236}">
                    <a16:creationId xmlns:a16="http://schemas.microsoft.com/office/drawing/2014/main" id="{B2E719C1-9AEB-B90C-1F50-66F700BCB960}"/>
                  </a:ext>
                </a:extLst>
              </p:cNvPr>
              <p:cNvSpPr/>
              <p:nvPr/>
            </p:nvSpPr>
            <p:spPr>
              <a:xfrm>
                <a:off x="540525" y="1457525"/>
                <a:ext cx="300575" cy="47925"/>
              </a:xfrm>
              <a:custGeom>
                <a:avLst/>
                <a:gdLst/>
                <a:ahLst/>
                <a:cxnLst/>
                <a:rect l="l" t="t" r="r" b="b"/>
                <a:pathLst>
                  <a:path w="12023" h="1917" fill="none" extrusionOk="0">
                    <a:moveTo>
                      <a:pt x="1" y="1916"/>
                    </a:moveTo>
                    <a:lnTo>
                      <a:pt x="12022" y="1"/>
                    </a:lnTo>
                  </a:path>
                </a:pathLst>
              </a:custGeom>
              <a:noFill/>
              <a:ln w="10400" cap="flat" cmpd="sng">
                <a:solidFill>
                  <a:schemeClr val="accent5"/>
                </a:solidFill>
                <a:prstDash val="solid"/>
                <a:miter lim="126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2452;p41">
                <a:extLst>
                  <a:ext uri="{FF2B5EF4-FFF2-40B4-BE49-F238E27FC236}">
                    <a16:creationId xmlns:a16="http://schemas.microsoft.com/office/drawing/2014/main" id="{E116089D-3ACA-3A29-7043-197499BF3598}"/>
                  </a:ext>
                </a:extLst>
              </p:cNvPr>
              <p:cNvSpPr/>
              <p:nvPr/>
            </p:nvSpPr>
            <p:spPr>
              <a:xfrm>
                <a:off x="571400" y="1444925"/>
                <a:ext cx="45400" cy="126050"/>
              </a:xfrm>
              <a:custGeom>
                <a:avLst/>
                <a:gdLst/>
                <a:ahLst/>
                <a:cxnLst/>
                <a:rect l="l" t="t" r="r" b="b"/>
                <a:pathLst>
                  <a:path w="1816" h="5042" extrusionOk="0">
                    <a:moveTo>
                      <a:pt x="1815" y="1"/>
                    </a:moveTo>
                    <a:lnTo>
                      <a:pt x="832" y="341"/>
                    </a:lnTo>
                    <a:cubicBezTo>
                      <a:pt x="265" y="543"/>
                      <a:pt x="1" y="1173"/>
                      <a:pt x="253" y="1714"/>
                    </a:cubicBezTo>
                    <a:lnTo>
                      <a:pt x="1815" y="5041"/>
                    </a:lnTo>
                    <a:lnTo>
                      <a:pt x="1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2453;p41">
                <a:extLst>
                  <a:ext uri="{FF2B5EF4-FFF2-40B4-BE49-F238E27FC236}">
                    <a16:creationId xmlns:a16="http://schemas.microsoft.com/office/drawing/2014/main" id="{77C58CDA-D680-B9E7-9EE5-54ECFA877F23}"/>
                  </a:ext>
                </a:extLst>
              </p:cNvPr>
              <p:cNvSpPr/>
              <p:nvPr/>
            </p:nvSpPr>
            <p:spPr>
              <a:xfrm>
                <a:off x="643850" y="1433900"/>
                <a:ext cx="45400" cy="126050"/>
              </a:xfrm>
              <a:custGeom>
                <a:avLst/>
                <a:gdLst/>
                <a:ahLst/>
                <a:cxnLst/>
                <a:rect l="l" t="t" r="r" b="b"/>
                <a:pathLst>
                  <a:path w="1816" h="5042" extrusionOk="0">
                    <a:moveTo>
                      <a:pt x="1815" y="1"/>
                    </a:moveTo>
                    <a:lnTo>
                      <a:pt x="833" y="341"/>
                    </a:lnTo>
                    <a:cubicBezTo>
                      <a:pt x="266" y="543"/>
                      <a:pt x="1" y="1185"/>
                      <a:pt x="253" y="1714"/>
                    </a:cubicBezTo>
                    <a:lnTo>
                      <a:pt x="1815" y="5041"/>
                    </a:lnTo>
                    <a:lnTo>
                      <a:pt x="1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2454;p41">
                <a:extLst>
                  <a:ext uri="{FF2B5EF4-FFF2-40B4-BE49-F238E27FC236}">
                    <a16:creationId xmlns:a16="http://schemas.microsoft.com/office/drawing/2014/main" id="{0E6AC438-3786-C7AA-0351-849751D39C69}"/>
                  </a:ext>
                </a:extLst>
              </p:cNvPr>
              <p:cNvSpPr/>
              <p:nvPr/>
            </p:nvSpPr>
            <p:spPr>
              <a:xfrm>
                <a:off x="716000" y="1422875"/>
                <a:ext cx="45700" cy="126350"/>
              </a:xfrm>
              <a:custGeom>
                <a:avLst/>
                <a:gdLst/>
                <a:ahLst/>
                <a:cxnLst/>
                <a:rect l="l" t="t" r="r" b="b"/>
                <a:pathLst>
                  <a:path w="1828" h="5054" extrusionOk="0">
                    <a:moveTo>
                      <a:pt x="1828" y="1"/>
                    </a:moveTo>
                    <a:lnTo>
                      <a:pt x="845" y="341"/>
                    </a:lnTo>
                    <a:cubicBezTo>
                      <a:pt x="278" y="543"/>
                      <a:pt x="1" y="1185"/>
                      <a:pt x="265" y="1727"/>
                    </a:cubicBezTo>
                    <a:lnTo>
                      <a:pt x="1828" y="5054"/>
                    </a:lnTo>
                    <a:lnTo>
                      <a:pt x="18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2455;p41">
                <a:extLst>
                  <a:ext uri="{FF2B5EF4-FFF2-40B4-BE49-F238E27FC236}">
                    <a16:creationId xmlns:a16="http://schemas.microsoft.com/office/drawing/2014/main" id="{F0F7795E-9FB9-B76D-549A-9D049D6F8268}"/>
                  </a:ext>
                </a:extLst>
              </p:cNvPr>
              <p:cNvSpPr/>
              <p:nvPr/>
            </p:nvSpPr>
            <p:spPr>
              <a:xfrm>
                <a:off x="1513000" y="1106600"/>
                <a:ext cx="52325" cy="28950"/>
              </a:xfrm>
              <a:custGeom>
                <a:avLst/>
                <a:gdLst/>
                <a:ahLst/>
                <a:cxnLst/>
                <a:rect l="l" t="t" r="r" b="b"/>
                <a:pathLst>
                  <a:path w="2093" h="1158" extrusionOk="0">
                    <a:moveTo>
                      <a:pt x="26" y="0"/>
                    </a:moveTo>
                    <a:lnTo>
                      <a:pt x="1" y="819"/>
                    </a:lnTo>
                    <a:cubicBezTo>
                      <a:pt x="1" y="819"/>
                      <a:pt x="845" y="819"/>
                      <a:pt x="996" y="920"/>
                    </a:cubicBezTo>
                    <a:cubicBezTo>
                      <a:pt x="1108" y="995"/>
                      <a:pt x="1335" y="1158"/>
                      <a:pt x="1498" y="1158"/>
                    </a:cubicBezTo>
                    <a:cubicBezTo>
                      <a:pt x="1556" y="1158"/>
                      <a:pt x="1606" y="1137"/>
                      <a:pt x="1639" y="1084"/>
                    </a:cubicBezTo>
                    <a:cubicBezTo>
                      <a:pt x="1777" y="882"/>
                      <a:pt x="2092" y="530"/>
                      <a:pt x="1765" y="353"/>
                    </a:cubicBezTo>
                    <a:cubicBezTo>
                      <a:pt x="1425" y="164"/>
                      <a:pt x="26" y="0"/>
                      <a:pt x="26" y="0"/>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2456;p41">
                <a:extLst>
                  <a:ext uri="{FF2B5EF4-FFF2-40B4-BE49-F238E27FC236}">
                    <a16:creationId xmlns:a16="http://schemas.microsoft.com/office/drawing/2014/main" id="{1327BB65-4409-3BCE-85AB-584784678140}"/>
                  </a:ext>
                </a:extLst>
              </p:cNvPr>
              <p:cNvSpPr/>
              <p:nvPr/>
            </p:nvSpPr>
            <p:spPr>
              <a:xfrm>
                <a:off x="1218450" y="829700"/>
                <a:ext cx="70925" cy="344025"/>
              </a:xfrm>
              <a:custGeom>
                <a:avLst/>
                <a:gdLst/>
                <a:ahLst/>
                <a:cxnLst/>
                <a:rect l="l" t="t" r="r" b="b"/>
                <a:pathLst>
                  <a:path w="2837" h="13761" extrusionOk="0">
                    <a:moveTo>
                      <a:pt x="1979" y="0"/>
                    </a:moveTo>
                    <a:cubicBezTo>
                      <a:pt x="1526" y="1827"/>
                      <a:pt x="631" y="6099"/>
                      <a:pt x="1" y="13685"/>
                    </a:cubicBezTo>
                    <a:lnTo>
                      <a:pt x="820" y="13760"/>
                    </a:lnTo>
                    <a:cubicBezTo>
                      <a:pt x="1463" y="5986"/>
                      <a:pt x="2408" y="1664"/>
                      <a:pt x="2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2457;p41">
                <a:extLst>
                  <a:ext uri="{FF2B5EF4-FFF2-40B4-BE49-F238E27FC236}">
                    <a16:creationId xmlns:a16="http://schemas.microsoft.com/office/drawing/2014/main" id="{16312F54-6D8F-EA39-8B15-9B1F51260631}"/>
                  </a:ext>
                </a:extLst>
              </p:cNvPr>
              <p:cNvSpPr/>
              <p:nvPr/>
            </p:nvSpPr>
            <p:spPr>
              <a:xfrm>
                <a:off x="1163950" y="910975"/>
                <a:ext cx="373025" cy="503750"/>
              </a:xfrm>
              <a:custGeom>
                <a:avLst/>
                <a:gdLst/>
                <a:ahLst/>
                <a:cxnLst/>
                <a:rect l="l" t="t" r="r" b="b"/>
                <a:pathLst>
                  <a:path w="14921" h="20150" extrusionOk="0">
                    <a:moveTo>
                      <a:pt x="1236" y="0"/>
                    </a:moveTo>
                    <a:cubicBezTo>
                      <a:pt x="555" y="0"/>
                      <a:pt x="1" y="555"/>
                      <a:pt x="1" y="1223"/>
                    </a:cubicBezTo>
                    <a:lnTo>
                      <a:pt x="1" y="11190"/>
                    </a:lnTo>
                    <a:lnTo>
                      <a:pt x="2811" y="19771"/>
                    </a:lnTo>
                    <a:lnTo>
                      <a:pt x="14920" y="20149"/>
                    </a:lnTo>
                    <a:lnTo>
                      <a:pt x="13547" y="13168"/>
                    </a:lnTo>
                    <a:lnTo>
                      <a:pt x="8897" y="11807"/>
                    </a:lnTo>
                    <a:lnTo>
                      <a:pt x="6465" y="0"/>
                    </a:lnTo>
                    <a:close/>
                  </a:path>
                </a:pathLst>
              </a:custGeom>
              <a:solidFill>
                <a:srgbClr val="14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2458;p41">
                <a:extLst>
                  <a:ext uri="{FF2B5EF4-FFF2-40B4-BE49-F238E27FC236}">
                    <a16:creationId xmlns:a16="http://schemas.microsoft.com/office/drawing/2014/main" id="{AF57FA52-F8BA-F785-F950-E23D1A704E75}"/>
                  </a:ext>
                </a:extLst>
              </p:cNvPr>
              <p:cNvSpPr/>
              <p:nvPr/>
            </p:nvSpPr>
            <p:spPr>
              <a:xfrm>
                <a:off x="1307300" y="1196375"/>
                <a:ext cx="281025" cy="218350"/>
              </a:xfrm>
              <a:custGeom>
                <a:avLst/>
                <a:gdLst/>
                <a:ahLst/>
                <a:cxnLst/>
                <a:rect l="l" t="t" r="r" b="b"/>
                <a:pathLst>
                  <a:path w="11241" h="8734" extrusionOk="0">
                    <a:moveTo>
                      <a:pt x="3314" y="1"/>
                    </a:moveTo>
                    <a:lnTo>
                      <a:pt x="0" y="391"/>
                    </a:lnTo>
                    <a:lnTo>
                      <a:pt x="4360" y="2307"/>
                    </a:lnTo>
                    <a:lnTo>
                      <a:pt x="7498" y="8733"/>
                    </a:lnTo>
                    <a:lnTo>
                      <a:pt x="11240" y="8733"/>
                    </a:lnTo>
                    <a:cubicBezTo>
                      <a:pt x="11240" y="8733"/>
                      <a:pt x="9464" y="1651"/>
                      <a:pt x="8342" y="870"/>
                    </a:cubicBezTo>
                    <a:cubicBezTo>
                      <a:pt x="7233" y="76"/>
                      <a:pt x="3314" y="1"/>
                      <a:pt x="3314" y="1"/>
                    </a:cubicBezTo>
                    <a:close/>
                  </a:path>
                </a:pathLst>
              </a:custGeom>
              <a:solidFill>
                <a:srgbClr val="294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2459;p41">
                <a:extLst>
                  <a:ext uri="{FF2B5EF4-FFF2-40B4-BE49-F238E27FC236}">
                    <a16:creationId xmlns:a16="http://schemas.microsoft.com/office/drawing/2014/main" id="{FABACAE9-1153-9BB0-2EBB-4EE0C2E3DCF4}"/>
                  </a:ext>
                </a:extLst>
              </p:cNvPr>
              <p:cNvSpPr/>
              <p:nvPr/>
            </p:nvSpPr>
            <p:spPr>
              <a:xfrm>
                <a:off x="1217200" y="1183150"/>
                <a:ext cx="304650" cy="239125"/>
              </a:xfrm>
              <a:custGeom>
                <a:avLst/>
                <a:gdLst/>
                <a:ahLst/>
                <a:cxnLst/>
                <a:rect l="l" t="t" r="r" b="b"/>
                <a:pathLst>
                  <a:path w="12186" h="9565" extrusionOk="0">
                    <a:moveTo>
                      <a:pt x="656" y="0"/>
                    </a:moveTo>
                    <a:cubicBezTo>
                      <a:pt x="656" y="0"/>
                      <a:pt x="1" y="1009"/>
                      <a:pt x="76" y="2974"/>
                    </a:cubicBezTo>
                    <a:cubicBezTo>
                      <a:pt x="152" y="4927"/>
                      <a:pt x="6918" y="5016"/>
                      <a:pt x="6918" y="5016"/>
                    </a:cubicBezTo>
                    <a:cubicBezTo>
                      <a:pt x="6918" y="5016"/>
                      <a:pt x="6981" y="5709"/>
                      <a:pt x="7322" y="6061"/>
                    </a:cubicBezTo>
                    <a:cubicBezTo>
                      <a:pt x="7662" y="6427"/>
                      <a:pt x="8897" y="9564"/>
                      <a:pt x="8897" y="9564"/>
                    </a:cubicBezTo>
                    <a:lnTo>
                      <a:pt x="12186" y="9564"/>
                    </a:lnTo>
                    <a:cubicBezTo>
                      <a:pt x="12186" y="9564"/>
                      <a:pt x="10182" y="3075"/>
                      <a:pt x="9413" y="2281"/>
                    </a:cubicBezTo>
                    <a:cubicBezTo>
                      <a:pt x="8657" y="1500"/>
                      <a:pt x="5368" y="1261"/>
                      <a:pt x="5368" y="1261"/>
                    </a:cubicBezTo>
                    <a:lnTo>
                      <a:pt x="3403" y="530"/>
                    </a:lnTo>
                    <a:lnTo>
                      <a:pt x="656" y="0"/>
                    </a:lnTo>
                    <a:close/>
                  </a:path>
                </a:pathLst>
              </a:custGeom>
              <a:solidFill>
                <a:srgbClr val="425A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2460;p41">
                <a:extLst>
                  <a:ext uri="{FF2B5EF4-FFF2-40B4-BE49-F238E27FC236}">
                    <a16:creationId xmlns:a16="http://schemas.microsoft.com/office/drawing/2014/main" id="{532DB79C-66E2-E714-23E0-C3954A70D558}"/>
                  </a:ext>
                </a:extLst>
              </p:cNvPr>
              <p:cNvSpPr/>
              <p:nvPr/>
            </p:nvSpPr>
            <p:spPr>
              <a:xfrm>
                <a:off x="1207425" y="928600"/>
                <a:ext cx="309700" cy="277450"/>
              </a:xfrm>
              <a:custGeom>
                <a:avLst/>
                <a:gdLst/>
                <a:ahLst/>
                <a:cxnLst/>
                <a:rect l="l" t="t" r="r" b="b"/>
                <a:pathLst>
                  <a:path w="12388" h="11098" extrusionOk="0">
                    <a:moveTo>
                      <a:pt x="3277" y="1"/>
                    </a:moveTo>
                    <a:lnTo>
                      <a:pt x="3277" y="417"/>
                    </a:lnTo>
                    <a:lnTo>
                      <a:pt x="669" y="908"/>
                    </a:lnTo>
                    <a:cubicBezTo>
                      <a:pt x="669" y="908"/>
                      <a:pt x="1" y="10170"/>
                      <a:pt x="1072" y="10712"/>
                    </a:cubicBezTo>
                    <a:cubicBezTo>
                      <a:pt x="1651" y="10994"/>
                      <a:pt x="3017" y="11097"/>
                      <a:pt x="4318" y="11097"/>
                    </a:cubicBezTo>
                    <a:cubicBezTo>
                      <a:pt x="5452" y="11097"/>
                      <a:pt x="6537" y="11019"/>
                      <a:pt x="7007" y="10913"/>
                    </a:cubicBezTo>
                    <a:cubicBezTo>
                      <a:pt x="8002" y="10686"/>
                      <a:pt x="7259" y="10321"/>
                      <a:pt x="7259" y="10182"/>
                    </a:cubicBezTo>
                    <a:cubicBezTo>
                      <a:pt x="7259" y="10056"/>
                      <a:pt x="7309" y="7839"/>
                      <a:pt x="7309" y="7839"/>
                    </a:cubicBezTo>
                    <a:cubicBezTo>
                      <a:pt x="7309" y="7839"/>
                      <a:pt x="8355" y="8116"/>
                      <a:pt x="9288" y="8166"/>
                    </a:cubicBezTo>
                    <a:cubicBezTo>
                      <a:pt x="9594" y="8183"/>
                      <a:pt x="10031" y="8189"/>
                      <a:pt x="10477" y="8189"/>
                    </a:cubicBezTo>
                    <a:cubicBezTo>
                      <a:pt x="11370" y="8189"/>
                      <a:pt x="12299" y="8166"/>
                      <a:pt x="12299" y="8166"/>
                    </a:cubicBezTo>
                    <a:cubicBezTo>
                      <a:pt x="12299" y="8166"/>
                      <a:pt x="12388" y="7246"/>
                      <a:pt x="12299" y="7095"/>
                    </a:cubicBezTo>
                    <a:cubicBezTo>
                      <a:pt x="12224" y="6957"/>
                      <a:pt x="8872" y="6213"/>
                      <a:pt x="8872" y="6213"/>
                    </a:cubicBezTo>
                    <a:cubicBezTo>
                      <a:pt x="8872" y="6213"/>
                      <a:pt x="7952" y="2735"/>
                      <a:pt x="7587" y="1992"/>
                    </a:cubicBezTo>
                    <a:cubicBezTo>
                      <a:pt x="7234" y="1248"/>
                      <a:pt x="5898" y="1009"/>
                      <a:pt x="5898" y="1009"/>
                    </a:cubicBezTo>
                    <a:lnTo>
                      <a:pt x="5898" y="631"/>
                    </a:lnTo>
                    <a:lnTo>
                      <a:pt x="3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2461;p41">
                <a:extLst>
                  <a:ext uri="{FF2B5EF4-FFF2-40B4-BE49-F238E27FC236}">
                    <a16:creationId xmlns:a16="http://schemas.microsoft.com/office/drawing/2014/main" id="{33DFB2BA-9374-4606-CDB1-EA73F96D6C2A}"/>
                  </a:ext>
                </a:extLst>
              </p:cNvPr>
              <p:cNvSpPr/>
              <p:nvPr/>
            </p:nvSpPr>
            <p:spPr>
              <a:xfrm>
                <a:off x="1332175" y="982475"/>
                <a:ext cx="12000" cy="149675"/>
              </a:xfrm>
              <a:custGeom>
                <a:avLst/>
                <a:gdLst/>
                <a:ahLst/>
                <a:cxnLst/>
                <a:rect l="l" t="t" r="r" b="b"/>
                <a:pathLst>
                  <a:path w="480" h="5987" fill="none" extrusionOk="0">
                    <a:moveTo>
                      <a:pt x="228" y="1"/>
                    </a:moveTo>
                    <a:cubicBezTo>
                      <a:pt x="228" y="1"/>
                      <a:pt x="480" y="291"/>
                      <a:pt x="379" y="832"/>
                    </a:cubicBezTo>
                    <a:cubicBezTo>
                      <a:pt x="278" y="1387"/>
                      <a:pt x="442" y="2445"/>
                      <a:pt x="316" y="3277"/>
                    </a:cubicBezTo>
                    <a:cubicBezTo>
                      <a:pt x="190" y="4096"/>
                      <a:pt x="165" y="5558"/>
                      <a:pt x="1" y="5986"/>
                    </a:cubicBezTo>
                  </a:path>
                </a:pathLst>
              </a:custGeom>
              <a:noFill/>
              <a:ln w="2525" cap="rnd" cmpd="sng">
                <a:solidFill>
                  <a:srgbClr val="5365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2462;p41">
                <a:extLst>
                  <a:ext uri="{FF2B5EF4-FFF2-40B4-BE49-F238E27FC236}">
                    <a16:creationId xmlns:a16="http://schemas.microsoft.com/office/drawing/2014/main" id="{96467462-C797-2484-1D6C-8B76DFDA5A05}"/>
                  </a:ext>
                </a:extLst>
              </p:cNvPr>
              <p:cNvSpPr/>
              <p:nvPr/>
            </p:nvSpPr>
            <p:spPr>
              <a:xfrm>
                <a:off x="1217200" y="986900"/>
                <a:ext cx="190300" cy="219150"/>
              </a:xfrm>
              <a:custGeom>
                <a:avLst/>
                <a:gdLst/>
                <a:ahLst/>
                <a:cxnLst/>
                <a:rect l="l" t="t" r="r" b="b"/>
                <a:pathLst>
                  <a:path w="7612" h="8766" extrusionOk="0">
                    <a:moveTo>
                      <a:pt x="757" y="0"/>
                    </a:moveTo>
                    <a:lnTo>
                      <a:pt x="127" y="1399"/>
                    </a:lnTo>
                    <a:cubicBezTo>
                      <a:pt x="26" y="4171"/>
                      <a:pt x="1" y="8027"/>
                      <a:pt x="681" y="8380"/>
                    </a:cubicBezTo>
                    <a:cubicBezTo>
                      <a:pt x="1260" y="8662"/>
                      <a:pt x="2626" y="8765"/>
                      <a:pt x="3927" y="8765"/>
                    </a:cubicBezTo>
                    <a:cubicBezTo>
                      <a:pt x="5061" y="8765"/>
                      <a:pt x="6146" y="8687"/>
                      <a:pt x="6616" y="8581"/>
                    </a:cubicBezTo>
                    <a:cubicBezTo>
                      <a:pt x="7611" y="8354"/>
                      <a:pt x="6868" y="7989"/>
                      <a:pt x="6868" y="7850"/>
                    </a:cubicBezTo>
                    <a:cubicBezTo>
                      <a:pt x="6868" y="7750"/>
                      <a:pt x="6893" y="6401"/>
                      <a:pt x="6906" y="5796"/>
                    </a:cubicBezTo>
                    <a:cubicBezTo>
                      <a:pt x="6011" y="5368"/>
                      <a:pt x="5104" y="4511"/>
                      <a:pt x="4801" y="4133"/>
                    </a:cubicBezTo>
                    <a:cubicBezTo>
                      <a:pt x="4461" y="3705"/>
                      <a:pt x="3252" y="2823"/>
                      <a:pt x="2773" y="2067"/>
                    </a:cubicBezTo>
                    <a:cubicBezTo>
                      <a:pt x="2294" y="1311"/>
                      <a:pt x="757" y="0"/>
                      <a:pt x="757" y="0"/>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2463;p41">
                <a:extLst>
                  <a:ext uri="{FF2B5EF4-FFF2-40B4-BE49-F238E27FC236}">
                    <a16:creationId xmlns:a16="http://schemas.microsoft.com/office/drawing/2014/main" id="{A2251F98-7E2E-23ED-D5F1-87A0B04342DF}"/>
                  </a:ext>
                </a:extLst>
              </p:cNvPr>
              <p:cNvSpPr/>
              <p:nvPr/>
            </p:nvSpPr>
            <p:spPr>
              <a:xfrm>
                <a:off x="1443375" y="1104075"/>
                <a:ext cx="150300" cy="158175"/>
              </a:xfrm>
              <a:custGeom>
                <a:avLst/>
                <a:gdLst/>
                <a:ahLst/>
                <a:cxnLst/>
                <a:rect l="l" t="t" r="r" b="b"/>
                <a:pathLst>
                  <a:path w="6012" h="6327" fill="none" extrusionOk="0">
                    <a:moveTo>
                      <a:pt x="5760" y="3163"/>
                    </a:moveTo>
                    <a:cubicBezTo>
                      <a:pt x="5495" y="4915"/>
                      <a:pt x="4058" y="6326"/>
                      <a:pt x="2546" y="6326"/>
                    </a:cubicBezTo>
                    <a:cubicBezTo>
                      <a:pt x="1022" y="6326"/>
                      <a:pt x="1" y="4915"/>
                      <a:pt x="253" y="3163"/>
                    </a:cubicBezTo>
                    <a:cubicBezTo>
                      <a:pt x="505" y="1425"/>
                      <a:pt x="1941" y="1"/>
                      <a:pt x="3466" y="1"/>
                    </a:cubicBezTo>
                    <a:cubicBezTo>
                      <a:pt x="4978" y="1"/>
                      <a:pt x="6012" y="1425"/>
                      <a:pt x="5760" y="3163"/>
                    </a:cubicBezTo>
                    <a:close/>
                  </a:path>
                </a:pathLst>
              </a:custGeom>
              <a:noFill/>
              <a:ln w="10400" cap="flat" cmpd="sng">
                <a:solidFill>
                  <a:schemeClr val="accent5"/>
                </a:solidFill>
                <a:prstDash val="solid"/>
                <a:miter lim="126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2464;p41">
                <a:extLst>
                  <a:ext uri="{FF2B5EF4-FFF2-40B4-BE49-F238E27FC236}">
                    <a16:creationId xmlns:a16="http://schemas.microsoft.com/office/drawing/2014/main" id="{C3D50EB6-4BEF-95EA-190B-3F12EC0D1408}"/>
                  </a:ext>
                </a:extLst>
              </p:cNvPr>
              <p:cNvSpPr/>
              <p:nvPr/>
            </p:nvSpPr>
            <p:spPr>
              <a:xfrm>
                <a:off x="1452525" y="1104400"/>
                <a:ext cx="84450" cy="92000"/>
              </a:xfrm>
              <a:custGeom>
                <a:avLst/>
                <a:gdLst/>
                <a:ahLst/>
                <a:cxnLst/>
                <a:rect l="l" t="t" r="r" b="b"/>
                <a:pathLst>
                  <a:path w="3378" h="3680" fill="none" extrusionOk="0">
                    <a:moveTo>
                      <a:pt x="0" y="2621"/>
                    </a:moveTo>
                    <a:lnTo>
                      <a:pt x="3377" y="3680"/>
                    </a:lnTo>
                    <a:lnTo>
                      <a:pt x="3277" y="0"/>
                    </a:lnTo>
                  </a:path>
                </a:pathLst>
              </a:custGeom>
              <a:noFill/>
              <a:ln w="4400" cap="flat" cmpd="sng">
                <a:solidFill>
                  <a:schemeClr val="accent5"/>
                </a:solidFill>
                <a:prstDash val="solid"/>
                <a:miter lim="126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2465;p41">
                <a:extLst>
                  <a:ext uri="{FF2B5EF4-FFF2-40B4-BE49-F238E27FC236}">
                    <a16:creationId xmlns:a16="http://schemas.microsoft.com/office/drawing/2014/main" id="{01D01EA4-A25E-9ED1-1BE4-542471454FDB}"/>
                  </a:ext>
                </a:extLst>
              </p:cNvPr>
              <p:cNvSpPr/>
              <p:nvPr/>
            </p:nvSpPr>
            <p:spPr>
              <a:xfrm>
                <a:off x="1536950" y="1155425"/>
                <a:ext cx="49800" cy="40975"/>
              </a:xfrm>
              <a:custGeom>
                <a:avLst/>
                <a:gdLst/>
                <a:ahLst/>
                <a:cxnLst/>
                <a:rect l="l" t="t" r="r" b="b"/>
                <a:pathLst>
                  <a:path w="1992" h="1639" fill="none" extrusionOk="0">
                    <a:moveTo>
                      <a:pt x="0" y="1639"/>
                    </a:moveTo>
                    <a:lnTo>
                      <a:pt x="1991" y="1"/>
                    </a:lnTo>
                  </a:path>
                </a:pathLst>
              </a:custGeom>
              <a:noFill/>
              <a:ln w="4400" cap="flat" cmpd="sng">
                <a:solidFill>
                  <a:srgbClr val="2A5D75"/>
                </a:solidFill>
                <a:prstDash val="solid"/>
                <a:miter lim="126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2466;p41">
                <a:extLst>
                  <a:ext uri="{FF2B5EF4-FFF2-40B4-BE49-F238E27FC236}">
                    <a16:creationId xmlns:a16="http://schemas.microsoft.com/office/drawing/2014/main" id="{EB66134A-A92E-B471-26EF-1968C11AFAC8}"/>
                  </a:ext>
                </a:extLst>
              </p:cNvPr>
              <p:cNvSpPr/>
              <p:nvPr/>
            </p:nvSpPr>
            <p:spPr>
              <a:xfrm>
                <a:off x="1586400" y="830650"/>
                <a:ext cx="98950" cy="411125"/>
              </a:xfrm>
              <a:custGeom>
                <a:avLst/>
                <a:gdLst/>
                <a:ahLst/>
                <a:cxnLst/>
                <a:rect l="l" t="t" r="r" b="b"/>
                <a:pathLst>
                  <a:path w="3958" h="16445" extrusionOk="0">
                    <a:moveTo>
                      <a:pt x="1" y="0"/>
                    </a:moveTo>
                    <a:cubicBezTo>
                      <a:pt x="618" y="706"/>
                      <a:pt x="3000" y="4209"/>
                      <a:pt x="3138" y="16444"/>
                    </a:cubicBezTo>
                    <a:lnTo>
                      <a:pt x="3957" y="16444"/>
                    </a:lnTo>
                    <a:cubicBezTo>
                      <a:pt x="3831" y="5784"/>
                      <a:pt x="2042" y="1550"/>
                      <a:pt x="1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2467;p41">
                <a:extLst>
                  <a:ext uri="{FF2B5EF4-FFF2-40B4-BE49-F238E27FC236}">
                    <a16:creationId xmlns:a16="http://schemas.microsoft.com/office/drawing/2014/main" id="{BAB58381-BD9F-ADCA-7E0B-746AFD5A0664}"/>
                  </a:ext>
                </a:extLst>
              </p:cNvPr>
              <p:cNvSpPr/>
              <p:nvPr/>
            </p:nvSpPr>
            <p:spPr>
              <a:xfrm>
                <a:off x="1439600" y="1165775"/>
                <a:ext cx="230950" cy="226575"/>
              </a:xfrm>
              <a:custGeom>
                <a:avLst/>
                <a:gdLst/>
                <a:ahLst/>
                <a:cxnLst/>
                <a:rect l="l" t="t" r="r" b="b"/>
                <a:pathLst>
                  <a:path w="9238" h="9063" extrusionOk="0">
                    <a:moveTo>
                      <a:pt x="6426" y="1"/>
                    </a:moveTo>
                    <a:cubicBezTo>
                      <a:pt x="5404" y="1"/>
                      <a:pt x="3858" y="193"/>
                      <a:pt x="3012" y="1237"/>
                    </a:cubicBezTo>
                    <a:cubicBezTo>
                      <a:pt x="1853" y="2661"/>
                      <a:pt x="1664" y="8143"/>
                      <a:pt x="1" y="9062"/>
                    </a:cubicBezTo>
                    <a:lnTo>
                      <a:pt x="6377" y="9062"/>
                    </a:lnTo>
                    <a:lnTo>
                      <a:pt x="9237" y="2271"/>
                    </a:lnTo>
                    <a:lnTo>
                      <a:pt x="7435" y="65"/>
                    </a:lnTo>
                    <a:cubicBezTo>
                      <a:pt x="7435" y="65"/>
                      <a:pt x="7019" y="1"/>
                      <a:pt x="6426"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2468;p41">
                <a:extLst>
                  <a:ext uri="{FF2B5EF4-FFF2-40B4-BE49-F238E27FC236}">
                    <a16:creationId xmlns:a16="http://schemas.microsoft.com/office/drawing/2014/main" id="{379DAA8A-A37C-FD07-702D-AB736A90C46A}"/>
                  </a:ext>
                </a:extLst>
              </p:cNvPr>
              <p:cNvSpPr/>
              <p:nvPr/>
            </p:nvSpPr>
            <p:spPr>
              <a:xfrm>
                <a:off x="1472050" y="829075"/>
                <a:ext cx="101775" cy="411425"/>
              </a:xfrm>
              <a:custGeom>
                <a:avLst/>
                <a:gdLst/>
                <a:ahLst/>
                <a:cxnLst/>
                <a:rect l="l" t="t" r="r" b="b"/>
                <a:pathLst>
                  <a:path w="4071" h="16457" extrusionOk="0">
                    <a:moveTo>
                      <a:pt x="1" y="0"/>
                    </a:moveTo>
                    <a:cubicBezTo>
                      <a:pt x="618" y="706"/>
                      <a:pt x="3100" y="4209"/>
                      <a:pt x="3252" y="16457"/>
                    </a:cubicBezTo>
                    <a:lnTo>
                      <a:pt x="4071" y="16444"/>
                    </a:lnTo>
                    <a:cubicBezTo>
                      <a:pt x="3945" y="5796"/>
                      <a:pt x="2042" y="1550"/>
                      <a:pt x="10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2469;p41">
                <a:extLst>
                  <a:ext uri="{FF2B5EF4-FFF2-40B4-BE49-F238E27FC236}">
                    <a16:creationId xmlns:a16="http://schemas.microsoft.com/office/drawing/2014/main" id="{DD9BF4FB-82E8-A5CF-AC0D-8BBC71D9A85C}"/>
                  </a:ext>
                </a:extLst>
              </p:cNvPr>
              <p:cNvSpPr/>
              <p:nvPr/>
            </p:nvSpPr>
            <p:spPr>
              <a:xfrm>
                <a:off x="1101900" y="829700"/>
                <a:ext cx="70600" cy="344025"/>
              </a:xfrm>
              <a:custGeom>
                <a:avLst/>
                <a:gdLst/>
                <a:ahLst/>
                <a:cxnLst/>
                <a:rect l="l" t="t" r="r" b="b"/>
                <a:pathLst>
                  <a:path w="2824" h="13761" extrusionOk="0">
                    <a:moveTo>
                      <a:pt x="1979" y="0"/>
                    </a:moveTo>
                    <a:cubicBezTo>
                      <a:pt x="1513" y="1827"/>
                      <a:pt x="618" y="6099"/>
                      <a:pt x="1" y="13685"/>
                    </a:cubicBezTo>
                    <a:lnTo>
                      <a:pt x="820" y="13760"/>
                    </a:lnTo>
                    <a:cubicBezTo>
                      <a:pt x="1450" y="5986"/>
                      <a:pt x="2395" y="1664"/>
                      <a:pt x="2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2470;p41">
                <a:extLst>
                  <a:ext uri="{FF2B5EF4-FFF2-40B4-BE49-F238E27FC236}">
                    <a16:creationId xmlns:a16="http://schemas.microsoft.com/office/drawing/2014/main" id="{A9C53060-70B5-185E-F304-CB93F7D9F5BC}"/>
                  </a:ext>
                </a:extLst>
              </p:cNvPr>
              <p:cNvSpPr/>
              <p:nvPr/>
            </p:nvSpPr>
            <p:spPr>
              <a:xfrm>
                <a:off x="1553325" y="1221575"/>
                <a:ext cx="422150" cy="207625"/>
              </a:xfrm>
              <a:custGeom>
                <a:avLst/>
                <a:gdLst/>
                <a:ahLst/>
                <a:cxnLst/>
                <a:rect l="l" t="t" r="r" b="b"/>
                <a:pathLst>
                  <a:path w="16886" h="8305" extrusionOk="0">
                    <a:moveTo>
                      <a:pt x="5255" y="1"/>
                    </a:moveTo>
                    <a:cubicBezTo>
                      <a:pt x="5255" y="1"/>
                      <a:pt x="2118" y="139"/>
                      <a:pt x="1" y="744"/>
                    </a:cubicBezTo>
                    <a:cubicBezTo>
                      <a:pt x="1" y="1362"/>
                      <a:pt x="4298" y="3290"/>
                      <a:pt x="4298" y="3932"/>
                    </a:cubicBezTo>
                    <a:cubicBezTo>
                      <a:pt x="4298" y="5772"/>
                      <a:pt x="3340" y="6629"/>
                      <a:pt x="2004" y="6629"/>
                    </a:cubicBezTo>
                    <a:lnTo>
                      <a:pt x="404" y="6629"/>
                    </a:lnTo>
                    <a:lnTo>
                      <a:pt x="202" y="8305"/>
                    </a:lnTo>
                    <a:lnTo>
                      <a:pt x="16886" y="8305"/>
                    </a:lnTo>
                    <a:lnTo>
                      <a:pt x="16886" y="2672"/>
                    </a:lnTo>
                    <a:cubicBezTo>
                      <a:pt x="11455" y="429"/>
                      <a:pt x="5255" y="1"/>
                      <a:pt x="5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2471;p41">
                <a:extLst>
                  <a:ext uri="{FF2B5EF4-FFF2-40B4-BE49-F238E27FC236}">
                    <a16:creationId xmlns:a16="http://schemas.microsoft.com/office/drawing/2014/main" id="{40550B4F-D033-EF8B-B71D-DCC385746D99}"/>
                  </a:ext>
                </a:extLst>
              </p:cNvPr>
              <p:cNvSpPr/>
              <p:nvPr/>
            </p:nvSpPr>
            <p:spPr>
              <a:xfrm>
                <a:off x="1450950" y="1240175"/>
                <a:ext cx="416800" cy="189025"/>
              </a:xfrm>
              <a:custGeom>
                <a:avLst/>
                <a:gdLst/>
                <a:ahLst/>
                <a:cxnLst/>
                <a:rect l="l" t="t" r="r" b="b"/>
                <a:pathLst>
                  <a:path w="16672" h="7561" extrusionOk="0">
                    <a:moveTo>
                      <a:pt x="4096" y="0"/>
                    </a:moveTo>
                    <a:lnTo>
                      <a:pt x="4096" y="3188"/>
                    </a:lnTo>
                    <a:cubicBezTo>
                      <a:pt x="4096" y="5028"/>
                      <a:pt x="3138" y="5885"/>
                      <a:pt x="1802" y="5885"/>
                    </a:cubicBezTo>
                    <a:lnTo>
                      <a:pt x="189" y="5885"/>
                    </a:lnTo>
                    <a:lnTo>
                      <a:pt x="0" y="7561"/>
                    </a:lnTo>
                    <a:lnTo>
                      <a:pt x="16671" y="7561"/>
                    </a:lnTo>
                    <a:lnTo>
                      <a:pt x="16671" y="1928"/>
                    </a:lnTo>
                    <a:cubicBezTo>
                      <a:pt x="11543" y="252"/>
                      <a:pt x="4096" y="0"/>
                      <a:pt x="4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2472;p41">
                <a:extLst>
                  <a:ext uri="{FF2B5EF4-FFF2-40B4-BE49-F238E27FC236}">
                    <a16:creationId xmlns:a16="http://schemas.microsoft.com/office/drawing/2014/main" id="{CBB67D30-2E0D-9B27-01D8-DD83B582A8ED}"/>
                  </a:ext>
                </a:extLst>
              </p:cNvPr>
              <p:cNvSpPr/>
              <p:nvPr/>
            </p:nvSpPr>
            <p:spPr>
              <a:xfrm>
                <a:off x="1788025" y="1387275"/>
                <a:ext cx="290150" cy="290175"/>
              </a:xfrm>
              <a:custGeom>
                <a:avLst/>
                <a:gdLst/>
                <a:ahLst/>
                <a:cxnLst/>
                <a:rect l="l" t="t" r="r" b="b"/>
                <a:pathLst>
                  <a:path w="11606" h="11607" extrusionOk="0">
                    <a:moveTo>
                      <a:pt x="5167" y="1"/>
                    </a:moveTo>
                    <a:cubicBezTo>
                      <a:pt x="5041" y="1"/>
                      <a:pt x="4940" y="102"/>
                      <a:pt x="4940" y="228"/>
                    </a:cubicBezTo>
                    <a:cubicBezTo>
                      <a:pt x="4940" y="373"/>
                      <a:pt x="4826" y="456"/>
                      <a:pt x="4711" y="456"/>
                    </a:cubicBezTo>
                    <a:cubicBezTo>
                      <a:pt x="4627" y="456"/>
                      <a:pt x="4541" y="412"/>
                      <a:pt x="4499" y="316"/>
                    </a:cubicBezTo>
                    <a:cubicBezTo>
                      <a:pt x="4461" y="222"/>
                      <a:pt x="4382" y="170"/>
                      <a:pt x="4298" y="170"/>
                    </a:cubicBezTo>
                    <a:cubicBezTo>
                      <a:pt x="4268" y="170"/>
                      <a:pt x="4238" y="177"/>
                      <a:pt x="4209" y="190"/>
                    </a:cubicBezTo>
                    <a:lnTo>
                      <a:pt x="3025" y="669"/>
                    </a:lnTo>
                    <a:cubicBezTo>
                      <a:pt x="2911" y="706"/>
                      <a:pt x="2861" y="845"/>
                      <a:pt x="2899" y="958"/>
                    </a:cubicBezTo>
                    <a:lnTo>
                      <a:pt x="2974" y="1135"/>
                    </a:lnTo>
                    <a:cubicBezTo>
                      <a:pt x="3048" y="1301"/>
                      <a:pt x="2912" y="1454"/>
                      <a:pt x="2764" y="1454"/>
                    </a:cubicBezTo>
                    <a:cubicBezTo>
                      <a:pt x="2711" y="1454"/>
                      <a:pt x="2656" y="1434"/>
                      <a:pt x="2609" y="1387"/>
                    </a:cubicBezTo>
                    <a:lnTo>
                      <a:pt x="2470" y="1248"/>
                    </a:lnTo>
                    <a:cubicBezTo>
                      <a:pt x="2426" y="1204"/>
                      <a:pt x="2366" y="1182"/>
                      <a:pt x="2306" y="1182"/>
                    </a:cubicBezTo>
                    <a:cubicBezTo>
                      <a:pt x="2246" y="1182"/>
                      <a:pt x="2187" y="1204"/>
                      <a:pt x="2142" y="1248"/>
                    </a:cubicBezTo>
                    <a:lnTo>
                      <a:pt x="1248" y="2143"/>
                    </a:lnTo>
                    <a:cubicBezTo>
                      <a:pt x="1160" y="2231"/>
                      <a:pt x="1160" y="2382"/>
                      <a:pt x="1248" y="2471"/>
                    </a:cubicBezTo>
                    <a:cubicBezTo>
                      <a:pt x="1399" y="2622"/>
                      <a:pt x="1272" y="2857"/>
                      <a:pt x="1090" y="2857"/>
                    </a:cubicBezTo>
                    <a:cubicBezTo>
                      <a:pt x="1060" y="2857"/>
                      <a:pt x="1028" y="2850"/>
                      <a:pt x="996" y="2836"/>
                    </a:cubicBezTo>
                    <a:cubicBezTo>
                      <a:pt x="969" y="2824"/>
                      <a:pt x="940" y="2818"/>
                      <a:pt x="912" y="2818"/>
                    </a:cubicBezTo>
                    <a:cubicBezTo>
                      <a:pt x="822" y="2818"/>
                      <a:pt x="735" y="2876"/>
                      <a:pt x="706" y="2962"/>
                    </a:cubicBezTo>
                    <a:lnTo>
                      <a:pt x="202" y="4134"/>
                    </a:lnTo>
                    <a:cubicBezTo>
                      <a:pt x="152" y="4247"/>
                      <a:pt x="215" y="4386"/>
                      <a:pt x="328" y="4424"/>
                    </a:cubicBezTo>
                    <a:lnTo>
                      <a:pt x="504" y="4499"/>
                    </a:lnTo>
                    <a:cubicBezTo>
                      <a:pt x="731" y="4600"/>
                      <a:pt x="668" y="4940"/>
                      <a:pt x="416" y="4940"/>
                    </a:cubicBezTo>
                    <a:lnTo>
                      <a:pt x="227" y="4940"/>
                    </a:lnTo>
                    <a:cubicBezTo>
                      <a:pt x="101" y="4940"/>
                      <a:pt x="0" y="5041"/>
                      <a:pt x="0" y="5167"/>
                    </a:cubicBezTo>
                    <a:lnTo>
                      <a:pt x="0" y="6440"/>
                    </a:lnTo>
                    <a:cubicBezTo>
                      <a:pt x="0" y="6566"/>
                      <a:pt x="101" y="6667"/>
                      <a:pt x="227" y="6667"/>
                    </a:cubicBezTo>
                    <a:cubicBezTo>
                      <a:pt x="479" y="6667"/>
                      <a:pt x="542" y="7007"/>
                      <a:pt x="315" y="7108"/>
                    </a:cubicBezTo>
                    <a:cubicBezTo>
                      <a:pt x="189" y="7158"/>
                      <a:pt x="139" y="7284"/>
                      <a:pt x="189" y="7397"/>
                    </a:cubicBezTo>
                    <a:lnTo>
                      <a:pt x="668" y="8582"/>
                    </a:lnTo>
                    <a:cubicBezTo>
                      <a:pt x="698" y="8670"/>
                      <a:pt x="788" y="8720"/>
                      <a:pt x="880" y="8720"/>
                    </a:cubicBezTo>
                    <a:cubicBezTo>
                      <a:pt x="907" y="8720"/>
                      <a:pt x="933" y="8716"/>
                      <a:pt x="958" y="8708"/>
                    </a:cubicBezTo>
                    <a:lnTo>
                      <a:pt x="1134" y="8632"/>
                    </a:lnTo>
                    <a:cubicBezTo>
                      <a:pt x="1163" y="8621"/>
                      <a:pt x="1192" y="8616"/>
                      <a:pt x="1219" y="8616"/>
                    </a:cubicBezTo>
                    <a:cubicBezTo>
                      <a:pt x="1406" y="8616"/>
                      <a:pt x="1540" y="8855"/>
                      <a:pt x="1386" y="8998"/>
                    </a:cubicBezTo>
                    <a:lnTo>
                      <a:pt x="1248" y="9136"/>
                    </a:lnTo>
                    <a:cubicBezTo>
                      <a:pt x="1160" y="9225"/>
                      <a:pt x="1160" y="9376"/>
                      <a:pt x="1248" y="9464"/>
                    </a:cubicBezTo>
                    <a:lnTo>
                      <a:pt x="2142" y="10359"/>
                    </a:lnTo>
                    <a:cubicBezTo>
                      <a:pt x="2187" y="10403"/>
                      <a:pt x="2246" y="10425"/>
                      <a:pt x="2306" y="10425"/>
                    </a:cubicBezTo>
                    <a:cubicBezTo>
                      <a:pt x="2366" y="10425"/>
                      <a:pt x="2426" y="10403"/>
                      <a:pt x="2470" y="10359"/>
                    </a:cubicBezTo>
                    <a:cubicBezTo>
                      <a:pt x="2517" y="10312"/>
                      <a:pt x="2572" y="10292"/>
                      <a:pt x="2626" y="10292"/>
                    </a:cubicBezTo>
                    <a:cubicBezTo>
                      <a:pt x="2773" y="10292"/>
                      <a:pt x="2909" y="10444"/>
                      <a:pt x="2835" y="10611"/>
                    </a:cubicBezTo>
                    <a:cubicBezTo>
                      <a:pt x="2785" y="10724"/>
                      <a:pt x="2848" y="10863"/>
                      <a:pt x="2962" y="10913"/>
                    </a:cubicBezTo>
                    <a:lnTo>
                      <a:pt x="4133" y="11405"/>
                    </a:lnTo>
                    <a:cubicBezTo>
                      <a:pt x="4160" y="11417"/>
                      <a:pt x="4189" y="11422"/>
                      <a:pt x="4217" y="11422"/>
                    </a:cubicBezTo>
                    <a:cubicBezTo>
                      <a:pt x="4307" y="11422"/>
                      <a:pt x="4394" y="11365"/>
                      <a:pt x="4423" y="11279"/>
                    </a:cubicBezTo>
                    <a:lnTo>
                      <a:pt x="4499" y="11102"/>
                    </a:lnTo>
                    <a:cubicBezTo>
                      <a:pt x="4541" y="11006"/>
                      <a:pt x="4627" y="10962"/>
                      <a:pt x="4711" y="10962"/>
                    </a:cubicBezTo>
                    <a:cubicBezTo>
                      <a:pt x="4826" y="10962"/>
                      <a:pt x="4940" y="11045"/>
                      <a:pt x="4940" y="11190"/>
                    </a:cubicBezTo>
                    <a:lnTo>
                      <a:pt x="4940" y="11379"/>
                    </a:lnTo>
                    <a:cubicBezTo>
                      <a:pt x="4940" y="11505"/>
                      <a:pt x="5041" y="11606"/>
                      <a:pt x="5167" y="11606"/>
                    </a:cubicBezTo>
                    <a:lnTo>
                      <a:pt x="6439" y="11606"/>
                    </a:lnTo>
                    <a:cubicBezTo>
                      <a:pt x="6565" y="11606"/>
                      <a:pt x="6666" y="11505"/>
                      <a:pt x="6666" y="11379"/>
                    </a:cubicBezTo>
                    <a:cubicBezTo>
                      <a:pt x="6666" y="11236"/>
                      <a:pt x="6776" y="11154"/>
                      <a:pt x="6890" y="11154"/>
                    </a:cubicBezTo>
                    <a:cubicBezTo>
                      <a:pt x="6976" y="11154"/>
                      <a:pt x="7064" y="11201"/>
                      <a:pt x="7107" y="11304"/>
                    </a:cubicBezTo>
                    <a:cubicBezTo>
                      <a:pt x="7144" y="11387"/>
                      <a:pt x="7223" y="11437"/>
                      <a:pt x="7307" y="11437"/>
                    </a:cubicBezTo>
                    <a:cubicBezTo>
                      <a:pt x="7336" y="11437"/>
                      <a:pt x="7367" y="11430"/>
                      <a:pt x="7397" y="11417"/>
                    </a:cubicBezTo>
                    <a:lnTo>
                      <a:pt x="8581" y="10951"/>
                    </a:lnTo>
                    <a:cubicBezTo>
                      <a:pt x="8695" y="10901"/>
                      <a:pt x="8745" y="10762"/>
                      <a:pt x="8708" y="10649"/>
                    </a:cubicBezTo>
                    <a:lnTo>
                      <a:pt x="8632" y="10472"/>
                    </a:lnTo>
                    <a:cubicBezTo>
                      <a:pt x="8567" y="10306"/>
                      <a:pt x="8706" y="10153"/>
                      <a:pt x="8849" y="10153"/>
                    </a:cubicBezTo>
                    <a:cubicBezTo>
                      <a:pt x="8901" y="10153"/>
                      <a:pt x="8954" y="10173"/>
                      <a:pt x="8997" y="10220"/>
                    </a:cubicBezTo>
                    <a:lnTo>
                      <a:pt x="9136" y="10359"/>
                    </a:lnTo>
                    <a:cubicBezTo>
                      <a:pt x="9180" y="10403"/>
                      <a:pt x="9240" y="10425"/>
                      <a:pt x="9300" y="10425"/>
                    </a:cubicBezTo>
                    <a:cubicBezTo>
                      <a:pt x="9360" y="10425"/>
                      <a:pt x="9419" y="10403"/>
                      <a:pt x="9464" y="10359"/>
                    </a:cubicBezTo>
                    <a:lnTo>
                      <a:pt x="10358" y="9464"/>
                    </a:lnTo>
                    <a:cubicBezTo>
                      <a:pt x="10446" y="9376"/>
                      <a:pt x="10446" y="9225"/>
                      <a:pt x="10358" y="9136"/>
                    </a:cubicBezTo>
                    <a:cubicBezTo>
                      <a:pt x="10207" y="8985"/>
                      <a:pt x="10334" y="8750"/>
                      <a:pt x="10516" y="8750"/>
                    </a:cubicBezTo>
                    <a:cubicBezTo>
                      <a:pt x="10546" y="8750"/>
                      <a:pt x="10578" y="8757"/>
                      <a:pt x="10610" y="8771"/>
                    </a:cubicBezTo>
                    <a:cubicBezTo>
                      <a:pt x="10637" y="8783"/>
                      <a:pt x="10666" y="8789"/>
                      <a:pt x="10694" y="8789"/>
                    </a:cubicBezTo>
                    <a:cubicBezTo>
                      <a:pt x="10785" y="8789"/>
                      <a:pt x="10874" y="8731"/>
                      <a:pt x="10913" y="8645"/>
                    </a:cubicBezTo>
                    <a:lnTo>
                      <a:pt x="11404" y="7473"/>
                    </a:lnTo>
                    <a:cubicBezTo>
                      <a:pt x="11454" y="7360"/>
                      <a:pt x="11391" y="7234"/>
                      <a:pt x="11278" y="7183"/>
                    </a:cubicBezTo>
                    <a:lnTo>
                      <a:pt x="11102" y="7108"/>
                    </a:lnTo>
                    <a:cubicBezTo>
                      <a:pt x="10875" y="7007"/>
                      <a:pt x="10938" y="6667"/>
                      <a:pt x="11190" y="6667"/>
                    </a:cubicBezTo>
                    <a:lnTo>
                      <a:pt x="11379" y="6667"/>
                    </a:lnTo>
                    <a:cubicBezTo>
                      <a:pt x="11505" y="6667"/>
                      <a:pt x="11606" y="6566"/>
                      <a:pt x="11606" y="6440"/>
                    </a:cubicBezTo>
                    <a:lnTo>
                      <a:pt x="11606" y="5167"/>
                    </a:lnTo>
                    <a:cubicBezTo>
                      <a:pt x="11606" y="5041"/>
                      <a:pt x="11505" y="4940"/>
                      <a:pt x="11379" y="4940"/>
                    </a:cubicBezTo>
                    <a:cubicBezTo>
                      <a:pt x="11127" y="4940"/>
                      <a:pt x="11064" y="4600"/>
                      <a:pt x="11291" y="4499"/>
                    </a:cubicBezTo>
                    <a:cubicBezTo>
                      <a:pt x="11417" y="4449"/>
                      <a:pt x="11467" y="4323"/>
                      <a:pt x="11417" y="4209"/>
                    </a:cubicBezTo>
                    <a:lnTo>
                      <a:pt x="10938" y="3025"/>
                    </a:lnTo>
                    <a:cubicBezTo>
                      <a:pt x="10908" y="2937"/>
                      <a:pt x="10818" y="2887"/>
                      <a:pt x="10726" y="2887"/>
                    </a:cubicBezTo>
                    <a:cubicBezTo>
                      <a:pt x="10699" y="2887"/>
                      <a:pt x="10673" y="2891"/>
                      <a:pt x="10648" y="2899"/>
                    </a:cubicBezTo>
                    <a:lnTo>
                      <a:pt x="10472" y="2975"/>
                    </a:lnTo>
                    <a:cubicBezTo>
                      <a:pt x="10439" y="2989"/>
                      <a:pt x="10408" y="2995"/>
                      <a:pt x="10378" y="2995"/>
                    </a:cubicBezTo>
                    <a:cubicBezTo>
                      <a:pt x="10195" y="2995"/>
                      <a:pt x="10068" y="2761"/>
                      <a:pt x="10220" y="2609"/>
                    </a:cubicBezTo>
                    <a:lnTo>
                      <a:pt x="10358" y="2471"/>
                    </a:lnTo>
                    <a:cubicBezTo>
                      <a:pt x="10446" y="2382"/>
                      <a:pt x="10446" y="2231"/>
                      <a:pt x="10358" y="2143"/>
                    </a:cubicBezTo>
                    <a:lnTo>
                      <a:pt x="9464" y="1248"/>
                    </a:lnTo>
                    <a:cubicBezTo>
                      <a:pt x="9419" y="1204"/>
                      <a:pt x="9360" y="1182"/>
                      <a:pt x="9300" y="1182"/>
                    </a:cubicBezTo>
                    <a:cubicBezTo>
                      <a:pt x="9240" y="1182"/>
                      <a:pt x="9180" y="1204"/>
                      <a:pt x="9136" y="1248"/>
                    </a:cubicBezTo>
                    <a:cubicBezTo>
                      <a:pt x="9088" y="1297"/>
                      <a:pt x="9031" y="1317"/>
                      <a:pt x="8976" y="1317"/>
                    </a:cubicBezTo>
                    <a:cubicBezTo>
                      <a:pt x="8830" y="1317"/>
                      <a:pt x="8697" y="1170"/>
                      <a:pt x="8771" y="996"/>
                    </a:cubicBezTo>
                    <a:cubicBezTo>
                      <a:pt x="8821" y="883"/>
                      <a:pt x="8758" y="744"/>
                      <a:pt x="8644" y="706"/>
                    </a:cubicBezTo>
                    <a:lnTo>
                      <a:pt x="7473" y="202"/>
                    </a:lnTo>
                    <a:cubicBezTo>
                      <a:pt x="7446" y="190"/>
                      <a:pt x="7417" y="185"/>
                      <a:pt x="7389" y="185"/>
                    </a:cubicBezTo>
                    <a:cubicBezTo>
                      <a:pt x="7299" y="185"/>
                      <a:pt x="7212" y="242"/>
                      <a:pt x="7183" y="328"/>
                    </a:cubicBezTo>
                    <a:lnTo>
                      <a:pt x="7107" y="505"/>
                    </a:lnTo>
                    <a:cubicBezTo>
                      <a:pt x="7065" y="601"/>
                      <a:pt x="6979" y="645"/>
                      <a:pt x="6895" y="645"/>
                    </a:cubicBezTo>
                    <a:cubicBezTo>
                      <a:pt x="6780" y="645"/>
                      <a:pt x="6666" y="562"/>
                      <a:pt x="6666" y="417"/>
                    </a:cubicBezTo>
                    <a:lnTo>
                      <a:pt x="6666" y="228"/>
                    </a:lnTo>
                    <a:cubicBezTo>
                      <a:pt x="6666" y="102"/>
                      <a:pt x="6565" y="1"/>
                      <a:pt x="6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2473;p41">
                <a:extLst>
                  <a:ext uri="{FF2B5EF4-FFF2-40B4-BE49-F238E27FC236}">
                    <a16:creationId xmlns:a16="http://schemas.microsoft.com/office/drawing/2014/main" id="{BDD7F5AB-5FD3-825C-911B-A1F357415B17}"/>
                  </a:ext>
                </a:extLst>
              </p:cNvPr>
              <p:cNvSpPr/>
              <p:nvPr/>
            </p:nvSpPr>
            <p:spPr>
              <a:xfrm>
                <a:off x="978100" y="1519275"/>
                <a:ext cx="472875" cy="158175"/>
              </a:xfrm>
              <a:custGeom>
                <a:avLst/>
                <a:gdLst/>
                <a:ahLst/>
                <a:cxnLst/>
                <a:rect l="l" t="t" r="r" b="b"/>
                <a:pathLst>
                  <a:path w="18915" h="6327" extrusionOk="0">
                    <a:moveTo>
                      <a:pt x="0" y="1"/>
                    </a:moveTo>
                    <a:lnTo>
                      <a:pt x="404" y="996"/>
                    </a:lnTo>
                    <a:cubicBezTo>
                      <a:pt x="470" y="1148"/>
                      <a:pt x="622" y="1242"/>
                      <a:pt x="779" y="1242"/>
                    </a:cubicBezTo>
                    <a:cubicBezTo>
                      <a:pt x="831" y="1242"/>
                      <a:pt x="883" y="1232"/>
                      <a:pt x="933" y="1210"/>
                    </a:cubicBezTo>
                    <a:lnTo>
                      <a:pt x="1248" y="1084"/>
                    </a:lnTo>
                    <a:cubicBezTo>
                      <a:pt x="1301" y="1063"/>
                      <a:pt x="1353" y="1053"/>
                      <a:pt x="1403" y="1053"/>
                    </a:cubicBezTo>
                    <a:cubicBezTo>
                      <a:pt x="1729" y="1053"/>
                      <a:pt x="1950" y="1477"/>
                      <a:pt x="1676" y="1739"/>
                    </a:cubicBezTo>
                    <a:lnTo>
                      <a:pt x="1437" y="1979"/>
                    </a:lnTo>
                    <a:cubicBezTo>
                      <a:pt x="1286" y="2130"/>
                      <a:pt x="1286" y="2395"/>
                      <a:pt x="1437" y="2546"/>
                    </a:cubicBezTo>
                    <a:lnTo>
                      <a:pt x="3025" y="4121"/>
                    </a:lnTo>
                    <a:cubicBezTo>
                      <a:pt x="3100" y="4203"/>
                      <a:pt x="3201" y="4244"/>
                      <a:pt x="3303" y="4244"/>
                    </a:cubicBezTo>
                    <a:cubicBezTo>
                      <a:pt x="3406" y="4244"/>
                      <a:pt x="3510" y="4203"/>
                      <a:pt x="3592" y="4121"/>
                    </a:cubicBezTo>
                    <a:cubicBezTo>
                      <a:pt x="3673" y="4040"/>
                      <a:pt x="3769" y="4005"/>
                      <a:pt x="3863" y="4005"/>
                    </a:cubicBezTo>
                    <a:cubicBezTo>
                      <a:pt x="4121" y="4005"/>
                      <a:pt x="4364" y="4267"/>
                      <a:pt x="4234" y="4562"/>
                    </a:cubicBezTo>
                    <a:cubicBezTo>
                      <a:pt x="4159" y="4776"/>
                      <a:pt x="4247" y="5003"/>
                      <a:pt x="4449" y="5091"/>
                    </a:cubicBezTo>
                    <a:lnTo>
                      <a:pt x="6515" y="5961"/>
                    </a:lnTo>
                    <a:cubicBezTo>
                      <a:pt x="6565" y="5983"/>
                      <a:pt x="6617" y="5993"/>
                      <a:pt x="6669" y="5993"/>
                    </a:cubicBezTo>
                    <a:cubicBezTo>
                      <a:pt x="6825" y="5993"/>
                      <a:pt x="6975" y="5898"/>
                      <a:pt x="7032" y="5747"/>
                    </a:cubicBezTo>
                    <a:lnTo>
                      <a:pt x="7170" y="5432"/>
                    </a:lnTo>
                    <a:cubicBezTo>
                      <a:pt x="7238" y="5264"/>
                      <a:pt x="7383" y="5188"/>
                      <a:pt x="7528" y="5188"/>
                    </a:cubicBezTo>
                    <a:cubicBezTo>
                      <a:pt x="7733" y="5188"/>
                      <a:pt x="7939" y="5338"/>
                      <a:pt x="7939" y="5595"/>
                    </a:cubicBezTo>
                    <a:lnTo>
                      <a:pt x="7939" y="5936"/>
                    </a:lnTo>
                    <a:cubicBezTo>
                      <a:pt x="7939" y="6150"/>
                      <a:pt x="8115" y="6326"/>
                      <a:pt x="8342" y="6326"/>
                    </a:cubicBezTo>
                    <a:lnTo>
                      <a:pt x="10573" y="6326"/>
                    </a:lnTo>
                    <a:cubicBezTo>
                      <a:pt x="10799" y="6326"/>
                      <a:pt x="10976" y="6150"/>
                      <a:pt x="10976" y="5936"/>
                    </a:cubicBezTo>
                    <a:cubicBezTo>
                      <a:pt x="10976" y="5680"/>
                      <a:pt x="11179" y="5530"/>
                      <a:pt x="11381" y="5530"/>
                    </a:cubicBezTo>
                    <a:cubicBezTo>
                      <a:pt x="11529" y="5530"/>
                      <a:pt x="11676" y="5609"/>
                      <a:pt x="11744" y="5784"/>
                    </a:cubicBezTo>
                    <a:cubicBezTo>
                      <a:pt x="11811" y="5936"/>
                      <a:pt x="11963" y="6031"/>
                      <a:pt x="12120" y="6031"/>
                    </a:cubicBezTo>
                    <a:cubicBezTo>
                      <a:pt x="12172" y="6031"/>
                      <a:pt x="12224" y="6020"/>
                      <a:pt x="12274" y="5999"/>
                    </a:cubicBezTo>
                    <a:lnTo>
                      <a:pt x="14340" y="5154"/>
                    </a:lnTo>
                    <a:cubicBezTo>
                      <a:pt x="14542" y="5079"/>
                      <a:pt x="14643" y="4839"/>
                      <a:pt x="14567" y="4638"/>
                    </a:cubicBezTo>
                    <a:lnTo>
                      <a:pt x="14441" y="4323"/>
                    </a:lnTo>
                    <a:cubicBezTo>
                      <a:pt x="14322" y="4030"/>
                      <a:pt x="14555" y="3771"/>
                      <a:pt x="14812" y="3771"/>
                    </a:cubicBezTo>
                    <a:cubicBezTo>
                      <a:pt x="14909" y="3771"/>
                      <a:pt x="15010" y="3808"/>
                      <a:pt x="15096" y="3894"/>
                    </a:cubicBezTo>
                    <a:lnTo>
                      <a:pt x="15336" y="4121"/>
                    </a:lnTo>
                    <a:cubicBezTo>
                      <a:pt x="15411" y="4203"/>
                      <a:pt x="15512" y="4244"/>
                      <a:pt x="15615" y="4244"/>
                    </a:cubicBezTo>
                    <a:cubicBezTo>
                      <a:pt x="15717" y="4244"/>
                      <a:pt x="15821" y="4203"/>
                      <a:pt x="15903" y="4121"/>
                    </a:cubicBezTo>
                    <a:lnTo>
                      <a:pt x="17478" y="2546"/>
                    </a:lnTo>
                    <a:cubicBezTo>
                      <a:pt x="17629" y="2395"/>
                      <a:pt x="17629" y="2130"/>
                      <a:pt x="17478" y="1979"/>
                    </a:cubicBezTo>
                    <a:cubicBezTo>
                      <a:pt x="17205" y="1706"/>
                      <a:pt x="17433" y="1292"/>
                      <a:pt x="17761" y="1292"/>
                    </a:cubicBezTo>
                    <a:cubicBezTo>
                      <a:pt x="17812" y="1292"/>
                      <a:pt x="17865" y="1302"/>
                      <a:pt x="17919" y="1324"/>
                    </a:cubicBezTo>
                    <a:cubicBezTo>
                      <a:pt x="17969" y="1345"/>
                      <a:pt x="18021" y="1356"/>
                      <a:pt x="18073" y="1356"/>
                    </a:cubicBezTo>
                    <a:cubicBezTo>
                      <a:pt x="18230" y="1356"/>
                      <a:pt x="18382" y="1261"/>
                      <a:pt x="18448" y="1109"/>
                    </a:cubicBezTo>
                    <a:lnTo>
                      <a:pt x="18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2474;p41">
                <a:extLst>
                  <a:ext uri="{FF2B5EF4-FFF2-40B4-BE49-F238E27FC236}">
                    <a16:creationId xmlns:a16="http://schemas.microsoft.com/office/drawing/2014/main" id="{64F3A213-178D-719B-AA7A-3D2253A1404A}"/>
                  </a:ext>
                </a:extLst>
              </p:cNvPr>
              <p:cNvSpPr/>
              <p:nvPr/>
            </p:nvSpPr>
            <p:spPr>
              <a:xfrm>
                <a:off x="924550" y="1155425"/>
                <a:ext cx="938150" cy="415225"/>
              </a:xfrm>
              <a:custGeom>
                <a:avLst/>
                <a:gdLst/>
                <a:ahLst/>
                <a:cxnLst/>
                <a:rect l="l" t="t" r="r" b="b"/>
                <a:pathLst>
                  <a:path w="37526" h="16609" extrusionOk="0">
                    <a:moveTo>
                      <a:pt x="4650" y="1"/>
                    </a:moveTo>
                    <a:cubicBezTo>
                      <a:pt x="2999" y="1"/>
                      <a:pt x="1424" y="341"/>
                      <a:pt x="0" y="958"/>
                    </a:cubicBezTo>
                    <a:lnTo>
                      <a:pt x="0" y="16608"/>
                    </a:lnTo>
                    <a:lnTo>
                      <a:pt x="37526" y="16608"/>
                    </a:lnTo>
                    <a:lnTo>
                      <a:pt x="37526" y="9275"/>
                    </a:lnTo>
                    <a:lnTo>
                      <a:pt x="17541" y="9275"/>
                    </a:lnTo>
                    <a:cubicBezTo>
                      <a:pt x="16696" y="9275"/>
                      <a:pt x="15953" y="8733"/>
                      <a:pt x="15676" y="7939"/>
                    </a:cubicBezTo>
                    <a:cubicBezTo>
                      <a:pt x="14138" y="3327"/>
                      <a:pt x="9779" y="1"/>
                      <a:pt x="46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475;p41">
                <a:extLst>
                  <a:ext uri="{FF2B5EF4-FFF2-40B4-BE49-F238E27FC236}">
                    <a16:creationId xmlns:a16="http://schemas.microsoft.com/office/drawing/2014/main" id="{FE6BAEAD-DAA2-0DBA-D13D-5C7B42E27289}"/>
                  </a:ext>
                </a:extLst>
              </p:cNvPr>
              <p:cNvSpPr/>
              <p:nvPr/>
            </p:nvSpPr>
            <p:spPr>
              <a:xfrm>
                <a:off x="785000" y="1190700"/>
                <a:ext cx="511300" cy="511325"/>
              </a:xfrm>
              <a:custGeom>
                <a:avLst/>
                <a:gdLst/>
                <a:ahLst/>
                <a:cxnLst/>
                <a:rect l="l" t="t" r="r" b="b"/>
                <a:pathLst>
                  <a:path w="20452" h="20453" extrusionOk="0">
                    <a:moveTo>
                      <a:pt x="9111" y="1"/>
                    </a:moveTo>
                    <a:cubicBezTo>
                      <a:pt x="8884" y="1"/>
                      <a:pt x="8707" y="177"/>
                      <a:pt x="8707" y="404"/>
                    </a:cubicBezTo>
                    <a:cubicBezTo>
                      <a:pt x="8707" y="659"/>
                      <a:pt x="8506" y="804"/>
                      <a:pt x="8304" y="804"/>
                    </a:cubicBezTo>
                    <a:cubicBezTo>
                      <a:pt x="8156" y="804"/>
                      <a:pt x="8008" y="726"/>
                      <a:pt x="7939" y="555"/>
                    </a:cubicBezTo>
                    <a:cubicBezTo>
                      <a:pt x="7871" y="392"/>
                      <a:pt x="7723" y="302"/>
                      <a:pt x="7562" y="302"/>
                    </a:cubicBezTo>
                    <a:cubicBezTo>
                      <a:pt x="7512" y="302"/>
                      <a:pt x="7460" y="311"/>
                      <a:pt x="7409" y="328"/>
                    </a:cubicBezTo>
                    <a:lnTo>
                      <a:pt x="5343" y="1173"/>
                    </a:lnTo>
                    <a:cubicBezTo>
                      <a:pt x="5141" y="1261"/>
                      <a:pt x="5040" y="1488"/>
                      <a:pt x="5116" y="1689"/>
                    </a:cubicBezTo>
                    <a:lnTo>
                      <a:pt x="5255" y="2004"/>
                    </a:lnTo>
                    <a:cubicBezTo>
                      <a:pt x="5375" y="2300"/>
                      <a:pt x="5130" y="2561"/>
                      <a:pt x="4871" y="2561"/>
                    </a:cubicBezTo>
                    <a:cubicBezTo>
                      <a:pt x="4777" y="2561"/>
                      <a:pt x="4680" y="2526"/>
                      <a:pt x="4599" y="2445"/>
                    </a:cubicBezTo>
                    <a:lnTo>
                      <a:pt x="4360" y="2206"/>
                    </a:lnTo>
                    <a:cubicBezTo>
                      <a:pt x="4278" y="2124"/>
                      <a:pt x="4174" y="2083"/>
                      <a:pt x="4072" y="2083"/>
                    </a:cubicBezTo>
                    <a:cubicBezTo>
                      <a:pt x="3969" y="2083"/>
                      <a:pt x="3869" y="2124"/>
                      <a:pt x="3793" y="2206"/>
                    </a:cubicBezTo>
                    <a:lnTo>
                      <a:pt x="2205" y="3781"/>
                    </a:lnTo>
                    <a:cubicBezTo>
                      <a:pt x="2054" y="3945"/>
                      <a:pt x="2054" y="4197"/>
                      <a:pt x="2205" y="4348"/>
                    </a:cubicBezTo>
                    <a:cubicBezTo>
                      <a:pt x="2476" y="4619"/>
                      <a:pt x="2262" y="5039"/>
                      <a:pt x="1933" y="5039"/>
                    </a:cubicBezTo>
                    <a:cubicBezTo>
                      <a:pt x="1879" y="5039"/>
                      <a:pt x="1822" y="5028"/>
                      <a:pt x="1764" y="5003"/>
                    </a:cubicBezTo>
                    <a:cubicBezTo>
                      <a:pt x="1714" y="4982"/>
                      <a:pt x="1662" y="4971"/>
                      <a:pt x="1611" y="4971"/>
                    </a:cubicBezTo>
                    <a:cubicBezTo>
                      <a:pt x="1454" y="4971"/>
                      <a:pt x="1304" y="5066"/>
                      <a:pt x="1248" y="5218"/>
                    </a:cubicBezTo>
                    <a:lnTo>
                      <a:pt x="378" y="7272"/>
                    </a:lnTo>
                    <a:cubicBezTo>
                      <a:pt x="290" y="7486"/>
                      <a:pt x="378" y="7713"/>
                      <a:pt x="592" y="7801"/>
                    </a:cubicBezTo>
                    <a:lnTo>
                      <a:pt x="895" y="7939"/>
                    </a:lnTo>
                    <a:cubicBezTo>
                      <a:pt x="1298" y="8103"/>
                      <a:pt x="1185" y="8708"/>
                      <a:pt x="744" y="8708"/>
                    </a:cubicBezTo>
                    <a:lnTo>
                      <a:pt x="403" y="8708"/>
                    </a:lnTo>
                    <a:cubicBezTo>
                      <a:pt x="189" y="8708"/>
                      <a:pt x="0" y="8884"/>
                      <a:pt x="0" y="9111"/>
                    </a:cubicBezTo>
                    <a:lnTo>
                      <a:pt x="0" y="11342"/>
                    </a:lnTo>
                    <a:cubicBezTo>
                      <a:pt x="0" y="11568"/>
                      <a:pt x="189" y="11745"/>
                      <a:pt x="403" y="11745"/>
                    </a:cubicBezTo>
                    <a:cubicBezTo>
                      <a:pt x="844" y="11745"/>
                      <a:pt x="958" y="12350"/>
                      <a:pt x="555" y="12514"/>
                    </a:cubicBezTo>
                    <a:cubicBezTo>
                      <a:pt x="353" y="12602"/>
                      <a:pt x="252" y="12829"/>
                      <a:pt x="340" y="13043"/>
                    </a:cubicBezTo>
                    <a:lnTo>
                      <a:pt x="1172" y="15109"/>
                    </a:lnTo>
                    <a:cubicBezTo>
                      <a:pt x="1238" y="15261"/>
                      <a:pt x="1390" y="15356"/>
                      <a:pt x="1547" y="15356"/>
                    </a:cubicBezTo>
                    <a:cubicBezTo>
                      <a:pt x="1599" y="15356"/>
                      <a:pt x="1651" y="15345"/>
                      <a:pt x="1701" y="15324"/>
                    </a:cubicBezTo>
                    <a:lnTo>
                      <a:pt x="2016" y="15197"/>
                    </a:lnTo>
                    <a:cubicBezTo>
                      <a:pt x="2069" y="15176"/>
                      <a:pt x="2121" y="15166"/>
                      <a:pt x="2171" y="15166"/>
                    </a:cubicBezTo>
                    <a:cubicBezTo>
                      <a:pt x="2498" y="15166"/>
                      <a:pt x="2718" y="15590"/>
                      <a:pt x="2445" y="15853"/>
                    </a:cubicBezTo>
                    <a:lnTo>
                      <a:pt x="2205" y="16092"/>
                    </a:lnTo>
                    <a:cubicBezTo>
                      <a:pt x="2054" y="16256"/>
                      <a:pt x="2054" y="16508"/>
                      <a:pt x="2205" y="16659"/>
                    </a:cubicBezTo>
                    <a:lnTo>
                      <a:pt x="3793" y="18247"/>
                    </a:lnTo>
                    <a:cubicBezTo>
                      <a:pt x="3869" y="18323"/>
                      <a:pt x="3969" y="18360"/>
                      <a:pt x="4072" y="18360"/>
                    </a:cubicBezTo>
                    <a:cubicBezTo>
                      <a:pt x="4174" y="18360"/>
                      <a:pt x="4278" y="18323"/>
                      <a:pt x="4360" y="18247"/>
                    </a:cubicBezTo>
                    <a:cubicBezTo>
                      <a:pt x="4443" y="18161"/>
                      <a:pt x="4541" y="18124"/>
                      <a:pt x="4638" y="18124"/>
                    </a:cubicBezTo>
                    <a:cubicBezTo>
                      <a:pt x="4893" y="18124"/>
                      <a:pt x="5131" y="18386"/>
                      <a:pt x="5003" y="18688"/>
                    </a:cubicBezTo>
                    <a:cubicBezTo>
                      <a:pt x="4927" y="18890"/>
                      <a:pt x="5015" y="19116"/>
                      <a:pt x="5217" y="19205"/>
                    </a:cubicBezTo>
                    <a:lnTo>
                      <a:pt x="7283" y="20074"/>
                    </a:lnTo>
                    <a:cubicBezTo>
                      <a:pt x="7333" y="20096"/>
                      <a:pt x="7386" y="20106"/>
                      <a:pt x="7437" y="20106"/>
                    </a:cubicBezTo>
                    <a:cubicBezTo>
                      <a:pt x="7594" y="20106"/>
                      <a:pt x="7746" y="20011"/>
                      <a:pt x="7813" y="19860"/>
                    </a:cubicBezTo>
                    <a:lnTo>
                      <a:pt x="7939" y="19557"/>
                    </a:lnTo>
                    <a:cubicBezTo>
                      <a:pt x="8008" y="19387"/>
                      <a:pt x="8156" y="19309"/>
                      <a:pt x="8304" y="19309"/>
                    </a:cubicBezTo>
                    <a:cubicBezTo>
                      <a:pt x="8506" y="19309"/>
                      <a:pt x="8707" y="19454"/>
                      <a:pt x="8707" y="19709"/>
                    </a:cubicBezTo>
                    <a:lnTo>
                      <a:pt x="8707" y="20049"/>
                    </a:lnTo>
                    <a:cubicBezTo>
                      <a:pt x="8707" y="20263"/>
                      <a:pt x="8884" y="20452"/>
                      <a:pt x="9111" y="20452"/>
                    </a:cubicBezTo>
                    <a:lnTo>
                      <a:pt x="11341" y="20452"/>
                    </a:lnTo>
                    <a:cubicBezTo>
                      <a:pt x="11568" y="20452"/>
                      <a:pt x="11744" y="20263"/>
                      <a:pt x="11744" y="20049"/>
                    </a:cubicBezTo>
                    <a:cubicBezTo>
                      <a:pt x="11744" y="19793"/>
                      <a:pt x="11947" y="19644"/>
                      <a:pt x="12150" y="19644"/>
                    </a:cubicBezTo>
                    <a:cubicBezTo>
                      <a:pt x="12297" y="19644"/>
                      <a:pt x="12444" y="19723"/>
                      <a:pt x="12513" y="19898"/>
                    </a:cubicBezTo>
                    <a:cubicBezTo>
                      <a:pt x="12579" y="20049"/>
                      <a:pt x="12731" y="20144"/>
                      <a:pt x="12888" y="20144"/>
                    </a:cubicBezTo>
                    <a:cubicBezTo>
                      <a:pt x="12940" y="20144"/>
                      <a:pt x="12992" y="20134"/>
                      <a:pt x="13042" y="20112"/>
                    </a:cubicBezTo>
                    <a:lnTo>
                      <a:pt x="15109" y="19268"/>
                    </a:lnTo>
                    <a:cubicBezTo>
                      <a:pt x="15323" y="19192"/>
                      <a:pt x="15411" y="18953"/>
                      <a:pt x="15335" y="18751"/>
                    </a:cubicBezTo>
                    <a:lnTo>
                      <a:pt x="15209" y="18436"/>
                    </a:lnTo>
                    <a:cubicBezTo>
                      <a:pt x="15091" y="18143"/>
                      <a:pt x="15323" y="17884"/>
                      <a:pt x="15580" y="17884"/>
                    </a:cubicBezTo>
                    <a:cubicBezTo>
                      <a:pt x="15677" y="17884"/>
                      <a:pt x="15778" y="17921"/>
                      <a:pt x="15865" y="18007"/>
                    </a:cubicBezTo>
                    <a:lnTo>
                      <a:pt x="16104" y="18247"/>
                    </a:lnTo>
                    <a:cubicBezTo>
                      <a:pt x="16180" y="18323"/>
                      <a:pt x="16280" y="18360"/>
                      <a:pt x="16383" y="18360"/>
                    </a:cubicBezTo>
                    <a:cubicBezTo>
                      <a:pt x="16485" y="18360"/>
                      <a:pt x="16589" y="18323"/>
                      <a:pt x="16671" y="18247"/>
                    </a:cubicBezTo>
                    <a:lnTo>
                      <a:pt x="18246" y="16659"/>
                    </a:lnTo>
                    <a:cubicBezTo>
                      <a:pt x="18397" y="16508"/>
                      <a:pt x="18397" y="16256"/>
                      <a:pt x="18246" y="16092"/>
                    </a:cubicBezTo>
                    <a:cubicBezTo>
                      <a:pt x="17973" y="15819"/>
                      <a:pt x="18201" y="15405"/>
                      <a:pt x="18529" y="15405"/>
                    </a:cubicBezTo>
                    <a:cubicBezTo>
                      <a:pt x="18580" y="15405"/>
                      <a:pt x="18633" y="15415"/>
                      <a:pt x="18687" y="15437"/>
                    </a:cubicBezTo>
                    <a:cubicBezTo>
                      <a:pt x="18740" y="15460"/>
                      <a:pt x="18794" y="15471"/>
                      <a:pt x="18849" y="15471"/>
                    </a:cubicBezTo>
                    <a:cubicBezTo>
                      <a:pt x="19003" y="15471"/>
                      <a:pt x="19151" y="15381"/>
                      <a:pt x="19216" y="15223"/>
                    </a:cubicBezTo>
                    <a:lnTo>
                      <a:pt x="20086" y="13169"/>
                    </a:lnTo>
                    <a:cubicBezTo>
                      <a:pt x="20162" y="12967"/>
                      <a:pt x="20073" y="12728"/>
                      <a:pt x="19872" y="12640"/>
                    </a:cubicBezTo>
                    <a:lnTo>
                      <a:pt x="19557" y="12514"/>
                    </a:lnTo>
                    <a:cubicBezTo>
                      <a:pt x="19153" y="12337"/>
                      <a:pt x="19279" y="11745"/>
                      <a:pt x="19708" y="11745"/>
                    </a:cubicBezTo>
                    <a:lnTo>
                      <a:pt x="20048" y="11745"/>
                    </a:lnTo>
                    <a:cubicBezTo>
                      <a:pt x="20275" y="11745"/>
                      <a:pt x="20451" y="11568"/>
                      <a:pt x="20451" y="11342"/>
                    </a:cubicBezTo>
                    <a:lnTo>
                      <a:pt x="20451" y="9111"/>
                    </a:lnTo>
                    <a:cubicBezTo>
                      <a:pt x="20451" y="8884"/>
                      <a:pt x="20275" y="8708"/>
                      <a:pt x="20048" y="8708"/>
                    </a:cubicBezTo>
                    <a:cubicBezTo>
                      <a:pt x="19607" y="8708"/>
                      <a:pt x="19494" y="8103"/>
                      <a:pt x="19897" y="7927"/>
                    </a:cubicBezTo>
                    <a:cubicBezTo>
                      <a:pt x="20099" y="7851"/>
                      <a:pt x="20199" y="7612"/>
                      <a:pt x="20124" y="7410"/>
                    </a:cubicBezTo>
                    <a:lnTo>
                      <a:pt x="19279" y="5344"/>
                    </a:lnTo>
                    <a:cubicBezTo>
                      <a:pt x="19213" y="5182"/>
                      <a:pt x="19067" y="5085"/>
                      <a:pt x="18908" y="5085"/>
                    </a:cubicBezTo>
                    <a:cubicBezTo>
                      <a:pt x="18856" y="5085"/>
                      <a:pt x="18803" y="5095"/>
                      <a:pt x="18750" y="5117"/>
                    </a:cubicBezTo>
                    <a:lnTo>
                      <a:pt x="18448" y="5243"/>
                    </a:lnTo>
                    <a:cubicBezTo>
                      <a:pt x="18392" y="5265"/>
                      <a:pt x="18338" y="5275"/>
                      <a:pt x="18286" y="5275"/>
                    </a:cubicBezTo>
                    <a:cubicBezTo>
                      <a:pt x="17955" y="5275"/>
                      <a:pt x="17745" y="4860"/>
                      <a:pt x="18007" y="4588"/>
                    </a:cubicBezTo>
                    <a:lnTo>
                      <a:pt x="18246" y="4348"/>
                    </a:lnTo>
                    <a:cubicBezTo>
                      <a:pt x="18397" y="4197"/>
                      <a:pt x="18397" y="3945"/>
                      <a:pt x="18246" y="3781"/>
                    </a:cubicBezTo>
                    <a:lnTo>
                      <a:pt x="16671" y="2206"/>
                    </a:lnTo>
                    <a:cubicBezTo>
                      <a:pt x="16589" y="2124"/>
                      <a:pt x="16485" y="2083"/>
                      <a:pt x="16383" y="2083"/>
                    </a:cubicBezTo>
                    <a:cubicBezTo>
                      <a:pt x="16280" y="2083"/>
                      <a:pt x="16180" y="2124"/>
                      <a:pt x="16104" y="2206"/>
                    </a:cubicBezTo>
                    <a:cubicBezTo>
                      <a:pt x="16019" y="2291"/>
                      <a:pt x="15920" y="2327"/>
                      <a:pt x="15823" y="2327"/>
                    </a:cubicBezTo>
                    <a:cubicBezTo>
                      <a:pt x="15561" y="2327"/>
                      <a:pt x="15320" y="2060"/>
                      <a:pt x="15449" y="1765"/>
                    </a:cubicBezTo>
                    <a:cubicBezTo>
                      <a:pt x="15537" y="1563"/>
                      <a:pt x="15436" y="1324"/>
                      <a:pt x="15235" y="1236"/>
                    </a:cubicBezTo>
                    <a:lnTo>
                      <a:pt x="13168" y="366"/>
                    </a:lnTo>
                    <a:cubicBezTo>
                      <a:pt x="13118" y="344"/>
                      <a:pt x="13067" y="334"/>
                      <a:pt x="13016" y="334"/>
                    </a:cubicBezTo>
                    <a:cubicBezTo>
                      <a:pt x="12863" y="334"/>
                      <a:pt x="12718" y="429"/>
                      <a:pt x="12651" y="580"/>
                    </a:cubicBezTo>
                    <a:lnTo>
                      <a:pt x="12513" y="896"/>
                    </a:lnTo>
                    <a:cubicBezTo>
                      <a:pt x="12444" y="1064"/>
                      <a:pt x="12298" y="1140"/>
                      <a:pt x="12152" y="1140"/>
                    </a:cubicBezTo>
                    <a:cubicBezTo>
                      <a:pt x="11949" y="1140"/>
                      <a:pt x="11744" y="993"/>
                      <a:pt x="11744" y="744"/>
                    </a:cubicBezTo>
                    <a:lnTo>
                      <a:pt x="11744" y="404"/>
                    </a:lnTo>
                    <a:cubicBezTo>
                      <a:pt x="11744" y="177"/>
                      <a:pt x="11568" y="1"/>
                      <a:pt x="11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2476;p41">
                <a:extLst>
                  <a:ext uri="{FF2B5EF4-FFF2-40B4-BE49-F238E27FC236}">
                    <a16:creationId xmlns:a16="http://schemas.microsoft.com/office/drawing/2014/main" id="{2EA17E21-00B0-1FE3-602F-FF3AE9CADEB6}"/>
                  </a:ext>
                </a:extLst>
              </p:cNvPr>
              <p:cNvSpPr/>
              <p:nvPr/>
            </p:nvSpPr>
            <p:spPr>
              <a:xfrm>
                <a:off x="924550" y="1330275"/>
                <a:ext cx="232200" cy="232175"/>
              </a:xfrm>
              <a:custGeom>
                <a:avLst/>
                <a:gdLst/>
                <a:ahLst/>
                <a:cxnLst/>
                <a:rect l="l" t="t" r="r" b="b"/>
                <a:pathLst>
                  <a:path w="9288" h="9287" extrusionOk="0">
                    <a:moveTo>
                      <a:pt x="4650" y="0"/>
                    </a:moveTo>
                    <a:cubicBezTo>
                      <a:pt x="2079" y="0"/>
                      <a:pt x="0" y="2079"/>
                      <a:pt x="0" y="4637"/>
                    </a:cubicBezTo>
                    <a:cubicBezTo>
                      <a:pt x="0" y="7208"/>
                      <a:pt x="2079" y="9287"/>
                      <a:pt x="4650" y="9287"/>
                    </a:cubicBezTo>
                    <a:cubicBezTo>
                      <a:pt x="7208" y="9287"/>
                      <a:pt x="9287" y="7208"/>
                      <a:pt x="9287" y="4637"/>
                    </a:cubicBezTo>
                    <a:cubicBezTo>
                      <a:pt x="9287" y="2079"/>
                      <a:pt x="7208" y="0"/>
                      <a:pt x="4650" y="0"/>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477;p41">
                <a:extLst>
                  <a:ext uri="{FF2B5EF4-FFF2-40B4-BE49-F238E27FC236}">
                    <a16:creationId xmlns:a16="http://schemas.microsoft.com/office/drawing/2014/main" id="{F23A1C44-C538-8CDC-3AD1-9FD1A8430D53}"/>
                  </a:ext>
                </a:extLst>
              </p:cNvPr>
              <p:cNvSpPr/>
              <p:nvPr/>
            </p:nvSpPr>
            <p:spPr>
              <a:xfrm>
                <a:off x="981575" y="1387275"/>
                <a:ext cx="118150" cy="118175"/>
              </a:xfrm>
              <a:custGeom>
                <a:avLst/>
                <a:gdLst/>
                <a:ahLst/>
                <a:cxnLst/>
                <a:rect l="l" t="t" r="r" b="b"/>
                <a:pathLst>
                  <a:path w="4726" h="4727" extrusionOk="0">
                    <a:moveTo>
                      <a:pt x="2369" y="1"/>
                    </a:moveTo>
                    <a:cubicBezTo>
                      <a:pt x="1059" y="1"/>
                      <a:pt x="0" y="1059"/>
                      <a:pt x="0" y="2357"/>
                    </a:cubicBezTo>
                    <a:cubicBezTo>
                      <a:pt x="0" y="3668"/>
                      <a:pt x="1059" y="4726"/>
                      <a:pt x="2369" y="4726"/>
                    </a:cubicBezTo>
                    <a:cubicBezTo>
                      <a:pt x="3667" y="4726"/>
                      <a:pt x="4725" y="3668"/>
                      <a:pt x="4725" y="2357"/>
                    </a:cubicBezTo>
                    <a:cubicBezTo>
                      <a:pt x="4725" y="1059"/>
                      <a:pt x="3667" y="1"/>
                      <a:pt x="2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2478;p41">
                <a:extLst>
                  <a:ext uri="{FF2B5EF4-FFF2-40B4-BE49-F238E27FC236}">
                    <a16:creationId xmlns:a16="http://schemas.microsoft.com/office/drawing/2014/main" id="{55AADD55-FCC6-FBE8-E5CB-846A670674E2}"/>
                  </a:ext>
                </a:extLst>
              </p:cNvPr>
              <p:cNvSpPr/>
              <p:nvPr/>
            </p:nvSpPr>
            <p:spPr>
              <a:xfrm>
                <a:off x="1839675" y="1287425"/>
                <a:ext cx="160700" cy="283550"/>
              </a:xfrm>
              <a:custGeom>
                <a:avLst/>
                <a:gdLst/>
                <a:ahLst/>
                <a:cxnLst/>
                <a:rect l="l" t="t" r="r" b="b"/>
                <a:pathLst>
                  <a:path w="6428" h="11342" extrusionOk="0">
                    <a:moveTo>
                      <a:pt x="1463" y="0"/>
                    </a:moveTo>
                    <a:cubicBezTo>
                      <a:pt x="656" y="0"/>
                      <a:pt x="1" y="656"/>
                      <a:pt x="1" y="1462"/>
                    </a:cubicBezTo>
                    <a:lnTo>
                      <a:pt x="1" y="11341"/>
                    </a:lnTo>
                    <a:lnTo>
                      <a:pt x="6427" y="11341"/>
                    </a:lnTo>
                    <a:lnTo>
                      <a:pt x="6427" y="1462"/>
                    </a:lnTo>
                    <a:cubicBezTo>
                      <a:pt x="6427" y="656"/>
                      <a:pt x="5759" y="0"/>
                      <a:pt x="4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2479;p41">
                <a:extLst>
                  <a:ext uri="{FF2B5EF4-FFF2-40B4-BE49-F238E27FC236}">
                    <a16:creationId xmlns:a16="http://schemas.microsoft.com/office/drawing/2014/main" id="{0FDF3517-5634-23F1-F75D-B44619360D3A}"/>
                  </a:ext>
                </a:extLst>
              </p:cNvPr>
              <p:cNvSpPr/>
              <p:nvPr/>
            </p:nvSpPr>
            <p:spPr>
              <a:xfrm>
                <a:off x="1878425" y="1333425"/>
                <a:ext cx="82875" cy="25"/>
              </a:xfrm>
              <a:custGeom>
                <a:avLst/>
                <a:gdLst/>
                <a:ahLst/>
                <a:cxnLst/>
                <a:rect l="l" t="t" r="r" b="b"/>
                <a:pathLst>
                  <a:path w="3315" h="1" fill="none" extrusionOk="0">
                    <a:moveTo>
                      <a:pt x="1" y="0"/>
                    </a:moveTo>
                    <a:lnTo>
                      <a:pt x="3315" y="0"/>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2480;p41">
                <a:extLst>
                  <a:ext uri="{FF2B5EF4-FFF2-40B4-BE49-F238E27FC236}">
                    <a16:creationId xmlns:a16="http://schemas.microsoft.com/office/drawing/2014/main" id="{57E7C05E-B041-3C8E-5D85-9FE147C032B9}"/>
                  </a:ext>
                </a:extLst>
              </p:cNvPr>
              <p:cNvSpPr/>
              <p:nvPr/>
            </p:nvSpPr>
            <p:spPr>
              <a:xfrm>
                <a:off x="1878425" y="1370575"/>
                <a:ext cx="82875" cy="25"/>
              </a:xfrm>
              <a:custGeom>
                <a:avLst/>
                <a:gdLst/>
                <a:ahLst/>
                <a:cxnLst/>
                <a:rect l="l" t="t" r="r" b="b"/>
                <a:pathLst>
                  <a:path w="3315" h="1" fill="none" extrusionOk="0">
                    <a:moveTo>
                      <a:pt x="1" y="1"/>
                    </a:moveTo>
                    <a:lnTo>
                      <a:pt x="3315" y="1"/>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2481;p41">
                <a:extLst>
                  <a:ext uri="{FF2B5EF4-FFF2-40B4-BE49-F238E27FC236}">
                    <a16:creationId xmlns:a16="http://schemas.microsoft.com/office/drawing/2014/main" id="{A9067E45-E3E5-C75C-4818-5AC4F53190DE}"/>
                  </a:ext>
                </a:extLst>
              </p:cNvPr>
              <p:cNvSpPr/>
              <p:nvPr/>
            </p:nvSpPr>
            <p:spPr>
              <a:xfrm>
                <a:off x="1878425" y="1407750"/>
                <a:ext cx="82875" cy="25"/>
              </a:xfrm>
              <a:custGeom>
                <a:avLst/>
                <a:gdLst/>
                <a:ahLst/>
                <a:cxnLst/>
                <a:rect l="l" t="t" r="r" b="b"/>
                <a:pathLst>
                  <a:path w="3315" h="1" fill="none" extrusionOk="0">
                    <a:moveTo>
                      <a:pt x="1" y="1"/>
                    </a:moveTo>
                    <a:lnTo>
                      <a:pt x="3315" y="1"/>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2482;p41">
                <a:extLst>
                  <a:ext uri="{FF2B5EF4-FFF2-40B4-BE49-F238E27FC236}">
                    <a16:creationId xmlns:a16="http://schemas.microsoft.com/office/drawing/2014/main" id="{4E24F9F0-075E-DF76-EF55-EDB554FCD1A4}"/>
                  </a:ext>
                </a:extLst>
              </p:cNvPr>
              <p:cNvSpPr/>
              <p:nvPr/>
            </p:nvSpPr>
            <p:spPr>
              <a:xfrm>
                <a:off x="1878425" y="1444925"/>
                <a:ext cx="82875" cy="25"/>
              </a:xfrm>
              <a:custGeom>
                <a:avLst/>
                <a:gdLst/>
                <a:ahLst/>
                <a:cxnLst/>
                <a:rect l="l" t="t" r="r" b="b"/>
                <a:pathLst>
                  <a:path w="3315" h="1" fill="none" extrusionOk="0">
                    <a:moveTo>
                      <a:pt x="1" y="1"/>
                    </a:moveTo>
                    <a:lnTo>
                      <a:pt x="3315" y="1"/>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2483;p41">
                <a:extLst>
                  <a:ext uri="{FF2B5EF4-FFF2-40B4-BE49-F238E27FC236}">
                    <a16:creationId xmlns:a16="http://schemas.microsoft.com/office/drawing/2014/main" id="{4A04E0B5-132C-C712-BCE4-18550FD9B00A}"/>
                  </a:ext>
                </a:extLst>
              </p:cNvPr>
              <p:cNvSpPr/>
              <p:nvPr/>
            </p:nvSpPr>
            <p:spPr>
              <a:xfrm>
                <a:off x="1878425" y="1482100"/>
                <a:ext cx="82875" cy="25"/>
              </a:xfrm>
              <a:custGeom>
                <a:avLst/>
                <a:gdLst/>
                <a:ahLst/>
                <a:cxnLst/>
                <a:rect l="l" t="t" r="r" b="b"/>
                <a:pathLst>
                  <a:path w="3315" h="1" fill="none" extrusionOk="0">
                    <a:moveTo>
                      <a:pt x="1" y="1"/>
                    </a:moveTo>
                    <a:lnTo>
                      <a:pt x="3315" y="1"/>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2484;p41">
                <a:extLst>
                  <a:ext uri="{FF2B5EF4-FFF2-40B4-BE49-F238E27FC236}">
                    <a16:creationId xmlns:a16="http://schemas.microsoft.com/office/drawing/2014/main" id="{AB5149C5-9858-50DD-48C2-AB09CE35800D}"/>
                  </a:ext>
                </a:extLst>
              </p:cNvPr>
              <p:cNvSpPr/>
              <p:nvPr/>
            </p:nvSpPr>
            <p:spPr>
              <a:xfrm>
                <a:off x="1878425" y="1519275"/>
                <a:ext cx="82875" cy="25"/>
              </a:xfrm>
              <a:custGeom>
                <a:avLst/>
                <a:gdLst/>
                <a:ahLst/>
                <a:cxnLst/>
                <a:rect l="l" t="t" r="r" b="b"/>
                <a:pathLst>
                  <a:path w="3315" h="1" fill="none" extrusionOk="0">
                    <a:moveTo>
                      <a:pt x="1" y="1"/>
                    </a:moveTo>
                    <a:lnTo>
                      <a:pt x="3315" y="1"/>
                    </a:lnTo>
                  </a:path>
                </a:pathLst>
              </a:custGeom>
              <a:noFill/>
              <a:ln w="5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2485;p41">
                <a:extLst>
                  <a:ext uri="{FF2B5EF4-FFF2-40B4-BE49-F238E27FC236}">
                    <a16:creationId xmlns:a16="http://schemas.microsoft.com/office/drawing/2014/main" id="{7EBEE4C9-BEFB-E2F5-56E4-4C8CF1994D83}"/>
                  </a:ext>
                </a:extLst>
              </p:cNvPr>
              <p:cNvSpPr/>
              <p:nvPr/>
            </p:nvSpPr>
            <p:spPr>
              <a:xfrm>
                <a:off x="1619475" y="1273550"/>
                <a:ext cx="6025" cy="46975"/>
              </a:xfrm>
              <a:custGeom>
                <a:avLst/>
                <a:gdLst/>
                <a:ahLst/>
                <a:cxnLst/>
                <a:rect l="l" t="t" r="r" b="b"/>
                <a:pathLst>
                  <a:path w="241" h="1879" extrusionOk="0">
                    <a:moveTo>
                      <a:pt x="1" y="1"/>
                    </a:moveTo>
                    <a:lnTo>
                      <a:pt x="1" y="1878"/>
                    </a:lnTo>
                    <a:lnTo>
                      <a:pt x="240" y="1878"/>
                    </a:lnTo>
                    <a:lnTo>
                      <a:pt x="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2486;p41">
                <a:extLst>
                  <a:ext uri="{FF2B5EF4-FFF2-40B4-BE49-F238E27FC236}">
                    <a16:creationId xmlns:a16="http://schemas.microsoft.com/office/drawing/2014/main" id="{956C3B29-17B4-DC80-99C8-6C7ECF2E9CA7}"/>
                  </a:ext>
                </a:extLst>
              </p:cNvPr>
              <p:cNvSpPr/>
              <p:nvPr/>
            </p:nvSpPr>
            <p:spPr>
              <a:xfrm>
                <a:off x="1634600" y="1273550"/>
                <a:ext cx="6025" cy="46975"/>
              </a:xfrm>
              <a:custGeom>
                <a:avLst/>
                <a:gdLst/>
                <a:ahLst/>
                <a:cxnLst/>
                <a:rect l="l" t="t" r="r" b="b"/>
                <a:pathLst>
                  <a:path w="241" h="1879" extrusionOk="0">
                    <a:moveTo>
                      <a:pt x="1" y="1"/>
                    </a:moveTo>
                    <a:lnTo>
                      <a:pt x="1" y="1878"/>
                    </a:lnTo>
                    <a:lnTo>
                      <a:pt x="240" y="1878"/>
                    </a:lnTo>
                    <a:lnTo>
                      <a:pt x="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2487;p41">
                <a:extLst>
                  <a:ext uri="{FF2B5EF4-FFF2-40B4-BE49-F238E27FC236}">
                    <a16:creationId xmlns:a16="http://schemas.microsoft.com/office/drawing/2014/main" id="{F702C6A5-578F-9A75-513B-E70AD07683BC}"/>
                  </a:ext>
                </a:extLst>
              </p:cNvPr>
              <p:cNvSpPr/>
              <p:nvPr/>
            </p:nvSpPr>
            <p:spPr>
              <a:xfrm>
                <a:off x="1649400" y="1273550"/>
                <a:ext cx="6025" cy="46975"/>
              </a:xfrm>
              <a:custGeom>
                <a:avLst/>
                <a:gdLst/>
                <a:ahLst/>
                <a:cxnLst/>
                <a:rect l="l" t="t" r="r" b="b"/>
                <a:pathLst>
                  <a:path w="241" h="1879" extrusionOk="0">
                    <a:moveTo>
                      <a:pt x="1" y="1"/>
                    </a:moveTo>
                    <a:lnTo>
                      <a:pt x="1" y="1878"/>
                    </a:lnTo>
                    <a:lnTo>
                      <a:pt x="240" y="1878"/>
                    </a:lnTo>
                    <a:lnTo>
                      <a:pt x="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2488;p41">
                <a:extLst>
                  <a:ext uri="{FF2B5EF4-FFF2-40B4-BE49-F238E27FC236}">
                    <a16:creationId xmlns:a16="http://schemas.microsoft.com/office/drawing/2014/main" id="{D2117A52-95ED-F5EA-F653-2F4C43825010}"/>
                  </a:ext>
                </a:extLst>
              </p:cNvPr>
              <p:cNvSpPr/>
              <p:nvPr/>
            </p:nvSpPr>
            <p:spPr>
              <a:xfrm>
                <a:off x="1664525" y="1273550"/>
                <a:ext cx="6025" cy="46975"/>
              </a:xfrm>
              <a:custGeom>
                <a:avLst/>
                <a:gdLst/>
                <a:ahLst/>
                <a:cxnLst/>
                <a:rect l="l" t="t" r="r" b="b"/>
                <a:pathLst>
                  <a:path w="241" h="1879" extrusionOk="0">
                    <a:moveTo>
                      <a:pt x="1" y="1"/>
                    </a:moveTo>
                    <a:lnTo>
                      <a:pt x="1" y="1878"/>
                    </a:lnTo>
                    <a:lnTo>
                      <a:pt x="240" y="1878"/>
                    </a:lnTo>
                    <a:lnTo>
                      <a:pt x="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2489;p41">
                <a:extLst>
                  <a:ext uri="{FF2B5EF4-FFF2-40B4-BE49-F238E27FC236}">
                    <a16:creationId xmlns:a16="http://schemas.microsoft.com/office/drawing/2014/main" id="{297A8DEA-8CF9-0E5A-B47F-1EDC2E6038A1}"/>
                  </a:ext>
                </a:extLst>
              </p:cNvPr>
              <p:cNvSpPr/>
              <p:nvPr/>
            </p:nvSpPr>
            <p:spPr>
              <a:xfrm>
                <a:off x="1302250" y="874750"/>
                <a:ext cx="68700" cy="107750"/>
              </a:xfrm>
              <a:custGeom>
                <a:avLst/>
                <a:gdLst/>
                <a:ahLst/>
                <a:cxnLst/>
                <a:rect l="l" t="t" r="r" b="b"/>
                <a:pathLst>
                  <a:path w="2748" h="4310" extrusionOk="0">
                    <a:moveTo>
                      <a:pt x="1294" y="1"/>
                    </a:moveTo>
                    <a:cubicBezTo>
                      <a:pt x="711" y="1"/>
                      <a:pt x="366" y="164"/>
                      <a:pt x="366" y="164"/>
                    </a:cubicBezTo>
                    <a:lnTo>
                      <a:pt x="328" y="1298"/>
                    </a:lnTo>
                    <a:lnTo>
                      <a:pt x="1" y="2457"/>
                    </a:lnTo>
                    <a:lnTo>
                      <a:pt x="895" y="3012"/>
                    </a:lnTo>
                    <a:lnTo>
                      <a:pt x="895" y="3541"/>
                    </a:lnTo>
                    <a:lnTo>
                      <a:pt x="1425" y="4310"/>
                    </a:lnTo>
                    <a:cubicBezTo>
                      <a:pt x="1551" y="3869"/>
                      <a:pt x="1576" y="3113"/>
                      <a:pt x="1576" y="3113"/>
                    </a:cubicBezTo>
                    <a:lnTo>
                      <a:pt x="1727" y="2042"/>
                    </a:lnTo>
                    <a:cubicBezTo>
                      <a:pt x="1727" y="2042"/>
                      <a:pt x="1878" y="2092"/>
                      <a:pt x="2072" y="2092"/>
                    </a:cubicBezTo>
                    <a:cubicBezTo>
                      <a:pt x="2170" y="2092"/>
                      <a:pt x="2277" y="2079"/>
                      <a:pt x="2382" y="2042"/>
                    </a:cubicBezTo>
                    <a:cubicBezTo>
                      <a:pt x="2634" y="1953"/>
                      <a:pt x="2748" y="315"/>
                      <a:pt x="2748" y="315"/>
                    </a:cubicBezTo>
                    <a:cubicBezTo>
                      <a:pt x="2178" y="73"/>
                      <a:pt x="1683" y="1"/>
                      <a:pt x="1294"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2490;p41">
                <a:extLst>
                  <a:ext uri="{FF2B5EF4-FFF2-40B4-BE49-F238E27FC236}">
                    <a16:creationId xmlns:a16="http://schemas.microsoft.com/office/drawing/2014/main" id="{B62F571A-A04B-3088-EA7D-8285DB398A20}"/>
                  </a:ext>
                </a:extLst>
              </p:cNvPr>
              <p:cNvSpPr/>
              <p:nvPr/>
            </p:nvSpPr>
            <p:spPr>
              <a:xfrm>
                <a:off x="1390100" y="998475"/>
                <a:ext cx="52675" cy="131450"/>
              </a:xfrm>
              <a:custGeom>
                <a:avLst/>
                <a:gdLst/>
                <a:ahLst/>
                <a:cxnLst/>
                <a:rect l="l" t="t" r="r" b="b"/>
                <a:pathLst>
                  <a:path w="2107" h="5258" extrusionOk="0">
                    <a:moveTo>
                      <a:pt x="16" y="0"/>
                    </a:moveTo>
                    <a:cubicBezTo>
                      <a:pt x="6" y="0"/>
                      <a:pt x="1" y="9"/>
                      <a:pt x="2" y="29"/>
                    </a:cubicBezTo>
                    <a:cubicBezTo>
                      <a:pt x="28" y="394"/>
                      <a:pt x="65" y="835"/>
                      <a:pt x="78" y="1364"/>
                    </a:cubicBezTo>
                    <a:cubicBezTo>
                      <a:pt x="78" y="1893"/>
                      <a:pt x="128" y="2889"/>
                      <a:pt x="141" y="3380"/>
                    </a:cubicBezTo>
                    <a:cubicBezTo>
                      <a:pt x="154" y="3872"/>
                      <a:pt x="2" y="5044"/>
                      <a:pt x="2" y="5044"/>
                    </a:cubicBezTo>
                    <a:cubicBezTo>
                      <a:pt x="2" y="5044"/>
                      <a:pt x="469" y="5157"/>
                      <a:pt x="1036" y="5258"/>
                    </a:cubicBezTo>
                    <a:cubicBezTo>
                      <a:pt x="1036" y="4981"/>
                      <a:pt x="1099" y="4615"/>
                      <a:pt x="1477" y="4540"/>
                    </a:cubicBezTo>
                    <a:cubicBezTo>
                      <a:pt x="1842" y="4477"/>
                      <a:pt x="2019" y="3973"/>
                      <a:pt x="2107" y="3544"/>
                    </a:cubicBezTo>
                    <a:cubicBezTo>
                      <a:pt x="1779" y="3469"/>
                      <a:pt x="1565" y="3418"/>
                      <a:pt x="1565" y="3418"/>
                    </a:cubicBezTo>
                    <a:cubicBezTo>
                      <a:pt x="1565" y="3418"/>
                      <a:pt x="1250" y="2246"/>
                      <a:pt x="922" y="1112"/>
                    </a:cubicBezTo>
                    <a:cubicBezTo>
                      <a:pt x="489" y="512"/>
                      <a:pt x="95" y="0"/>
                      <a:pt x="16" y="0"/>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2491;p41">
                <a:extLst>
                  <a:ext uri="{FF2B5EF4-FFF2-40B4-BE49-F238E27FC236}">
                    <a16:creationId xmlns:a16="http://schemas.microsoft.com/office/drawing/2014/main" id="{DFFCED6B-3158-AA24-AE0C-12B6B3C59BA8}"/>
                  </a:ext>
                </a:extLst>
              </p:cNvPr>
              <p:cNvSpPr/>
              <p:nvPr/>
            </p:nvSpPr>
            <p:spPr>
              <a:xfrm>
                <a:off x="1292800" y="943100"/>
                <a:ext cx="26175" cy="31850"/>
              </a:xfrm>
              <a:custGeom>
                <a:avLst/>
                <a:gdLst/>
                <a:ahLst/>
                <a:cxnLst/>
                <a:rect l="l" t="t" r="r" b="b"/>
                <a:pathLst>
                  <a:path w="1047" h="1274" fill="none" extrusionOk="0">
                    <a:moveTo>
                      <a:pt x="1047" y="328"/>
                    </a:moveTo>
                    <a:lnTo>
                      <a:pt x="769" y="1273"/>
                    </a:lnTo>
                    <a:cubicBezTo>
                      <a:pt x="769" y="1273"/>
                      <a:pt x="316" y="845"/>
                      <a:pt x="1" y="1"/>
                    </a:cubicBezTo>
                  </a:path>
                </a:pathLst>
              </a:custGeom>
              <a:noFill/>
              <a:ln w="2525" cap="rnd" cmpd="sng">
                <a:solidFill>
                  <a:srgbClr val="5365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2492;p41">
                <a:extLst>
                  <a:ext uri="{FF2B5EF4-FFF2-40B4-BE49-F238E27FC236}">
                    <a16:creationId xmlns:a16="http://schemas.microsoft.com/office/drawing/2014/main" id="{350EF227-E506-90EE-ED4C-D8FCBAC6D2C8}"/>
                  </a:ext>
                </a:extLst>
              </p:cNvPr>
              <p:cNvSpPr/>
              <p:nvPr/>
            </p:nvSpPr>
            <p:spPr>
              <a:xfrm>
                <a:off x="1403700" y="1154925"/>
                <a:ext cx="64600" cy="27525"/>
              </a:xfrm>
              <a:custGeom>
                <a:avLst/>
                <a:gdLst/>
                <a:ahLst/>
                <a:cxnLst/>
                <a:rect l="l" t="t" r="r" b="b"/>
                <a:pathLst>
                  <a:path w="2584" h="1101" extrusionOk="0">
                    <a:moveTo>
                      <a:pt x="2166" y="1"/>
                    </a:moveTo>
                    <a:cubicBezTo>
                      <a:pt x="1865" y="1"/>
                      <a:pt x="1418" y="171"/>
                      <a:pt x="1185" y="235"/>
                    </a:cubicBezTo>
                    <a:cubicBezTo>
                      <a:pt x="1143" y="246"/>
                      <a:pt x="1091" y="251"/>
                      <a:pt x="1033" y="251"/>
                    </a:cubicBezTo>
                    <a:cubicBezTo>
                      <a:pt x="701" y="251"/>
                      <a:pt x="164" y="96"/>
                      <a:pt x="164" y="96"/>
                    </a:cubicBezTo>
                    <a:lnTo>
                      <a:pt x="0" y="877"/>
                    </a:lnTo>
                    <a:lnTo>
                      <a:pt x="1248" y="890"/>
                    </a:lnTo>
                    <a:cubicBezTo>
                      <a:pt x="1361" y="1003"/>
                      <a:pt x="1727" y="1016"/>
                      <a:pt x="1727" y="1016"/>
                    </a:cubicBezTo>
                    <a:cubicBezTo>
                      <a:pt x="1727" y="1016"/>
                      <a:pt x="1850" y="1100"/>
                      <a:pt x="1995" y="1100"/>
                    </a:cubicBezTo>
                    <a:cubicBezTo>
                      <a:pt x="2068" y="1100"/>
                      <a:pt x="2147" y="1079"/>
                      <a:pt x="2218" y="1016"/>
                    </a:cubicBezTo>
                    <a:cubicBezTo>
                      <a:pt x="2432" y="827"/>
                      <a:pt x="2583" y="109"/>
                      <a:pt x="2319" y="21"/>
                    </a:cubicBezTo>
                    <a:cubicBezTo>
                      <a:pt x="2275" y="7"/>
                      <a:pt x="2223" y="1"/>
                      <a:pt x="2166" y="1"/>
                    </a:cubicBez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2493;p41">
                <a:extLst>
                  <a:ext uri="{FF2B5EF4-FFF2-40B4-BE49-F238E27FC236}">
                    <a16:creationId xmlns:a16="http://schemas.microsoft.com/office/drawing/2014/main" id="{FCBE762B-40BB-E1CF-9B94-85D389B3442F}"/>
                  </a:ext>
                </a:extLst>
              </p:cNvPr>
              <p:cNvSpPr/>
              <p:nvPr/>
            </p:nvSpPr>
            <p:spPr>
              <a:xfrm>
                <a:off x="1588300" y="1411550"/>
                <a:ext cx="290150" cy="290475"/>
              </a:xfrm>
              <a:custGeom>
                <a:avLst/>
                <a:gdLst/>
                <a:ahLst/>
                <a:cxnLst/>
                <a:rect l="l" t="t" r="r" b="b"/>
                <a:pathLst>
                  <a:path w="11606" h="11619" extrusionOk="0">
                    <a:moveTo>
                      <a:pt x="5167" y="0"/>
                    </a:moveTo>
                    <a:cubicBezTo>
                      <a:pt x="5041" y="0"/>
                      <a:pt x="4940" y="101"/>
                      <a:pt x="4940" y="227"/>
                    </a:cubicBezTo>
                    <a:cubicBezTo>
                      <a:pt x="4940" y="372"/>
                      <a:pt x="4826" y="455"/>
                      <a:pt x="4711" y="455"/>
                    </a:cubicBezTo>
                    <a:cubicBezTo>
                      <a:pt x="4627" y="455"/>
                      <a:pt x="4541" y="411"/>
                      <a:pt x="4499" y="315"/>
                    </a:cubicBezTo>
                    <a:cubicBezTo>
                      <a:pt x="4461" y="222"/>
                      <a:pt x="4383" y="170"/>
                      <a:pt x="4298" y="170"/>
                    </a:cubicBezTo>
                    <a:cubicBezTo>
                      <a:pt x="4268" y="170"/>
                      <a:pt x="4238" y="176"/>
                      <a:pt x="4209" y="189"/>
                    </a:cubicBezTo>
                    <a:lnTo>
                      <a:pt x="3025" y="668"/>
                    </a:lnTo>
                    <a:cubicBezTo>
                      <a:pt x="2911" y="706"/>
                      <a:pt x="2861" y="844"/>
                      <a:pt x="2899" y="958"/>
                    </a:cubicBezTo>
                    <a:lnTo>
                      <a:pt x="2974" y="1134"/>
                    </a:lnTo>
                    <a:cubicBezTo>
                      <a:pt x="3038" y="1308"/>
                      <a:pt x="2903" y="1455"/>
                      <a:pt x="2756" y="1455"/>
                    </a:cubicBezTo>
                    <a:cubicBezTo>
                      <a:pt x="2701" y="1455"/>
                      <a:pt x="2644" y="1434"/>
                      <a:pt x="2596" y="1386"/>
                    </a:cubicBezTo>
                    <a:lnTo>
                      <a:pt x="2470" y="1248"/>
                    </a:lnTo>
                    <a:cubicBezTo>
                      <a:pt x="2426" y="1203"/>
                      <a:pt x="2366" y="1181"/>
                      <a:pt x="2306" y="1181"/>
                    </a:cubicBezTo>
                    <a:cubicBezTo>
                      <a:pt x="2246" y="1181"/>
                      <a:pt x="2187" y="1203"/>
                      <a:pt x="2142" y="1248"/>
                    </a:cubicBezTo>
                    <a:lnTo>
                      <a:pt x="1248" y="2142"/>
                    </a:lnTo>
                    <a:cubicBezTo>
                      <a:pt x="1160" y="2230"/>
                      <a:pt x="1160" y="2382"/>
                      <a:pt x="1248" y="2470"/>
                    </a:cubicBezTo>
                    <a:cubicBezTo>
                      <a:pt x="1399" y="2621"/>
                      <a:pt x="1272" y="2856"/>
                      <a:pt x="1090" y="2856"/>
                    </a:cubicBezTo>
                    <a:cubicBezTo>
                      <a:pt x="1060" y="2856"/>
                      <a:pt x="1028" y="2850"/>
                      <a:pt x="996" y="2835"/>
                    </a:cubicBezTo>
                    <a:cubicBezTo>
                      <a:pt x="971" y="2827"/>
                      <a:pt x="944" y="2823"/>
                      <a:pt x="918" y="2823"/>
                    </a:cubicBezTo>
                    <a:cubicBezTo>
                      <a:pt x="825" y="2823"/>
                      <a:pt x="733" y="2873"/>
                      <a:pt x="693" y="2961"/>
                    </a:cubicBezTo>
                    <a:lnTo>
                      <a:pt x="202" y="4133"/>
                    </a:lnTo>
                    <a:cubicBezTo>
                      <a:pt x="152" y="4247"/>
                      <a:pt x="215" y="4385"/>
                      <a:pt x="328" y="4436"/>
                    </a:cubicBezTo>
                    <a:lnTo>
                      <a:pt x="504" y="4499"/>
                    </a:lnTo>
                    <a:cubicBezTo>
                      <a:pt x="731" y="4599"/>
                      <a:pt x="668" y="4940"/>
                      <a:pt x="416" y="4940"/>
                    </a:cubicBezTo>
                    <a:lnTo>
                      <a:pt x="227" y="4940"/>
                    </a:lnTo>
                    <a:cubicBezTo>
                      <a:pt x="101" y="4940"/>
                      <a:pt x="0" y="5040"/>
                      <a:pt x="0" y="5166"/>
                    </a:cubicBezTo>
                    <a:lnTo>
                      <a:pt x="0" y="6439"/>
                    </a:lnTo>
                    <a:cubicBezTo>
                      <a:pt x="0" y="6565"/>
                      <a:pt x="101" y="6666"/>
                      <a:pt x="227" y="6666"/>
                    </a:cubicBezTo>
                    <a:cubicBezTo>
                      <a:pt x="479" y="6666"/>
                      <a:pt x="542" y="7006"/>
                      <a:pt x="303" y="7107"/>
                    </a:cubicBezTo>
                    <a:cubicBezTo>
                      <a:pt x="189" y="7157"/>
                      <a:pt x="139" y="7283"/>
                      <a:pt x="189" y="7409"/>
                    </a:cubicBezTo>
                    <a:lnTo>
                      <a:pt x="656" y="8581"/>
                    </a:lnTo>
                    <a:cubicBezTo>
                      <a:pt x="694" y="8668"/>
                      <a:pt x="784" y="8725"/>
                      <a:pt x="874" y="8725"/>
                    </a:cubicBezTo>
                    <a:cubicBezTo>
                      <a:pt x="903" y="8725"/>
                      <a:pt x="931" y="8719"/>
                      <a:pt x="958" y="8707"/>
                    </a:cubicBezTo>
                    <a:lnTo>
                      <a:pt x="1134" y="8632"/>
                    </a:lnTo>
                    <a:cubicBezTo>
                      <a:pt x="1163" y="8620"/>
                      <a:pt x="1192" y="8615"/>
                      <a:pt x="1219" y="8615"/>
                    </a:cubicBezTo>
                    <a:cubicBezTo>
                      <a:pt x="1406" y="8615"/>
                      <a:pt x="1540" y="8856"/>
                      <a:pt x="1386" y="9010"/>
                    </a:cubicBezTo>
                    <a:lnTo>
                      <a:pt x="1248" y="9136"/>
                    </a:lnTo>
                    <a:cubicBezTo>
                      <a:pt x="1160" y="9224"/>
                      <a:pt x="1160" y="9375"/>
                      <a:pt x="1248" y="9463"/>
                    </a:cubicBezTo>
                    <a:lnTo>
                      <a:pt x="2142" y="10358"/>
                    </a:lnTo>
                    <a:cubicBezTo>
                      <a:pt x="2187" y="10402"/>
                      <a:pt x="2246" y="10424"/>
                      <a:pt x="2306" y="10424"/>
                    </a:cubicBezTo>
                    <a:cubicBezTo>
                      <a:pt x="2366" y="10424"/>
                      <a:pt x="2426" y="10402"/>
                      <a:pt x="2470" y="10358"/>
                    </a:cubicBezTo>
                    <a:cubicBezTo>
                      <a:pt x="2517" y="10311"/>
                      <a:pt x="2572" y="10291"/>
                      <a:pt x="2626" y="10291"/>
                    </a:cubicBezTo>
                    <a:cubicBezTo>
                      <a:pt x="2773" y="10291"/>
                      <a:pt x="2909" y="10444"/>
                      <a:pt x="2836" y="10610"/>
                    </a:cubicBezTo>
                    <a:cubicBezTo>
                      <a:pt x="2785" y="10723"/>
                      <a:pt x="2848" y="10862"/>
                      <a:pt x="2962" y="10912"/>
                    </a:cubicBezTo>
                    <a:lnTo>
                      <a:pt x="4133" y="11404"/>
                    </a:lnTo>
                    <a:cubicBezTo>
                      <a:pt x="4160" y="11416"/>
                      <a:pt x="4188" y="11421"/>
                      <a:pt x="4215" y="11421"/>
                    </a:cubicBezTo>
                    <a:cubicBezTo>
                      <a:pt x="4303" y="11421"/>
                      <a:pt x="4385" y="11364"/>
                      <a:pt x="4423" y="11278"/>
                    </a:cubicBezTo>
                    <a:lnTo>
                      <a:pt x="4499" y="11101"/>
                    </a:lnTo>
                    <a:cubicBezTo>
                      <a:pt x="4541" y="11007"/>
                      <a:pt x="4623" y="10965"/>
                      <a:pt x="4706" y="10965"/>
                    </a:cubicBezTo>
                    <a:cubicBezTo>
                      <a:pt x="4823" y="10965"/>
                      <a:pt x="4940" y="11049"/>
                      <a:pt x="4940" y="11190"/>
                    </a:cubicBezTo>
                    <a:lnTo>
                      <a:pt x="4940" y="11379"/>
                    </a:lnTo>
                    <a:cubicBezTo>
                      <a:pt x="4940" y="11505"/>
                      <a:pt x="5041" y="11618"/>
                      <a:pt x="5167" y="11618"/>
                    </a:cubicBezTo>
                    <a:lnTo>
                      <a:pt x="6439" y="11618"/>
                    </a:lnTo>
                    <a:cubicBezTo>
                      <a:pt x="6565" y="11618"/>
                      <a:pt x="6666" y="11505"/>
                      <a:pt x="6666" y="11379"/>
                    </a:cubicBezTo>
                    <a:cubicBezTo>
                      <a:pt x="6666" y="11240"/>
                      <a:pt x="6780" y="11157"/>
                      <a:pt x="6895" y="11157"/>
                    </a:cubicBezTo>
                    <a:cubicBezTo>
                      <a:pt x="6979" y="11157"/>
                      <a:pt x="7065" y="11202"/>
                      <a:pt x="7107" y="11303"/>
                    </a:cubicBezTo>
                    <a:cubicBezTo>
                      <a:pt x="7137" y="11391"/>
                      <a:pt x="7227" y="11441"/>
                      <a:pt x="7319" y="11441"/>
                    </a:cubicBezTo>
                    <a:cubicBezTo>
                      <a:pt x="7346" y="11441"/>
                      <a:pt x="7372" y="11437"/>
                      <a:pt x="7397" y="11429"/>
                    </a:cubicBezTo>
                    <a:lnTo>
                      <a:pt x="8582" y="10950"/>
                    </a:lnTo>
                    <a:cubicBezTo>
                      <a:pt x="8695" y="10900"/>
                      <a:pt x="8745" y="10761"/>
                      <a:pt x="8708" y="10648"/>
                    </a:cubicBezTo>
                    <a:lnTo>
                      <a:pt x="8632" y="10471"/>
                    </a:lnTo>
                    <a:cubicBezTo>
                      <a:pt x="8558" y="10304"/>
                      <a:pt x="8696" y="10158"/>
                      <a:pt x="8844" y="10158"/>
                    </a:cubicBezTo>
                    <a:cubicBezTo>
                      <a:pt x="8897" y="10158"/>
                      <a:pt x="8951" y="10176"/>
                      <a:pt x="8997" y="10219"/>
                    </a:cubicBezTo>
                    <a:lnTo>
                      <a:pt x="9136" y="10358"/>
                    </a:lnTo>
                    <a:cubicBezTo>
                      <a:pt x="9180" y="10402"/>
                      <a:pt x="9240" y="10424"/>
                      <a:pt x="9300" y="10424"/>
                    </a:cubicBezTo>
                    <a:cubicBezTo>
                      <a:pt x="9360" y="10424"/>
                      <a:pt x="9419" y="10402"/>
                      <a:pt x="9464" y="10358"/>
                    </a:cubicBezTo>
                    <a:lnTo>
                      <a:pt x="10358" y="9463"/>
                    </a:lnTo>
                    <a:cubicBezTo>
                      <a:pt x="10446" y="9375"/>
                      <a:pt x="10446" y="9224"/>
                      <a:pt x="10358" y="9136"/>
                    </a:cubicBezTo>
                    <a:cubicBezTo>
                      <a:pt x="10207" y="8984"/>
                      <a:pt x="10325" y="8749"/>
                      <a:pt x="10512" y="8749"/>
                    </a:cubicBezTo>
                    <a:cubicBezTo>
                      <a:pt x="10543" y="8749"/>
                      <a:pt x="10576" y="8756"/>
                      <a:pt x="10610" y="8770"/>
                    </a:cubicBezTo>
                    <a:cubicBezTo>
                      <a:pt x="10640" y="8783"/>
                      <a:pt x="10671" y="8790"/>
                      <a:pt x="10701" y="8790"/>
                    </a:cubicBezTo>
                    <a:cubicBezTo>
                      <a:pt x="10789" y="8790"/>
                      <a:pt x="10872" y="8738"/>
                      <a:pt x="10900" y="8644"/>
                    </a:cubicBezTo>
                    <a:lnTo>
                      <a:pt x="11404" y="7472"/>
                    </a:lnTo>
                    <a:cubicBezTo>
                      <a:pt x="11455" y="7359"/>
                      <a:pt x="11392" y="7233"/>
                      <a:pt x="11278" y="7183"/>
                    </a:cubicBezTo>
                    <a:lnTo>
                      <a:pt x="11102" y="7107"/>
                    </a:lnTo>
                    <a:cubicBezTo>
                      <a:pt x="10875" y="7006"/>
                      <a:pt x="10938" y="6666"/>
                      <a:pt x="11190" y="6666"/>
                    </a:cubicBezTo>
                    <a:lnTo>
                      <a:pt x="11379" y="6666"/>
                    </a:lnTo>
                    <a:cubicBezTo>
                      <a:pt x="11505" y="6666"/>
                      <a:pt x="11606" y="6565"/>
                      <a:pt x="11606" y="6439"/>
                    </a:cubicBezTo>
                    <a:lnTo>
                      <a:pt x="11606" y="5166"/>
                    </a:lnTo>
                    <a:cubicBezTo>
                      <a:pt x="11606" y="5040"/>
                      <a:pt x="11505" y="4940"/>
                      <a:pt x="11379" y="4940"/>
                    </a:cubicBezTo>
                    <a:cubicBezTo>
                      <a:pt x="11127" y="4940"/>
                      <a:pt x="11064" y="4599"/>
                      <a:pt x="11291" y="4499"/>
                    </a:cubicBezTo>
                    <a:cubicBezTo>
                      <a:pt x="11417" y="4461"/>
                      <a:pt x="11467" y="4322"/>
                      <a:pt x="11417" y="4209"/>
                    </a:cubicBezTo>
                    <a:lnTo>
                      <a:pt x="10938" y="3024"/>
                    </a:lnTo>
                    <a:cubicBezTo>
                      <a:pt x="10910" y="2941"/>
                      <a:pt x="10827" y="2891"/>
                      <a:pt x="10740" y="2891"/>
                    </a:cubicBezTo>
                    <a:cubicBezTo>
                      <a:pt x="10709" y="2891"/>
                      <a:pt x="10678" y="2898"/>
                      <a:pt x="10648" y="2911"/>
                    </a:cubicBezTo>
                    <a:lnTo>
                      <a:pt x="10472" y="2974"/>
                    </a:lnTo>
                    <a:cubicBezTo>
                      <a:pt x="10439" y="2988"/>
                      <a:pt x="10408" y="2995"/>
                      <a:pt x="10378" y="2995"/>
                    </a:cubicBezTo>
                    <a:cubicBezTo>
                      <a:pt x="10195" y="2995"/>
                      <a:pt x="10068" y="2760"/>
                      <a:pt x="10220" y="2608"/>
                    </a:cubicBezTo>
                    <a:lnTo>
                      <a:pt x="10358" y="2470"/>
                    </a:lnTo>
                    <a:cubicBezTo>
                      <a:pt x="10446" y="2382"/>
                      <a:pt x="10446" y="2230"/>
                      <a:pt x="10358" y="2142"/>
                    </a:cubicBezTo>
                    <a:lnTo>
                      <a:pt x="9464" y="1248"/>
                    </a:lnTo>
                    <a:cubicBezTo>
                      <a:pt x="9419" y="1203"/>
                      <a:pt x="9360" y="1181"/>
                      <a:pt x="9300" y="1181"/>
                    </a:cubicBezTo>
                    <a:cubicBezTo>
                      <a:pt x="9240" y="1181"/>
                      <a:pt x="9180" y="1203"/>
                      <a:pt x="9136" y="1248"/>
                    </a:cubicBezTo>
                    <a:cubicBezTo>
                      <a:pt x="9088" y="1296"/>
                      <a:pt x="9031" y="1317"/>
                      <a:pt x="8976" y="1317"/>
                    </a:cubicBezTo>
                    <a:cubicBezTo>
                      <a:pt x="8830" y="1317"/>
                      <a:pt x="8697" y="1169"/>
                      <a:pt x="8771" y="996"/>
                    </a:cubicBezTo>
                    <a:cubicBezTo>
                      <a:pt x="8821" y="882"/>
                      <a:pt x="8758" y="756"/>
                      <a:pt x="8645" y="706"/>
                    </a:cubicBezTo>
                    <a:lnTo>
                      <a:pt x="7473" y="214"/>
                    </a:lnTo>
                    <a:cubicBezTo>
                      <a:pt x="7443" y="201"/>
                      <a:pt x="7411" y="195"/>
                      <a:pt x="7380" y="195"/>
                    </a:cubicBezTo>
                    <a:cubicBezTo>
                      <a:pt x="7293" y="195"/>
                      <a:pt x="7211" y="244"/>
                      <a:pt x="7183" y="328"/>
                    </a:cubicBezTo>
                    <a:lnTo>
                      <a:pt x="7107" y="504"/>
                    </a:lnTo>
                    <a:cubicBezTo>
                      <a:pt x="7065" y="600"/>
                      <a:pt x="6979" y="644"/>
                      <a:pt x="6895" y="644"/>
                    </a:cubicBezTo>
                    <a:cubicBezTo>
                      <a:pt x="6780" y="644"/>
                      <a:pt x="6666" y="561"/>
                      <a:pt x="6666" y="416"/>
                    </a:cubicBezTo>
                    <a:lnTo>
                      <a:pt x="6666" y="227"/>
                    </a:lnTo>
                    <a:cubicBezTo>
                      <a:pt x="6666" y="101"/>
                      <a:pt x="6565" y="0"/>
                      <a:pt x="6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2494;p41">
                <a:extLst>
                  <a:ext uri="{FF2B5EF4-FFF2-40B4-BE49-F238E27FC236}">
                    <a16:creationId xmlns:a16="http://schemas.microsoft.com/office/drawing/2014/main" id="{4D8A3854-C6A9-0D4E-F673-442F65EADADE}"/>
                  </a:ext>
                </a:extLst>
              </p:cNvPr>
              <p:cNvSpPr/>
              <p:nvPr/>
            </p:nvSpPr>
            <p:spPr>
              <a:xfrm>
                <a:off x="1667375" y="1490600"/>
                <a:ext cx="132000" cy="132025"/>
              </a:xfrm>
              <a:custGeom>
                <a:avLst/>
                <a:gdLst/>
                <a:ahLst/>
                <a:cxnLst/>
                <a:rect l="l" t="t" r="r" b="b"/>
                <a:pathLst>
                  <a:path w="5280" h="5281" extrusionOk="0">
                    <a:moveTo>
                      <a:pt x="2634" y="1"/>
                    </a:moveTo>
                    <a:cubicBezTo>
                      <a:pt x="1185" y="1"/>
                      <a:pt x="0" y="1185"/>
                      <a:pt x="0" y="2647"/>
                    </a:cubicBezTo>
                    <a:cubicBezTo>
                      <a:pt x="0" y="4096"/>
                      <a:pt x="1185" y="5281"/>
                      <a:pt x="2634" y="5281"/>
                    </a:cubicBezTo>
                    <a:cubicBezTo>
                      <a:pt x="4095" y="5281"/>
                      <a:pt x="5280" y="4096"/>
                      <a:pt x="5280" y="2647"/>
                    </a:cubicBezTo>
                    <a:cubicBezTo>
                      <a:pt x="5280" y="1185"/>
                      <a:pt x="4095" y="1"/>
                      <a:pt x="2634" y="1"/>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2495;p41">
                <a:extLst>
                  <a:ext uri="{FF2B5EF4-FFF2-40B4-BE49-F238E27FC236}">
                    <a16:creationId xmlns:a16="http://schemas.microsoft.com/office/drawing/2014/main" id="{2303CF2A-7D40-F01E-4D6B-6863299B02A7}"/>
                  </a:ext>
                </a:extLst>
              </p:cNvPr>
              <p:cNvSpPr/>
              <p:nvPr/>
            </p:nvSpPr>
            <p:spPr>
              <a:xfrm>
                <a:off x="1699825" y="1523050"/>
                <a:ext cx="67125" cy="67125"/>
              </a:xfrm>
              <a:custGeom>
                <a:avLst/>
                <a:gdLst/>
                <a:ahLst/>
                <a:cxnLst/>
                <a:rect l="l" t="t" r="r" b="b"/>
                <a:pathLst>
                  <a:path w="2685" h="2685" extrusionOk="0">
                    <a:moveTo>
                      <a:pt x="1336" y="1"/>
                    </a:moveTo>
                    <a:cubicBezTo>
                      <a:pt x="605" y="1"/>
                      <a:pt x="0" y="606"/>
                      <a:pt x="0" y="1349"/>
                    </a:cubicBezTo>
                    <a:cubicBezTo>
                      <a:pt x="0" y="2093"/>
                      <a:pt x="605" y="2685"/>
                      <a:pt x="1336" y="2685"/>
                    </a:cubicBezTo>
                    <a:cubicBezTo>
                      <a:pt x="2079" y="2685"/>
                      <a:pt x="2684" y="2093"/>
                      <a:pt x="2684" y="1349"/>
                    </a:cubicBezTo>
                    <a:cubicBezTo>
                      <a:pt x="2684" y="606"/>
                      <a:pt x="2079" y="1"/>
                      <a:pt x="1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2496;p41">
                <a:extLst>
                  <a:ext uri="{FF2B5EF4-FFF2-40B4-BE49-F238E27FC236}">
                    <a16:creationId xmlns:a16="http://schemas.microsoft.com/office/drawing/2014/main" id="{B94A2F21-BC82-6961-D569-44459E67CC6E}"/>
                  </a:ext>
                </a:extLst>
              </p:cNvPr>
              <p:cNvSpPr/>
              <p:nvPr/>
            </p:nvSpPr>
            <p:spPr>
              <a:xfrm>
                <a:off x="1174675" y="948450"/>
                <a:ext cx="236600" cy="242275"/>
              </a:xfrm>
              <a:custGeom>
                <a:avLst/>
                <a:gdLst/>
                <a:ahLst/>
                <a:cxnLst/>
                <a:rect l="l" t="t" r="r" b="b"/>
                <a:pathLst>
                  <a:path w="9464" h="9691" extrusionOk="0">
                    <a:moveTo>
                      <a:pt x="2621" y="1"/>
                    </a:moveTo>
                    <a:cubicBezTo>
                      <a:pt x="908" y="1"/>
                      <a:pt x="0" y="1173"/>
                      <a:pt x="315" y="3113"/>
                    </a:cubicBezTo>
                    <a:cubicBezTo>
                      <a:pt x="618" y="5066"/>
                      <a:pt x="1903" y="8481"/>
                      <a:pt x="3025" y="9099"/>
                    </a:cubicBezTo>
                    <a:cubicBezTo>
                      <a:pt x="4113" y="9679"/>
                      <a:pt x="8883" y="9691"/>
                      <a:pt x="9263" y="9691"/>
                    </a:cubicBezTo>
                    <a:cubicBezTo>
                      <a:pt x="9279" y="9691"/>
                      <a:pt x="9287" y="9691"/>
                      <a:pt x="9287" y="9691"/>
                    </a:cubicBezTo>
                    <a:lnTo>
                      <a:pt x="9464" y="8280"/>
                    </a:lnTo>
                    <a:cubicBezTo>
                      <a:pt x="9464" y="8280"/>
                      <a:pt x="7233" y="7360"/>
                      <a:pt x="5696" y="6944"/>
                    </a:cubicBezTo>
                    <a:cubicBezTo>
                      <a:pt x="5419" y="6856"/>
                      <a:pt x="6124" y="6528"/>
                      <a:pt x="5104" y="5835"/>
                    </a:cubicBezTo>
                    <a:cubicBezTo>
                      <a:pt x="4083" y="5142"/>
                      <a:pt x="4373" y="4033"/>
                      <a:pt x="3768" y="3655"/>
                    </a:cubicBezTo>
                    <a:cubicBezTo>
                      <a:pt x="3163" y="3277"/>
                      <a:pt x="2621" y="1"/>
                      <a:pt x="2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83" name="CuadroTexto 82">
            <a:extLst>
              <a:ext uri="{FF2B5EF4-FFF2-40B4-BE49-F238E27FC236}">
                <a16:creationId xmlns:a16="http://schemas.microsoft.com/office/drawing/2014/main" id="{D5EEDDE5-10B4-F0AA-5BDC-0FBCCE726BFF}"/>
              </a:ext>
            </a:extLst>
          </p:cNvPr>
          <p:cNvSpPr txBox="1"/>
          <p:nvPr/>
        </p:nvSpPr>
        <p:spPr>
          <a:xfrm>
            <a:off x="2839754" y="1836287"/>
            <a:ext cx="2323476" cy="307777"/>
          </a:xfrm>
          <a:prstGeom prst="rect">
            <a:avLst/>
          </a:prstGeom>
          <a:noFill/>
        </p:spPr>
        <p:txBody>
          <a:bodyPr wrap="square">
            <a:spAutoFit/>
          </a:bodyPr>
          <a:lstStyle/>
          <a:p>
            <a:pPr marL="0" indent="0" algn="ctr">
              <a:buFont typeface="Roboto"/>
              <a:buNone/>
            </a:pPr>
            <a:r>
              <a:rPr lang="es-ES" sz="1400" b="1" dirty="0">
                <a:solidFill>
                  <a:schemeClr val="tx1"/>
                </a:solidFill>
              </a:rPr>
              <a:t>Objetivo del Programa</a:t>
            </a:r>
          </a:p>
        </p:txBody>
      </p:sp>
      <p:sp>
        <p:nvSpPr>
          <p:cNvPr id="85" name="Google Shape;1242;p43">
            <a:extLst>
              <a:ext uri="{FF2B5EF4-FFF2-40B4-BE49-F238E27FC236}">
                <a16:creationId xmlns:a16="http://schemas.microsoft.com/office/drawing/2014/main" id="{2919F3DA-6ADB-2F9B-043E-38848ED3272F}"/>
              </a:ext>
            </a:extLst>
          </p:cNvPr>
          <p:cNvSpPr txBox="1">
            <a:spLocks/>
          </p:cNvSpPr>
          <p:nvPr/>
        </p:nvSpPr>
        <p:spPr>
          <a:xfrm>
            <a:off x="2697895" y="2313425"/>
            <a:ext cx="2804924" cy="21353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dirty="0"/>
              <a:t>Apoyo en el contacto con aliados comerciales (Base de agentes comerciales) y organizaciones de productores para el establecimiento de: Alianzas Productivas, Alianzas comerciales agroindustriales y de exportación. Se brinda apoyo y acompañamiento (a través de la Dirección Nacional y Regionales) para la celebración de contratos de compraventa y suministro, y la conformación de fondos rotarios de comercialización. </a:t>
            </a:r>
          </a:p>
        </p:txBody>
      </p:sp>
      <p:grpSp>
        <p:nvGrpSpPr>
          <p:cNvPr id="86" name="Google Shape;787;p31">
            <a:extLst>
              <a:ext uri="{FF2B5EF4-FFF2-40B4-BE49-F238E27FC236}">
                <a16:creationId xmlns:a16="http://schemas.microsoft.com/office/drawing/2014/main" id="{CA96933E-DECF-1381-9857-87F64DFD7BCF}"/>
              </a:ext>
            </a:extLst>
          </p:cNvPr>
          <p:cNvGrpSpPr/>
          <p:nvPr/>
        </p:nvGrpSpPr>
        <p:grpSpPr>
          <a:xfrm>
            <a:off x="1024628" y="1930895"/>
            <a:ext cx="726162" cy="672425"/>
            <a:chOff x="755350" y="1002550"/>
            <a:chExt cx="434100" cy="402000"/>
          </a:xfrm>
        </p:grpSpPr>
        <p:sp>
          <p:nvSpPr>
            <p:cNvPr id="87" name="Google Shape;788;p31">
              <a:extLst>
                <a:ext uri="{FF2B5EF4-FFF2-40B4-BE49-F238E27FC236}">
                  <a16:creationId xmlns:a16="http://schemas.microsoft.com/office/drawing/2014/main" id="{67B0F6C7-A331-B70B-2CA9-51D0A6B0654A}"/>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789;p31">
              <a:extLst>
                <a:ext uri="{FF2B5EF4-FFF2-40B4-BE49-F238E27FC236}">
                  <a16:creationId xmlns:a16="http://schemas.microsoft.com/office/drawing/2014/main" id="{B3992CE0-9D46-BFBF-51EA-5A8F4136FFA1}"/>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790;p31">
              <a:extLst>
                <a:ext uri="{FF2B5EF4-FFF2-40B4-BE49-F238E27FC236}">
                  <a16:creationId xmlns:a16="http://schemas.microsoft.com/office/drawing/2014/main" id="{22361A3B-920A-CB5B-9EF4-F2F62F47A073}"/>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0" name="Google Shape;787;p31">
            <a:extLst>
              <a:ext uri="{FF2B5EF4-FFF2-40B4-BE49-F238E27FC236}">
                <a16:creationId xmlns:a16="http://schemas.microsoft.com/office/drawing/2014/main" id="{84572333-697A-F374-73F8-E233BBF1D7C5}"/>
              </a:ext>
            </a:extLst>
          </p:cNvPr>
          <p:cNvGrpSpPr/>
          <p:nvPr/>
        </p:nvGrpSpPr>
        <p:grpSpPr>
          <a:xfrm>
            <a:off x="8035795" y="266594"/>
            <a:ext cx="726162" cy="672425"/>
            <a:chOff x="755350" y="1002550"/>
            <a:chExt cx="434100" cy="402000"/>
          </a:xfrm>
        </p:grpSpPr>
        <p:sp>
          <p:nvSpPr>
            <p:cNvPr id="91" name="Google Shape;788;p31">
              <a:extLst>
                <a:ext uri="{FF2B5EF4-FFF2-40B4-BE49-F238E27FC236}">
                  <a16:creationId xmlns:a16="http://schemas.microsoft.com/office/drawing/2014/main" id="{03222614-C7D6-55A1-0EBA-BB55EECDAEF6}"/>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789;p31">
              <a:extLst>
                <a:ext uri="{FF2B5EF4-FFF2-40B4-BE49-F238E27FC236}">
                  <a16:creationId xmlns:a16="http://schemas.microsoft.com/office/drawing/2014/main" id="{F6E18F41-DFB8-B371-B008-37C8282A921E}"/>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790;p31">
              <a:extLst>
                <a:ext uri="{FF2B5EF4-FFF2-40B4-BE49-F238E27FC236}">
                  <a16:creationId xmlns:a16="http://schemas.microsoft.com/office/drawing/2014/main" id="{70E2C1D7-67D3-90E6-F811-52FA226F62E1}"/>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7" name="Picture 14" descr="Agencia de Desarrollo Rural">
            <a:extLst>
              <a:ext uri="{FF2B5EF4-FFF2-40B4-BE49-F238E27FC236}">
                <a16:creationId xmlns:a16="http://schemas.microsoft.com/office/drawing/2014/main" id="{95EC8334-2FFB-413B-AC32-0B7329C3E5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11"/>
          <a:stretch/>
        </p:blipFill>
        <p:spPr bwMode="auto">
          <a:xfrm>
            <a:off x="5830593" y="1980112"/>
            <a:ext cx="2714842" cy="121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998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877D2B4-E5D5-22A5-5C46-364EF9DC5F4D}"/>
              </a:ext>
            </a:extLst>
          </p:cNvPr>
          <p:cNvSpPr txBox="1"/>
          <p:nvPr/>
        </p:nvSpPr>
        <p:spPr>
          <a:xfrm>
            <a:off x="192486" y="1775575"/>
            <a:ext cx="3697589" cy="1754326"/>
          </a:xfrm>
          <a:prstGeom prst="rect">
            <a:avLst/>
          </a:prstGeom>
          <a:noFill/>
        </p:spPr>
        <p:txBody>
          <a:bodyPr wrap="square">
            <a:spAutoFit/>
          </a:bodyPr>
          <a:lstStyle/>
          <a:p>
            <a:pPr algn="ctr"/>
            <a:r>
              <a:rPr lang="es-ES" sz="1200" dirty="0">
                <a:solidFill>
                  <a:schemeClr val="tx1"/>
                </a:solidFill>
              </a:rPr>
              <a:t>La Dirección de Comercialización tiene en cuenta  a todos los productores agrícolas y transformadores de producto, los productores que tengan productos para comercializar deben contactarse con el correo </a:t>
            </a:r>
            <a:r>
              <a:rPr lang="es-ES" sz="1200" dirty="0">
                <a:solidFill>
                  <a:srgbClr val="0000CC"/>
                </a:solidFill>
              </a:rPr>
              <a:t>correspondecia@adr.gov.co </a:t>
            </a:r>
            <a:r>
              <a:rPr lang="es-ES" sz="1200" dirty="0">
                <a:solidFill>
                  <a:schemeClr val="tx1"/>
                </a:solidFill>
              </a:rPr>
              <a:t>para conocer el producto y facilitar su comercialización.                                                                                                                         Para más información revise el enlace </a:t>
            </a:r>
            <a:r>
              <a:rPr lang="es-ES" sz="1200" dirty="0">
                <a:solidFill>
                  <a:srgbClr val="0000CC"/>
                </a:solidFill>
              </a:rPr>
              <a:t>https://www.adr.gov.co/atencion-y-servicios-a-la-ciudadania/comercializacion/</a:t>
            </a:r>
            <a:endParaRPr lang="es-CO" sz="1200" dirty="0">
              <a:solidFill>
                <a:srgbClr val="0000CC"/>
              </a:solidFill>
            </a:endParaRPr>
          </a:p>
        </p:txBody>
      </p:sp>
      <p:sp>
        <p:nvSpPr>
          <p:cNvPr id="8" name="CuadroTexto 7">
            <a:extLst>
              <a:ext uri="{FF2B5EF4-FFF2-40B4-BE49-F238E27FC236}">
                <a16:creationId xmlns:a16="http://schemas.microsoft.com/office/drawing/2014/main" id="{106397BC-BD9C-C376-5F33-2394267EE45B}"/>
              </a:ext>
            </a:extLst>
          </p:cNvPr>
          <p:cNvSpPr txBox="1"/>
          <p:nvPr/>
        </p:nvSpPr>
        <p:spPr>
          <a:xfrm>
            <a:off x="8239" y="1188493"/>
            <a:ext cx="4066082" cy="523220"/>
          </a:xfrm>
          <a:prstGeom prst="rect">
            <a:avLst/>
          </a:prstGeom>
          <a:noFill/>
        </p:spPr>
        <p:txBody>
          <a:bodyPr wrap="square">
            <a:spAutoFit/>
          </a:bodyPr>
          <a:lstStyle/>
          <a:p>
            <a:pPr algn="ctr"/>
            <a:r>
              <a:rPr lang="es-CO" sz="1400" dirty="0">
                <a:solidFill>
                  <a:schemeClr val="tx1"/>
                </a:solidFill>
                <a:latin typeface="Roboto Slab ExtraBold" pitchFamily="2" charset="0"/>
                <a:ea typeface="Roboto Slab ExtraBold" pitchFamily="2" charset="0"/>
                <a:cs typeface="Roboto Slab ExtraBold" pitchFamily="2" charset="0"/>
              </a:rPr>
              <a:t>Procedimientos para </a:t>
            </a:r>
          </a:p>
          <a:p>
            <a:pPr algn="ctr"/>
            <a:r>
              <a:rPr lang="es-CO" sz="1400" dirty="0">
                <a:solidFill>
                  <a:schemeClr val="tx1"/>
                </a:solidFill>
                <a:latin typeface="Roboto Slab ExtraBold" pitchFamily="2" charset="0"/>
                <a:ea typeface="Roboto Slab ExtraBold" pitchFamily="2" charset="0"/>
                <a:cs typeface="Roboto Slab ExtraBold" pitchFamily="2" charset="0"/>
              </a:rPr>
              <a:t>acceder a la oferta</a:t>
            </a:r>
          </a:p>
        </p:txBody>
      </p:sp>
      <p:grpSp>
        <p:nvGrpSpPr>
          <p:cNvPr id="99" name="Google Shape;3262;p47">
            <a:extLst>
              <a:ext uri="{FF2B5EF4-FFF2-40B4-BE49-F238E27FC236}">
                <a16:creationId xmlns:a16="http://schemas.microsoft.com/office/drawing/2014/main" id="{5ACBCCE4-1418-60B5-D4C0-A7A1AEBF0108}"/>
              </a:ext>
            </a:extLst>
          </p:cNvPr>
          <p:cNvGrpSpPr/>
          <p:nvPr/>
        </p:nvGrpSpPr>
        <p:grpSpPr>
          <a:xfrm>
            <a:off x="7179600" y="1593694"/>
            <a:ext cx="1189464" cy="1345581"/>
            <a:chOff x="6891655" y="3912730"/>
            <a:chExt cx="287903" cy="418791"/>
          </a:xfrm>
        </p:grpSpPr>
        <p:sp>
          <p:nvSpPr>
            <p:cNvPr id="100" name="Google Shape;3263;p47">
              <a:extLst>
                <a:ext uri="{FF2B5EF4-FFF2-40B4-BE49-F238E27FC236}">
                  <a16:creationId xmlns:a16="http://schemas.microsoft.com/office/drawing/2014/main" id="{7592356C-156B-EE79-F154-DF4A936B50A0}"/>
                </a:ext>
              </a:extLst>
            </p:cNvPr>
            <p:cNvSpPr/>
            <p:nvPr/>
          </p:nvSpPr>
          <p:spPr>
            <a:xfrm>
              <a:off x="6970151" y="3912730"/>
              <a:ext cx="130912" cy="86704"/>
            </a:xfrm>
            <a:custGeom>
              <a:avLst/>
              <a:gdLst/>
              <a:ahLst/>
              <a:cxnLst/>
              <a:rect l="l" t="t" r="r" b="b"/>
              <a:pathLst>
                <a:path w="5582" h="3697" extrusionOk="0">
                  <a:moveTo>
                    <a:pt x="1919" y="0"/>
                  </a:moveTo>
                  <a:cubicBezTo>
                    <a:pt x="1440" y="0"/>
                    <a:pt x="1014" y="306"/>
                    <a:pt x="863" y="762"/>
                  </a:cubicBezTo>
                  <a:lnTo>
                    <a:pt x="0" y="3348"/>
                  </a:lnTo>
                  <a:lnTo>
                    <a:pt x="1364" y="3697"/>
                  </a:lnTo>
                  <a:lnTo>
                    <a:pt x="4225" y="3697"/>
                  </a:lnTo>
                  <a:lnTo>
                    <a:pt x="5582" y="3348"/>
                  </a:lnTo>
                  <a:lnTo>
                    <a:pt x="4719" y="762"/>
                  </a:lnTo>
                  <a:cubicBezTo>
                    <a:pt x="4568" y="306"/>
                    <a:pt x="4142" y="0"/>
                    <a:pt x="3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3264;p47">
              <a:extLst>
                <a:ext uri="{FF2B5EF4-FFF2-40B4-BE49-F238E27FC236}">
                  <a16:creationId xmlns:a16="http://schemas.microsoft.com/office/drawing/2014/main" id="{A3FA1A9E-C8BF-2AED-D2E5-B90DC79A006F}"/>
                </a:ext>
              </a:extLst>
            </p:cNvPr>
            <p:cNvSpPr/>
            <p:nvPr/>
          </p:nvSpPr>
          <p:spPr>
            <a:xfrm>
              <a:off x="6970151" y="3912730"/>
              <a:ext cx="130912" cy="86704"/>
            </a:xfrm>
            <a:custGeom>
              <a:avLst/>
              <a:gdLst/>
              <a:ahLst/>
              <a:cxnLst/>
              <a:rect l="l" t="t" r="r" b="b"/>
              <a:pathLst>
                <a:path w="5582" h="3697" extrusionOk="0">
                  <a:moveTo>
                    <a:pt x="1919" y="0"/>
                  </a:moveTo>
                  <a:cubicBezTo>
                    <a:pt x="1440" y="0"/>
                    <a:pt x="1014" y="306"/>
                    <a:pt x="863" y="762"/>
                  </a:cubicBezTo>
                  <a:lnTo>
                    <a:pt x="0" y="3348"/>
                  </a:lnTo>
                  <a:lnTo>
                    <a:pt x="1364" y="3697"/>
                  </a:lnTo>
                  <a:lnTo>
                    <a:pt x="4225" y="3697"/>
                  </a:lnTo>
                  <a:lnTo>
                    <a:pt x="5582" y="3348"/>
                  </a:lnTo>
                  <a:lnTo>
                    <a:pt x="5341" y="2629"/>
                  </a:lnTo>
                  <a:lnTo>
                    <a:pt x="2785" y="2629"/>
                  </a:lnTo>
                  <a:cubicBezTo>
                    <a:pt x="2417" y="2629"/>
                    <a:pt x="2158" y="2269"/>
                    <a:pt x="2273" y="1921"/>
                  </a:cubicBezTo>
                  <a:lnTo>
                    <a:pt x="2659" y="762"/>
                  </a:lnTo>
                  <a:cubicBezTo>
                    <a:pt x="2807" y="315"/>
                    <a:pt x="3221" y="12"/>
                    <a:pt x="3690"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3265;p47">
              <a:extLst>
                <a:ext uri="{FF2B5EF4-FFF2-40B4-BE49-F238E27FC236}">
                  <a16:creationId xmlns:a16="http://schemas.microsoft.com/office/drawing/2014/main" id="{D303A7D8-B7C2-D457-8E95-348058C03154}"/>
                </a:ext>
              </a:extLst>
            </p:cNvPr>
            <p:cNvSpPr/>
            <p:nvPr/>
          </p:nvSpPr>
          <p:spPr>
            <a:xfrm>
              <a:off x="6941914" y="4016789"/>
              <a:ext cx="38486" cy="48453"/>
            </a:xfrm>
            <a:custGeom>
              <a:avLst/>
              <a:gdLst/>
              <a:ahLst/>
              <a:cxnLst/>
              <a:rect l="l" t="t" r="r" b="b"/>
              <a:pathLst>
                <a:path w="1641" h="2066" extrusionOk="0">
                  <a:moveTo>
                    <a:pt x="750" y="1"/>
                  </a:moveTo>
                  <a:cubicBezTo>
                    <a:pt x="336" y="1"/>
                    <a:pt x="0" y="337"/>
                    <a:pt x="0" y="752"/>
                  </a:cubicBezTo>
                  <a:lnTo>
                    <a:pt x="0" y="1314"/>
                  </a:lnTo>
                  <a:cubicBezTo>
                    <a:pt x="0" y="1729"/>
                    <a:pt x="336" y="2066"/>
                    <a:pt x="750" y="2066"/>
                  </a:cubicBezTo>
                  <a:lnTo>
                    <a:pt x="1641" y="2066"/>
                  </a:lnTo>
                  <a:lnTo>
                    <a:pt x="1641"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3266;p47">
              <a:extLst>
                <a:ext uri="{FF2B5EF4-FFF2-40B4-BE49-F238E27FC236}">
                  <a16:creationId xmlns:a16="http://schemas.microsoft.com/office/drawing/2014/main" id="{38DB0838-5849-D400-09AF-A0DC916BC21E}"/>
                </a:ext>
              </a:extLst>
            </p:cNvPr>
            <p:cNvSpPr/>
            <p:nvPr/>
          </p:nvSpPr>
          <p:spPr>
            <a:xfrm>
              <a:off x="7090837" y="4016789"/>
              <a:ext cx="38462" cy="48453"/>
            </a:xfrm>
            <a:custGeom>
              <a:avLst/>
              <a:gdLst/>
              <a:ahLst/>
              <a:cxnLst/>
              <a:rect l="l" t="t" r="r" b="b"/>
              <a:pathLst>
                <a:path w="1640" h="2066" extrusionOk="0">
                  <a:moveTo>
                    <a:pt x="1" y="1"/>
                  </a:moveTo>
                  <a:lnTo>
                    <a:pt x="1" y="2066"/>
                  </a:lnTo>
                  <a:lnTo>
                    <a:pt x="890" y="2066"/>
                  </a:lnTo>
                  <a:cubicBezTo>
                    <a:pt x="1304" y="2066"/>
                    <a:pt x="1640" y="1729"/>
                    <a:pt x="1640" y="1314"/>
                  </a:cubicBezTo>
                  <a:lnTo>
                    <a:pt x="1640" y="752"/>
                  </a:lnTo>
                  <a:cubicBezTo>
                    <a:pt x="1640" y="337"/>
                    <a:pt x="1305" y="1"/>
                    <a:pt x="89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3267;p47">
              <a:extLst>
                <a:ext uri="{FF2B5EF4-FFF2-40B4-BE49-F238E27FC236}">
                  <a16:creationId xmlns:a16="http://schemas.microsoft.com/office/drawing/2014/main" id="{E8E7E0CB-DBEB-089C-39D5-5AB6D3D32665}"/>
                </a:ext>
              </a:extLst>
            </p:cNvPr>
            <p:cNvSpPr/>
            <p:nvPr/>
          </p:nvSpPr>
          <p:spPr>
            <a:xfrm>
              <a:off x="6891655" y="4161350"/>
              <a:ext cx="287903" cy="170171"/>
            </a:xfrm>
            <a:custGeom>
              <a:avLst/>
              <a:gdLst/>
              <a:ahLst/>
              <a:cxnLst/>
              <a:rect l="l" t="t" r="r" b="b"/>
              <a:pathLst>
                <a:path w="12276" h="7256" extrusionOk="0">
                  <a:moveTo>
                    <a:pt x="4561" y="1"/>
                  </a:moveTo>
                  <a:lnTo>
                    <a:pt x="3905" y="243"/>
                  </a:lnTo>
                  <a:lnTo>
                    <a:pt x="3347" y="806"/>
                  </a:lnTo>
                  <a:lnTo>
                    <a:pt x="2789" y="652"/>
                  </a:lnTo>
                  <a:lnTo>
                    <a:pt x="1061" y="1286"/>
                  </a:lnTo>
                  <a:cubicBezTo>
                    <a:pt x="422" y="1520"/>
                    <a:pt x="1" y="2125"/>
                    <a:pt x="1" y="2804"/>
                  </a:cubicBezTo>
                  <a:lnTo>
                    <a:pt x="1" y="7255"/>
                  </a:lnTo>
                  <a:lnTo>
                    <a:pt x="1675" y="7255"/>
                  </a:lnTo>
                  <a:lnTo>
                    <a:pt x="2751" y="6895"/>
                  </a:lnTo>
                  <a:lnTo>
                    <a:pt x="9487" y="6895"/>
                  </a:lnTo>
                  <a:lnTo>
                    <a:pt x="10603" y="7255"/>
                  </a:lnTo>
                  <a:lnTo>
                    <a:pt x="12275" y="7255"/>
                  </a:lnTo>
                  <a:lnTo>
                    <a:pt x="12275" y="2804"/>
                  </a:lnTo>
                  <a:cubicBezTo>
                    <a:pt x="12275" y="2125"/>
                    <a:pt x="11854" y="1520"/>
                    <a:pt x="11215" y="1286"/>
                  </a:cubicBezTo>
                  <a:lnTo>
                    <a:pt x="9487" y="652"/>
                  </a:lnTo>
                  <a:lnTo>
                    <a:pt x="8929" y="806"/>
                  </a:lnTo>
                  <a:lnTo>
                    <a:pt x="8371" y="243"/>
                  </a:lnTo>
                  <a:lnTo>
                    <a:pt x="77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3268;p47">
              <a:extLst>
                <a:ext uri="{FF2B5EF4-FFF2-40B4-BE49-F238E27FC236}">
                  <a16:creationId xmlns:a16="http://schemas.microsoft.com/office/drawing/2014/main" id="{CF104AAE-55FB-22A7-2A81-1DD0F64D21B8}"/>
                </a:ext>
              </a:extLst>
            </p:cNvPr>
            <p:cNvSpPr/>
            <p:nvPr/>
          </p:nvSpPr>
          <p:spPr>
            <a:xfrm>
              <a:off x="6891655" y="4161350"/>
              <a:ext cx="132272" cy="170171"/>
            </a:xfrm>
            <a:custGeom>
              <a:avLst/>
              <a:gdLst/>
              <a:ahLst/>
              <a:cxnLst/>
              <a:rect l="l" t="t" r="r" b="b"/>
              <a:pathLst>
                <a:path w="5640" h="7256" extrusionOk="0">
                  <a:moveTo>
                    <a:pt x="4561" y="1"/>
                  </a:moveTo>
                  <a:lnTo>
                    <a:pt x="3905" y="243"/>
                  </a:lnTo>
                  <a:lnTo>
                    <a:pt x="3310" y="820"/>
                  </a:lnTo>
                  <a:lnTo>
                    <a:pt x="2789" y="652"/>
                  </a:lnTo>
                  <a:lnTo>
                    <a:pt x="1061" y="1286"/>
                  </a:lnTo>
                  <a:cubicBezTo>
                    <a:pt x="422" y="1520"/>
                    <a:pt x="1" y="2125"/>
                    <a:pt x="1" y="2804"/>
                  </a:cubicBezTo>
                  <a:lnTo>
                    <a:pt x="1" y="7255"/>
                  </a:lnTo>
                  <a:lnTo>
                    <a:pt x="1077" y="7255"/>
                  </a:lnTo>
                  <a:lnTo>
                    <a:pt x="1077" y="2804"/>
                  </a:lnTo>
                  <a:cubicBezTo>
                    <a:pt x="1077" y="2125"/>
                    <a:pt x="1501" y="1520"/>
                    <a:pt x="2137" y="1286"/>
                  </a:cubicBezTo>
                  <a:lnTo>
                    <a:pt x="5640"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3269;p47">
              <a:extLst>
                <a:ext uri="{FF2B5EF4-FFF2-40B4-BE49-F238E27FC236}">
                  <a16:creationId xmlns:a16="http://schemas.microsoft.com/office/drawing/2014/main" id="{6863935F-783B-F037-C60E-D5BB2B538CC1}"/>
                </a:ext>
              </a:extLst>
            </p:cNvPr>
            <p:cNvSpPr/>
            <p:nvPr/>
          </p:nvSpPr>
          <p:spPr>
            <a:xfrm>
              <a:off x="6998622" y="4122114"/>
              <a:ext cx="73969" cy="51689"/>
            </a:xfrm>
            <a:custGeom>
              <a:avLst/>
              <a:gdLst/>
              <a:ahLst/>
              <a:cxnLst/>
              <a:rect l="l" t="t" r="r" b="b"/>
              <a:pathLst>
                <a:path w="3154" h="2204" extrusionOk="0">
                  <a:moveTo>
                    <a:pt x="1577" y="0"/>
                  </a:moveTo>
                  <a:lnTo>
                    <a:pt x="0" y="195"/>
                  </a:lnTo>
                  <a:lnTo>
                    <a:pt x="0" y="1676"/>
                  </a:lnTo>
                  <a:cubicBezTo>
                    <a:pt x="467" y="2028"/>
                    <a:pt x="1022" y="2204"/>
                    <a:pt x="1577" y="2204"/>
                  </a:cubicBezTo>
                  <a:cubicBezTo>
                    <a:pt x="2132" y="2204"/>
                    <a:pt x="2687" y="2028"/>
                    <a:pt x="3154" y="1676"/>
                  </a:cubicBezTo>
                  <a:lnTo>
                    <a:pt x="3154" y="195"/>
                  </a:lnTo>
                  <a:lnTo>
                    <a:pt x="1577" y="0"/>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3270;p47">
              <a:extLst>
                <a:ext uri="{FF2B5EF4-FFF2-40B4-BE49-F238E27FC236}">
                  <a16:creationId xmlns:a16="http://schemas.microsoft.com/office/drawing/2014/main" id="{ADFECD50-23F2-8D3B-E02F-A78D0DC9E362}"/>
                </a:ext>
              </a:extLst>
            </p:cNvPr>
            <p:cNvSpPr/>
            <p:nvPr/>
          </p:nvSpPr>
          <p:spPr>
            <a:xfrm>
              <a:off x="6998622" y="4126664"/>
              <a:ext cx="49649" cy="47140"/>
            </a:xfrm>
            <a:custGeom>
              <a:avLst/>
              <a:gdLst/>
              <a:ahLst/>
              <a:cxnLst/>
              <a:rect l="l" t="t" r="r" b="b"/>
              <a:pathLst>
                <a:path w="2117" h="2010" extrusionOk="0">
                  <a:moveTo>
                    <a:pt x="0" y="1"/>
                  </a:moveTo>
                  <a:lnTo>
                    <a:pt x="0" y="1482"/>
                  </a:lnTo>
                  <a:cubicBezTo>
                    <a:pt x="468" y="1834"/>
                    <a:pt x="1022" y="2010"/>
                    <a:pt x="1577" y="2010"/>
                  </a:cubicBezTo>
                  <a:cubicBezTo>
                    <a:pt x="1758" y="2010"/>
                    <a:pt x="1938" y="1991"/>
                    <a:pt x="2116" y="1954"/>
                  </a:cubicBezTo>
                  <a:cubicBezTo>
                    <a:pt x="1749" y="1876"/>
                    <a:pt x="1393" y="1719"/>
                    <a:pt x="1079" y="1482"/>
                  </a:cubicBezTo>
                  <a:lnTo>
                    <a:pt x="1079" y="1"/>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3271;p47">
              <a:extLst>
                <a:ext uri="{FF2B5EF4-FFF2-40B4-BE49-F238E27FC236}">
                  <a16:creationId xmlns:a16="http://schemas.microsoft.com/office/drawing/2014/main" id="{428AD409-C2B9-81E4-3EBD-C42D69415060}"/>
                </a:ext>
              </a:extLst>
            </p:cNvPr>
            <p:cNvSpPr/>
            <p:nvPr/>
          </p:nvSpPr>
          <p:spPr>
            <a:xfrm>
              <a:off x="6957041" y="4167026"/>
              <a:ext cx="26220" cy="68223"/>
            </a:xfrm>
            <a:custGeom>
              <a:avLst/>
              <a:gdLst/>
              <a:ahLst/>
              <a:cxnLst/>
              <a:rect l="l" t="t" r="r" b="b"/>
              <a:pathLst>
                <a:path w="1118" h="2909" extrusionOk="0">
                  <a:moveTo>
                    <a:pt x="1117" y="1"/>
                  </a:moveTo>
                  <a:lnTo>
                    <a:pt x="1" y="410"/>
                  </a:lnTo>
                  <a:lnTo>
                    <a:pt x="1" y="2908"/>
                  </a:lnTo>
                  <a:lnTo>
                    <a:pt x="1117" y="2908"/>
                  </a:lnTo>
                  <a:lnTo>
                    <a:pt x="11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3272;p47">
              <a:extLst>
                <a:ext uri="{FF2B5EF4-FFF2-40B4-BE49-F238E27FC236}">
                  <a16:creationId xmlns:a16="http://schemas.microsoft.com/office/drawing/2014/main" id="{08F39C4B-94A9-53A7-D808-93C66F1DED95}"/>
                </a:ext>
              </a:extLst>
            </p:cNvPr>
            <p:cNvSpPr/>
            <p:nvPr/>
          </p:nvSpPr>
          <p:spPr>
            <a:xfrm>
              <a:off x="7087953" y="4167026"/>
              <a:ext cx="26196" cy="68223"/>
            </a:xfrm>
            <a:custGeom>
              <a:avLst/>
              <a:gdLst/>
              <a:ahLst/>
              <a:cxnLst/>
              <a:rect l="l" t="t" r="r" b="b"/>
              <a:pathLst>
                <a:path w="1117" h="2909" extrusionOk="0">
                  <a:moveTo>
                    <a:pt x="1" y="1"/>
                  </a:moveTo>
                  <a:lnTo>
                    <a:pt x="1" y="2908"/>
                  </a:lnTo>
                  <a:lnTo>
                    <a:pt x="1117" y="2908"/>
                  </a:lnTo>
                  <a:lnTo>
                    <a:pt x="1117" y="410"/>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3273;p47">
              <a:extLst>
                <a:ext uri="{FF2B5EF4-FFF2-40B4-BE49-F238E27FC236}">
                  <a16:creationId xmlns:a16="http://schemas.microsoft.com/office/drawing/2014/main" id="{6EDC8286-5368-8E6E-CCAD-09D3999D5D1E}"/>
                </a:ext>
              </a:extLst>
            </p:cNvPr>
            <p:cNvSpPr/>
            <p:nvPr/>
          </p:nvSpPr>
          <p:spPr>
            <a:xfrm>
              <a:off x="6972191" y="4008628"/>
              <a:ext cx="126808" cy="127652"/>
            </a:xfrm>
            <a:custGeom>
              <a:avLst/>
              <a:gdLst/>
              <a:ahLst/>
              <a:cxnLst/>
              <a:rect l="l" t="t" r="r" b="b"/>
              <a:pathLst>
                <a:path w="5407" h="5443" extrusionOk="0">
                  <a:moveTo>
                    <a:pt x="1" y="0"/>
                  </a:moveTo>
                  <a:lnTo>
                    <a:pt x="1" y="2945"/>
                  </a:lnTo>
                  <a:cubicBezTo>
                    <a:pt x="1" y="4325"/>
                    <a:pt x="1120" y="5443"/>
                    <a:pt x="2497" y="5443"/>
                  </a:cubicBezTo>
                  <a:lnTo>
                    <a:pt x="2911" y="5443"/>
                  </a:lnTo>
                  <a:cubicBezTo>
                    <a:pt x="4291" y="5443"/>
                    <a:pt x="5407" y="4325"/>
                    <a:pt x="5407" y="2945"/>
                  </a:cubicBezTo>
                  <a:lnTo>
                    <a:pt x="5407" y="27"/>
                  </a:lnTo>
                  <a:lnTo>
                    <a:pt x="1"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3274;p47">
              <a:extLst>
                <a:ext uri="{FF2B5EF4-FFF2-40B4-BE49-F238E27FC236}">
                  <a16:creationId xmlns:a16="http://schemas.microsoft.com/office/drawing/2014/main" id="{2597B581-2EC6-74D2-AC39-03BF819CDA7E}"/>
                </a:ext>
              </a:extLst>
            </p:cNvPr>
            <p:cNvSpPr/>
            <p:nvPr/>
          </p:nvSpPr>
          <p:spPr>
            <a:xfrm>
              <a:off x="6972191" y="4008628"/>
              <a:ext cx="126808" cy="127652"/>
            </a:xfrm>
            <a:custGeom>
              <a:avLst/>
              <a:gdLst/>
              <a:ahLst/>
              <a:cxnLst/>
              <a:rect l="l" t="t" r="r" b="b"/>
              <a:pathLst>
                <a:path w="5407" h="5443" extrusionOk="0">
                  <a:moveTo>
                    <a:pt x="1" y="0"/>
                  </a:moveTo>
                  <a:lnTo>
                    <a:pt x="1" y="2945"/>
                  </a:lnTo>
                  <a:cubicBezTo>
                    <a:pt x="1" y="4325"/>
                    <a:pt x="1120" y="5443"/>
                    <a:pt x="2497" y="5443"/>
                  </a:cubicBezTo>
                  <a:lnTo>
                    <a:pt x="2911" y="5443"/>
                  </a:lnTo>
                  <a:cubicBezTo>
                    <a:pt x="3024" y="5443"/>
                    <a:pt x="3134" y="5435"/>
                    <a:pt x="3243" y="5421"/>
                  </a:cubicBezTo>
                  <a:cubicBezTo>
                    <a:pt x="2020" y="5258"/>
                    <a:pt x="1077" y="4212"/>
                    <a:pt x="1077" y="2945"/>
                  </a:cubicBezTo>
                  <a:lnTo>
                    <a:pt x="1077" y="1786"/>
                  </a:lnTo>
                  <a:cubicBezTo>
                    <a:pt x="1077" y="1390"/>
                    <a:pt x="1399" y="1068"/>
                    <a:pt x="1797" y="1068"/>
                  </a:cubicBezTo>
                  <a:lnTo>
                    <a:pt x="5407" y="1068"/>
                  </a:lnTo>
                  <a:lnTo>
                    <a:pt x="5407" y="27"/>
                  </a:lnTo>
                  <a:lnTo>
                    <a:pt x="1"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3275;p47">
              <a:extLst>
                <a:ext uri="{FF2B5EF4-FFF2-40B4-BE49-F238E27FC236}">
                  <a16:creationId xmlns:a16="http://schemas.microsoft.com/office/drawing/2014/main" id="{441A8140-1769-1ED8-1833-2D3C5910115B}"/>
                </a:ext>
              </a:extLst>
            </p:cNvPr>
            <p:cNvSpPr/>
            <p:nvPr/>
          </p:nvSpPr>
          <p:spPr>
            <a:xfrm>
              <a:off x="7056573" y="4034121"/>
              <a:ext cx="12664" cy="20967"/>
            </a:xfrm>
            <a:custGeom>
              <a:avLst/>
              <a:gdLst/>
              <a:ahLst/>
              <a:cxnLst/>
              <a:rect l="l" t="t" r="r" b="b"/>
              <a:pathLst>
                <a:path w="540" h="894" extrusionOk="0">
                  <a:moveTo>
                    <a:pt x="270" y="1"/>
                  </a:moveTo>
                  <a:cubicBezTo>
                    <a:pt x="119" y="1"/>
                    <a:pt x="0" y="121"/>
                    <a:pt x="0" y="270"/>
                  </a:cubicBezTo>
                  <a:lnTo>
                    <a:pt x="0" y="624"/>
                  </a:lnTo>
                  <a:cubicBezTo>
                    <a:pt x="0" y="773"/>
                    <a:pt x="119" y="894"/>
                    <a:pt x="270" y="894"/>
                  </a:cubicBezTo>
                  <a:cubicBezTo>
                    <a:pt x="419" y="894"/>
                    <a:pt x="540" y="773"/>
                    <a:pt x="540" y="624"/>
                  </a:cubicBezTo>
                  <a:lnTo>
                    <a:pt x="540" y="270"/>
                  </a:lnTo>
                  <a:cubicBezTo>
                    <a:pt x="540" y="121"/>
                    <a:pt x="419" y="1"/>
                    <a:pt x="270" y="1"/>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3276;p47">
              <a:extLst>
                <a:ext uri="{FF2B5EF4-FFF2-40B4-BE49-F238E27FC236}">
                  <a16:creationId xmlns:a16="http://schemas.microsoft.com/office/drawing/2014/main" id="{BA4B0B39-3A99-DB7D-A12C-A042530234B2}"/>
                </a:ext>
              </a:extLst>
            </p:cNvPr>
            <p:cNvSpPr/>
            <p:nvPr/>
          </p:nvSpPr>
          <p:spPr>
            <a:xfrm>
              <a:off x="7002117" y="4034121"/>
              <a:ext cx="12664" cy="20967"/>
            </a:xfrm>
            <a:custGeom>
              <a:avLst/>
              <a:gdLst/>
              <a:ahLst/>
              <a:cxnLst/>
              <a:rect l="l" t="t" r="r" b="b"/>
              <a:pathLst>
                <a:path w="540" h="894" extrusionOk="0">
                  <a:moveTo>
                    <a:pt x="270" y="1"/>
                  </a:moveTo>
                  <a:cubicBezTo>
                    <a:pt x="121" y="1"/>
                    <a:pt x="1" y="121"/>
                    <a:pt x="1" y="270"/>
                  </a:cubicBezTo>
                  <a:lnTo>
                    <a:pt x="1" y="624"/>
                  </a:lnTo>
                  <a:cubicBezTo>
                    <a:pt x="1" y="773"/>
                    <a:pt x="121" y="894"/>
                    <a:pt x="270" y="894"/>
                  </a:cubicBezTo>
                  <a:cubicBezTo>
                    <a:pt x="418" y="894"/>
                    <a:pt x="540" y="773"/>
                    <a:pt x="540" y="624"/>
                  </a:cubicBezTo>
                  <a:lnTo>
                    <a:pt x="540" y="270"/>
                  </a:lnTo>
                  <a:cubicBezTo>
                    <a:pt x="540" y="121"/>
                    <a:pt x="418" y="1"/>
                    <a:pt x="270" y="1"/>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3277;p47">
              <a:extLst>
                <a:ext uri="{FF2B5EF4-FFF2-40B4-BE49-F238E27FC236}">
                  <a16:creationId xmlns:a16="http://schemas.microsoft.com/office/drawing/2014/main" id="{4EF19504-7E44-5321-D2A7-900D3936CF92}"/>
                </a:ext>
              </a:extLst>
            </p:cNvPr>
            <p:cNvSpPr/>
            <p:nvPr/>
          </p:nvSpPr>
          <p:spPr>
            <a:xfrm>
              <a:off x="7013444" y="4076781"/>
              <a:ext cx="44325" cy="28518"/>
            </a:xfrm>
            <a:custGeom>
              <a:avLst/>
              <a:gdLst/>
              <a:ahLst/>
              <a:cxnLst/>
              <a:rect l="l" t="t" r="r" b="b"/>
              <a:pathLst>
                <a:path w="1890" h="1216" extrusionOk="0">
                  <a:moveTo>
                    <a:pt x="270" y="0"/>
                  </a:moveTo>
                  <a:cubicBezTo>
                    <a:pt x="121" y="0"/>
                    <a:pt x="0" y="122"/>
                    <a:pt x="0" y="270"/>
                  </a:cubicBezTo>
                  <a:cubicBezTo>
                    <a:pt x="0" y="792"/>
                    <a:pt x="424" y="1216"/>
                    <a:pt x="945" y="1216"/>
                  </a:cubicBezTo>
                  <a:cubicBezTo>
                    <a:pt x="1465" y="1216"/>
                    <a:pt x="1889" y="792"/>
                    <a:pt x="1889" y="270"/>
                  </a:cubicBezTo>
                  <a:cubicBezTo>
                    <a:pt x="1889" y="122"/>
                    <a:pt x="1769" y="0"/>
                    <a:pt x="1620" y="0"/>
                  </a:cubicBezTo>
                  <a:cubicBezTo>
                    <a:pt x="1472" y="0"/>
                    <a:pt x="1350" y="122"/>
                    <a:pt x="1350" y="270"/>
                  </a:cubicBezTo>
                  <a:cubicBezTo>
                    <a:pt x="1350" y="495"/>
                    <a:pt x="1168" y="677"/>
                    <a:pt x="945" y="677"/>
                  </a:cubicBezTo>
                  <a:cubicBezTo>
                    <a:pt x="722" y="677"/>
                    <a:pt x="540" y="495"/>
                    <a:pt x="540" y="270"/>
                  </a:cubicBezTo>
                  <a:cubicBezTo>
                    <a:pt x="540" y="122"/>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3278;p47">
              <a:extLst>
                <a:ext uri="{FF2B5EF4-FFF2-40B4-BE49-F238E27FC236}">
                  <a16:creationId xmlns:a16="http://schemas.microsoft.com/office/drawing/2014/main" id="{67002BF3-D93A-025B-519A-5FF6941C6BE7}"/>
                </a:ext>
              </a:extLst>
            </p:cNvPr>
            <p:cNvSpPr/>
            <p:nvPr/>
          </p:nvSpPr>
          <p:spPr>
            <a:xfrm>
              <a:off x="6924348" y="3991226"/>
              <a:ext cx="222517" cy="25587"/>
            </a:xfrm>
            <a:custGeom>
              <a:avLst/>
              <a:gdLst/>
              <a:ahLst/>
              <a:cxnLst/>
              <a:rect l="l" t="t" r="r" b="b"/>
              <a:pathLst>
                <a:path w="9488" h="1091" extrusionOk="0">
                  <a:moveTo>
                    <a:pt x="546" y="1"/>
                  </a:moveTo>
                  <a:cubicBezTo>
                    <a:pt x="245" y="1"/>
                    <a:pt x="0" y="246"/>
                    <a:pt x="0" y="547"/>
                  </a:cubicBezTo>
                  <a:cubicBezTo>
                    <a:pt x="0" y="848"/>
                    <a:pt x="245" y="1091"/>
                    <a:pt x="546" y="1091"/>
                  </a:cubicBezTo>
                  <a:lnTo>
                    <a:pt x="8942" y="1091"/>
                  </a:lnTo>
                  <a:cubicBezTo>
                    <a:pt x="9243" y="1091"/>
                    <a:pt x="9488" y="848"/>
                    <a:pt x="9488" y="547"/>
                  </a:cubicBezTo>
                  <a:cubicBezTo>
                    <a:pt x="9488" y="246"/>
                    <a:pt x="9243" y="1"/>
                    <a:pt x="8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3279;p47">
              <a:extLst>
                <a:ext uri="{FF2B5EF4-FFF2-40B4-BE49-F238E27FC236}">
                  <a16:creationId xmlns:a16="http://schemas.microsoft.com/office/drawing/2014/main" id="{11B87A41-573F-A45D-D767-A3DD0254844E}"/>
                </a:ext>
              </a:extLst>
            </p:cNvPr>
            <p:cNvSpPr/>
            <p:nvPr/>
          </p:nvSpPr>
          <p:spPr>
            <a:xfrm>
              <a:off x="6924348" y="3991226"/>
              <a:ext cx="54926" cy="25587"/>
            </a:xfrm>
            <a:custGeom>
              <a:avLst/>
              <a:gdLst/>
              <a:ahLst/>
              <a:cxnLst/>
              <a:rect l="l" t="t" r="r" b="b"/>
              <a:pathLst>
                <a:path w="2342" h="1091" extrusionOk="0">
                  <a:moveTo>
                    <a:pt x="546" y="1"/>
                  </a:moveTo>
                  <a:cubicBezTo>
                    <a:pt x="245" y="1"/>
                    <a:pt x="0" y="246"/>
                    <a:pt x="0" y="547"/>
                  </a:cubicBezTo>
                  <a:cubicBezTo>
                    <a:pt x="0" y="848"/>
                    <a:pt x="245" y="1091"/>
                    <a:pt x="546" y="1091"/>
                  </a:cubicBezTo>
                  <a:lnTo>
                    <a:pt x="2342" y="1091"/>
                  </a:lnTo>
                  <a:cubicBezTo>
                    <a:pt x="2041" y="1091"/>
                    <a:pt x="1799" y="848"/>
                    <a:pt x="1799" y="547"/>
                  </a:cubicBezTo>
                  <a:cubicBezTo>
                    <a:pt x="1799" y="246"/>
                    <a:pt x="2041" y="1"/>
                    <a:pt x="2342"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3280;p47">
              <a:extLst>
                <a:ext uri="{FF2B5EF4-FFF2-40B4-BE49-F238E27FC236}">
                  <a16:creationId xmlns:a16="http://schemas.microsoft.com/office/drawing/2014/main" id="{8B27AAA4-4654-6F27-7C2F-E43951EB1A01}"/>
                </a:ext>
              </a:extLst>
            </p:cNvPr>
            <p:cNvSpPr/>
            <p:nvPr/>
          </p:nvSpPr>
          <p:spPr>
            <a:xfrm>
              <a:off x="6930938" y="4226806"/>
              <a:ext cx="209407" cy="104715"/>
            </a:xfrm>
            <a:custGeom>
              <a:avLst/>
              <a:gdLst/>
              <a:ahLst/>
              <a:cxnLst/>
              <a:rect l="l" t="t" r="r" b="b"/>
              <a:pathLst>
                <a:path w="8929" h="4465" extrusionOk="0">
                  <a:moveTo>
                    <a:pt x="779" y="0"/>
                  </a:moveTo>
                  <a:cubicBezTo>
                    <a:pt x="652" y="0"/>
                    <a:pt x="546" y="94"/>
                    <a:pt x="528" y="221"/>
                  </a:cubicBezTo>
                  <a:lnTo>
                    <a:pt x="0" y="4464"/>
                  </a:lnTo>
                  <a:lnTo>
                    <a:pt x="8928" y="4464"/>
                  </a:lnTo>
                  <a:lnTo>
                    <a:pt x="8398" y="221"/>
                  </a:lnTo>
                  <a:cubicBezTo>
                    <a:pt x="8380" y="94"/>
                    <a:pt x="8274" y="0"/>
                    <a:pt x="8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3281;p47">
              <a:extLst>
                <a:ext uri="{FF2B5EF4-FFF2-40B4-BE49-F238E27FC236}">
                  <a16:creationId xmlns:a16="http://schemas.microsoft.com/office/drawing/2014/main" id="{583DF86D-99C1-F86C-C90A-9ECCF355774F}"/>
                </a:ext>
              </a:extLst>
            </p:cNvPr>
            <p:cNvSpPr/>
            <p:nvPr/>
          </p:nvSpPr>
          <p:spPr>
            <a:xfrm>
              <a:off x="6930938" y="4226806"/>
              <a:ext cx="38345" cy="104715"/>
            </a:xfrm>
            <a:custGeom>
              <a:avLst/>
              <a:gdLst/>
              <a:ahLst/>
              <a:cxnLst/>
              <a:rect l="l" t="t" r="r" b="b"/>
              <a:pathLst>
                <a:path w="1635" h="4465" extrusionOk="0">
                  <a:moveTo>
                    <a:pt x="779" y="0"/>
                  </a:moveTo>
                  <a:cubicBezTo>
                    <a:pt x="652" y="0"/>
                    <a:pt x="546" y="94"/>
                    <a:pt x="528" y="221"/>
                  </a:cubicBezTo>
                  <a:lnTo>
                    <a:pt x="0" y="4464"/>
                  </a:lnTo>
                  <a:lnTo>
                    <a:pt x="1076" y="4464"/>
                  </a:lnTo>
                  <a:lnTo>
                    <a:pt x="1635"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3282;p47">
              <a:extLst>
                <a:ext uri="{FF2B5EF4-FFF2-40B4-BE49-F238E27FC236}">
                  <a16:creationId xmlns:a16="http://schemas.microsoft.com/office/drawing/2014/main" id="{503AD4B3-87E9-3DEA-1B8F-0A76E10363FE}"/>
                </a:ext>
              </a:extLst>
            </p:cNvPr>
            <p:cNvSpPr/>
            <p:nvPr/>
          </p:nvSpPr>
          <p:spPr>
            <a:xfrm>
              <a:off x="6976905" y="4272844"/>
              <a:ext cx="117403" cy="12641"/>
            </a:xfrm>
            <a:custGeom>
              <a:avLst/>
              <a:gdLst/>
              <a:ahLst/>
              <a:cxnLst/>
              <a:rect l="l" t="t" r="r" b="b"/>
              <a:pathLst>
                <a:path w="5006" h="539" extrusionOk="0">
                  <a:moveTo>
                    <a:pt x="270" y="0"/>
                  </a:moveTo>
                  <a:cubicBezTo>
                    <a:pt x="122" y="0"/>
                    <a:pt x="1" y="121"/>
                    <a:pt x="1" y="269"/>
                  </a:cubicBezTo>
                  <a:cubicBezTo>
                    <a:pt x="1" y="418"/>
                    <a:pt x="122" y="538"/>
                    <a:pt x="270" y="538"/>
                  </a:cubicBezTo>
                  <a:lnTo>
                    <a:pt x="4736" y="538"/>
                  </a:lnTo>
                  <a:cubicBezTo>
                    <a:pt x="4884" y="538"/>
                    <a:pt x="5005" y="418"/>
                    <a:pt x="5005" y="269"/>
                  </a:cubicBezTo>
                  <a:cubicBezTo>
                    <a:pt x="5005" y="121"/>
                    <a:pt x="4884" y="0"/>
                    <a:pt x="4736"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3283;p47">
              <a:extLst>
                <a:ext uri="{FF2B5EF4-FFF2-40B4-BE49-F238E27FC236}">
                  <a16:creationId xmlns:a16="http://schemas.microsoft.com/office/drawing/2014/main" id="{68019E4D-2B20-365D-07D3-367957970280}"/>
                </a:ext>
              </a:extLst>
            </p:cNvPr>
            <p:cNvSpPr/>
            <p:nvPr/>
          </p:nvSpPr>
          <p:spPr>
            <a:xfrm>
              <a:off x="6957041" y="4167026"/>
              <a:ext cx="26220" cy="18879"/>
            </a:xfrm>
            <a:custGeom>
              <a:avLst/>
              <a:gdLst/>
              <a:ahLst/>
              <a:cxnLst/>
              <a:rect l="l" t="t" r="r" b="b"/>
              <a:pathLst>
                <a:path w="1118" h="805" extrusionOk="0">
                  <a:moveTo>
                    <a:pt x="1117" y="1"/>
                  </a:moveTo>
                  <a:lnTo>
                    <a:pt x="1" y="410"/>
                  </a:lnTo>
                  <a:lnTo>
                    <a:pt x="1" y="805"/>
                  </a:lnTo>
                  <a:lnTo>
                    <a:pt x="1117" y="396"/>
                  </a:lnTo>
                  <a:lnTo>
                    <a:pt x="1117"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1" name="CuadroTexto 120">
            <a:extLst>
              <a:ext uri="{FF2B5EF4-FFF2-40B4-BE49-F238E27FC236}">
                <a16:creationId xmlns:a16="http://schemas.microsoft.com/office/drawing/2014/main" id="{2336AADB-0FE3-99F7-54AE-5344730E7A33}"/>
              </a:ext>
            </a:extLst>
          </p:cNvPr>
          <p:cNvSpPr txBox="1"/>
          <p:nvPr/>
        </p:nvSpPr>
        <p:spPr>
          <a:xfrm>
            <a:off x="4539303" y="2012842"/>
            <a:ext cx="2572091" cy="739561"/>
          </a:xfrm>
          <a:prstGeom prst="rect">
            <a:avLst/>
          </a:prstGeom>
          <a:noFill/>
        </p:spPr>
        <p:txBody>
          <a:bodyPr wrap="square">
            <a:spAutoFit/>
          </a:bodyPr>
          <a:lstStyle/>
          <a:p>
            <a:pPr algn="ctr"/>
            <a:r>
              <a:rPr lang="es-ES" sz="1400" b="1" dirty="0">
                <a:solidFill>
                  <a:schemeClr val="bg1"/>
                </a:solidFill>
                <a:latin typeface="Roboto Slab" pitchFamily="2" charset="0"/>
                <a:ea typeface="Roboto Slab" pitchFamily="2" charset="0"/>
                <a:cs typeface="Roboto Slab" pitchFamily="2" charset="0"/>
              </a:rPr>
              <a:t>Jóvenes entre los 1</a:t>
            </a:r>
            <a:r>
              <a:rPr lang="es-ES" b="1" dirty="0">
                <a:solidFill>
                  <a:schemeClr val="bg1"/>
                </a:solidFill>
                <a:latin typeface="Roboto Slab" pitchFamily="2" charset="0"/>
                <a:ea typeface="Roboto Slab" pitchFamily="2" charset="0"/>
                <a:cs typeface="Roboto Slab" pitchFamily="2" charset="0"/>
              </a:rPr>
              <a:t>8</a:t>
            </a:r>
            <a:r>
              <a:rPr lang="es-ES" sz="1400" b="1" dirty="0">
                <a:solidFill>
                  <a:schemeClr val="bg1"/>
                </a:solidFill>
                <a:latin typeface="Roboto Slab" pitchFamily="2" charset="0"/>
                <a:ea typeface="Roboto Slab" pitchFamily="2" charset="0"/>
                <a:cs typeface="Roboto Slab" pitchFamily="2" charset="0"/>
              </a:rPr>
              <a:t> y 28 años de edad pueden acceder a este programa</a:t>
            </a:r>
          </a:p>
        </p:txBody>
      </p:sp>
      <p:sp>
        <p:nvSpPr>
          <p:cNvPr id="124" name="Título 33">
            <a:extLst>
              <a:ext uri="{FF2B5EF4-FFF2-40B4-BE49-F238E27FC236}">
                <a16:creationId xmlns:a16="http://schemas.microsoft.com/office/drawing/2014/main" id="{5DCEF15E-2280-7993-AFDF-FDB610B2D439}"/>
              </a:ext>
            </a:extLst>
          </p:cNvPr>
          <p:cNvSpPr>
            <a:spLocks noGrp="1"/>
          </p:cNvSpPr>
          <p:nvPr>
            <p:ph type="title"/>
          </p:nvPr>
        </p:nvSpPr>
        <p:spPr>
          <a:xfrm>
            <a:off x="2952893" y="3431930"/>
            <a:ext cx="2604847" cy="408403"/>
          </a:xfrm>
        </p:spPr>
        <p:txBody>
          <a:bodyPr/>
          <a:lstStyle/>
          <a:p>
            <a:pPr algn="ctr"/>
            <a:r>
              <a:rPr lang="es-CO" sz="1600" dirty="0"/>
              <a:t>Requisitos</a:t>
            </a:r>
          </a:p>
        </p:txBody>
      </p:sp>
      <p:sp>
        <p:nvSpPr>
          <p:cNvPr id="125" name="Rectángulo: esquinas redondeadas 124">
            <a:extLst>
              <a:ext uri="{FF2B5EF4-FFF2-40B4-BE49-F238E27FC236}">
                <a16:creationId xmlns:a16="http://schemas.microsoft.com/office/drawing/2014/main" id="{13299291-3F04-87F1-1333-49D9EEF5C6EE}"/>
              </a:ext>
            </a:extLst>
          </p:cNvPr>
          <p:cNvSpPr/>
          <p:nvPr/>
        </p:nvSpPr>
        <p:spPr>
          <a:xfrm>
            <a:off x="4731632" y="3084610"/>
            <a:ext cx="4122174" cy="11187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solidFill>
                  <a:schemeClr val="accent5"/>
                </a:solidFill>
              </a:rPr>
              <a:t>Dirigido a organizaciones legalmente constituidas de pequeños y medianos productores agropecuarios, con procesos productivos y de comercialización de activos. Participar en los talleres o eventos realizados en territorio. </a:t>
            </a:r>
          </a:p>
        </p:txBody>
      </p:sp>
      <p:sp>
        <p:nvSpPr>
          <p:cNvPr id="126" name="CuadroTexto 125">
            <a:extLst>
              <a:ext uri="{FF2B5EF4-FFF2-40B4-BE49-F238E27FC236}">
                <a16:creationId xmlns:a16="http://schemas.microsoft.com/office/drawing/2014/main" id="{0AEFFEB8-9B17-7E5D-3286-36DAA95BADF0}"/>
              </a:ext>
            </a:extLst>
          </p:cNvPr>
          <p:cNvSpPr txBox="1"/>
          <p:nvPr/>
        </p:nvSpPr>
        <p:spPr>
          <a:xfrm>
            <a:off x="885559" y="3799116"/>
            <a:ext cx="2311442" cy="523220"/>
          </a:xfrm>
          <a:prstGeom prst="rect">
            <a:avLst/>
          </a:prstGeom>
          <a:noFill/>
        </p:spPr>
        <p:txBody>
          <a:bodyPr wrap="square" rtlCol="0">
            <a:spAutoFit/>
          </a:bodyPr>
          <a:lstStyle/>
          <a:p>
            <a:pPr algn="ctr"/>
            <a:r>
              <a:rPr lang="es-CO" b="1" dirty="0">
                <a:solidFill>
                  <a:schemeClr val="tx1"/>
                </a:solidFill>
              </a:rPr>
              <a:t>Nota: </a:t>
            </a:r>
            <a:r>
              <a:rPr lang="es-ES" b="1" dirty="0">
                <a:solidFill>
                  <a:schemeClr val="tx1"/>
                </a:solidFill>
              </a:rPr>
              <a:t>Temporalidad de la oferta: Permanente</a:t>
            </a:r>
            <a:endParaRPr lang="es-CO" b="1" dirty="0">
              <a:solidFill>
                <a:schemeClr val="tx1"/>
              </a:solidFill>
            </a:endParaRPr>
          </a:p>
        </p:txBody>
      </p:sp>
      <p:grpSp>
        <p:nvGrpSpPr>
          <p:cNvPr id="127" name="Google Shape;1019;p34">
            <a:extLst>
              <a:ext uri="{FF2B5EF4-FFF2-40B4-BE49-F238E27FC236}">
                <a16:creationId xmlns:a16="http://schemas.microsoft.com/office/drawing/2014/main" id="{D44FC669-61E6-853F-822A-45972A64BD7C}"/>
              </a:ext>
            </a:extLst>
          </p:cNvPr>
          <p:cNvGrpSpPr/>
          <p:nvPr/>
        </p:nvGrpSpPr>
        <p:grpSpPr>
          <a:xfrm>
            <a:off x="6753367" y="4243443"/>
            <a:ext cx="656964" cy="1029499"/>
            <a:chOff x="-646575" y="2982250"/>
            <a:chExt cx="498229" cy="780752"/>
          </a:xfrm>
        </p:grpSpPr>
        <p:sp>
          <p:nvSpPr>
            <p:cNvPr id="128" name="Google Shape;1020;p34">
              <a:extLst>
                <a:ext uri="{FF2B5EF4-FFF2-40B4-BE49-F238E27FC236}">
                  <a16:creationId xmlns:a16="http://schemas.microsoft.com/office/drawing/2014/main" id="{B9C78F25-6D0D-420F-4455-892428F7E8E6}"/>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021;p34">
              <a:extLst>
                <a:ext uri="{FF2B5EF4-FFF2-40B4-BE49-F238E27FC236}">
                  <a16:creationId xmlns:a16="http://schemas.microsoft.com/office/drawing/2014/main" id="{FF0C1D28-02DF-1839-07FC-7E8127973827}"/>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022;p34">
              <a:extLst>
                <a:ext uri="{FF2B5EF4-FFF2-40B4-BE49-F238E27FC236}">
                  <a16:creationId xmlns:a16="http://schemas.microsoft.com/office/drawing/2014/main" id="{9817DF3B-C6DE-6DDD-CD8B-2AE4A6DBB96E}"/>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023;p34">
              <a:extLst>
                <a:ext uri="{FF2B5EF4-FFF2-40B4-BE49-F238E27FC236}">
                  <a16:creationId xmlns:a16="http://schemas.microsoft.com/office/drawing/2014/main" id="{D61F8101-CD06-9CAA-28AE-C85639C51613}"/>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024;p34">
              <a:extLst>
                <a:ext uri="{FF2B5EF4-FFF2-40B4-BE49-F238E27FC236}">
                  <a16:creationId xmlns:a16="http://schemas.microsoft.com/office/drawing/2014/main" id="{97E1192A-AEF5-3111-A155-09032AD9F800}"/>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025;p34">
              <a:extLst>
                <a:ext uri="{FF2B5EF4-FFF2-40B4-BE49-F238E27FC236}">
                  <a16:creationId xmlns:a16="http://schemas.microsoft.com/office/drawing/2014/main" id="{896B2C76-4BA8-6CD7-F3D2-AF89C4005F71}"/>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026;p34">
              <a:extLst>
                <a:ext uri="{FF2B5EF4-FFF2-40B4-BE49-F238E27FC236}">
                  <a16:creationId xmlns:a16="http://schemas.microsoft.com/office/drawing/2014/main" id="{6B6BD801-2C28-FBD4-1CCD-E1CCCC90259C}"/>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027;p34">
              <a:extLst>
                <a:ext uri="{FF2B5EF4-FFF2-40B4-BE49-F238E27FC236}">
                  <a16:creationId xmlns:a16="http://schemas.microsoft.com/office/drawing/2014/main" id="{0D37B132-794D-7971-FE58-E35D9F931355}"/>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028;p34">
              <a:extLst>
                <a:ext uri="{FF2B5EF4-FFF2-40B4-BE49-F238E27FC236}">
                  <a16:creationId xmlns:a16="http://schemas.microsoft.com/office/drawing/2014/main" id="{6965E724-3FD8-8133-4FBF-BFFC22B2B743}"/>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029;p34">
              <a:extLst>
                <a:ext uri="{FF2B5EF4-FFF2-40B4-BE49-F238E27FC236}">
                  <a16:creationId xmlns:a16="http://schemas.microsoft.com/office/drawing/2014/main" id="{6FDD4830-F2E4-87FF-65C6-96E95DE28B8A}"/>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8" name="Google Shape;1041;p34">
            <a:extLst>
              <a:ext uri="{FF2B5EF4-FFF2-40B4-BE49-F238E27FC236}">
                <a16:creationId xmlns:a16="http://schemas.microsoft.com/office/drawing/2014/main" id="{01006D18-81BD-F5F9-C97E-690B9CF5B9B7}"/>
              </a:ext>
            </a:extLst>
          </p:cNvPr>
          <p:cNvGrpSpPr/>
          <p:nvPr/>
        </p:nvGrpSpPr>
        <p:grpSpPr>
          <a:xfrm>
            <a:off x="7465848" y="4386334"/>
            <a:ext cx="387173" cy="606722"/>
            <a:chOff x="-646575" y="2982250"/>
            <a:chExt cx="498229" cy="780752"/>
          </a:xfrm>
        </p:grpSpPr>
        <p:sp>
          <p:nvSpPr>
            <p:cNvPr id="139" name="Google Shape;1042;p34">
              <a:extLst>
                <a:ext uri="{FF2B5EF4-FFF2-40B4-BE49-F238E27FC236}">
                  <a16:creationId xmlns:a16="http://schemas.microsoft.com/office/drawing/2014/main" id="{B81DD3C1-C19B-03C8-C715-FD3EB6BB6375}"/>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043;p34">
              <a:extLst>
                <a:ext uri="{FF2B5EF4-FFF2-40B4-BE49-F238E27FC236}">
                  <a16:creationId xmlns:a16="http://schemas.microsoft.com/office/drawing/2014/main" id="{DDAD2CBB-34C6-CB0B-5411-F57FD874F4A2}"/>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044;p34">
              <a:extLst>
                <a:ext uri="{FF2B5EF4-FFF2-40B4-BE49-F238E27FC236}">
                  <a16:creationId xmlns:a16="http://schemas.microsoft.com/office/drawing/2014/main" id="{A67EEB57-A4D0-88AC-8D61-7DABAE69EEA8}"/>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045;p34">
              <a:extLst>
                <a:ext uri="{FF2B5EF4-FFF2-40B4-BE49-F238E27FC236}">
                  <a16:creationId xmlns:a16="http://schemas.microsoft.com/office/drawing/2014/main" id="{0381BE83-988C-B026-37E3-44F2DFC0769E}"/>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046;p34">
              <a:extLst>
                <a:ext uri="{FF2B5EF4-FFF2-40B4-BE49-F238E27FC236}">
                  <a16:creationId xmlns:a16="http://schemas.microsoft.com/office/drawing/2014/main" id="{B8BFC8C6-8556-B4D4-ECE4-245C6052D177}"/>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047;p34">
              <a:extLst>
                <a:ext uri="{FF2B5EF4-FFF2-40B4-BE49-F238E27FC236}">
                  <a16:creationId xmlns:a16="http://schemas.microsoft.com/office/drawing/2014/main" id="{D55F2E2F-1C2B-B6CD-313E-A30C3F652D5C}"/>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048;p34">
              <a:extLst>
                <a:ext uri="{FF2B5EF4-FFF2-40B4-BE49-F238E27FC236}">
                  <a16:creationId xmlns:a16="http://schemas.microsoft.com/office/drawing/2014/main" id="{8666A95F-9AEB-3F6C-5DAB-2BC0D12DBE54}"/>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049;p34">
              <a:extLst>
                <a:ext uri="{FF2B5EF4-FFF2-40B4-BE49-F238E27FC236}">
                  <a16:creationId xmlns:a16="http://schemas.microsoft.com/office/drawing/2014/main" id="{0F644FE1-B7CE-C2AA-9B44-2A46F285D349}"/>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050;p34">
              <a:extLst>
                <a:ext uri="{FF2B5EF4-FFF2-40B4-BE49-F238E27FC236}">
                  <a16:creationId xmlns:a16="http://schemas.microsoft.com/office/drawing/2014/main" id="{EF50D58E-BDFD-5A67-436D-86877C33DAA5}"/>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051;p34">
              <a:extLst>
                <a:ext uri="{FF2B5EF4-FFF2-40B4-BE49-F238E27FC236}">
                  <a16:creationId xmlns:a16="http://schemas.microsoft.com/office/drawing/2014/main" id="{EECF4476-DC2C-37EE-C129-D4430FFB9FA2}"/>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9" name="Google Shape;1041;p34">
            <a:extLst>
              <a:ext uri="{FF2B5EF4-FFF2-40B4-BE49-F238E27FC236}">
                <a16:creationId xmlns:a16="http://schemas.microsoft.com/office/drawing/2014/main" id="{734112C2-52D3-AF05-5B36-DF694885B017}"/>
              </a:ext>
            </a:extLst>
          </p:cNvPr>
          <p:cNvGrpSpPr/>
          <p:nvPr/>
        </p:nvGrpSpPr>
        <p:grpSpPr>
          <a:xfrm>
            <a:off x="8055834" y="4184757"/>
            <a:ext cx="387173" cy="606722"/>
            <a:chOff x="-646575" y="2982250"/>
            <a:chExt cx="498229" cy="780752"/>
          </a:xfrm>
        </p:grpSpPr>
        <p:sp>
          <p:nvSpPr>
            <p:cNvPr id="150" name="Google Shape;1042;p34">
              <a:extLst>
                <a:ext uri="{FF2B5EF4-FFF2-40B4-BE49-F238E27FC236}">
                  <a16:creationId xmlns:a16="http://schemas.microsoft.com/office/drawing/2014/main" id="{8BA48916-06B4-237C-030B-FE384349B7A8}"/>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043;p34">
              <a:extLst>
                <a:ext uri="{FF2B5EF4-FFF2-40B4-BE49-F238E27FC236}">
                  <a16:creationId xmlns:a16="http://schemas.microsoft.com/office/drawing/2014/main" id="{4BD9BE4C-429C-5797-234B-3EBF4B5FEFD1}"/>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044;p34">
              <a:extLst>
                <a:ext uri="{FF2B5EF4-FFF2-40B4-BE49-F238E27FC236}">
                  <a16:creationId xmlns:a16="http://schemas.microsoft.com/office/drawing/2014/main" id="{915F1BCC-CD09-708B-9517-A4FFDEF4246F}"/>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045;p34">
              <a:extLst>
                <a:ext uri="{FF2B5EF4-FFF2-40B4-BE49-F238E27FC236}">
                  <a16:creationId xmlns:a16="http://schemas.microsoft.com/office/drawing/2014/main" id="{563FBF12-EAE4-5D6C-48B3-FC4EBC014AEC}"/>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046;p34">
              <a:extLst>
                <a:ext uri="{FF2B5EF4-FFF2-40B4-BE49-F238E27FC236}">
                  <a16:creationId xmlns:a16="http://schemas.microsoft.com/office/drawing/2014/main" id="{AF045966-E31A-46A9-9663-0AE7428B0B48}"/>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047;p34">
              <a:extLst>
                <a:ext uri="{FF2B5EF4-FFF2-40B4-BE49-F238E27FC236}">
                  <a16:creationId xmlns:a16="http://schemas.microsoft.com/office/drawing/2014/main" id="{DA4CE346-215C-A23E-8B9E-BE127DAC1F54}"/>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048;p34">
              <a:extLst>
                <a:ext uri="{FF2B5EF4-FFF2-40B4-BE49-F238E27FC236}">
                  <a16:creationId xmlns:a16="http://schemas.microsoft.com/office/drawing/2014/main" id="{7D4991DC-E1CC-1251-CEDA-A11DD461519A}"/>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049;p34">
              <a:extLst>
                <a:ext uri="{FF2B5EF4-FFF2-40B4-BE49-F238E27FC236}">
                  <a16:creationId xmlns:a16="http://schemas.microsoft.com/office/drawing/2014/main" id="{FEFA8F5E-F1FC-217A-BD92-A6575FE074C0}"/>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050;p34">
              <a:extLst>
                <a:ext uri="{FF2B5EF4-FFF2-40B4-BE49-F238E27FC236}">
                  <a16:creationId xmlns:a16="http://schemas.microsoft.com/office/drawing/2014/main" id="{FD7ACCE9-6667-AAD9-8D64-854F2D6026AE}"/>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051;p34">
              <a:extLst>
                <a:ext uri="{FF2B5EF4-FFF2-40B4-BE49-F238E27FC236}">
                  <a16:creationId xmlns:a16="http://schemas.microsoft.com/office/drawing/2014/main" id="{DA8C490C-7A6F-2EAD-5FEE-346824ECC600}"/>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 name="Picture 14" descr="Agencia de Desarrollo Rural">
            <a:extLst>
              <a:ext uri="{FF2B5EF4-FFF2-40B4-BE49-F238E27FC236}">
                <a16:creationId xmlns:a16="http://schemas.microsoft.com/office/drawing/2014/main" id="{4FCBE824-04DD-84EB-E043-DF3C4E28F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65726D5-3EE6-351D-7C2B-D2B9C30DD4F1}"/>
              </a:ext>
            </a:extLst>
          </p:cNvPr>
          <p:cNvSpPr>
            <a:spLocks noGrp="1"/>
          </p:cNvSpPr>
          <p:nvPr>
            <p:ph type="title"/>
          </p:nvPr>
        </p:nvSpPr>
        <p:spPr>
          <a:xfrm>
            <a:off x="4140931" y="293755"/>
            <a:ext cx="4559952" cy="2300838"/>
          </a:xfrm>
        </p:spPr>
        <p:txBody>
          <a:bodyPr/>
          <a:lstStyle/>
          <a:p>
            <a:r>
              <a:rPr lang="es-ES" dirty="0"/>
              <a:t>Circuitos cortos de comercialización </a:t>
            </a:r>
            <a:endParaRPr lang="es-CO" dirty="0"/>
          </a:p>
        </p:txBody>
      </p:sp>
      <p:sp>
        <p:nvSpPr>
          <p:cNvPr id="7" name="CuadroTexto 6">
            <a:extLst>
              <a:ext uri="{FF2B5EF4-FFF2-40B4-BE49-F238E27FC236}">
                <a16:creationId xmlns:a16="http://schemas.microsoft.com/office/drawing/2014/main" id="{7B77EFB8-2071-2C0E-97B8-A05DEF5CF1EA}"/>
              </a:ext>
            </a:extLst>
          </p:cNvPr>
          <p:cNvSpPr txBox="1"/>
          <p:nvPr/>
        </p:nvSpPr>
        <p:spPr>
          <a:xfrm>
            <a:off x="5140611" y="1885644"/>
            <a:ext cx="2323476" cy="307777"/>
          </a:xfrm>
          <a:prstGeom prst="rect">
            <a:avLst/>
          </a:prstGeom>
          <a:noFill/>
        </p:spPr>
        <p:txBody>
          <a:bodyPr wrap="square">
            <a:spAutoFit/>
          </a:bodyPr>
          <a:lstStyle/>
          <a:p>
            <a:pPr marL="0" indent="0" algn="ctr">
              <a:buFont typeface="Roboto"/>
              <a:buNone/>
            </a:pPr>
            <a:r>
              <a:rPr lang="es-ES" sz="1400" b="1" dirty="0">
                <a:solidFill>
                  <a:schemeClr val="accent1">
                    <a:lumMod val="75000"/>
                  </a:schemeClr>
                </a:solidFill>
              </a:rPr>
              <a:t>Objetivo del Programa</a:t>
            </a:r>
          </a:p>
        </p:txBody>
      </p:sp>
      <p:sp>
        <p:nvSpPr>
          <p:cNvPr id="8" name="Google Shape;1242;p43">
            <a:extLst>
              <a:ext uri="{FF2B5EF4-FFF2-40B4-BE49-F238E27FC236}">
                <a16:creationId xmlns:a16="http://schemas.microsoft.com/office/drawing/2014/main" id="{737FD3F5-2909-3022-22B8-6E35C8A2DA10}"/>
              </a:ext>
            </a:extLst>
          </p:cNvPr>
          <p:cNvSpPr txBox="1">
            <a:spLocks/>
          </p:cNvSpPr>
          <p:nvPr/>
        </p:nvSpPr>
        <p:spPr>
          <a:xfrm>
            <a:off x="4629933" y="2395448"/>
            <a:ext cx="3549000" cy="24275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dirty="0"/>
              <a:t>Jornadas de socialización y talleres para transferir e implementar las metodologías de fortalecimiento comercial, incluyendo mercados campesinos, ruedas de negocios públicas y/o privadas, agroferias y misiones comerciales. El componente de acompañamiento a través de: Transferencia de conocimiento sobre cómo realizar: Celebración de contratos de venta y suministro, alianza público - privadas. Transferencia del modelo e implementación de los circuitos cortos de comercialización: Mercados Campesinos, Ruedas de negocios públicas y/o privadas, agroferias y misiones comerciales.  </a:t>
            </a:r>
          </a:p>
        </p:txBody>
      </p:sp>
      <p:grpSp>
        <p:nvGrpSpPr>
          <p:cNvPr id="9" name="Google Shape;698;p30">
            <a:extLst>
              <a:ext uri="{FF2B5EF4-FFF2-40B4-BE49-F238E27FC236}">
                <a16:creationId xmlns:a16="http://schemas.microsoft.com/office/drawing/2014/main" id="{48AB1C08-73C0-75CB-9D15-B1C5064D7F5A}"/>
              </a:ext>
            </a:extLst>
          </p:cNvPr>
          <p:cNvGrpSpPr/>
          <p:nvPr/>
        </p:nvGrpSpPr>
        <p:grpSpPr>
          <a:xfrm>
            <a:off x="2962177" y="160752"/>
            <a:ext cx="1018991" cy="915881"/>
            <a:chOff x="7247025" y="3467025"/>
            <a:chExt cx="875183" cy="918284"/>
          </a:xfrm>
        </p:grpSpPr>
        <p:sp>
          <p:nvSpPr>
            <p:cNvPr id="10" name="Google Shape;699;p30">
              <a:extLst>
                <a:ext uri="{FF2B5EF4-FFF2-40B4-BE49-F238E27FC236}">
                  <a16:creationId xmlns:a16="http://schemas.microsoft.com/office/drawing/2014/main" id="{AADA52CF-5FBD-8F3E-97B4-70913019CAAD}"/>
                </a:ext>
              </a:extLst>
            </p:cNvPr>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00;p30">
              <a:extLst>
                <a:ext uri="{FF2B5EF4-FFF2-40B4-BE49-F238E27FC236}">
                  <a16:creationId xmlns:a16="http://schemas.microsoft.com/office/drawing/2014/main" id="{E2AA4AF2-9B4E-BC3B-4F02-81405D363843}"/>
                </a:ext>
              </a:extLst>
            </p:cNvPr>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01;p30">
              <a:extLst>
                <a:ext uri="{FF2B5EF4-FFF2-40B4-BE49-F238E27FC236}">
                  <a16:creationId xmlns:a16="http://schemas.microsoft.com/office/drawing/2014/main" id="{9CBA24E7-9559-6290-D475-95CAF00DF360}"/>
                </a:ext>
              </a:extLst>
            </p:cNvPr>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02;p30">
              <a:extLst>
                <a:ext uri="{FF2B5EF4-FFF2-40B4-BE49-F238E27FC236}">
                  <a16:creationId xmlns:a16="http://schemas.microsoft.com/office/drawing/2014/main" id="{288F8543-26B3-28A1-FFD7-8C2F8B7D0330}"/>
                </a:ext>
              </a:extLst>
            </p:cNvPr>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703;p30">
              <a:extLst>
                <a:ext uri="{FF2B5EF4-FFF2-40B4-BE49-F238E27FC236}">
                  <a16:creationId xmlns:a16="http://schemas.microsoft.com/office/drawing/2014/main" id="{39B63006-A677-4221-7EB8-37C087531147}"/>
                </a:ext>
              </a:extLst>
            </p:cNvPr>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704;p30">
              <a:extLst>
                <a:ext uri="{FF2B5EF4-FFF2-40B4-BE49-F238E27FC236}">
                  <a16:creationId xmlns:a16="http://schemas.microsoft.com/office/drawing/2014/main" id="{11448494-F552-C7DE-2533-A576AAE28B5F}"/>
                </a:ext>
              </a:extLst>
            </p:cNvPr>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705;p30">
              <a:extLst>
                <a:ext uri="{FF2B5EF4-FFF2-40B4-BE49-F238E27FC236}">
                  <a16:creationId xmlns:a16="http://schemas.microsoft.com/office/drawing/2014/main" id="{07E6C71F-1A5A-0860-B734-33845459378C}"/>
                </a:ext>
              </a:extLst>
            </p:cNvPr>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706;p30">
              <a:extLst>
                <a:ext uri="{FF2B5EF4-FFF2-40B4-BE49-F238E27FC236}">
                  <a16:creationId xmlns:a16="http://schemas.microsoft.com/office/drawing/2014/main" id="{4C2FCA56-A78B-704A-86EB-9A28F916309E}"/>
                </a:ext>
              </a:extLst>
            </p:cNvPr>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8" name="Google Shape;698;p30">
            <a:extLst>
              <a:ext uri="{FF2B5EF4-FFF2-40B4-BE49-F238E27FC236}">
                <a16:creationId xmlns:a16="http://schemas.microsoft.com/office/drawing/2014/main" id="{0B86C22E-F875-9A6D-9291-C8CA3F5C24D1}"/>
              </a:ext>
            </a:extLst>
          </p:cNvPr>
          <p:cNvGrpSpPr/>
          <p:nvPr/>
        </p:nvGrpSpPr>
        <p:grpSpPr>
          <a:xfrm>
            <a:off x="7995617" y="1274012"/>
            <a:ext cx="1024791" cy="919409"/>
            <a:chOff x="7247025" y="3467025"/>
            <a:chExt cx="875183" cy="918284"/>
          </a:xfrm>
        </p:grpSpPr>
        <p:sp>
          <p:nvSpPr>
            <p:cNvPr id="19" name="Google Shape;699;p30">
              <a:extLst>
                <a:ext uri="{FF2B5EF4-FFF2-40B4-BE49-F238E27FC236}">
                  <a16:creationId xmlns:a16="http://schemas.microsoft.com/office/drawing/2014/main" id="{25B6C5BF-5CA4-D337-14AF-930541A7EF6D}"/>
                </a:ext>
              </a:extLst>
            </p:cNvPr>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700;p30">
              <a:extLst>
                <a:ext uri="{FF2B5EF4-FFF2-40B4-BE49-F238E27FC236}">
                  <a16:creationId xmlns:a16="http://schemas.microsoft.com/office/drawing/2014/main" id="{0E6AF889-F9B4-B2E4-B21A-5F20E8951625}"/>
                </a:ext>
              </a:extLst>
            </p:cNvPr>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701;p30">
              <a:extLst>
                <a:ext uri="{FF2B5EF4-FFF2-40B4-BE49-F238E27FC236}">
                  <a16:creationId xmlns:a16="http://schemas.microsoft.com/office/drawing/2014/main" id="{01B95039-5F50-E2FA-C2D4-28376FBE5586}"/>
                </a:ext>
              </a:extLst>
            </p:cNvPr>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702;p30">
              <a:extLst>
                <a:ext uri="{FF2B5EF4-FFF2-40B4-BE49-F238E27FC236}">
                  <a16:creationId xmlns:a16="http://schemas.microsoft.com/office/drawing/2014/main" id="{2DCB6721-6948-3F13-5614-13D31A84F6A0}"/>
                </a:ext>
              </a:extLst>
            </p:cNvPr>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703;p30">
              <a:extLst>
                <a:ext uri="{FF2B5EF4-FFF2-40B4-BE49-F238E27FC236}">
                  <a16:creationId xmlns:a16="http://schemas.microsoft.com/office/drawing/2014/main" id="{97F942D3-B1DE-B145-F97A-3A65D67F6DE5}"/>
                </a:ext>
              </a:extLst>
            </p:cNvPr>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704;p30">
              <a:extLst>
                <a:ext uri="{FF2B5EF4-FFF2-40B4-BE49-F238E27FC236}">
                  <a16:creationId xmlns:a16="http://schemas.microsoft.com/office/drawing/2014/main" id="{BA835E48-087B-1BDA-3B9A-1F4B1E8DE1FE}"/>
                </a:ext>
              </a:extLst>
            </p:cNvPr>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05;p30">
              <a:extLst>
                <a:ext uri="{FF2B5EF4-FFF2-40B4-BE49-F238E27FC236}">
                  <a16:creationId xmlns:a16="http://schemas.microsoft.com/office/drawing/2014/main" id="{E90D5F35-6F6E-A30B-CD14-A5069E73D65B}"/>
                </a:ext>
              </a:extLst>
            </p:cNvPr>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706;p30">
              <a:extLst>
                <a:ext uri="{FF2B5EF4-FFF2-40B4-BE49-F238E27FC236}">
                  <a16:creationId xmlns:a16="http://schemas.microsoft.com/office/drawing/2014/main" id="{0F9C8B67-8257-5DE7-8851-2BE6D332B849}"/>
                </a:ext>
              </a:extLst>
            </p:cNvPr>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 name="Picture 14" descr="Agencia de Desarrollo Rural">
            <a:extLst>
              <a:ext uri="{FF2B5EF4-FFF2-40B4-BE49-F238E27FC236}">
                <a16:creationId xmlns:a16="http://schemas.microsoft.com/office/drawing/2014/main" id="{4F5E4178-B746-EA83-64AE-6C7F4702E4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64"/>
          <a:stretch/>
        </p:blipFill>
        <p:spPr bwMode="auto">
          <a:xfrm>
            <a:off x="583734" y="2039646"/>
            <a:ext cx="3643412" cy="169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988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diagonales redondeadas 4">
            <a:extLst>
              <a:ext uri="{FF2B5EF4-FFF2-40B4-BE49-F238E27FC236}">
                <a16:creationId xmlns:a16="http://schemas.microsoft.com/office/drawing/2014/main" id="{CDD46E7A-3B50-EC2E-5496-FDCB3F407D3D}"/>
              </a:ext>
            </a:extLst>
          </p:cNvPr>
          <p:cNvSpPr/>
          <p:nvPr/>
        </p:nvSpPr>
        <p:spPr>
          <a:xfrm>
            <a:off x="152313" y="1257746"/>
            <a:ext cx="3391820" cy="2361586"/>
          </a:xfrm>
          <a:prstGeom prst="round2Diag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accent5"/>
                </a:solidFill>
              </a:rPr>
              <a:t>La Dirección de Comercialización tiene en cuenta  a todos los productores agrícolas y transformadores de producto, los productores que tengan productos para comercializar deben contactarse con el correo </a:t>
            </a:r>
            <a:r>
              <a:rPr lang="es-ES" sz="1200" dirty="0">
                <a:solidFill>
                  <a:srgbClr val="0000CC"/>
                </a:solidFill>
              </a:rPr>
              <a:t>direcciondecomercializacion@adr.gov.co </a:t>
            </a:r>
            <a:r>
              <a:rPr lang="es-ES" sz="1200" dirty="0">
                <a:solidFill>
                  <a:schemeClr val="accent5"/>
                </a:solidFill>
              </a:rPr>
              <a:t>para conocer el producto y facilitar su comercialización.                                                                                                                         Para más información revise el enlace </a:t>
            </a:r>
            <a:r>
              <a:rPr lang="es-ES" sz="1200" dirty="0">
                <a:solidFill>
                  <a:srgbClr val="0000CC"/>
                </a:solidFill>
              </a:rPr>
              <a:t>https://www.adr.gov.co/atencion-y-servicios-a-la-ciudadania/comercializacion/</a:t>
            </a:r>
            <a:endParaRPr lang="es-CO" sz="1200" dirty="0">
              <a:solidFill>
                <a:srgbClr val="0000CC"/>
              </a:solidFill>
            </a:endParaRPr>
          </a:p>
        </p:txBody>
      </p:sp>
      <p:sp>
        <p:nvSpPr>
          <p:cNvPr id="6" name="CuadroTexto 5">
            <a:extLst>
              <a:ext uri="{FF2B5EF4-FFF2-40B4-BE49-F238E27FC236}">
                <a16:creationId xmlns:a16="http://schemas.microsoft.com/office/drawing/2014/main" id="{F4A4E05A-FDDD-78B3-6DC0-E39A28B736AD}"/>
              </a:ext>
            </a:extLst>
          </p:cNvPr>
          <p:cNvSpPr txBox="1"/>
          <p:nvPr/>
        </p:nvSpPr>
        <p:spPr>
          <a:xfrm>
            <a:off x="-184818" y="648155"/>
            <a:ext cx="4066082" cy="523220"/>
          </a:xfrm>
          <a:prstGeom prst="rect">
            <a:avLst/>
          </a:prstGeom>
          <a:noFill/>
        </p:spPr>
        <p:txBody>
          <a:bodyPr wrap="square">
            <a:spAutoFit/>
          </a:bodyPr>
          <a:lstStyle/>
          <a:p>
            <a:pPr algn="ctr"/>
            <a:r>
              <a:rPr lang="es-CO" sz="1400" dirty="0">
                <a:solidFill>
                  <a:schemeClr val="tx1"/>
                </a:solidFill>
                <a:latin typeface="Roboto Slab ExtraBold" pitchFamily="2" charset="0"/>
                <a:ea typeface="Roboto Slab ExtraBold" pitchFamily="2" charset="0"/>
                <a:cs typeface="Roboto Slab ExtraBold" pitchFamily="2" charset="0"/>
              </a:rPr>
              <a:t>Procedimientos para </a:t>
            </a:r>
          </a:p>
          <a:p>
            <a:pPr algn="ctr"/>
            <a:r>
              <a:rPr lang="es-CO" sz="1400" dirty="0">
                <a:solidFill>
                  <a:schemeClr val="tx1"/>
                </a:solidFill>
                <a:latin typeface="Roboto Slab ExtraBold" pitchFamily="2" charset="0"/>
                <a:ea typeface="Roboto Slab ExtraBold" pitchFamily="2" charset="0"/>
                <a:cs typeface="Roboto Slab ExtraBold" pitchFamily="2" charset="0"/>
              </a:rPr>
              <a:t>acceder a la oferta</a:t>
            </a:r>
          </a:p>
        </p:txBody>
      </p:sp>
      <p:sp>
        <p:nvSpPr>
          <p:cNvPr id="7" name="Elipse 6">
            <a:extLst>
              <a:ext uri="{FF2B5EF4-FFF2-40B4-BE49-F238E27FC236}">
                <a16:creationId xmlns:a16="http://schemas.microsoft.com/office/drawing/2014/main" id="{E3E68DB5-8E51-E4F2-3170-B722B17B1710}"/>
              </a:ext>
            </a:extLst>
          </p:cNvPr>
          <p:cNvSpPr/>
          <p:nvPr/>
        </p:nvSpPr>
        <p:spPr>
          <a:xfrm>
            <a:off x="3731341" y="1837542"/>
            <a:ext cx="2734035" cy="265780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t>Organizaciones legalmente constituidas de pequeños y medianos productores agropecuarios, con procesos productivos y de comercialización activos. Organizaciones en ciclo de vida: Inicio, desarrollo y madurez. Participar en talleres o eventos realizados en territorio. </a:t>
            </a:r>
            <a:endParaRPr lang="es-CO" sz="1200" dirty="0"/>
          </a:p>
        </p:txBody>
      </p:sp>
      <p:sp>
        <p:nvSpPr>
          <p:cNvPr id="8" name="Título 33">
            <a:extLst>
              <a:ext uri="{FF2B5EF4-FFF2-40B4-BE49-F238E27FC236}">
                <a16:creationId xmlns:a16="http://schemas.microsoft.com/office/drawing/2014/main" id="{58C154D0-4DCC-4EC3-7847-BD02CE07BAF6}"/>
              </a:ext>
            </a:extLst>
          </p:cNvPr>
          <p:cNvSpPr>
            <a:spLocks noGrp="1"/>
          </p:cNvSpPr>
          <p:nvPr>
            <p:ph type="title"/>
          </p:nvPr>
        </p:nvSpPr>
        <p:spPr>
          <a:xfrm>
            <a:off x="3955375" y="1365850"/>
            <a:ext cx="2604847" cy="408403"/>
          </a:xfrm>
        </p:spPr>
        <p:txBody>
          <a:bodyPr/>
          <a:lstStyle/>
          <a:p>
            <a:pPr algn="ctr"/>
            <a:r>
              <a:rPr lang="es-CO" sz="1600" dirty="0"/>
              <a:t>Requisitos</a:t>
            </a:r>
          </a:p>
        </p:txBody>
      </p:sp>
      <p:sp>
        <p:nvSpPr>
          <p:cNvPr id="38" name="CuadroTexto 37">
            <a:extLst>
              <a:ext uri="{FF2B5EF4-FFF2-40B4-BE49-F238E27FC236}">
                <a16:creationId xmlns:a16="http://schemas.microsoft.com/office/drawing/2014/main" id="{DD20E98D-F516-10C3-C8A6-949F06BB98F7}"/>
              </a:ext>
            </a:extLst>
          </p:cNvPr>
          <p:cNvSpPr txBox="1"/>
          <p:nvPr/>
        </p:nvSpPr>
        <p:spPr>
          <a:xfrm>
            <a:off x="6310366" y="1979585"/>
            <a:ext cx="2833634" cy="739561"/>
          </a:xfrm>
          <a:prstGeom prst="rect">
            <a:avLst/>
          </a:prstGeom>
          <a:noFill/>
        </p:spPr>
        <p:txBody>
          <a:bodyPr wrap="square">
            <a:spAutoFit/>
          </a:bodyPr>
          <a:lstStyle/>
          <a:p>
            <a:pPr algn="ctr"/>
            <a:r>
              <a:rPr lang="es-ES" sz="1400" b="1" dirty="0">
                <a:solidFill>
                  <a:schemeClr val="bg1"/>
                </a:solidFill>
                <a:latin typeface="Roboto Slab" pitchFamily="2" charset="0"/>
                <a:ea typeface="Roboto Slab" pitchFamily="2" charset="0"/>
                <a:cs typeface="Roboto Slab" pitchFamily="2" charset="0"/>
              </a:rPr>
              <a:t>Jóvenes entre los 1</a:t>
            </a:r>
            <a:r>
              <a:rPr lang="es-ES" b="1" dirty="0">
                <a:solidFill>
                  <a:schemeClr val="bg1"/>
                </a:solidFill>
                <a:latin typeface="Roboto Slab" pitchFamily="2" charset="0"/>
                <a:ea typeface="Roboto Slab" pitchFamily="2" charset="0"/>
                <a:cs typeface="Roboto Slab" pitchFamily="2" charset="0"/>
              </a:rPr>
              <a:t>8</a:t>
            </a:r>
            <a:r>
              <a:rPr lang="es-ES" sz="1400" b="1" dirty="0">
                <a:solidFill>
                  <a:schemeClr val="bg1"/>
                </a:solidFill>
                <a:latin typeface="Roboto Slab" pitchFamily="2" charset="0"/>
                <a:ea typeface="Roboto Slab" pitchFamily="2" charset="0"/>
                <a:cs typeface="Roboto Slab" pitchFamily="2" charset="0"/>
              </a:rPr>
              <a:t> y 28 años de edad pueden acceder a este programa</a:t>
            </a:r>
          </a:p>
        </p:txBody>
      </p:sp>
      <p:sp>
        <p:nvSpPr>
          <p:cNvPr id="39" name="CuadroTexto 38">
            <a:extLst>
              <a:ext uri="{FF2B5EF4-FFF2-40B4-BE49-F238E27FC236}">
                <a16:creationId xmlns:a16="http://schemas.microsoft.com/office/drawing/2014/main" id="{5C67BCD5-66A4-2317-2467-F58E575B285D}"/>
              </a:ext>
            </a:extLst>
          </p:cNvPr>
          <p:cNvSpPr txBox="1"/>
          <p:nvPr/>
        </p:nvSpPr>
        <p:spPr>
          <a:xfrm>
            <a:off x="6628994" y="3084026"/>
            <a:ext cx="2311442" cy="523220"/>
          </a:xfrm>
          <a:prstGeom prst="rect">
            <a:avLst/>
          </a:prstGeom>
          <a:noFill/>
        </p:spPr>
        <p:txBody>
          <a:bodyPr wrap="square" rtlCol="0">
            <a:spAutoFit/>
          </a:bodyPr>
          <a:lstStyle/>
          <a:p>
            <a:pPr algn="ctr"/>
            <a:r>
              <a:rPr lang="es-CO" b="1" dirty="0">
                <a:solidFill>
                  <a:schemeClr val="tx1"/>
                </a:solidFill>
              </a:rPr>
              <a:t>Nota: </a:t>
            </a:r>
            <a:r>
              <a:rPr lang="es-ES" b="1" dirty="0">
                <a:solidFill>
                  <a:schemeClr val="tx1"/>
                </a:solidFill>
              </a:rPr>
              <a:t>Temporalidad de la oferta: Permanente</a:t>
            </a:r>
            <a:endParaRPr lang="es-CO" b="1" dirty="0">
              <a:solidFill>
                <a:schemeClr val="tx1"/>
              </a:solidFill>
            </a:endParaRPr>
          </a:p>
        </p:txBody>
      </p:sp>
      <p:grpSp>
        <p:nvGrpSpPr>
          <p:cNvPr id="40" name="Google Shape;941;p34">
            <a:extLst>
              <a:ext uri="{FF2B5EF4-FFF2-40B4-BE49-F238E27FC236}">
                <a16:creationId xmlns:a16="http://schemas.microsoft.com/office/drawing/2014/main" id="{5F055D4A-6335-84D9-0AD8-1D48E39588FE}"/>
              </a:ext>
            </a:extLst>
          </p:cNvPr>
          <p:cNvGrpSpPr/>
          <p:nvPr/>
        </p:nvGrpSpPr>
        <p:grpSpPr>
          <a:xfrm>
            <a:off x="-36808" y="3517490"/>
            <a:ext cx="1852952" cy="1778848"/>
            <a:chOff x="-137136" y="2661597"/>
            <a:chExt cx="2055886" cy="1972978"/>
          </a:xfrm>
        </p:grpSpPr>
        <p:sp>
          <p:nvSpPr>
            <p:cNvPr id="41" name="Google Shape;942;p34">
              <a:extLst>
                <a:ext uri="{FF2B5EF4-FFF2-40B4-BE49-F238E27FC236}">
                  <a16:creationId xmlns:a16="http://schemas.microsoft.com/office/drawing/2014/main" id="{8726C1F3-9076-F504-4F07-BE52E13F9EC8}"/>
                </a:ext>
              </a:extLst>
            </p:cNvPr>
            <p:cNvSpPr/>
            <p:nvPr/>
          </p:nvSpPr>
          <p:spPr>
            <a:xfrm rot="10800000">
              <a:off x="-137136" y="3448459"/>
              <a:ext cx="1183397" cy="1145037"/>
            </a:xfrm>
            <a:custGeom>
              <a:avLst/>
              <a:gdLst/>
              <a:ahLst/>
              <a:cxnLst/>
              <a:rect l="l" t="t" r="r" b="b"/>
              <a:pathLst>
                <a:path w="31313" h="30300" extrusionOk="0">
                  <a:moveTo>
                    <a:pt x="31099" y="1"/>
                  </a:moveTo>
                  <a:cubicBezTo>
                    <a:pt x="31069" y="1"/>
                    <a:pt x="31038" y="10"/>
                    <a:pt x="31006" y="33"/>
                  </a:cubicBezTo>
                  <a:cubicBezTo>
                    <a:pt x="22897" y="5948"/>
                    <a:pt x="15288" y="12483"/>
                    <a:pt x="8229" y="19591"/>
                  </a:cubicBezTo>
                  <a:cubicBezTo>
                    <a:pt x="5295" y="22548"/>
                    <a:pt x="2027" y="25982"/>
                    <a:pt x="24" y="30061"/>
                  </a:cubicBezTo>
                  <a:cubicBezTo>
                    <a:pt x="0" y="30156"/>
                    <a:pt x="24" y="30228"/>
                    <a:pt x="96" y="30276"/>
                  </a:cubicBezTo>
                  <a:cubicBezTo>
                    <a:pt x="119" y="30276"/>
                    <a:pt x="143" y="30276"/>
                    <a:pt x="167" y="30299"/>
                  </a:cubicBezTo>
                  <a:cubicBezTo>
                    <a:pt x="239" y="30299"/>
                    <a:pt x="286" y="30252"/>
                    <a:pt x="310" y="30204"/>
                  </a:cubicBezTo>
                  <a:cubicBezTo>
                    <a:pt x="2290" y="26173"/>
                    <a:pt x="5533" y="22715"/>
                    <a:pt x="8419" y="19805"/>
                  </a:cubicBezTo>
                  <a:cubicBezTo>
                    <a:pt x="15479" y="12698"/>
                    <a:pt x="23087" y="6163"/>
                    <a:pt x="31196" y="272"/>
                  </a:cubicBezTo>
                  <a:cubicBezTo>
                    <a:pt x="31312" y="175"/>
                    <a:pt x="31225" y="1"/>
                    <a:pt x="3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943;p34">
              <a:extLst>
                <a:ext uri="{FF2B5EF4-FFF2-40B4-BE49-F238E27FC236}">
                  <a16:creationId xmlns:a16="http://schemas.microsoft.com/office/drawing/2014/main" id="{639E1B7D-7806-6D97-1335-50A4EF719C08}"/>
                </a:ext>
              </a:extLst>
            </p:cNvPr>
            <p:cNvSpPr/>
            <p:nvPr/>
          </p:nvSpPr>
          <p:spPr>
            <a:xfrm rot="10800000">
              <a:off x="757782" y="3238437"/>
              <a:ext cx="578717" cy="579925"/>
            </a:xfrm>
            <a:custGeom>
              <a:avLst/>
              <a:gdLst/>
              <a:ahLst/>
              <a:cxnLst/>
              <a:rect l="l" t="t" r="r" b="b"/>
              <a:pathLst>
                <a:path w="15313" h="15346" extrusionOk="0">
                  <a:moveTo>
                    <a:pt x="15154" y="0"/>
                  </a:moveTo>
                  <a:cubicBezTo>
                    <a:pt x="15119" y="0"/>
                    <a:pt x="15082" y="12"/>
                    <a:pt x="15050" y="34"/>
                  </a:cubicBezTo>
                  <a:cubicBezTo>
                    <a:pt x="9183" y="4112"/>
                    <a:pt x="4103" y="9216"/>
                    <a:pt x="48" y="15131"/>
                  </a:cubicBezTo>
                  <a:cubicBezTo>
                    <a:pt x="0" y="15179"/>
                    <a:pt x="24" y="15274"/>
                    <a:pt x="96" y="15322"/>
                  </a:cubicBezTo>
                  <a:cubicBezTo>
                    <a:pt x="120" y="15346"/>
                    <a:pt x="143" y="15346"/>
                    <a:pt x="167" y="15346"/>
                  </a:cubicBezTo>
                  <a:cubicBezTo>
                    <a:pt x="215" y="15346"/>
                    <a:pt x="263" y="15322"/>
                    <a:pt x="287" y="15298"/>
                  </a:cubicBezTo>
                  <a:cubicBezTo>
                    <a:pt x="4317" y="9407"/>
                    <a:pt x="9374" y="4327"/>
                    <a:pt x="15241" y="272"/>
                  </a:cubicBezTo>
                  <a:cubicBezTo>
                    <a:pt x="15288" y="224"/>
                    <a:pt x="15312" y="129"/>
                    <a:pt x="15265" y="57"/>
                  </a:cubicBezTo>
                  <a:cubicBezTo>
                    <a:pt x="15238" y="18"/>
                    <a:pt x="15198" y="0"/>
                    <a:pt x="15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44;p34">
              <a:extLst>
                <a:ext uri="{FF2B5EF4-FFF2-40B4-BE49-F238E27FC236}">
                  <a16:creationId xmlns:a16="http://schemas.microsoft.com/office/drawing/2014/main" id="{21734EE7-412C-0F45-8B01-D7E5527B6E5B}"/>
                </a:ext>
              </a:extLst>
            </p:cNvPr>
            <p:cNvSpPr/>
            <p:nvPr/>
          </p:nvSpPr>
          <p:spPr>
            <a:xfrm rot="10800000">
              <a:off x="690295" y="3702613"/>
              <a:ext cx="291985" cy="191028"/>
            </a:xfrm>
            <a:custGeom>
              <a:avLst/>
              <a:gdLst/>
              <a:ahLst/>
              <a:cxnLst/>
              <a:rect l="l" t="t" r="r" b="b"/>
              <a:pathLst>
                <a:path w="7726" h="5055" extrusionOk="0">
                  <a:moveTo>
                    <a:pt x="7519" y="0"/>
                  </a:moveTo>
                  <a:cubicBezTo>
                    <a:pt x="7495" y="0"/>
                    <a:pt x="7469" y="7"/>
                    <a:pt x="7442" y="22"/>
                  </a:cubicBezTo>
                  <a:cubicBezTo>
                    <a:pt x="4890" y="1453"/>
                    <a:pt x="2457" y="3027"/>
                    <a:pt x="120" y="4792"/>
                  </a:cubicBezTo>
                  <a:cubicBezTo>
                    <a:pt x="1" y="4864"/>
                    <a:pt x="48" y="5055"/>
                    <a:pt x="215" y="5055"/>
                  </a:cubicBezTo>
                  <a:cubicBezTo>
                    <a:pt x="239" y="5055"/>
                    <a:pt x="263" y="5031"/>
                    <a:pt x="287" y="5007"/>
                  </a:cubicBezTo>
                  <a:cubicBezTo>
                    <a:pt x="2624" y="3266"/>
                    <a:pt x="5057" y="1692"/>
                    <a:pt x="7585" y="284"/>
                  </a:cubicBezTo>
                  <a:cubicBezTo>
                    <a:pt x="7725" y="184"/>
                    <a:pt x="7647" y="0"/>
                    <a:pt x="7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45;p34">
              <a:extLst>
                <a:ext uri="{FF2B5EF4-FFF2-40B4-BE49-F238E27FC236}">
                  <a16:creationId xmlns:a16="http://schemas.microsoft.com/office/drawing/2014/main" id="{0C107ABB-661E-EFA5-FD09-F8EC889283DC}"/>
                </a:ext>
              </a:extLst>
            </p:cNvPr>
            <p:cNvSpPr/>
            <p:nvPr/>
          </p:nvSpPr>
          <p:spPr>
            <a:xfrm rot="10800000">
              <a:off x="789196" y="3227628"/>
              <a:ext cx="266097" cy="554984"/>
            </a:xfrm>
            <a:custGeom>
              <a:avLst/>
              <a:gdLst/>
              <a:ahLst/>
              <a:cxnLst/>
              <a:rect l="l" t="t" r="r" b="b"/>
              <a:pathLst>
                <a:path w="7041" h="14686" extrusionOk="0">
                  <a:moveTo>
                    <a:pt x="6866" y="1"/>
                  </a:moveTo>
                  <a:cubicBezTo>
                    <a:pt x="6805" y="1"/>
                    <a:pt x="6746" y="35"/>
                    <a:pt x="6726" y="113"/>
                  </a:cubicBezTo>
                  <a:cubicBezTo>
                    <a:pt x="5319" y="5217"/>
                    <a:pt x="3054" y="10083"/>
                    <a:pt x="48" y="14447"/>
                  </a:cubicBezTo>
                  <a:cubicBezTo>
                    <a:pt x="1" y="14519"/>
                    <a:pt x="25" y="14614"/>
                    <a:pt x="96" y="14662"/>
                  </a:cubicBezTo>
                  <a:cubicBezTo>
                    <a:pt x="120" y="14686"/>
                    <a:pt x="144" y="14686"/>
                    <a:pt x="168" y="14686"/>
                  </a:cubicBezTo>
                  <a:cubicBezTo>
                    <a:pt x="215" y="14686"/>
                    <a:pt x="287" y="14662"/>
                    <a:pt x="311" y="14614"/>
                  </a:cubicBezTo>
                  <a:cubicBezTo>
                    <a:pt x="3340" y="10226"/>
                    <a:pt x="5605" y="5336"/>
                    <a:pt x="7013" y="185"/>
                  </a:cubicBezTo>
                  <a:cubicBezTo>
                    <a:pt x="7041" y="72"/>
                    <a:pt x="6953" y="1"/>
                    <a:pt x="6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46;p34">
              <a:extLst>
                <a:ext uri="{FF2B5EF4-FFF2-40B4-BE49-F238E27FC236}">
                  <a16:creationId xmlns:a16="http://schemas.microsoft.com/office/drawing/2014/main" id="{A288EF2C-02C9-C46E-BD48-8EB605626993}"/>
                </a:ext>
              </a:extLst>
            </p:cNvPr>
            <p:cNvSpPr/>
            <p:nvPr/>
          </p:nvSpPr>
          <p:spPr>
            <a:xfrm rot="10800000">
              <a:off x="880501" y="3254644"/>
              <a:ext cx="236997" cy="432091"/>
            </a:xfrm>
            <a:custGeom>
              <a:avLst/>
              <a:gdLst/>
              <a:ahLst/>
              <a:cxnLst/>
              <a:rect l="l" t="t" r="r" b="b"/>
              <a:pathLst>
                <a:path w="6271" h="11434" extrusionOk="0">
                  <a:moveTo>
                    <a:pt x="6084" y="0"/>
                  </a:moveTo>
                  <a:cubicBezTo>
                    <a:pt x="6026" y="0"/>
                    <a:pt x="5967" y="31"/>
                    <a:pt x="5940" y="104"/>
                  </a:cubicBezTo>
                  <a:cubicBezTo>
                    <a:pt x="4509" y="4063"/>
                    <a:pt x="2505" y="7784"/>
                    <a:pt x="49" y="11195"/>
                  </a:cubicBezTo>
                  <a:cubicBezTo>
                    <a:pt x="1" y="11266"/>
                    <a:pt x="1" y="11362"/>
                    <a:pt x="73" y="11409"/>
                  </a:cubicBezTo>
                  <a:cubicBezTo>
                    <a:pt x="96" y="11433"/>
                    <a:pt x="144" y="11433"/>
                    <a:pt x="168" y="11433"/>
                  </a:cubicBezTo>
                  <a:cubicBezTo>
                    <a:pt x="216" y="11433"/>
                    <a:pt x="263" y="11409"/>
                    <a:pt x="287" y="11385"/>
                  </a:cubicBezTo>
                  <a:cubicBezTo>
                    <a:pt x="2768" y="7951"/>
                    <a:pt x="4771" y="4183"/>
                    <a:pt x="6226" y="200"/>
                  </a:cubicBezTo>
                  <a:cubicBezTo>
                    <a:pt x="6270" y="82"/>
                    <a:pt x="6178" y="0"/>
                    <a:pt x="6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47;p34">
              <a:extLst>
                <a:ext uri="{FF2B5EF4-FFF2-40B4-BE49-F238E27FC236}">
                  <a16:creationId xmlns:a16="http://schemas.microsoft.com/office/drawing/2014/main" id="{455A77A6-6852-D4BE-1CEC-07BDB9A03D4A}"/>
                </a:ext>
              </a:extLst>
            </p:cNvPr>
            <p:cNvSpPr/>
            <p:nvPr/>
          </p:nvSpPr>
          <p:spPr>
            <a:xfrm rot="10800000">
              <a:off x="950264" y="3329466"/>
              <a:ext cx="241116" cy="266684"/>
            </a:xfrm>
            <a:custGeom>
              <a:avLst/>
              <a:gdLst/>
              <a:ahLst/>
              <a:cxnLst/>
              <a:rect l="l" t="t" r="r" b="b"/>
              <a:pathLst>
                <a:path w="6380" h="7057" extrusionOk="0">
                  <a:moveTo>
                    <a:pt x="6158" y="0"/>
                  </a:moveTo>
                  <a:cubicBezTo>
                    <a:pt x="6124" y="0"/>
                    <a:pt x="6090" y="13"/>
                    <a:pt x="6058" y="45"/>
                  </a:cubicBezTo>
                  <a:cubicBezTo>
                    <a:pt x="3745" y="2000"/>
                    <a:pt x="1717" y="4290"/>
                    <a:pt x="48" y="6818"/>
                  </a:cubicBezTo>
                  <a:cubicBezTo>
                    <a:pt x="0" y="6890"/>
                    <a:pt x="24" y="6985"/>
                    <a:pt x="96" y="7033"/>
                  </a:cubicBezTo>
                  <a:cubicBezTo>
                    <a:pt x="120" y="7033"/>
                    <a:pt x="143" y="7057"/>
                    <a:pt x="191" y="7057"/>
                  </a:cubicBezTo>
                  <a:cubicBezTo>
                    <a:pt x="239" y="7033"/>
                    <a:pt x="286" y="7009"/>
                    <a:pt x="310" y="6985"/>
                  </a:cubicBezTo>
                  <a:cubicBezTo>
                    <a:pt x="1956" y="4457"/>
                    <a:pt x="3959" y="2215"/>
                    <a:pt x="6249" y="259"/>
                  </a:cubicBezTo>
                  <a:cubicBezTo>
                    <a:pt x="6379" y="166"/>
                    <a:pt x="6277" y="0"/>
                    <a:pt x="6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48;p34">
              <a:extLst>
                <a:ext uri="{FF2B5EF4-FFF2-40B4-BE49-F238E27FC236}">
                  <a16:creationId xmlns:a16="http://schemas.microsoft.com/office/drawing/2014/main" id="{F38E4E09-16E2-C9CF-DA9F-62C213ABED94}"/>
                </a:ext>
              </a:extLst>
            </p:cNvPr>
            <p:cNvSpPr/>
            <p:nvPr/>
          </p:nvSpPr>
          <p:spPr>
            <a:xfrm rot="10800000">
              <a:off x="684556" y="3454749"/>
              <a:ext cx="139983" cy="435908"/>
            </a:xfrm>
            <a:custGeom>
              <a:avLst/>
              <a:gdLst/>
              <a:ahLst/>
              <a:cxnLst/>
              <a:rect l="l" t="t" r="r" b="b"/>
              <a:pathLst>
                <a:path w="3704" h="11535" extrusionOk="0">
                  <a:moveTo>
                    <a:pt x="3525" y="0"/>
                  </a:moveTo>
                  <a:cubicBezTo>
                    <a:pt x="3474" y="0"/>
                    <a:pt x="3421" y="26"/>
                    <a:pt x="3387" y="86"/>
                  </a:cubicBezTo>
                  <a:cubicBezTo>
                    <a:pt x="1980" y="3759"/>
                    <a:pt x="835" y="7528"/>
                    <a:pt x="24" y="11367"/>
                  </a:cubicBezTo>
                  <a:cubicBezTo>
                    <a:pt x="0" y="11439"/>
                    <a:pt x="48" y="11511"/>
                    <a:pt x="143" y="11534"/>
                  </a:cubicBezTo>
                  <a:lnTo>
                    <a:pt x="167" y="11534"/>
                  </a:lnTo>
                  <a:cubicBezTo>
                    <a:pt x="239" y="11534"/>
                    <a:pt x="287" y="11487"/>
                    <a:pt x="310" y="11415"/>
                  </a:cubicBezTo>
                  <a:cubicBezTo>
                    <a:pt x="1121" y="7599"/>
                    <a:pt x="2266" y="3855"/>
                    <a:pt x="3673" y="205"/>
                  </a:cubicBezTo>
                  <a:cubicBezTo>
                    <a:pt x="3704" y="83"/>
                    <a:pt x="3617"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49;p34">
              <a:extLst>
                <a:ext uri="{FF2B5EF4-FFF2-40B4-BE49-F238E27FC236}">
                  <a16:creationId xmlns:a16="http://schemas.microsoft.com/office/drawing/2014/main" id="{A20607CB-15E5-B68C-E57C-A4F3FEE8CEC3}"/>
                </a:ext>
              </a:extLst>
            </p:cNvPr>
            <p:cNvSpPr/>
            <p:nvPr/>
          </p:nvSpPr>
          <p:spPr>
            <a:xfrm rot="10800000">
              <a:off x="765015" y="3487208"/>
              <a:ext cx="95577" cy="322046"/>
            </a:xfrm>
            <a:custGeom>
              <a:avLst/>
              <a:gdLst/>
              <a:ahLst/>
              <a:cxnLst/>
              <a:rect l="l" t="t" r="r" b="b"/>
              <a:pathLst>
                <a:path w="2529" h="8522" extrusionOk="0">
                  <a:moveTo>
                    <a:pt x="2369" y="1"/>
                  </a:moveTo>
                  <a:cubicBezTo>
                    <a:pt x="2306" y="1"/>
                    <a:pt x="2238" y="44"/>
                    <a:pt x="2218" y="103"/>
                  </a:cubicBezTo>
                  <a:cubicBezTo>
                    <a:pt x="1646" y="2893"/>
                    <a:pt x="931" y="5636"/>
                    <a:pt x="24" y="8331"/>
                  </a:cubicBezTo>
                  <a:cubicBezTo>
                    <a:pt x="0" y="8403"/>
                    <a:pt x="48" y="8498"/>
                    <a:pt x="120" y="8522"/>
                  </a:cubicBezTo>
                  <a:lnTo>
                    <a:pt x="167" y="8522"/>
                  </a:lnTo>
                  <a:cubicBezTo>
                    <a:pt x="239" y="8522"/>
                    <a:pt x="310" y="8474"/>
                    <a:pt x="334" y="8426"/>
                  </a:cubicBezTo>
                  <a:cubicBezTo>
                    <a:pt x="1217" y="5707"/>
                    <a:pt x="1956" y="2965"/>
                    <a:pt x="2528" y="174"/>
                  </a:cubicBezTo>
                  <a:cubicBezTo>
                    <a:pt x="2528" y="103"/>
                    <a:pt x="2481" y="7"/>
                    <a:pt x="2409" y="7"/>
                  </a:cubicBezTo>
                  <a:cubicBezTo>
                    <a:pt x="2397" y="3"/>
                    <a:pt x="2383" y="1"/>
                    <a:pt x="2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50;p34">
              <a:extLst>
                <a:ext uri="{FF2B5EF4-FFF2-40B4-BE49-F238E27FC236}">
                  <a16:creationId xmlns:a16="http://schemas.microsoft.com/office/drawing/2014/main" id="{C31B51D3-C503-D457-CACA-8841FBD15DEA}"/>
                </a:ext>
              </a:extLst>
            </p:cNvPr>
            <p:cNvSpPr/>
            <p:nvPr/>
          </p:nvSpPr>
          <p:spPr>
            <a:xfrm rot="10800000">
              <a:off x="825396" y="3463776"/>
              <a:ext cx="412845" cy="284483"/>
            </a:xfrm>
            <a:custGeom>
              <a:avLst/>
              <a:gdLst/>
              <a:ahLst/>
              <a:cxnLst/>
              <a:rect l="l" t="t" r="r" b="b"/>
              <a:pathLst>
                <a:path w="10924" h="7528" extrusionOk="0">
                  <a:moveTo>
                    <a:pt x="10746" y="1"/>
                  </a:moveTo>
                  <a:cubicBezTo>
                    <a:pt x="10717" y="1"/>
                    <a:pt x="10687" y="6"/>
                    <a:pt x="10661" y="15"/>
                  </a:cubicBezTo>
                  <a:cubicBezTo>
                    <a:pt x="7227" y="2567"/>
                    <a:pt x="3673" y="5000"/>
                    <a:pt x="95" y="7266"/>
                  </a:cubicBezTo>
                  <a:cubicBezTo>
                    <a:pt x="24" y="7313"/>
                    <a:pt x="0" y="7409"/>
                    <a:pt x="48" y="7456"/>
                  </a:cubicBezTo>
                  <a:cubicBezTo>
                    <a:pt x="72" y="7504"/>
                    <a:pt x="119" y="7528"/>
                    <a:pt x="191" y="7528"/>
                  </a:cubicBezTo>
                  <a:cubicBezTo>
                    <a:pt x="215" y="7528"/>
                    <a:pt x="239" y="7528"/>
                    <a:pt x="262" y="7504"/>
                  </a:cubicBezTo>
                  <a:cubicBezTo>
                    <a:pt x="3840" y="5262"/>
                    <a:pt x="7394" y="2806"/>
                    <a:pt x="10852" y="277"/>
                  </a:cubicBezTo>
                  <a:cubicBezTo>
                    <a:pt x="10900" y="230"/>
                    <a:pt x="10924" y="134"/>
                    <a:pt x="10876" y="63"/>
                  </a:cubicBezTo>
                  <a:cubicBezTo>
                    <a:pt x="10846" y="17"/>
                    <a:pt x="10796" y="1"/>
                    <a:pt x="10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51;p34">
              <a:extLst>
                <a:ext uri="{FF2B5EF4-FFF2-40B4-BE49-F238E27FC236}">
                  <a16:creationId xmlns:a16="http://schemas.microsoft.com/office/drawing/2014/main" id="{1EB31734-40B6-B350-944F-4072BE897F2F}"/>
                </a:ext>
              </a:extLst>
            </p:cNvPr>
            <p:cNvSpPr/>
            <p:nvPr/>
          </p:nvSpPr>
          <p:spPr>
            <a:xfrm rot="10800000">
              <a:off x="737986" y="3594457"/>
              <a:ext cx="362354" cy="249527"/>
            </a:xfrm>
            <a:custGeom>
              <a:avLst/>
              <a:gdLst/>
              <a:ahLst/>
              <a:cxnLst/>
              <a:rect l="l" t="t" r="r" b="b"/>
              <a:pathLst>
                <a:path w="9588" h="6603" extrusionOk="0">
                  <a:moveTo>
                    <a:pt x="9413" y="1"/>
                  </a:moveTo>
                  <a:cubicBezTo>
                    <a:pt x="9391" y="1"/>
                    <a:pt x="9369" y="7"/>
                    <a:pt x="9349" y="20"/>
                  </a:cubicBezTo>
                  <a:cubicBezTo>
                    <a:pt x="6034" y="1785"/>
                    <a:pt x="2934" y="3907"/>
                    <a:pt x="119" y="6340"/>
                  </a:cubicBezTo>
                  <a:cubicBezTo>
                    <a:pt x="0" y="6436"/>
                    <a:pt x="72" y="6603"/>
                    <a:pt x="215" y="6603"/>
                  </a:cubicBezTo>
                  <a:cubicBezTo>
                    <a:pt x="239" y="6603"/>
                    <a:pt x="286" y="6603"/>
                    <a:pt x="310" y="6579"/>
                  </a:cubicBezTo>
                  <a:cubicBezTo>
                    <a:pt x="3125" y="4146"/>
                    <a:pt x="6201" y="2023"/>
                    <a:pt x="9493" y="282"/>
                  </a:cubicBezTo>
                  <a:cubicBezTo>
                    <a:pt x="9564" y="235"/>
                    <a:pt x="9588" y="163"/>
                    <a:pt x="9564" y="91"/>
                  </a:cubicBezTo>
                  <a:cubicBezTo>
                    <a:pt x="9530" y="40"/>
                    <a:pt x="9471" y="1"/>
                    <a:pt x="9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52;p34">
              <a:extLst>
                <a:ext uri="{FF2B5EF4-FFF2-40B4-BE49-F238E27FC236}">
                  <a16:creationId xmlns:a16="http://schemas.microsoft.com/office/drawing/2014/main" id="{6B97D6FF-A362-B453-175F-4A4CABA8986C}"/>
                </a:ext>
              </a:extLst>
            </p:cNvPr>
            <p:cNvSpPr/>
            <p:nvPr/>
          </p:nvSpPr>
          <p:spPr>
            <a:xfrm rot="10800000">
              <a:off x="573942" y="3780124"/>
              <a:ext cx="84769" cy="209130"/>
            </a:xfrm>
            <a:custGeom>
              <a:avLst/>
              <a:gdLst/>
              <a:ahLst/>
              <a:cxnLst/>
              <a:rect l="l" t="t" r="r" b="b"/>
              <a:pathLst>
                <a:path w="2243" h="5534" extrusionOk="0">
                  <a:moveTo>
                    <a:pt x="1837" y="0"/>
                  </a:moveTo>
                  <a:cubicBezTo>
                    <a:pt x="979" y="978"/>
                    <a:pt x="526" y="2457"/>
                    <a:pt x="192" y="3625"/>
                  </a:cubicBezTo>
                  <a:cubicBezTo>
                    <a:pt x="72" y="4007"/>
                    <a:pt x="1" y="4412"/>
                    <a:pt x="25" y="4818"/>
                  </a:cubicBezTo>
                  <a:cubicBezTo>
                    <a:pt x="49" y="5176"/>
                    <a:pt x="311" y="5486"/>
                    <a:pt x="692" y="5533"/>
                  </a:cubicBezTo>
                  <a:cubicBezTo>
                    <a:pt x="1026" y="5510"/>
                    <a:pt x="1360" y="5343"/>
                    <a:pt x="1575" y="5056"/>
                  </a:cubicBezTo>
                  <a:cubicBezTo>
                    <a:pt x="1790" y="4770"/>
                    <a:pt x="1957" y="4460"/>
                    <a:pt x="2052" y="4102"/>
                  </a:cubicBezTo>
                  <a:cubicBezTo>
                    <a:pt x="2219" y="3387"/>
                    <a:pt x="2243" y="2671"/>
                    <a:pt x="2147" y="1932"/>
                  </a:cubicBezTo>
                  <a:cubicBezTo>
                    <a:pt x="2076" y="1383"/>
                    <a:pt x="2171" y="358"/>
                    <a:pt x="1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53;p34">
              <a:extLst>
                <a:ext uri="{FF2B5EF4-FFF2-40B4-BE49-F238E27FC236}">
                  <a16:creationId xmlns:a16="http://schemas.microsoft.com/office/drawing/2014/main" id="{69EF2FEA-E230-A3A2-A483-C43C5D318A26}"/>
                </a:ext>
              </a:extLst>
            </p:cNvPr>
            <p:cNvSpPr/>
            <p:nvPr/>
          </p:nvSpPr>
          <p:spPr>
            <a:xfrm rot="10800000">
              <a:off x="581157" y="3918095"/>
              <a:ext cx="201925" cy="87900"/>
            </a:xfrm>
            <a:custGeom>
              <a:avLst/>
              <a:gdLst/>
              <a:ahLst/>
              <a:cxnLst/>
              <a:rect l="l" t="t" r="r" b="b"/>
              <a:pathLst>
                <a:path w="5343" h="2326" extrusionOk="0">
                  <a:moveTo>
                    <a:pt x="3614" y="1"/>
                  </a:moveTo>
                  <a:cubicBezTo>
                    <a:pt x="3055" y="1"/>
                    <a:pt x="2475" y="67"/>
                    <a:pt x="1956" y="133"/>
                  </a:cubicBezTo>
                  <a:cubicBezTo>
                    <a:pt x="1575" y="157"/>
                    <a:pt x="1169" y="276"/>
                    <a:pt x="811" y="443"/>
                  </a:cubicBezTo>
                  <a:cubicBezTo>
                    <a:pt x="430" y="658"/>
                    <a:pt x="144" y="1015"/>
                    <a:pt x="48" y="1445"/>
                  </a:cubicBezTo>
                  <a:cubicBezTo>
                    <a:pt x="0" y="1731"/>
                    <a:pt x="144" y="2041"/>
                    <a:pt x="406" y="2184"/>
                  </a:cubicBezTo>
                  <a:cubicBezTo>
                    <a:pt x="605" y="2284"/>
                    <a:pt x="817" y="2326"/>
                    <a:pt x="1023" y="2326"/>
                  </a:cubicBezTo>
                  <a:cubicBezTo>
                    <a:pt x="1113" y="2326"/>
                    <a:pt x="1202" y="2318"/>
                    <a:pt x="1288" y="2303"/>
                  </a:cubicBezTo>
                  <a:cubicBezTo>
                    <a:pt x="2028" y="2136"/>
                    <a:pt x="2743" y="1874"/>
                    <a:pt x="3411" y="1493"/>
                  </a:cubicBezTo>
                  <a:cubicBezTo>
                    <a:pt x="3960" y="1206"/>
                    <a:pt x="4961" y="872"/>
                    <a:pt x="5343" y="372"/>
                  </a:cubicBezTo>
                  <a:cubicBezTo>
                    <a:pt x="4882" y="90"/>
                    <a:pt x="4262" y="1"/>
                    <a:pt x="3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954;p34">
              <a:extLst>
                <a:ext uri="{FF2B5EF4-FFF2-40B4-BE49-F238E27FC236}">
                  <a16:creationId xmlns:a16="http://schemas.microsoft.com/office/drawing/2014/main" id="{D313ACE1-43B3-6472-9C27-07DBB9A64240}"/>
                </a:ext>
              </a:extLst>
            </p:cNvPr>
            <p:cNvSpPr/>
            <p:nvPr/>
          </p:nvSpPr>
          <p:spPr>
            <a:xfrm rot="10800000">
              <a:off x="48452" y="4444339"/>
              <a:ext cx="121730" cy="160343"/>
            </a:xfrm>
            <a:custGeom>
              <a:avLst/>
              <a:gdLst/>
              <a:ahLst/>
              <a:cxnLst/>
              <a:rect l="l" t="t" r="r" b="b"/>
              <a:pathLst>
                <a:path w="3221" h="4243" extrusionOk="0">
                  <a:moveTo>
                    <a:pt x="1141" y="1"/>
                  </a:moveTo>
                  <a:cubicBezTo>
                    <a:pt x="946" y="1"/>
                    <a:pt x="749" y="60"/>
                    <a:pt x="573" y="186"/>
                  </a:cubicBezTo>
                  <a:cubicBezTo>
                    <a:pt x="287" y="401"/>
                    <a:pt x="96" y="711"/>
                    <a:pt x="48" y="1069"/>
                  </a:cubicBezTo>
                  <a:cubicBezTo>
                    <a:pt x="1" y="1379"/>
                    <a:pt x="72" y="1689"/>
                    <a:pt x="215" y="1975"/>
                  </a:cubicBezTo>
                  <a:cubicBezTo>
                    <a:pt x="525" y="2500"/>
                    <a:pt x="979" y="2977"/>
                    <a:pt x="1503" y="3310"/>
                  </a:cubicBezTo>
                  <a:cubicBezTo>
                    <a:pt x="1895" y="3587"/>
                    <a:pt x="2443" y="4243"/>
                    <a:pt x="2975" y="4243"/>
                  </a:cubicBezTo>
                  <a:cubicBezTo>
                    <a:pt x="2993" y="4243"/>
                    <a:pt x="3012" y="4242"/>
                    <a:pt x="3030" y="4241"/>
                  </a:cubicBezTo>
                  <a:cubicBezTo>
                    <a:pt x="3221" y="3072"/>
                    <a:pt x="2672" y="1879"/>
                    <a:pt x="2243" y="973"/>
                  </a:cubicBezTo>
                  <a:cubicBezTo>
                    <a:pt x="2123" y="639"/>
                    <a:pt x="1909" y="353"/>
                    <a:pt x="1646" y="138"/>
                  </a:cubicBezTo>
                  <a:cubicBezTo>
                    <a:pt x="1489" y="48"/>
                    <a:pt x="1315" y="1"/>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955;p34">
              <a:extLst>
                <a:ext uri="{FF2B5EF4-FFF2-40B4-BE49-F238E27FC236}">
                  <a16:creationId xmlns:a16="http://schemas.microsoft.com/office/drawing/2014/main" id="{AF6B708F-C3DA-7F53-C3DD-E9114D766974}"/>
                </a:ext>
              </a:extLst>
            </p:cNvPr>
            <p:cNvSpPr/>
            <p:nvPr/>
          </p:nvSpPr>
          <p:spPr>
            <a:xfrm rot="10800000">
              <a:off x="-63297" y="4299183"/>
              <a:ext cx="128910" cy="154259"/>
            </a:xfrm>
            <a:custGeom>
              <a:avLst/>
              <a:gdLst/>
              <a:ahLst/>
              <a:cxnLst/>
              <a:rect l="l" t="t" r="r" b="b"/>
              <a:pathLst>
                <a:path w="3411" h="4082" extrusionOk="0">
                  <a:moveTo>
                    <a:pt x="167" y="0"/>
                  </a:moveTo>
                  <a:lnTo>
                    <a:pt x="167" y="0"/>
                  </a:lnTo>
                  <a:cubicBezTo>
                    <a:pt x="0" y="573"/>
                    <a:pt x="430" y="1383"/>
                    <a:pt x="573" y="1884"/>
                  </a:cubicBezTo>
                  <a:cubicBezTo>
                    <a:pt x="764" y="2528"/>
                    <a:pt x="954" y="3196"/>
                    <a:pt x="1360" y="3649"/>
                  </a:cubicBezTo>
                  <a:cubicBezTo>
                    <a:pt x="1551" y="3888"/>
                    <a:pt x="1813" y="4031"/>
                    <a:pt x="2099" y="4079"/>
                  </a:cubicBezTo>
                  <a:cubicBezTo>
                    <a:pt x="2127" y="4081"/>
                    <a:pt x="2155" y="4082"/>
                    <a:pt x="2183" y="4082"/>
                  </a:cubicBezTo>
                  <a:cubicBezTo>
                    <a:pt x="2488" y="4082"/>
                    <a:pt x="2787" y="3963"/>
                    <a:pt x="3006" y="3745"/>
                  </a:cubicBezTo>
                  <a:cubicBezTo>
                    <a:pt x="3292" y="3435"/>
                    <a:pt x="3411" y="3005"/>
                    <a:pt x="3316" y="2600"/>
                  </a:cubicBezTo>
                  <a:cubicBezTo>
                    <a:pt x="3220" y="2266"/>
                    <a:pt x="3029" y="1980"/>
                    <a:pt x="2767" y="1741"/>
                  </a:cubicBezTo>
                  <a:cubicBezTo>
                    <a:pt x="2123" y="1026"/>
                    <a:pt x="1241" y="119"/>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956;p34">
              <a:extLst>
                <a:ext uri="{FF2B5EF4-FFF2-40B4-BE49-F238E27FC236}">
                  <a16:creationId xmlns:a16="http://schemas.microsoft.com/office/drawing/2014/main" id="{E44C6265-C686-70E5-AC15-CAF79B07C5CA}"/>
                </a:ext>
              </a:extLst>
            </p:cNvPr>
            <p:cNvSpPr/>
            <p:nvPr/>
          </p:nvSpPr>
          <p:spPr>
            <a:xfrm rot="10800000">
              <a:off x="429729" y="3821583"/>
              <a:ext cx="122599" cy="301073"/>
            </a:xfrm>
            <a:custGeom>
              <a:avLst/>
              <a:gdLst/>
              <a:ahLst/>
              <a:cxnLst/>
              <a:rect l="l" t="t" r="r" b="b"/>
              <a:pathLst>
                <a:path w="3244" h="7967" extrusionOk="0">
                  <a:moveTo>
                    <a:pt x="2648" y="0"/>
                  </a:moveTo>
                  <a:cubicBezTo>
                    <a:pt x="1383" y="1407"/>
                    <a:pt x="740" y="3554"/>
                    <a:pt x="286" y="5247"/>
                  </a:cubicBezTo>
                  <a:cubicBezTo>
                    <a:pt x="96" y="5796"/>
                    <a:pt x="0" y="6368"/>
                    <a:pt x="48" y="6965"/>
                  </a:cubicBezTo>
                  <a:cubicBezTo>
                    <a:pt x="96" y="7489"/>
                    <a:pt x="453" y="7966"/>
                    <a:pt x="978" y="7966"/>
                  </a:cubicBezTo>
                  <a:cubicBezTo>
                    <a:pt x="1479" y="7942"/>
                    <a:pt x="1956" y="7704"/>
                    <a:pt x="2266" y="7298"/>
                  </a:cubicBezTo>
                  <a:cubicBezTo>
                    <a:pt x="2576" y="6893"/>
                    <a:pt x="2815" y="6416"/>
                    <a:pt x="2934" y="5915"/>
                  </a:cubicBezTo>
                  <a:cubicBezTo>
                    <a:pt x="3244" y="4842"/>
                    <a:pt x="3148" y="3816"/>
                    <a:pt x="3077" y="2791"/>
                  </a:cubicBezTo>
                  <a:cubicBezTo>
                    <a:pt x="3005" y="2004"/>
                    <a:pt x="3148" y="501"/>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957;p34">
              <a:extLst>
                <a:ext uri="{FF2B5EF4-FFF2-40B4-BE49-F238E27FC236}">
                  <a16:creationId xmlns:a16="http://schemas.microsoft.com/office/drawing/2014/main" id="{37A1150C-C7A1-06D7-0771-E28C970B889F}"/>
                </a:ext>
              </a:extLst>
            </p:cNvPr>
            <p:cNvSpPr/>
            <p:nvPr/>
          </p:nvSpPr>
          <p:spPr>
            <a:xfrm rot="10800000">
              <a:off x="439625" y="4019604"/>
              <a:ext cx="291191" cy="126974"/>
            </a:xfrm>
            <a:custGeom>
              <a:avLst/>
              <a:gdLst/>
              <a:ahLst/>
              <a:cxnLst/>
              <a:rect l="l" t="t" r="r" b="b"/>
              <a:pathLst>
                <a:path w="7705" h="3360" extrusionOk="0">
                  <a:moveTo>
                    <a:pt x="5264" y="0"/>
                  </a:moveTo>
                  <a:cubicBezTo>
                    <a:pt x="4440" y="0"/>
                    <a:pt x="3586" y="102"/>
                    <a:pt x="2839" y="204"/>
                  </a:cubicBezTo>
                  <a:cubicBezTo>
                    <a:pt x="2243" y="228"/>
                    <a:pt x="1694" y="395"/>
                    <a:pt x="1169" y="657"/>
                  </a:cubicBezTo>
                  <a:cubicBezTo>
                    <a:pt x="597" y="943"/>
                    <a:pt x="192" y="1468"/>
                    <a:pt x="48" y="2088"/>
                  </a:cubicBezTo>
                  <a:cubicBezTo>
                    <a:pt x="1" y="2517"/>
                    <a:pt x="192" y="2947"/>
                    <a:pt x="573" y="3161"/>
                  </a:cubicBezTo>
                  <a:cubicBezTo>
                    <a:pt x="860" y="3297"/>
                    <a:pt x="1160" y="3360"/>
                    <a:pt x="1471" y="3360"/>
                  </a:cubicBezTo>
                  <a:cubicBezTo>
                    <a:pt x="1599" y="3360"/>
                    <a:pt x="1729" y="3349"/>
                    <a:pt x="1861" y="3328"/>
                  </a:cubicBezTo>
                  <a:cubicBezTo>
                    <a:pt x="2863" y="3185"/>
                    <a:pt x="3912" y="2661"/>
                    <a:pt x="4914" y="2136"/>
                  </a:cubicBezTo>
                  <a:cubicBezTo>
                    <a:pt x="5701" y="1730"/>
                    <a:pt x="7156" y="1253"/>
                    <a:pt x="7704" y="514"/>
                  </a:cubicBezTo>
                  <a:cubicBezTo>
                    <a:pt x="7053" y="125"/>
                    <a:pt x="6177" y="0"/>
                    <a:pt x="5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958;p34">
              <a:extLst>
                <a:ext uri="{FF2B5EF4-FFF2-40B4-BE49-F238E27FC236}">
                  <a16:creationId xmlns:a16="http://schemas.microsoft.com/office/drawing/2014/main" id="{F879C9E2-B3E5-74AA-7C5D-693DDDD2CC1B}"/>
                </a:ext>
              </a:extLst>
            </p:cNvPr>
            <p:cNvSpPr/>
            <p:nvPr/>
          </p:nvSpPr>
          <p:spPr>
            <a:xfrm rot="10800000">
              <a:off x="149392" y="4357875"/>
              <a:ext cx="143347" cy="215063"/>
            </a:xfrm>
            <a:custGeom>
              <a:avLst/>
              <a:gdLst/>
              <a:ahLst/>
              <a:cxnLst/>
              <a:rect l="l" t="t" r="r" b="b"/>
              <a:pathLst>
                <a:path w="3793" h="5691" extrusionOk="0">
                  <a:moveTo>
                    <a:pt x="1418" y="0"/>
                  </a:moveTo>
                  <a:cubicBezTo>
                    <a:pt x="1208" y="0"/>
                    <a:pt x="997" y="61"/>
                    <a:pt x="811" y="181"/>
                  </a:cubicBezTo>
                  <a:cubicBezTo>
                    <a:pt x="429" y="443"/>
                    <a:pt x="167" y="825"/>
                    <a:pt x="72" y="1278"/>
                  </a:cubicBezTo>
                  <a:cubicBezTo>
                    <a:pt x="0" y="1660"/>
                    <a:pt x="24" y="2065"/>
                    <a:pt x="191" y="2447"/>
                  </a:cubicBezTo>
                  <a:cubicBezTo>
                    <a:pt x="477" y="3234"/>
                    <a:pt x="1073" y="3782"/>
                    <a:pt x="1670" y="4307"/>
                  </a:cubicBezTo>
                  <a:cubicBezTo>
                    <a:pt x="2147" y="4736"/>
                    <a:pt x="2791" y="5666"/>
                    <a:pt x="3458" y="5690"/>
                  </a:cubicBezTo>
                  <a:cubicBezTo>
                    <a:pt x="3792" y="4188"/>
                    <a:pt x="3244" y="2590"/>
                    <a:pt x="2791" y="1373"/>
                  </a:cubicBezTo>
                  <a:cubicBezTo>
                    <a:pt x="2671" y="944"/>
                    <a:pt x="2457" y="562"/>
                    <a:pt x="2123" y="252"/>
                  </a:cubicBezTo>
                  <a:cubicBezTo>
                    <a:pt x="1916" y="84"/>
                    <a:pt x="1667" y="0"/>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959;p34">
              <a:extLst>
                <a:ext uri="{FF2B5EF4-FFF2-40B4-BE49-F238E27FC236}">
                  <a16:creationId xmlns:a16="http://schemas.microsoft.com/office/drawing/2014/main" id="{764BF9AB-3508-FA34-1CE6-62566043889F}"/>
                </a:ext>
              </a:extLst>
            </p:cNvPr>
            <p:cNvSpPr/>
            <p:nvPr/>
          </p:nvSpPr>
          <p:spPr>
            <a:xfrm rot="10800000">
              <a:off x="18709" y="4182750"/>
              <a:ext cx="159560" cy="196055"/>
            </a:xfrm>
            <a:custGeom>
              <a:avLst/>
              <a:gdLst/>
              <a:ahLst/>
              <a:cxnLst/>
              <a:rect l="l" t="t" r="r" b="b"/>
              <a:pathLst>
                <a:path w="4222" h="5188" extrusionOk="0">
                  <a:moveTo>
                    <a:pt x="252" y="0"/>
                  </a:moveTo>
                  <a:cubicBezTo>
                    <a:pt x="224" y="0"/>
                    <a:pt x="195" y="2"/>
                    <a:pt x="167" y="5"/>
                  </a:cubicBezTo>
                  <a:cubicBezTo>
                    <a:pt x="0" y="1507"/>
                    <a:pt x="763" y="2938"/>
                    <a:pt x="1383" y="4059"/>
                  </a:cubicBezTo>
                  <a:cubicBezTo>
                    <a:pt x="1574" y="4441"/>
                    <a:pt x="1860" y="4775"/>
                    <a:pt x="2218" y="5037"/>
                  </a:cubicBezTo>
                  <a:cubicBezTo>
                    <a:pt x="2400" y="5138"/>
                    <a:pt x="2600" y="5188"/>
                    <a:pt x="2800" y="5188"/>
                  </a:cubicBezTo>
                  <a:cubicBezTo>
                    <a:pt x="3071" y="5188"/>
                    <a:pt x="3344" y="5096"/>
                    <a:pt x="3578" y="4918"/>
                  </a:cubicBezTo>
                  <a:cubicBezTo>
                    <a:pt x="3935" y="4632"/>
                    <a:pt x="4150" y="4226"/>
                    <a:pt x="4198" y="3773"/>
                  </a:cubicBezTo>
                  <a:cubicBezTo>
                    <a:pt x="4222" y="3391"/>
                    <a:pt x="4126" y="2986"/>
                    <a:pt x="3935" y="2676"/>
                  </a:cubicBezTo>
                  <a:cubicBezTo>
                    <a:pt x="3530" y="1960"/>
                    <a:pt x="2838" y="1507"/>
                    <a:pt x="2170" y="1078"/>
                  </a:cubicBezTo>
                  <a:cubicBezTo>
                    <a:pt x="1667" y="781"/>
                    <a:pt x="92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960;p34">
              <a:extLst>
                <a:ext uri="{FF2B5EF4-FFF2-40B4-BE49-F238E27FC236}">
                  <a16:creationId xmlns:a16="http://schemas.microsoft.com/office/drawing/2014/main" id="{93EA1365-D04E-A5C4-B628-49127E58CFCD}"/>
                </a:ext>
              </a:extLst>
            </p:cNvPr>
            <p:cNvSpPr/>
            <p:nvPr/>
          </p:nvSpPr>
          <p:spPr>
            <a:xfrm rot="10800000">
              <a:off x="263863" y="3932613"/>
              <a:ext cx="117232" cy="281989"/>
            </a:xfrm>
            <a:custGeom>
              <a:avLst/>
              <a:gdLst/>
              <a:ahLst/>
              <a:cxnLst/>
              <a:rect l="l" t="t" r="r" b="b"/>
              <a:pathLst>
                <a:path w="3102" h="7462" extrusionOk="0">
                  <a:moveTo>
                    <a:pt x="835" y="0"/>
                  </a:moveTo>
                  <a:cubicBezTo>
                    <a:pt x="1" y="1646"/>
                    <a:pt x="48" y="3721"/>
                    <a:pt x="96" y="5319"/>
                  </a:cubicBezTo>
                  <a:cubicBezTo>
                    <a:pt x="72" y="5844"/>
                    <a:pt x="192" y="6392"/>
                    <a:pt x="406" y="6869"/>
                  </a:cubicBezTo>
                  <a:cubicBezTo>
                    <a:pt x="596" y="7248"/>
                    <a:pt x="981" y="7462"/>
                    <a:pt x="1382" y="7462"/>
                  </a:cubicBezTo>
                  <a:cubicBezTo>
                    <a:pt x="1486" y="7462"/>
                    <a:pt x="1591" y="7447"/>
                    <a:pt x="1694" y="7418"/>
                  </a:cubicBezTo>
                  <a:cubicBezTo>
                    <a:pt x="2195" y="7227"/>
                    <a:pt x="2577" y="6846"/>
                    <a:pt x="2815" y="6392"/>
                  </a:cubicBezTo>
                  <a:cubicBezTo>
                    <a:pt x="3006" y="5939"/>
                    <a:pt x="3101" y="5438"/>
                    <a:pt x="3077" y="4961"/>
                  </a:cubicBezTo>
                  <a:cubicBezTo>
                    <a:pt x="3030" y="3936"/>
                    <a:pt x="2600" y="3077"/>
                    <a:pt x="2171" y="2242"/>
                  </a:cubicBezTo>
                  <a:cubicBezTo>
                    <a:pt x="1837" y="1575"/>
                    <a:pt x="1479" y="263"/>
                    <a:pt x="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961;p34">
              <a:extLst>
                <a:ext uri="{FF2B5EF4-FFF2-40B4-BE49-F238E27FC236}">
                  <a16:creationId xmlns:a16="http://schemas.microsoft.com/office/drawing/2014/main" id="{CC8845FB-5763-DEC3-78B9-B9D42607E2BB}"/>
                </a:ext>
              </a:extLst>
            </p:cNvPr>
            <p:cNvSpPr/>
            <p:nvPr/>
          </p:nvSpPr>
          <p:spPr>
            <a:xfrm rot="10800000">
              <a:off x="114245" y="4048479"/>
              <a:ext cx="167685" cy="240949"/>
            </a:xfrm>
            <a:custGeom>
              <a:avLst/>
              <a:gdLst/>
              <a:ahLst/>
              <a:cxnLst/>
              <a:rect l="l" t="t" r="r" b="b"/>
              <a:pathLst>
                <a:path w="4437" h="6376" extrusionOk="0">
                  <a:moveTo>
                    <a:pt x="384" y="0"/>
                  </a:moveTo>
                  <a:cubicBezTo>
                    <a:pt x="376" y="0"/>
                    <a:pt x="367" y="1"/>
                    <a:pt x="358" y="1"/>
                  </a:cubicBezTo>
                  <a:cubicBezTo>
                    <a:pt x="0" y="1718"/>
                    <a:pt x="692" y="3507"/>
                    <a:pt x="1240" y="4866"/>
                  </a:cubicBezTo>
                  <a:cubicBezTo>
                    <a:pt x="1384" y="5343"/>
                    <a:pt x="1646" y="5773"/>
                    <a:pt x="2028" y="6130"/>
                  </a:cubicBezTo>
                  <a:cubicBezTo>
                    <a:pt x="2263" y="6291"/>
                    <a:pt x="2537" y="6375"/>
                    <a:pt x="2809" y="6375"/>
                  </a:cubicBezTo>
                  <a:cubicBezTo>
                    <a:pt x="3061" y="6375"/>
                    <a:pt x="3312" y="6303"/>
                    <a:pt x="3530" y="6154"/>
                  </a:cubicBezTo>
                  <a:cubicBezTo>
                    <a:pt x="3959" y="5868"/>
                    <a:pt x="4269" y="5415"/>
                    <a:pt x="4365" y="4890"/>
                  </a:cubicBezTo>
                  <a:cubicBezTo>
                    <a:pt x="4436" y="4461"/>
                    <a:pt x="4389" y="3984"/>
                    <a:pt x="4198" y="3578"/>
                  </a:cubicBezTo>
                  <a:cubicBezTo>
                    <a:pt x="3840" y="2672"/>
                    <a:pt x="3149" y="2076"/>
                    <a:pt x="2457" y="1480"/>
                  </a:cubicBezTo>
                  <a:cubicBezTo>
                    <a:pt x="1914" y="1032"/>
                    <a:pt x="1162"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962;p34">
              <a:extLst>
                <a:ext uri="{FF2B5EF4-FFF2-40B4-BE49-F238E27FC236}">
                  <a16:creationId xmlns:a16="http://schemas.microsoft.com/office/drawing/2014/main" id="{34D00BEB-F9FC-40DD-6448-979336C725A1}"/>
                </a:ext>
              </a:extLst>
            </p:cNvPr>
            <p:cNvSpPr/>
            <p:nvPr/>
          </p:nvSpPr>
          <p:spPr>
            <a:xfrm rot="10800000">
              <a:off x="342275" y="4168765"/>
              <a:ext cx="279476" cy="117716"/>
            </a:xfrm>
            <a:custGeom>
              <a:avLst/>
              <a:gdLst/>
              <a:ahLst/>
              <a:cxnLst/>
              <a:rect l="l" t="t" r="r" b="b"/>
              <a:pathLst>
                <a:path w="7395" h="3115" extrusionOk="0">
                  <a:moveTo>
                    <a:pt x="2350" y="0"/>
                  </a:moveTo>
                  <a:cubicBezTo>
                    <a:pt x="2082" y="0"/>
                    <a:pt x="1813" y="30"/>
                    <a:pt x="1551" y="90"/>
                  </a:cubicBezTo>
                  <a:cubicBezTo>
                    <a:pt x="955" y="257"/>
                    <a:pt x="430" y="686"/>
                    <a:pt x="168" y="1259"/>
                  </a:cubicBezTo>
                  <a:cubicBezTo>
                    <a:pt x="1" y="1664"/>
                    <a:pt x="48" y="2165"/>
                    <a:pt x="335" y="2523"/>
                  </a:cubicBezTo>
                  <a:cubicBezTo>
                    <a:pt x="621" y="2833"/>
                    <a:pt x="1002" y="3023"/>
                    <a:pt x="1432" y="3071"/>
                  </a:cubicBezTo>
                  <a:cubicBezTo>
                    <a:pt x="1633" y="3101"/>
                    <a:pt x="1839" y="3115"/>
                    <a:pt x="2048" y="3115"/>
                  </a:cubicBezTo>
                  <a:cubicBezTo>
                    <a:pt x="2828" y="3115"/>
                    <a:pt x="3652" y="2930"/>
                    <a:pt x="4461" y="2761"/>
                  </a:cubicBezTo>
                  <a:cubicBezTo>
                    <a:pt x="5295" y="2570"/>
                    <a:pt x="6703" y="2499"/>
                    <a:pt x="7394" y="1879"/>
                  </a:cubicBezTo>
                  <a:cubicBezTo>
                    <a:pt x="6488" y="734"/>
                    <a:pt x="4604" y="352"/>
                    <a:pt x="3149" y="90"/>
                  </a:cubicBezTo>
                  <a:cubicBezTo>
                    <a:pt x="2887" y="30"/>
                    <a:pt x="2618" y="0"/>
                    <a:pt x="23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963;p34">
              <a:extLst>
                <a:ext uri="{FF2B5EF4-FFF2-40B4-BE49-F238E27FC236}">
                  <a16:creationId xmlns:a16="http://schemas.microsoft.com/office/drawing/2014/main" id="{149727BE-CFED-EED3-B0B9-86F431F08CC6}"/>
                </a:ext>
              </a:extLst>
            </p:cNvPr>
            <p:cNvSpPr/>
            <p:nvPr/>
          </p:nvSpPr>
          <p:spPr>
            <a:xfrm rot="10800000">
              <a:off x="259362" y="4280893"/>
              <a:ext cx="228456" cy="173456"/>
            </a:xfrm>
            <a:custGeom>
              <a:avLst/>
              <a:gdLst/>
              <a:ahLst/>
              <a:cxnLst/>
              <a:rect l="l" t="t" r="r" b="b"/>
              <a:pathLst>
                <a:path w="6045" h="4590" extrusionOk="0">
                  <a:moveTo>
                    <a:pt x="1846" y="0"/>
                  </a:moveTo>
                  <a:cubicBezTo>
                    <a:pt x="827" y="0"/>
                    <a:pt x="1" y="908"/>
                    <a:pt x="153" y="1956"/>
                  </a:cubicBezTo>
                  <a:cubicBezTo>
                    <a:pt x="249" y="2385"/>
                    <a:pt x="464" y="2743"/>
                    <a:pt x="797" y="3005"/>
                  </a:cubicBezTo>
                  <a:cubicBezTo>
                    <a:pt x="1489" y="3602"/>
                    <a:pt x="2443" y="3840"/>
                    <a:pt x="3349" y="4055"/>
                  </a:cubicBezTo>
                  <a:cubicBezTo>
                    <a:pt x="3941" y="4207"/>
                    <a:pt x="4792" y="4589"/>
                    <a:pt x="5524" y="4589"/>
                  </a:cubicBezTo>
                  <a:cubicBezTo>
                    <a:pt x="5707" y="4589"/>
                    <a:pt x="5882" y="4565"/>
                    <a:pt x="6045" y="4508"/>
                  </a:cubicBezTo>
                  <a:cubicBezTo>
                    <a:pt x="5782" y="2934"/>
                    <a:pt x="4447" y="1694"/>
                    <a:pt x="3397" y="763"/>
                  </a:cubicBezTo>
                  <a:cubicBezTo>
                    <a:pt x="3039" y="406"/>
                    <a:pt x="2610" y="167"/>
                    <a:pt x="2133" y="24"/>
                  </a:cubicBezTo>
                  <a:cubicBezTo>
                    <a:pt x="2036" y="8"/>
                    <a:pt x="1940"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964;p34">
              <a:extLst>
                <a:ext uri="{FF2B5EF4-FFF2-40B4-BE49-F238E27FC236}">
                  <a16:creationId xmlns:a16="http://schemas.microsoft.com/office/drawing/2014/main" id="{7DE9CE7A-27D2-1895-6625-2C5DC278DE8C}"/>
                </a:ext>
              </a:extLst>
            </p:cNvPr>
            <p:cNvSpPr/>
            <p:nvPr/>
          </p:nvSpPr>
          <p:spPr>
            <a:xfrm rot="10800000">
              <a:off x="55212" y="3878394"/>
              <a:ext cx="1518351" cy="639256"/>
            </a:xfrm>
            <a:custGeom>
              <a:avLst/>
              <a:gdLst/>
              <a:ahLst/>
              <a:cxnLst/>
              <a:rect l="l" t="t" r="r" b="b"/>
              <a:pathLst>
                <a:path w="40176" h="16916" extrusionOk="0">
                  <a:moveTo>
                    <a:pt x="39965" y="1"/>
                  </a:moveTo>
                  <a:cubicBezTo>
                    <a:pt x="39953" y="1"/>
                    <a:pt x="39940" y="2"/>
                    <a:pt x="39926" y="6"/>
                  </a:cubicBezTo>
                  <a:cubicBezTo>
                    <a:pt x="30219" y="2558"/>
                    <a:pt x="20727" y="5849"/>
                    <a:pt x="11544" y="9880"/>
                  </a:cubicBezTo>
                  <a:cubicBezTo>
                    <a:pt x="7776" y="11549"/>
                    <a:pt x="3459" y="13577"/>
                    <a:pt x="120" y="16653"/>
                  </a:cubicBezTo>
                  <a:cubicBezTo>
                    <a:pt x="1" y="16749"/>
                    <a:pt x="72" y="16916"/>
                    <a:pt x="215" y="16916"/>
                  </a:cubicBezTo>
                  <a:cubicBezTo>
                    <a:pt x="239" y="16916"/>
                    <a:pt x="287" y="16916"/>
                    <a:pt x="311" y="16892"/>
                  </a:cubicBezTo>
                  <a:cubicBezTo>
                    <a:pt x="3626" y="13839"/>
                    <a:pt x="7919" y="11812"/>
                    <a:pt x="11664" y="10166"/>
                  </a:cubicBezTo>
                  <a:cubicBezTo>
                    <a:pt x="20846" y="6135"/>
                    <a:pt x="30315" y="2844"/>
                    <a:pt x="39998" y="316"/>
                  </a:cubicBezTo>
                  <a:cubicBezTo>
                    <a:pt x="40175" y="271"/>
                    <a:pt x="40126" y="1"/>
                    <a:pt x="39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965;p34">
              <a:extLst>
                <a:ext uri="{FF2B5EF4-FFF2-40B4-BE49-F238E27FC236}">
                  <a16:creationId xmlns:a16="http://schemas.microsoft.com/office/drawing/2014/main" id="{B5F1E819-AAD9-E481-BFBA-B25016803856}"/>
                </a:ext>
              </a:extLst>
            </p:cNvPr>
            <p:cNvSpPr/>
            <p:nvPr/>
          </p:nvSpPr>
          <p:spPr>
            <a:xfrm rot="10800000">
              <a:off x="1172386" y="3788252"/>
              <a:ext cx="746364" cy="333761"/>
            </a:xfrm>
            <a:custGeom>
              <a:avLst/>
              <a:gdLst/>
              <a:ahLst/>
              <a:cxnLst/>
              <a:rect l="l" t="t" r="r" b="b"/>
              <a:pathLst>
                <a:path w="19749" h="8832" extrusionOk="0">
                  <a:moveTo>
                    <a:pt x="19604" y="1"/>
                  </a:moveTo>
                  <a:cubicBezTo>
                    <a:pt x="19589" y="1"/>
                    <a:pt x="19574" y="3"/>
                    <a:pt x="19557" y="7"/>
                  </a:cubicBezTo>
                  <a:cubicBezTo>
                    <a:pt x="12593" y="1653"/>
                    <a:pt x="5986" y="4563"/>
                    <a:pt x="72" y="8569"/>
                  </a:cubicBezTo>
                  <a:cubicBezTo>
                    <a:pt x="0" y="8617"/>
                    <a:pt x="0" y="8689"/>
                    <a:pt x="24" y="8760"/>
                  </a:cubicBezTo>
                  <a:cubicBezTo>
                    <a:pt x="48" y="8808"/>
                    <a:pt x="95" y="8832"/>
                    <a:pt x="143" y="8832"/>
                  </a:cubicBezTo>
                  <a:cubicBezTo>
                    <a:pt x="167" y="8832"/>
                    <a:pt x="215" y="8808"/>
                    <a:pt x="239" y="8808"/>
                  </a:cubicBezTo>
                  <a:cubicBezTo>
                    <a:pt x="6130" y="4825"/>
                    <a:pt x="12712" y="1939"/>
                    <a:pt x="19629" y="293"/>
                  </a:cubicBezTo>
                  <a:cubicBezTo>
                    <a:pt x="19700" y="293"/>
                    <a:pt x="19748" y="198"/>
                    <a:pt x="19748" y="126"/>
                  </a:cubicBezTo>
                  <a:cubicBezTo>
                    <a:pt x="19728" y="47"/>
                    <a:pt x="19676" y="1"/>
                    <a:pt x="19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966;p34">
              <a:extLst>
                <a:ext uri="{FF2B5EF4-FFF2-40B4-BE49-F238E27FC236}">
                  <a16:creationId xmlns:a16="http://schemas.microsoft.com/office/drawing/2014/main" id="{3AB06865-B98C-5AE9-D6A4-19B7E34CEE87}"/>
                </a:ext>
              </a:extLst>
            </p:cNvPr>
            <p:cNvSpPr/>
            <p:nvPr/>
          </p:nvSpPr>
          <p:spPr>
            <a:xfrm rot="10800000">
              <a:off x="1083173" y="4091027"/>
              <a:ext cx="337752" cy="77621"/>
            </a:xfrm>
            <a:custGeom>
              <a:avLst/>
              <a:gdLst/>
              <a:ahLst/>
              <a:cxnLst/>
              <a:rect l="l" t="t" r="r" b="b"/>
              <a:pathLst>
                <a:path w="8937" h="2054" extrusionOk="0">
                  <a:moveTo>
                    <a:pt x="8769" y="1"/>
                  </a:moveTo>
                  <a:cubicBezTo>
                    <a:pt x="5883" y="406"/>
                    <a:pt x="3021" y="979"/>
                    <a:pt x="207" y="1766"/>
                  </a:cubicBezTo>
                  <a:cubicBezTo>
                    <a:pt x="1" y="1789"/>
                    <a:pt x="37" y="2053"/>
                    <a:pt x="230" y="2053"/>
                  </a:cubicBezTo>
                  <a:cubicBezTo>
                    <a:pt x="238" y="2053"/>
                    <a:pt x="246" y="2053"/>
                    <a:pt x="255" y="2052"/>
                  </a:cubicBezTo>
                  <a:lnTo>
                    <a:pt x="279" y="2052"/>
                  </a:lnTo>
                  <a:cubicBezTo>
                    <a:pt x="3069" y="1289"/>
                    <a:pt x="5931" y="693"/>
                    <a:pt x="8817" y="311"/>
                  </a:cubicBezTo>
                  <a:cubicBezTo>
                    <a:pt x="8889" y="287"/>
                    <a:pt x="8936" y="216"/>
                    <a:pt x="8936" y="144"/>
                  </a:cubicBezTo>
                  <a:cubicBezTo>
                    <a:pt x="8936" y="49"/>
                    <a:pt x="8841" y="1"/>
                    <a:pt x="8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967;p34">
              <a:extLst>
                <a:ext uri="{FF2B5EF4-FFF2-40B4-BE49-F238E27FC236}">
                  <a16:creationId xmlns:a16="http://schemas.microsoft.com/office/drawing/2014/main" id="{D70A4259-A903-0C09-FB1F-6CF000142549}"/>
                </a:ext>
              </a:extLst>
            </p:cNvPr>
            <p:cNvSpPr/>
            <p:nvPr/>
          </p:nvSpPr>
          <p:spPr>
            <a:xfrm rot="10800000">
              <a:off x="1214759" y="3675562"/>
              <a:ext cx="447123" cy="424911"/>
            </a:xfrm>
            <a:custGeom>
              <a:avLst/>
              <a:gdLst/>
              <a:ahLst/>
              <a:cxnLst/>
              <a:rect l="l" t="t" r="r" b="b"/>
              <a:pathLst>
                <a:path w="11831" h="11244" extrusionOk="0">
                  <a:moveTo>
                    <a:pt x="11654" y="0"/>
                  </a:moveTo>
                  <a:cubicBezTo>
                    <a:pt x="11611" y="0"/>
                    <a:pt x="11570" y="18"/>
                    <a:pt x="11544" y="57"/>
                  </a:cubicBezTo>
                  <a:cubicBezTo>
                    <a:pt x="8372" y="4303"/>
                    <a:pt x="4484" y="7999"/>
                    <a:pt x="96" y="10957"/>
                  </a:cubicBezTo>
                  <a:cubicBezTo>
                    <a:pt x="24" y="11005"/>
                    <a:pt x="0" y="11100"/>
                    <a:pt x="48" y="11171"/>
                  </a:cubicBezTo>
                  <a:cubicBezTo>
                    <a:pt x="72" y="11219"/>
                    <a:pt x="120" y="11243"/>
                    <a:pt x="191" y="11243"/>
                  </a:cubicBezTo>
                  <a:cubicBezTo>
                    <a:pt x="215" y="11243"/>
                    <a:pt x="239" y="11219"/>
                    <a:pt x="263" y="11219"/>
                  </a:cubicBezTo>
                  <a:cubicBezTo>
                    <a:pt x="4699" y="8214"/>
                    <a:pt x="8586" y="4517"/>
                    <a:pt x="11782" y="224"/>
                  </a:cubicBezTo>
                  <a:cubicBezTo>
                    <a:pt x="11830" y="176"/>
                    <a:pt x="11830" y="81"/>
                    <a:pt x="11759" y="33"/>
                  </a:cubicBezTo>
                  <a:cubicBezTo>
                    <a:pt x="11726" y="12"/>
                    <a:pt x="11689" y="0"/>
                    <a:pt x="11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968;p34">
              <a:extLst>
                <a:ext uri="{FF2B5EF4-FFF2-40B4-BE49-F238E27FC236}">
                  <a16:creationId xmlns:a16="http://schemas.microsoft.com/office/drawing/2014/main" id="{9940EED8-EA2C-F5F3-4307-6583F3BE53D3}"/>
                </a:ext>
              </a:extLst>
            </p:cNvPr>
            <p:cNvSpPr/>
            <p:nvPr/>
          </p:nvSpPr>
          <p:spPr>
            <a:xfrm rot="10800000">
              <a:off x="1335542" y="3723365"/>
              <a:ext cx="374108" cy="321328"/>
            </a:xfrm>
            <a:custGeom>
              <a:avLst/>
              <a:gdLst/>
              <a:ahLst/>
              <a:cxnLst/>
              <a:rect l="l" t="t" r="r" b="b"/>
              <a:pathLst>
                <a:path w="9899" h="8503" extrusionOk="0">
                  <a:moveTo>
                    <a:pt x="9734" y="0"/>
                  </a:moveTo>
                  <a:cubicBezTo>
                    <a:pt x="9695" y="0"/>
                    <a:pt x="9660" y="12"/>
                    <a:pt x="9636" y="36"/>
                  </a:cubicBezTo>
                  <a:cubicBezTo>
                    <a:pt x="6845" y="3208"/>
                    <a:pt x="3626" y="5951"/>
                    <a:pt x="72" y="8217"/>
                  </a:cubicBezTo>
                  <a:cubicBezTo>
                    <a:pt x="24" y="8264"/>
                    <a:pt x="0" y="8360"/>
                    <a:pt x="48" y="8431"/>
                  </a:cubicBezTo>
                  <a:cubicBezTo>
                    <a:pt x="72" y="8479"/>
                    <a:pt x="120" y="8503"/>
                    <a:pt x="167" y="8503"/>
                  </a:cubicBezTo>
                  <a:cubicBezTo>
                    <a:pt x="191" y="8503"/>
                    <a:pt x="215" y="8479"/>
                    <a:pt x="239" y="8479"/>
                  </a:cubicBezTo>
                  <a:cubicBezTo>
                    <a:pt x="3792" y="6189"/>
                    <a:pt x="7036" y="3423"/>
                    <a:pt x="9850" y="251"/>
                  </a:cubicBezTo>
                  <a:cubicBezTo>
                    <a:pt x="9898" y="179"/>
                    <a:pt x="9898" y="84"/>
                    <a:pt x="9850" y="36"/>
                  </a:cubicBezTo>
                  <a:cubicBezTo>
                    <a:pt x="9815" y="12"/>
                    <a:pt x="9773" y="0"/>
                    <a:pt x="9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969;p34">
              <a:extLst>
                <a:ext uri="{FF2B5EF4-FFF2-40B4-BE49-F238E27FC236}">
                  <a16:creationId xmlns:a16="http://schemas.microsoft.com/office/drawing/2014/main" id="{23BBC193-34C0-81EE-42E7-A194629FB4D3}"/>
                </a:ext>
              </a:extLst>
            </p:cNvPr>
            <p:cNvSpPr/>
            <p:nvPr/>
          </p:nvSpPr>
          <p:spPr>
            <a:xfrm rot="10800000">
              <a:off x="1432781" y="3820672"/>
              <a:ext cx="319233" cy="166314"/>
            </a:xfrm>
            <a:custGeom>
              <a:avLst/>
              <a:gdLst/>
              <a:ahLst/>
              <a:cxnLst/>
              <a:rect l="l" t="t" r="r" b="b"/>
              <a:pathLst>
                <a:path w="8447" h="4401" extrusionOk="0">
                  <a:moveTo>
                    <a:pt x="8240" y="0"/>
                  </a:moveTo>
                  <a:cubicBezTo>
                    <a:pt x="8222" y="0"/>
                    <a:pt x="8202" y="4"/>
                    <a:pt x="8181" y="12"/>
                  </a:cubicBezTo>
                  <a:cubicBezTo>
                    <a:pt x="5319" y="990"/>
                    <a:pt x="2600" y="2373"/>
                    <a:pt x="120" y="4138"/>
                  </a:cubicBezTo>
                  <a:cubicBezTo>
                    <a:pt x="0" y="4209"/>
                    <a:pt x="72" y="4400"/>
                    <a:pt x="215" y="4400"/>
                  </a:cubicBezTo>
                  <a:cubicBezTo>
                    <a:pt x="239" y="4400"/>
                    <a:pt x="263" y="4400"/>
                    <a:pt x="310" y="4376"/>
                  </a:cubicBezTo>
                  <a:cubicBezTo>
                    <a:pt x="2743" y="2635"/>
                    <a:pt x="5438" y="1276"/>
                    <a:pt x="8276" y="298"/>
                  </a:cubicBezTo>
                  <a:cubicBezTo>
                    <a:pt x="8446" y="234"/>
                    <a:pt x="8389" y="0"/>
                    <a:pt x="8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970;p34">
              <a:extLst>
                <a:ext uri="{FF2B5EF4-FFF2-40B4-BE49-F238E27FC236}">
                  <a16:creationId xmlns:a16="http://schemas.microsoft.com/office/drawing/2014/main" id="{3CD33688-7E1D-0846-E64E-3ED1909C0643}"/>
                </a:ext>
              </a:extLst>
            </p:cNvPr>
            <p:cNvSpPr/>
            <p:nvPr/>
          </p:nvSpPr>
          <p:spPr>
            <a:xfrm rot="10800000">
              <a:off x="1077770" y="3802652"/>
              <a:ext cx="285787" cy="360139"/>
            </a:xfrm>
            <a:custGeom>
              <a:avLst/>
              <a:gdLst/>
              <a:ahLst/>
              <a:cxnLst/>
              <a:rect l="l" t="t" r="r" b="b"/>
              <a:pathLst>
                <a:path w="7562" h="9530" extrusionOk="0">
                  <a:moveTo>
                    <a:pt x="7397" y="1"/>
                  </a:moveTo>
                  <a:cubicBezTo>
                    <a:pt x="7359" y="1"/>
                    <a:pt x="7323" y="13"/>
                    <a:pt x="7299" y="37"/>
                  </a:cubicBezTo>
                  <a:cubicBezTo>
                    <a:pt x="4628" y="2923"/>
                    <a:pt x="2219" y="6023"/>
                    <a:pt x="49" y="9291"/>
                  </a:cubicBezTo>
                  <a:cubicBezTo>
                    <a:pt x="1" y="9362"/>
                    <a:pt x="1" y="9458"/>
                    <a:pt x="72" y="9505"/>
                  </a:cubicBezTo>
                  <a:cubicBezTo>
                    <a:pt x="96" y="9505"/>
                    <a:pt x="144" y="9529"/>
                    <a:pt x="168" y="9529"/>
                  </a:cubicBezTo>
                  <a:cubicBezTo>
                    <a:pt x="215" y="9529"/>
                    <a:pt x="239" y="9505"/>
                    <a:pt x="287" y="9481"/>
                  </a:cubicBezTo>
                  <a:cubicBezTo>
                    <a:pt x="2434" y="6214"/>
                    <a:pt x="4866" y="3137"/>
                    <a:pt x="7514" y="251"/>
                  </a:cubicBezTo>
                  <a:cubicBezTo>
                    <a:pt x="7561" y="204"/>
                    <a:pt x="7561" y="108"/>
                    <a:pt x="7514" y="37"/>
                  </a:cubicBezTo>
                  <a:cubicBezTo>
                    <a:pt x="7478" y="13"/>
                    <a:pt x="7436" y="1"/>
                    <a:pt x="7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971;p34">
              <a:extLst>
                <a:ext uri="{FF2B5EF4-FFF2-40B4-BE49-F238E27FC236}">
                  <a16:creationId xmlns:a16="http://schemas.microsoft.com/office/drawing/2014/main" id="{69AA5AE9-9D76-CE97-17F2-CC5526025C3B}"/>
                </a:ext>
              </a:extLst>
            </p:cNvPr>
            <p:cNvSpPr/>
            <p:nvPr/>
          </p:nvSpPr>
          <p:spPr>
            <a:xfrm rot="10800000">
              <a:off x="1181434" y="3845920"/>
              <a:ext cx="203739" cy="271370"/>
            </a:xfrm>
            <a:custGeom>
              <a:avLst/>
              <a:gdLst/>
              <a:ahLst/>
              <a:cxnLst/>
              <a:rect l="l" t="t" r="r" b="b"/>
              <a:pathLst>
                <a:path w="5391" h="7181" extrusionOk="0">
                  <a:moveTo>
                    <a:pt x="5220" y="0"/>
                  </a:moveTo>
                  <a:cubicBezTo>
                    <a:pt x="5176" y="0"/>
                    <a:pt x="5135" y="27"/>
                    <a:pt x="5104" y="73"/>
                  </a:cubicBezTo>
                  <a:cubicBezTo>
                    <a:pt x="3554" y="2458"/>
                    <a:pt x="1861" y="4748"/>
                    <a:pt x="48" y="6942"/>
                  </a:cubicBezTo>
                  <a:cubicBezTo>
                    <a:pt x="0" y="6990"/>
                    <a:pt x="0" y="7085"/>
                    <a:pt x="72" y="7133"/>
                  </a:cubicBezTo>
                  <a:cubicBezTo>
                    <a:pt x="96" y="7156"/>
                    <a:pt x="144" y="7180"/>
                    <a:pt x="167" y="7180"/>
                  </a:cubicBezTo>
                  <a:cubicBezTo>
                    <a:pt x="215" y="7180"/>
                    <a:pt x="263" y="7156"/>
                    <a:pt x="287" y="7109"/>
                  </a:cubicBezTo>
                  <a:cubicBezTo>
                    <a:pt x="2099" y="4915"/>
                    <a:pt x="3793" y="2625"/>
                    <a:pt x="5343" y="240"/>
                  </a:cubicBezTo>
                  <a:cubicBezTo>
                    <a:pt x="5391" y="168"/>
                    <a:pt x="5367" y="73"/>
                    <a:pt x="5295" y="25"/>
                  </a:cubicBezTo>
                  <a:cubicBezTo>
                    <a:pt x="5270" y="8"/>
                    <a:pt x="5245" y="0"/>
                    <a:pt x="5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972;p34">
              <a:extLst>
                <a:ext uri="{FF2B5EF4-FFF2-40B4-BE49-F238E27FC236}">
                  <a16:creationId xmlns:a16="http://schemas.microsoft.com/office/drawing/2014/main" id="{B8F562E5-D586-77A8-078E-1B25E634FBCF}"/>
                </a:ext>
              </a:extLst>
            </p:cNvPr>
            <p:cNvSpPr/>
            <p:nvPr/>
          </p:nvSpPr>
          <p:spPr>
            <a:xfrm rot="10800000">
              <a:off x="1258596" y="3962199"/>
              <a:ext cx="487108" cy="120097"/>
            </a:xfrm>
            <a:custGeom>
              <a:avLst/>
              <a:gdLst/>
              <a:ahLst/>
              <a:cxnLst/>
              <a:rect l="l" t="t" r="r" b="b"/>
              <a:pathLst>
                <a:path w="12889" h="3178" extrusionOk="0">
                  <a:moveTo>
                    <a:pt x="12656" y="1"/>
                  </a:moveTo>
                  <a:cubicBezTo>
                    <a:pt x="12644" y="1"/>
                    <a:pt x="12631" y="2"/>
                    <a:pt x="12617" y="5"/>
                  </a:cubicBezTo>
                  <a:cubicBezTo>
                    <a:pt x="8491" y="1126"/>
                    <a:pt x="4293" y="2104"/>
                    <a:pt x="143" y="2891"/>
                  </a:cubicBezTo>
                  <a:cubicBezTo>
                    <a:pt x="72" y="2891"/>
                    <a:pt x="0" y="2987"/>
                    <a:pt x="24" y="3058"/>
                  </a:cubicBezTo>
                  <a:cubicBezTo>
                    <a:pt x="48" y="3130"/>
                    <a:pt x="96" y="3178"/>
                    <a:pt x="167" y="3178"/>
                  </a:cubicBezTo>
                  <a:lnTo>
                    <a:pt x="191" y="3178"/>
                  </a:lnTo>
                  <a:cubicBezTo>
                    <a:pt x="4341" y="2391"/>
                    <a:pt x="8563" y="1437"/>
                    <a:pt x="12689" y="316"/>
                  </a:cubicBezTo>
                  <a:cubicBezTo>
                    <a:pt x="12888" y="271"/>
                    <a:pt x="12820" y="1"/>
                    <a:pt x="1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973;p34">
              <a:extLst>
                <a:ext uri="{FF2B5EF4-FFF2-40B4-BE49-F238E27FC236}">
                  <a16:creationId xmlns:a16="http://schemas.microsoft.com/office/drawing/2014/main" id="{717455BF-C621-60F7-E847-23C8F5022247}"/>
                </a:ext>
              </a:extLst>
            </p:cNvPr>
            <p:cNvSpPr/>
            <p:nvPr/>
          </p:nvSpPr>
          <p:spPr>
            <a:xfrm rot="10800000">
              <a:off x="1142049" y="4032490"/>
              <a:ext cx="426110" cy="106454"/>
            </a:xfrm>
            <a:custGeom>
              <a:avLst/>
              <a:gdLst/>
              <a:ahLst/>
              <a:cxnLst/>
              <a:rect l="l" t="t" r="r" b="b"/>
              <a:pathLst>
                <a:path w="11275" h="2817" extrusionOk="0">
                  <a:moveTo>
                    <a:pt x="11064" y="1"/>
                  </a:moveTo>
                  <a:cubicBezTo>
                    <a:pt x="11057" y="1"/>
                    <a:pt x="11051" y="1"/>
                    <a:pt x="11044" y="2"/>
                  </a:cubicBezTo>
                  <a:cubicBezTo>
                    <a:pt x="7323" y="431"/>
                    <a:pt x="3650" y="1266"/>
                    <a:pt x="120" y="2506"/>
                  </a:cubicBezTo>
                  <a:cubicBezTo>
                    <a:pt x="48" y="2530"/>
                    <a:pt x="1" y="2625"/>
                    <a:pt x="25" y="2697"/>
                  </a:cubicBezTo>
                  <a:cubicBezTo>
                    <a:pt x="48" y="2769"/>
                    <a:pt x="96" y="2792"/>
                    <a:pt x="168" y="2816"/>
                  </a:cubicBezTo>
                  <a:cubicBezTo>
                    <a:pt x="192" y="2816"/>
                    <a:pt x="192" y="2792"/>
                    <a:pt x="215" y="2792"/>
                  </a:cubicBezTo>
                  <a:cubicBezTo>
                    <a:pt x="3745" y="1576"/>
                    <a:pt x="7371" y="741"/>
                    <a:pt x="11067" y="312"/>
                  </a:cubicBezTo>
                  <a:cubicBezTo>
                    <a:pt x="11274" y="289"/>
                    <a:pt x="11237" y="1"/>
                    <a:pt x="1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974;p34">
              <a:extLst>
                <a:ext uri="{FF2B5EF4-FFF2-40B4-BE49-F238E27FC236}">
                  <a16:creationId xmlns:a16="http://schemas.microsoft.com/office/drawing/2014/main" id="{C1CDF35C-3B91-BCAD-5E36-03B8D1F9713F}"/>
                </a:ext>
              </a:extLst>
            </p:cNvPr>
            <p:cNvSpPr/>
            <p:nvPr/>
          </p:nvSpPr>
          <p:spPr>
            <a:xfrm rot="10800000">
              <a:off x="943464" y="4036347"/>
              <a:ext cx="142478" cy="180976"/>
            </a:xfrm>
            <a:custGeom>
              <a:avLst/>
              <a:gdLst/>
              <a:ahLst/>
              <a:cxnLst/>
              <a:rect l="l" t="t" r="r" b="b"/>
              <a:pathLst>
                <a:path w="3770" h="4789" extrusionOk="0">
                  <a:moveTo>
                    <a:pt x="3578" y="1"/>
                  </a:moveTo>
                  <a:lnTo>
                    <a:pt x="3578" y="1"/>
                  </a:lnTo>
                  <a:cubicBezTo>
                    <a:pt x="2410" y="597"/>
                    <a:pt x="1456" y="1837"/>
                    <a:pt x="716" y="2791"/>
                  </a:cubicBezTo>
                  <a:cubicBezTo>
                    <a:pt x="454" y="3101"/>
                    <a:pt x="263" y="3459"/>
                    <a:pt x="120" y="3841"/>
                  </a:cubicBezTo>
                  <a:cubicBezTo>
                    <a:pt x="1" y="4175"/>
                    <a:pt x="144" y="4556"/>
                    <a:pt x="478" y="4723"/>
                  </a:cubicBezTo>
                  <a:cubicBezTo>
                    <a:pt x="600" y="4767"/>
                    <a:pt x="726" y="4788"/>
                    <a:pt x="851" y="4788"/>
                  </a:cubicBezTo>
                  <a:cubicBezTo>
                    <a:pt x="1068" y="4788"/>
                    <a:pt x="1283" y="4725"/>
                    <a:pt x="1479" y="4604"/>
                  </a:cubicBezTo>
                  <a:cubicBezTo>
                    <a:pt x="1790" y="4437"/>
                    <a:pt x="2052" y="4199"/>
                    <a:pt x="2267" y="3912"/>
                  </a:cubicBezTo>
                  <a:cubicBezTo>
                    <a:pt x="2672" y="3292"/>
                    <a:pt x="2958" y="2624"/>
                    <a:pt x="3125" y="1933"/>
                  </a:cubicBezTo>
                  <a:cubicBezTo>
                    <a:pt x="3316" y="1384"/>
                    <a:pt x="3769" y="454"/>
                    <a:pt x="3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975;p34">
              <a:extLst>
                <a:ext uri="{FF2B5EF4-FFF2-40B4-BE49-F238E27FC236}">
                  <a16:creationId xmlns:a16="http://schemas.microsoft.com/office/drawing/2014/main" id="{204A84B8-40ED-F706-63C4-EB3B5AA44741}"/>
                </a:ext>
              </a:extLst>
            </p:cNvPr>
            <p:cNvSpPr/>
            <p:nvPr/>
          </p:nvSpPr>
          <p:spPr>
            <a:xfrm rot="10800000">
              <a:off x="942593" y="4200470"/>
              <a:ext cx="206423" cy="76109"/>
            </a:xfrm>
            <a:custGeom>
              <a:avLst/>
              <a:gdLst/>
              <a:ahLst/>
              <a:cxnLst/>
              <a:rect l="l" t="t" r="r" b="b"/>
              <a:pathLst>
                <a:path w="5462" h="2014" extrusionOk="0">
                  <a:moveTo>
                    <a:pt x="1530" y="0"/>
                  </a:moveTo>
                  <a:cubicBezTo>
                    <a:pt x="1426" y="0"/>
                    <a:pt x="1321" y="6"/>
                    <a:pt x="1217" y="19"/>
                  </a:cubicBezTo>
                  <a:cubicBezTo>
                    <a:pt x="787" y="42"/>
                    <a:pt x="382" y="281"/>
                    <a:pt x="143" y="639"/>
                  </a:cubicBezTo>
                  <a:cubicBezTo>
                    <a:pt x="0" y="901"/>
                    <a:pt x="24" y="1235"/>
                    <a:pt x="215" y="1474"/>
                  </a:cubicBezTo>
                  <a:cubicBezTo>
                    <a:pt x="406" y="1688"/>
                    <a:pt x="692" y="1855"/>
                    <a:pt x="1002" y="1903"/>
                  </a:cubicBezTo>
                  <a:cubicBezTo>
                    <a:pt x="1388" y="1978"/>
                    <a:pt x="1781" y="2013"/>
                    <a:pt x="2178" y="2013"/>
                  </a:cubicBezTo>
                  <a:cubicBezTo>
                    <a:pt x="2539" y="2013"/>
                    <a:pt x="2903" y="1984"/>
                    <a:pt x="3268" y="1927"/>
                  </a:cubicBezTo>
                  <a:cubicBezTo>
                    <a:pt x="3864" y="1855"/>
                    <a:pt x="4937" y="1927"/>
                    <a:pt x="5462" y="1569"/>
                  </a:cubicBezTo>
                  <a:cubicBezTo>
                    <a:pt x="4866" y="782"/>
                    <a:pt x="3482" y="400"/>
                    <a:pt x="2409" y="138"/>
                  </a:cubicBezTo>
                  <a:cubicBezTo>
                    <a:pt x="2126" y="49"/>
                    <a:pt x="1830" y="0"/>
                    <a:pt x="1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976;p34">
              <a:extLst>
                <a:ext uri="{FF2B5EF4-FFF2-40B4-BE49-F238E27FC236}">
                  <a16:creationId xmlns:a16="http://schemas.microsoft.com/office/drawing/2014/main" id="{78DE8498-C9FC-83F8-D9E6-8764106160CE}"/>
                </a:ext>
              </a:extLst>
            </p:cNvPr>
            <p:cNvSpPr/>
            <p:nvPr/>
          </p:nvSpPr>
          <p:spPr>
            <a:xfrm rot="10800000">
              <a:off x="264771" y="4445322"/>
              <a:ext cx="91987" cy="177802"/>
            </a:xfrm>
            <a:custGeom>
              <a:avLst/>
              <a:gdLst/>
              <a:ahLst/>
              <a:cxnLst/>
              <a:rect l="l" t="t" r="r" b="b"/>
              <a:pathLst>
                <a:path w="2434" h="4705" extrusionOk="0">
                  <a:moveTo>
                    <a:pt x="1261" y="1"/>
                  </a:moveTo>
                  <a:cubicBezTo>
                    <a:pt x="1184" y="1"/>
                    <a:pt x="1105" y="10"/>
                    <a:pt x="1026" y="30"/>
                  </a:cubicBezTo>
                  <a:cubicBezTo>
                    <a:pt x="692" y="125"/>
                    <a:pt x="382" y="340"/>
                    <a:pt x="215" y="650"/>
                  </a:cubicBezTo>
                  <a:cubicBezTo>
                    <a:pt x="48" y="936"/>
                    <a:pt x="1" y="1246"/>
                    <a:pt x="25" y="1557"/>
                  </a:cubicBezTo>
                  <a:cubicBezTo>
                    <a:pt x="120" y="2177"/>
                    <a:pt x="382" y="2773"/>
                    <a:pt x="764" y="3274"/>
                  </a:cubicBezTo>
                  <a:cubicBezTo>
                    <a:pt x="1002" y="3703"/>
                    <a:pt x="1312" y="4538"/>
                    <a:pt x="1813" y="4705"/>
                  </a:cubicBezTo>
                  <a:cubicBezTo>
                    <a:pt x="2433" y="3679"/>
                    <a:pt x="2362" y="2367"/>
                    <a:pt x="2290" y="1366"/>
                  </a:cubicBezTo>
                  <a:cubicBezTo>
                    <a:pt x="2290" y="1008"/>
                    <a:pt x="2195" y="674"/>
                    <a:pt x="2028" y="388"/>
                  </a:cubicBezTo>
                  <a:cubicBezTo>
                    <a:pt x="1839" y="142"/>
                    <a:pt x="1559" y="1"/>
                    <a:pt x="1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977;p34">
              <a:extLst>
                <a:ext uri="{FF2B5EF4-FFF2-40B4-BE49-F238E27FC236}">
                  <a16:creationId xmlns:a16="http://schemas.microsoft.com/office/drawing/2014/main" id="{49739E22-A81D-B5E7-BAB1-50D734C362D0}"/>
                </a:ext>
              </a:extLst>
            </p:cNvPr>
            <p:cNvSpPr/>
            <p:nvPr/>
          </p:nvSpPr>
          <p:spPr>
            <a:xfrm rot="10800000">
              <a:off x="211598" y="4280704"/>
              <a:ext cx="92856" cy="174552"/>
            </a:xfrm>
            <a:custGeom>
              <a:avLst/>
              <a:gdLst/>
              <a:ahLst/>
              <a:cxnLst/>
              <a:rect l="l" t="t" r="r" b="b"/>
              <a:pathLst>
                <a:path w="2457" h="4619" extrusionOk="0">
                  <a:moveTo>
                    <a:pt x="453" y="0"/>
                  </a:moveTo>
                  <a:cubicBezTo>
                    <a:pt x="72" y="477"/>
                    <a:pt x="167" y="1384"/>
                    <a:pt x="119" y="1908"/>
                  </a:cubicBezTo>
                  <a:cubicBezTo>
                    <a:pt x="48" y="2576"/>
                    <a:pt x="0" y="3268"/>
                    <a:pt x="215" y="3840"/>
                  </a:cubicBezTo>
                  <a:cubicBezTo>
                    <a:pt x="310" y="4127"/>
                    <a:pt x="501" y="4341"/>
                    <a:pt x="739" y="4508"/>
                  </a:cubicBezTo>
                  <a:cubicBezTo>
                    <a:pt x="901" y="4583"/>
                    <a:pt x="1077" y="4619"/>
                    <a:pt x="1251" y="4619"/>
                  </a:cubicBezTo>
                  <a:cubicBezTo>
                    <a:pt x="1410" y="4619"/>
                    <a:pt x="1569" y="4589"/>
                    <a:pt x="1717" y="4532"/>
                  </a:cubicBezTo>
                  <a:cubicBezTo>
                    <a:pt x="2075" y="4341"/>
                    <a:pt x="2361" y="3983"/>
                    <a:pt x="2409" y="3578"/>
                  </a:cubicBezTo>
                  <a:cubicBezTo>
                    <a:pt x="2457" y="3220"/>
                    <a:pt x="2385" y="2886"/>
                    <a:pt x="2242" y="2576"/>
                  </a:cubicBezTo>
                  <a:cubicBezTo>
                    <a:pt x="1884" y="1670"/>
                    <a:pt x="1383" y="501"/>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978;p34">
              <a:extLst>
                <a:ext uri="{FF2B5EF4-FFF2-40B4-BE49-F238E27FC236}">
                  <a16:creationId xmlns:a16="http://schemas.microsoft.com/office/drawing/2014/main" id="{4F96BEF8-382B-4507-3C11-A7A3519205E0}"/>
                </a:ext>
              </a:extLst>
            </p:cNvPr>
            <p:cNvSpPr/>
            <p:nvPr/>
          </p:nvSpPr>
          <p:spPr>
            <a:xfrm rot="10800000">
              <a:off x="764104" y="4030416"/>
              <a:ext cx="203739" cy="260789"/>
            </a:xfrm>
            <a:custGeom>
              <a:avLst/>
              <a:gdLst/>
              <a:ahLst/>
              <a:cxnLst/>
              <a:rect l="l" t="t" r="r" b="b"/>
              <a:pathLst>
                <a:path w="5391" h="6901" extrusionOk="0">
                  <a:moveTo>
                    <a:pt x="5104" y="0"/>
                  </a:moveTo>
                  <a:lnTo>
                    <a:pt x="5104" y="0"/>
                  </a:lnTo>
                  <a:cubicBezTo>
                    <a:pt x="3435" y="859"/>
                    <a:pt x="2051" y="2624"/>
                    <a:pt x="1002" y="4007"/>
                  </a:cubicBezTo>
                  <a:cubicBezTo>
                    <a:pt x="620" y="4460"/>
                    <a:pt x="334" y="4961"/>
                    <a:pt x="143" y="5510"/>
                  </a:cubicBezTo>
                  <a:cubicBezTo>
                    <a:pt x="0" y="6034"/>
                    <a:pt x="143" y="6607"/>
                    <a:pt x="644" y="6821"/>
                  </a:cubicBezTo>
                  <a:cubicBezTo>
                    <a:pt x="819" y="6874"/>
                    <a:pt x="1000" y="6901"/>
                    <a:pt x="1181" y="6901"/>
                  </a:cubicBezTo>
                  <a:cubicBezTo>
                    <a:pt x="1493" y="6901"/>
                    <a:pt x="1803" y="6821"/>
                    <a:pt x="2075" y="6654"/>
                  </a:cubicBezTo>
                  <a:cubicBezTo>
                    <a:pt x="2528" y="6392"/>
                    <a:pt x="2910" y="6058"/>
                    <a:pt x="3220" y="5629"/>
                  </a:cubicBezTo>
                  <a:cubicBezTo>
                    <a:pt x="3888" y="4723"/>
                    <a:pt x="4174" y="3745"/>
                    <a:pt x="4484" y="2767"/>
                  </a:cubicBezTo>
                  <a:cubicBezTo>
                    <a:pt x="4723" y="1980"/>
                    <a:pt x="5390" y="644"/>
                    <a:pt x="5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979;p34">
              <a:extLst>
                <a:ext uri="{FF2B5EF4-FFF2-40B4-BE49-F238E27FC236}">
                  <a16:creationId xmlns:a16="http://schemas.microsoft.com/office/drawing/2014/main" id="{CD321430-C60E-88FB-D7F0-4C3EF8D110F3}"/>
                </a:ext>
              </a:extLst>
            </p:cNvPr>
            <p:cNvSpPr/>
            <p:nvPr/>
          </p:nvSpPr>
          <p:spPr>
            <a:xfrm rot="10800000">
              <a:off x="761418" y="4266682"/>
              <a:ext cx="299279" cy="109402"/>
            </a:xfrm>
            <a:custGeom>
              <a:avLst/>
              <a:gdLst/>
              <a:ahLst/>
              <a:cxnLst/>
              <a:rect l="l" t="t" r="r" b="b"/>
              <a:pathLst>
                <a:path w="7919" h="2895" extrusionOk="0">
                  <a:moveTo>
                    <a:pt x="2238" y="0"/>
                  </a:moveTo>
                  <a:cubicBezTo>
                    <a:pt x="2089" y="0"/>
                    <a:pt x="1939" y="9"/>
                    <a:pt x="1789" y="28"/>
                  </a:cubicBezTo>
                  <a:cubicBezTo>
                    <a:pt x="1169" y="76"/>
                    <a:pt x="597" y="410"/>
                    <a:pt x="239" y="934"/>
                  </a:cubicBezTo>
                  <a:cubicBezTo>
                    <a:pt x="1" y="1316"/>
                    <a:pt x="48" y="1793"/>
                    <a:pt x="311" y="2127"/>
                  </a:cubicBezTo>
                  <a:cubicBezTo>
                    <a:pt x="621" y="2461"/>
                    <a:pt x="1002" y="2675"/>
                    <a:pt x="1455" y="2747"/>
                  </a:cubicBezTo>
                  <a:cubicBezTo>
                    <a:pt x="1908" y="2855"/>
                    <a:pt x="2390" y="2894"/>
                    <a:pt x="2886" y="2894"/>
                  </a:cubicBezTo>
                  <a:cubicBezTo>
                    <a:pt x="3487" y="2894"/>
                    <a:pt x="4109" y="2836"/>
                    <a:pt x="4723" y="2771"/>
                  </a:cubicBezTo>
                  <a:cubicBezTo>
                    <a:pt x="5629" y="2675"/>
                    <a:pt x="7156" y="2747"/>
                    <a:pt x="7919" y="2294"/>
                  </a:cubicBezTo>
                  <a:cubicBezTo>
                    <a:pt x="7036" y="1149"/>
                    <a:pt x="5057" y="601"/>
                    <a:pt x="3507" y="195"/>
                  </a:cubicBezTo>
                  <a:cubicBezTo>
                    <a:pt x="3084" y="72"/>
                    <a:pt x="2661" y="0"/>
                    <a:pt x="2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980;p34">
              <a:extLst>
                <a:ext uri="{FF2B5EF4-FFF2-40B4-BE49-F238E27FC236}">
                  <a16:creationId xmlns:a16="http://schemas.microsoft.com/office/drawing/2014/main" id="{71739027-2DFA-3E04-9832-6AA61AF073E7}"/>
                </a:ext>
              </a:extLst>
            </p:cNvPr>
            <p:cNvSpPr/>
            <p:nvPr/>
          </p:nvSpPr>
          <p:spPr>
            <a:xfrm rot="10800000">
              <a:off x="380147" y="4403867"/>
              <a:ext cx="109107" cy="230708"/>
            </a:xfrm>
            <a:custGeom>
              <a:avLst/>
              <a:gdLst/>
              <a:ahLst/>
              <a:cxnLst/>
              <a:rect l="l" t="t" r="r" b="b"/>
              <a:pathLst>
                <a:path w="2887" h="6105" extrusionOk="0">
                  <a:moveTo>
                    <a:pt x="1656" y="1"/>
                  </a:moveTo>
                  <a:cubicBezTo>
                    <a:pt x="1582" y="1"/>
                    <a:pt x="1507" y="8"/>
                    <a:pt x="1432" y="23"/>
                  </a:cubicBezTo>
                  <a:cubicBezTo>
                    <a:pt x="979" y="118"/>
                    <a:pt x="597" y="381"/>
                    <a:pt x="335" y="762"/>
                  </a:cubicBezTo>
                  <a:cubicBezTo>
                    <a:pt x="120" y="1096"/>
                    <a:pt x="25" y="1478"/>
                    <a:pt x="25" y="1883"/>
                  </a:cubicBezTo>
                  <a:cubicBezTo>
                    <a:pt x="1" y="2718"/>
                    <a:pt x="382" y="3457"/>
                    <a:pt x="716" y="4173"/>
                  </a:cubicBezTo>
                  <a:cubicBezTo>
                    <a:pt x="1002" y="4722"/>
                    <a:pt x="1265" y="5843"/>
                    <a:pt x="1861" y="6105"/>
                  </a:cubicBezTo>
                  <a:cubicBezTo>
                    <a:pt x="2743" y="4817"/>
                    <a:pt x="2815" y="3147"/>
                    <a:pt x="2839" y="1836"/>
                  </a:cubicBezTo>
                  <a:cubicBezTo>
                    <a:pt x="2887" y="1406"/>
                    <a:pt x="2815" y="953"/>
                    <a:pt x="2624" y="572"/>
                  </a:cubicBezTo>
                  <a:cubicBezTo>
                    <a:pt x="2423" y="210"/>
                    <a:pt x="2053"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981;p34">
              <a:extLst>
                <a:ext uri="{FF2B5EF4-FFF2-40B4-BE49-F238E27FC236}">
                  <a16:creationId xmlns:a16="http://schemas.microsoft.com/office/drawing/2014/main" id="{01102CBA-C43E-BC91-1C78-0FDABB4ACBDC}"/>
                </a:ext>
              </a:extLst>
            </p:cNvPr>
            <p:cNvSpPr/>
            <p:nvPr/>
          </p:nvSpPr>
          <p:spPr>
            <a:xfrm rot="10800000">
              <a:off x="321570" y="4205425"/>
              <a:ext cx="124413" cy="220996"/>
            </a:xfrm>
            <a:custGeom>
              <a:avLst/>
              <a:gdLst/>
              <a:ahLst/>
              <a:cxnLst/>
              <a:rect l="l" t="t" r="r" b="b"/>
              <a:pathLst>
                <a:path w="3292" h="5848" extrusionOk="0">
                  <a:moveTo>
                    <a:pt x="692" y="1"/>
                  </a:moveTo>
                  <a:cubicBezTo>
                    <a:pt x="1" y="1312"/>
                    <a:pt x="191" y="2934"/>
                    <a:pt x="358" y="4198"/>
                  </a:cubicBezTo>
                  <a:cubicBezTo>
                    <a:pt x="382" y="4628"/>
                    <a:pt x="525" y="5057"/>
                    <a:pt x="764" y="5415"/>
                  </a:cubicBezTo>
                  <a:cubicBezTo>
                    <a:pt x="999" y="5686"/>
                    <a:pt x="1357" y="5847"/>
                    <a:pt x="1724" y="5847"/>
                  </a:cubicBezTo>
                  <a:cubicBezTo>
                    <a:pt x="1842" y="5847"/>
                    <a:pt x="1960" y="5831"/>
                    <a:pt x="2075" y="5796"/>
                  </a:cubicBezTo>
                  <a:cubicBezTo>
                    <a:pt x="2505" y="5653"/>
                    <a:pt x="2863" y="5367"/>
                    <a:pt x="3077" y="4962"/>
                  </a:cubicBezTo>
                  <a:cubicBezTo>
                    <a:pt x="3244" y="4604"/>
                    <a:pt x="3292" y="4222"/>
                    <a:pt x="3220" y="3841"/>
                  </a:cubicBezTo>
                  <a:cubicBezTo>
                    <a:pt x="3101" y="3030"/>
                    <a:pt x="2648" y="2362"/>
                    <a:pt x="2171" y="1718"/>
                  </a:cubicBezTo>
                  <a:cubicBezTo>
                    <a:pt x="1789" y="1217"/>
                    <a:pt x="1360" y="19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982;p34">
              <a:extLst>
                <a:ext uri="{FF2B5EF4-FFF2-40B4-BE49-F238E27FC236}">
                  <a16:creationId xmlns:a16="http://schemas.microsoft.com/office/drawing/2014/main" id="{2109F5DF-72A1-33A7-0E0F-3C2089F30716}"/>
                </a:ext>
              </a:extLst>
            </p:cNvPr>
            <p:cNvSpPr/>
            <p:nvPr/>
          </p:nvSpPr>
          <p:spPr>
            <a:xfrm rot="10800000">
              <a:off x="622616" y="4065864"/>
              <a:ext cx="134315" cy="274015"/>
            </a:xfrm>
            <a:custGeom>
              <a:avLst/>
              <a:gdLst/>
              <a:ahLst/>
              <a:cxnLst/>
              <a:rect l="l" t="t" r="r" b="b"/>
              <a:pathLst>
                <a:path w="3554" h="7251" extrusionOk="0">
                  <a:moveTo>
                    <a:pt x="2934" y="0"/>
                  </a:moveTo>
                  <a:cubicBezTo>
                    <a:pt x="1550" y="1240"/>
                    <a:pt x="835" y="3196"/>
                    <a:pt x="310" y="4699"/>
                  </a:cubicBezTo>
                  <a:cubicBezTo>
                    <a:pt x="96" y="5200"/>
                    <a:pt x="0" y="5724"/>
                    <a:pt x="24" y="6273"/>
                  </a:cubicBezTo>
                  <a:cubicBezTo>
                    <a:pt x="96" y="6798"/>
                    <a:pt x="525" y="7203"/>
                    <a:pt x="1050" y="7251"/>
                  </a:cubicBezTo>
                  <a:cubicBezTo>
                    <a:pt x="1574" y="7251"/>
                    <a:pt x="2075" y="7036"/>
                    <a:pt x="2457" y="6678"/>
                  </a:cubicBezTo>
                  <a:cubicBezTo>
                    <a:pt x="2814" y="6344"/>
                    <a:pt x="3077" y="5915"/>
                    <a:pt x="3220" y="5462"/>
                  </a:cubicBezTo>
                  <a:cubicBezTo>
                    <a:pt x="3554" y="4484"/>
                    <a:pt x="3458" y="3530"/>
                    <a:pt x="3387" y="2600"/>
                  </a:cubicBezTo>
                  <a:cubicBezTo>
                    <a:pt x="3315" y="1861"/>
                    <a:pt x="3482" y="501"/>
                    <a:pt x="2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983;p34">
              <a:extLst>
                <a:ext uri="{FF2B5EF4-FFF2-40B4-BE49-F238E27FC236}">
                  <a16:creationId xmlns:a16="http://schemas.microsoft.com/office/drawing/2014/main" id="{E5460283-E725-0EC7-C284-F8DC4AD598D2}"/>
                </a:ext>
              </a:extLst>
            </p:cNvPr>
            <p:cNvSpPr/>
            <p:nvPr/>
          </p:nvSpPr>
          <p:spPr>
            <a:xfrm rot="10800000">
              <a:off x="455843" y="4117865"/>
              <a:ext cx="124451" cy="261696"/>
            </a:xfrm>
            <a:custGeom>
              <a:avLst/>
              <a:gdLst/>
              <a:ahLst/>
              <a:cxnLst/>
              <a:rect l="l" t="t" r="r" b="b"/>
              <a:pathLst>
                <a:path w="3293" h="6925" extrusionOk="0">
                  <a:moveTo>
                    <a:pt x="1003" y="1"/>
                  </a:moveTo>
                  <a:cubicBezTo>
                    <a:pt x="49" y="1456"/>
                    <a:pt x="49" y="3364"/>
                    <a:pt x="49" y="4842"/>
                  </a:cubicBezTo>
                  <a:cubicBezTo>
                    <a:pt x="1" y="5343"/>
                    <a:pt x="96" y="5844"/>
                    <a:pt x="311" y="6297"/>
                  </a:cubicBezTo>
                  <a:cubicBezTo>
                    <a:pt x="568" y="6693"/>
                    <a:pt x="988" y="6924"/>
                    <a:pt x="1437" y="6924"/>
                  </a:cubicBezTo>
                  <a:cubicBezTo>
                    <a:pt x="1530" y="6924"/>
                    <a:pt x="1624" y="6914"/>
                    <a:pt x="1718" y="6894"/>
                  </a:cubicBezTo>
                  <a:cubicBezTo>
                    <a:pt x="2219" y="6774"/>
                    <a:pt x="2672" y="6464"/>
                    <a:pt x="2934" y="6011"/>
                  </a:cubicBezTo>
                  <a:cubicBezTo>
                    <a:pt x="3173" y="5630"/>
                    <a:pt x="3292" y="5176"/>
                    <a:pt x="3268" y="4747"/>
                  </a:cubicBezTo>
                  <a:cubicBezTo>
                    <a:pt x="3268" y="3793"/>
                    <a:pt x="2815" y="2958"/>
                    <a:pt x="2410" y="2171"/>
                  </a:cubicBezTo>
                  <a:cubicBezTo>
                    <a:pt x="2076" y="1527"/>
                    <a:pt x="1742" y="287"/>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984;p34">
              <a:extLst>
                <a:ext uri="{FF2B5EF4-FFF2-40B4-BE49-F238E27FC236}">
                  <a16:creationId xmlns:a16="http://schemas.microsoft.com/office/drawing/2014/main" id="{5375BD65-3AF2-B1BA-E084-3B4EB96D0BBF}"/>
                </a:ext>
              </a:extLst>
            </p:cNvPr>
            <p:cNvSpPr/>
            <p:nvPr/>
          </p:nvSpPr>
          <p:spPr>
            <a:xfrm rot="10800000">
              <a:off x="638824" y="4332742"/>
              <a:ext cx="261449" cy="148250"/>
            </a:xfrm>
            <a:custGeom>
              <a:avLst/>
              <a:gdLst/>
              <a:ahLst/>
              <a:cxnLst/>
              <a:rect l="l" t="t" r="r" b="b"/>
              <a:pathLst>
                <a:path w="6918" h="3923" extrusionOk="0">
                  <a:moveTo>
                    <a:pt x="1888" y="0"/>
                  </a:moveTo>
                  <a:cubicBezTo>
                    <a:pt x="1349" y="0"/>
                    <a:pt x="826" y="211"/>
                    <a:pt x="430" y="586"/>
                  </a:cubicBezTo>
                  <a:cubicBezTo>
                    <a:pt x="120" y="920"/>
                    <a:pt x="1" y="1397"/>
                    <a:pt x="144" y="1826"/>
                  </a:cubicBezTo>
                  <a:cubicBezTo>
                    <a:pt x="287" y="2208"/>
                    <a:pt x="573" y="2542"/>
                    <a:pt x="955" y="2733"/>
                  </a:cubicBezTo>
                  <a:cubicBezTo>
                    <a:pt x="1766" y="3210"/>
                    <a:pt x="2839" y="3377"/>
                    <a:pt x="3889" y="3543"/>
                  </a:cubicBezTo>
                  <a:cubicBezTo>
                    <a:pt x="4529" y="3635"/>
                    <a:pt x="5464" y="3923"/>
                    <a:pt x="6252" y="3923"/>
                  </a:cubicBezTo>
                  <a:cubicBezTo>
                    <a:pt x="6492" y="3923"/>
                    <a:pt x="6718" y="3896"/>
                    <a:pt x="6918" y="3830"/>
                  </a:cubicBezTo>
                  <a:cubicBezTo>
                    <a:pt x="6488" y="2422"/>
                    <a:pt x="4890" y="1397"/>
                    <a:pt x="3626" y="610"/>
                  </a:cubicBezTo>
                  <a:cubicBezTo>
                    <a:pt x="3173" y="300"/>
                    <a:pt x="2672" y="85"/>
                    <a:pt x="2124" y="14"/>
                  </a:cubicBezTo>
                  <a:cubicBezTo>
                    <a:pt x="2045" y="5"/>
                    <a:pt x="1966" y="0"/>
                    <a:pt x="1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985;p34">
              <a:extLst>
                <a:ext uri="{FF2B5EF4-FFF2-40B4-BE49-F238E27FC236}">
                  <a16:creationId xmlns:a16="http://schemas.microsoft.com/office/drawing/2014/main" id="{08247A7E-E450-7BA4-EC8C-60EA25BD0A93}"/>
                </a:ext>
              </a:extLst>
            </p:cNvPr>
            <p:cNvSpPr/>
            <p:nvPr/>
          </p:nvSpPr>
          <p:spPr>
            <a:xfrm rot="10800000">
              <a:off x="523450" y="4370497"/>
              <a:ext cx="187526" cy="220731"/>
            </a:xfrm>
            <a:custGeom>
              <a:avLst/>
              <a:gdLst/>
              <a:ahLst/>
              <a:cxnLst/>
              <a:rect l="l" t="t" r="r" b="b"/>
              <a:pathLst>
                <a:path w="4962" h="5841" extrusionOk="0">
                  <a:moveTo>
                    <a:pt x="1727" y="1"/>
                  </a:moveTo>
                  <a:cubicBezTo>
                    <a:pt x="971" y="1"/>
                    <a:pt x="260" y="514"/>
                    <a:pt x="72" y="1333"/>
                  </a:cubicBezTo>
                  <a:cubicBezTo>
                    <a:pt x="0" y="1738"/>
                    <a:pt x="96" y="2167"/>
                    <a:pt x="287" y="2525"/>
                  </a:cubicBezTo>
                  <a:cubicBezTo>
                    <a:pt x="716" y="3312"/>
                    <a:pt x="1503" y="3885"/>
                    <a:pt x="2290" y="4433"/>
                  </a:cubicBezTo>
                  <a:cubicBezTo>
                    <a:pt x="2910" y="4862"/>
                    <a:pt x="3769" y="5816"/>
                    <a:pt x="4627" y="5840"/>
                  </a:cubicBezTo>
                  <a:cubicBezTo>
                    <a:pt x="4961" y="4290"/>
                    <a:pt x="4174" y="2644"/>
                    <a:pt x="3530" y="1404"/>
                  </a:cubicBezTo>
                  <a:cubicBezTo>
                    <a:pt x="3340" y="927"/>
                    <a:pt x="3029" y="546"/>
                    <a:pt x="2624" y="259"/>
                  </a:cubicBezTo>
                  <a:cubicBezTo>
                    <a:pt x="2338" y="82"/>
                    <a:pt x="2029" y="1"/>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986;p34">
              <a:extLst>
                <a:ext uri="{FF2B5EF4-FFF2-40B4-BE49-F238E27FC236}">
                  <a16:creationId xmlns:a16="http://schemas.microsoft.com/office/drawing/2014/main" id="{0E86C31D-E16A-CB2B-204E-71881230ECE4}"/>
                </a:ext>
              </a:extLst>
            </p:cNvPr>
            <p:cNvSpPr/>
            <p:nvPr/>
          </p:nvSpPr>
          <p:spPr>
            <a:xfrm rot="10800000">
              <a:off x="-7452" y="2985188"/>
              <a:ext cx="463336" cy="1492440"/>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987;p34">
              <a:extLst>
                <a:ext uri="{FF2B5EF4-FFF2-40B4-BE49-F238E27FC236}">
                  <a16:creationId xmlns:a16="http://schemas.microsoft.com/office/drawing/2014/main" id="{F72BC134-2225-F653-68AD-BF7D7C317070}"/>
                </a:ext>
              </a:extLst>
            </p:cNvPr>
            <p:cNvSpPr/>
            <p:nvPr/>
          </p:nvSpPr>
          <p:spPr>
            <a:xfrm rot="10800000">
              <a:off x="375647" y="2661597"/>
              <a:ext cx="208237" cy="741251"/>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988;p34">
              <a:extLst>
                <a:ext uri="{FF2B5EF4-FFF2-40B4-BE49-F238E27FC236}">
                  <a16:creationId xmlns:a16="http://schemas.microsoft.com/office/drawing/2014/main" id="{5E816D04-9B06-FEE8-EBF4-555C32B0554D}"/>
                </a:ext>
              </a:extLst>
            </p:cNvPr>
            <p:cNvSpPr/>
            <p:nvPr/>
          </p:nvSpPr>
          <p:spPr>
            <a:xfrm rot="10800000">
              <a:off x="356601" y="3187070"/>
              <a:ext cx="170520" cy="306061"/>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989;p34">
              <a:extLst>
                <a:ext uri="{FF2B5EF4-FFF2-40B4-BE49-F238E27FC236}">
                  <a16:creationId xmlns:a16="http://schemas.microsoft.com/office/drawing/2014/main" id="{EF9D1916-0726-425C-1664-F5F89828A61F}"/>
                </a:ext>
              </a:extLst>
            </p:cNvPr>
            <p:cNvSpPr/>
            <p:nvPr/>
          </p:nvSpPr>
          <p:spPr>
            <a:xfrm rot="10800000">
              <a:off x="289108" y="2840040"/>
              <a:ext cx="109069" cy="519537"/>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990;p34">
              <a:extLst>
                <a:ext uri="{FF2B5EF4-FFF2-40B4-BE49-F238E27FC236}">
                  <a16:creationId xmlns:a16="http://schemas.microsoft.com/office/drawing/2014/main" id="{41B1B3C1-F6FF-3530-4052-D7058CD3DBDF}"/>
                </a:ext>
              </a:extLst>
            </p:cNvPr>
            <p:cNvSpPr/>
            <p:nvPr/>
          </p:nvSpPr>
          <p:spPr>
            <a:xfrm rot="10800000">
              <a:off x="361215" y="2815700"/>
              <a:ext cx="65835" cy="422983"/>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91;p34">
              <a:extLst>
                <a:ext uri="{FF2B5EF4-FFF2-40B4-BE49-F238E27FC236}">
                  <a16:creationId xmlns:a16="http://schemas.microsoft.com/office/drawing/2014/main" id="{953074EB-B32C-0B98-6E75-FB92EE2D8990}"/>
                </a:ext>
              </a:extLst>
            </p:cNvPr>
            <p:cNvSpPr/>
            <p:nvPr/>
          </p:nvSpPr>
          <p:spPr>
            <a:xfrm rot="10800000">
              <a:off x="426783" y="2814790"/>
              <a:ext cx="73280" cy="319703"/>
            </a:xfrm>
            <a:custGeom>
              <a:avLst/>
              <a:gdLst/>
              <a:ahLst/>
              <a:cxnLst/>
              <a:rect l="l" t="t" r="r" b="b"/>
              <a:pathLst>
                <a:path w="1939" h="8460" extrusionOk="0">
                  <a:moveTo>
                    <a:pt x="1754" y="0"/>
                  </a:moveTo>
                  <a:cubicBezTo>
                    <a:pt x="1701" y="0"/>
                    <a:pt x="1649" y="26"/>
                    <a:pt x="1622" y="88"/>
                  </a:cubicBezTo>
                  <a:cubicBezTo>
                    <a:pt x="621" y="2711"/>
                    <a:pt x="72" y="5502"/>
                    <a:pt x="0" y="8316"/>
                  </a:cubicBezTo>
                  <a:cubicBezTo>
                    <a:pt x="0" y="8388"/>
                    <a:pt x="48" y="8459"/>
                    <a:pt x="144" y="8459"/>
                  </a:cubicBezTo>
                  <a:cubicBezTo>
                    <a:pt x="215" y="8459"/>
                    <a:pt x="287" y="8388"/>
                    <a:pt x="287" y="8316"/>
                  </a:cubicBezTo>
                  <a:cubicBezTo>
                    <a:pt x="382" y="5526"/>
                    <a:pt x="907" y="2783"/>
                    <a:pt x="1909" y="183"/>
                  </a:cubicBezTo>
                  <a:cubicBezTo>
                    <a:pt x="1939" y="77"/>
                    <a:pt x="1845" y="0"/>
                    <a:pt x="1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992;p34">
              <a:extLst>
                <a:ext uri="{FF2B5EF4-FFF2-40B4-BE49-F238E27FC236}">
                  <a16:creationId xmlns:a16="http://schemas.microsoft.com/office/drawing/2014/main" id="{08FDFED5-23F1-4A77-D2A4-A27C1F655E36}"/>
                </a:ext>
              </a:extLst>
            </p:cNvPr>
            <p:cNvSpPr/>
            <p:nvPr/>
          </p:nvSpPr>
          <p:spPr>
            <a:xfrm rot="10800000">
              <a:off x="214280" y="3134769"/>
              <a:ext cx="148789" cy="361688"/>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993;p34">
              <a:extLst>
                <a:ext uri="{FF2B5EF4-FFF2-40B4-BE49-F238E27FC236}">
                  <a16:creationId xmlns:a16="http://schemas.microsoft.com/office/drawing/2014/main" id="{D03BCF67-C8BE-6BE3-49CB-5185B2AF9831}"/>
                </a:ext>
              </a:extLst>
            </p:cNvPr>
            <p:cNvSpPr/>
            <p:nvPr/>
          </p:nvSpPr>
          <p:spPr>
            <a:xfrm rot="10800000">
              <a:off x="267491" y="3131176"/>
              <a:ext cx="122599" cy="261431"/>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94;p34">
              <a:extLst>
                <a:ext uri="{FF2B5EF4-FFF2-40B4-BE49-F238E27FC236}">
                  <a16:creationId xmlns:a16="http://schemas.microsoft.com/office/drawing/2014/main" id="{4A070974-EF9F-2939-25E0-C5C6D852B35E}"/>
                </a:ext>
              </a:extLst>
            </p:cNvPr>
            <p:cNvSpPr/>
            <p:nvPr/>
          </p:nvSpPr>
          <p:spPr>
            <a:xfrm rot="10800000">
              <a:off x="398170" y="2867097"/>
              <a:ext cx="228985" cy="446489"/>
            </a:xfrm>
            <a:custGeom>
              <a:avLst/>
              <a:gdLst/>
              <a:ahLst/>
              <a:cxnLst/>
              <a:rect l="l" t="t" r="r" b="b"/>
              <a:pathLst>
                <a:path w="6059" h="11815" extrusionOk="0">
                  <a:moveTo>
                    <a:pt x="5867" y="0"/>
                  </a:moveTo>
                  <a:cubicBezTo>
                    <a:pt x="5819" y="0"/>
                    <a:pt x="5773" y="24"/>
                    <a:pt x="5749" y="80"/>
                  </a:cubicBezTo>
                  <a:cubicBezTo>
                    <a:pt x="4007" y="3944"/>
                    <a:pt x="2076" y="7808"/>
                    <a:pt x="24" y="11576"/>
                  </a:cubicBezTo>
                  <a:cubicBezTo>
                    <a:pt x="1" y="11648"/>
                    <a:pt x="24" y="11743"/>
                    <a:pt x="96" y="11791"/>
                  </a:cubicBezTo>
                  <a:cubicBezTo>
                    <a:pt x="120" y="11791"/>
                    <a:pt x="144" y="11815"/>
                    <a:pt x="168" y="11815"/>
                  </a:cubicBezTo>
                  <a:cubicBezTo>
                    <a:pt x="215" y="11815"/>
                    <a:pt x="263" y="11767"/>
                    <a:pt x="287" y="11719"/>
                  </a:cubicBezTo>
                  <a:cubicBezTo>
                    <a:pt x="2338" y="7951"/>
                    <a:pt x="4270" y="4087"/>
                    <a:pt x="6011" y="200"/>
                  </a:cubicBezTo>
                  <a:cubicBezTo>
                    <a:pt x="6058" y="89"/>
                    <a:pt x="5960" y="0"/>
                    <a:pt x="5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995;p34">
              <a:extLst>
                <a:ext uri="{FF2B5EF4-FFF2-40B4-BE49-F238E27FC236}">
                  <a16:creationId xmlns:a16="http://schemas.microsoft.com/office/drawing/2014/main" id="{24DF27ED-D189-54FC-66C2-17127FE2CC5D}"/>
                </a:ext>
              </a:extLst>
            </p:cNvPr>
            <p:cNvSpPr/>
            <p:nvPr/>
          </p:nvSpPr>
          <p:spPr>
            <a:xfrm rot="10800000">
              <a:off x="372019" y="3041048"/>
              <a:ext cx="201056" cy="39033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96;p34">
              <a:extLst>
                <a:ext uri="{FF2B5EF4-FFF2-40B4-BE49-F238E27FC236}">
                  <a16:creationId xmlns:a16="http://schemas.microsoft.com/office/drawing/2014/main" id="{9742F8B0-8E3F-F513-2E9E-D92B52E1399C}"/>
                </a:ext>
              </a:extLst>
            </p:cNvPr>
            <p:cNvSpPr/>
            <p:nvPr/>
          </p:nvSpPr>
          <p:spPr>
            <a:xfrm rot="10800000">
              <a:off x="214281" y="3457688"/>
              <a:ext cx="117232" cy="165634"/>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997;p34">
              <a:extLst>
                <a:ext uri="{FF2B5EF4-FFF2-40B4-BE49-F238E27FC236}">
                  <a16:creationId xmlns:a16="http://schemas.microsoft.com/office/drawing/2014/main" id="{8A0B4E60-ACC7-6982-D53C-04857D3F43E7}"/>
                </a:ext>
              </a:extLst>
            </p:cNvPr>
            <p:cNvSpPr/>
            <p:nvPr/>
          </p:nvSpPr>
          <p:spPr>
            <a:xfrm rot="10800000">
              <a:off x="316164" y="3462374"/>
              <a:ext cx="173997" cy="168165"/>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998;p34">
              <a:extLst>
                <a:ext uri="{FF2B5EF4-FFF2-40B4-BE49-F238E27FC236}">
                  <a16:creationId xmlns:a16="http://schemas.microsoft.com/office/drawing/2014/main" id="{9066A092-4281-972C-0FB0-DAF35D60F95F}"/>
                </a:ext>
              </a:extLst>
            </p:cNvPr>
            <p:cNvSpPr/>
            <p:nvPr/>
          </p:nvSpPr>
          <p:spPr>
            <a:xfrm rot="10800000">
              <a:off x="88093" y="4239962"/>
              <a:ext cx="187526" cy="82609"/>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99;p34">
              <a:extLst>
                <a:ext uri="{FF2B5EF4-FFF2-40B4-BE49-F238E27FC236}">
                  <a16:creationId xmlns:a16="http://schemas.microsoft.com/office/drawing/2014/main" id="{A0810A7C-29A6-639C-C18C-476389B97788}"/>
                </a:ext>
              </a:extLst>
            </p:cNvPr>
            <p:cNvSpPr/>
            <p:nvPr/>
          </p:nvSpPr>
          <p:spPr>
            <a:xfrm rot="10800000">
              <a:off x="-94855" y="4205572"/>
              <a:ext cx="192024" cy="81324"/>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000;p34">
              <a:extLst>
                <a:ext uri="{FF2B5EF4-FFF2-40B4-BE49-F238E27FC236}">
                  <a16:creationId xmlns:a16="http://schemas.microsoft.com/office/drawing/2014/main" id="{28AA198C-0437-8A2F-F0D5-CBE6F94D7204}"/>
                </a:ext>
              </a:extLst>
            </p:cNvPr>
            <p:cNvSpPr/>
            <p:nvPr/>
          </p:nvSpPr>
          <p:spPr>
            <a:xfrm rot="10800000">
              <a:off x="116059" y="3557270"/>
              <a:ext cx="169499" cy="240004"/>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1;p34">
              <a:extLst>
                <a:ext uri="{FF2B5EF4-FFF2-40B4-BE49-F238E27FC236}">
                  <a16:creationId xmlns:a16="http://schemas.microsoft.com/office/drawing/2014/main" id="{27C95D63-2E76-2212-514C-30EC76FD809C}"/>
                </a:ext>
              </a:extLst>
            </p:cNvPr>
            <p:cNvSpPr/>
            <p:nvPr/>
          </p:nvSpPr>
          <p:spPr>
            <a:xfrm rot="10800000">
              <a:off x="262952" y="3565698"/>
              <a:ext cx="250640" cy="242385"/>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002;p34">
              <a:extLst>
                <a:ext uri="{FF2B5EF4-FFF2-40B4-BE49-F238E27FC236}">
                  <a16:creationId xmlns:a16="http://schemas.microsoft.com/office/drawing/2014/main" id="{5C4DF695-76BD-F22A-B6D6-A9845BE3EE38}"/>
                </a:ext>
              </a:extLst>
            </p:cNvPr>
            <p:cNvSpPr/>
            <p:nvPr/>
          </p:nvSpPr>
          <p:spPr>
            <a:xfrm rot="10800000">
              <a:off x="137674" y="4122811"/>
              <a:ext cx="229892" cy="109062"/>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03;p34">
              <a:extLst>
                <a:ext uri="{FF2B5EF4-FFF2-40B4-BE49-F238E27FC236}">
                  <a16:creationId xmlns:a16="http://schemas.microsoft.com/office/drawing/2014/main" id="{35CCDBB3-F0B8-08D8-DF0B-CC0FD60D0028}"/>
                </a:ext>
              </a:extLst>
            </p:cNvPr>
            <p:cNvSpPr/>
            <p:nvPr/>
          </p:nvSpPr>
          <p:spPr>
            <a:xfrm rot="10800000">
              <a:off x="-82234" y="4071792"/>
              <a:ext cx="241607" cy="103960"/>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04;p34">
              <a:extLst>
                <a:ext uri="{FF2B5EF4-FFF2-40B4-BE49-F238E27FC236}">
                  <a16:creationId xmlns:a16="http://schemas.microsoft.com/office/drawing/2014/main" id="{2E6DAE3E-B914-F883-E62E-D31388F7B956}"/>
                </a:ext>
              </a:extLst>
            </p:cNvPr>
            <p:cNvSpPr/>
            <p:nvPr/>
          </p:nvSpPr>
          <p:spPr>
            <a:xfrm rot="10800000">
              <a:off x="10582" y="3747282"/>
              <a:ext cx="220897" cy="177273"/>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05;p34">
              <a:extLst>
                <a:ext uri="{FF2B5EF4-FFF2-40B4-BE49-F238E27FC236}">
                  <a16:creationId xmlns:a16="http://schemas.microsoft.com/office/drawing/2014/main" id="{B4A6BA0E-E627-DE16-87FE-8D091F667124}"/>
                </a:ext>
              </a:extLst>
            </p:cNvPr>
            <p:cNvSpPr/>
            <p:nvPr/>
          </p:nvSpPr>
          <p:spPr>
            <a:xfrm rot="10800000">
              <a:off x="-66929" y="3919381"/>
              <a:ext cx="265946" cy="123082"/>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06;p34">
              <a:extLst>
                <a:ext uri="{FF2B5EF4-FFF2-40B4-BE49-F238E27FC236}">
                  <a16:creationId xmlns:a16="http://schemas.microsoft.com/office/drawing/2014/main" id="{72B11C54-422C-D82D-5C2E-5C2B32B56A0D}"/>
                </a:ext>
              </a:extLst>
            </p:cNvPr>
            <p:cNvSpPr/>
            <p:nvPr/>
          </p:nvSpPr>
          <p:spPr>
            <a:xfrm rot="10800000">
              <a:off x="223308" y="3736852"/>
              <a:ext cx="280345" cy="190575"/>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07;p34">
              <a:extLst>
                <a:ext uri="{FF2B5EF4-FFF2-40B4-BE49-F238E27FC236}">
                  <a16:creationId xmlns:a16="http://schemas.microsoft.com/office/drawing/2014/main" id="{95552468-8FDB-5E9D-6423-52D21DF3A287}"/>
                </a:ext>
              </a:extLst>
            </p:cNvPr>
            <p:cNvSpPr/>
            <p:nvPr/>
          </p:nvSpPr>
          <p:spPr>
            <a:xfrm rot="10800000">
              <a:off x="186347" y="3929623"/>
              <a:ext cx="291191" cy="121193"/>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7" name="Google Shape;1019;p34">
            <a:extLst>
              <a:ext uri="{FF2B5EF4-FFF2-40B4-BE49-F238E27FC236}">
                <a16:creationId xmlns:a16="http://schemas.microsoft.com/office/drawing/2014/main" id="{B5452028-0C69-0F4C-5E23-44E1701469E5}"/>
              </a:ext>
            </a:extLst>
          </p:cNvPr>
          <p:cNvGrpSpPr/>
          <p:nvPr/>
        </p:nvGrpSpPr>
        <p:grpSpPr>
          <a:xfrm>
            <a:off x="7331474" y="4003548"/>
            <a:ext cx="656964" cy="1029499"/>
            <a:chOff x="-646575" y="2982250"/>
            <a:chExt cx="498229" cy="780752"/>
          </a:xfrm>
        </p:grpSpPr>
        <p:sp>
          <p:nvSpPr>
            <p:cNvPr id="108" name="Google Shape;1020;p34">
              <a:extLst>
                <a:ext uri="{FF2B5EF4-FFF2-40B4-BE49-F238E27FC236}">
                  <a16:creationId xmlns:a16="http://schemas.microsoft.com/office/drawing/2014/main" id="{C8419D80-A176-5607-B098-E70575C13051}"/>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21;p34">
              <a:extLst>
                <a:ext uri="{FF2B5EF4-FFF2-40B4-BE49-F238E27FC236}">
                  <a16:creationId xmlns:a16="http://schemas.microsoft.com/office/drawing/2014/main" id="{06576ECC-568F-04F3-2F03-68B77240B71F}"/>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022;p34">
              <a:extLst>
                <a:ext uri="{FF2B5EF4-FFF2-40B4-BE49-F238E27FC236}">
                  <a16:creationId xmlns:a16="http://schemas.microsoft.com/office/drawing/2014/main" id="{2BAE4CDF-6FC3-D63B-B373-42B3CA3B5E61}"/>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023;p34">
              <a:extLst>
                <a:ext uri="{FF2B5EF4-FFF2-40B4-BE49-F238E27FC236}">
                  <a16:creationId xmlns:a16="http://schemas.microsoft.com/office/drawing/2014/main" id="{0EAC43EC-B1E9-F725-0F23-905F410963A0}"/>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024;p34">
              <a:extLst>
                <a:ext uri="{FF2B5EF4-FFF2-40B4-BE49-F238E27FC236}">
                  <a16:creationId xmlns:a16="http://schemas.microsoft.com/office/drawing/2014/main" id="{D84CAD8E-673C-9E62-FBFE-100F0C06D0CF}"/>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025;p34">
              <a:extLst>
                <a:ext uri="{FF2B5EF4-FFF2-40B4-BE49-F238E27FC236}">
                  <a16:creationId xmlns:a16="http://schemas.microsoft.com/office/drawing/2014/main" id="{FB49B4F0-8DC3-B0FC-EE6D-027B21C886CE}"/>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026;p34">
              <a:extLst>
                <a:ext uri="{FF2B5EF4-FFF2-40B4-BE49-F238E27FC236}">
                  <a16:creationId xmlns:a16="http://schemas.microsoft.com/office/drawing/2014/main" id="{66EEEE0C-B5A0-D48B-5B89-68C814F9EC41}"/>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027;p34">
              <a:extLst>
                <a:ext uri="{FF2B5EF4-FFF2-40B4-BE49-F238E27FC236}">
                  <a16:creationId xmlns:a16="http://schemas.microsoft.com/office/drawing/2014/main" id="{63DD918E-166A-EDC4-59CA-C12A775D67F1}"/>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028;p34">
              <a:extLst>
                <a:ext uri="{FF2B5EF4-FFF2-40B4-BE49-F238E27FC236}">
                  <a16:creationId xmlns:a16="http://schemas.microsoft.com/office/drawing/2014/main" id="{C229B4E5-3C69-CC98-FED9-D4B7091A9491}"/>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029;p34">
              <a:extLst>
                <a:ext uri="{FF2B5EF4-FFF2-40B4-BE49-F238E27FC236}">
                  <a16:creationId xmlns:a16="http://schemas.microsoft.com/office/drawing/2014/main" id="{3550DB99-F7BF-075D-6739-9B33BF1C897B}"/>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8" name="Google Shape;1019;p34">
            <a:extLst>
              <a:ext uri="{FF2B5EF4-FFF2-40B4-BE49-F238E27FC236}">
                <a16:creationId xmlns:a16="http://schemas.microsoft.com/office/drawing/2014/main" id="{28B88338-FCAD-E113-7702-62779915DCAA}"/>
              </a:ext>
            </a:extLst>
          </p:cNvPr>
          <p:cNvGrpSpPr/>
          <p:nvPr/>
        </p:nvGrpSpPr>
        <p:grpSpPr>
          <a:xfrm>
            <a:off x="8207116" y="4207948"/>
            <a:ext cx="656964" cy="1029499"/>
            <a:chOff x="-646575" y="2982250"/>
            <a:chExt cx="498229" cy="780752"/>
          </a:xfrm>
        </p:grpSpPr>
        <p:sp>
          <p:nvSpPr>
            <p:cNvPr id="119" name="Google Shape;1020;p34">
              <a:extLst>
                <a:ext uri="{FF2B5EF4-FFF2-40B4-BE49-F238E27FC236}">
                  <a16:creationId xmlns:a16="http://schemas.microsoft.com/office/drawing/2014/main" id="{9CB266BA-255F-B0CC-26E7-249C7E5D71CA}"/>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021;p34">
              <a:extLst>
                <a:ext uri="{FF2B5EF4-FFF2-40B4-BE49-F238E27FC236}">
                  <a16:creationId xmlns:a16="http://schemas.microsoft.com/office/drawing/2014/main" id="{E5C76042-4AAA-F78C-40F3-14118CA6B9AA}"/>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022;p34">
              <a:extLst>
                <a:ext uri="{FF2B5EF4-FFF2-40B4-BE49-F238E27FC236}">
                  <a16:creationId xmlns:a16="http://schemas.microsoft.com/office/drawing/2014/main" id="{7CD5AB68-BCD5-86D3-678F-B74A933E8C33}"/>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023;p34">
              <a:extLst>
                <a:ext uri="{FF2B5EF4-FFF2-40B4-BE49-F238E27FC236}">
                  <a16:creationId xmlns:a16="http://schemas.microsoft.com/office/drawing/2014/main" id="{7DD7BFE8-C04F-18D8-14D8-88CDC3E8DB96}"/>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024;p34">
              <a:extLst>
                <a:ext uri="{FF2B5EF4-FFF2-40B4-BE49-F238E27FC236}">
                  <a16:creationId xmlns:a16="http://schemas.microsoft.com/office/drawing/2014/main" id="{562BC16F-C654-D091-2F59-FA7E83394EEC}"/>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1025;p34">
              <a:extLst>
                <a:ext uri="{FF2B5EF4-FFF2-40B4-BE49-F238E27FC236}">
                  <a16:creationId xmlns:a16="http://schemas.microsoft.com/office/drawing/2014/main" id="{F9F40A6E-A5A2-E201-721F-29D0BF7A7C9A}"/>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026;p34">
              <a:extLst>
                <a:ext uri="{FF2B5EF4-FFF2-40B4-BE49-F238E27FC236}">
                  <a16:creationId xmlns:a16="http://schemas.microsoft.com/office/drawing/2014/main" id="{A85DDDD8-DE7C-CFAC-E47A-CD5C22E579B3}"/>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027;p34">
              <a:extLst>
                <a:ext uri="{FF2B5EF4-FFF2-40B4-BE49-F238E27FC236}">
                  <a16:creationId xmlns:a16="http://schemas.microsoft.com/office/drawing/2014/main" id="{85D12874-B8B5-115F-46DE-8CB53F28BF60}"/>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028;p34">
              <a:extLst>
                <a:ext uri="{FF2B5EF4-FFF2-40B4-BE49-F238E27FC236}">
                  <a16:creationId xmlns:a16="http://schemas.microsoft.com/office/drawing/2014/main" id="{CF5B5008-7FAA-DEF6-F49B-40DBA561B46A}"/>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029;p34">
              <a:extLst>
                <a:ext uri="{FF2B5EF4-FFF2-40B4-BE49-F238E27FC236}">
                  <a16:creationId xmlns:a16="http://schemas.microsoft.com/office/drawing/2014/main" id="{C77E24C2-1420-C179-429C-C2E2387D6400}"/>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Picture 14" descr="Agencia de Desarrollo Rural">
            <a:extLst>
              <a:ext uri="{FF2B5EF4-FFF2-40B4-BE49-F238E27FC236}">
                <a16:creationId xmlns:a16="http://schemas.microsoft.com/office/drawing/2014/main" id="{30729354-2540-E0CB-E9D4-208CB38D3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756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0170A6F-EA91-A1DD-0C6B-61030635732D}"/>
              </a:ext>
            </a:extLst>
          </p:cNvPr>
          <p:cNvSpPr>
            <a:spLocks noGrp="1"/>
          </p:cNvSpPr>
          <p:nvPr>
            <p:ph type="title"/>
          </p:nvPr>
        </p:nvSpPr>
        <p:spPr>
          <a:xfrm>
            <a:off x="196401" y="265258"/>
            <a:ext cx="4834177" cy="1379064"/>
          </a:xfrm>
        </p:spPr>
        <p:txBody>
          <a:bodyPr/>
          <a:lstStyle/>
          <a:p>
            <a:pPr algn="ctr"/>
            <a:r>
              <a:rPr lang="es-ES" sz="2800" dirty="0"/>
              <a:t>Fortalecimiento de capacidades comerciales </a:t>
            </a:r>
            <a:endParaRPr lang="es-CO" sz="2800" dirty="0"/>
          </a:p>
        </p:txBody>
      </p:sp>
      <p:sp>
        <p:nvSpPr>
          <p:cNvPr id="7" name="CuadroTexto 6">
            <a:extLst>
              <a:ext uri="{FF2B5EF4-FFF2-40B4-BE49-F238E27FC236}">
                <a16:creationId xmlns:a16="http://schemas.microsoft.com/office/drawing/2014/main" id="{0719B49D-E54A-039F-7F40-10C0DCF5A5F3}"/>
              </a:ext>
            </a:extLst>
          </p:cNvPr>
          <p:cNvSpPr txBox="1"/>
          <p:nvPr/>
        </p:nvSpPr>
        <p:spPr>
          <a:xfrm>
            <a:off x="2861349" y="2800446"/>
            <a:ext cx="2397578" cy="307777"/>
          </a:xfrm>
          <a:prstGeom prst="rect">
            <a:avLst/>
          </a:prstGeom>
          <a:noFill/>
        </p:spPr>
        <p:txBody>
          <a:bodyPr wrap="square">
            <a:spAutoFit/>
          </a:bodyPr>
          <a:lstStyle/>
          <a:p>
            <a:pPr marL="0" indent="0" algn="ctr">
              <a:buFont typeface="Roboto"/>
              <a:buNone/>
            </a:pPr>
            <a:r>
              <a:rPr lang="es-ES" sz="1400" b="1" dirty="0">
                <a:solidFill>
                  <a:schemeClr val="accent1">
                    <a:lumMod val="75000"/>
                  </a:schemeClr>
                </a:solidFill>
              </a:rPr>
              <a:t>Objetivo del Programa</a:t>
            </a:r>
          </a:p>
        </p:txBody>
      </p:sp>
      <p:sp>
        <p:nvSpPr>
          <p:cNvPr id="9" name="Google Shape;1242;p43">
            <a:extLst>
              <a:ext uri="{FF2B5EF4-FFF2-40B4-BE49-F238E27FC236}">
                <a16:creationId xmlns:a16="http://schemas.microsoft.com/office/drawing/2014/main" id="{15747EE8-C325-061E-5A02-4FCB629D6ACF}"/>
              </a:ext>
            </a:extLst>
          </p:cNvPr>
          <p:cNvSpPr txBox="1">
            <a:spLocks/>
          </p:cNvSpPr>
          <p:nvPr/>
        </p:nvSpPr>
        <p:spPr>
          <a:xfrm>
            <a:off x="2352590" y="2742879"/>
            <a:ext cx="3549000" cy="24275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b="1" dirty="0"/>
              <a:t>Intervención de acuerdo a diagnóstico inicial (valorización y caracterización) de la organización en los componentes organizacional, productivo, comercial y financiero para incrementar las capacidades comerciales y atender mejores y nuevos mercados como operadores públicos. </a:t>
            </a:r>
          </a:p>
        </p:txBody>
      </p:sp>
      <p:grpSp>
        <p:nvGrpSpPr>
          <p:cNvPr id="10" name="Google Shape;815;p32">
            <a:extLst>
              <a:ext uri="{FF2B5EF4-FFF2-40B4-BE49-F238E27FC236}">
                <a16:creationId xmlns:a16="http://schemas.microsoft.com/office/drawing/2014/main" id="{31C04BDF-24A7-6BF7-C23B-7AB502F9F367}"/>
              </a:ext>
            </a:extLst>
          </p:cNvPr>
          <p:cNvGrpSpPr/>
          <p:nvPr/>
        </p:nvGrpSpPr>
        <p:grpSpPr>
          <a:xfrm rot="19440452">
            <a:off x="4985703" y="583446"/>
            <a:ext cx="800157" cy="1098035"/>
            <a:chOff x="199100" y="3484126"/>
            <a:chExt cx="902206" cy="1098066"/>
          </a:xfrm>
        </p:grpSpPr>
        <p:sp>
          <p:nvSpPr>
            <p:cNvPr id="11" name="Google Shape;816;p32">
              <a:extLst>
                <a:ext uri="{FF2B5EF4-FFF2-40B4-BE49-F238E27FC236}">
                  <a16:creationId xmlns:a16="http://schemas.microsoft.com/office/drawing/2014/main" id="{CD66352A-0E00-453D-8563-F6CE7DBEC720}"/>
                </a:ext>
              </a:extLst>
            </p:cNvPr>
            <p:cNvSpPr/>
            <p:nvPr/>
          </p:nvSpPr>
          <p:spPr>
            <a:xfrm>
              <a:off x="199100" y="3484126"/>
              <a:ext cx="693644" cy="1098066"/>
            </a:xfrm>
            <a:custGeom>
              <a:avLst/>
              <a:gdLst/>
              <a:ahLst/>
              <a:cxnLst/>
              <a:rect l="l" t="t" r="r" b="b"/>
              <a:pathLst>
                <a:path w="15944" h="25240" extrusionOk="0">
                  <a:moveTo>
                    <a:pt x="13038" y="0"/>
                  </a:moveTo>
                  <a:cubicBezTo>
                    <a:pt x="11105" y="0"/>
                    <a:pt x="8744" y="1029"/>
                    <a:pt x="7739" y="5570"/>
                  </a:cubicBezTo>
                  <a:cubicBezTo>
                    <a:pt x="7739" y="5570"/>
                    <a:pt x="7119" y="9195"/>
                    <a:pt x="3589" y="13322"/>
                  </a:cubicBezTo>
                  <a:cubicBezTo>
                    <a:pt x="220" y="17287"/>
                    <a:pt x="0" y="25239"/>
                    <a:pt x="9895" y="25239"/>
                  </a:cubicBezTo>
                  <a:cubicBezTo>
                    <a:pt x="10296" y="25239"/>
                    <a:pt x="10714" y="25226"/>
                    <a:pt x="11149" y="25199"/>
                  </a:cubicBezTo>
                  <a:lnTo>
                    <a:pt x="15943" y="705"/>
                  </a:lnTo>
                  <a:cubicBezTo>
                    <a:pt x="15943" y="705"/>
                    <a:pt x="14638" y="0"/>
                    <a:pt x="13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817;p32">
              <a:extLst>
                <a:ext uri="{FF2B5EF4-FFF2-40B4-BE49-F238E27FC236}">
                  <a16:creationId xmlns:a16="http://schemas.microsoft.com/office/drawing/2014/main" id="{786BD1FA-C5D8-F1FA-DBDD-AC6F6ECEFD86}"/>
                </a:ext>
              </a:extLst>
            </p:cNvPr>
            <p:cNvSpPr/>
            <p:nvPr/>
          </p:nvSpPr>
          <p:spPr>
            <a:xfrm>
              <a:off x="353151" y="3496568"/>
              <a:ext cx="748155" cy="1083971"/>
            </a:xfrm>
            <a:custGeom>
              <a:avLst/>
              <a:gdLst/>
              <a:ahLst/>
              <a:cxnLst/>
              <a:rect l="l" t="t" r="r" b="b"/>
              <a:pathLst>
                <a:path w="17197" h="24916" extrusionOk="0">
                  <a:moveTo>
                    <a:pt x="10644" y="1"/>
                  </a:moveTo>
                  <a:cubicBezTo>
                    <a:pt x="9305" y="1"/>
                    <a:pt x="7883" y="630"/>
                    <a:pt x="6941" y="1850"/>
                  </a:cubicBezTo>
                  <a:cubicBezTo>
                    <a:pt x="5462" y="3758"/>
                    <a:pt x="5557" y="6405"/>
                    <a:pt x="4746" y="8647"/>
                  </a:cubicBezTo>
                  <a:cubicBezTo>
                    <a:pt x="3482" y="12058"/>
                    <a:pt x="0" y="14729"/>
                    <a:pt x="48" y="18354"/>
                  </a:cubicBezTo>
                  <a:cubicBezTo>
                    <a:pt x="72" y="20787"/>
                    <a:pt x="1765" y="22981"/>
                    <a:pt x="3959" y="24031"/>
                  </a:cubicBezTo>
                  <a:cubicBezTo>
                    <a:pt x="5248" y="24653"/>
                    <a:pt x="6679" y="24915"/>
                    <a:pt x="8123" y="24915"/>
                  </a:cubicBezTo>
                  <a:cubicBezTo>
                    <a:pt x="9112" y="24915"/>
                    <a:pt x="10107" y="24792"/>
                    <a:pt x="11067" y="24579"/>
                  </a:cubicBezTo>
                  <a:cubicBezTo>
                    <a:pt x="12832" y="24174"/>
                    <a:pt x="14620" y="23434"/>
                    <a:pt x="15694" y="21979"/>
                  </a:cubicBezTo>
                  <a:cubicBezTo>
                    <a:pt x="17196" y="19881"/>
                    <a:pt x="16886" y="16995"/>
                    <a:pt x="16051" y="14562"/>
                  </a:cubicBezTo>
                  <a:cubicBezTo>
                    <a:pt x="15241" y="12105"/>
                    <a:pt x="14048" y="9720"/>
                    <a:pt x="14024" y="7144"/>
                  </a:cubicBezTo>
                  <a:cubicBezTo>
                    <a:pt x="14024" y="5904"/>
                    <a:pt x="14310" y="4664"/>
                    <a:pt x="14215" y="3424"/>
                  </a:cubicBezTo>
                  <a:cubicBezTo>
                    <a:pt x="14052" y="1111"/>
                    <a:pt x="12422" y="1"/>
                    <a:pt x="10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818;p32">
              <a:extLst>
                <a:ext uri="{FF2B5EF4-FFF2-40B4-BE49-F238E27FC236}">
                  <a16:creationId xmlns:a16="http://schemas.microsoft.com/office/drawing/2014/main" id="{87FA9073-9FFE-5694-5F5E-54A38564867D}"/>
                </a:ext>
              </a:extLst>
            </p:cNvPr>
            <p:cNvSpPr/>
            <p:nvPr/>
          </p:nvSpPr>
          <p:spPr>
            <a:xfrm>
              <a:off x="462087" y="4151841"/>
              <a:ext cx="169887" cy="341471"/>
            </a:xfrm>
            <a:custGeom>
              <a:avLst/>
              <a:gdLst/>
              <a:ahLst/>
              <a:cxnLst/>
              <a:rect l="l" t="t" r="r" b="b"/>
              <a:pathLst>
                <a:path w="3905" h="7849" extrusionOk="0">
                  <a:moveTo>
                    <a:pt x="1522" y="1"/>
                  </a:moveTo>
                  <a:cubicBezTo>
                    <a:pt x="1471" y="1"/>
                    <a:pt x="1424" y="33"/>
                    <a:pt x="1408" y="96"/>
                  </a:cubicBezTo>
                  <a:cubicBezTo>
                    <a:pt x="1336" y="215"/>
                    <a:pt x="0" y="3030"/>
                    <a:pt x="954" y="5391"/>
                  </a:cubicBezTo>
                  <a:cubicBezTo>
                    <a:pt x="1408" y="6512"/>
                    <a:pt x="2314" y="7323"/>
                    <a:pt x="3626" y="7824"/>
                  </a:cubicBezTo>
                  <a:lnTo>
                    <a:pt x="3673" y="7824"/>
                  </a:lnTo>
                  <a:lnTo>
                    <a:pt x="3673" y="7848"/>
                  </a:lnTo>
                  <a:cubicBezTo>
                    <a:pt x="3681" y="7849"/>
                    <a:pt x="3688" y="7849"/>
                    <a:pt x="3696" y="7849"/>
                  </a:cubicBezTo>
                  <a:cubicBezTo>
                    <a:pt x="3868" y="7849"/>
                    <a:pt x="3904" y="7583"/>
                    <a:pt x="3721" y="7538"/>
                  </a:cubicBezTo>
                  <a:cubicBezTo>
                    <a:pt x="2481" y="7084"/>
                    <a:pt x="1646" y="6321"/>
                    <a:pt x="1217" y="5272"/>
                  </a:cubicBezTo>
                  <a:cubicBezTo>
                    <a:pt x="334" y="3030"/>
                    <a:pt x="1670" y="239"/>
                    <a:pt x="1670" y="215"/>
                  </a:cubicBezTo>
                  <a:cubicBezTo>
                    <a:pt x="1694" y="144"/>
                    <a:pt x="1670" y="49"/>
                    <a:pt x="1598" y="25"/>
                  </a:cubicBezTo>
                  <a:cubicBezTo>
                    <a:pt x="1575" y="9"/>
                    <a:pt x="1548"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819;p32">
              <a:extLst>
                <a:ext uri="{FF2B5EF4-FFF2-40B4-BE49-F238E27FC236}">
                  <a16:creationId xmlns:a16="http://schemas.microsoft.com/office/drawing/2014/main" id="{751B6247-1157-D0B6-51B5-CC6CDBAECC15}"/>
                </a:ext>
              </a:extLst>
            </p:cNvPr>
            <p:cNvSpPr/>
            <p:nvPr/>
          </p:nvSpPr>
          <p:spPr>
            <a:xfrm>
              <a:off x="544050" y="4072227"/>
              <a:ext cx="454540" cy="413254"/>
            </a:xfrm>
            <a:custGeom>
              <a:avLst/>
              <a:gdLst/>
              <a:ahLst/>
              <a:cxnLst/>
              <a:rect l="l" t="t" r="r" b="b"/>
              <a:pathLst>
                <a:path w="10448" h="9499" extrusionOk="0">
                  <a:moveTo>
                    <a:pt x="5224" y="0"/>
                  </a:moveTo>
                  <a:cubicBezTo>
                    <a:pt x="4007" y="0"/>
                    <a:pt x="2791" y="459"/>
                    <a:pt x="1861" y="1378"/>
                  </a:cubicBezTo>
                  <a:cubicBezTo>
                    <a:pt x="1" y="3238"/>
                    <a:pt x="1" y="6243"/>
                    <a:pt x="1861" y="8103"/>
                  </a:cubicBezTo>
                  <a:cubicBezTo>
                    <a:pt x="2791" y="9034"/>
                    <a:pt x="4007" y="9499"/>
                    <a:pt x="5224" y="9499"/>
                  </a:cubicBezTo>
                  <a:cubicBezTo>
                    <a:pt x="6440" y="9499"/>
                    <a:pt x="7657" y="9034"/>
                    <a:pt x="8587" y="8103"/>
                  </a:cubicBezTo>
                  <a:cubicBezTo>
                    <a:pt x="10447" y="6243"/>
                    <a:pt x="10447" y="3238"/>
                    <a:pt x="8587" y="1378"/>
                  </a:cubicBezTo>
                  <a:cubicBezTo>
                    <a:pt x="7657" y="459"/>
                    <a:pt x="6440" y="0"/>
                    <a:pt x="5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820;p32">
              <a:extLst>
                <a:ext uri="{FF2B5EF4-FFF2-40B4-BE49-F238E27FC236}">
                  <a16:creationId xmlns:a16="http://schemas.microsoft.com/office/drawing/2014/main" id="{6B808280-FD18-926C-42E4-944311AAE3F9}"/>
                </a:ext>
              </a:extLst>
            </p:cNvPr>
            <p:cNvSpPr/>
            <p:nvPr/>
          </p:nvSpPr>
          <p:spPr>
            <a:xfrm>
              <a:off x="809777" y="4137789"/>
              <a:ext cx="138998" cy="140608"/>
            </a:xfrm>
            <a:custGeom>
              <a:avLst/>
              <a:gdLst/>
              <a:ahLst/>
              <a:cxnLst/>
              <a:rect l="l" t="t" r="r" b="b"/>
              <a:pathLst>
                <a:path w="3195" h="3232" extrusionOk="0">
                  <a:moveTo>
                    <a:pt x="940" y="0"/>
                  </a:moveTo>
                  <a:cubicBezTo>
                    <a:pt x="437" y="0"/>
                    <a:pt x="0" y="303"/>
                    <a:pt x="70" y="1015"/>
                  </a:cubicBezTo>
                  <a:cubicBezTo>
                    <a:pt x="189" y="1922"/>
                    <a:pt x="1358" y="2041"/>
                    <a:pt x="1835" y="2685"/>
                  </a:cubicBezTo>
                  <a:cubicBezTo>
                    <a:pt x="1960" y="2894"/>
                    <a:pt x="2141" y="3231"/>
                    <a:pt x="2408" y="3231"/>
                  </a:cubicBezTo>
                  <a:cubicBezTo>
                    <a:pt x="2446" y="3231"/>
                    <a:pt x="2485" y="3224"/>
                    <a:pt x="2526" y="3210"/>
                  </a:cubicBezTo>
                  <a:cubicBezTo>
                    <a:pt x="3194" y="2423"/>
                    <a:pt x="2622" y="1039"/>
                    <a:pt x="1954" y="419"/>
                  </a:cubicBezTo>
                  <a:cubicBezTo>
                    <a:pt x="1687" y="152"/>
                    <a:pt x="1297" y="0"/>
                    <a:pt x="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5" name="Google Shape;285;p25">
            <a:extLst>
              <a:ext uri="{FF2B5EF4-FFF2-40B4-BE49-F238E27FC236}">
                <a16:creationId xmlns:a16="http://schemas.microsoft.com/office/drawing/2014/main" id="{E79CBAC4-DCDD-CB29-923A-B32F0F415AD6}"/>
              </a:ext>
            </a:extLst>
          </p:cNvPr>
          <p:cNvGrpSpPr/>
          <p:nvPr/>
        </p:nvGrpSpPr>
        <p:grpSpPr>
          <a:xfrm>
            <a:off x="1345" y="2464414"/>
            <a:ext cx="2323433" cy="2594283"/>
            <a:chOff x="1733050" y="793650"/>
            <a:chExt cx="3073034" cy="3260279"/>
          </a:xfrm>
        </p:grpSpPr>
        <p:sp>
          <p:nvSpPr>
            <p:cNvPr id="36" name="Google Shape;286;p25">
              <a:extLst>
                <a:ext uri="{FF2B5EF4-FFF2-40B4-BE49-F238E27FC236}">
                  <a16:creationId xmlns:a16="http://schemas.microsoft.com/office/drawing/2014/main" id="{FFFB77BB-F766-FAAC-FE46-8E69D8CD2525}"/>
                </a:ext>
              </a:extLst>
            </p:cNvPr>
            <p:cNvSpPr/>
            <p:nvPr/>
          </p:nvSpPr>
          <p:spPr>
            <a:xfrm>
              <a:off x="3504246" y="2050529"/>
              <a:ext cx="485195" cy="562111"/>
            </a:xfrm>
            <a:custGeom>
              <a:avLst/>
              <a:gdLst/>
              <a:ahLst/>
              <a:cxnLst/>
              <a:rect l="l" t="t" r="r" b="b"/>
              <a:pathLst>
                <a:path w="5835" h="6760" extrusionOk="0">
                  <a:moveTo>
                    <a:pt x="0" y="0"/>
                  </a:moveTo>
                  <a:lnTo>
                    <a:pt x="3424" y="6760"/>
                  </a:lnTo>
                  <a:lnTo>
                    <a:pt x="5834" y="4941"/>
                  </a:lnTo>
                  <a:cubicBezTo>
                    <a:pt x="4122" y="973"/>
                    <a:pt x="477" y="168"/>
                    <a:pt x="477" y="168"/>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287;p25">
              <a:extLst>
                <a:ext uri="{FF2B5EF4-FFF2-40B4-BE49-F238E27FC236}">
                  <a16:creationId xmlns:a16="http://schemas.microsoft.com/office/drawing/2014/main" id="{83338433-8AE0-9794-EFFD-14F9275F6FF0}"/>
                </a:ext>
              </a:extLst>
            </p:cNvPr>
            <p:cNvSpPr/>
            <p:nvPr/>
          </p:nvSpPr>
          <p:spPr>
            <a:xfrm>
              <a:off x="2813729" y="2050529"/>
              <a:ext cx="845162" cy="446612"/>
            </a:xfrm>
            <a:custGeom>
              <a:avLst/>
              <a:gdLst/>
              <a:ahLst/>
              <a:cxnLst/>
              <a:rect l="l" t="t" r="r" b="b"/>
              <a:pathLst>
                <a:path w="10164" h="5371" extrusionOk="0">
                  <a:moveTo>
                    <a:pt x="8304" y="0"/>
                  </a:moveTo>
                  <a:lnTo>
                    <a:pt x="1" y="295"/>
                  </a:lnTo>
                  <a:cubicBezTo>
                    <a:pt x="1" y="295"/>
                    <a:pt x="1498" y="2135"/>
                    <a:pt x="3149" y="5370"/>
                  </a:cubicBezTo>
                  <a:lnTo>
                    <a:pt x="10043" y="5189"/>
                  </a:lnTo>
                  <a:cubicBezTo>
                    <a:pt x="10043" y="5189"/>
                    <a:pt x="10164" y="3753"/>
                    <a:pt x="8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288;p25">
              <a:extLst>
                <a:ext uri="{FF2B5EF4-FFF2-40B4-BE49-F238E27FC236}">
                  <a16:creationId xmlns:a16="http://schemas.microsoft.com/office/drawing/2014/main" id="{799667F7-62BF-DECA-89A4-69C3CF591B57}"/>
                </a:ext>
              </a:extLst>
            </p:cNvPr>
            <p:cNvSpPr/>
            <p:nvPr/>
          </p:nvSpPr>
          <p:spPr>
            <a:xfrm>
              <a:off x="2967233" y="1722235"/>
              <a:ext cx="421001" cy="604103"/>
            </a:xfrm>
            <a:custGeom>
              <a:avLst/>
              <a:gdLst/>
              <a:ahLst/>
              <a:cxnLst/>
              <a:rect l="l" t="t" r="r" b="b"/>
              <a:pathLst>
                <a:path w="5063" h="7265" extrusionOk="0">
                  <a:moveTo>
                    <a:pt x="1" y="1"/>
                  </a:moveTo>
                  <a:lnTo>
                    <a:pt x="1" y="2565"/>
                  </a:lnTo>
                  <a:lnTo>
                    <a:pt x="4512" y="7264"/>
                  </a:lnTo>
                  <a:lnTo>
                    <a:pt x="5062" y="3733"/>
                  </a:lnTo>
                  <a:lnTo>
                    <a:pt x="3646" y="3042"/>
                  </a:lnTo>
                  <a:lnTo>
                    <a:pt x="3639" y="2753"/>
                  </a:lnTo>
                  <a:lnTo>
                    <a:pt x="3619" y="1330"/>
                  </a:lnTo>
                  <a:lnTo>
                    <a:pt x="1095" y="404"/>
                  </a:lnTo>
                  <a:lnTo>
                    <a:pt x="1" y="1"/>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289;p25">
              <a:extLst>
                <a:ext uri="{FF2B5EF4-FFF2-40B4-BE49-F238E27FC236}">
                  <a16:creationId xmlns:a16="http://schemas.microsoft.com/office/drawing/2014/main" id="{71D04488-ABCC-15B7-BCE7-664ED34F7D61}"/>
                </a:ext>
              </a:extLst>
            </p:cNvPr>
            <p:cNvSpPr/>
            <p:nvPr/>
          </p:nvSpPr>
          <p:spPr>
            <a:xfrm>
              <a:off x="3028684" y="1755164"/>
              <a:ext cx="241225" cy="196074"/>
            </a:xfrm>
            <a:custGeom>
              <a:avLst/>
              <a:gdLst/>
              <a:ahLst/>
              <a:cxnLst/>
              <a:rect l="l" t="t" r="r" b="b"/>
              <a:pathLst>
                <a:path w="2901" h="2358" extrusionOk="0">
                  <a:moveTo>
                    <a:pt x="356" y="1"/>
                  </a:moveTo>
                  <a:cubicBezTo>
                    <a:pt x="208" y="108"/>
                    <a:pt x="87" y="249"/>
                    <a:pt x="0" y="410"/>
                  </a:cubicBezTo>
                  <a:cubicBezTo>
                    <a:pt x="685" y="1391"/>
                    <a:pt x="1725" y="2142"/>
                    <a:pt x="2900" y="2357"/>
                  </a:cubicBezTo>
                  <a:lnTo>
                    <a:pt x="2880" y="927"/>
                  </a:lnTo>
                  <a:lnTo>
                    <a:pt x="356" y="1"/>
                  </a:ln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290;p25">
              <a:extLst>
                <a:ext uri="{FF2B5EF4-FFF2-40B4-BE49-F238E27FC236}">
                  <a16:creationId xmlns:a16="http://schemas.microsoft.com/office/drawing/2014/main" id="{1A1BA395-93CC-C9EF-B212-D1695127BB00}"/>
                </a:ext>
              </a:extLst>
            </p:cNvPr>
            <p:cNvSpPr/>
            <p:nvPr/>
          </p:nvSpPr>
          <p:spPr>
            <a:xfrm>
              <a:off x="1733050" y="1924300"/>
              <a:ext cx="1454171" cy="1732732"/>
            </a:xfrm>
            <a:custGeom>
              <a:avLst/>
              <a:gdLst/>
              <a:ahLst/>
              <a:cxnLst/>
              <a:rect l="l" t="t" r="r" b="b"/>
              <a:pathLst>
                <a:path w="17488" h="20838" extrusionOk="0">
                  <a:moveTo>
                    <a:pt x="13641" y="1"/>
                  </a:moveTo>
                  <a:cubicBezTo>
                    <a:pt x="13641" y="1"/>
                    <a:pt x="5733" y="2639"/>
                    <a:pt x="792" y="10789"/>
                  </a:cubicBezTo>
                  <a:cubicBezTo>
                    <a:pt x="175" y="11802"/>
                    <a:pt x="0" y="13024"/>
                    <a:pt x="323" y="14165"/>
                  </a:cubicBezTo>
                  <a:cubicBezTo>
                    <a:pt x="860" y="16072"/>
                    <a:pt x="2182" y="18978"/>
                    <a:pt x="5458" y="20838"/>
                  </a:cubicBezTo>
                  <a:cubicBezTo>
                    <a:pt x="5458" y="20838"/>
                    <a:pt x="7875" y="20106"/>
                    <a:pt x="7935" y="17723"/>
                  </a:cubicBezTo>
                  <a:cubicBezTo>
                    <a:pt x="7935" y="17723"/>
                    <a:pt x="5693" y="14608"/>
                    <a:pt x="4901" y="13205"/>
                  </a:cubicBezTo>
                  <a:lnTo>
                    <a:pt x="8237" y="11252"/>
                  </a:lnTo>
                  <a:lnTo>
                    <a:pt x="9674" y="17105"/>
                  </a:lnTo>
                  <a:cubicBezTo>
                    <a:pt x="9674" y="17105"/>
                    <a:pt x="17488" y="13964"/>
                    <a:pt x="136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291;p25">
              <a:extLst>
                <a:ext uri="{FF2B5EF4-FFF2-40B4-BE49-F238E27FC236}">
                  <a16:creationId xmlns:a16="http://schemas.microsoft.com/office/drawing/2014/main" id="{AEF21269-6893-94AF-A107-BBEE3D304325}"/>
                </a:ext>
              </a:extLst>
            </p:cNvPr>
            <p:cNvSpPr/>
            <p:nvPr/>
          </p:nvSpPr>
          <p:spPr>
            <a:xfrm>
              <a:off x="1990331" y="2917247"/>
              <a:ext cx="154747" cy="108514"/>
            </a:xfrm>
            <a:custGeom>
              <a:avLst/>
              <a:gdLst/>
              <a:ahLst/>
              <a:cxnLst/>
              <a:rect l="l" t="t" r="r" b="b"/>
              <a:pathLst>
                <a:path w="1861" h="1305" extrusionOk="0">
                  <a:moveTo>
                    <a:pt x="50" y="1"/>
                  </a:moveTo>
                  <a:cubicBezTo>
                    <a:pt x="32" y="1"/>
                    <a:pt x="13" y="13"/>
                    <a:pt x="8" y="29"/>
                  </a:cubicBezTo>
                  <a:cubicBezTo>
                    <a:pt x="1" y="49"/>
                    <a:pt x="8" y="76"/>
                    <a:pt x="28" y="83"/>
                  </a:cubicBezTo>
                  <a:cubicBezTo>
                    <a:pt x="1485" y="674"/>
                    <a:pt x="1773" y="1278"/>
                    <a:pt x="1773" y="1278"/>
                  </a:cubicBezTo>
                  <a:cubicBezTo>
                    <a:pt x="1780" y="1298"/>
                    <a:pt x="1793" y="1305"/>
                    <a:pt x="1807" y="1305"/>
                  </a:cubicBezTo>
                  <a:lnTo>
                    <a:pt x="1827" y="1305"/>
                  </a:lnTo>
                  <a:cubicBezTo>
                    <a:pt x="1847" y="1291"/>
                    <a:pt x="1860" y="1271"/>
                    <a:pt x="1847" y="1244"/>
                  </a:cubicBezTo>
                  <a:cubicBezTo>
                    <a:pt x="1840" y="1224"/>
                    <a:pt x="1558" y="613"/>
                    <a:pt x="61" y="2"/>
                  </a:cubicBezTo>
                  <a:cubicBezTo>
                    <a:pt x="58" y="1"/>
                    <a:pt x="54"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292;p25">
              <a:extLst>
                <a:ext uri="{FF2B5EF4-FFF2-40B4-BE49-F238E27FC236}">
                  <a16:creationId xmlns:a16="http://schemas.microsoft.com/office/drawing/2014/main" id="{E3DFE48B-5AC0-AA54-27F6-8A14C641C789}"/>
                </a:ext>
              </a:extLst>
            </p:cNvPr>
            <p:cNvSpPr/>
            <p:nvPr/>
          </p:nvSpPr>
          <p:spPr>
            <a:xfrm>
              <a:off x="2417996" y="2756094"/>
              <a:ext cx="163561" cy="164725"/>
            </a:xfrm>
            <a:custGeom>
              <a:avLst/>
              <a:gdLst/>
              <a:ahLst/>
              <a:cxnLst/>
              <a:rect l="l" t="t" r="r" b="b"/>
              <a:pathLst>
                <a:path w="1967" h="1981" extrusionOk="0">
                  <a:moveTo>
                    <a:pt x="1967" y="0"/>
                  </a:moveTo>
                  <a:lnTo>
                    <a:pt x="0" y="1249"/>
                  </a:lnTo>
                  <a:lnTo>
                    <a:pt x="181" y="1981"/>
                  </a:lnTo>
                  <a:lnTo>
                    <a:pt x="19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293;p25">
              <a:extLst>
                <a:ext uri="{FF2B5EF4-FFF2-40B4-BE49-F238E27FC236}">
                  <a16:creationId xmlns:a16="http://schemas.microsoft.com/office/drawing/2014/main" id="{424FEDFD-F0E0-7AB8-3D73-85B0CB7D255F}"/>
                </a:ext>
              </a:extLst>
            </p:cNvPr>
            <p:cNvSpPr/>
            <p:nvPr/>
          </p:nvSpPr>
          <p:spPr>
            <a:xfrm>
              <a:off x="2838842" y="821091"/>
              <a:ext cx="591796" cy="233659"/>
            </a:xfrm>
            <a:custGeom>
              <a:avLst/>
              <a:gdLst/>
              <a:ahLst/>
              <a:cxnLst/>
              <a:rect l="l" t="t" r="r" b="b"/>
              <a:pathLst>
                <a:path w="7117" h="2810" extrusionOk="0">
                  <a:moveTo>
                    <a:pt x="3723" y="0"/>
                  </a:moveTo>
                  <a:cubicBezTo>
                    <a:pt x="3037" y="0"/>
                    <a:pt x="2341" y="105"/>
                    <a:pt x="1746" y="339"/>
                  </a:cubicBezTo>
                  <a:cubicBezTo>
                    <a:pt x="726" y="742"/>
                    <a:pt x="1" y="1520"/>
                    <a:pt x="128" y="2809"/>
                  </a:cubicBezTo>
                  <a:cubicBezTo>
                    <a:pt x="2041" y="2628"/>
                    <a:pt x="3934" y="2359"/>
                    <a:pt x="5821" y="1997"/>
                  </a:cubicBezTo>
                  <a:cubicBezTo>
                    <a:pt x="6687" y="1963"/>
                    <a:pt x="7043" y="1762"/>
                    <a:pt x="7076" y="1507"/>
                  </a:cubicBezTo>
                  <a:cubicBezTo>
                    <a:pt x="7116" y="1151"/>
                    <a:pt x="6559" y="688"/>
                    <a:pt x="5834" y="359"/>
                  </a:cubicBezTo>
                  <a:cubicBezTo>
                    <a:pt x="5249" y="132"/>
                    <a:pt x="4492" y="0"/>
                    <a:pt x="3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294;p25">
              <a:extLst>
                <a:ext uri="{FF2B5EF4-FFF2-40B4-BE49-F238E27FC236}">
                  <a16:creationId xmlns:a16="http://schemas.microsoft.com/office/drawing/2014/main" id="{7C28B067-3915-38A8-47EA-8B04AE549165}"/>
                </a:ext>
              </a:extLst>
            </p:cNvPr>
            <p:cNvSpPr/>
            <p:nvPr/>
          </p:nvSpPr>
          <p:spPr>
            <a:xfrm>
              <a:off x="2954843" y="814272"/>
              <a:ext cx="28688" cy="45651"/>
            </a:xfrm>
            <a:custGeom>
              <a:avLst/>
              <a:gdLst/>
              <a:ahLst/>
              <a:cxnLst/>
              <a:rect l="l" t="t" r="r" b="b"/>
              <a:pathLst>
                <a:path w="345" h="549" extrusionOk="0">
                  <a:moveTo>
                    <a:pt x="53" y="0"/>
                  </a:moveTo>
                  <a:cubicBezTo>
                    <a:pt x="26" y="0"/>
                    <a:pt x="1" y="22"/>
                    <a:pt x="9" y="58"/>
                  </a:cubicBezTo>
                  <a:cubicBezTo>
                    <a:pt x="62" y="233"/>
                    <a:pt x="150" y="394"/>
                    <a:pt x="264" y="535"/>
                  </a:cubicBezTo>
                  <a:cubicBezTo>
                    <a:pt x="270" y="542"/>
                    <a:pt x="284" y="548"/>
                    <a:pt x="297" y="548"/>
                  </a:cubicBezTo>
                  <a:cubicBezTo>
                    <a:pt x="304" y="548"/>
                    <a:pt x="317" y="548"/>
                    <a:pt x="324" y="542"/>
                  </a:cubicBezTo>
                  <a:cubicBezTo>
                    <a:pt x="344" y="522"/>
                    <a:pt x="344" y="495"/>
                    <a:pt x="331" y="481"/>
                  </a:cubicBezTo>
                  <a:cubicBezTo>
                    <a:pt x="223" y="347"/>
                    <a:pt x="143" y="193"/>
                    <a:pt x="96" y="32"/>
                  </a:cubicBezTo>
                  <a:cubicBezTo>
                    <a:pt x="88" y="10"/>
                    <a:pt x="70"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295;p25">
              <a:extLst>
                <a:ext uri="{FF2B5EF4-FFF2-40B4-BE49-F238E27FC236}">
                  <a16:creationId xmlns:a16="http://schemas.microsoft.com/office/drawing/2014/main" id="{2BF389E6-B975-293B-452F-5456D350DF13}"/>
                </a:ext>
              </a:extLst>
            </p:cNvPr>
            <p:cNvSpPr/>
            <p:nvPr/>
          </p:nvSpPr>
          <p:spPr>
            <a:xfrm>
              <a:off x="2996254" y="826080"/>
              <a:ext cx="10145" cy="29935"/>
            </a:xfrm>
            <a:custGeom>
              <a:avLst/>
              <a:gdLst/>
              <a:ahLst/>
              <a:cxnLst/>
              <a:rect l="l" t="t" r="r" b="b"/>
              <a:pathLst>
                <a:path w="122" h="360" extrusionOk="0">
                  <a:moveTo>
                    <a:pt x="52" y="0"/>
                  </a:moveTo>
                  <a:cubicBezTo>
                    <a:pt x="31" y="0"/>
                    <a:pt x="11" y="12"/>
                    <a:pt x="7" y="37"/>
                  </a:cubicBezTo>
                  <a:cubicBezTo>
                    <a:pt x="1" y="131"/>
                    <a:pt x="7" y="232"/>
                    <a:pt x="34" y="326"/>
                  </a:cubicBezTo>
                  <a:cubicBezTo>
                    <a:pt x="41" y="346"/>
                    <a:pt x="54" y="359"/>
                    <a:pt x="75" y="359"/>
                  </a:cubicBezTo>
                  <a:lnTo>
                    <a:pt x="88" y="353"/>
                  </a:lnTo>
                  <a:cubicBezTo>
                    <a:pt x="108" y="353"/>
                    <a:pt x="122" y="326"/>
                    <a:pt x="115" y="306"/>
                  </a:cubicBezTo>
                  <a:cubicBezTo>
                    <a:pt x="95" y="218"/>
                    <a:pt x="88" y="131"/>
                    <a:pt x="95" y="44"/>
                  </a:cubicBezTo>
                  <a:cubicBezTo>
                    <a:pt x="98" y="15"/>
                    <a:pt x="75" y="0"/>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296;p25">
              <a:extLst>
                <a:ext uri="{FF2B5EF4-FFF2-40B4-BE49-F238E27FC236}">
                  <a16:creationId xmlns:a16="http://schemas.microsoft.com/office/drawing/2014/main" id="{9DFE8223-7395-D993-3963-8FD4917BC756}"/>
                </a:ext>
              </a:extLst>
            </p:cNvPr>
            <p:cNvSpPr/>
            <p:nvPr/>
          </p:nvSpPr>
          <p:spPr>
            <a:xfrm>
              <a:off x="2908193" y="860340"/>
              <a:ext cx="29519" cy="20788"/>
            </a:xfrm>
            <a:custGeom>
              <a:avLst/>
              <a:gdLst/>
              <a:ahLst/>
              <a:cxnLst/>
              <a:rect l="l" t="t" r="r" b="b"/>
              <a:pathLst>
                <a:path w="355" h="250" extrusionOk="0">
                  <a:moveTo>
                    <a:pt x="61" y="0"/>
                  </a:moveTo>
                  <a:cubicBezTo>
                    <a:pt x="28" y="0"/>
                    <a:pt x="1" y="38"/>
                    <a:pt x="26" y="68"/>
                  </a:cubicBezTo>
                  <a:cubicBezTo>
                    <a:pt x="100" y="149"/>
                    <a:pt x="194" y="209"/>
                    <a:pt x="294" y="250"/>
                  </a:cubicBezTo>
                  <a:lnTo>
                    <a:pt x="308" y="250"/>
                  </a:lnTo>
                  <a:cubicBezTo>
                    <a:pt x="328" y="250"/>
                    <a:pt x="341" y="236"/>
                    <a:pt x="348" y="223"/>
                  </a:cubicBezTo>
                  <a:cubicBezTo>
                    <a:pt x="355" y="203"/>
                    <a:pt x="341" y="176"/>
                    <a:pt x="321" y="169"/>
                  </a:cubicBezTo>
                  <a:cubicBezTo>
                    <a:pt x="234" y="135"/>
                    <a:pt x="153" y="82"/>
                    <a:pt x="93" y="15"/>
                  </a:cubicBezTo>
                  <a:cubicBezTo>
                    <a:pt x="83" y="5"/>
                    <a:pt x="72"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297;p25">
              <a:extLst>
                <a:ext uri="{FF2B5EF4-FFF2-40B4-BE49-F238E27FC236}">
                  <a16:creationId xmlns:a16="http://schemas.microsoft.com/office/drawing/2014/main" id="{C5915E5F-1EAF-3C4B-0CB5-5157168FAF76}"/>
                </a:ext>
              </a:extLst>
            </p:cNvPr>
            <p:cNvSpPr/>
            <p:nvPr/>
          </p:nvSpPr>
          <p:spPr>
            <a:xfrm>
              <a:off x="3091715" y="793650"/>
              <a:ext cx="41410" cy="43406"/>
            </a:xfrm>
            <a:custGeom>
              <a:avLst/>
              <a:gdLst/>
              <a:ahLst/>
              <a:cxnLst/>
              <a:rect l="l" t="t" r="r" b="b"/>
              <a:pathLst>
                <a:path w="498" h="522" extrusionOk="0">
                  <a:moveTo>
                    <a:pt x="83" y="1"/>
                  </a:moveTo>
                  <a:cubicBezTo>
                    <a:pt x="63" y="1"/>
                    <a:pt x="44" y="13"/>
                    <a:pt x="41" y="38"/>
                  </a:cubicBezTo>
                  <a:lnTo>
                    <a:pt x="1" y="474"/>
                  </a:lnTo>
                  <a:cubicBezTo>
                    <a:pt x="1" y="488"/>
                    <a:pt x="7" y="501"/>
                    <a:pt x="21" y="515"/>
                  </a:cubicBezTo>
                  <a:cubicBezTo>
                    <a:pt x="27" y="515"/>
                    <a:pt x="34" y="521"/>
                    <a:pt x="41" y="521"/>
                  </a:cubicBezTo>
                  <a:cubicBezTo>
                    <a:pt x="48" y="521"/>
                    <a:pt x="61" y="515"/>
                    <a:pt x="68" y="508"/>
                  </a:cubicBezTo>
                  <a:cubicBezTo>
                    <a:pt x="142" y="454"/>
                    <a:pt x="202" y="407"/>
                    <a:pt x="269" y="367"/>
                  </a:cubicBezTo>
                  <a:cubicBezTo>
                    <a:pt x="330" y="320"/>
                    <a:pt x="403" y="273"/>
                    <a:pt x="471" y="219"/>
                  </a:cubicBezTo>
                  <a:cubicBezTo>
                    <a:pt x="491" y="206"/>
                    <a:pt x="497" y="179"/>
                    <a:pt x="477" y="159"/>
                  </a:cubicBezTo>
                  <a:cubicBezTo>
                    <a:pt x="470" y="148"/>
                    <a:pt x="460" y="143"/>
                    <a:pt x="450" y="143"/>
                  </a:cubicBezTo>
                  <a:cubicBezTo>
                    <a:pt x="442" y="143"/>
                    <a:pt x="433" y="146"/>
                    <a:pt x="424" y="152"/>
                  </a:cubicBezTo>
                  <a:cubicBezTo>
                    <a:pt x="350" y="206"/>
                    <a:pt x="283" y="253"/>
                    <a:pt x="222" y="293"/>
                  </a:cubicBezTo>
                  <a:lnTo>
                    <a:pt x="95" y="387"/>
                  </a:lnTo>
                  <a:lnTo>
                    <a:pt x="128" y="45"/>
                  </a:lnTo>
                  <a:cubicBezTo>
                    <a:pt x="128" y="16"/>
                    <a:pt x="105"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298;p25">
              <a:extLst>
                <a:ext uri="{FF2B5EF4-FFF2-40B4-BE49-F238E27FC236}">
                  <a16:creationId xmlns:a16="http://schemas.microsoft.com/office/drawing/2014/main" id="{7E27821A-C6E3-1E72-F4CD-683D1E5E0727}"/>
                </a:ext>
              </a:extLst>
            </p:cNvPr>
            <p:cNvSpPr/>
            <p:nvPr/>
          </p:nvSpPr>
          <p:spPr>
            <a:xfrm>
              <a:off x="3337354" y="820343"/>
              <a:ext cx="25195" cy="54631"/>
            </a:xfrm>
            <a:custGeom>
              <a:avLst/>
              <a:gdLst/>
              <a:ahLst/>
              <a:cxnLst/>
              <a:rect l="l" t="t" r="r" b="b"/>
              <a:pathLst>
                <a:path w="303" h="657" extrusionOk="0">
                  <a:moveTo>
                    <a:pt x="44" y="1"/>
                  </a:moveTo>
                  <a:cubicBezTo>
                    <a:pt x="22" y="1"/>
                    <a:pt x="0" y="16"/>
                    <a:pt x="0" y="46"/>
                  </a:cubicBezTo>
                  <a:lnTo>
                    <a:pt x="27" y="583"/>
                  </a:lnTo>
                  <a:cubicBezTo>
                    <a:pt x="27" y="596"/>
                    <a:pt x="27" y="610"/>
                    <a:pt x="27" y="616"/>
                  </a:cubicBezTo>
                  <a:cubicBezTo>
                    <a:pt x="27" y="637"/>
                    <a:pt x="47" y="657"/>
                    <a:pt x="67" y="657"/>
                  </a:cubicBezTo>
                  <a:lnTo>
                    <a:pt x="74" y="657"/>
                  </a:lnTo>
                  <a:cubicBezTo>
                    <a:pt x="94" y="657"/>
                    <a:pt x="114" y="637"/>
                    <a:pt x="108" y="616"/>
                  </a:cubicBezTo>
                  <a:lnTo>
                    <a:pt x="108" y="590"/>
                  </a:lnTo>
                  <a:cubicBezTo>
                    <a:pt x="128" y="489"/>
                    <a:pt x="188" y="408"/>
                    <a:pt x="276" y="355"/>
                  </a:cubicBezTo>
                  <a:cubicBezTo>
                    <a:pt x="296" y="348"/>
                    <a:pt x="302" y="321"/>
                    <a:pt x="289" y="301"/>
                  </a:cubicBezTo>
                  <a:cubicBezTo>
                    <a:pt x="285" y="288"/>
                    <a:pt x="272" y="280"/>
                    <a:pt x="258" y="280"/>
                  </a:cubicBezTo>
                  <a:cubicBezTo>
                    <a:pt x="250" y="280"/>
                    <a:pt x="242" y="283"/>
                    <a:pt x="235" y="287"/>
                  </a:cubicBezTo>
                  <a:cubicBezTo>
                    <a:pt x="182" y="314"/>
                    <a:pt x="141" y="355"/>
                    <a:pt x="101" y="402"/>
                  </a:cubicBezTo>
                  <a:lnTo>
                    <a:pt x="88" y="46"/>
                  </a:lnTo>
                  <a:cubicBezTo>
                    <a:pt x="88" y="16"/>
                    <a:pt x="66"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299;p25">
              <a:extLst>
                <a:ext uri="{FF2B5EF4-FFF2-40B4-BE49-F238E27FC236}">
                  <a16:creationId xmlns:a16="http://schemas.microsoft.com/office/drawing/2014/main" id="{A9321B57-F733-0BF7-0F9F-BA0F8486BBF4}"/>
                </a:ext>
              </a:extLst>
            </p:cNvPr>
            <p:cNvSpPr/>
            <p:nvPr/>
          </p:nvSpPr>
          <p:spPr>
            <a:xfrm>
              <a:off x="2347065" y="931853"/>
              <a:ext cx="1631951" cy="658152"/>
            </a:xfrm>
            <a:custGeom>
              <a:avLst/>
              <a:gdLst/>
              <a:ahLst/>
              <a:cxnLst/>
              <a:rect l="l" t="t" r="r" b="b"/>
              <a:pathLst>
                <a:path w="19626" h="7915" extrusionOk="0">
                  <a:moveTo>
                    <a:pt x="11134" y="0"/>
                  </a:moveTo>
                  <a:cubicBezTo>
                    <a:pt x="8434" y="0"/>
                    <a:pt x="5547" y="897"/>
                    <a:pt x="3538" y="2921"/>
                  </a:cubicBezTo>
                  <a:cubicBezTo>
                    <a:pt x="1" y="6485"/>
                    <a:pt x="5525" y="7915"/>
                    <a:pt x="5525" y="7915"/>
                  </a:cubicBezTo>
                  <a:lnTo>
                    <a:pt x="13614" y="6767"/>
                  </a:lnTo>
                  <a:cubicBezTo>
                    <a:pt x="13665" y="6769"/>
                    <a:pt x="13716" y="6770"/>
                    <a:pt x="13767" y="6770"/>
                  </a:cubicBezTo>
                  <a:cubicBezTo>
                    <a:pt x="16542" y="6770"/>
                    <a:pt x="19626" y="3580"/>
                    <a:pt x="16508" y="1457"/>
                  </a:cubicBezTo>
                  <a:cubicBezTo>
                    <a:pt x="15138" y="520"/>
                    <a:pt x="13190" y="0"/>
                    <a:pt x="1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300;p25">
              <a:extLst>
                <a:ext uri="{FF2B5EF4-FFF2-40B4-BE49-F238E27FC236}">
                  <a16:creationId xmlns:a16="http://schemas.microsoft.com/office/drawing/2014/main" id="{BAEFAD0B-AC6B-3A4F-9122-100CA0E5AAF6}"/>
                </a:ext>
              </a:extLst>
            </p:cNvPr>
            <p:cNvSpPr/>
            <p:nvPr/>
          </p:nvSpPr>
          <p:spPr>
            <a:xfrm>
              <a:off x="2675276" y="924202"/>
              <a:ext cx="832939" cy="218192"/>
            </a:xfrm>
            <a:custGeom>
              <a:avLst/>
              <a:gdLst/>
              <a:ahLst/>
              <a:cxnLst/>
              <a:rect l="l" t="t" r="r" b="b"/>
              <a:pathLst>
                <a:path w="10017" h="2624" extrusionOk="0">
                  <a:moveTo>
                    <a:pt x="7150" y="0"/>
                  </a:moveTo>
                  <a:cubicBezTo>
                    <a:pt x="7044" y="0"/>
                    <a:pt x="6937" y="2"/>
                    <a:pt x="6828" y="5"/>
                  </a:cubicBezTo>
                  <a:cubicBezTo>
                    <a:pt x="5116" y="59"/>
                    <a:pt x="2545" y="535"/>
                    <a:pt x="28" y="2549"/>
                  </a:cubicBezTo>
                  <a:cubicBezTo>
                    <a:pt x="7" y="2563"/>
                    <a:pt x="1" y="2590"/>
                    <a:pt x="21" y="2610"/>
                  </a:cubicBezTo>
                  <a:cubicBezTo>
                    <a:pt x="28" y="2616"/>
                    <a:pt x="41" y="2623"/>
                    <a:pt x="54" y="2623"/>
                  </a:cubicBezTo>
                  <a:cubicBezTo>
                    <a:pt x="61" y="2623"/>
                    <a:pt x="68" y="2623"/>
                    <a:pt x="75" y="2616"/>
                  </a:cubicBezTo>
                  <a:cubicBezTo>
                    <a:pt x="2572" y="623"/>
                    <a:pt x="5129" y="139"/>
                    <a:pt x="6828" y="92"/>
                  </a:cubicBezTo>
                  <a:cubicBezTo>
                    <a:pt x="6938" y="89"/>
                    <a:pt x="7046" y="88"/>
                    <a:pt x="7152" y="88"/>
                  </a:cubicBezTo>
                  <a:cubicBezTo>
                    <a:pt x="8821" y="88"/>
                    <a:pt x="9943" y="462"/>
                    <a:pt x="9956" y="462"/>
                  </a:cubicBezTo>
                  <a:cubicBezTo>
                    <a:pt x="9962" y="465"/>
                    <a:pt x="9968" y="467"/>
                    <a:pt x="9974" y="467"/>
                  </a:cubicBezTo>
                  <a:cubicBezTo>
                    <a:pt x="9990" y="467"/>
                    <a:pt x="10005" y="456"/>
                    <a:pt x="10010" y="441"/>
                  </a:cubicBezTo>
                  <a:cubicBezTo>
                    <a:pt x="10016" y="415"/>
                    <a:pt x="10003" y="394"/>
                    <a:pt x="9983" y="388"/>
                  </a:cubicBezTo>
                  <a:cubicBezTo>
                    <a:pt x="9970" y="381"/>
                    <a:pt x="8834" y="0"/>
                    <a:pt x="7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301;p25">
              <a:extLst>
                <a:ext uri="{FF2B5EF4-FFF2-40B4-BE49-F238E27FC236}">
                  <a16:creationId xmlns:a16="http://schemas.microsoft.com/office/drawing/2014/main" id="{FD953699-E2CD-CA95-EC3B-3F0FBB392E8A}"/>
                </a:ext>
              </a:extLst>
            </p:cNvPr>
            <p:cNvSpPr/>
            <p:nvPr/>
          </p:nvSpPr>
          <p:spPr>
            <a:xfrm>
              <a:off x="2586051" y="1150133"/>
              <a:ext cx="44071" cy="54215"/>
            </a:xfrm>
            <a:custGeom>
              <a:avLst/>
              <a:gdLst/>
              <a:ahLst/>
              <a:cxnLst/>
              <a:rect l="l" t="t" r="r" b="b"/>
              <a:pathLst>
                <a:path w="530" h="652" extrusionOk="0">
                  <a:moveTo>
                    <a:pt x="59" y="1"/>
                  </a:moveTo>
                  <a:cubicBezTo>
                    <a:pt x="29" y="1"/>
                    <a:pt x="1" y="34"/>
                    <a:pt x="20" y="67"/>
                  </a:cubicBezTo>
                  <a:cubicBezTo>
                    <a:pt x="154" y="262"/>
                    <a:pt x="295" y="450"/>
                    <a:pt x="443" y="638"/>
                  </a:cubicBezTo>
                  <a:cubicBezTo>
                    <a:pt x="449" y="645"/>
                    <a:pt x="463" y="651"/>
                    <a:pt x="476" y="651"/>
                  </a:cubicBezTo>
                  <a:cubicBezTo>
                    <a:pt x="490" y="651"/>
                    <a:pt x="496" y="651"/>
                    <a:pt x="503" y="645"/>
                  </a:cubicBezTo>
                  <a:cubicBezTo>
                    <a:pt x="523" y="631"/>
                    <a:pt x="530" y="604"/>
                    <a:pt x="510" y="584"/>
                  </a:cubicBezTo>
                  <a:cubicBezTo>
                    <a:pt x="362" y="403"/>
                    <a:pt x="221" y="208"/>
                    <a:pt x="94" y="20"/>
                  </a:cubicBezTo>
                  <a:cubicBezTo>
                    <a:pt x="84" y="7"/>
                    <a:pt x="71"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302;p25">
              <a:extLst>
                <a:ext uri="{FF2B5EF4-FFF2-40B4-BE49-F238E27FC236}">
                  <a16:creationId xmlns:a16="http://schemas.microsoft.com/office/drawing/2014/main" id="{70BE80DE-D7F5-8541-631E-6FEB0E907241}"/>
                </a:ext>
              </a:extLst>
            </p:cNvPr>
            <p:cNvSpPr/>
            <p:nvPr/>
          </p:nvSpPr>
          <p:spPr>
            <a:xfrm>
              <a:off x="2571998" y="1181732"/>
              <a:ext cx="52053" cy="24281"/>
            </a:xfrm>
            <a:custGeom>
              <a:avLst/>
              <a:gdLst/>
              <a:ahLst/>
              <a:cxnLst/>
              <a:rect l="l" t="t" r="r" b="b"/>
              <a:pathLst>
                <a:path w="626" h="292" extrusionOk="0">
                  <a:moveTo>
                    <a:pt x="50" y="0"/>
                  </a:moveTo>
                  <a:cubicBezTo>
                    <a:pt x="32" y="0"/>
                    <a:pt x="19" y="9"/>
                    <a:pt x="14" y="30"/>
                  </a:cubicBezTo>
                  <a:cubicBezTo>
                    <a:pt x="1" y="50"/>
                    <a:pt x="14" y="77"/>
                    <a:pt x="34" y="83"/>
                  </a:cubicBezTo>
                  <a:lnTo>
                    <a:pt x="558" y="291"/>
                  </a:lnTo>
                  <a:lnTo>
                    <a:pt x="578" y="291"/>
                  </a:lnTo>
                  <a:cubicBezTo>
                    <a:pt x="592" y="291"/>
                    <a:pt x="605" y="278"/>
                    <a:pt x="612" y="265"/>
                  </a:cubicBezTo>
                  <a:cubicBezTo>
                    <a:pt x="625" y="244"/>
                    <a:pt x="612" y="218"/>
                    <a:pt x="592" y="211"/>
                  </a:cubicBezTo>
                  <a:lnTo>
                    <a:pt x="68" y="3"/>
                  </a:lnTo>
                  <a:cubicBezTo>
                    <a:pt x="62" y="1"/>
                    <a:pt x="56"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303;p25">
              <a:extLst>
                <a:ext uri="{FF2B5EF4-FFF2-40B4-BE49-F238E27FC236}">
                  <a16:creationId xmlns:a16="http://schemas.microsoft.com/office/drawing/2014/main" id="{E5C8375B-D552-7B4E-27A4-CD7BF788B6A8}"/>
                </a:ext>
              </a:extLst>
            </p:cNvPr>
            <p:cNvSpPr/>
            <p:nvPr/>
          </p:nvSpPr>
          <p:spPr>
            <a:xfrm>
              <a:off x="3615341" y="955718"/>
              <a:ext cx="17961" cy="54382"/>
            </a:xfrm>
            <a:custGeom>
              <a:avLst/>
              <a:gdLst/>
              <a:ahLst/>
              <a:cxnLst/>
              <a:rect l="l" t="t" r="r" b="b"/>
              <a:pathLst>
                <a:path w="216" h="654" extrusionOk="0">
                  <a:moveTo>
                    <a:pt x="167" y="1"/>
                  </a:moveTo>
                  <a:cubicBezTo>
                    <a:pt x="150" y="1"/>
                    <a:pt x="134" y="18"/>
                    <a:pt x="128" y="36"/>
                  </a:cubicBezTo>
                  <a:lnTo>
                    <a:pt x="0" y="600"/>
                  </a:lnTo>
                  <a:cubicBezTo>
                    <a:pt x="0" y="626"/>
                    <a:pt x="14" y="647"/>
                    <a:pt x="34" y="653"/>
                  </a:cubicBezTo>
                  <a:lnTo>
                    <a:pt x="47" y="653"/>
                  </a:lnTo>
                  <a:cubicBezTo>
                    <a:pt x="61" y="653"/>
                    <a:pt x="81" y="640"/>
                    <a:pt x="88" y="620"/>
                  </a:cubicBezTo>
                  <a:lnTo>
                    <a:pt x="208" y="56"/>
                  </a:lnTo>
                  <a:cubicBezTo>
                    <a:pt x="215" y="29"/>
                    <a:pt x="202" y="9"/>
                    <a:pt x="175" y="2"/>
                  </a:cubicBezTo>
                  <a:cubicBezTo>
                    <a:pt x="172" y="1"/>
                    <a:pt x="169"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304;p25">
              <a:extLst>
                <a:ext uri="{FF2B5EF4-FFF2-40B4-BE49-F238E27FC236}">
                  <a16:creationId xmlns:a16="http://schemas.microsoft.com/office/drawing/2014/main" id="{7A829382-7181-85D5-A088-745E3CB42F17}"/>
                </a:ext>
              </a:extLst>
            </p:cNvPr>
            <p:cNvSpPr/>
            <p:nvPr/>
          </p:nvSpPr>
          <p:spPr>
            <a:xfrm>
              <a:off x="3626483" y="981828"/>
              <a:ext cx="28022" cy="37751"/>
            </a:xfrm>
            <a:custGeom>
              <a:avLst/>
              <a:gdLst/>
              <a:ahLst/>
              <a:cxnLst/>
              <a:rect l="l" t="t" r="r" b="b"/>
              <a:pathLst>
                <a:path w="337" h="454" extrusionOk="0">
                  <a:moveTo>
                    <a:pt x="290" y="0"/>
                  </a:moveTo>
                  <a:cubicBezTo>
                    <a:pt x="279" y="0"/>
                    <a:pt x="269" y="4"/>
                    <a:pt x="262" y="10"/>
                  </a:cubicBezTo>
                  <a:cubicBezTo>
                    <a:pt x="155" y="124"/>
                    <a:pt x="74" y="259"/>
                    <a:pt x="7" y="400"/>
                  </a:cubicBezTo>
                  <a:cubicBezTo>
                    <a:pt x="1" y="420"/>
                    <a:pt x="14" y="447"/>
                    <a:pt x="34" y="453"/>
                  </a:cubicBezTo>
                  <a:lnTo>
                    <a:pt x="48" y="453"/>
                  </a:lnTo>
                  <a:cubicBezTo>
                    <a:pt x="68" y="453"/>
                    <a:pt x="81" y="447"/>
                    <a:pt x="88" y="433"/>
                  </a:cubicBezTo>
                  <a:cubicBezTo>
                    <a:pt x="142" y="299"/>
                    <a:pt x="222" y="178"/>
                    <a:pt x="323" y="71"/>
                  </a:cubicBezTo>
                  <a:cubicBezTo>
                    <a:pt x="336" y="57"/>
                    <a:pt x="336" y="24"/>
                    <a:pt x="323" y="10"/>
                  </a:cubicBezTo>
                  <a:cubicBezTo>
                    <a:pt x="313" y="4"/>
                    <a:pt x="301"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305;p25">
              <a:extLst>
                <a:ext uri="{FF2B5EF4-FFF2-40B4-BE49-F238E27FC236}">
                  <a16:creationId xmlns:a16="http://schemas.microsoft.com/office/drawing/2014/main" id="{22E7C814-A541-25AB-DE3F-CBB1664B3D50}"/>
                </a:ext>
              </a:extLst>
            </p:cNvPr>
            <p:cNvSpPr/>
            <p:nvPr/>
          </p:nvSpPr>
          <p:spPr>
            <a:xfrm>
              <a:off x="3528278" y="921209"/>
              <a:ext cx="6735" cy="56461"/>
            </a:xfrm>
            <a:custGeom>
              <a:avLst/>
              <a:gdLst/>
              <a:ahLst/>
              <a:cxnLst/>
              <a:rect l="l" t="t" r="r" b="b"/>
              <a:pathLst>
                <a:path w="81" h="679" extrusionOk="0">
                  <a:moveTo>
                    <a:pt x="40" y="1"/>
                  </a:moveTo>
                  <a:cubicBezTo>
                    <a:pt x="14" y="1"/>
                    <a:pt x="0" y="21"/>
                    <a:pt x="0" y="41"/>
                  </a:cubicBezTo>
                  <a:lnTo>
                    <a:pt x="0" y="639"/>
                  </a:lnTo>
                  <a:cubicBezTo>
                    <a:pt x="0" y="659"/>
                    <a:pt x="14" y="679"/>
                    <a:pt x="40" y="679"/>
                  </a:cubicBezTo>
                  <a:cubicBezTo>
                    <a:pt x="61" y="679"/>
                    <a:pt x="81" y="659"/>
                    <a:pt x="81" y="639"/>
                  </a:cubicBezTo>
                  <a:lnTo>
                    <a:pt x="81" y="41"/>
                  </a:lnTo>
                  <a:cubicBezTo>
                    <a:pt x="81" y="21"/>
                    <a:pt x="61"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06;p25">
              <a:extLst>
                <a:ext uri="{FF2B5EF4-FFF2-40B4-BE49-F238E27FC236}">
                  <a16:creationId xmlns:a16="http://schemas.microsoft.com/office/drawing/2014/main" id="{9431B11A-72BE-5C67-F1C1-13F4CF6B2646}"/>
                </a:ext>
              </a:extLst>
            </p:cNvPr>
            <p:cNvSpPr/>
            <p:nvPr/>
          </p:nvSpPr>
          <p:spPr>
            <a:xfrm>
              <a:off x="3800609" y="1227965"/>
              <a:ext cx="58373" cy="31764"/>
            </a:xfrm>
            <a:custGeom>
              <a:avLst/>
              <a:gdLst/>
              <a:ahLst/>
              <a:cxnLst/>
              <a:rect l="l" t="t" r="r" b="b"/>
              <a:pathLst>
                <a:path w="702" h="382" extrusionOk="0">
                  <a:moveTo>
                    <a:pt x="62" y="0"/>
                  </a:moveTo>
                  <a:cubicBezTo>
                    <a:pt x="21" y="0"/>
                    <a:pt x="0" y="54"/>
                    <a:pt x="41" y="78"/>
                  </a:cubicBezTo>
                  <a:lnTo>
                    <a:pt x="612" y="373"/>
                  </a:lnTo>
                  <a:cubicBezTo>
                    <a:pt x="619" y="373"/>
                    <a:pt x="625" y="380"/>
                    <a:pt x="632" y="380"/>
                  </a:cubicBezTo>
                  <a:cubicBezTo>
                    <a:pt x="637" y="381"/>
                    <a:pt x="641" y="381"/>
                    <a:pt x="645" y="381"/>
                  </a:cubicBezTo>
                  <a:cubicBezTo>
                    <a:pt x="694" y="381"/>
                    <a:pt x="702" y="312"/>
                    <a:pt x="652" y="299"/>
                  </a:cubicBezTo>
                  <a:lnTo>
                    <a:pt x="82" y="4"/>
                  </a:lnTo>
                  <a:cubicBezTo>
                    <a:pt x="75" y="1"/>
                    <a:pt x="68"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307;p25">
              <a:extLst>
                <a:ext uri="{FF2B5EF4-FFF2-40B4-BE49-F238E27FC236}">
                  <a16:creationId xmlns:a16="http://schemas.microsoft.com/office/drawing/2014/main" id="{255A85C8-45D7-546A-6C73-23C4A04531E9}"/>
                </a:ext>
              </a:extLst>
            </p:cNvPr>
            <p:cNvSpPr/>
            <p:nvPr/>
          </p:nvSpPr>
          <p:spPr>
            <a:xfrm>
              <a:off x="3805848" y="1252579"/>
              <a:ext cx="45651" cy="38832"/>
            </a:xfrm>
            <a:custGeom>
              <a:avLst/>
              <a:gdLst/>
              <a:ahLst/>
              <a:cxnLst/>
              <a:rect l="l" t="t" r="r" b="b"/>
              <a:pathLst>
                <a:path w="549" h="467" extrusionOk="0">
                  <a:moveTo>
                    <a:pt x="59" y="1"/>
                  </a:moveTo>
                  <a:cubicBezTo>
                    <a:pt x="24" y="1"/>
                    <a:pt x="1" y="50"/>
                    <a:pt x="39" y="77"/>
                  </a:cubicBezTo>
                  <a:cubicBezTo>
                    <a:pt x="186" y="191"/>
                    <a:pt x="334" y="319"/>
                    <a:pt x="475" y="453"/>
                  </a:cubicBezTo>
                  <a:cubicBezTo>
                    <a:pt x="482" y="460"/>
                    <a:pt x="495" y="467"/>
                    <a:pt x="509" y="467"/>
                  </a:cubicBezTo>
                  <a:cubicBezTo>
                    <a:pt x="515" y="467"/>
                    <a:pt x="529" y="460"/>
                    <a:pt x="536" y="453"/>
                  </a:cubicBezTo>
                  <a:cubicBezTo>
                    <a:pt x="549" y="433"/>
                    <a:pt x="549" y="406"/>
                    <a:pt x="536" y="393"/>
                  </a:cubicBezTo>
                  <a:cubicBezTo>
                    <a:pt x="395" y="258"/>
                    <a:pt x="240" y="131"/>
                    <a:pt x="86" y="10"/>
                  </a:cubicBezTo>
                  <a:cubicBezTo>
                    <a:pt x="77" y="4"/>
                    <a:pt x="68"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308;p25">
              <a:extLst>
                <a:ext uri="{FF2B5EF4-FFF2-40B4-BE49-F238E27FC236}">
                  <a16:creationId xmlns:a16="http://schemas.microsoft.com/office/drawing/2014/main" id="{FA63B4B5-0B08-407A-95A8-62A6C280E853}"/>
                </a:ext>
              </a:extLst>
            </p:cNvPr>
            <p:cNvSpPr/>
            <p:nvPr/>
          </p:nvSpPr>
          <p:spPr>
            <a:xfrm>
              <a:off x="3615341" y="1452067"/>
              <a:ext cx="29103" cy="62614"/>
            </a:xfrm>
            <a:custGeom>
              <a:avLst/>
              <a:gdLst/>
              <a:ahLst/>
              <a:cxnLst/>
              <a:rect l="l" t="t" r="r" b="b"/>
              <a:pathLst>
                <a:path w="350" h="753" extrusionOk="0">
                  <a:moveTo>
                    <a:pt x="114" y="1"/>
                  </a:moveTo>
                  <a:cubicBezTo>
                    <a:pt x="94" y="8"/>
                    <a:pt x="81" y="21"/>
                    <a:pt x="81" y="41"/>
                  </a:cubicBezTo>
                  <a:lnTo>
                    <a:pt x="0" y="706"/>
                  </a:lnTo>
                  <a:cubicBezTo>
                    <a:pt x="0" y="726"/>
                    <a:pt x="14" y="746"/>
                    <a:pt x="41" y="753"/>
                  </a:cubicBezTo>
                  <a:cubicBezTo>
                    <a:pt x="61" y="753"/>
                    <a:pt x="81" y="733"/>
                    <a:pt x="88" y="712"/>
                  </a:cubicBezTo>
                  <a:lnTo>
                    <a:pt x="148" y="189"/>
                  </a:lnTo>
                  <a:cubicBezTo>
                    <a:pt x="182" y="256"/>
                    <a:pt x="222" y="323"/>
                    <a:pt x="269" y="390"/>
                  </a:cubicBezTo>
                  <a:cubicBezTo>
                    <a:pt x="277" y="398"/>
                    <a:pt x="291" y="404"/>
                    <a:pt x="304" y="404"/>
                  </a:cubicBezTo>
                  <a:cubicBezTo>
                    <a:pt x="313" y="404"/>
                    <a:pt x="322" y="402"/>
                    <a:pt x="329" y="397"/>
                  </a:cubicBezTo>
                  <a:cubicBezTo>
                    <a:pt x="343" y="377"/>
                    <a:pt x="349" y="350"/>
                    <a:pt x="336" y="336"/>
                  </a:cubicBezTo>
                  <a:cubicBezTo>
                    <a:pt x="282" y="269"/>
                    <a:pt x="242" y="196"/>
                    <a:pt x="202" y="115"/>
                  </a:cubicBezTo>
                  <a:cubicBezTo>
                    <a:pt x="188" y="81"/>
                    <a:pt x="175" y="55"/>
                    <a:pt x="155" y="28"/>
                  </a:cubicBezTo>
                  <a:cubicBezTo>
                    <a:pt x="148" y="8"/>
                    <a:pt x="128"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309;p25">
              <a:extLst>
                <a:ext uri="{FF2B5EF4-FFF2-40B4-BE49-F238E27FC236}">
                  <a16:creationId xmlns:a16="http://schemas.microsoft.com/office/drawing/2014/main" id="{C03CC1C9-411B-3668-8A4D-8A6514D4938F}"/>
                </a:ext>
              </a:extLst>
            </p:cNvPr>
            <p:cNvSpPr/>
            <p:nvPr/>
          </p:nvSpPr>
          <p:spPr>
            <a:xfrm>
              <a:off x="2548299" y="1461962"/>
              <a:ext cx="57625" cy="35423"/>
            </a:xfrm>
            <a:custGeom>
              <a:avLst/>
              <a:gdLst/>
              <a:ahLst/>
              <a:cxnLst/>
              <a:rect l="l" t="t" r="r" b="b"/>
              <a:pathLst>
                <a:path w="693" h="426" extrusionOk="0">
                  <a:moveTo>
                    <a:pt x="636" y="0"/>
                  </a:moveTo>
                  <a:cubicBezTo>
                    <a:pt x="631" y="0"/>
                    <a:pt x="626" y="1"/>
                    <a:pt x="622" y="3"/>
                  </a:cubicBezTo>
                  <a:cubicBezTo>
                    <a:pt x="420" y="77"/>
                    <a:pt x="225" y="171"/>
                    <a:pt x="44" y="285"/>
                  </a:cubicBezTo>
                  <a:cubicBezTo>
                    <a:pt x="1" y="306"/>
                    <a:pt x="23" y="363"/>
                    <a:pt x="58" y="363"/>
                  </a:cubicBezTo>
                  <a:cubicBezTo>
                    <a:pt x="66" y="363"/>
                    <a:pt x="75" y="360"/>
                    <a:pt x="84" y="352"/>
                  </a:cubicBezTo>
                  <a:cubicBezTo>
                    <a:pt x="225" y="264"/>
                    <a:pt x="380" y="191"/>
                    <a:pt x="534" y="124"/>
                  </a:cubicBezTo>
                  <a:lnTo>
                    <a:pt x="534" y="124"/>
                  </a:lnTo>
                  <a:cubicBezTo>
                    <a:pt x="494" y="204"/>
                    <a:pt x="467" y="291"/>
                    <a:pt x="447" y="379"/>
                  </a:cubicBezTo>
                  <a:cubicBezTo>
                    <a:pt x="447" y="399"/>
                    <a:pt x="460" y="419"/>
                    <a:pt x="487" y="426"/>
                  </a:cubicBezTo>
                  <a:lnTo>
                    <a:pt x="494" y="426"/>
                  </a:lnTo>
                  <a:cubicBezTo>
                    <a:pt x="514" y="426"/>
                    <a:pt x="534" y="412"/>
                    <a:pt x="534" y="392"/>
                  </a:cubicBezTo>
                  <a:cubicBezTo>
                    <a:pt x="554" y="278"/>
                    <a:pt x="601" y="164"/>
                    <a:pt x="668" y="70"/>
                  </a:cubicBezTo>
                  <a:cubicBezTo>
                    <a:pt x="692" y="40"/>
                    <a:pt x="66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310;p25">
              <a:extLst>
                <a:ext uri="{FF2B5EF4-FFF2-40B4-BE49-F238E27FC236}">
                  <a16:creationId xmlns:a16="http://schemas.microsoft.com/office/drawing/2014/main" id="{96B2C8A9-6D25-8F35-B27D-D912362B4B5D}"/>
                </a:ext>
              </a:extLst>
            </p:cNvPr>
            <p:cNvSpPr/>
            <p:nvPr/>
          </p:nvSpPr>
          <p:spPr>
            <a:xfrm>
              <a:off x="2529589" y="1282930"/>
              <a:ext cx="36920" cy="23033"/>
            </a:xfrm>
            <a:custGeom>
              <a:avLst/>
              <a:gdLst/>
              <a:ahLst/>
              <a:cxnLst/>
              <a:rect l="l" t="t" r="r" b="b"/>
              <a:pathLst>
                <a:path w="444" h="277" extrusionOk="0">
                  <a:moveTo>
                    <a:pt x="60" y="1"/>
                  </a:moveTo>
                  <a:cubicBezTo>
                    <a:pt x="27" y="1"/>
                    <a:pt x="1" y="47"/>
                    <a:pt x="34" y="75"/>
                  </a:cubicBezTo>
                  <a:cubicBezTo>
                    <a:pt x="135" y="155"/>
                    <a:pt x="256" y="222"/>
                    <a:pt x="377" y="276"/>
                  </a:cubicBezTo>
                  <a:lnTo>
                    <a:pt x="397" y="276"/>
                  </a:lnTo>
                  <a:cubicBezTo>
                    <a:pt x="410" y="276"/>
                    <a:pt x="424" y="269"/>
                    <a:pt x="430" y="256"/>
                  </a:cubicBezTo>
                  <a:cubicBezTo>
                    <a:pt x="444" y="229"/>
                    <a:pt x="430" y="209"/>
                    <a:pt x="410" y="196"/>
                  </a:cubicBezTo>
                  <a:cubicBezTo>
                    <a:pt x="289" y="149"/>
                    <a:pt x="182" y="88"/>
                    <a:pt x="81" y="8"/>
                  </a:cubicBezTo>
                  <a:cubicBezTo>
                    <a:pt x="74" y="3"/>
                    <a:pt x="67"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311;p25">
              <a:extLst>
                <a:ext uri="{FF2B5EF4-FFF2-40B4-BE49-F238E27FC236}">
                  <a16:creationId xmlns:a16="http://schemas.microsoft.com/office/drawing/2014/main" id="{CDA72309-8228-8B9E-617E-AC57C8CB4752}"/>
                </a:ext>
              </a:extLst>
            </p:cNvPr>
            <p:cNvSpPr/>
            <p:nvPr/>
          </p:nvSpPr>
          <p:spPr>
            <a:xfrm>
              <a:off x="2705462" y="1549607"/>
              <a:ext cx="22950" cy="31515"/>
            </a:xfrm>
            <a:custGeom>
              <a:avLst/>
              <a:gdLst/>
              <a:ahLst/>
              <a:cxnLst/>
              <a:rect l="l" t="t" r="r" b="b"/>
              <a:pathLst>
                <a:path w="276" h="379" extrusionOk="0">
                  <a:moveTo>
                    <a:pt x="228" y="1"/>
                  </a:moveTo>
                  <a:cubicBezTo>
                    <a:pt x="217" y="1"/>
                    <a:pt x="205" y="6"/>
                    <a:pt x="195" y="16"/>
                  </a:cubicBezTo>
                  <a:cubicBezTo>
                    <a:pt x="114" y="103"/>
                    <a:pt x="47" y="211"/>
                    <a:pt x="7" y="325"/>
                  </a:cubicBezTo>
                  <a:cubicBezTo>
                    <a:pt x="0" y="345"/>
                    <a:pt x="7" y="372"/>
                    <a:pt x="27" y="379"/>
                  </a:cubicBezTo>
                  <a:lnTo>
                    <a:pt x="47" y="379"/>
                  </a:lnTo>
                  <a:cubicBezTo>
                    <a:pt x="61" y="379"/>
                    <a:pt x="74" y="372"/>
                    <a:pt x="81" y="358"/>
                  </a:cubicBezTo>
                  <a:cubicBezTo>
                    <a:pt x="121" y="251"/>
                    <a:pt x="181" y="157"/>
                    <a:pt x="255" y="76"/>
                  </a:cubicBezTo>
                  <a:cubicBezTo>
                    <a:pt x="275" y="56"/>
                    <a:pt x="275" y="29"/>
                    <a:pt x="255" y="16"/>
                  </a:cubicBezTo>
                  <a:cubicBezTo>
                    <a:pt x="249" y="6"/>
                    <a:pt x="239"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312;p25">
              <a:extLst>
                <a:ext uri="{FF2B5EF4-FFF2-40B4-BE49-F238E27FC236}">
                  <a16:creationId xmlns:a16="http://schemas.microsoft.com/office/drawing/2014/main" id="{48F98A86-9BF7-E1C7-6916-385952F940B6}"/>
                </a:ext>
              </a:extLst>
            </p:cNvPr>
            <p:cNvSpPr/>
            <p:nvPr/>
          </p:nvSpPr>
          <p:spPr>
            <a:xfrm>
              <a:off x="2880170" y="1154374"/>
              <a:ext cx="596203" cy="697151"/>
            </a:xfrm>
            <a:custGeom>
              <a:avLst/>
              <a:gdLst/>
              <a:ahLst/>
              <a:cxnLst/>
              <a:rect l="l" t="t" r="r" b="b"/>
              <a:pathLst>
                <a:path w="7170" h="8384" extrusionOk="0">
                  <a:moveTo>
                    <a:pt x="3919" y="1"/>
                  </a:moveTo>
                  <a:cubicBezTo>
                    <a:pt x="2784" y="1"/>
                    <a:pt x="1546" y="428"/>
                    <a:pt x="551" y="1278"/>
                  </a:cubicBezTo>
                  <a:cubicBezTo>
                    <a:pt x="202" y="1601"/>
                    <a:pt x="7" y="2044"/>
                    <a:pt x="7" y="2513"/>
                  </a:cubicBezTo>
                  <a:cubicBezTo>
                    <a:pt x="0" y="3124"/>
                    <a:pt x="34" y="3735"/>
                    <a:pt x="115" y="4339"/>
                  </a:cubicBezTo>
                  <a:cubicBezTo>
                    <a:pt x="349" y="6044"/>
                    <a:pt x="1021" y="8052"/>
                    <a:pt x="2914" y="8320"/>
                  </a:cubicBezTo>
                  <a:cubicBezTo>
                    <a:pt x="3216" y="8364"/>
                    <a:pt x="3495" y="8383"/>
                    <a:pt x="3753" y="8383"/>
                  </a:cubicBezTo>
                  <a:cubicBezTo>
                    <a:pt x="4924" y="8383"/>
                    <a:pt x="5649" y="7974"/>
                    <a:pt x="6089" y="7528"/>
                  </a:cubicBezTo>
                  <a:cubicBezTo>
                    <a:pt x="7002" y="6763"/>
                    <a:pt x="6915" y="4386"/>
                    <a:pt x="7136" y="3332"/>
                  </a:cubicBezTo>
                  <a:cubicBezTo>
                    <a:pt x="7170" y="2916"/>
                    <a:pt x="7136" y="2493"/>
                    <a:pt x="7029" y="2084"/>
                  </a:cubicBezTo>
                  <a:cubicBezTo>
                    <a:pt x="6638" y="693"/>
                    <a:pt x="5362" y="1"/>
                    <a:pt x="3919"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313;p25">
              <a:extLst>
                <a:ext uri="{FF2B5EF4-FFF2-40B4-BE49-F238E27FC236}">
                  <a16:creationId xmlns:a16="http://schemas.microsoft.com/office/drawing/2014/main" id="{2D08E0D0-0925-FB41-3C85-D9B740BCB5E3}"/>
                </a:ext>
              </a:extLst>
            </p:cNvPr>
            <p:cNvSpPr/>
            <p:nvPr/>
          </p:nvSpPr>
          <p:spPr>
            <a:xfrm>
              <a:off x="2880170" y="1260645"/>
              <a:ext cx="173124" cy="267418"/>
            </a:xfrm>
            <a:custGeom>
              <a:avLst/>
              <a:gdLst/>
              <a:ahLst/>
              <a:cxnLst/>
              <a:rect l="l" t="t" r="r" b="b"/>
              <a:pathLst>
                <a:path w="2082" h="3216" extrusionOk="0">
                  <a:moveTo>
                    <a:pt x="544" y="0"/>
                  </a:moveTo>
                  <a:lnTo>
                    <a:pt x="544" y="0"/>
                  </a:lnTo>
                  <a:cubicBezTo>
                    <a:pt x="202" y="316"/>
                    <a:pt x="7" y="766"/>
                    <a:pt x="0" y="1235"/>
                  </a:cubicBezTo>
                  <a:cubicBezTo>
                    <a:pt x="0" y="1840"/>
                    <a:pt x="34" y="2451"/>
                    <a:pt x="115" y="3061"/>
                  </a:cubicBezTo>
                  <a:cubicBezTo>
                    <a:pt x="148" y="3108"/>
                    <a:pt x="195" y="3162"/>
                    <a:pt x="235" y="3216"/>
                  </a:cubicBezTo>
                  <a:cubicBezTo>
                    <a:pt x="235" y="3216"/>
                    <a:pt x="2081" y="2484"/>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314;p25">
              <a:extLst>
                <a:ext uri="{FF2B5EF4-FFF2-40B4-BE49-F238E27FC236}">
                  <a16:creationId xmlns:a16="http://schemas.microsoft.com/office/drawing/2014/main" id="{7FDBF5CD-C082-A242-349D-3383E0FF4577}"/>
                </a:ext>
              </a:extLst>
            </p:cNvPr>
            <p:cNvSpPr/>
            <p:nvPr/>
          </p:nvSpPr>
          <p:spPr>
            <a:xfrm>
              <a:off x="2925406" y="1154207"/>
              <a:ext cx="538745" cy="173456"/>
            </a:xfrm>
            <a:custGeom>
              <a:avLst/>
              <a:gdLst/>
              <a:ahLst/>
              <a:cxnLst/>
              <a:rect l="l" t="t" r="r" b="b"/>
              <a:pathLst>
                <a:path w="6479" h="2086" extrusionOk="0">
                  <a:moveTo>
                    <a:pt x="3376" y="1"/>
                  </a:moveTo>
                  <a:cubicBezTo>
                    <a:pt x="2241" y="1"/>
                    <a:pt x="999" y="429"/>
                    <a:pt x="0" y="1280"/>
                  </a:cubicBezTo>
                  <a:cubicBezTo>
                    <a:pt x="0" y="1280"/>
                    <a:pt x="581" y="1765"/>
                    <a:pt x="1197" y="1765"/>
                  </a:cubicBezTo>
                  <a:cubicBezTo>
                    <a:pt x="1569" y="1765"/>
                    <a:pt x="1953" y="1588"/>
                    <a:pt x="2229" y="1019"/>
                  </a:cubicBezTo>
                  <a:cubicBezTo>
                    <a:pt x="2229" y="1019"/>
                    <a:pt x="2653" y="1440"/>
                    <a:pt x="3336" y="1440"/>
                  </a:cubicBezTo>
                  <a:cubicBezTo>
                    <a:pt x="3632" y="1440"/>
                    <a:pt x="3977" y="1360"/>
                    <a:pt x="4357" y="1133"/>
                  </a:cubicBezTo>
                  <a:cubicBezTo>
                    <a:pt x="4357" y="1133"/>
                    <a:pt x="4749" y="1627"/>
                    <a:pt x="5222" y="1627"/>
                  </a:cubicBezTo>
                  <a:cubicBezTo>
                    <a:pt x="5424" y="1627"/>
                    <a:pt x="5640" y="1537"/>
                    <a:pt x="5847" y="1280"/>
                  </a:cubicBezTo>
                  <a:cubicBezTo>
                    <a:pt x="5847" y="1280"/>
                    <a:pt x="6089" y="2072"/>
                    <a:pt x="6478" y="2086"/>
                  </a:cubicBezTo>
                  <a:cubicBezTo>
                    <a:pt x="6091" y="692"/>
                    <a:pt x="4819" y="1"/>
                    <a:pt x="3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315;p25">
              <a:extLst>
                <a:ext uri="{FF2B5EF4-FFF2-40B4-BE49-F238E27FC236}">
                  <a16:creationId xmlns:a16="http://schemas.microsoft.com/office/drawing/2014/main" id="{E7514FE4-4B85-C1EC-7013-CF0117582666}"/>
                </a:ext>
              </a:extLst>
            </p:cNvPr>
            <p:cNvSpPr/>
            <p:nvPr/>
          </p:nvSpPr>
          <p:spPr>
            <a:xfrm>
              <a:off x="3058786" y="1423794"/>
              <a:ext cx="124895" cy="27274"/>
            </a:xfrm>
            <a:custGeom>
              <a:avLst/>
              <a:gdLst/>
              <a:ahLst/>
              <a:cxnLst/>
              <a:rect l="l" t="t" r="r" b="b"/>
              <a:pathLst>
                <a:path w="1502" h="328" extrusionOk="0">
                  <a:moveTo>
                    <a:pt x="757" y="1"/>
                  </a:moveTo>
                  <a:cubicBezTo>
                    <a:pt x="497" y="1"/>
                    <a:pt x="238" y="85"/>
                    <a:pt x="21" y="254"/>
                  </a:cubicBezTo>
                  <a:cubicBezTo>
                    <a:pt x="7" y="274"/>
                    <a:pt x="1" y="294"/>
                    <a:pt x="21" y="314"/>
                  </a:cubicBezTo>
                  <a:cubicBezTo>
                    <a:pt x="27" y="327"/>
                    <a:pt x="41" y="327"/>
                    <a:pt x="54" y="327"/>
                  </a:cubicBezTo>
                  <a:cubicBezTo>
                    <a:pt x="61" y="327"/>
                    <a:pt x="68" y="327"/>
                    <a:pt x="74" y="321"/>
                  </a:cubicBezTo>
                  <a:cubicBezTo>
                    <a:pt x="276" y="165"/>
                    <a:pt x="518" y="86"/>
                    <a:pt x="761" y="86"/>
                  </a:cubicBezTo>
                  <a:cubicBezTo>
                    <a:pt x="988" y="86"/>
                    <a:pt x="1216" y="154"/>
                    <a:pt x="1410" y="294"/>
                  </a:cubicBezTo>
                  <a:cubicBezTo>
                    <a:pt x="1420" y="302"/>
                    <a:pt x="1430" y="306"/>
                    <a:pt x="1439" y="306"/>
                  </a:cubicBezTo>
                  <a:cubicBezTo>
                    <a:pt x="1475" y="306"/>
                    <a:pt x="1501" y="253"/>
                    <a:pt x="1464" y="227"/>
                  </a:cubicBezTo>
                  <a:cubicBezTo>
                    <a:pt x="1252" y="76"/>
                    <a:pt x="1004" y="1"/>
                    <a:pt x="7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316;p25">
              <a:extLst>
                <a:ext uri="{FF2B5EF4-FFF2-40B4-BE49-F238E27FC236}">
                  <a16:creationId xmlns:a16="http://schemas.microsoft.com/office/drawing/2014/main" id="{50B251F6-30C8-FB9C-7CC8-F69D03157BF2}"/>
                </a:ext>
              </a:extLst>
            </p:cNvPr>
            <p:cNvSpPr/>
            <p:nvPr/>
          </p:nvSpPr>
          <p:spPr>
            <a:xfrm>
              <a:off x="3316233" y="1441755"/>
              <a:ext cx="107184" cy="28854"/>
            </a:xfrm>
            <a:custGeom>
              <a:avLst/>
              <a:gdLst/>
              <a:ahLst/>
              <a:cxnLst/>
              <a:rect l="l" t="t" r="r" b="b"/>
              <a:pathLst>
                <a:path w="1289" h="347" extrusionOk="0">
                  <a:moveTo>
                    <a:pt x="544" y="0"/>
                  </a:moveTo>
                  <a:cubicBezTo>
                    <a:pt x="375" y="0"/>
                    <a:pt x="204" y="39"/>
                    <a:pt x="46" y="118"/>
                  </a:cubicBezTo>
                  <a:cubicBezTo>
                    <a:pt x="1" y="141"/>
                    <a:pt x="23" y="198"/>
                    <a:pt x="64" y="198"/>
                  </a:cubicBezTo>
                  <a:cubicBezTo>
                    <a:pt x="71" y="198"/>
                    <a:pt x="78" y="196"/>
                    <a:pt x="86" y="192"/>
                  </a:cubicBezTo>
                  <a:cubicBezTo>
                    <a:pt x="232" y="118"/>
                    <a:pt x="390" y="81"/>
                    <a:pt x="547" y="81"/>
                  </a:cubicBezTo>
                  <a:cubicBezTo>
                    <a:pt x="786" y="81"/>
                    <a:pt x="1024" y="167"/>
                    <a:pt x="1214" y="333"/>
                  </a:cubicBezTo>
                  <a:cubicBezTo>
                    <a:pt x="1221" y="340"/>
                    <a:pt x="1234" y="346"/>
                    <a:pt x="1241" y="346"/>
                  </a:cubicBezTo>
                  <a:cubicBezTo>
                    <a:pt x="1255" y="346"/>
                    <a:pt x="1261" y="340"/>
                    <a:pt x="1268" y="333"/>
                  </a:cubicBezTo>
                  <a:cubicBezTo>
                    <a:pt x="1288" y="313"/>
                    <a:pt x="1288" y="286"/>
                    <a:pt x="1268" y="273"/>
                  </a:cubicBezTo>
                  <a:cubicBezTo>
                    <a:pt x="1064" y="93"/>
                    <a:pt x="806"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317;p25">
              <a:extLst>
                <a:ext uri="{FF2B5EF4-FFF2-40B4-BE49-F238E27FC236}">
                  <a16:creationId xmlns:a16="http://schemas.microsoft.com/office/drawing/2014/main" id="{CD25AA64-787C-CF04-CCAC-291438947F34}"/>
                </a:ext>
              </a:extLst>
            </p:cNvPr>
            <p:cNvSpPr/>
            <p:nvPr/>
          </p:nvSpPr>
          <p:spPr>
            <a:xfrm>
              <a:off x="3228505" y="1370409"/>
              <a:ext cx="85481" cy="225759"/>
            </a:xfrm>
            <a:custGeom>
              <a:avLst/>
              <a:gdLst/>
              <a:ahLst/>
              <a:cxnLst/>
              <a:rect l="l" t="t" r="r" b="b"/>
              <a:pathLst>
                <a:path w="1028" h="2715" extrusionOk="0">
                  <a:moveTo>
                    <a:pt x="513" y="0"/>
                  </a:moveTo>
                  <a:cubicBezTo>
                    <a:pt x="492" y="0"/>
                    <a:pt x="470" y="15"/>
                    <a:pt x="470" y="43"/>
                  </a:cubicBezTo>
                  <a:cubicBezTo>
                    <a:pt x="537" y="916"/>
                    <a:pt x="692" y="1782"/>
                    <a:pt x="927" y="2621"/>
                  </a:cubicBezTo>
                  <a:cubicBezTo>
                    <a:pt x="890" y="2625"/>
                    <a:pt x="854" y="2628"/>
                    <a:pt x="817" y="2628"/>
                  </a:cubicBezTo>
                  <a:cubicBezTo>
                    <a:pt x="533" y="2628"/>
                    <a:pt x="260" y="2490"/>
                    <a:pt x="88" y="2258"/>
                  </a:cubicBezTo>
                  <a:cubicBezTo>
                    <a:pt x="75" y="2245"/>
                    <a:pt x="62" y="2238"/>
                    <a:pt x="49" y="2238"/>
                  </a:cubicBezTo>
                  <a:cubicBezTo>
                    <a:pt x="41" y="2238"/>
                    <a:pt x="34" y="2240"/>
                    <a:pt x="27" y="2245"/>
                  </a:cubicBezTo>
                  <a:cubicBezTo>
                    <a:pt x="7" y="2258"/>
                    <a:pt x="0" y="2285"/>
                    <a:pt x="14" y="2305"/>
                  </a:cubicBezTo>
                  <a:cubicBezTo>
                    <a:pt x="202" y="2560"/>
                    <a:pt x="504" y="2708"/>
                    <a:pt x="819" y="2715"/>
                  </a:cubicBezTo>
                  <a:cubicBezTo>
                    <a:pt x="880" y="2715"/>
                    <a:pt x="933" y="2708"/>
                    <a:pt x="987" y="2695"/>
                  </a:cubicBezTo>
                  <a:cubicBezTo>
                    <a:pt x="1014" y="2688"/>
                    <a:pt x="1027" y="2668"/>
                    <a:pt x="1021" y="2641"/>
                  </a:cubicBezTo>
                  <a:cubicBezTo>
                    <a:pt x="779" y="1795"/>
                    <a:pt x="625" y="922"/>
                    <a:pt x="557" y="43"/>
                  </a:cubicBezTo>
                  <a:cubicBezTo>
                    <a:pt x="554" y="14"/>
                    <a:pt x="534"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318;p25">
              <a:extLst>
                <a:ext uri="{FF2B5EF4-FFF2-40B4-BE49-F238E27FC236}">
                  <a16:creationId xmlns:a16="http://schemas.microsoft.com/office/drawing/2014/main" id="{F356661B-7893-EF61-CCED-6C18FFC64B4D}"/>
                </a:ext>
              </a:extLst>
            </p:cNvPr>
            <p:cNvSpPr/>
            <p:nvPr/>
          </p:nvSpPr>
          <p:spPr>
            <a:xfrm>
              <a:off x="3139612" y="1570063"/>
              <a:ext cx="81739" cy="68019"/>
            </a:xfrm>
            <a:custGeom>
              <a:avLst/>
              <a:gdLst/>
              <a:ahLst/>
              <a:cxnLst/>
              <a:rect l="l" t="t" r="r" b="b"/>
              <a:pathLst>
                <a:path w="983" h="818" extrusionOk="0">
                  <a:moveTo>
                    <a:pt x="54" y="0"/>
                  </a:moveTo>
                  <a:cubicBezTo>
                    <a:pt x="28" y="0"/>
                    <a:pt x="1" y="20"/>
                    <a:pt x="9" y="52"/>
                  </a:cubicBezTo>
                  <a:cubicBezTo>
                    <a:pt x="123" y="475"/>
                    <a:pt x="485" y="777"/>
                    <a:pt x="915" y="817"/>
                  </a:cubicBezTo>
                  <a:lnTo>
                    <a:pt x="922" y="817"/>
                  </a:lnTo>
                  <a:cubicBezTo>
                    <a:pt x="982" y="817"/>
                    <a:pt x="982" y="737"/>
                    <a:pt x="922" y="737"/>
                  </a:cubicBezTo>
                  <a:cubicBezTo>
                    <a:pt x="526" y="696"/>
                    <a:pt x="197" y="421"/>
                    <a:pt x="96" y="32"/>
                  </a:cubicBezTo>
                  <a:cubicBezTo>
                    <a:pt x="90" y="10"/>
                    <a:pt x="73" y="0"/>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319;p25">
              <a:extLst>
                <a:ext uri="{FF2B5EF4-FFF2-40B4-BE49-F238E27FC236}">
                  <a16:creationId xmlns:a16="http://schemas.microsoft.com/office/drawing/2014/main" id="{3C1AC134-3CFB-FE54-9805-97B2F9245DB9}"/>
                </a:ext>
              </a:extLst>
            </p:cNvPr>
            <p:cNvSpPr/>
            <p:nvPr/>
          </p:nvSpPr>
          <p:spPr>
            <a:xfrm>
              <a:off x="3030846" y="1326254"/>
              <a:ext cx="99450" cy="49975"/>
            </a:xfrm>
            <a:custGeom>
              <a:avLst/>
              <a:gdLst/>
              <a:ahLst/>
              <a:cxnLst/>
              <a:rect l="l" t="t" r="r" b="b"/>
              <a:pathLst>
                <a:path w="1196" h="601" extrusionOk="0">
                  <a:moveTo>
                    <a:pt x="838" y="1"/>
                  </a:moveTo>
                  <a:cubicBezTo>
                    <a:pt x="639" y="1"/>
                    <a:pt x="422" y="77"/>
                    <a:pt x="283" y="171"/>
                  </a:cubicBezTo>
                  <a:cubicBezTo>
                    <a:pt x="135" y="265"/>
                    <a:pt x="1" y="420"/>
                    <a:pt x="8" y="601"/>
                  </a:cubicBezTo>
                  <a:cubicBezTo>
                    <a:pt x="363" y="520"/>
                    <a:pt x="692" y="299"/>
                    <a:pt x="1062" y="259"/>
                  </a:cubicBezTo>
                  <a:cubicBezTo>
                    <a:pt x="1162" y="245"/>
                    <a:pt x="1196" y="111"/>
                    <a:pt x="1109" y="64"/>
                  </a:cubicBezTo>
                  <a:cubicBezTo>
                    <a:pt x="1031" y="19"/>
                    <a:pt x="937"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320;p25">
              <a:extLst>
                <a:ext uri="{FF2B5EF4-FFF2-40B4-BE49-F238E27FC236}">
                  <a16:creationId xmlns:a16="http://schemas.microsoft.com/office/drawing/2014/main" id="{AC43495E-E5E6-A8AE-6A63-B4FC082347A2}"/>
                </a:ext>
              </a:extLst>
            </p:cNvPr>
            <p:cNvSpPr/>
            <p:nvPr/>
          </p:nvSpPr>
          <p:spPr>
            <a:xfrm>
              <a:off x="3337354" y="1336731"/>
              <a:ext cx="98868" cy="49559"/>
            </a:xfrm>
            <a:custGeom>
              <a:avLst/>
              <a:gdLst/>
              <a:ahLst/>
              <a:cxnLst/>
              <a:rect l="l" t="t" r="r" b="b"/>
              <a:pathLst>
                <a:path w="1189" h="596" extrusionOk="0">
                  <a:moveTo>
                    <a:pt x="347" y="0"/>
                  </a:moveTo>
                  <a:cubicBezTo>
                    <a:pt x="251" y="0"/>
                    <a:pt x="161" y="18"/>
                    <a:pt x="88" y="59"/>
                  </a:cubicBezTo>
                  <a:cubicBezTo>
                    <a:pt x="0" y="112"/>
                    <a:pt x="27" y="247"/>
                    <a:pt x="128" y="253"/>
                  </a:cubicBezTo>
                  <a:cubicBezTo>
                    <a:pt x="504" y="294"/>
                    <a:pt x="833" y="522"/>
                    <a:pt x="1188" y="596"/>
                  </a:cubicBezTo>
                  <a:cubicBezTo>
                    <a:pt x="1188" y="421"/>
                    <a:pt x="1061" y="267"/>
                    <a:pt x="913" y="173"/>
                  </a:cubicBezTo>
                  <a:cubicBezTo>
                    <a:pt x="772" y="77"/>
                    <a:pt x="54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321;p25">
              <a:extLst>
                <a:ext uri="{FF2B5EF4-FFF2-40B4-BE49-F238E27FC236}">
                  <a16:creationId xmlns:a16="http://schemas.microsoft.com/office/drawing/2014/main" id="{A7A2593E-177A-EDC9-A691-99F15CFF9710}"/>
                </a:ext>
              </a:extLst>
            </p:cNvPr>
            <p:cNvSpPr/>
            <p:nvPr/>
          </p:nvSpPr>
          <p:spPr>
            <a:xfrm>
              <a:off x="3052050" y="1463292"/>
              <a:ext cx="110094" cy="110593"/>
            </a:xfrm>
            <a:custGeom>
              <a:avLst/>
              <a:gdLst/>
              <a:ahLst/>
              <a:cxnLst/>
              <a:rect l="l" t="t" r="r" b="b"/>
              <a:pathLst>
                <a:path w="1324" h="1330" extrusionOk="0">
                  <a:moveTo>
                    <a:pt x="659" y="0"/>
                  </a:moveTo>
                  <a:cubicBezTo>
                    <a:pt x="296" y="0"/>
                    <a:pt x="1" y="295"/>
                    <a:pt x="1" y="665"/>
                  </a:cubicBezTo>
                  <a:cubicBezTo>
                    <a:pt x="1" y="1034"/>
                    <a:pt x="296" y="1329"/>
                    <a:pt x="659" y="1329"/>
                  </a:cubicBezTo>
                  <a:cubicBezTo>
                    <a:pt x="1028" y="1329"/>
                    <a:pt x="1323" y="1034"/>
                    <a:pt x="1323" y="665"/>
                  </a:cubicBezTo>
                  <a:cubicBezTo>
                    <a:pt x="1323" y="295"/>
                    <a:pt x="1028"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322;p25">
              <a:extLst>
                <a:ext uri="{FF2B5EF4-FFF2-40B4-BE49-F238E27FC236}">
                  <a16:creationId xmlns:a16="http://schemas.microsoft.com/office/drawing/2014/main" id="{29F9CF59-802D-41E0-C161-87A484148406}"/>
                </a:ext>
              </a:extLst>
            </p:cNvPr>
            <p:cNvSpPr/>
            <p:nvPr/>
          </p:nvSpPr>
          <p:spPr>
            <a:xfrm>
              <a:off x="3330619" y="1482252"/>
              <a:ext cx="110593" cy="110011"/>
            </a:xfrm>
            <a:custGeom>
              <a:avLst/>
              <a:gdLst/>
              <a:ahLst/>
              <a:cxnLst/>
              <a:rect l="l" t="t" r="r" b="b"/>
              <a:pathLst>
                <a:path w="1330" h="1323" extrusionOk="0">
                  <a:moveTo>
                    <a:pt x="665" y="0"/>
                  </a:moveTo>
                  <a:cubicBezTo>
                    <a:pt x="296" y="0"/>
                    <a:pt x="1" y="296"/>
                    <a:pt x="1" y="665"/>
                  </a:cubicBezTo>
                  <a:cubicBezTo>
                    <a:pt x="1" y="1027"/>
                    <a:pt x="296" y="1323"/>
                    <a:pt x="665" y="1323"/>
                  </a:cubicBezTo>
                  <a:cubicBezTo>
                    <a:pt x="1028" y="1323"/>
                    <a:pt x="1330" y="1027"/>
                    <a:pt x="1330" y="665"/>
                  </a:cubicBezTo>
                  <a:cubicBezTo>
                    <a:pt x="1330" y="296"/>
                    <a:pt x="1028" y="0"/>
                    <a:pt x="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323;p25">
              <a:extLst>
                <a:ext uri="{FF2B5EF4-FFF2-40B4-BE49-F238E27FC236}">
                  <a16:creationId xmlns:a16="http://schemas.microsoft.com/office/drawing/2014/main" id="{8A72AC91-0D72-0666-2429-8BE3E2877C54}"/>
                </a:ext>
              </a:extLst>
            </p:cNvPr>
            <p:cNvSpPr/>
            <p:nvPr/>
          </p:nvSpPr>
          <p:spPr>
            <a:xfrm>
              <a:off x="2784126" y="1506782"/>
              <a:ext cx="166471" cy="165889"/>
            </a:xfrm>
            <a:custGeom>
              <a:avLst/>
              <a:gdLst/>
              <a:ahLst/>
              <a:cxnLst/>
              <a:rect l="l" t="t" r="r" b="b"/>
              <a:pathLst>
                <a:path w="2002" h="1995" extrusionOk="0">
                  <a:moveTo>
                    <a:pt x="1001" y="1"/>
                  </a:moveTo>
                  <a:cubicBezTo>
                    <a:pt x="451" y="1"/>
                    <a:pt x="1" y="450"/>
                    <a:pt x="1" y="1001"/>
                  </a:cubicBezTo>
                  <a:cubicBezTo>
                    <a:pt x="1" y="1551"/>
                    <a:pt x="451" y="1994"/>
                    <a:pt x="1001" y="1994"/>
                  </a:cubicBezTo>
                  <a:cubicBezTo>
                    <a:pt x="1551" y="1994"/>
                    <a:pt x="2001" y="1551"/>
                    <a:pt x="2001" y="1001"/>
                  </a:cubicBezTo>
                  <a:cubicBezTo>
                    <a:pt x="2001" y="450"/>
                    <a:pt x="1551" y="1"/>
                    <a:pt x="1001"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324;p25">
              <a:extLst>
                <a:ext uri="{FF2B5EF4-FFF2-40B4-BE49-F238E27FC236}">
                  <a16:creationId xmlns:a16="http://schemas.microsoft.com/office/drawing/2014/main" id="{57A92072-A196-97EF-DED6-1F519512D028}"/>
                </a:ext>
              </a:extLst>
            </p:cNvPr>
            <p:cNvSpPr/>
            <p:nvPr/>
          </p:nvSpPr>
          <p:spPr>
            <a:xfrm>
              <a:off x="2818885" y="1560916"/>
              <a:ext cx="68601" cy="69848"/>
            </a:xfrm>
            <a:custGeom>
              <a:avLst/>
              <a:gdLst/>
              <a:ahLst/>
              <a:cxnLst/>
              <a:rect l="l" t="t" r="r" b="b"/>
              <a:pathLst>
                <a:path w="825" h="840" extrusionOk="0">
                  <a:moveTo>
                    <a:pt x="400" y="0"/>
                  </a:moveTo>
                  <a:cubicBezTo>
                    <a:pt x="260" y="0"/>
                    <a:pt x="128" y="60"/>
                    <a:pt x="26" y="155"/>
                  </a:cubicBezTo>
                  <a:cubicBezTo>
                    <a:pt x="1" y="191"/>
                    <a:pt x="29" y="230"/>
                    <a:pt x="58" y="230"/>
                  </a:cubicBezTo>
                  <a:cubicBezTo>
                    <a:pt x="68" y="230"/>
                    <a:pt x="78" y="226"/>
                    <a:pt x="86" y="216"/>
                  </a:cubicBezTo>
                  <a:cubicBezTo>
                    <a:pt x="180" y="128"/>
                    <a:pt x="301" y="81"/>
                    <a:pt x="422" y="81"/>
                  </a:cubicBezTo>
                  <a:cubicBezTo>
                    <a:pt x="529" y="81"/>
                    <a:pt x="630" y="122"/>
                    <a:pt x="711" y="182"/>
                  </a:cubicBezTo>
                  <a:cubicBezTo>
                    <a:pt x="455" y="310"/>
                    <a:pt x="254" y="524"/>
                    <a:pt x="133" y="780"/>
                  </a:cubicBezTo>
                  <a:cubicBezTo>
                    <a:pt x="120" y="806"/>
                    <a:pt x="133" y="827"/>
                    <a:pt x="153" y="840"/>
                  </a:cubicBezTo>
                  <a:lnTo>
                    <a:pt x="174" y="840"/>
                  </a:lnTo>
                  <a:cubicBezTo>
                    <a:pt x="187" y="840"/>
                    <a:pt x="200" y="833"/>
                    <a:pt x="207" y="820"/>
                  </a:cubicBezTo>
                  <a:cubicBezTo>
                    <a:pt x="328" y="558"/>
                    <a:pt x="536" y="350"/>
                    <a:pt x="798" y="236"/>
                  </a:cubicBezTo>
                  <a:cubicBezTo>
                    <a:pt x="811" y="229"/>
                    <a:pt x="818" y="216"/>
                    <a:pt x="825" y="202"/>
                  </a:cubicBezTo>
                  <a:cubicBezTo>
                    <a:pt x="825" y="189"/>
                    <a:pt x="825" y="175"/>
                    <a:pt x="811" y="169"/>
                  </a:cubicBezTo>
                  <a:cubicBezTo>
                    <a:pt x="711" y="61"/>
                    <a:pt x="570" y="1"/>
                    <a:pt x="422" y="1"/>
                  </a:cubicBezTo>
                  <a:cubicBezTo>
                    <a:pt x="414" y="1"/>
                    <a:pt x="407" y="0"/>
                    <a:pt x="4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325;p25">
              <a:extLst>
                <a:ext uri="{FF2B5EF4-FFF2-40B4-BE49-F238E27FC236}">
                  <a16:creationId xmlns:a16="http://schemas.microsoft.com/office/drawing/2014/main" id="{4512604F-F746-0F39-F53A-1EA8847DCE08}"/>
                </a:ext>
              </a:extLst>
            </p:cNvPr>
            <p:cNvSpPr/>
            <p:nvPr/>
          </p:nvSpPr>
          <p:spPr>
            <a:xfrm>
              <a:off x="2906945" y="1152212"/>
              <a:ext cx="493011" cy="127473"/>
            </a:xfrm>
            <a:custGeom>
              <a:avLst/>
              <a:gdLst/>
              <a:ahLst/>
              <a:cxnLst/>
              <a:rect l="l" t="t" r="r" b="b"/>
              <a:pathLst>
                <a:path w="5929" h="1533" extrusionOk="0">
                  <a:moveTo>
                    <a:pt x="3508" y="1"/>
                  </a:moveTo>
                  <a:cubicBezTo>
                    <a:pt x="1522" y="1"/>
                    <a:pt x="40" y="1439"/>
                    <a:pt x="21" y="1459"/>
                  </a:cubicBezTo>
                  <a:cubicBezTo>
                    <a:pt x="1" y="1479"/>
                    <a:pt x="1" y="1506"/>
                    <a:pt x="21" y="1519"/>
                  </a:cubicBezTo>
                  <a:cubicBezTo>
                    <a:pt x="27" y="1526"/>
                    <a:pt x="41" y="1533"/>
                    <a:pt x="48" y="1533"/>
                  </a:cubicBezTo>
                  <a:cubicBezTo>
                    <a:pt x="61" y="1533"/>
                    <a:pt x="68" y="1526"/>
                    <a:pt x="81" y="1519"/>
                  </a:cubicBezTo>
                  <a:cubicBezTo>
                    <a:pt x="101" y="1500"/>
                    <a:pt x="1557" y="89"/>
                    <a:pt x="3506" y="89"/>
                  </a:cubicBezTo>
                  <a:cubicBezTo>
                    <a:pt x="4238" y="89"/>
                    <a:pt x="5040" y="288"/>
                    <a:pt x="5861" y="834"/>
                  </a:cubicBezTo>
                  <a:cubicBezTo>
                    <a:pt x="5868" y="837"/>
                    <a:pt x="5877" y="838"/>
                    <a:pt x="5885" y="838"/>
                  </a:cubicBezTo>
                  <a:cubicBezTo>
                    <a:pt x="5899" y="838"/>
                    <a:pt x="5913" y="834"/>
                    <a:pt x="5921" y="821"/>
                  </a:cubicBezTo>
                  <a:cubicBezTo>
                    <a:pt x="5928" y="801"/>
                    <a:pt x="5928" y="774"/>
                    <a:pt x="5908" y="761"/>
                  </a:cubicBezTo>
                  <a:cubicBezTo>
                    <a:pt x="5070" y="203"/>
                    <a:pt x="4253" y="1"/>
                    <a:pt x="3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326;p25">
              <a:extLst>
                <a:ext uri="{FF2B5EF4-FFF2-40B4-BE49-F238E27FC236}">
                  <a16:creationId xmlns:a16="http://schemas.microsoft.com/office/drawing/2014/main" id="{0E6C7FE6-89E7-0EEF-71F8-AD56017BD21A}"/>
                </a:ext>
              </a:extLst>
            </p:cNvPr>
            <p:cNvSpPr/>
            <p:nvPr/>
          </p:nvSpPr>
          <p:spPr>
            <a:xfrm>
              <a:off x="2471547" y="2375413"/>
              <a:ext cx="1328611" cy="1678516"/>
            </a:xfrm>
            <a:custGeom>
              <a:avLst/>
              <a:gdLst/>
              <a:ahLst/>
              <a:cxnLst/>
              <a:rect l="l" t="t" r="r" b="b"/>
              <a:pathLst>
                <a:path w="15978" h="20186" extrusionOk="0">
                  <a:moveTo>
                    <a:pt x="5123" y="0"/>
                  </a:moveTo>
                  <a:cubicBezTo>
                    <a:pt x="5123" y="0"/>
                    <a:pt x="5438" y="4135"/>
                    <a:pt x="793" y="11680"/>
                  </a:cubicBezTo>
                  <a:lnTo>
                    <a:pt x="1" y="20186"/>
                  </a:lnTo>
                  <a:lnTo>
                    <a:pt x="15977" y="20186"/>
                  </a:lnTo>
                  <a:lnTo>
                    <a:pt x="14829" y="8378"/>
                  </a:lnTo>
                  <a:lnTo>
                    <a:pt x="15977" y="2444"/>
                  </a:lnTo>
                  <a:lnTo>
                    <a:pt x="14601" y="403"/>
                  </a:lnTo>
                  <a:cubicBezTo>
                    <a:pt x="14601" y="403"/>
                    <a:pt x="13606" y="677"/>
                    <a:pt x="11536" y="677"/>
                  </a:cubicBezTo>
                  <a:cubicBezTo>
                    <a:pt x="10000" y="677"/>
                    <a:pt x="7873" y="526"/>
                    <a:pt x="5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327;p25">
              <a:extLst>
                <a:ext uri="{FF2B5EF4-FFF2-40B4-BE49-F238E27FC236}">
                  <a16:creationId xmlns:a16="http://schemas.microsoft.com/office/drawing/2014/main" id="{983BC701-4D24-904A-9B83-6DCA08E9A807}"/>
                </a:ext>
              </a:extLst>
            </p:cNvPr>
            <p:cNvSpPr/>
            <p:nvPr/>
          </p:nvSpPr>
          <p:spPr>
            <a:xfrm>
              <a:off x="3118491" y="2686826"/>
              <a:ext cx="529266" cy="810072"/>
            </a:xfrm>
            <a:custGeom>
              <a:avLst/>
              <a:gdLst/>
              <a:ahLst/>
              <a:cxnLst/>
              <a:rect l="l" t="t" r="r" b="b"/>
              <a:pathLst>
                <a:path w="6365" h="9742" extrusionOk="0">
                  <a:moveTo>
                    <a:pt x="95" y="108"/>
                  </a:moveTo>
                  <a:lnTo>
                    <a:pt x="95" y="108"/>
                  </a:lnTo>
                  <a:cubicBezTo>
                    <a:pt x="1115" y="503"/>
                    <a:pt x="2195" y="701"/>
                    <a:pt x="3278" y="701"/>
                  </a:cubicBezTo>
                  <a:cubicBezTo>
                    <a:pt x="4147" y="701"/>
                    <a:pt x="5018" y="573"/>
                    <a:pt x="5861" y="316"/>
                  </a:cubicBezTo>
                  <a:cubicBezTo>
                    <a:pt x="5875" y="813"/>
                    <a:pt x="5915" y="1350"/>
                    <a:pt x="5955" y="1907"/>
                  </a:cubicBezTo>
                  <a:cubicBezTo>
                    <a:pt x="6110" y="4136"/>
                    <a:pt x="6284" y="6660"/>
                    <a:pt x="5284" y="8452"/>
                  </a:cubicBezTo>
                  <a:cubicBezTo>
                    <a:pt x="4806" y="9244"/>
                    <a:pt x="4187" y="9660"/>
                    <a:pt x="3476" y="9660"/>
                  </a:cubicBezTo>
                  <a:cubicBezTo>
                    <a:pt x="3428" y="9660"/>
                    <a:pt x="3380" y="9658"/>
                    <a:pt x="3330" y="9654"/>
                  </a:cubicBezTo>
                  <a:cubicBezTo>
                    <a:pt x="2303" y="9573"/>
                    <a:pt x="1236" y="8620"/>
                    <a:pt x="733" y="7351"/>
                  </a:cubicBezTo>
                  <a:cubicBezTo>
                    <a:pt x="189" y="5761"/>
                    <a:pt x="175" y="4029"/>
                    <a:pt x="162" y="2364"/>
                  </a:cubicBezTo>
                  <a:cubicBezTo>
                    <a:pt x="155" y="1619"/>
                    <a:pt x="149" y="847"/>
                    <a:pt x="95" y="108"/>
                  </a:cubicBezTo>
                  <a:close/>
                  <a:moveTo>
                    <a:pt x="61" y="1"/>
                  </a:moveTo>
                  <a:cubicBezTo>
                    <a:pt x="48" y="1"/>
                    <a:pt x="34" y="1"/>
                    <a:pt x="21" y="8"/>
                  </a:cubicBezTo>
                  <a:cubicBezTo>
                    <a:pt x="8" y="14"/>
                    <a:pt x="1" y="28"/>
                    <a:pt x="8" y="48"/>
                  </a:cubicBezTo>
                  <a:cubicBezTo>
                    <a:pt x="61" y="806"/>
                    <a:pt x="68" y="1598"/>
                    <a:pt x="75" y="2364"/>
                  </a:cubicBezTo>
                  <a:cubicBezTo>
                    <a:pt x="88" y="4042"/>
                    <a:pt x="102" y="5774"/>
                    <a:pt x="659" y="7378"/>
                  </a:cubicBezTo>
                  <a:cubicBezTo>
                    <a:pt x="1169" y="8681"/>
                    <a:pt x="2270" y="9654"/>
                    <a:pt x="3324" y="9735"/>
                  </a:cubicBezTo>
                  <a:cubicBezTo>
                    <a:pt x="3377" y="9741"/>
                    <a:pt x="3424" y="9741"/>
                    <a:pt x="3478" y="9741"/>
                  </a:cubicBezTo>
                  <a:cubicBezTo>
                    <a:pt x="4029" y="9741"/>
                    <a:pt x="4747" y="9506"/>
                    <a:pt x="5351" y="8493"/>
                  </a:cubicBezTo>
                  <a:cubicBezTo>
                    <a:pt x="6365" y="6680"/>
                    <a:pt x="6190" y="4143"/>
                    <a:pt x="6036" y="1901"/>
                  </a:cubicBezTo>
                  <a:cubicBezTo>
                    <a:pt x="5995" y="1323"/>
                    <a:pt x="5962" y="773"/>
                    <a:pt x="5942" y="263"/>
                  </a:cubicBezTo>
                  <a:cubicBezTo>
                    <a:pt x="5942" y="249"/>
                    <a:pt x="5935" y="236"/>
                    <a:pt x="5928" y="229"/>
                  </a:cubicBezTo>
                  <a:cubicBezTo>
                    <a:pt x="5920" y="221"/>
                    <a:pt x="5913" y="218"/>
                    <a:pt x="5905" y="218"/>
                  </a:cubicBezTo>
                  <a:cubicBezTo>
                    <a:pt x="5899" y="218"/>
                    <a:pt x="5894" y="220"/>
                    <a:pt x="5888" y="222"/>
                  </a:cubicBezTo>
                  <a:cubicBezTo>
                    <a:pt x="5041" y="485"/>
                    <a:pt x="4163" y="616"/>
                    <a:pt x="3286" y="616"/>
                  </a:cubicBezTo>
                  <a:cubicBezTo>
                    <a:pt x="2189" y="616"/>
                    <a:pt x="1094" y="41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328;p25">
              <a:extLst>
                <a:ext uri="{FF2B5EF4-FFF2-40B4-BE49-F238E27FC236}">
                  <a16:creationId xmlns:a16="http://schemas.microsoft.com/office/drawing/2014/main" id="{9A529E24-FBB2-69A0-611F-CF8EAF38D6C1}"/>
                </a:ext>
              </a:extLst>
            </p:cNvPr>
            <p:cNvSpPr/>
            <p:nvPr/>
          </p:nvSpPr>
          <p:spPr>
            <a:xfrm>
              <a:off x="3123564" y="2811142"/>
              <a:ext cx="20705" cy="11974"/>
            </a:xfrm>
            <a:custGeom>
              <a:avLst/>
              <a:gdLst/>
              <a:ahLst/>
              <a:cxnLst/>
              <a:rect l="l" t="t" r="r" b="b"/>
              <a:pathLst>
                <a:path w="249" h="144" extrusionOk="0">
                  <a:moveTo>
                    <a:pt x="46" y="0"/>
                  </a:moveTo>
                  <a:cubicBezTo>
                    <a:pt x="31" y="0"/>
                    <a:pt x="17" y="8"/>
                    <a:pt x="7" y="23"/>
                  </a:cubicBezTo>
                  <a:cubicBezTo>
                    <a:pt x="0" y="50"/>
                    <a:pt x="7" y="70"/>
                    <a:pt x="27" y="83"/>
                  </a:cubicBezTo>
                  <a:cubicBezTo>
                    <a:pt x="27" y="83"/>
                    <a:pt x="88" y="103"/>
                    <a:pt x="188" y="144"/>
                  </a:cubicBezTo>
                  <a:lnTo>
                    <a:pt x="202" y="144"/>
                  </a:lnTo>
                  <a:cubicBezTo>
                    <a:pt x="222" y="144"/>
                    <a:pt x="235" y="137"/>
                    <a:pt x="242" y="117"/>
                  </a:cubicBezTo>
                  <a:cubicBezTo>
                    <a:pt x="249" y="97"/>
                    <a:pt x="235" y="77"/>
                    <a:pt x="215" y="63"/>
                  </a:cubicBezTo>
                  <a:cubicBezTo>
                    <a:pt x="114" y="30"/>
                    <a:pt x="61" y="3"/>
                    <a:pt x="61" y="3"/>
                  </a:cubicBezTo>
                  <a:cubicBezTo>
                    <a:pt x="56" y="1"/>
                    <a:pt x="51" y="0"/>
                    <a:pt x="46"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329;p25">
              <a:extLst>
                <a:ext uri="{FF2B5EF4-FFF2-40B4-BE49-F238E27FC236}">
                  <a16:creationId xmlns:a16="http://schemas.microsoft.com/office/drawing/2014/main" id="{9AB58EA5-2BE5-2A25-9633-0EB4A0C622C7}"/>
                </a:ext>
              </a:extLst>
            </p:cNvPr>
            <p:cNvSpPr/>
            <p:nvPr/>
          </p:nvSpPr>
          <p:spPr>
            <a:xfrm>
              <a:off x="3162646" y="2825112"/>
              <a:ext cx="416511" cy="37668"/>
            </a:xfrm>
            <a:custGeom>
              <a:avLst/>
              <a:gdLst/>
              <a:ahLst/>
              <a:cxnLst/>
              <a:rect l="l" t="t" r="r" b="b"/>
              <a:pathLst>
                <a:path w="5009" h="453" extrusionOk="0">
                  <a:moveTo>
                    <a:pt x="47" y="8"/>
                  </a:moveTo>
                  <a:cubicBezTo>
                    <a:pt x="27" y="8"/>
                    <a:pt x="12" y="20"/>
                    <a:pt x="7" y="36"/>
                  </a:cubicBezTo>
                  <a:cubicBezTo>
                    <a:pt x="0" y="56"/>
                    <a:pt x="7" y="83"/>
                    <a:pt x="34" y="90"/>
                  </a:cubicBezTo>
                  <a:cubicBezTo>
                    <a:pt x="134" y="123"/>
                    <a:pt x="242" y="157"/>
                    <a:pt x="356" y="184"/>
                  </a:cubicBezTo>
                  <a:lnTo>
                    <a:pt x="363" y="184"/>
                  </a:lnTo>
                  <a:lnTo>
                    <a:pt x="369" y="177"/>
                  </a:lnTo>
                  <a:cubicBezTo>
                    <a:pt x="383" y="177"/>
                    <a:pt x="396" y="164"/>
                    <a:pt x="403" y="150"/>
                  </a:cubicBezTo>
                  <a:cubicBezTo>
                    <a:pt x="410" y="130"/>
                    <a:pt x="396" y="110"/>
                    <a:pt x="376" y="103"/>
                  </a:cubicBezTo>
                  <a:cubicBezTo>
                    <a:pt x="269" y="76"/>
                    <a:pt x="161" y="43"/>
                    <a:pt x="61" y="9"/>
                  </a:cubicBezTo>
                  <a:cubicBezTo>
                    <a:pt x="56" y="8"/>
                    <a:pt x="51" y="8"/>
                    <a:pt x="47" y="8"/>
                  </a:cubicBezTo>
                  <a:close/>
                  <a:moveTo>
                    <a:pt x="4961" y="1"/>
                  </a:moveTo>
                  <a:cubicBezTo>
                    <a:pt x="4957" y="1"/>
                    <a:pt x="4952" y="1"/>
                    <a:pt x="4948" y="3"/>
                  </a:cubicBezTo>
                  <a:cubicBezTo>
                    <a:pt x="4847" y="36"/>
                    <a:pt x="4739" y="70"/>
                    <a:pt x="4632" y="97"/>
                  </a:cubicBezTo>
                  <a:cubicBezTo>
                    <a:pt x="4580" y="103"/>
                    <a:pt x="4585" y="184"/>
                    <a:pt x="4639" y="184"/>
                  </a:cubicBezTo>
                  <a:cubicBezTo>
                    <a:pt x="4641" y="184"/>
                    <a:pt x="4643" y="184"/>
                    <a:pt x="4646" y="184"/>
                  </a:cubicBezTo>
                  <a:lnTo>
                    <a:pt x="4652" y="184"/>
                  </a:lnTo>
                  <a:cubicBezTo>
                    <a:pt x="4760" y="150"/>
                    <a:pt x="4867" y="117"/>
                    <a:pt x="4974" y="83"/>
                  </a:cubicBezTo>
                  <a:cubicBezTo>
                    <a:pt x="4995" y="76"/>
                    <a:pt x="5008" y="56"/>
                    <a:pt x="5001" y="36"/>
                  </a:cubicBezTo>
                  <a:cubicBezTo>
                    <a:pt x="4996" y="14"/>
                    <a:pt x="4981" y="1"/>
                    <a:pt x="4961" y="1"/>
                  </a:cubicBezTo>
                  <a:close/>
                  <a:moveTo>
                    <a:pt x="686" y="176"/>
                  </a:moveTo>
                  <a:cubicBezTo>
                    <a:pt x="636" y="176"/>
                    <a:pt x="628" y="252"/>
                    <a:pt x="678" y="264"/>
                  </a:cubicBezTo>
                  <a:cubicBezTo>
                    <a:pt x="786" y="285"/>
                    <a:pt x="900" y="305"/>
                    <a:pt x="1007" y="325"/>
                  </a:cubicBezTo>
                  <a:lnTo>
                    <a:pt x="1014" y="325"/>
                  </a:lnTo>
                  <a:lnTo>
                    <a:pt x="1021" y="318"/>
                  </a:lnTo>
                  <a:cubicBezTo>
                    <a:pt x="1034" y="318"/>
                    <a:pt x="1047" y="305"/>
                    <a:pt x="1054" y="291"/>
                  </a:cubicBezTo>
                  <a:cubicBezTo>
                    <a:pt x="1061" y="264"/>
                    <a:pt x="1047" y="244"/>
                    <a:pt x="1021" y="244"/>
                  </a:cubicBezTo>
                  <a:cubicBezTo>
                    <a:pt x="913" y="224"/>
                    <a:pt x="806" y="204"/>
                    <a:pt x="698" y="177"/>
                  </a:cubicBezTo>
                  <a:cubicBezTo>
                    <a:pt x="694" y="176"/>
                    <a:pt x="690" y="176"/>
                    <a:pt x="686" y="176"/>
                  </a:cubicBezTo>
                  <a:close/>
                  <a:moveTo>
                    <a:pt x="4322" y="176"/>
                  </a:moveTo>
                  <a:cubicBezTo>
                    <a:pt x="4318" y="176"/>
                    <a:pt x="4314" y="176"/>
                    <a:pt x="4310" y="177"/>
                  </a:cubicBezTo>
                  <a:cubicBezTo>
                    <a:pt x="4202" y="197"/>
                    <a:pt x="4095" y="224"/>
                    <a:pt x="3988" y="244"/>
                  </a:cubicBezTo>
                  <a:cubicBezTo>
                    <a:pt x="3936" y="251"/>
                    <a:pt x="3940" y="325"/>
                    <a:pt x="3988" y="325"/>
                  </a:cubicBezTo>
                  <a:cubicBezTo>
                    <a:pt x="3990" y="325"/>
                    <a:pt x="3992" y="325"/>
                    <a:pt x="3994" y="325"/>
                  </a:cubicBezTo>
                  <a:lnTo>
                    <a:pt x="4001" y="325"/>
                  </a:lnTo>
                  <a:cubicBezTo>
                    <a:pt x="4115" y="305"/>
                    <a:pt x="4223" y="285"/>
                    <a:pt x="4330" y="258"/>
                  </a:cubicBezTo>
                  <a:cubicBezTo>
                    <a:pt x="4380" y="251"/>
                    <a:pt x="4372" y="176"/>
                    <a:pt x="4322" y="176"/>
                  </a:cubicBezTo>
                  <a:close/>
                  <a:moveTo>
                    <a:pt x="1349" y="291"/>
                  </a:moveTo>
                  <a:cubicBezTo>
                    <a:pt x="1329" y="291"/>
                    <a:pt x="1302" y="305"/>
                    <a:pt x="1302" y="332"/>
                  </a:cubicBezTo>
                  <a:cubicBezTo>
                    <a:pt x="1296" y="352"/>
                    <a:pt x="1316" y="372"/>
                    <a:pt x="1336" y="379"/>
                  </a:cubicBezTo>
                  <a:cubicBezTo>
                    <a:pt x="1450" y="392"/>
                    <a:pt x="1564" y="405"/>
                    <a:pt x="1672" y="419"/>
                  </a:cubicBezTo>
                  <a:lnTo>
                    <a:pt x="1678" y="419"/>
                  </a:lnTo>
                  <a:cubicBezTo>
                    <a:pt x="1732" y="419"/>
                    <a:pt x="1732" y="332"/>
                    <a:pt x="1678" y="332"/>
                  </a:cubicBezTo>
                  <a:cubicBezTo>
                    <a:pt x="1571" y="325"/>
                    <a:pt x="1457" y="311"/>
                    <a:pt x="1349" y="291"/>
                  </a:cubicBezTo>
                  <a:close/>
                  <a:moveTo>
                    <a:pt x="3671" y="291"/>
                  </a:moveTo>
                  <a:cubicBezTo>
                    <a:pt x="3669" y="291"/>
                    <a:pt x="3667" y="291"/>
                    <a:pt x="3665" y="291"/>
                  </a:cubicBezTo>
                  <a:cubicBezTo>
                    <a:pt x="3558" y="311"/>
                    <a:pt x="3444" y="325"/>
                    <a:pt x="3336" y="332"/>
                  </a:cubicBezTo>
                  <a:cubicBezTo>
                    <a:pt x="3276" y="332"/>
                    <a:pt x="3276" y="419"/>
                    <a:pt x="3336" y="419"/>
                  </a:cubicBezTo>
                  <a:lnTo>
                    <a:pt x="3343" y="419"/>
                  </a:lnTo>
                  <a:cubicBezTo>
                    <a:pt x="3457" y="405"/>
                    <a:pt x="3565" y="392"/>
                    <a:pt x="3679" y="379"/>
                  </a:cubicBezTo>
                  <a:cubicBezTo>
                    <a:pt x="3731" y="372"/>
                    <a:pt x="3720" y="291"/>
                    <a:pt x="3671" y="291"/>
                  </a:cubicBezTo>
                  <a:close/>
                  <a:moveTo>
                    <a:pt x="1999" y="357"/>
                  </a:moveTo>
                  <a:cubicBezTo>
                    <a:pt x="1982" y="357"/>
                    <a:pt x="1966" y="375"/>
                    <a:pt x="1960" y="392"/>
                  </a:cubicBezTo>
                  <a:cubicBezTo>
                    <a:pt x="1960" y="419"/>
                    <a:pt x="1980" y="439"/>
                    <a:pt x="2001" y="439"/>
                  </a:cubicBezTo>
                  <a:cubicBezTo>
                    <a:pt x="2115" y="446"/>
                    <a:pt x="2229" y="452"/>
                    <a:pt x="2336" y="452"/>
                  </a:cubicBezTo>
                  <a:lnTo>
                    <a:pt x="2343" y="452"/>
                  </a:lnTo>
                  <a:cubicBezTo>
                    <a:pt x="2397" y="452"/>
                    <a:pt x="2397" y="372"/>
                    <a:pt x="2343" y="372"/>
                  </a:cubicBezTo>
                  <a:cubicBezTo>
                    <a:pt x="2229" y="365"/>
                    <a:pt x="2121" y="365"/>
                    <a:pt x="2007" y="358"/>
                  </a:cubicBezTo>
                  <a:cubicBezTo>
                    <a:pt x="2005" y="358"/>
                    <a:pt x="2002" y="357"/>
                    <a:pt x="1999" y="357"/>
                  </a:cubicBezTo>
                  <a:close/>
                  <a:moveTo>
                    <a:pt x="3008" y="358"/>
                  </a:moveTo>
                  <a:cubicBezTo>
                    <a:pt x="2893" y="365"/>
                    <a:pt x="2786" y="372"/>
                    <a:pt x="2672" y="372"/>
                  </a:cubicBezTo>
                  <a:cubicBezTo>
                    <a:pt x="2652" y="372"/>
                    <a:pt x="2632" y="392"/>
                    <a:pt x="2632" y="412"/>
                  </a:cubicBezTo>
                  <a:cubicBezTo>
                    <a:pt x="2632" y="432"/>
                    <a:pt x="2652" y="452"/>
                    <a:pt x="2672" y="452"/>
                  </a:cubicBezTo>
                  <a:cubicBezTo>
                    <a:pt x="2786" y="452"/>
                    <a:pt x="2900" y="446"/>
                    <a:pt x="3008" y="439"/>
                  </a:cubicBezTo>
                  <a:cubicBezTo>
                    <a:pt x="3034" y="439"/>
                    <a:pt x="3048" y="419"/>
                    <a:pt x="3048" y="399"/>
                  </a:cubicBezTo>
                  <a:cubicBezTo>
                    <a:pt x="3048" y="372"/>
                    <a:pt x="3028" y="358"/>
                    <a:pt x="3008" y="35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330;p25">
              <a:extLst>
                <a:ext uri="{FF2B5EF4-FFF2-40B4-BE49-F238E27FC236}">
                  <a16:creationId xmlns:a16="http://schemas.microsoft.com/office/drawing/2014/main" id="{3D8F6495-8979-428E-1886-8D77BD5DFD7E}"/>
                </a:ext>
              </a:extLst>
            </p:cNvPr>
            <p:cNvSpPr/>
            <p:nvPr/>
          </p:nvSpPr>
          <p:spPr>
            <a:xfrm>
              <a:off x="3595966" y="2810893"/>
              <a:ext cx="22784" cy="12307"/>
            </a:xfrm>
            <a:custGeom>
              <a:avLst/>
              <a:gdLst/>
              <a:ahLst/>
              <a:cxnLst/>
              <a:rect l="l" t="t" r="r" b="b"/>
              <a:pathLst>
                <a:path w="274" h="148" extrusionOk="0">
                  <a:moveTo>
                    <a:pt x="231" y="0"/>
                  </a:moveTo>
                  <a:cubicBezTo>
                    <a:pt x="225" y="0"/>
                    <a:pt x="219" y="2"/>
                    <a:pt x="213" y="6"/>
                  </a:cubicBezTo>
                  <a:cubicBezTo>
                    <a:pt x="160" y="26"/>
                    <a:pt x="106" y="46"/>
                    <a:pt x="59" y="66"/>
                  </a:cubicBezTo>
                  <a:cubicBezTo>
                    <a:pt x="1" y="73"/>
                    <a:pt x="17" y="147"/>
                    <a:pt x="66" y="147"/>
                  </a:cubicBezTo>
                  <a:cubicBezTo>
                    <a:pt x="68" y="147"/>
                    <a:pt x="70" y="147"/>
                    <a:pt x="72" y="147"/>
                  </a:cubicBezTo>
                  <a:cubicBezTo>
                    <a:pt x="79" y="147"/>
                    <a:pt x="79" y="147"/>
                    <a:pt x="86" y="140"/>
                  </a:cubicBezTo>
                  <a:cubicBezTo>
                    <a:pt x="139" y="120"/>
                    <a:pt x="193" y="100"/>
                    <a:pt x="247" y="80"/>
                  </a:cubicBezTo>
                  <a:cubicBezTo>
                    <a:pt x="267" y="73"/>
                    <a:pt x="274" y="46"/>
                    <a:pt x="267" y="26"/>
                  </a:cubicBezTo>
                  <a:cubicBezTo>
                    <a:pt x="262" y="11"/>
                    <a:pt x="247" y="0"/>
                    <a:pt x="231"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331;p25">
              <a:extLst>
                <a:ext uri="{FF2B5EF4-FFF2-40B4-BE49-F238E27FC236}">
                  <a16:creationId xmlns:a16="http://schemas.microsoft.com/office/drawing/2014/main" id="{102EB4B5-5936-DC76-F736-EF3B54570436}"/>
                </a:ext>
              </a:extLst>
            </p:cNvPr>
            <p:cNvSpPr/>
            <p:nvPr/>
          </p:nvSpPr>
          <p:spPr>
            <a:xfrm>
              <a:off x="2647419" y="1951159"/>
              <a:ext cx="448275" cy="638279"/>
            </a:xfrm>
            <a:custGeom>
              <a:avLst/>
              <a:gdLst/>
              <a:ahLst/>
              <a:cxnLst/>
              <a:rect l="l" t="t" r="r" b="b"/>
              <a:pathLst>
                <a:path w="5391" h="7676" extrusionOk="0">
                  <a:moveTo>
                    <a:pt x="1645" y="0"/>
                  </a:moveTo>
                  <a:lnTo>
                    <a:pt x="0" y="880"/>
                  </a:lnTo>
                  <a:cubicBezTo>
                    <a:pt x="0" y="880"/>
                    <a:pt x="2692" y="2565"/>
                    <a:pt x="3276" y="6727"/>
                  </a:cubicBezTo>
                  <a:cubicBezTo>
                    <a:pt x="3353" y="7259"/>
                    <a:pt x="3799" y="7676"/>
                    <a:pt x="4331" y="7676"/>
                  </a:cubicBezTo>
                  <a:cubicBezTo>
                    <a:pt x="4355" y="7676"/>
                    <a:pt x="4379" y="7675"/>
                    <a:pt x="4404" y="7673"/>
                  </a:cubicBezTo>
                  <a:cubicBezTo>
                    <a:pt x="4800" y="7639"/>
                    <a:pt x="5196" y="7384"/>
                    <a:pt x="5391" y="6565"/>
                  </a:cubicBezTo>
                  <a:cubicBezTo>
                    <a:pt x="5391" y="6565"/>
                    <a:pt x="4404" y="1947"/>
                    <a:pt x="1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332;p25">
              <a:extLst>
                <a:ext uri="{FF2B5EF4-FFF2-40B4-BE49-F238E27FC236}">
                  <a16:creationId xmlns:a16="http://schemas.microsoft.com/office/drawing/2014/main" id="{325EA35E-8F67-8861-D18C-80702D095830}"/>
                </a:ext>
              </a:extLst>
            </p:cNvPr>
            <p:cNvSpPr/>
            <p:nvPr/>
          </p:nvSpPr>
          <p:spPr>
            <a:xfrm>
              <a:off x="2894056" y="2398946"/>
              <a:ext cx="206135" cy="194743"/>
            </a:xfrm>
            <a:custGeom>
              <a:avLst/>
              <a:gdLst/>
              <a:ahLst/>
              <a:cxnLst/>
              <a:rect l="l" t="t" r="r" b="b"/>
              <a:pathLst>
                <a:path w="2479" h="2342" extrusionOk="0">
                  <a:moveTo>
                    <a:pt x="49" y="1"/>
                  </a:moveTo>
                  <a:cubicBezTo>
                    <a:pt x="25" y="1"/>
                    <a:pt x="0" y="21"/>
                    <a:pt x="8" y="53"/>
                  </a:cubicBezTo>
                  <a:cubicBezTo>
                    <a:pt x="8" y="59"/>
                    <a:pt x="169" y="798"/>
                    <a:pt x="270" y="1429"/>
                  </a:cubicBezTo>
                  <a:cubicBezTo>
                    <a:pt x="317" y="1738"/>
                    <a:pt x="505" y="2013"/>
                    <a:pt x="773" y="2181"/>
                  </a:cubicBezTo>
                  <a:cubicBezTo>
                    <a:pt x="941" y="2281"/>
                    <a:pt x="1136" y="2342"/>
                    <a:pt x="1330" y="2342"/>
                  </a:cubicBezTo>
                  <a:cubicBezTo>
                    <a:pt x="1438" y="2342"/>
                    <a:pt x="1545" y="2322"/>
                    <a:pt x="1653" y="2288"/>
                  </a:cubicBezTo>
                  <a:lnTo>
                    <a:pt x="1679" y="2281"/>
                  </a:lnTo>
                  <a:cubicBezTo>
                    <a:pt x="1961" y="2181"/>
                    <a:pt x="2190" y="1973"/>
                    <a:pt x="2310" y="1691"/>
                  </a:cubicBezTo>
                  <a:cubicBezTo>
                    <a:pt x="2465" y="1342"/>
                    <a:pt x="2478" y="945"/>
                    <a:pt x="2351" y="583"/>
                  </a:cubicBezTo>
                  <a:lnTo>
                    <a:pt x="2156" y="46"/>
                  </a:lnTo>
                  <a:cubicBezTo>
                    <a:pt x="2151" y="25"/>
                    <a:pt x="2134" y="17"/>
                    <a:pt x="2117" y="17"/>
                  </a:cubicBezTo>
                  <a:cubicBezTo>
                    <a:pt x="2112" y="17"/>
                    <a:pt x="2107" y="18"/>
                    <a:pt x="2102" y="19"/>
                  </a:cubicBezTo>
                  <a:cubicBezTo>
                    <a:pt x="2082" y="26"/>
                    <a:pt x="2069" y="46"/>
                    <a:pt x="2076" y="73"/>
                  </a:cubicBezTo>
                  <a:lnTo>
                    <a:pt x="2270" y="610"/>
                  </a:lnTo>
                  <a:cubicBezTo>
                    <a:pt x="2391" y="952"/>
                    <a:pt x="2378" y="1328"/>
                    <a:pt x="2230" y="1657"/>
                  </a:cubicBezTo>
                  <a:cubicBezTo>
                    <a:pt x="2123" y="1912"/>
                    <a:pt x="1914" y="2107"/>
                    <a:pt x="1653" y="2201"/>
                  </a:cubicBezTo>
                  <a:lnTo>
                    <a:pt x="1626" y="2208"/>
                  </a:lnTo>
                  <a:cubicBezTo>
                    <a:pt x="1531" y="2238"/>
                    <a:pt x="1433" y="2253"/>
                    <a:pt x="1336" y="2253"/>
                  </a:cubicBezTo>
                  <a:cubicBezTo>
                    <a:pt x="1156" y="2253"/>
                    <a:pt x="977" y="2203"/>
                    <a:pt x="820" y="2107"/>
                  </a:cubicBezTo>
                  <a:cubicBezTo>
                    <a:pt x="572" y="1952"/>
                    <a:pt x="404" y="1697"/>
                    <a:pt x="357" y="1415"/>
                  </a:cubicBezTo>
                  <a:cubicBezTo>
                    <a:pt x="256" y="784"/>
                    <a:pt x="88" y="39"/>
                    <a:pt x="88" y="33"/>
                  </a:cubicBezTo>
                  <a:cubicBezTo>
                    <a:pt x="83" y="11"/>
                    <a:pt x="66"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333;p25">
              <a:extLst>
                <a:ext uri="{FF2B5EF4-FFF2-40B4-BE49-F238E27FC236}">
                  <a16:creationId xmlns:a16="http://schemas.microsoft.com/office/drawing/2014/main" id="{418484C6-F11D-FA12-040B-3871ADA9038A}"/>
                </a:ext>
              </a:extLst>
            </p:cNvPr>
            <p:cNvSpPr/>
            <p:nvPr/>
          </p:nvSpPr>
          <p:spPr>
            <a:xfrm>
              <a:off x="2941538" y="2456073"/>
              <a:ext cx="93879" cy="80741"/>
            </a:xfrm>
            <a:custGeom>
              <a:avLst/>
              <a:gdLst/>
              <a:ahLst/>
              <a:cxnLst/>
              <a:rect l="l" t="t" r="r" b="b"/>
              <a:pathLst>
                <a:path w="1129" h="971" extrusionOk="0">
                  <a:moveTo>
                    <a:pt x="645" y="84"/>
                  </a:moveTo>
                  <a:cubicBezTo>
                    <a:pt x="867" y="84"/>
                    <a:pt x="1048" y="265"/>
                    <a:pt x="1048" y="487"/>
                  </a:cubicBezTo>
                  <a:cubicBezTo>
                    <a:pt x="1048" y="727"/>
                    <a:pt x="851" y="885"/>
                    <a:pt x="645" y="885"/>
                  </a:cubicBezTo>
                  <a:cubicBezTo>
                    <a:pt x="547" y="885"/>
                    <a:pt x="446" y="849"/>
                    <a:pt x="363" y="769"/>
                  </a:cubicBezTo>
                  <a:cubicBezTo>
                    <a:pt x="115" y="514"/>
                    <a:pt x="289" y="84"/>
                    <a:pt x="645" y="84"/>
                  </a:cubicBezTo>
                  <a:close/>
                  <a:moveTo>
                    <a:pt x="645" y="0"/>
                  </a:moveTo>
                  <a:cubicBezTo>
                    <a:pt x="527" y="0"/>
                    <a:pt x="407" y="45"/>
                    <a:pt x="310" y="144"/>
                  </a:cubicBezTo>
                  <a:cubicBezTo>
                    <a:pt x="1" y="446"/>
                    <a:pt x="216" y="970"/>
                    <a:pt x="645" y="970"/>
                  </a:cubicBezTo>
                  <a:cubicBezTo>
                    <a:pt x="914" y="970"/>
                    <a:pt x="1129" y="749"/>
                    <a:pt x="1129" y="487"/>
                  </a:cubicBezTo>
                  <a:cubicBezTo>
                    <a:pt x="1129" y="196"/>
                    <a:pt x="892" y="0"/>
                    <a:pt x="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334;p25">
              <a:extLst>
                <a:ext uri="{FF2B5EF4-FFF2-40B4-BE49-F238E27FC236}">
                  <a16:creationId xmlns:a16="http://schemas.microsoft.com/office/drawing/2014/main" id="{58866E62-1A66-95AC-FCCE-674E0BCF7EDF}"/>
                </a:ext>
              </a:extLst>
            </p:cNvPr>
            <p:cNvSpPr/>
            <p:nvPr/>
          </p:nvSpPr>
          <p:spPr>
            <a:xfrm>
              <a:off x="3405957" y="2050529"/>
              <a:ext cx="390318" cy="540824"/>
            </a:xfrm>
            <a:custGeom>
              <a:avLst/>
              <a:gdLst/>
              <a:ahLst/>
              <a:cxnLst/>
              <a:rect l="l" t="t" r="r" b="b"/>
              <a:pathLst>
                <a:path w="4694" h="6504" extrusionOk="0">
                  <a:moveTo>
                    <a:pt x="1" y="0"/>
                  </a:moveTo>
                  <a:cubicBezTo>
                    <a:pt x="1" y="0"/>
                    <a:pt x="2357" y="2712"/>
                    <a:pt x="2538" y="5599"/>
                  </a:cubicBezTo>
                  <a:cubicBezTo>
                    <a:pt x="2538" y="5599"/>
                    <a:pt x="2960" y="6503"/>
                    <a:pt x="3664" y="6503"/>
                  </a:cubicBezTo>
                  <a:cubicBezTo>
                    <a:pt x="3729" y="6503"/>
                    <a:pt x="3797" y="6495"/>
                    <a:pt x="3868" y="6478"/>
                  </a:cubicBezTo>
                  <a:cubicBezTo>
                    <a:pt x="4693" y="6277"/>
                    <a:pt x="4217" y="3088"/>
                    <a:pt x="1659" y="16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335;p25">
              <a:extLst>
                <a:ext uri="{FF2B5EF4-FFF2-40B4-BE49-F238E27FC236}">
                  <a16:creationId xmlns:a16="http://schemas.microsoft.com/office/drawing/2014/main" id="{17A710B1-DAAA-CB8B-4631-4F756CC1DC11}"/>
                </a:ext>
              </a:extLst>
            </p:cNvPr>
            <p:cNvSpPr/>
            <p:nvPr/>
          </p:nvSpPr>
          <p:spPr>
            <a:xfrm>
              <a:off x="3599125" y="2419319"/>
              <a:ext cx="174787" cy="174371"/>
            </a:xfrm>
            <a:custGeom>
              <a:avLst/>
              <a:gdLst/>
              <a:ahLst/>
              <a:cxnLst/>
              <a:rect l="l" t="t" r="r" b="b"/>
              <a:pathLst>
                <a:path w="2102" h="2097" extrusionOk="0">
                  <a:moveTo>
                    <a:pt x="1752" y="1"/>
                  </a:moveTo>
                  <a:cubicBezTo>
                    <a:pt x="1748" y="1"/>
                    <a:pt x="1744" y="1"/>
                    <a:pt x="1739" y="2"/>
                  </a:cubicBezTo>
                  <a:cubicBezTo>
                    <a:pt x="1719" y="2"/>
                    <a:pt x="1706" y="29"/>
                    <a:pt x="1706" y="49"/>
                  </a:cubicBezTo>
                  <a:cubicBezTo>
                    <a:pt x="2021" y="1580"/>
                    <a:pt x="1652" y="1929"/>
                    <a:pt x="1397" y="1996"/>
                  </a:cubicBezTo>
                  <a:cubicBezTo>
                    <a:pt x="1359" y="2007"/>
                    <a:pt x="1320" y="2012"/>
                    <a:pt x="1281" y="2012"/>
                  </a:cubicBezTo>
                  <a:cubicBezTo>
                    <a:pt x="1204" y="2012"/>
                    <a:pt x="1126" y="1992"/>
                    <a:pt x="1055" y="1956"/>
                  </a:cubicBezTo>
                  <a:cubicBezTo>
                    <a:pt x="155" y="1493"/>
                    <a:pt x="88" y="56"/>
                    <a:pt x="88" y="43"/>
                  </a:cubicBezTo>
                  <a:cubicBezTo>
                    <a:pt x="88" y="19"/>
                    <a:pt x="73" y="1"/>
                    <a:pt x="56" y="1"/>
                  </a:cubicBezTo>
                  <a:cubicBezTo>
                    <a:pt x="53" y="1"/>
                    <a:pt x="50" y="1"/>
                    <a:pt x="48" y="2"/>
                  </a:cubicBezTo>
                  <a:cubicBezTo>
                    <a:pt x="21" y="2"/>
                    <a:pt x="1" y="22"/>
                    <a:pt x="7" y="43"/>
                  </a:cubicBezTo>
                  <a:cubicBezTo>
                    <a:pt x="7" y="103"/>
                    <a:pt x="68" y="1546"/>
                    <a:pt x="1014" y="2030"/>
                  </a:cubicBezTo>
                  <a:cubicBezTo>
                    <a:pt x="1095" y="2070"/>
                    <a:pt x="1189" y="2097"/>
                    <a:pt x="1283" y="2097"/>
                  </a:cubicBezTo>
                  <a:cubicBezTo>
                    <a:pt x="1330" y="2097"/>
                    <a:pt x="1377" y="2090"/>
                    <a:pt x="1417" y="2077"/>
                  </a:cubicBezTo>
                  <a:cubicBezTo>
                    <a:pt x="1759" y="1983"/>
                    <a:pt x="2102" y="1553"/>
                    <a:pt x="1786" y="36"/>
                  </a:cubicBezTo>
                  <a:cubicBezTo>
                    <a:pt x="1786" y="14"/>
                    <a:pt x="1772" y="1"/>
                    <a:pt x="1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336;p25">
              <a:extLst>
                <a:ext uri="{FF2B5EF4-FFF2-40B4-BE49-F238E27FC236}">
                  <a16:creationId xmlns:a16="http://schemas.microsoft.com/office/drawing/2014/main" id="{97C67D78-8A37-9430-D68D-3CAAD7BD8DAD}"/>
                </a:ext>
              </a:extLst>
            </p:cNvPr>
            <p:cNvSpPr/>
            <p:nvPr/>
          </p:nvSpPr>
          <p:spPr>
            <a:xfrm>
              <a:off x="3632055" y="2444930"/>
              <a:ext cx="93879" cy="80658"/>
            </a:xfrm>
            <a:custGeom>
              <a:avLst/>
              <a:gdLst/>
              <a:ahLst/>
              <a:cxnLst/>
              <a:rect l="l" t="t" r="r" b="b"/>
              <a:pathLst>
                <a:path w="1129" h="970" extrusionOk="0">
                  <a:moveTo>
                    <a:pt x="645" y="84"/>
                  </a:moveTo>
                  <a:cubicBezTo>
                    <a:pt x="867" y="84"/>
                    <a:pt x="1048" y="265"/>
                    <a:pt x="1048" y="486"/>
                  </a:cubicBezTo>
                  <a:cubicBezTo>
                    <a:pt x="1048" y="727"/>
                    <a:pt x="851" y="885"/>
                    <a:pt x="645" y="885"/>
                  </a:cubicBezTo>
                  <a:cubicBezTo>
                    <a:pt x="547" y="885"/>
                    <a:pt x="446" y="849"/>
                    <a:pt x="363" y="768"/>
                  </a:cubicBezTo>
                  <a:cubicBezTo>
                    <a:pt x="115" y="513"/>
                    <a:pt x="289" y="84"/>
                    <a:pt x="645" y="84"/>
                  </a:cubicBezTo>
                  <a:close/>
                  <a:moveTo>
                    <a:pt x="643" y="0"/>
                  </a:moveTo>
                  <a:cubicBezTo>
                    <a:pt x="524" y="0"/>
                    <a:pt x="403" y="44"/>
                    <a:pt x="303" y="144"/>
                  </a:cubicBezTo>
                  <a:cubicBezTo>
                    <a:pt x="1" y="446"/>
                    <a:pt x="216" y="970"/>
                    <a:pt x="645" y="970"/>
                  </a:cubicBezTo>
                  <a:cubicBezTo>
                    <a:pt x="914" y="970"/>
                    <a:pt x="1129" y="748"/>
                    <a:pt x="1129" y="486"/>
                  </a:cubicBezTo>
                  <a:cubicBezTo>
                    <a:pt x="1129" y="196"/>
                    <a:pt x="891" y="0"/>
                    <a:pt x="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337;p25">
              <a:extLst>
                <a:ext uri="{FF2B5EF4-FFF2-40B4-BE49-F238E27FC236}">
                  <a16:creationId xmlns:a16="http://schemas.microsoft.com/office/drawing/2014/main" id="{59BFEAFF-7887-D23C-2AF8-C82E02DA1316}"/>
                </a:ext>
              </a:extLst>
            </p:cNvPr>
            <p:cNvSpPr/>
            <p:nvPr/>
          </p:nvSpPr>
          <p:spPr>
            <a:xfrm>
              <a:off x="2772983" y="1850127"/>
              <a:ext cx="565520" cy="471142"/>
            </a:xfrm>
            <a:custGeom>
              <a:avLst/>
              <a:gdLst/>
              <a:ahLst/>
              <a:cxnLst/>
              <a:rect l="l" t="t" r="r" b="b"/>
              <a:pathLst>
                <a:path w="6801" h="5666" extrusionOk="0">
                  <a:moveTo>
                    <a:pt x="2337" y="0"/>
                  </a:moveTo>
                  <a:cubicBezTo>
                    <a:pt x="1209" y="571"/>
                    <a:pt x="417" y="1584"/>
                    <a:pt x="1" y="2779"/>
                  </a:cubicBezTo>
                  <a:cubicBezTo>
                    <a:pt x="303" y="2757"/>
                    <a:pt x="589" y="2746"/>
                    <a:pt x="861" y="2746"/>
                  </a:cubicBezTo>
                  <a:cubicBezTo>
                    <a:pt x="3498" y="2746"/>
                    <a:pt x="4774" y="3797"/>
                    <a:pt x="6801" y="5666"/>
                  </a:cubicBezTo>
                  <a:cubicBezTo>
                    <a:pt x="5082" y="2759"/>
                    <a:pt x="5579" y="2766"/>
                    <a:pt x="2511" y="1094"/>
                  </a:cubicBezTo>
                  <a:cubicBezTo>
                    <a:pt x="2377" y="718"/>
                    <a:pt x="2363" y="356"/>
                    <a:pt x="23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338;p25">
              <a:extLst>
                <a:ext uri="{FF2B5EF4-FFF2-40B4-BE49-F238E27FC236}">
                  <a16:creationId xmlns:a16="http://schemas.microsoft.com/office/drawing/2014/main" id="{632F3445-5368-AA0E-0165-EFA7355D3AAE}"/>
                </a:ext>
              </a:extLst>
            </p:cNvPr>
            <p:cNvSpPr/>
            <p:nvPr/>
          </p:nvSpPr>
          <p:spPr>
            <a:xfrm>
              <a:off x="3268669" y="1861269"/>
              <a:ext cx="275318" cy="465072"/>
            </a:xfrm>
            <a:custGeom>
              <a:avLst/>
              <a:gdLst/>
              <a:ahLst/>
              <a:cxnLst/>
              <a:rect l="l" t="t" r="r" b="b"/>
              <a:pathLst>
                <a:path w="3311" h="5593" extrusionOk="0">
                  <a:moveTo>
                    <a:pt x="1" y="0"/>
                  </a:moveTo>
                  <a:lnTo>
                    <a:pt x="21" y="1370"/>
                  </a:lnTo>
                  <a:lnTo>
                    <a:pt x="1034" y="2290"/>
                  </a:lnTo>
                  <a:lnTo>
                    <a:pt x="893" y="5592"/>
                  </a:lnTo>
                  <a:cubicBezTo>
                    <a:pt x="893" y="5592"/>
                    <a:pt x="1934" y="2612"/>
                    <a:pt x="3310" y="2444"/>
                  </a:cubicBezTo>
                  <a:cubicBezTo>
                    <a:pt x="3310" y="2444"/>
                    <a:pt x="2887" y="77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339;p25">
              <a:extLst>
                <a:ext uri="{FF2B5EF4-FFF2-40B4-BE49-F238E27FC236}">
                  <a16:creationId xmlns:a16="http://schemas.microsoft.com/office/drawing/2014/main" id="{FBA9329C-286B-7049-7C08-D8DFEF6C1BE1}"/>
                </a:ext>
              </a:extLst>
            </p:cNvPr>
            <p:cNvSpPr/>
            <p:nvPr/>
          </p:nvSpPr>
          <p:spPr>
            <a:xfrm>
              <a:off x="2769075" y="2060923"/>
              <a:ext cx="778224" cy="308413"/>
            </a:xfrm>
            <a:custGeom>
              <a:avLst/>
              <a:gdLst/>
              <a:ahLst/>
              <a:cxnLst/>
              <a:rect l="l" t="t" r="r" b="b"/>
              <a:pathLst>
                <a:path w="9359" h="3709" extrusionOk="0">
                  <a:moveTo>
                    <a:pt x="9319" y="0"/>
                  </a:moveTo>
                  <a:cubicBezTo>
                    <a:pt x="9314" y="0"/>
                    <a:pt x="9309" y="1"/>
                    <a:pt x="9305" y="3"/>
                  </a:cubicBezTo>
                  <a:cubicBezTo>
                    <a:pt x="9285" y="9"/>
                    <a:pt x="7304" y="694"/>
                    <a:pt x="6969" y="3534"/>
                  </a:cubicBezTo>
                  <a:cubicBezTo>
                    <a:pt x="5173" y="497"/>
                    <a:pt x="1945" y="173"/>
                    <a:pt x="626" y="173"/>
                  </a:cubicBezTo>
                  <a:cubicBezTo>
                    <a:pt x="268" y="173"/>
                    <a:pt x="51" y="197"/>
                    <a:pt x="41" y="197"/>
                  </a:cubicBezTo>
                  <a:cubicBezTo>
                    <a:pt x="14" y="204"/>
                    <a:pt x="1" y="224"/>
                    <a:pt x="1" y="244"/>
                  </a:cubicBezTo>
                  <a:cubicBezTo>
                    <a:pt x="7" y="271"/>
                    <a:pt x="27" y="285"/>
                    <a:pt x="48" y="285"/>
                  </a:cubicBezTo>
                  <a:cubicBezTo>
                    <a:pt x="58" y="283"/>
                    <a:pt x="278" y="258"/>
                    <a:pt x="641" y="258"/>
                  </a:cubicBezTo>
                  <a:cubicBezTo>
                    <a:pt x="1971" y="258"/>
                    <a:pt x="5210" y="597"/>
                    <a:pt x="6962" y="3688"/>
                  </a:cubicBezTo>
                  <a:cubicBezTo>
                    <a:pt x="6969" y="3701"/>
                    <a:pt x="6982" y="3708"/>
                    <a:pt x="6995" y="3708"/>
                  </a:cubicBezTo>
                  <a:lnTo>
                    <a:pt x="7002" y="3708"/>
                  </a:lnTo>
                  <a:cubicBezTo>
                    <a:pt x="7022" y="3701"/>
                    <a:pt x="7036" y="3688"/>
                    <a:pt x="7036" y="3668"/>
                  </a:cubicBezTo>
                  <a:cubicBezTo>
                    <a:pt x="7318" y="781"/>
                    <a:pt x="9311" y="90"/>
                    <a:pt x="9332" y="83"/>
                  </a:cubicBezTo>
                  <a:cubicBezTo>
                    <a:pt x="9352" y="70"/>
                    <a:pt x="9358" y="50"/>
                    <a:pt x="9358" y="29"/>
                  </a:cubicBezTo>
                  <a:cubicBezTo>
                    <a:pt x="9348" y="9"/>
                    <a:pt x="9334" y="0"/>
                    <a:pt x="9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340;p25">
              <a:extLst>
                <a:ext uri="{FF2B5EF4-FFF2-40B4-BE49-F238E27FC236}">
                  <a16:creationId xmlns:a16="http://schemas.microsoft.com/office/drawing/2014/main" id="{D148A5D0-97F9-75A9-823A-3C3EA660C98C}"/>
                </a:ext>
              </a:extLst>
            </p:cNvPr>
            <p:cNvSpPr/>
            <p:nvPr/>
          </p:nvSpPr>
          <p:spPr>
            <a:xfrm>
              <a:off x="2324779" y="3547641"/>
              <a:ext cx="718438" cy="481536"/>
            </a:xfrm>
            <a:custGeom>
              <a:avLst/>
              <a:gdLst/>
              <a:ahLst/>
              <a:cxnLst/>
              <a:rect l="l" t="t" r="r" b="b"/>
              <a:pathLst>
                <a:path w="8640" h="5791" extrusionOk="0">
                  <a:moveTo>
                    <a:pt x="2027" y="0"/>
                  </a:moveTo>
                  <a:lnTo>
                    <a:pt x="0" y="2611"/>
                  </a:lnTo>
                  <a:lnTo>
                    <a:pt x="987" y="3437"/>
                  </a:lnTo>
                  <a:cubicBezTo>
                    <a:pt x="1141" y="3598"/>
                    <a:pt x="1349" y="3706"/>
                    <a:pt x="1564" y="3739"/>
                  </a:cubicBezTo>
                  <a:lnTo>
                    <a:pt x="3356" y="4014"/>
                  </a:lnTo>
                  <a:cubicBezTo>
                    <a:pt x="3612" y="4055"/>
                    <a:pt x="3853" y="4162"/>
                    <a:pt x="4055" y="4323"/>
                  </a:cubicBezTo>
                  <a:lnTo>
                    <a:pt x="5223" y="5243"/>
                  </a:lnTo>
                  <a:cubicBezTo>
                    <a:pt x="5592" y="5572"/>
                    <a:pt x="5847" y="5720"/>
                    <a:pt x="6022" y="5780"/>
                  </a:cubicBezTo>
                  <a:cubicBezTo>
                    <a:pt x="6044" y="5787"/>
                    <a:pt x="6066" y="5791"/>
                    <a:pt x="6088" y="5791"/>
                  </a:cubicBezTo>
                  <a:cubicBezTo>
                    <a:pt x="6243" y="5791"/>
                    <a:pt x="6351" y="5612"/>
                    <a:pt x="6256" y="5464"/>
                  </a:cubicBezTo>
                  <a:lnTo>
                    <a:pt x="5592" y="4491"/>
                  </a:lnTo>
                  <a:cubicBezTo>
                    <a:pt x="5491" y="4337"/>
                    <a:pt x="5370" y="4196"/>
                    <a:pt x="5236" y="4075"/>
                  </a:cubicBezTo>
                  <a:lnTo>
                    <a:pt x="4337" y="3236"/>
                  </a:lnTo>
                  <a:lnTo>
                    <a:pt x="6035" y="4216"/>
                  </a:lnTo>
                  <a:cubicBezTo>
                    <a:pt x="6861" y="4948"/>
                    <a:pt x="7310" y="5149"/>
                    <a:pt x="7552" y="5162"/>
                  </a:cubicBezTo>
                  <a:cubicBezTo>
                    <a:pt x="7555" y="5162"/>
                    <a:pt x="7558" y="5163"/>
                    <a:pt x="7560" y="5163"/>
                  </a:cubicBezTo>
                  <a:cubicBezTo>
                    <a:pt x="7736" y="5163"/>
                    <a:pt x="7825" y="4952"/>
                    <a:pt x="7700" y="4827"/>
                  </a:cubicBezTo>
                  <a:lnTo>
                    <a:pt x="6357" y="3451"/>
                  </a:lnTo>
                  <a:cubicBezTo>
                    <a:pt x="6290" y="3383"/>
                    <a:pt x="6223" y="3316"/>
                    <a:pt x="6142" y="3263"/>
                  </a:cubicBezTo>
                  <a:lnTo>
                    <a:pt x="4934" y="2363"/>
                  </a:lnTo>
                  <a:lnTo>
                    <a:pt x="4934" y="2363"/>
                  </a:lnTo>
                  <a:lnTo>
                    <a:pt x="6350" y="3095"/>
                  </a:lnTo>
                  <a:cubicBezTo>
                    <a:pt x="6350" y="3095"/>
                    <a:pt x="7656" y="4285"/>
                    <a:pt x="8181" y="4285"/>
                  </a:cubicBezTo>
                  <a:cubicBezTo>
                    <a:pt x="8251" y="4285"/>
                    <a:pt x="8307" y="4264"/>
                    <a:pt x="8344" y="4216"/>
                  </a:cubicBezTo>
                  <a:cubicBezTo>
                    <a:pt x="8640" y="3826"/>
                    <a:pt x="7109" y="2410"/>
                    <a:pt x="7109" y="2410"/>
                  </a:cubicBezTo>
                  <a:lnTo>
                    <a:pt x="5599" y="1215"/>
                  </a:lnTo>
                  <a:lnTo>
                    <a:pt x="5599" y="1215"/>
                  </a:lnTo>
                  <a:cubicBezTo>
                    <a:pt x="5599" y="1215"/>
                    <a:pt x="7285" y="1626"/>
                    <a:pt x="8089" y="1626"/>
                  </a:cubicBezTo>
                  <a:cubicBezTo>
                    <a:pt x="8343" y="1626"/>
                    <a:pt x="8509" y="1585"/>
                    <a:pt x="8505" y="1477"/>
                  </a:cubicBezTo>
                  <a:cubicBezTo>
                    <a:pt x="8499" y="1155"/>
                    <a:pt x="6344" y="490"/>
                    <a:pt x="5565" y="262"/>
                  </a:cubicBezTo>
                  <a:cubicBezTo>
                    <a:pt x="5411" y="215"/>
                    <a:pt x="5250" y="181"/>
                    <a:pt x="5082" y="168"/>
                  </a:cubicBezTo>
                  <a:lnTo>
                    <a:pt x="2027" y="0"/>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341;p25">
              <a:extLst>
                <a:ext uri="{FF2B5EF4-FFF2-40B4-BE49-F238E27FC236}">
                  <a16:creationId xmlns:a16="http://schemas.microsoft.com/office/drawing/2014/main" id="{1DCB5E85-4495-EE56-1FFF-0FE27C8CC7DC}"/>
                </a:ext>
              </a:extLst>
            </p:cNvPr>
            <p:cNvSpPr/>
            <p:nvPr/>
          </p:nvSpPr>
          <p:spPr>
            <a:xfrm>
              <a:off x="2112069" y="3347405"/>
              <a:ext cx="390235" cy="457588"/>
            </a:xfrm>
            <a:custGeom>
              <a:avLst/>
              <a:gdLst/>
              <a:ahLst/>
              <a:cxnLst/>
              <a:rect l="l" t="t" r="r" b="b"/>
              <a:pathLst>
                <a:path w="4693" h="5503" extrusionOk="0">
                  <a:moveTo>
                    <a:pt x="3333" y="1"/>
                  </a:moveTo>
                  <a:cubicBezTo>
                    <a:pt x="3262" y="1"/>
                    <a:pt x="3191" y="26"/>
                    <a:pt x="3135" y="79"/>
                  </a:cubicBezTo>
                  <a:lnTo>
                    <a:pt x="3014" y="193"/>
                  </a:lnTo>
                  <a:cubicBezTo>
                    <a:pt x="3014" y="193"/>
                    <a:pt x="2457" y="2858"/>
                    <a:pt x="195" y="3288"/>
                  </a:cubicBezTo>
                  <a:lnTo>
                    <a:pt x="61" y="3791"/>
                  </a:lnTo>
                  <a:cubicBezTo>
                    <a:pt x="0" y="3986"/>
                    <a:pt x="47" y="4200"/>
                    <a:pt x="168" y="4362"/>
                  </a:cubicBezTo>
                  <a:cubicBezTo>
                    <a:pt x="343" y="4583"/>
                    <a:pt x="591" y="4905"/>
                    <a:pt x="799" y="5194"/>
                  </a:cubicBezTo>
                  <a:cubicBezTo>
                    <a:pt x="939" y="5391"/>
                    <a:pt x="1165" y="5502"/>
                    <a:pt x="1398" y="5502"/>
                  </a:cubicBezTo>
                  <a:cubicBezTo>
                    <a:pt x="1490" y="5502"/>
                    <a:pt x="1583" y="5485"/>
                    <a:pt x="1672" y="5449"/>
                  </a:cubicBezTo>
                  <a:cubicBezTo>
                    <a:pt x="2652" y="5066"/>
                    <a:pt x="4545" y="4039"/>
                    <a:pt x="4679" y="1744"/>
                  </a:cubicBezTo>
                  <a:cubicBezTo>
                    <a:pt x="4693" y="1535"/>
                    <a:pt x="4626" y="1334"/>
                    <a:pt x="4491" y="1180"/>
                  </a:cubicBezTo>
                  <a:lnTo>
                    <a:pt x="3558" y="106"/>
                  </a:lnTo>
                  <a:cubicBezTo>
                    <a:pt x="3500" y="37"/>
                    <a:pt x="3416" y="1"/>
                    <a:pt x="3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342;p25">
              <a:extLst>
                <a:ext uri="{FF2B5EF4-FFF2-40B4-BE49-F238E27FC236}">
                  <a16:creationId xmlns:a16="http://schemas.microsoft.com/office/drawing/2014/main" id="{E25E4F57-685A-A17E-707C-18CB19A938E5}"/>
                </a:ext>
              </a:extLst>
            </p:cNvPr>
            <p:cNvSpPr/>
            <p:nvPr/>
          </p:nvSpPr>
          <p:spPr>
            <a:xfrm>
              <a:off x="2111820" y="3359379"/>
              <a:ext cx="282802" cy="337433"/>
            </a:xfrm>
            <a:custGeom>
              <a:avLst/>
              <a:gdLst/>
              <a:ahLst/>
              <a:cxnLst/>
              <a:rect l="l" t="t" r="r" b="b"/>
              <a:pathLst>
                <a:path w="3401" h="4058" extrusionOk="0">
                  <a:moveTo>
                    <a:pt x="3019" y="1"/>
                  </a:moveTo>
                  <a:cubicBezTo>
                    <a:pt x="3016" y="1"/>
                    <a:pt x="3013" y="1"/>
                    <a:pt x="3011" y="2"/>
                  </a:cubicBezTo>
                  <a:cubicBezTo>
                    <a:pt x="2984" y="2"/>
                    <a:pt x="2971" y="22"/>
                    <a:pt x="2977" y="49"/>
                  </a:cubicBezTo>
                  <a:cubicBezTo>
                    <a:pt x="3313" y="2439"/>
                    <a:pt x="84" y="3963"/>
                    <a:pt x="50" y="3976"/>
                  </a:cubicBezTo>
                  <a:cubicBezTo>
                    <a:pt x="1" y="3988"/>
                    <a:pt x="8" y="4058"/>
                    <a:pt x="57" y="4058"/>
                  </a:cubicBezTo>
                  <a:cubicBezTo>
                    <a:pt x="62" y="4058"/>
                    <a:pt x="66" y="4058"/>
                    <a:pt x="71" y="4056"/>
                  </a:cubicBezTo>
                  <a:cubicBezTo>
                    <a:pt x="71" y="4056"/>
                    <a:pt x="77" y="4056"/>
                    <a:pt x="84" y="4050"/>
                  </a:cubicBezTo>
                  <a:cubicBezTo>
                    <a:pt x="124" y="4036"/>
                    <a:pt x="3400" y="2486"/>
                    <a:pt x="3058" y="35"/>
                  </a:cubicBezTo>
                  <a:cubicBezTo>
                    <a:pt x="3052" y="18"/>
                    <a:pt x="3036" y="1"/>
                    <a:pt x="3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343;p25">
              <a:extLst>
                <a:ext uri="{FF2B5EF4-FFF2-40B4-BE49-F238E27FC236}">
                  <a16:creationId xmlns:a16="http://schemas.microsoft.com/office/drawing/2014/main" id="{A3EF8D47-E8AA-B2E6-2C76-59CE42004A77}"/>
                </a:ext>
              </a:extLst>
            </p:cNvPr>
            <p:cNvSpPr/>
            <p:nvPr/>
          </p:nvSpPr>
          <p:spPr>
            <a:xfrm>
              <a:off x="2187990" y="3667632"/>
              <a:ext cx="92715" cy="79910"/>
            </a:xfrm>
            <a:custGeom>
              <a:avLst/>
              <a:gdLst/>
              <a:ahLst/>
              <a:cxnLst/>
              <a:rect l="l" t="t" r="r" b="b"/>
              <a:pathLst>
                <a:path w="1115" h="961" extrusionOk="0">
                  <a:moveTo>
                    <a:pt x="638" y="88"/>
                  </a:moveTo>
                  <a:cubicBezTo>
                    <a:pt x="860" y="88"/>
                    <a:pt x="1034" y="262"/>
                    <a:pt x="1034" y="484"/>
                  </a:cubicBezTo>
                  <a:cubicBezTo>
                    <a:pt x="1034" y="720"/>
                    <a:pt x="841" y="876"/>
                    <a:pt x="639" y="876"/>
                  </a:cubicBezTo>
                  <a:cubicBezTo>
                    <a:pt x="542" y="876"/>
                    <a:pt x="443" y="840"/>
                    <a:pt x="363" y="759"/>
                  </a:cubicBezTo>
                  <a:cubicBezTo>
                    <a:pt x="114" y="511"/>
                    <a:pt x="289" y="88"/>
                    <a:pt x="638" y="88"/>
                  </a:cubicBezTo>
                  <a:close/>
                  <a:moveTo>
                    <a:pt x="636" y="0"/>
                  </a:moveTo>
                  <a:cubicBezTo>
                    <a:pt x="519" y="0"/>
                    <a:pt x="400" y="44"/>
                    <a:pt x="302" y="141"/>
                  </a:cubicBezTo>
                  <a:cubicBezTo>
                    <a:pt x="0" y="443"/>
                    <a:pt x="215" y="960"/>
                    <a:pt x="638" y="960"/>
                  </a:cubicBezTo>
                  <a:cubicBezTo>
                    <a:pt x="907" y="960"/>
                    <a:pt x="1115" y="746"/>
                    <a:pt x="1115" y="484"/>
                  </a:cubicBezTo>
                  <a:cubicBezTo>
                    <a:pt x="1115" y="193"/>
                    <a:pt x="881" y="0"/>
                    <a:pt x="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344;p25">
              <a:extLst>
                <a:ext uri="{FF2B5EF4-FFF2-40B4-BE49-F238E27FC236}">
                  <a16:creationId xmlns:a16="http://schemas.microsoft.com/office/drawing/2014/main" id="{17DC0546-63A2-133B-24E6-FF7A4614640C}"/>
                </a:ext>
              </a:extLst>
            </p:cNvPr>
            <p:cNvSpPr/>
            <p:nvPr/>
          </p:nvSpPr>
          <p:spPr>
            <a:xfrm>
              <a:off x="3600290" y="2354874"/>
              <a:ext cx="1205794" cy="1091044"/>
            </a:xfrm>
            <a:custGeom>
              <a:avLst/>
              <a:gdLst/>
              <a:ahLst/>
              <a:cxnLst/>
              <a:rect l="l" t="t" r="r" b="b"/>
              <a:pathLst>
                <a:path w="14501" h="13121" extrusionOk="0">
                  <a:moveTo>
                    <a:pt x="7660" y="1"/>
                  </a:moveTo>
                  <a:cubicBezTo>
                    <a:pt x="5537" y="1"/>
                    <a:pt x="3394" y="1091"/>
                    <a:pt x="2061" y="3080"/>
                  </a:cubicBezTo>
                  <a:cubicBezTo>
                    <a:pt x="0" y="6148"/>
                    <a:pt x="651" y="10189"/>
                    <a:pt x="3518" y="12115"/>
                  </a:cubicBezTo>
                  <a:cubicBezTo>
                    <a:pt x="4530" y="12796"/>
                    <a:pt x="5683" y="13121"/>
                    <a:pt x="6842" y="13121"/>
                  </a:cubicBezTo>
                  <a:cubicBezTo>
                    <a:pt x="8964" y="13121"/>
                    <a:pt x="11106" y="12032"/>
                    <a:pt x="12439" y="10048"/>
                  </a:cubicBezTo>
                  <a:cubicBezTo>
                    <a:pt x="14500" y="6973"/>
                    <a:pt x="13842" y="2932"/>
                    <a:pt x="10982" y="1006"/>
                  </a:cubicBezTo>
                  <a:cubicBezTo>
                    <a:pt x="9971" y="325"/>
                    <a:pt x="8818" y="1"/>
                    <a:pt x="7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345;p25">
              <a:extLst>
                <a:ext uri="{FF2B5EF4-FFF2-40B4-BE49-F238E27FC236}">
                  <a16:creationId xmlns:a16="http://schemas.microsoft.com/office/drawing/2014/main" id="{85865E50-8B38-F5F5-4273-4AA68959426E}"/>
                </a:ext>
              </a:extLst>
            </p:cNvPr>
            <p:cNvSpPr/>
            <p:nvPr/>
          </p:nvSpPr>
          <p:spPr>
            <a:xfrm>
              <a:off x="3714128" y="2355622"/>
              <a:ext cx="637530" cy="931890"/>
            </a:xfrm>
            <a:custGeom>
              <a:avLst/>
              <a:gdLst/>
              <a:ahLst/>
              <a:cxnLst/>
              <a:rect l="l" t="t" r="r" b="b"/>
              <a:pathLst>
                <a:path w="7667" h="11207" extrusionOk="0">
                  <a:moveTo>
                    <a:pt x="6274" y="1"/>
                  </a:moveTo>
                  <a:cubicBezTo>
                    <a:pt x="5572" y="1"/>
                    <a:pt x="4872" y="118"/>
                    <a:pt x="4203" y="352"/>
                  </a:cubicBezTo>
                  <a:cubicBezTo>
                    <a:pt x="3733" y="694"/>
                    <a:pt x="3344" y="1131"/>
                    <a:pt x="3196" y="1560"/>
                  </a:cubicBezTo>
                  <a:cubicBezTo>
                    <a:pt x="3068" y="2050"/>
                    <a:pt x="3236" y="2621"/>
                    <a:pt x="2961" y="3044"/>
                  </a:cubicBezTo>
                  <a:cubicBezTo>
                    <a:pt x="2484" y="3594"/>
                    <a:pt x="1565" y="3863"/>
                    <a:pt x="1578" y="4749"/>
                  </a:cubicBezTo>
                  <a:cubicBezTo>
                    <a:pt x="2095" y="7360"/>
                    <a:pt x="1" y="6434"/>
                    <a:pt x="309" y="8508"/>
                  </a:cubicBezTo>
                  <a:cubicBezTo>
                    <a:pt x="470" y="8837"/>
                    <a:pt x="350" y="9146"/>
                    <a:pt x="142" y="9421"/>
                  </a:cubicBezTo>
                  <a:cubicBezTo>
                    <a:pt x="108" y="9475"/>
                    <a:pt x="74" y="9529"/>
                    <a:pt x="48" y="9589"/>
                  </a:cubicBezTo>
                  <a:cubicBezTo>
                    <a:pt x="309" y="10180"/>
                    <a:pt x="672" y="10724"/>
                    <a:pt x="1108" y="11207"/>
                  </a:cubicBezTo>
                  <a:cubicBezTo>
                    <a:pt x="1249" y="10838"/>
                    <a:pt x="960" y="10375"/>
                    <a:pt x="1142" y="10019"/>
                  </a:cubicBezTo>
                  <a:cubicBezTo>
                    <a:pt x="1289" y="9683"/>
                    <a:pt x="1726" y="9509"/>
                    <a:pt x="1806" y="9146"/>
                  </a:cubicBezTo>
                  <a:cubicBezTo>
                    <a:pt x="1706" y="7991"/>
                    <a:pt x="1732" y="8179"/>
                    <a:pt x="2645" y="7501"/>
                  </a:cubicBezTo>
                  <a:cubicBezTo>
                    <a:pt x="3417" y="6454"/>
                    <a:pt x="2558" y="5441"/>
                    <a:pt x="4122" y="4722"/>
                  </a:cubicBezTo>
                  <a:cubicBezTo>
                    <a:pt x="4955" y="4011"/>
                    <a:pt x="4424" y="2379"/>
                    <a:pt x="5331" y="1762"/>
                  </a:cubicBezTo>
                  <a:cubicBezTo>
                    <a:pt x="7130" y="1111"/>
                    <a:pt x="6331" y="956"/>
                    <a:pt x="7459" y="211"/>
                  </a:cubicBezTo>
                  <a:cubicBezTo>
                    <a:pt x="7519" y="198"/>
                    <a:pt x="7593" y="178"/>
                    <a:pt x="7667" y="157"/>
                  </a:cubicBezTo>
                  <a:cubicBezTo>
                    <a:pt x="7208" y="53"/>
                    <a:pt x="6741" y="1"/>
                    <a:pt x="6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346;p25">
              <a:extLst>
                <a:ext uri="{FF2B5EF4-FFF2-40B4-BE49-F238E27FC236}">
                  <a16:creationId xmlns:a16="http://schemas.microsoft.com/office/drawing/2014/main" id="{BEA84810-EF65-090C-E77A-E7B5EC4A9BE1}"/>
                </a:ext>
              </a:extLst>
            </p:cNvPr>
            <p:cNvSpPr/>
            <p:nvPr/>
          </p:nvSpPr>
          <p:spPr>
            <a:xfrm>
              <a:off x="3869877" y="2437363"/>
              <a:ext cx="766500" cy="970223"/>
            </a:xfrm>
            <a:custGeom>
              <a:avLst/>
              <a:gdLst/>
              <a:ahLst/>
              <a:cxnLst/>
              <a:rect l="l" t="t" r="r" b="b"/>
              <a:pathLst>
                <a:path w="9218" h="11668" extrusionOk="0">
                  <a:moveTo>
                    <a:pt x="7700" y="0"/>
                  </a:moveTo>
                  <a:cubicBezTo>
                    <a:pt x="7190" y="61"/>
                    <a:pt x="6774" y="651"/>
                    <a:pt x="6257" y="1799"/>
                  </a:cubicBezTo>
                  <a:cubicBezTo>
                    <a:pt x="5834" y="2625"/>
                    <a:pt x="4847" y="2591"/>
                    <a:pt x="4270" y="3128"/>
                  </a:cubicBezTo>
                  <a:cubicBezTo>
                    <a:pt x="3464" y="6344"/>
                    <a:pt x="1853" y="5035"/>
                    <a:pt x="1826" y="7512"/>
                  </a:cubicBezTo>
                  <a:cubicBezTo>
                    <a:pt x="1585" y="9848"/>
                    <a:pt x="558" y="8908"/>
                    <a:pt x="0" y="10942"/>
                  </a:cubicBezTo>
                  <a:cubicBezTo>
                    <a:pt x="88" y="11009"/>
                    <a:pt x="182" y="11070"/>
                    <a:pt x="276" y="11137"/>
                  </a:cubicBezTo>
                  <a:cubicBezTo>
                    <a:pt x="584" y="11345"/>
                    <a:pt x="913" y="11520"/>
                    <a:pt x="1256" y="11667"/>
                  </a:cubicBezTo>
                  <a:cubicBezTo>
                    <a:pt x="1383" y="11345"/>
                    <a:pt x="1330" y="10949"/>
                    <a:pt x="1565" y="10694"/>
                  </a:cubicBezTo>
                  <a:cubicBezTo>
                    <a:pt x="2632" y="10130"/>
                    <a:pt x="2585" y="9989"/>
                    <a:pt x="2907" y="8821"/>
                  </a:cubicBezTo>
                  <a:cubicBezTo>
                    <a:pt x="3135" y="8022"/>
                    <a:pt x="3954" y="7760"/>
                    <a:pt x="4525" y="7277"/>
                  </a:cubicBezTo>
                  <a:cubicBezTo>
                    <a:pt x="5022" y="6706"/>
                    <a:pt x="4700" y="5673"/>
                    <a:pt x="5277" y="5183"/>
                  </a:cubicBezTo>
                  <a:cubicBezTo>
                    <a:pt x="5579" y="4927"/>
                    <a:pt x="6029" y="4927"/>
                    <a:pt x="6358" y="4706"/>
                  </a:cubicBezTo>
                  <a:cubicBezTo>
                    <a:pt x="7002" y="4276"/>
                    <a:pt x="7009" y="3149"/>
                    <a:pt x="7754" y="2907"/>
                  </a:cubicBezTo>
                  <a:cubicBezTo>
                    <a:pt x="9143" y="2833"/>
                    <a:pt x="8801" y="1907"/>
                    <a:pt x="9217" y="1450"/>
                  </a:cubicBezTo>
                  <a:cubicBezTo>
                    <a:pt x="8815" y="893"/>
                    <a:pt x="8311" y="410"/>
                    <a:pt x="7740" y="27"/>
                  </a:cubicBezTo>
                  <a:lnTo>
                    <a:pt x="77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347;p25">
              <a:extLst>
                <a:ext uri="{FF2B5EF4-FFF2-40B4-BE49-F238E27FC236}">
                  <a16:creationId xmlns:a16="http://schemas.microsoft.com/office/drawing/2014/main" id="{6968D25C-BFB5-3EB5-6BDD-41944E0D1E9D}"/>
                </a:ext>
              </a:extLst>
            </p:cNvPr>
            <p:cNvSpPr/>
            <p:nvPr/>
          </p:nvSpPr>
          <p:spPr>
            <a:xfrm>
              <a:off x="4067453" y="2836421"/>
              <a:ext cx="669960" cy="609674"/>
            </a:xfrm>
            <a:custGeom>
              <a:avLst/>
              <a:gdLst/>
              <a:ahLst/>
              <a:cxnLst/>
              <a:rect l="l" t="t" r="r" b="b"/>
              <a:pathLst>
                <a:path w="8057" h="7332" extrusionOk="0">
                  <a:moveTo>
                    <a:pt x="8009" y="1"/>
                  </a:moveTo>
                  <a:lnTo>
                    <a:pt x="8009" y="1"/>
                  </a:lnTo>
                  <a:cubicBezTo>
                    <a:pt x="7788" y="511"/>
                    <a:pt x="7492" y="1343"/>
                    <a:pt x="6251" y="1605"/>
                  </a:cubicBezTo>
                  <a:cubicBezTo>
                    <a:pt x="4592" y="1719"/>
                    <a:pt x="5096" y="2263"/>
                    <a:pt x="4431" y="3317"/>
                  </a:cubicBezTo>
                  <a:cubicBezTo>
                    <a:pt x="4015" y="3713"/>
                    <a:pt x="3270" y="3471"/>
                    <a:pt x="2800" y="3800"/>
                  </a:cubicBezTo>
                  <a:cubicBezTo>
                    <a:pt x="2263" y="4290"/>
                    <a:pt x="2095" y="5083"/>
                    <a:pt x="1733" y="5707"/>
                  </a:cubicBezTo>
                  <a:cubicBezTo>
                    <a:pt x="1672" y="5895"/>
                    <a:pt x="1505" y="6022"/>
                    <a:pt x="1310" y="6049"/>
                  </a:cubicBezTo>
                  <a:cubicBezTo>
                    <a:pt x="759" y="6204"/>
                    <a:pt x="196" y="6653"/>
                    <a:pt x="1" y="7211"/>
                  </a:cubicBezTo>
                  <a:cubicBezTo>
                    <a:pt x="410" y="7291"/>
                    <a:pt x="825" y="7332"/>
                    <a:pt x="1243" y="7332"/>
                  </a:cubicBezTo>
                  <a:cubicBezTo>
                    <a:pt x="1415" y="7332"/>
                    <a:pt x="1587" y="7325"/>
                    <a:pt x="1760" y="7311"/>
                  </a:cubicBezTo>
                  <a:cubicBezTo>
                    <a:pt x="1887" y="7157"/>
                    <a:pt x="2095" y="7016"/>
                    <a:pt x="2464" y="6922"/>
                  </a:cubicBezTo>
                  <a:cubicBezTo>
                    <a:pt x="3478" y="6922"/>
                    <a:pt x="3364" y="6432"/>
                    <a:pt x="3827" y="5754"/>
                  </a:cubicBezTo>
                  <a:cubicBezTo>
                    <a:pt x="4156" y="5418"/>
                    <a:pt x="4727" y="5499"/>
                    <a:pt x="5130" y="5250"/>
                  </a:cubicBezTo>
                  <a:cubicBezTo>
                    <a:pt x="5955" y="4606"/>
                    <a:pt x="5848" y="3022"/>
                    <a:pt x="7002" y="2699"/>
                  </a:cubicBezTo>
                  <a:cubicBezTo>
                    <a:pt x="7237" y="2673"/>
                    <a:pt x="7472" y="2599"/>
                    <a:pt x="7680" y="2485"/>
                  </a:cubicBezTo>
                  <a:cubicBezTo>
                    <a:pt x="7942" y="1686"/>
                    <a:pt x="8056" y="840"/>
                    <a:pt x="8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348;p25">
              <a:extLst>
                <a:ext uri="{FF2B5EF4-FFF2-40B4-BE49-F238E27FC236}">
                  <a16:creationId xmlns:a16="http://schemas.microsoft.com/office/drawing/2014/main" id="{8CB35D72-8F47-0261-AFA6-1C49AAD0B443}"/>
                </a:ext>
              </a:extLst>
            </p:cNvPr>
            <p:cNvSpPr/>
            <p:nvPr/>
          </p:nvSpPr>
          <p:spPr>
            <a:xfrm>
              <a:off x="4253054" y="2436448"/>
              <a:ext cx="406616" cy="240893"/>
            </a:xfrm>
            <a:custGeom>
              <a:avLst/>
              <a:gdLst/>
              <a:ahLst/>
              <a:cxnLst/>
              <a:rect l="l" t="t" r="r" b="b"/>
              <a:pathLst>
                <a:path w="4890" h="2897" extrusionOk="0">
                  <a:moveTo>
                    <a:pt x="698" y="0"/>
                  </a:moveTo>
                  <a:cubicBezTo>
                    <a:pt x="268" y="0"/>
                    <a:pt x="1" y="191"/>
                    <a:pt x="78" y="662"/>
                  </a:cubicBezTo>
                  <a:cubicBezTo>
                    <a:pt x="347" y="1421"/>
                    <a:pt x="2548" y="1575"/>
                    <a:pt x="3347" y="2602"/>
                  </a:cubicBezTo>
                  <a:cubicBezTo>
                    <a:pt x="3472" y="2737"/>
                    <a:pt x="3663" y="2897"/>
                    <a:pt x="3849" y="2897"/>
                  </a:cubicBezTo>
                  <a:cubicBezTo>
                    <a:pt x="3914" y="2897"/>
                    <a:pt x="3978" y="2877"/>
                    <a:pt x="4039" y="2831"/>
                  </a:cubicBezTo>
                  <a:cubicBezTo>
                    <a:pt x="4890" y="1807"/>
                    <a:pt x="2021"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349;p25">
              <a:extLst>
                <a:ext uri="{FF2B5EF4-FFF2-40B4-BE49-F238E27FC236}">
                  <a16:creationId xmlns:a16="http://schemas.microsoft.com/office/drawing/2014/main" id="{3509F4C6-E847-F5E1-D1A5-92AD9B4BD14E}"/>
                </a:ext>
              </a:extLst>
            </p:cNvPr>
            <p:cNvSpPr/>
            <p:nvPr/>
          </p:nvSpPr>
          <p:spPr>
            <a:xfrm>
              <a:off x="4211477" y="2911011"/>
              <a:ext cx="572256" cy="567599"/>
            </a:xfrm>
            <a:custGeom>
              <a:avLst/>
              <a:gdLst/>
              <a:ahLst/>
              <a:cxnLst/>
              <a:rect l="l" t="t" r="r" b="b"/>
              <a:pathLst>
                <a:path w="6882" h="6826" extrusionOk="0">
                  <a:moveTo>
                    <a:pt x="6308" y="0"/>
                  </a:moveTo>
                  <a:cubicBezTo>
                    <a:pt x="6227" y="0"/>
                    <a:pt x="6146" y="44"/>
                    <a:pt x="6110" y="131"/>
                  </a:cubicBezTo>
                  <a:cubicBezTo>
                    <a:pt x="5814" y="896"/>
                    <a:pt x="5626" y="1702"/>
                    <a:pt x="5559" y="2521"/>
                  </a:cubicBezTo>
                  <a:cubicBezTo>
                    <a:pt x="5291" y="1923"/>
                    <a:pt x="4861" y="1145"/>
                    <a:pt x="4223" y="876"/>
                  </a:cubicBezTo>
                  <a:cubicBezTo>
                    <a:pt x="4194" y="863"/>
                    <a:pt x="4166" y="858"/>
                    <a:pt x="4138" y="858"/>
                  </a:cubicBezTo>
                  <a:cubicBezTo>
                    <a:pt x="4005" y="858"/>
                    <a:pt x="3898" y="992"/>
                    <a:pt x="3948" y="1131"/>
                  </a:cubicBezTo>
                  <a:lnTo>
                    <a:pt x="4827" y="3481"/>
                  </a:lnTo>
                  <a:cubicBezTo>
                    <a:pt x="4371" y="2830"/>
                    <a:pt x="3847" y="2118"/>
                    <a:pt x="3116" y="1782"/>
                  </a:cubicBezTo>
                  <a:cubicBezTo>
                    <a:pt x="3079" y="1765"/>
                    <a:pt x="3043" y="1757"/>
                    <a:pt x="3007" y="1757"/>
                  </a:cubicBezTo>
                  <a:cubicBezTo>
                    <a:pt x="2851" y="1757"/>
                    <a:pt x="2717" y="1910"/>
                    <a:pt x="2767" y="2084"/>
                  </a:cubicBezTo>
                  <a:cubicBezTo>
                    <a:pt x="3008" y="2836"/>
                    <a:pt x="3874" y="3427"/>
                    <a:pt x="4089" y="4226"/>
                  </a:cubicBezTo>
                  <a:cubicBezTo>
                    <a:pt x="3559" y="3836"/>
                    <a:pt x="2894" y="3058"/>
                    <a:pt x="2243" y="2742"/>
                  </a:cubicBezTo>
                  <a:cubicBezTo>
                    <a:pt x="2206" y="2724"/>
                    <a:pt x="2169" y="2716"/>
                    <a:pt x="2133" y="2716"/>
                  </a:cubicBezTo>
                  <a:cubicBezTo>
                    <a:pt x="1973" y="2716"/>
                    <a:pt x="1841" y="2881"/>
                    <a:pt x="1907" y="3051"/>
                  </a:cubicBezTo>
                  <a:cubicBezTo>
                    <a:pt x="2176" y="3769"/>
                    <a:pt x="2800" y="4400"/>
                    <a:pt x="3223" y="5025"/>
                  </a:cubicBezTo>
                  <a:cubicBezTo>
                    <a:pt x="2278" y="4086"/>
                    <a:pt x="1509" y="3598"/>
                    <a:pt x="1159" y="3598"/>
                  </a:cubicBezTo>
                  <a:cubicBezTo>
                    <a:pt x="736" y="3598"/>
                    <a:pt x="925" y="4311"/>
                    <a:pt x="2156" y="5803"/>
                  </a:cubicBezTo>
                  <a:cubicBezTo>
                    <a:pt x="1303" y="6206"/>
                    <a:pt x="753" y="6260"/>
                    <a:pt x="1" y="6414"/>
                  </a:cubicBezTo>
                  <a:cubicBezTo>
                    <a:pt x="416" y="6741"/>
                    <a:pt x="1157" y="6826"/>
                    <a:pt x="1880" y="6826"/>
                  </a:cubicBezTo>
                  <a:cubicBezTo>
                    <a:pt x="2419" y="6826"/>
                    <a:pt x="2948" y="6779"/>
                    <a:pt x="3324" y="6750"/>
                  </a:cubicBezTo>
                  <a:cubicBezTo>
                    <a:pt x="5076" y="6602"/>
                    <a:pt x="5875" y="4696"/>
                    <a:pt x="6338" y="3205"/>
                  </a:cubicBezTo>
                  <a:cubicBezTo>
                    <a:pt x="6546" y="2380"/>
                    <a:pt x="6882" y="1017"/>
                    <a:pt x="6506" y="131"/>
                  </a:cubicBezTo>
                  <a:cubicBezTo>
                    <a:pt x="6469" y="44"/>
                    <a:pt x="6388" y="0"/>
                    <a:pt x="6308" y="0"/>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350;p25">
              <a:extLst>
                <a:ext uri="{FF2B5EF4-FFF2-40B4-BE49-F238E27FC236}">
                  <a16:creationId xmlns:a16="http://schemas.microsoft.com/office/drawing/2014/main" id="{8ABE9139-D032-AEE3-3C81-811310546280}"/>
                </a:ext>
              </a:extLst>
            </p:cNvPr>
            <p:cNvSpPr/>
            <p:nvPr/>
          </p:nvSpPr>
          <p:spPr>
            <a:xfrm>
              <a:off x="4295962" y="3259427"/>
              <a:ext cx="151171" cy="187259"/>
            </a:xfrm>
            <a:custGeom>
              <a:avLst/>
              <a:gdLst/>
              <a:ahLst/>
              <a:cxnLst/>
              <a:rect l="l" t="t" r="r" b="b"/>
              <a:pathLst>
                <a:path w="1818" h="2252" extrusionOk="0">
                  <a:moveTo>
                    <a:pt x="55" y="0"/>
                  </a:moveTo>
                  <a:cubicBezTo>
                    <a:pt x="28" y="0"/>
                    <a:pt x="1" y="27"/>
                    <a:pt x="19" y="63"/>
                  </a:cubicBezTo>
                  <a:cubicBezTo>
                    <a:pt x="52" y="130"/>
                    <a:pt x="885" y="1694"/>
                    <a:pt x="1751" y="2244"/>
                  </a:cubicBezTo>
                  <a:cubicBezTo>
                    <a:pt x="1757" y="2251"/>
                    <a:pt x="1764" y="2251"/>
                    <a:pt x="1771" y="2251"/>
                  </a:cubicBezTo>
                  <a:cubicBezTo>
                    <a:pt x="1791" y="2251"/>
                    <a:pt x="1804" y="2244"/>
                    <a:pt x="1811" y="2231"/>
                  </a:cubicBezTo>
                  <a:cubicBezTo>
                    <a:pt x="1818" y="2211"/>
                    <a:pt x="1818" y="2184"/>
                    <a:pt x="1798" y="2171"/>
                  </a:cubicBezTo>
                  <a:cubicBezTo>
                    <a:pt x="945" y="1634"/>
                    <a:pt x="99" y="36"/>
                    <a:pt x="92" y="22"/>
                  </a:cubicBezTo>
                  <a:cubicBezTo>
                    <a:pt x="83" y="7"/>
                    <a:pt x="69"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351;p25">
              <a:extLst>
                <a:ext uri="{FF2B5EF4-FFF2-40B4-BE49-F238E27FC236}">
                  <a16:creationId xmlns:a16="http://schemas.microsoft.com/office/drawing/2014/main" id="{B57B71D3-C2EB-CC31-C783-2E82AB86609D}"/>
                </a:ext>
              </a:extLst>
            </p:cNvPr>
            <p:cNvSpPr/>
            <p:nvPr/>
          </p:nvSpPr>
          <p:spPr>
            <a:xfrm>
              <a:off x="4350512" y="3142346"/>
              <a:ext cx="147429" cy="206052"/>
            </a:xfrm>
            <a:custGeom>
              <a:avLst/>
              <a:gdLst/>
              <a:ahLst/>
              <a:cxnLst/>
              <a:rect l="l" t="t" r="r" b="b"/>
              <a:pathLst>
                <a:path w="1773" h="2478" extrusionOk="0">
                  <a:moveTo>
                    <a:pt x="258" y="0"/>
                  </a:moveTo>
                  <a:cubicBezTo>
                    <a:pt x="250" y="0"/>
                    <a:pt x="242" y="3"/>
                    <a:pt x="235" y="7"/>
                  </a:cubicBezTo>
                  <a:cubicBezTo>
                    <a:pt x="202" y="34"/>
                    <a:pt x="182" y="74"/>
                    <a:pt x="182" y="115"/>
                  </a:cubicBezTo>
                  <a:cubicBezTo>
                    <a:pt x="155" y="316"/>
                    <a:pt x="309" y="893"/>
                    <a:pt x="1692" y="2464"/>
                  </a:cubicBezTo>
                  <a:cubicBezTo>
                    <a:pt x="1699" y="2471"/>
                    <a:pt x="1712" y="2478"/>
                    <a:pt x="1726" y="2478"/>
                  </a:cubicBezTo>
                  <a:cubicBezTo>
                    <a:pt x="1739" y="2478"/>
                    <a:pt x="1746" y="2478"/>
                    <a:pt x="1759" y="2471"/>
                  </a:cubicBezTo>
                  <a:cubicBezTo>
                    <a:pt x="1773" y="2451"/>
                    <a:pt x="1773" y="2424"/>
                    <a:pt x="1759" y="2410"/>
                  </a:cubicBezTo>
                  <a:cubicBezTo>
                    <a:pt x="0" y="410"/>
                    <a:pt x="276" y="88"/>
                    <a:pt x="282" y="74"/>
                  </a:cubicBezTo>
                  <a:cubicBezTo>
                    <a:pt x="302" y="61"/>
                    <a:pt x="309" y="34"/>
                    <a:pt x="296" y="21"/>
                  </a:cubicBezTo>
                  <a:cubicBezTo>
                    <a:pt x="287" y="8"/>
                    <a:pt x="273" y="0"/>
                    <a:pt x="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352;p25">
              <a:extLst>
                <a:ext uri="{FF2B5EF4-FFF2-40B4-BE49-F238E27FC236}">
                  <a16:creationId xmlns:a16="http://schemas.microsoft.com/office/drawing/2014/main" id="{AB9AA24B-FB28-4684-51DB-A6D499D5C4CC}"/>
                </a:ext>
              </a:extLst>
            </p:cNvPr>
            <p:cNvSpPr/>
            <p:nvPr/>
          </p:nvSpPr>
          <p:spPr>
            <a:xfrm>
              <a:off x="4430340" y="3064098"/>
              <a:ext cx="128970" cy="203391"/>
            </a:xfrm>
            <a:custGeom>
              <a:avLst/>
              <a:gdLst/>
              <a:ahLst/>
              <a:cxnLst/>
              <a:rect l="l" t="t" r="r" b="b"/>
              <a:pathLst>
                <a:path w="1551" h="2446" extrusionOk="0">
                  <a:moveTo>
                    <a:pt x="161" y="0"/>
                  </a:moveTo>
                  <a:cubicBezTo>
                    <a:pt x="157" y="0"/>
                    <a:pt x="153" y="1"/>
                    <a:pt x="148" y="2"/>
                  </a:cubicBezTo>
                  <a:cubicBezTo>
                    <a:pt x="114" y="8"/>
                    <a:pt x="81" y="42"/>
                    <a:pt x="74" y="76"/>
                  </a:cubicBezTo>
                  <a:cubicBezTo>
                    <a:pt x="0" y="270"/>
                    <a:pt x="289" y="754"/>
                    <a:pt x="893" y="1479"/>
                  </a:cubicBezTo>
                  <a:cubicBezTo>
                    <a:pt x="1094" y="1714"/>
                    <a:pt x="1269" y="2029"/>
                    <a:pt x="1464" y="2418"/>
                  </a:cubicBezTo>
                  <a:cubicBezTo>
                    <a:pt x="1470" y="2439"/>
                    <a:pt x="1484" y="2445"/>
                    <a:pt x="1504" y="2445"/>
                  </a:cubicBezTo>
                  <a:cubicBezTo>
                    <a:pt x="1511" y="2445"/>
                    <a:pt x="1517" y="2445"/>
                    <a:pt x="1524" y="2439"/>
                  </a:cubicBezTo>
                  <a:cubicBezTo>
                    <a:pt x="1544" y="2432"/>
                    <a:pt x="1551" y="2405"/>
                    <a:pt x="1538" y="2385"/>
                  </a:cubicBezTo>
                  <a:cubicBezTo>
                    <a:pt x="1343" y="1982"/>
                    <a:pt x="1168" y="1667"/>
                    <a:pt x="960" y="1425"/>
                  </a:cubicBezTo>
                  <a:cubicBezTo>
                    <a:pt x="161" y="478"/>
                    <a:pt x="128" y="190"/>
                    <a:pt x="148" y="109"/>
                  </a:cubicBezTo>
                  <a:cubicBezTo>
                    <a:pt x="155" y="89"/>
                    <a:pt x="168" y="82"/>
                    <a:pt x="168" y="82"/>
                  </a:cubicBezTo>
                  <a:cubicBezTo>
                    <a:pt x="188" y="76"/>
                    <a:pt x="202" y="55"/>
                    <a:pt x="202" y="35"/>
                  </a:cubicBezTo>
                  <a:cubicBezTo>
                    <a:pt x="196" y="13"/>
                    <a:pt x="181" y="0"/>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353;p25">
              <a:extLst>
                <a:ext uri="{FF2B5EF4-FFF2-40B4-BE49-F238E27FC236}">
                  <a16:creationId xmlns:a16="http://schemas.microsoft.com/office/drawing/2014/main" id="{C677540A-E847-659C-36D2-EEC03ED2097C}"/>
                </a:ext>
              </a:extLst>
            </p:cNvPr>
            <p:cNvSpPr/>
            <p:nvPr/>
          </p:nvSpPr>
          <p:spPr>
            <a:xfrm>
              <a:off x="4534117" y="2978948"/>
              <a:ext cx="82737" cy="225426"/>
            </a:xfrm>
            <a:custGeom>
              <a:avLst/>
              <a:gdLst/>
              <a:ahLst/>
              <a:cxnLst/>
              <a:rect l="l" t="t" r="r" b="b"/>
              <a:pathLst>
                <a:path w="995" h="2711" extrusionOk="0">
                  <a:moveTo>
                    <a:pt x="250" y="1"/>
                  </a:moveTo>
                  <a:cubicBezTo>
                    <a:pt x="203" y="1"/>
                    <a:pt x="147" y="13"/>
                    <a:pt x="102" y="59"/>
                  </a:cubicBezTo>
                  <a:cubicBezTo>
                    <a:pt x="1" y="166"/>
                    <a:pt x="28" y="388"/>
                    <a:pt x="182" y="744"/>
                  </a:cubicBezTo>
                  <a:cubicBezTo>
                    <a:pt x="457" y="1375"/>
                    <a:pt x="699" y="2019"/>
                    <a:pt x="907" y="2684"/>
                  </a:cubicBezTo>
                  <a:cubicBezTo>
                    <a:pt x="914" y="2697"/>
                    <a:pt x="927" y="2711"/>
                    <a:pt x="947" y="2711"/>
                  </a:cubicBezTo>
                  <a:cubicBezTo>
                    <a:pt x="954" y="2711"/>
                    <a:pt x="961" y="2711"/>
                    <a:pt x="961" y="2704"/>
                  </a:cubicBezTo>
                  <a:cubicBezTo>
                    <a:pt x="988" y="2697"/>
                    <a:pt x="994" y="2677"/>
                    <a:pt x="994" y="2650"/>
                  </a:cubicBezTo>
                  <a:cubicBezTo>
                    <a:pt x="780" y="1992"/>
                    <a:pt x="538" y="1341"/>
                    <a:pt x="263" y="704"/>
                  </a:cubicBezTo>
                  <a:cubicBezTo>
                    <a:pt x="81" y="294"/>
                    <a:pt x="122" y="160"/>
                    <a:pt x="162" y="120"/>
                  </a:cubicBezTo>
                  <a:cubicBezTo>
                    <a:pt x="185" y="94"/>
                    <a:pt x="219" y="86"/>
                    <a:pt x="251" y="86"/>
                  </a:cubicBezTo>
                  <a:cubicBezTo>
                    <a:pt x="293" y="86"/>
                    <a:pt x="330" y="99"/>
                    <a:pt x="330" y="99"/>
                  </a:cubicBezTo>
                  <a:cubicBezTo>
                    <a:pt x="333" y="101"/>
                    <a:pt x="337" y="101"/>
                    <a:pt x="341" y="101"/>
                  </a:cubicBezTo>
                  <a:cubicBezTo>
                    <a:pt x="359" y="101"/>
                    <a:pt x="378" y="89"/>
                    <a:pt x="383" y="73"/>
                  </a:cubicBezTo>
                  <a:cubicBezTo>
                    <a:pt x="390" y="52"/>
                    <a:pt x="377" y="26"/>
                    <a:pt x="357" y="19"/>
                  </a:cubicBezTo>
                  <a:cubicBezTo>
                    <a:pt x="353" y="19"/>
                    <a:pt x="307"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354;p25">
              <a:extLst>
                <a:ext uri="{FF2B5EF4-FFF2-40B4-BE49-F238E27FC236}">
                  <a16:creationId xmlns:a16="http://schemas.microsoft.com/office/drawing/2014/main" id="{7CF774D0-196A-30C0-BFD1-2EEC99C583EE}"/>
                </a:ext>
              </a:extLst>
            </p:cNvPr>
            <p:cNvSpPr/>
            <p:nvPr/>
          </p:nvSpPr>
          <p:spPr>
            <a:xfrm>
              <a:off x="4670325" y="2907352"/>
              <a:ext cx="67686" cy="221102"/>
            </a:xfrm>
            <a:custGeom>
              <a:avLst/>
              <a:gdLst/>
              <a:ahLst/>
              <a:cxnLst/>
              <a:rect l="l" t="t" r="r" b="b"/>
              <a:pathLst>
                <a:path w="814" h="2659" extrusionOk="0">
                  <a:moveTo>
                    <a:pt x="729" y="0"/>
                  </a:moveTo>
                  <a:cubicBezTo>
                    <a:pt x="710" y="0"/>
                    <a:pt x="689" y="8"/>
                    <a:pt x="672" y="21"/>
                  </a:cubicBezTo>
                  <a:cubicBezTo>
                    <a:pt x="531" y="108"/>
                    <a:pt x="256" y="564"/>
                    <a:pt x="1" y="2612"/>
                  </a:cubicBezTo>
                  <a:cubicBezTo>
                    <a:pt x="1" y="2632"/>
                    <a:pt x="14" y="2652"/>
                    <a:pt x="34" y="2659"/>
                  </a:cubicBezTo>
                  <a:lnTo>
                    <a:pt x="41" y="2659"/>
                  </a:lnTo>
                  <a:cubicBezTo>
                    <a:pt x="61" y="2659"/>
                    <a:pt x="75" y="2645"/>
                    <a:pt x="81" y="2625"/>
                  </a:cubicBezTo>
                  <a:cubicBezTo>
                    <a:pt x="383" y="148"/>
                    <a:pt x="719" y="88"/>
                    <a:pt x="739" y="88"/>
                  </a:cubicBezTo>
                  <a:cubicBezTo>
                    <a:pt x="745" y="90"/>
                    <a:pt x="750" y="91"/>
                    <a:pt x="755" y="91"/>
                  </a:cubicBezTo>
                  <a:cubicBezTo>
                    <a:pt x="798" y="91"/>
                    <a:pt x="814" y="19"/>
                    <a:pt x="759" y="7"/>
                  </a:cubicBezTo>
                  <a:cubicBezTo>
                    <a:pt x="750" y="2"/>
                    <a:pt x="740" y="0"/>
                    <a:pt x="7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 name="Picture 14" descr="Agencia de Desarrollo Rural">
            <a:extLst>
              <a:ext uri="{FF2B5EF4-FFF2-40B4-BE49-F238E27FC236}">
                <a16:creationId xmlns:a16="http://schemas.microsoft.com/office/drawing/2014/main" id="{60B7ED62-1CAF-CF40-2C28-2AE521411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64"/>
          <a:stretch/>
        </p:blipFill>
        <p:spPr bwMode="auto">
          <a:xfrm>
            <a:off x="5997135" y="1781084"/>
            <a:ext cx="2795350" cy="130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986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262;p47">
            <a:extLst>
              <a:ext uri="{FF2B5EF4-FFF2-40B4-BE49-F238E27FC236}">
                <a16:creationId xmlns:a16="http://schemas.microsoft.com/office/drawing/2014/main" id="{EC97BC60-1852-EF17-579D-996304976048}"/>
              </a:ext>
            </a:extLst>
          </p:cNvPr>
          <p:cNvGrpSpPr/>
          <p:nvPr/>
        </p:nvGrpSpPr>
        <p:grpSpPr>
          <a:xfrm>
            <a:off x="960055" y="943408"/>
            <a:ext cx="1189464" cy="1345581"/>
            <a:chOff x="6891655" y="3912730"/>
            <a:chExt cx="287903" cy="418791"/>
          </a:xfrm>
        </p:grpSpPr>
        <p:sp>
          <p:nvSpPr>
            <p:cNvPr id="5" name="Google Shape;3263;p47">
              <a:extLst>
                <a:ext uri="{FF2B5EF4-FFF2-40B4-BE49-F238E27FC236}">
                  <a16:creationId xmlns:a16="http://schemas.microsoft.com/office/drawing/2014/main" id="{E71B7CA8-6A2C-22EB-2F19-05E67FA194F8}"/>
                </a:ext>
              </a:extLst>
            </p:cNvPr>
            <p:cNvSpPr/>
            <p:nvPr/>
          </p:nvSpPr>
          <p:spPr>
            <a:xfrm>
              <a:off x="6970151" y="3912730"/>
              <a:ext cx="130912" cy="86704"/>
            </a:xfrm>
            <a:custGeom>
              <a:avLst/>
              <a:gdLst/>
              <a:ahLst/>
              <a:cxnLst/>
              <a:rect l="l" t="t" r="r" b="b"/>
              <a:pathLst>
                <a:path w="5582" h="3697" extrusionOk="0">
                  <a:moveTo>
                    <a:pt x="1919" y="0"/>
                  </a:moveTo>
                  <a:cubicBezTo>
                    <a:pt x="1440" y="0"/>
                    <a:pt x="1014" y="306"/>
                    <a:pt x="863" y="762"/>
                  </a:cubicBezTo>
                  <a:lnTo>
                    <a:pt x="0" y="3348"/>
                  </a:lnTo>
                  <a:lnTo>
                    <a:pt x="1364" y="3697"/>
                  </a:lnTo>
                  <a:lnTo>
                    <a:pt x="4225" y="3697"/>
                  </a:lnTo>
                  <a:lnTo>
                    <a:pt x="5582" y="3348"/>
                  </a:lnTo>
                  <a:lnTo>
                    <a:pt x="4719" y="762"/>
                  </a:lnTo>
                  <a:cubicBezTo>
                    <a:pt x="4568" y="306"/>
                    <a:pt x="4142" y="0"/>
                    <a:pt x="3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264;p47">
              <a:extLst>
                <a:ext uri="{FF2B5EF4-FFF2-40B4-BE49-F238E27FC236}">
                  <a16:creationId xmlns:a16="http://schemas.microsoft.com/office/drawing/2014/main" id="{5829E6DE-38CF-4BE0-22B0-28C82109F808}"/>
                </a:ext>
              </a:extLst>
            </p:cNvPr>
            <p:cNvSpPr/>
            <p:nvPr/>
          </p:nvSpPr>
          <p:spPr>
            <a:xfrm>
              <a:off x="6970151" y="3912730"/>
              <a:ext cx="130912" cy="86704"/>
            </a:xfrm>
            <a:custGeom>
              <a:avLst/>
              <a:gdLst/>
              <a:ahLst/>
              <a:cxnLst/>
              <a:rect l="l" t="t" r="r" b="b"/>
              <a:pathLst>
                <a:path w="5582" h="3697" extrusionOk="0">
                  <a:moveTo>
                    <a:pt x="1919" y="0"/>
                  </a:moveTo>
                  <a:cubicBezTo>
                    <a:pt x="1440" y="0"/>
                    <a:pt x="1014" y="306"/>
                    <a:pt x="863" y="762"/>
                  </a:cubicBezTo>
                  <a:lnTo>
                    <a:pt x="0" y="3348"/>
                  </a:lnTo>
                  <a:lnTo>
                    <a:pt x="1364" y="3697"/>
                  </a:lnTo>
                  <a:lnTo>
                    <a:pt x="4225" y="3697"/>
                  </a:lnTo>
                  <a:lnTo>
                    <a:pt x="5582" y="3348"/>
                  </a:lnTo>
                  <a:lnTo>
                    <a:pt x="5341" y="2629"/>
                  </a:lnTo>
                  <a:lnTo>
                    <a:pt x="2785" y="2629"/>
                  </a:lnTo>
                  <a:cubicBezTo>
                    <a:pt x="2417" y="2629"/>
                    <a:pt x="2158" y="2269"/>
                    <a:pt x="2273" y="1921"/>
                  </a:cubicBezTo>
                  <a:lnTo>
                    <a:pt x="2659" y="762"/>
                  </a:lnTo>
                  <a:cubicBezTo>
                    <a:pt x="2807" y="315"/>
                    <a:pt x="3221" y="12"/>
                    <a:pt x="3690"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3265;p47">
              <a:extLst>
                <a:ext uri="{FF2B5EF4-FFF2-40B4-BE49-F238E27FC236}">
                  <a16:creationId xmlns:a16="http://schemas.microsoft.com/office/drawing/2014/main" id="{05D19865-8EFF-1BAE-A0D4-CCBAD6ECEBE0}"/>
                </a:ext>
              </a:extLst>
            </p:cNvPr>
            <p:cNvSpPr/>
            <p:nvPr/>
          </p:nvSpPr>
          <p:spPr>
            <a:xfrm>
              <a:off x="6941914" y="4016789"/>
              <a:ext cx="38486" cy="48453"/>
            </a:xfrm>
            <a:custGeom>
              <a:avLst/>
              <a:gdLst/>
              <a:ahLst/>
              <a:cxnLst/>
              <a:rect l="l" t="t" r="r" b="b"/>
              <a:pathLst>
                <a:path w="1641" h="2066" extrusionOk="0">
                  <a:moveTo>
                    <a:pt x="750" y="1"/>
                  </a:moveTo>
                  <a:cubicBezTo>
                    <a:pt x="336" y="1"/>
                    <a:pt x="0" y="337"/>
                    <a:pt x="0" y="752"/>
                  </a:cubicBezTo>
                  <a:lnTo>
                    <a:pt x="0" y="1314"/>
                  </a:lnTo>
                  <a:cubicBezTo>
                    <a:pt x="0" y="1729"/>
                    <a:pt x="336" y="2066"/>
                    <a:pt x="750" y="2066"/>
                  </a:cubicBezTo>
                  <a:lnTo>
                    <a:pt x="1641" y="2066"/>
                  </a:lnTo>
                  <a:lnTo>
                    <a:pt x="1641"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3266;p47">
              <a:extLst>
                <a:ext uri="{FF2B5EF4-FFF2-40B4-BE49-F238E27FC236}">
                  <a16:creationId xmlns:a16="http://schemas.microsoft.com/office/drawing/2014/main" id="{2652CA77-D710-1E8D-7609-12414FEE0039}"/>
                </a:ext>
              </a:extLst>
            </p:cNvPr>
            <p:cNvSpPr/>
            <p:nvPr/>
          </p:nvSpPr>
          <p:spPr>
            <a:xfrm>
              <a:off x="7090837" y="4016789"/>
              <a:ext cx="38462" cy="48453"/>
            </a:xfrm>
            <a:custGeom>
              <a:avLst/>
              <a:gdLst/>
              <a:ahLst/>
              <a:cxnLst/>
              <a:rect l="l" t="t" r="r" b="b"/>
              <a:pathLst>
                <a:path w="1640" h="2066" extrusionOk="0">
                  <a:moveTo>
                    <a:pt x="1" y="1"/>
                  </a:moveTo>
                  <a:lnTo>
                    <a:pt x="1" y="2066"/>
                  </a:lnTo>
                  <a:lnTo>
                    <a:pt x="890" y="2066"/>
                  </a:lnTo>
                  <a:cubicBezTo>
                    <a:pt x="1304" y="2066"/>
                    <a:pt x="1640" y="1729"/>
                    <a:pt x="1640" y="1314"/>
                  </a:cubicBezTo>
                  <a:lnTo>
                    <a:pt x="1640" y="752"/>
                  </a:lnTo>
                  <a:cubicBezTo>
                    <a:pt x="1640" y="337"/>
                    <a:pt x="1305" y="1"/>
                    <a:pt x="89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3267;p47">
              <a:extLst>
                <a:ext uri="{FF2B5EF4-FFF2-40B4-BE49-F238E27FC236}">
                  <a16:creationId xmlns:a16="http://schemas.microsoft.com/office/drawing/2014/main" id="{AD6CE0D9-A213-A5F1-BD8C-1F118438D868}"/>
                </a:ext>
              </a:extLst>
            </p:cNvPr>
            <p:cNvSpPr/>
            <p:nvPr/>
          </p:nvSpPr>
          <p:spPr>
            <a:xfrm>
              <a:off x="6891655" y="4161350"/>
              <a:ext cx="287903" cy="170171"/>
            </a:xfrm>
            <a:custGeom>
              <a:avLst/>
              <a:gdLst/>
              <a:ahLst/>
              <a:cxnLst/>
              <a:rect l="l" t="t" r="r" b="b"/>
              <a:pathLst>
                <a:path w="12276" h="7256" extrusionOk="0">
                  <a:moveTo>
                    <a:pt x="4561" y="1"/>
                  </a:moveTo>
                  <a:lnTo>
                    <a:pt x="3905" y="243"/>
                  </a:lnTo>
                  <a:lnTo>
                    <a:pt x="3347" y="806"/>
                  </a:lnTo>
                  <a:lnTo>
                    <a:pt x="2789" y="652"/>
                  </a:lnTo>
                  <a:lnTo>
                    <a:pt x="1061" y="1286"/>
                  </a:lnTo>
                  <a:cubicBezTo>
                    <a:pt x="422" y="1520"/>
                    <a:pt x="1" y="2125"/>
                    <a:pt x="1" y="2804"/>
                  </a:cubicBezTo>
                  <a:lnTo>
                    <a:pt x="1" y="7255"/>
                  </a:lnTo>
                  <a:lnTo>
                    <a:pt x="1675" y="7255"/>
                  </a:lnTo>
                  <a:lnTo>
                    <a:pt x="2751" y="6895"/>
                  </a:lnTo>
                  <a:lnTo>
                    <a:pt x="9487" y="6895"/>
                  </a:lnTo>
                  <a:lnTo>
                    <a:pt x="10603" y="7255"/>
                  </a:lnTo>
                  <a:lnTo>
                    <a:pt x="12275" y="7255"/>
                  </a:lnTo>
                  <a:lnTo>
                    <a:pt x="12275" y="2804"/>
                  </a:lnTo>
                  <a:cubicBezTo>
                    <a:pt x="12275" y="2125"/>
                    <a:pt x="11854" y="1520"/>
                    <a:pt x="11215" y="1286"/>
                  </a:cubicBezTo>
                  <a:lnTo>
                    <a:pt x="9487" y="652"/>
                  </a:lnTo>
                  <a:lnTo>
                    <a:pt x="8929" y="806"/>
                  </a:lnTo>
                  <a:lnTo>
                    <a:pt x="8371" y="243"/>
                  </a:lnTo>
                  <a:lnTo>
                    <a:pt x="77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3268;p47">
              <a:extLst>
                <a:ext uri="{FF2B5EF4-FFF2-40B4-BE49-F238E27FC236}">
                  <a16:creationId xmlns:a16="http://schemas.microsoft.com/office/drawing/2014/main" id="{EDF52800-306F-99E4-7976-7808F44A1506}"/>
                </a:ext>
              </a:extLst>
            </p:cNvPr>
            <p:cNvSpPr/>
            <p:nvPr/>
          </p:nvSpPr>
          <p:spPr>
            <a:xfrm>
              <a:off x="6891655" y="4161350"/>
              <a:ext cx="132272" cy="170171"/>
            </a:xfrm>
            <a:custGeom>
              <a:avLst/>
              <a:gdLst/>
              <a:ahLst/>
              <a:cxnLst/>
              <a:rect l="l" t="t" r="r" b="b"/>
              <a:pathLst>
                <a:path w="5640" h="7256" extrusionOk="0">
                  <a:moveTo>
                    <a:pt x="4561" y="1"/>
                  </a:moveTo>
                  <a:lnTo>
                    <a:pt x="3905" y="243"/>
                  </a:lnTo>
                  <a:lnTo>
                    <a:pt x="3310" y="820"/>
                  </a:lnTo>
                  <a:lnTo>
                    <a:pt x="2789" y="652"/>
                  </a:lnTo>
                  <a:lnTo>
                    <a:pt x="1061" y="1286"/>
                  </a:lnTo>
                  <a:cubicBezTo>
                    <a:pt x="422" y="1520"/>
                    <a:pt x="1" y="2125"/>
                    <a:pt x="1" y="2804"/>
                  </a:cubicBezTo>
                  <a:lnTo>
                    <a:pt x="1" y="7255"/>
                  </a:lnTo>
                  <a:lnTo>
                    <a:pt x="1077" y="7255"/>
                  </a:lnTo>
                  <a:lnTo>
                    <a:pt x="1077" y="2804"/>
                  </a:lnTo>
                  <a:cubicBezTo>
                    <a:pt x="1077" y="2125"/>
                    <a:pt x="1501" y="1520"/>
                    <a:pt x="2137" y="1286"/>
                  </a:cubicBezTo>
                  <a:lnTo>
                    <a:pt x="5640"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269;p47">
              <a:extLst>
                <a:ext uri="{FF2B5EF4-FFF2-40B4-BE49-F238E27FC236}">
                  <a16:creationId xmlns:a16="http://schemas.microsoft.com/office/drawing/2014/main" id="{7A5FAA00-5E17-5985-ACE3-0E2C9A73E197}"/>
                </a:ext>
              </a:extLst>
            </p:cNvPr>
            <p:cNvSpPr/>
            <p:nvPr/>
          </p:nvSpPr>
          <p:spPr>
            <a:xfrm>
              <a:off x="6998622" y="4122114"/>
              <a:ext cx="73969" cy="51689"/>
            </a:xfrm>
            <a:custGeom>
              <a:avLst/>
              <a:gdLst/>
              <a:ahLst/>
              <a:cxnLst/>
              <a:rect l="l" t="t" r="r" b="b"/>
              <a:pathLst>
                <a:path w="3154" h="2204" extrusionOk="0">
                  <a:moveTo>
                    <a:pt x="1577" y="0"/>
                  </a:moveTo>
                  <a:lnTo>
                    <a:pt x="0" y="195"/>
                  </a:lnTo>
                  <a:lnTo>
                    <a:pt x="0" y="1676"/>
                  </a:lnTo>
                  <a:cubicBezTo>
                    <a:pt x="467" y="2028"/>
                    <a:pt x="1022" y="2204"/>
                    <a:pt x="1577" y="2204"/>
                  </a:cubicBezTo>
                  <a:cubicBezTo>
                    <a:pt x="2132" y="2204"/>
                    <a:pt x="2687" y="2028"/>
                    <a:pt x="3154" y="1676"/>
                  </a:cubicBezTo>
                  <a:lnTo>
                    <a:pt x="3154" y="195"/>
                  </a:lnTo>
                  <a:lnTo>
                    <a:pt x="1577" y="0"/>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270;p47">
              <a:extLst>
                <a:ext uri="{FF2B5EF4-FFF2-40B4-BE49-F238E27FC236}">
                  <a16:creationId xmlns:a16="http://schemas.microsoft.com/office/drawing/2014/main" id="{1C75C14A-D995-D01C-1D10-81204C139FA7}"/>
                </a:ext>
              </a:extLst>
            </p:cNvPr>
            <p:cNvSpPr/>
            <p:nvPr/>
          </p:nvSpPr>
          <p:spPr>
            <a:xfrm>
              <a:off x="6998622" y="4126664"/>
              <a:ext cx="49649" cy="47140"/>
            </a:xfrm>
            <a:custGeom>
              <a:avLst/>
              <a:gdLst/>
              <a:ahLst/>
              <a:cxnLst/>
              <a:rect l="l" t="t" r="r" b="b"/>
              <a:pathLst>
                <a:path w="2117" h="2010" extrusionOk="0">
                  <a:moveTo>
                    <a:pt x="0" y="1"/>
                  </a:moveTo>
                  <a:lnTo>
                    <a:pt x="0" y="1482"/>
                  </a:lnTo>
                  <a:cubicBezTo>
                    <a:pt x="468" y="1834"/>
                    <a:pt x="1022" y="2010"/>
                    <a:pt x="1577" y="2010"/>
                  </a:cubicBezTo>
                  <a:cubicBezTo>
                    <a:pt x="1758" y="2010"/>
                    <a:pt x="1938" y="1991"/>
                    <a:pt x="2116" y="1954"/>
                  </a:cubicBezTo>
                  <a:cubicBezTo>
                    <a:pt x="1749" y="1876"/>
                    <a:pt x="1393" y="1719"/>
                    <a:pt x="1079" y="1482"/>
                  </a:cubicBezTo>
                  <a:lnTo>
                    <a:pt x="1079" y="1"/>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271;p47">
              <a:extLst>
                <a:ext uri="{FF2B5EF4-FFF2-40B4-BE49-F238E27FC236}">
                  <a16:creationId xmlns:a16="http://schemas.microsoft.com/office/drawing/2014/main" id="{D8E7F4D9-B844-E322-915C-21F2F1481CD7}"/>
                </a:ext>
              </a:extLst>
            </p:cNvPr>
            <p:cNvSpPr/>
            <p:nvPr/>
          </p:nvSpPr>
          <p:spPr>
            <a:xfrm>
              <a:off x="6957041" y="4167026"/>
              <a:ext cx="26220" cy="68223"/>
            </a:xfrm>
            <a:custGeom>
              <a:avLst/>
              <a:gdLst/>
              <a:ahLst/>
              <a:cxnLst/>
              <a:rect l="l" t="t" r="r" b="b"/>
              <a:pathLst>
                <a:path w="1118" h="2909" extrusionOk="0">
                  <a:moveTo>
                    <a:pt x="1117" y="1"/>
                  </a:moveTo>
                  <a:lnTo>
                    <a:pt x="1" y="410"/>
                  </a:lnTo>
                  <a:lnTo>
                    <a:pt x="1" y="2908"/>
                  </a:lnTo>
                  <a:lnTo>
                    <a:pt x="1117" y="2908"/>
                  </a:lnTo>
                  <a:lnTo>
                    <a:pt x="11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272;p47">
              <a:extLst>
                <a:ext uri="{FF2B5EF4-FFF2-40B4-BE49-F238E27FC236}">
                  <a16:creationId xmlns:a16="http://schemas.microsoft.com/office/drawing/2014/main" id="{C3F31822-16A8-134E-9483-778F15477D62}"/>
                </a:ext>
              </a:extLst>
            </p:cNvPr>
            <p:cNvSpPr/>
            <p:nvPr/>
          </p:nvSpPr>
          <p:spPr>
            <a:xfrm>
              <a:off x="7087953" y="4167026"/>
              <a:ext cx="26196" cy="68223"/>
            </a:xfrm>
            <a:custGeom>
              <a:avLst/>
              <a:gdLst/>
              <a:ahLst/>
              <a:cxnLst/>
              <a:rect l="l" t="t" r="r" b="b"/>
              <a:pathLst>
                <a:path w="1117" h="2909" extrusionOk="0">
                  <a:moveTo>
                    <a:pt x="1" y="1"/>
                  </a:moveTo>
                  <a:lnTo>
                    <a:pt x="1" y="2908"/>
                  </a:lnTo>
                  <a:lnTo>
                    <a:pt x="1117" y="2908"/>
                  </a:lnTo>
                  <a:lnTo>
                    <a:pt x="1117" y="410"/>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273;p47">
              <a:extLst>
                <a:ext uri="{FF2B5EF4-FFF2-40B4-BE49-F238E27FC236}">
                  <a16:creationId xmlns:a16="http://schemas.microsoft.com/office/drawing/2014/main" id="{841FB5A5-CEFC-235A-3B3A-1663CFF1CAA1}"/>
                </a:ext>
              </a:extLst>
            </p:cNvPr>
            <p:cNvSpPr/>
            <p:nvPr/>
          </p:nvSpPr>
          <p:spPr>
            <a:xfrm>
              <a:off x="6972191" y="4008628"/>
              <a:ext cx="126808" cy="127652"/>
            </a:xfrm>
            <a:custGeom>
              <a:avLst/>
              <a:gdLst/>
              <a:ahLst/>
              <a:cxnLst/>
              <a:rect l="l" t="t" r="r" b="b"/>
              <a:pathLst>
                <a:path w="5407" h="5443" extrusionOk="0">
                  <a:moveTo>
                    <a:pt x="1" y="0"/>
                  </a:moveTo>
                  <a:lnTo>
                    <a:pt x="1" y="2945"/>
                  </a:lnTo>
                  <a:cubicBezTo>
                    <a:pt x="1" y="4325"/>
                    <a:pt x="1120" y="5443"/>
                    <a:pt x="2497" y="5443"/>
                  </a:cubicBezTo>
                  <a:lnTo>
                    <a:pt x="2911" y="5443"/>
                  </a:lnTo>
                  <a:cubicBezTo>
                    <a:pt x="4291" y="5443"/>
                    <a:pt x="5407" y="4325"/>
                    <a:pt x="5407" y="2945"/>
                  </a:cubicBezTo>
                  <a:lnTo>
                    <a:pt x="5407" y="27"/>
                  </a:lnTo>
                  <a:lnTo>
                    <a:pt x="1"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274;p47">
              <a:extLst>
                <a:ext uri="{FF2B5EF4-FFF2-40B4-BE49-F238E27FC236}">
                  <a16:creationId xmlns:a16="http://schemas.microsoft.com/office/drawing/2014/main" id="{A52FB57A-034C-220A-0B8D-33F61185DF3C}"/>
                </a:ext>
              </a:extLst>
            </p:cNvPr>
            <p:cNvSpPr/>
            <p:nvPr/>
          </p:nvSpPr>
          <p:spPr>
            <a:xfrm>
              <a:off x="6972191" y="4008628"/>
              <a:ext cx="126808" cy="127652"/>
            </a:xfrm>
            <a:custGeom>
              <a:avLst/>
              <a:gdLst/>
              <a:ahLst/>
              <a:cxnLst/>
              <a:rect l="l" t="t" r="r" b="b"/>
              <a:pathLst>
                <a:path w="5407" h="5443" extrusionOk="0">
                  <a:moveTo>
                    <a:pt x="1" y="0"/>
                  </a:moveTo>
                  <a:lnTo>
                    <a:pt x="1" y="2945"/>
                  </a:lnTo>
                  <a:cubicBezTo>
                    <a:pt x="1" y="4325"/>
                    <a:pt x="1120" y="5443"/>
                    <a:pt x="2497" y="5443"/>
                  </a:cubicBezTo>
                  <a:lnTo>
                    <a:pt x="2911" y="5443"/>
                  </a:lnTo>
                  <a:cubicBezTo>
                    <a:pt x="3024" y="5443"/>
                    <a:pt x="3134" y="5435"/>
                    <a:pt x="3243" y="5421"/>
                  </a:cubicBezTo>
                  <a:cubicBezTo>
                    <a:pt x="2020" y="5258"/>
                    <a:pt x="1077" y="4212"/>
                    <a:pt x="1077" y="2945"/>
                  </a:cubicBezTo>
                  <a:lnTo>
                    <a:pt x="1077" y="1786"/>
                  </a:lnTo>
                  <a:cubicBezTo>
                    <a:pt x="1077" y="1390"/>
                    <a:pt x="1399" y="1068"/>
                    <a:pt x="1797" y="1068"/>
                  </a:cubicBezTo>
                  <a:lnTo>
                    <a:pt x="5407" y="1068"/>
                  </a:lnTo>
                  <a:lnTo>
                    <a:pt x="5407" y="27"/>
                  </a:lnTo>
                  <a:lnTo>
                    <a:pt x="1"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275;p47">
              <a:extLst>
                <a:ext uri="{FF2B5EF4-FFF2-40B4-BE49-F238E27FC236}">
                  <a16:creationId xmlns:a16="http://schemas.microsoft.com/office/drawing/2014/main" id="{1DD5A0E3-9C6A-A5E3-0594-1508C2B147C9}"/>
                </a:ext>
              </a:extLst>
            </p:cNvPr>
            <p:cNvSpPr/>
            <p:nvPr/>
          </p:nvSpPr>
          <p:spPr>
            <a:xfrm>
              <a:off x="7056573" y="4034121"/>
              <a:ext cx="12664" cy="20967"/>
            </a:xfrm>
            <a:custGeom>
              <a:avLst/>
              <a:gdLst/>
              <a:ahLst/>
              <a:cxnLst/>
              <a:rect l="l" t="t" r="r" b="b"/>
              <a:pathLst>
                <a:path w="540" h="894" extrusionOk="0">
                  <a:moveTo>
                    <a:pt x="270" y="1"/>
                  </a:moveTo>
                  <a:cubicBezTo>
                    <a:pt x="119" y="1"/>
                    <a:pt x="0" y="121"/>
                    <a:pt x="0" y="270"/>
                  </a:cubicBezTo>
                  <a:lnTo>
                    <a:pt x="0" y="624"/>
                  </a:lnTo>
                  <a:cubicBezTo>
                    <a:pt x="0" y="773"/>
                    <a:pt x="119" y="894"/>
                    <a:pt x="270" y="894"/>
                  </a:cubicBezTo>
                  <a:cubicBezTo>
                    <a:pt x="419" y="894"/>
                    <a:pt x="540" y="773"/>
                    <a:pt x="540" y="624"/>
                  </a:cubicBezTo>
                  <a:lnTo>
                    <a:pt x="540" y="270"/>
                  </a:lnTo>
                  <a:cubicBezTo>
                    <a:pt x="540" y="121"/>
                    <a:pt x="419" y="1"/>
                    <a:pt x="270" y="1"/>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276;p47">
              <a:extLst>
                <a:ext uri="{FF2B5EF4-FFF2-40B4-BE49-F238E27FC236}">
                  <a16:creationId xmlns:a16="http://schemas.microsoft.com/office/drawing/2014/main" id="{C33DD425-A726-73D8-A80D-F3BC9B8B6B41}"/>
                </a:ext>
              </a:extLst>
            </p:cNvPr>
            <p:cNvSpPr/>
            <p:nvPr/>
          </p:nvSpPr>
          <p:spPr>
            <a:xfrm>
              <a:off x="7002117" y="4034121"/>
              <a:ext cx="12664" cy="20967"/>
            </a:xfrm>
            <a:custGeom>
              <a:avLst/>
              <a:gdLst/>
              <a:ahLst/>
              <a:cxnLst/>
              <a:rect l="l" t="t" r="r" b="b"/>
              <a:pathLst>
                <a:path w="540" h="894" extrusionOk="0">
                  <a:moveTo>
                    <a:pt x="270" y="1"/>
                  </a:moveTo>
                  <a:cubicBezTo>
                    <a:pt x="121" y="1"/>
                    <a:pt x="1" y="121"/>
                    <a:pt x="1" y="270"/>
                  </a:cubicBezTo>
                  <a:lnTo>
                    <a:pt x="1" y="624"/>
                  </a:lnTo>
                  <a:cubicBezTo>
                    <a:pt x="1" y="773"/>
                    <a:pt x="121" y="894"/>
                    <a:pt x="270" y="894"/>
                  </a:cubicBezTo>
                  <a:cubicBezTo>
                    <a:pt x="418" y="894"/>
                    <a:pt x="540" y="773"/>
                    <a:pt x="540" y="624"/>
                  </a:cubicBezTo>
                  <a:lnTo>
                    <a:pt x="540" y="270"/>
                  </a:lnTo>
                  <a:cubicBezTo>
                    <a:pt x="540" y="121"/>
                    <a:pt x="418" y="1"/>
                    <a:pt x="270" y="1"/>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277;p47">
              <a:extLst>
                <a:ext uri="{FF2B5EF4-FFF2-40B4-BE49-F238E27FC236}">
                  <a16:creationId xmlns:a16="http://schemas.microsoft.com/office/drawing/2014/main" id="{A65A1D3E-B023-E005-0E1D-328A97887139}"/>
                </a:ext>
              </a:extLst>
            </p:cNvPr>
            <p:cNvSpPr/>
            <p:nvPr/>
          </p:nvSpPr>
          <p:spPr>
            <a:xfrm>
              <a:off x="7013444" y="4076781"/>
              <a:ext cx="44325" cy="28518"/>
            </a:xfrm>
            <a:custGeom>
              <a:avLst/>
              <a:gdLst/>
              <a:ahLst/>
              <a:cxnLst/>
              <a:rect l="l" t="t" r="r" b="b"/>
              <a:pathLst>
                <a:path w="1890" h="1216" extrusionOk="0">
                  <a:moveTo>
                    <a:pt x="270" y="0"/>
                  </a:moveTo>
                  <a:cubicBezTo>
                    <a:pt x="121" y="0"/>
                    <a:pt x="0" y="122"/>
                    <a:pt x="0" y="270"/>
                  </a:cubicBezTo>
                  <a:cubicBezTo>
                    <a:pt x="0" y="792"/>
                    <a:pt x="424" y="1216"/>
                    <a:pt x="945" y="1216"/>
                  </a:cubicBezTo>
                  <a:cubicBezTo>
                    <a:pt x="1465" y="1216"/>
                    <a:pt x="1889" y="792"/>
                    <a:pt x="1889" y="270"/>
                  </a:cubicBezTo>
                  <a:cubicBezTo>
                    <a:pt x="1889" y="122"/>
                    <a:pt x="1769" y="0"/>
                    <a:pt x="1620" y="0"/>
                  </a:cubicBezTo>
                  <a:cubicBezTo>
                    <a:pt x="1472" y="0"/>
                    <a:pt x="1350" y="122"/>
                    <a:pt x="1350" y="270"/>
                  </a:cubicBezTo>
                  <a:cubicBezTo>
                    <a:pt x="1350" y="495"/>
                    <a:pt x="1168" y="677"/>
                    <a:pt x="945" y="677"/>
                  </a:cubicBezTo>
                  <a:cubicBezTo>
                    <a:pt x="722" y="677"/>
                    <a:pt x="540" y="495"/>
                    <a:pt x="540" y="270"/>
                  </a:cubicBezTo>
                  <a:cubicBezTo>
                    <a:pt x="540" y="122"/>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278;p47">
              <a:extLst>
                <a:ext uri="{FF2B5EF4-FFF2-40B4-BE49-F238E27FC236}">
                  <a16:creationId xmlns:a16="http://schemas.microsoft.com/office/drawing/2014/main" id="{EFC405A4-49A0-FD4A-7015-B37C7E017641}"/>
                </a:ext>
              </a:extLst>
            </p:cNvPr>
            <p:cNvSpPr/>
            <p:nvPr/>
          </p:nvSpPr>
          <p:spPr>
            <a:xfrm>
              <a:off x="6924348" y="3991226"/>
              <a:ext cx="222517" cy="25587"/>
            </a:xfrm>
            <a:custGeom>
              <a:avLst/>
              <a:gdLst/>
              <a:ahLst/>
              <a:cxnLst/>
              <a:rect l="l" t="t" r="r" b="b"/>
              <a:pathLst>
                <a:path w="9488" h="1091" extrusionOk="0">
                  <a:moveTo>
                    <a:pt x="546" y="1"/>
                  </a:moveTo>
                  <a:cubicBezTo>
                    <a:pt x="245" y="1"/>
                    <a:pt x="0" y="246"/>
                    <a:pt x="0" y="547"/>
                  </a:cubicBezTo>
                  <a:cubicBezTo>
                    <a:pt x="0" y="848"/>
                    <a:pt x="245" y="1091"/>
                    <a:pt x="546" y="1091"/>
                  </a:cubicBezTo>
                  <a:lnTo>
                    <a:pt x="8942" y="1091"/>
                  </a:lnTo>
                  <a:cubicBezTo>
                    <a:pt x="9243" y="1091"/>
                    <a:pt x="9488" y="848"/>
                    <a:pt x="9488" y="547"/>
                  </a:cubicBezTo>
                  <a:cubicBezTo>
                    <a:pt x="9488" y="246"/>
                    <a:pt x="9243" y="1"/>
                    <a:pt x="8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279;p47">
              <a:extLst>
                <a:ext uri="{FF2B5EF4-FFF2-40B4-BE49-F238E27FC236}">
                  <a16:creationId xmlns:a16="http://schemas.microsoft.com/office/drawing/2014/main" id="{7122E293-64A8-5097-FCE6-CDA049DF4EFC}"/>
                </a:ext>
              </a:extLst>
            </p:cNvPr>
            <p:cNvSpPr/>
            <p:nvPr/>
          </p:nvSpPr>
          <p:spPr>
            <a:xfrm>
              <a:off x="6924348" y="3991226"/>
              <a:ext cx="54926" cy="25587"/>
            </a:xfrm>
            <a:custGeom>
              <a:avLst/>
              <a:gdLst/>
              <a:ahLst/>
              <a:cxnLst/>
              <a:rect l="l" t="t" r="r" b="b"/>
              <a:pathLst>
                <a:path w="2342" h="1091" extrusionOk="0">
                  <a:moveTo>
                    <a:pt x="546" y="1"/>
                  </a:moveTo>
                  <a:cubicBezTo>
                    <a:pt x="245" y="1"/>
                    <a:pt x="0" y="246"/>
                    <a:pt x="0" y="547"/>
                  </a:cubicBezTo>
                  <a:cubicBezTo>
                    <a:pt x="0" y="848"/>
                    <a:pt x="245" y="1091"/>
                    <a:pt x="546" y="1091"/>
                  </a:cubicBezTo>
                  <a:lnTo>
                    <a:pt x="2342" y="1091"/>
                  </a:lnTo>
                  <a:cubicBezTo>
                    <a:pt x="2041" y="1091"/>
                    <a:pt x="1799" y="848"/>
                    <a:pt x="1799" y="547"/>
                  </a:cubicBezTo>
                  <a:cubicBezTo>
                    <a:pt x="1799" y="246"/>
                    <a:pt x="2041" y="1"/>
                    <a:pt x="2342"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280;p47">
              <a:extLst>
                <a:ext uri="{FF2B5EF4-FFF2-40B4-BE49-F238E27FC236}">
                  <a16:creationId xmlns:a16="http://schemas.microsoft.com/office/drawing/2014/main" id="{5706EA3D-685E-62D2-69AE-E1958D3E1905}"/>
                </a:ext>
              </a:extLst>
            </p:cNvPr>
            <p:cNvSpPr/>
            <p:nvPr/>
          </p:nvSpPr>
          <p:spPr>
            <a:xfrm>
              <a:off x="6930938" y="4226806"/>
              <a:ext cx="209407" cy="104715"/>
            </a:xfrm>
            <a:custGeom>
              <a:avLst/>
              <a:gdLst/>
              <a:ahLst/>
              <a:cxnLst/>
              <a:rect l="l" t="t" r="r" b="b"/>
              <a:pathLst>
                <a:path w="8929" h="4465" extrusionOk="0">
                  <a:moveTo>
                    <a:pt x="779" y="0"/>
                  </a:moveTo>
                  <a:cubicBezTo>
                    <a:pt x="652" y="0"/>
                    <a:pt x="546" y="94"/>
                    <a:pt x="528" y="221"/>
                  </a:cubicBezTo>
                  <a:lnTo>
                    <a:pt x="0" y="4464"/>
                  </a:lnTo>
                  <a:lnTo>
                    <a:pt x="8928" y="4464"/>
                  </a:lnTo>
                  <a:lnTo>
                    <a:pt x="8398" y="221"/>
                  </a:lnTo>
                  <a:cubicBezTo>
                    <a:pt x="8380" y="94"/>
                    <a:pt x="8274" y="0"/>
                    <a:pt x="8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281;p47">
              <a:extLst>
                <a:ext uri="{FF2B5EF4-FFF2-40B4-BE49-F238E27FC236}">
                  <a16:creationId xmlns:a16="http://schemas.microsoft.com/office/drawing/2014/main" id="{C86D2D2D-6C04-5CFF-B3BD-89B17AD68A98}"/>
                </a:ext>
              </a:extLst>
            </p:cNvPr>
            <p:cNvSpPr/>
            <p:nvPr/>
          </p:nvSpPr>
          <p:spPr>
            <a:xfrm>
              <a:off x="6930938" y="4226806"/>
              <a:ext cx="38345" cy="104715"/>
            </a:xfrm>
            <a:custGeom>
              <a:avLst/>
              <a:gdLst/>
              <a:ahLst/>
              <a:cxnLst/>
              <a:rect l="l" t="t" r="r" b="b"/>
              <a:pathLst>
                <a:path w="1635" h="4465" extrusionOk="0">
                  <a:moveTo>
                    <a:pt x="779" y="0"/>
                  </a:moveTo>
                  <a:cubicBezTo>
                    <a:pt x="652" y="0"/>
                    <a:pt x="546" y="94"/>
                    <a:pt x="528" y="221"/>
                  </a:cubicBezTo>
                  <a:lnTo>
                    <a:pt x="0" y="4464"/>
                  </a:lnTo>
                  <a:lnTo>
                    <a:pt x="1076" y="4464"/>
                  </a:lnTo>
                  <a:lnTo>
                    <a:pt x="1635"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282;p47">
              <a:extLst>
                <a:ext uri="{FF2B5EF4-FFF2-40B4-BE49-F238E27FC236}">
                  <a16:creationId xmlns:a16="http://schemas.microsoft.com/office/drawing/2014/main" id="{961E3EFE-9C68-7FA7-06C2-22F9CCEB4F85}"/>
                </a:ext>
              </a:extLst>
            </p:cNvPr>
            <p:cNvSpPr/>
            <p:nvPr/>
          </p:nvSpPr>
          <p:spPr>
            <a:xfrm>
              <a:off x="6976905" y="4272844"/>
              <a:ext cx="117403" cy="12641"/>
            </a:xfrm>
            <a:custGeom>
              <a:avLst/>
              <a:gdLst/>
              <a:ahLst/>
              <a:cxnLst/>
              <a:rect l="l" t="t" r="r" b="b"/>
              <a:pathLst>
                <a:path w="5006" h="539" extrusionOk="0">
                  <a:moveTo>
                    <a:pt x="270" y="0"/>
                  </a:moveTo>
                  <a:cubicBezTo>
                    <a:pt x="122" y="0"/>
                    <a:pt x="1" y="121"/>
                    <a:pt x="1" y="269"/>
                  </a:cubicBezTo>
                  <a:cubicBezTo>
                    <a:pt x="1" y="418"/>
                    <a:pt x="122" y="538"/>
                    <a:pt x="270" y="538"/>
                  </a:cubicBezTo>
                  <a:lnTo>
                    <a:pt x="4736" y="538"/>
                  </a:lnTo>
                  <a:cubicBezTo>
                    <a:pt x="4884" y="538"/>
                    <a:pt x="5005" y="418"/>
                    <a:pt x="5005" y="269"/>
                  </a:cubicBezTo>
                  <a:cubicBezTo>
                    <a:pt x="5005" y="121"/>
                    <a:pt x="4884" y="0"/>
                    <a:pt x="4736"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283;p47">
              <a:extLst>
                <a:ext uri="{FF2B5EF4-FFF2-40B4-BE49-F238E27FC236}">
                  <a16:creationId xmlns:a16="http://schemas.microsoft.com/office/drawing/2014/main" id="{A32EFC6E-39F0-25AC-445A-F757753D58D5}"/>
                </a:ext>
              </a:extLst>
            </p:cNvPr>
            <p:cNvSpPr/>
            <p:nvPr/>
          </p:nvSpPr>
          <p:spPr>
            <a:xfrm>
              <a:off x="6957041" y="4167026"/>
              <a:ext cx="26220" cy="18879"/>
            </a:xfrm>
            <a:custGeom>
              <a:avLst/>
              <a:gdLst/>
              <a:ahLst/>
              <a:cxnLst/>
              <a:rect l="l" t="t" r="r" b="b"/>
              <a:pathLst>
                <a:path w="1118" h="805" extrusionOk="0">
                  <a:moveTo>
                    <a:pt x="1117" y="1"/>
                  </a:moveTo>
                  <a:lnTo>
                    <a:pt x="1" y="410"/>
                  </a:lnTo>
                  <a:lnTo>
                    <a:pt x="1" y="805"/>
                  </a:lnTo>
                  <a:lnTo>
                    <a:pt x="1117" y="396"/>
                  </a:lnTo>
                  <a:lnTo>
                    <a:pt x="1117"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 name="CuadroTexto 25">
            <a:extLst>
              <a:ext uri="{FF2B5EF4-FFF2-40B4-BE49-F238E27FC236}">
                <a16:creationId xmlns:a16="http://schemas.microsoft.com/office/drawing/2014/main" id="{F7F6644F-DF5E-B369-A318-2A598AFEE4E7}"/>
              </a:ext>
            </a:extLst>
          </p:cNvPr>
          <p:cNvSpPr txBox="1"/>
          <p:nvPr/>
        </p:nvSpPr>
        <p:spPr>
          <a:xfrm>
            <a:off x="194906" y="2390717"/>
            <a:ext cx="2833634" cy="739561"/>
          </a:xfrm>
          <a:prstGeom prst="rect">
            <a:avLst/>
          </a:prstGeom>
          <a:noFill/>
        </p:spPr>
        <p:txBody>
          <a:bodyPr wrap="square">
            <a:spAutoFit/>
          </a:bodyPr>
          <a:lstStyle/>
          <a:p>
            <a:pPr algn="ctr"/>
            <a:r>
              <a:rPr lang="es-ES" sz="1400" b="1" dirty="0">
                <a:solidFill>
                  <a:schemeClr val="bg1"/>
                </a:solidFill>
                <a:latin typeface="Roboto Slab" pitchFamily="2" charset="0"/>
                <a:ea typeface="Roboto Slab" pitchFamily="2" charset="0"/>
                <a:cs typeface="Roboto Slab" pitchFamily="2" charset="0"/>
              </a:rPr>
              <a:t>Jóvenes entre los 1</a:t>
            </a:r>
            <a:r>
              <a:rPr lang="es-ES" b="1" dirty="0">
                <a:solidFill>
                  <a:schemeClr val="bg1"/>
                </a:solidFill>
                <a:latin typeface="Roboto Slab" pitchFamily="2" charset="0"/>
                <a:ea typeface="Roboto Slab" pitchFamily="2" charset="0"/>
                <a:cs typeface="Roboto Slab" pitchFamily="2" charset="0"/>
              </a:rPr>
              <a:t>8</a:t>
            </a:r>
            <a:r>
              <a:rPr lang="es-ES" sz="1400" b="1" dirty="0">
                <a:solidFill>
                  <a:schemeClr val="bg1"/>
                </a:solidFill>
                <a:latin typeface="Roboto Slab" pitchFamily="2" charset="0"/>
                <a:ea typeface="Roboto Slab" pitchFamily="2" charset="0"/>
                <a:cs typeface="Roboto Slab" pitchFamily="2" charset="0"/>
              </a:rPr>
              <a:t> y 28 años de edad pueden acceder a este programa</a:t>
            </a:r>
          </a:p>
        </p:txBody>
      </p:sp>
      <p:sp>
        <p:nvSpPr>
          <p:cNvPr id="27" name="CuadroTexto 26">
            <a:extLst>
              <a:ext uri="{FF2B5EF4-FFF2-40B4-BE49-F238E27FC236}">
                <a16:creationId xmlns:a16="http://schemas.microsoft.com/office/drawing/2014/main" id="{1A36E06A-9A1D-2BF6-9386-D054C9B3D729}"/>
              </a:ext>
            </a:extLst>
          </p:cNvPr>
          <p:cNvSpPr txBox="1"/>
          <p:nvPr/>
        </p:nvSpPr>
        <p:spPr>
          <a:xfrm>
            <a:off x="2538959" y="1155203"/>
            <a:ext cx="4066082" cy="523220"/>
          </a:xfrm>
          <a:prstGeom prst="rect">
            <a:avLst/>
          </a:prstGeom>
          <a:noFill/>
        </p:spPr>
        <p:txBody>
          <a:bodyPr wrap="square">
            <a:spAutoFit/>
          </a:bodyPr>
          <a:lstStyle/>
          <a:p>
            <a:pPr algn="ctr"/>
            <a:r>
              <a:rPr lang="es-CO" sz="1400" dirty="0">
                <a:solidFill>
                  <a:schemeClr val="tx1"/>
                </a:solidFill>
                <a:latin typeface="Roboto Slab ExtraBold" pitchFamily="2" charset="0"/>
                <a:ea typeface="Roboto Slab ExtraBold" pitchFamily="2" charset="0"/>
                <a:cs typeface="Roboto Slab ExtraBold" pitchFamily="2" charset="0"/>
              </a:rPr>
              <a:t>Procedimientos para </a:t>
            </a:r>
          </a:p>
          <a:p>
            <a:pPr algn="ctr"/>
            <a:r>
              <a:rPr lang="es-CO" sz="1400" dirty="0">
                <a:solidFill>
                  <a:schemeClr val="tx1"/>
                </a:solidFill>
                <a:latin typeface="Roboto Slab ExtraBold" pitchFamily="2" charset="0"/>
                <a:ea typeface="Roboto Slab ExtraBold" pitchFamily="2" charset="0"/>
                <a:cs typeface="Roboto Slab ExtraBold" pitchFamily="2" charset="0"/>
              </a:rPr>
              <a:t>acceder a la oferta</a:t>
            </a:r>
          </a:p>
        </p:txBody>
      </p:sp>
      <p:sp>
        <p:nvSpPr>
          <p:cNvPr id="28" name="Rectángulo 27">
            <a:extLst>
              <a:ext uri="{FF2B5EF4-FFF2-40B4-BE49-F238E27FC236}">
                <a16:creationId xmlns:a16="http://schemas.microsoft.com/office/drawing/2014/main" id="{6C78A989-893F-4952-799E-B05AA73D3FA1}"/>
              </a:ext>
            </a:extLst>
          </p:cNvPr>
          <p:cNvSpPr/>
          <p:nvPr/>
        </p:nvSpPr>
        <p:spPr>
          <a:xfrm>
            <a:off x="3142313" y="1597644"/>
            <a:ext cx="2993923" cy="28359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t>La Dirección de Comercialización tiene en cuenta  a todos los productores agrícolas y transformadores de producto, los productores que tengan productos para comercializar deben contactarse con el correo </a:t>
            </a:r>
            <a:r>
              <a:rPr lang="es-ES" sz="1200" dirty="0">
                <a:solidFill>
                  <a:srgbClr val="0000CC"/>
                </a:solidFill>
              </a:rPr>
              <a:t>direcciondecomercializacion@adr.gov.co </a:t>
            </a:r>
            <a:r>
              <a:rPr lang="es-ES" sz="1200" dirty="0"/>
              <a:t>para conocer el producto y facilitar su comercialización.                                                                                                                         Para más información revise el enlace </a:t>
            </a:r>
            <a:r>
              <a:rPr lang="es-ES" sz="1200" dirty="0">
                <a:solidFill>
                  <a:srgbClr val="0000CC"/>
                </a:solidFill>
              </a:rPr>
              <a:t>https://www.adr.gov.co/atencion-y-servicios-a-la-ciudadania/comercializacion/</a:t>
            </a:r>
            <a:endParaRPr lang="es-CO" sz="1200" dirty="0">
              <a:solidFill>
                <a:srgbClr val="0000CC"/>
              </a:solidFill>
            </a:endParaRPr>
          </a:p>
        </p:txBody>
      </p:sp>
      <p:sp>
        <p:nvSpPr>
          <p:cNvPr id="29" name="Título 33">
            <a:extLst>
              <a:ext uri="{FF2B5EF4-FFF2-40B4-BE49-F238E27FC236}">
                <a16:creationId xmlns:a16="http://schemas.microsoft.com/office/drawing/2014/main" id="{E63A7680-2B6C-B7FA-EC45-04D059320C7F}"/>
              </a:ext>
            </a:extLst>
          </p:cNvPr>
          <p:cNvSpPr>
            <a:spLocks noGrp="1"/>
          </p:cNvSpPr>
          <p:nvPr>
            <p:ph type="title"/>
          </p:nvPr>
        </p:nvSpPr>
        <p:spPr>
          <a:xfrm>
            <a:off x="6344247" y="1466128"/>
            <a:ext cx="2604847" cy="408403"/>
          </a:xfrm>
        </p:spPr>
        <p:txBody>
          <a:bodyPr/>
          <a:lstStyle/>
          <a:p>
            <a:pPr algn="ctr"/>
            <a:r>
              <a:rPr lang="es-CO" sz="1600" dirty="0"/>
              <a:t>Requisitos</a:t>
            </a:r>
          </a:p>
        </p:txBody>
      </p:sp>
      <p:sp>
        <p:nvSpPr>
          <p:cNvPr id="30" name="Rectángulo 29">
            <a:extLst>
              <a:ext uri="{FF2B5EF4-FFF2-40B4-BE49-F238E27FC236}">
                <a16:creationId xmlns:a16="http://schemas.microsoft.com/office/drawing/2014/main" id="{C6ED9985-3582-DF39-BDE2-4967BB2175F3}"/>
              </a:ext>
            </a:extLst>
          </p:cNvPr>
          <p:cNvSpPr/>
          <p:nvPr/>
        </p:nvSpPr>
        <p:spPr>
          <a:xfrm>
            <a:off x="6521124" y="1810313"/>
            <a:ext cx="2380486" cy="2171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t>Organizaciones legalmente constituidas de pequeños y medianos productores agropecuarios, con procesos productivos y de comercialización activos. Organizaciones en ciclo de vida: Inicio, desarrollo y madurez. Participar en talleres o eventos realizados en territorio. </a:t>
            </a:r>
            <a:endParaRPr lang="es-CO" sz="1200" dirty="0"/>
          </a:p>
        </p:txBody>
      </p:sp>
      <p:sp>
        <p:nvSpPr>
          <p:cNvPr id="31" name="CuadroTexto 30">
            <a:extLst>
              <a:ext uri="{FF2B5EF4-FFF2-40B4-BE49-F238E27FC236}">
                <a16:creationId xmlns:a16="http://schemas.microsoft.com/office/drawing/2014/main" id="{DF87ED63-8385-54E4-FE1A-96DE6083863B}"/>
              </a:ext>
            </a:extLst>
          </p:cNvPr>
          <p:cNvSpPr txBox="1"/>
          <p:nvPr/>
        </p:nvSpPr>
        <p:spPr>
          <a:xfrm>
            <a:off x="342481" y="3942562"/>
            <a:ext cx="2311442" cy="738664"/>
          </a:xfrm>
          <a:prstGeom prst="rect">
            <a:avLst/>
          </a:prstGeom>
          <a:noFill/>
        </p:spPr>
        <p:txBody>
          <a:bodyPr wrap="square" rtlCol="0">
            <a:spAutoFit/>
          </a:bodyPr>
          <a:lstStyle/>
          <a:p>
            <a:pPr algn="ctr"/>
            <a:r>
              <a:rPr lang="es-CO" b="1" dirty="0">
                <a:solidFill>
                  <a:schemeClr val="accent5"/>
                </a:solidFill>
              </a:rPr>
              <a:t>Nota: </a:t>
            </a:r>
            <a:r>
              <a:rPr lang="es-ES" b="1" dirty="0">
                <a:solidFill>
                  <a:schemeClr val="accent5"/>
                </a:solidFill>
              </a:rPr>
              <a:t>Temporalidad de la oferta: Cada cuatro meses al año. </a:t>
            </a:r>
            <a:endParaRPr lang="es-CO" b="1" dirty="0">
              <a:solidFill>
                <a:schemeClr val="accent5"/>
              </a:solidFill>
            </a:endParaRPr>
          </a:p>
        </p:txBody>
      </p:sp>
      <p:grpSp>
        <p:nvGrpSpPr>
          <p:cNvPr id="32" name="Google Shape;941;p34">
            <a:extLst>
              <a:ext uri="{FF2B5EF4-FFF2-40B4-BE49-F238E27FC236}">
                <a16:creationId xmlns:a16="http://schemas.microsoft.com/office/drawing/2014/main" id="{37410229-43A7-3DD1-4161-4BF0E36B503B}"/>
              </a:ext>
            </a:extLst>
          </p:cNvPr>
          <p:cNvGrpSpPr/>
          <p:nvPr/>
        </p:nvGrpSpPr>
        <p:grpSpPr>
          <a:xfrm rot="1235386">
            <a:off x="7636746" y="3643816"/>
            <a:ext cx="1852952" cy="1778848"/>
            <a:chOff x="-137136" y="2661597"/>
            <a:chExt cx="2055886" cy="1972978"/>
          </a:xfrm>
        </p:grpSpPr>
        <p:sp>
          <p:nvSpPr>
            <p:cNvPr id="33" name="Google Shape;942;p34">
              <a:extLst>
                <a:ext uri="{FF2B5EF4-FFF2-40B4-BE49-F238E27FC236}">
                  <a16:creationId xmlns:a16="http://schemas.microsoft.com/office/drawing/2014/main" id="{25A7C6F7-1CDD-0390-427C-D5829655C876}"/>
                </a:ext>
              </a:extLst>
            </p:cNvPr>
            <p:cNvSpPr/>
            <p:nvPr/>
          </p:nvSpPr>
          <p:spPr>
            <a:xfrm rot="10800000">
              <a:off x="-137136" y="3448459"/>
              <a:ext cx="1183397" cy="1145037"/>
            </a:xfrm>
            <a:custGeom>
              <a:avLst/>
              <a:gdLst/>
              <a:ahLst/>
              <a:cxnLst/>
              <a:rect l="l" t="t" r="r" b="b"/>
              <a:pathLst>
                <a:path w="31313" h="30300" extrusionOk="0">
                  <a:moveTo>
                    <a:pt x="31099" y="1"/>
                  </a:moveTo>
                  <a:cubicBezTo>
                    <a:pt x="31069" y="1"/>
                    <a:pt x="31038" y="10"/>
                    <a:pt x="31006" y="33"/>
                  </a:cubicBezTo>
                  <a:cubicBezTo>
                    <a:pt x="22897" y="5948"/>
                    <a:pt x="15288" y="12483"/>
                    <a:pt x="8229" y="19591"/>
                  </a:cubicBezTo>
                  <a:cubicBezTo>
                    <a:pt x="5295" y="22548"/>
                    <a:pt x="2027" y="25982"/>
                    <a:pt x="24" y="30061"/>
                  </a:cubicBezTo>
                  <a:cubicBezTo>
                    <a:pt x="0" y="30156"/>
                    <a:pt x="24" y="30228"/>
                    <a:pt x="96" y="30276"/>
                  </a:cubicBezTo>
                  <a:cubicBezTo>
                    <a:pt x="119" y="30276"/>
                    <a:pt x="143" y="30276"/>
                    <a:pt x="167" y="30299"/>
                  </a:cubicBezTo>
                  <a:cubicBezTo>
                    <a:pt x="239" y="30299"/>
                    <a:pt x="286" y="30252"/>
                    <a:pt x="310" y="30204"/>
                  </a:cubicBezTo>
                  <a:cubicBezTo>
                    <a:pt x="2290" y="26173"/>
                    <a:pt x="5533" y="22715"/>
                    <a:pt x="8419" y="19805"/>
                  </a:cubicBezTo>
                  <a:cubicBezTo>
                    <a:pt x="15479" y="12698"/>
                    <a:pt x="23087" y="6163"/>
                    <a:pt x="31196" y="272"/>
                  </a:cubicBezTo>
                  <a:cubicBezTo>
                    <a:pt x="31312" y="175"/>
                    <a:pt x="31225" y="1"/>
                    <a:pt x="3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943;p34">
              <a:extLst>
                <a:ext uri="{FF2B5EF4-FFF2-40B4-BE49-F238E27FC236}">
                  <a16:creationId xmlns:a16="http://schemas.microsoft.com/office/drawing/2014/main" id="{5BBCD82C-D8BC-C6DD-75BB-BCB40C03B168}"/>
                </a:ext>
              </a:extLst>
            </p:cNvPr>
            <p:cNvSpPr/>
            <p:nvPr/>
          </p:nvSpPr>
          <p:spPr>
            <a:xfrm rot="10800000">
              <a:off x="757782" y="3238437"/>
              <a:ext cx="578717" cy="579925"/>
            </a:xfrm>
            <a:custGeom>
              <a:avLst/>
              <a:gdLst/>
              <a:ahLst/>
              <a:cxnLst/>
              <a:rect l="l" t="t" r="r" b="b"/>
              <a:pathLst>
                <a:path w="15313" h="15346" extrusionOk="0">
                  <a:moveTo>
                    <a:pt x="15154" y="0"/>
                  </a:moveTo>
                  <a:cubicBezTo>
                    <a:pt x="15119" y="0"/>
                    <a:pt x="15082" y="12"/>
                    <a:pt x="15050" y="34"/>
                  </a:cubicBezTo>
                  <a:cubicBezTo>
                    <a:pt x="9183" y="4112"/>
                    <a:pt x="4103" y="9216"/>
                    <a:pt x="48" y="15131"/>
                  </a:cubicBezTo>
                  <a:cubicBezTo>
                    <a:pt x="0" y="15179"/>
                    <a:pt x="24" y="15274"/>
                    <a:pt x="96" y="15322"/>
                  </a:cubicBezTo>
                  <a:cubicBezTo>
                    <a:pt x="120" y="15346"/>
                    <a:pt x="143" y="15346"/>
                    <a:pt x="167" y="15346"/>
                  </a:cubicBezTo>
                  <a:cubicBezTo>
                    <a:pt x="215" y="15346"/>
                    <a:pt x="263" y="15322"/>
                    <a:pt x="287" y="15298"/>
                  </a:cubicBezTo>
                  <a:cubicBezTo>
                    <a:pt x="4317" y="9407"/>
                    <a:pt x="9374" y="4327"/>
                    <a:pt x="15241" y="272"/>
                  </a:cubicBezTo>
                  <a:cubicBezTo>
                    <a:pt x="15288" y="224"/>
                    <a:pt x="15312" y="129"/>
                    <a:pt x="15265" y="57"/>
                  </a:cubicBezTo>
                  <a:cubicBezTo>
                    <a:pt x="15238" y="18"/>
                    <a:pt x="15198" y="0"/>
                    <a:pt x="15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944;p34">
              <a:extLst>
                <a:ext uri="{FF2B5EF4-FFF2-40B4-BE49-F238E27FC236}">
                  <a16:creationId xmlns:a16="http://schemas.microsoft.com/office/drawing/2014/main" id="{6F7FFDE0-ECAB-53D1-EDE4-F54568E0FF9E}"/>
                </a:ext>
              </a:extLst>
            </p:cNvPr>
            <p:cNvSpPr/>
            <p:nvPr/>
          </p:nvSpPr>
          <p:spPr>
            <a:xfrm rot="10800000">
              <a:off x="690295" y="3702613"/>
              <a:ext cx="291985" cy="191028"/>
            </a:xfrm>
            <a:custGeom>
              <a:avLst/>
              <a:gdLst/>
              <a:ahLst/>
              <a:cxnLst/>
              <a:rect l="l" t="t" r="r" b="b"/>
              <a:pathLst>
                <a:path w="7726" h="5055" extrusionOk="0">
                  <a:moveTo>
                    <a:pt x="7519" y="0"/>
                  </a:moveTo>
                  <a:cubicBezTo>
                    <a:pt x="7495" y="0"/>
                    <a:pt x="7469" y="7"/>
                    <a:pt x="7442" y="22"/>
                  </a:cubicBezTo>
                  <a:cubicBezTo>
                    <a:pt x="4890" y="1453"/>
                    <a:pt x="2457" y="3027"/>
                    <a:pt x="120" y="4792"/>
                  </a:cubicBezTo>
                  <a:cubicBezTo>
                    <a:pt x="1" y="4864"/>
                    <a:pt x="48" y="5055"/>
                    <a:pt x="215" y="5055"/>
                  </a:cubicBezTo>
                  <a:cubicBezTo>
                    <a:pt x="239" y="5055"/>
                    <a:pt x="263" y="5031"/>
                    <a:pt x="287" y="5007"/>
                  </a:cubicBezTo>
                  <a:cubicBezTo>
                    <a:pt x="2624" y="3266"/>
                    <a:pt x="5057" y="1692"/>
                    <a:pt x="7585" y="284"/>
                  </a:cubicBezTo>
                  <a:cubicBezTo>
                    <a:pt x="7725" y="184"/>
                    <a:pt x="7647" y="0"/>
                    <a:pt x="7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945;p34">
              <a:extLst>
                <a:ext uri="{FF2B5EF4-FFF2-40B4-BE49-F238E27FC236}">
                  <a16:creationId xmlns:a16="http://schemas.microsoft.com/office/drawing/2014/main" id="{76B0EEE2-234E-7EFC-8F9B-EF6A5566460A}"/>
                </a:ext>
              </a:extLst>
            </p:cNvPr>
            <p:cNvSpPr/>
            <p:nvPr/>
          </p:nvSpPr>
          <p:spPr>
            <a:xfrm rot="10800000">
              <a:off x="789196" y="3227628"/>
              <a:ext cx="266097" cy="554984"/>
            </a:xfrm>
            <a:custGeom>
              <a:avLst/>
              <a:gdLst/>
              <a:ahLst/>
              <a:cxnLst/>
              <a:rect l="l" t="t" r="r" b="b"/>
              <a:pathLst>
                <a:path w="7041" h="14686" extrusionOk="0">
                  <a:moveTo>
                    <a:pt x="6866" y="1"/>
                  </a:moveTo>
                  <a:cubicBezTo>
                    <a:pt x="6805" y="1"/>
                    <a:pt x="6746" y="35"/>
                    <a:pt x="6726" y="113"/>
                  </a:cubicBezTo>
                  <a:cubicBezTo>
                    <a:pt x="5319" y="5217"/>
                    <a:pt x="3054" y="10083"/>
                    <a:pt x="48" y="14447"/>
                  </a:cubicBezTo>
                  <a:cubicBezTo>
                    <a:pt x="1" y="14519"/>
                    <a:pt x="25" y="14614"/>
                    <a:pt x="96" y="14662"/>
                  </a:cubicBezTo>
                  <a:cubicBezTo>
                    <a:pt x="120" y="14686"/>
                    <a:pt x="144" y="14686"/>
                    <a:pt x="168" y="14686"/>
                  </a:cubicBezTo>
                  <a:cubicBezTo>
                    <a:pt x="215" y="14686"/>
                    <a:pt x="287" y="14662"/>
                    <a:pt x="311" y="14614"/>
                  </a:cubicBezTo>
                  <a:cubicBezTo>
                    <a:pt x="3340" y="10226"/>
                    <a:pt x="5605" y="5336"/>
                    <a:pt x="7013" y="185"/>
                  </a:cubicBezTo>
                  <a:cubicBezTo>
                    <a:pt x="7041" y="72"/>
                    <a:pt x="6953" y="1"/>
                    <a:pt x="6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946;p34">
              <a:extLst>
                <a:ext uri="{FF2B5EF4-FFF2-40B4-BE49-F238E27FC236}">
                  <a16:creationId xmlns:a16="http://schemas.microsoft.com/office/drawing/2014/main" id="{50D0765E-FECA-F270-894A-08588204354F}"/>
                </a:ext>
              </a:extLst>
            </p:cNvPr>
            <p:cNvSpPr/>
            <p:nvPr/>
          </p:nvSpPr>
          <p:spPr>
            <a:xfrm rot="10800000">
              <a:off x="880501" y="3254644"/>
              <a:ext cx="236997" cy="432091"/>
            </a:xfrm>
            <a:custGeom>
              <a:avLst/>
              <a:gdLst/>
              <a:ahLst/>
              <a:cxnLst/>
              <a:rect l="l" t="t" r="r" b="b"/>
              <a:pathLst>
                <a:path w="6271" h="11434" extrusionOk="0">
                  <a:moveTo>
                    <a:pt x="6084" y="0"/>
                  </a:moveTo>
                  <a:cubicBezTo>
                    <a:pt x="6026" y="0"/>
                    <a:pt x="5967" y="31"/>
                    <a:pt x="5940" y="104"/>
                  </a:cubicBezTo>
                  <a:cubicBezTo>
                    <a:pt x="4509" y="4063"/>
                    <a:pt x="2505" y="7784"/>
                    <a:pt x="49" y="11195"/>
                  </a:cubicBezTo>
                  <a:cubicBezTo>
                    <a:pt x="1" y="11266"/>
                    <a:pt x="1" y="11362"/>
                    <a:pt x="73" y="11409"/>
                  </a:cubicBezTo>
                  <a:cubicBezTo>
                    <a:pt x="96" y="11433"/>
                    <a:pt x="144" y="11433"/>
                    <a:pt x="168" y="11433"/>
                  </a:cubicBezTo>
                  <a:cubicBezTo>
                    <a:pt x="216" y="11433"/>
                    <a:pt x="263" y="11409"/>
                    <a:pt x="287" y="11385"/>
                  </a:cubicBezTo>
                  <a:cubicBezTo>
                    <a:pt x="2768" y="7951"/>
                    <a:pt x="4771" y="4183"/>
                    <a:pt x="6226" y="200"/>
                  </a:cubicBezTo>
                  <a:cubicBezTo>
                    <a:pt x="6270" y="82"/>
                    <a:pt x="6178" y="0"/>
                    <a:pt x="6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947;p34">
              <a:extLst>
                <a:ext uri="{FF2B5EF4-FFF2-40B4-BE49-F238E27FC236}">
                  <a16:creationId xmlns:a16="http://schemas.microsoft.com/office/drawing/2014/main" id="{50F60BDE-BCCC-5469-14D7-43F761A0B7AA}"/>
                </a:ext>
              </a:extLst>
            </p:cNvPr>
            <p:cNvSpPr/>
            <p:nvPr/>
          </p:nvSpPr>
          <p:spPr>
            <a:xfrm rot="10800000">
              <a:off x="950264" y="3329466"/>
              <a:ext cx="241116" cy="266684"/>
            </a:xfrm>
            <a:custGeom>
              <a:avLst/>
              <a:gdLst/>
              <a:ahLst/>
              <a:cxnLst/>
              <a:rect l="l" t="t" r="r" b="b"/>
              <a:pathLst>
                <a:path w="6380" h="7057" extrusionOk="0">
                  <a:moveTo>
                    <a:pt x="6158" y="0"/>
                  </a:moveTo>
                  <a:cubicBezTo>
                    <a:pt x="6124" y="0"/>
                    <a:pt x="6090" y="13"/>
                    <a:pt x="6058" y="45"/>
                  </a:cubicBezTo>
                  <a:cubicBezTo>
                    <a:pt x="3745" y="2000"/>
                    <a:pt x="1717" y="4290"/>
                    <a:pt x="48" y="6818"/>
                  </a:cubicBezTo>
                  <a:cubicBezTo>
                    <a:pt x="0" y="6890"/>
                    <a:pt x="24" y="6985"/>
                    <a:pt x="96" y="7033"/>
                  </a:cubicBezTo>
                  <a:cubicBezTo>
                    <a:pt x="120" y="7033"/>
                    <a:pt x="143" y="7057"/>
                    <a:pt x="191" y="7057"/>
                  </a:cubicBezTo>
                  <a:cubicBezTo>
                    <a:pt x="239" y="7033"/>
                    <a:pt x="286" y="7009"/>
                    <a:pt x="310" y="6985"/>
                  </a:cubicBezTo>
                  <a:cubicBezTo>
                    <a:pt x="1956" y="4457"/>
                    <a:pt x="3959" y="2215"/>
                    <a:pt x="6249" y="259"/>
                  </a:cubicBezTo>
                  <a:cubicBezTo>
                    <a:pt x="6379" y="166"/>
                    <a:pt x="6277" y="0"/>
                    <a:pt x="6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948;p34">
              <a:extLst>
                <a:ext uri="{FF2B5EF4-FFF2-40B4-BE49-F238E27FC236}">
                  <a16:creationId xmlns:a16="http://schemas.microsoft.com/office/drawing/2014/main" id="{A1A002D8-C914-D22A-D45C-48FBB2E14C88}"/>
                </a:ext>
              </a:extLst>
            </p:cNvPr>
            <p:cNvSpPr/>
            <p:nvPr/>
          </p:nvSpPr>
          <p:spPr>
            <a:xfrm rot="10800000">
              <a:off x="684556" y="3454749"/>
              <a:ext cx="139983" cy="435908"/>
            </a:xfrm>
            <a:custGeom>
              <a:avLst/>
              <a:gdLst/>
              <a:ahLst/>
              <a:cxnLst/>
              <a:rect l="l" t="t" r="r" b="b"/>
              <a:pathLst>
                <a:path w="3704" h="11535" extrusionOk="0">
                  <a:moveTo>
                    <a:pt x="3525" y="0"/>
                  </a:moveTo>
                  <a:cubicBezTo>
                    <a:pt x="3474" y="0"/>
                    <a:pt x="3421" y="26"/>
                    <a:pt x="3387" y="86"/>
                  </a:cubicBezTo>
                  <a:cubicBezTo>
                    <a:pt x="1980" y="3759"/>
                    <a:pt x="835" y="7528"/>
                    <a:pt x="24" y="11367"/>
                  </a:cubicBezTo>
                  <a:cubicBezTo>
                    <a:pt x="0" y="11439"/>
                    <a:pt x="48" y="11511"/>
                    <a:pt x="143" y="11534"/>
                  </a:cubicBezTo>
                  <a:lnTo>
                    <a:pt x="167" y="11534"/>
                  </a:lnTo>
                  <a:cubicBezTo>
                    <a:pt x="239" y="11534"/>
                    <a:pt x="287" y="11487"/>
                    <a:pt x="310" y="11415"/>
                  </a:cubicBezTo>
                  <a:cubicBezTo>
                    <a:pt x="1121" y="7599"/>
                    <a:pt x="2266" y="3855"/>
                    <a:pt x="3673" y="205"/>
                  </a:cubicBezTo>
                  <a:cubicBezTo>
                    <a:pt x="3704" y="83"/>
                    <a:pt x="3617"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949;p34">
              <a:extLst>
                <a:ext uri="{FF2B5EF4-FFF2-40B4-BE49-F238E27FC236}">
                  <a16:creationId xmlns:a16="http://schemas.microsoft.com/office/drawing/2014/main" id="{76C914DA-6F2A-9F19-EA4C-332A3EEA05E5}"/>
                </a:ext>
              </a:extLst>
            </p:cNvPr>
            <p:cNvSpPr/>
            <p:nvPr/>
          </p:nvSpPr>
          <p:spPr>
            <a:xfrm rot="10800000">
              <a:off x="765015" y="3487208"/>
              <a:ext cx="95577" cy="322046"/>
            </a:xfrm>
            <a:custGeom>
              <a:avLst/>
              <a:gdLst/>
              <a:ahLst/>
              <a:cxnLst/>
              <a:rect l="l" t="t" r="r" b="b"/>
              <a:pathLst>
                <a:path w="2529" h="8522" extrusionOk="0">
                  <a:moveTo>
                    <a:pt x="2369" y="1"/>
                  </a:moveTo>
                  <a:cubicBezTo>
                    <a:pt x="2306" y="1"/>
                    <a:pt x="2238" y="44"/>
                    <a:pt x="2218" y="103"/>
                  </a:cubicBezTo>
                  <a:cubicBezTo>
                    <a:pt x="1646" y="2893"/>
                    <a:pt x="931" y="5636"/>
                    <a:pt x="24" y="8331"/>
                  </a:cubicBezTo>
                  <a:cubicBezTo>
                    <a:pt x="0" y="8403"/>
                    <a:pt x="48" y="8498"/>
                    <a:pt x="120" y="8522"/>
                  </a:cubicBezTo>
                  <a:lnTo>
                    <a:pt x="167" y="8522"/>
                  </a:lnTo>
                  <a:cubicBezTo>
                    <a:pt x="239" y="8522"/>
                    <a:pt x="310" y="8474"/>
                    <a:pt x="334" y="8426"/>
                  </a:cubicBezTo>
                  <a:cubicBezTo>
                    <a:pt x="1217" y="5707"/>
                    <a:pt x="1956" y="2965"/>
                    <a:pt x="2528" y="174"/>
                  </a:cubicBezTo>
                  <a:cubicBezTo>
                    <a:pt x="2528" y="103"/>
                    <a:pt x="2481" y="7"/>
                    <a:pt x="2409" y="7"/>
                  </a:cubicBezTo>
                  <a:cubicBezTo>
                    <a:pt x="2397" y="3"/>
                    <a:pt x="2383" y="1"/>
                    <a:pt x="2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950;p34">
              <a:extLst>
                <a:ext uri="{FF2B5EF4-FFF2-40B4-BE49-F238E27FC236}">
                  <a16:creationId xmlns:a16="http://schemas.microsoft.com/office/drawing/2014/main" id="{E2A0D941-9128-8B5C-F941-D24B083FEE57}"/>
                </a:ext>
              </a:extLst>
            </p:cNvPr>
            <p:cNvSpPr/>
            <p:nvPr/>
          </p:nvSpPr>
          <p:spPr>
            <a:xfrm rot="10800000">
              <a:off x="825396" y="3463776"/>
              <a:ext cx="412845" cy="284483"/>
            </a:xfrm>
            <a:custGeom>
              <a:avLst/>
              <a:gdLst/>
              <a:ahLst/>
              <a:cxnLst/>
              <a:rect l="l" t="t" r="r" b="b"/>
              <a:pathLst>
                <a:path w="10924" h="7528" extrusionOk="0">
                  <a:moveTo>
                    <a:pt x="10746" y="1"/>
                  </a:moveTo>
                  <a:cubicBezTo>
                    <a:pt x="10717" y="1"/>
                    <a:pt x="10687" y="6"/>
                    <a:pt x="10661" y="15"/>
                  </a:cubicBezTo>
                  <a:cubicBezTo>
                    <a:pt x="7227" y="2567"/>
                    <a:pt x="3673" y="5000"/>
                    <a:pt x="95" y="7266"/>
                  </a:cubicBezTo>
                  <a:cubicBezTo>
                    <a:pt x="24" y="7313"/>
                    <a:pt x="0" y="7409"/>
                    <a:pt x="48" y="7456"/>
                  </a:cubicBezTo>
                  <a:cubicBezTo>
                    <a:pt x="72" y="7504"/>
                    <a:pt x="119" y="7528"/>
                    <a:pt x="191" y="7528"/>
                  </a:cubicBezTo>
                  <a:cubicBezTo>
                    <a:pt x="215" y="7528"/>
                    <a:pt x="239" y="7528"/>
                    <a:pt x="262" y="7504"/>
                  </a:cubicBezTo>
                  <a:cubicBezTo>
                    <a:pt x="3840" y="5262"/>
                    <a:pt x="7394" y="2806"/>
                    <a:pt x="10852" y="277"/>
                  </a:cubicBezTo>
                  <a:cubicBezTo>
                    <a:pt x="10900" y="230"/>
                    <a:pt x="10924" y="134"/>
                    <a:pt x="10876" y="63"/>
                  </a:cubicBezTo>
                  <a:cubicBezTo>
                    <a:pt x="10846" y="17"/>
                    <a:pt x="10796" y="1"/>
                    <a:pt x="10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951;p34">
              <a:extLst>
                <a:ext uri="{FF2B5EF4-FFF2-40B4-BE49-F238E27FC236}">
                  <a16:creationId xmlns:a16="http://schemas.microsoft.com/office/drawing/2014/main" id="{152935BC-207C-BFB7-9F98-9A4ED1A924C9}"/>
                </a:ext>
              </a:extLst>
            </p:cNvPr>
            <p:cNvSpPr/>
            <p:nvPr/>
          </p:nvSpPr>
          <p:spPr>
            <a:xfrm rot="10800000">
              <a:off x="737986" y="3594457"/>
              <a:ext cx="362354" cy="249527"/>
            </a:xfrm>
            <a:custGeom>
              <a:avLst/>
              <a:gdLst/>
              <a:ahLst/>
              <a:cxnLst/>
              <a:rect l="l" t="t" r="r" b="b"/>
              <a:pathLst>
                <a:path w="9588" h="6603" extrusionOk="0">
                  <a:moveTo>
                    <a:pt x="9413" y="1"/>
                  </a:moveTo>
                  <a:cubicBezTo>
                    <a:pt x="9391" y="1"/>
                    <a:pt x="9369" y="7"/>
                    <a:pt x="9349" y="20"/>
                  </a:cubicBezTo>
                  <a:cubicBezTo>
                    <a:pt x="6034" y="1785"/>
                    <a:pt x="2934" y="3907"/>
                    <a:pt x="119" y="6340"/>
                  </a:cubicBezTo>
                  <a:cubicBezTo>
                    <a:pt x="0" y="6436"/>
                    <a:pt x="72" y="6603"/>
                    <a:pt x="215" y="6603"/>
                  </a:cubicBezTo>
                  <a:cubicBezTo>
                    <a:pt x="239" y="6603"/>
                    <a:pt x="286" y="6603"/>
                    <a:pt x="310" y="6579"/>
                  </a:cubicBezTo>
                  <a:cubicBezTo>
                    <a:pt x="3125" y="4146"/>
                    <a:pt x="6201" y="2023"/>
                    <a:pt x="9493" y="282"/>
                  </a:cubicBezTo>
                  <a:cubicBezTo>
                    <a:pt x="9564" y="235"/>
                    <a:pt x="9588" y="163"/>
                    <a:pt x="9564" y="91"/>
                  </a:cubicBezTo>
                  <a:cubicBezTo>
                    <a:pt x="9530" y="40"/>
                    <a:pt x="9471" y="1"/>
                    <a:pt x="9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52;p34">
              <a:extLst>
                <a:ext uri="{FF2B5EF4-FFF2-40B4-BE49-F238E27FC236}">
                  <a16:creationId xmlns:a16="http://schemas.microsoft.com/office/drawing/2014/main" id="{9923EB3B-0721-D7D5-7355-8DBB3CD3AEA3}"/>
                </a:ext>
              </a:extLst>
            </p:cNvPr>
            <p:cNvSpPr/>
            <p:nvPr/>
          </p:nvSpPr>
          <p:spPr>
            <a:xfrm rot="10800000">
              <a:off x="573942" y="3780124"/>
              <a:ext cx="84769" cy="209130"/>
            </a:xfrm>
            <a:custGeom>
              <a:avLst/>
              <a:gdLst/>
              <a:ahLst/>
              <a:cxnLst/>
              <a:rect l="l" t="t" r="r" b="b"/>
              <a:pathLst>
                <a:path w="2243" h="5534" extrusionOk="0">
                  <a:moveTo>
                    <a:pt x="1837" y="0"/>
                  </a:moveTo>
                  <a:cubicBezTo>
                    <a:pt x="979" y="978"/>
                    <a:pt x="526" y="2457"/>
                    <a:pt x="192" y="3625"/>
                  </a:cubicBezTo>
                  <a:cubicBezTo>
                    <a:pt x="72" y="4007"/>
                    <a:pt x="1" y="4412"/>
                    <a:pt x="25" y="4818"/>
                  </a:cubicBezTo>
                  <a:cubicBezTo>
                    <a:pt x="49" y="5176"/>
                    <a:pt x="311" y="5486"/>
                    <a:pt x="692" y="5533"/>
                  </a:cubicBezTo>
                  <a:cubicBezTo>
                    <a:pt x="1026" y="5510"/>
                    <a:pt x="1360" y="5343"/>
                    <a:pt x="1575" y="5056"/>
                  </a:cubicBezTo>
                  <a:cubicBezTo>
                    <a:pt x="1790" y="4770"/>
                    <a:pt x="1957" y="4460"/>
                    <a:pt x="2052" y="4102"/>
                  </a:cubicBezTo>
                  <a:cubicBezTo>
                    <a:pt x="2219" y="3387"/>
                    <a:pt x="2243" y="2671"/>
                    <a:pt x="2147" y="1932"/>
                  </a:cubicBezTo>
                  <a:cubicBezTo>
                    <a:pt x="2076" y="1383"/>
                    <a:pt x="2171" y="358"/>
                    <a:pt x="1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53;p34">
              <a:extLst>
                <a:ext uri="{FF2B5EF4-FFF2-40B4-BE49-F238E27FC236}">
                  <a16:creationId xmlns:a16="http://schemas.microsoft.com/office/drawing/2014/main" id="{60719C64-003E-AAD0-C70E-E41054C37D9B}"/>
                </a:ext>
              </a:extLst>
            </p:cNvPr>
            <p:cNvSpPr/>
            <p:nvPr/>
          </p:nvSpPr>
          <p:spPr>
            <a:xfrm rot="10800000">
              <a:off x="581157" y="3918095"/>
              <a:ext cx="201925" cy="87900"/>
            </a:xfrm>
            <a:custGeom>
              <a:avLst/>
              <a:gdLst/>
              <a:ahLst/>
              <a:cxnLst/>
              <a:rect l="l" t="t" r="r" b="b"/>
              <a:pathLst>
                <a:path w="5343" h="2326" extrusionOk="0">
                  <a:moveTo>
                    <a:pt x="3614" y="1"/>
                  </a:moveTo>
                  <a:cubicBezTo>
                    <a:pt x="3055" y="1"/>
                    <a:pt x="2475" y="67"/>
                    <a:pt x="1956" y="133"/>
                  </a:cubicBezTo>
                  <a:cubicBezTo>
                    <a:pt x="1575" y="157"/>
                    <a:pt x="1169" y="276"/>
                    <a:pt x="811" y="443"/>
                  </a:cubicBezTo>
                  <a:cubicBezTo>
                    <a:pt x="430" y="658"/>
                    <a:pt x="144" y="1015"/>
                    <a:pt x="48" y="1445"/>
                  </a:cubicBezTo>
                  <a:cubicBezTo>
                    <a:pt x="0" y="1731"/>
                    <a:pt x="144" y="2041"/>
                    <a:pt x="406" y="2184"/>
                  </a:cubicBezTo>
                  <a:cubicBezTo>
                    <a:pt x="605" y="2284"/>
                    <a:pt x="817" y="2326"/>
                    <a:pt x="1023" y="2326"/>
                  </a:cubicBezTo>
                  <a:cubicBezTo>
                    <a:pt x="1113" y="2326"/>
                    <a:pt x="1202" y="2318"/>
                    <a:pt x="1288" y="2303"/>
                  </a:cubicBezTo>
                  <a:cubicBezTo>
                    <a:pt x="2028" y="2136"/>
                    <a:pt x="2743" y="1874"/>
                    <a:pt x="3411" y="1493"/>
                  </a:cubicBezTo>
                  <a:cubicBezTo>
                    <a:pt x="3960" y="1206"/>
                    <a:pt x="4961" y="872"/>
                    <a:pt x="5343" y="372"/>
                  </a:cubicBezTo>
                  <a:cubicBezTo>
                    <a:pt x="4882" y="90"/>
                    <a:pt x="4262" y="1"/>
                    <a:pt x="3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54;p34">
              <a:extLst>
                <a:ext uri="{FF2B5EF4-FFF2-40B4-BE49-F238E27FC236}">
                  <a16:creationId xmlns:a16="http://schemas.microsoft.com/office/drawing/2014/main" id="{7F8AB437-B4A1-5CFE-FBB5-AACB67829725}"/>
                </a:ext>
              </a:extLst>
            </p:cNvPr>
            <p:cNvSpPr/>
            <p:nvPr/>
          </p:nvSpPr>
          <p:spPr>
            <a:xfrm rot="10800000">
              <a:off x="48452" y="4444339"/>
              <a:ext cx="121730" cy="160343"/>
            </a:xfrm>
            <a:custGeom>
              <a:avLst/>
              <a:gdLst/>
              <a:ahLst/>
              <a:cxnLst/>
              <a:rect l="l" t="t" r="r" b="b"/>
              <a:pathLst>
                <a:path w="3221" h="4243" extrusionOk="0">
                  <a:moveTo>
                    <a:pt x="1141" y="1"/>
                  </a:moveTo>
                  <a:cubicBezTo>
                    <a:pt x="946" y="1"/>
                    <a:pt x="749" y="60"/>
                    <a:pt x="573" y="186"/>
                  </a:cubicBezTo>
                  <a:cubicBezTo>
                    <a:pt x="287" y="401"/>
                    <a:pt x="96" y="711"/>
                    <a:pt x="48" y="1069"/>
                  </a:cubicBezTo>
                  <a:cubicBezTo>
                    <a:pt x="1" y="1379"/>
                    <a:pt x="72" y="1689"/>
                    <a:pt x="215" y="1975"/>
                  </a:cubicBezTo>
                  <a:cubicBezTo>
                    <a:pt x="525" y="2500"/>
                    <a:pt x="979" y="2977"/>
                    <a:pt x="1503" y="3310"/>
                  </a:cubicBezTo>
                  <a:cubicBezTo>
                    <a:pt x="1895" y="3587"/>
                    <a:pt x="2443" y="4243"/>
                    <a:pt x="2975" y="4243"/>
                  </a:cubicBezTo>
                  <a:cubicBezTo>
                    <a:pt x="2993" y="4243"/>
                    <a:pt x="3012" y="4242"/>
                    <a:pt x="3030" y="4241"/>
                  </a:cubicBezTo>
                  <a:cubicBezTo>
                    <a:pt x="3221" y="3072"/>
                    <a:pt x="2672" y="1879"/>
                    <a:pt x="2243" y="973"/>
                  </a:cubicBezTo>
                  <a:cubicBezTo>
                    <a:pt x="2123" y="639"/>
                    <a:pt x="1909" y="353"/>
                    <a:pt x="1646" y="138"/>
                  </a:cubicBezTo>
                  <a:cubicBezTo>
                    <a:pt x="1489" y="48"/>
                    <a:pt x="1315" y="1"/>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55;p34">
              <a:extLst>
                <a:ext uri="{FF2B5EF4-FFF2-40B4-BE49-F238E27FC236}">
                  <a16:creationId xmlns:a16="http://schemas.microsoft.com/office/drawing/2014/main" id="{9C58766E-0659-7EAB-F853-3C87A7E25EF4}"/>
                </a:ext>
              </a:extLst>
            </p:cNvPr>
            <p:cNvSpPr/>
            <p:nvPr/>
          </p:nvSpPr>
          <p:spPr>
            <a:xfrm rot="10800000">
              <a:off x="-63297" y="4299183"/>
              <a:ext cx="128910" cy="154259"/>
            </a:xfrm>
            <a:custGeom>
              <a:avLst/>
              <a:gdLst/>
              <a:ahLst/>
              <a:cxnLst/>
              <a:rect l="l" t="t" r="r" b="b"/>
              <a:pathLst>
                <a:path w="3411" h="4082" extrusionOk="0">
                  <a:moveTo>
                    <a:pt x="167" y="0"/>
                  </a:moveTo>
                  <a:lnTo>
                    <a:pt x="167" y="0"/>
                  </a:lnTo>
                  <a:cubicBezTo>
                    <a:pt x="0" y="573"/>
                    <a:pt x="430" y="1383"/>
                    <a:pt x="573" y="1884"/>
                  </a:cubicBezTo>
                  <a:cubicBezTo>
                    <a:pt x="764" y="2528"/>
                    <a:pt x="954" y="3196"/>
                    <a:pt x="1360" y="3649"/>
                  </a:cubicBezTo>
                  <a:cubicBezTo>
                    <a:pt x="1551" y="3888"/>
                    <a:pt x="1813" y="4031"/>
                    <a:pt x="2099" y="4079"/>
                  </a:cubicBezTo>
                  <a:cubicBezTo>
                    <a:pt x="2127" y="4081"/>
                    <a:pt x="2155" y="4082"/>
                    <a:pt x="2183" y="4082"/>
                  </a:cubicBezTo>
                  <a:cubicBezTo>
                    <a:pt x="2488" y="4082"/>
                    <a:pt x="2787" y="3963"/>
                    <a:pt x="3006" y="3745"/>
                  </a:cubicBezTo>
                  <a:cubicBezTo>
                    <a:pt x="3292" y="3435"/>
                    <a:pt x="3411" y="3005"/>
                    <a:pt x="3316" y="2600"/>
                  </a:cubicBezTo>
                  <a:cubicBezTo>
                    <a:pt x="3220" y="2266"/>
                    <a:pt x="3029" y="1980"/>
                    <a:pt x="2767" y="1741"/>
                  </a:cubicBezTo>
                  <a:cubicBezTo>
                    <a:pt x="2123" y="1026"/>
                    <a:pt x="1241" y="119"/>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56;p34">
              <a:extLst>
                <a:ext uri="{FF2B5EF4-FFF2-40B4-BE49-F238E27FC236}">
                  <a16:creationId xmlns:a16="http://schemas.microsoft.com/office/drawing/2014/main" id="{8C5786A4-0256-9DC7-8B82-4861C4567507}"/>
                </a:ext>
              </a:extLst>
            </p:cNvPr>
            <p:cNvSpPr/>
            <p:nvPr/>
          </p:nvSpPr>
          <p:spPr>
            <a:xfrm rot="10800000">
              <a:off x="429729" y="3821583"/>
              <a:ext cx="122599" cy="301073"/>
            </a:xfrm>
            <a:custGeom>
              <a:avLst/>
              <a:gdLst/>
              <a:ahLst/>
              <a:cxnLst/>
              <a:rect l="l" t="t" r="r" b="b"/>
              <a:pathLst>
                <a:path w="3244" h="7967" extrusionOk="0">
                  <a:moveTo>
                    <a:pt x="2648" y="0"/>
                  </a:moveTo>
                  <a:cubicBezTo>
                    <a:pt x="1383" y="1407"/>
                    <a:pt x="740" y="3554"/>
                    <a:pt x="286" y="5247"/>
                  </a:cubicBezTo>
                  <a:cubicBezTo>
                    <a:pt x="96" y="5796"/>
                    <a:pt x="0" y="6368"/>
                    <a:pt x="48" y="6965"/>
                  </a:cubicBezTo>
                  <a:cubicBezTo>
                    <a:pt x="96" y="7489"/>
                    <a:pt x="453" y="7966"/>
                    <a:pt x="978" y="7966"/>
                  </a:cubicBezTo>
                  <a:cubicBezTo>
                    <a:pt x="1479" y="7942"/>
                    <a:pt x="1956" y="7704"/>
                    <a:pt x="2266" y="7298"/>
                  </a:cubicBezTo>
                  <a:cubicBezTo>
                    <a:pt x="2576" y="6893"/>
                    <a:pt x="2815" y="6416"/>
                    <a:pt x="2934" y="5915"/>
                  </a:cubicBezTo>
                  <a:cubicBezTo>
                    <a:pt x="3244" y="4842"/>
                    <a:pt x="3148" y="3816"/>
                    <a:pt x="3077" y="2791"/>
                  </a:cubicBezTo>
                  <a:cubicBezTo>
                    <a:pt x="3005" y="2004"/>
                    <a:pt x="3148" y="501"/>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57;p34">
              <a:extLst>
                <a:ext uri="{FF2B5EF4-FFF2-40B4-BE49-F238E27FC236}">
                  <a16:creationId xmlns:a16="http://schemas.microsoft.com/office/drawing/2014/main" id="{48B7DAB1-4212-220F-75D3-3D94788710F5}"/>
                </a:ext>
              </a:extLst>
            </p:cNvPr>
            <p:cNvSpPr/>
            <p:nvPr/>
          </p:nvSpPr>
          <p:spPr>
            <a:xfrm rot="10800000">
              <a:off x="439625" y="4019604"/>
              <a:ext cx="291191" cy="126974"/>
            </a:xfrm>
            <a:custGeom>
              <a:avLst/>
              <a:gdLst/>
              <a:ahLst/>
              <a:cxnLst/>
              <a:rect l="l" t="t" r="r" b="b"/>
              <a:pathLst>
                <a:path w="7705" h="3360" extrusionOk="0">
                  <a:moveTo>
                    <a:pt x="5264" y="0"/>
                  </a:moveTo>
                  <a:cubicBezTo>
                    <a:pt x="4440" y="0"/>
                    <a:pt x="3586" y="102"/>
                    <a:pt x="2839" y="204"/>
                  </a:cubicBezTo>
                  <a:cubicBezTo>
                    <a:pt x="2243" y="228"/>
                    <a:pt x="1694" y="395"/>
                    <a:pt x="1169" y="657"/>
                  </a:cubicBezTo>
                  <a:cubicBezTo>
                    <a:pt x="597" y="943"/>
                    <a:pt x="192" y="1468"/>
                    <a:pt x="48" y="2088"/>
                  </a:cubicBezTo>
                  <a:cubicBezTo>
                    <a:pt x="1" y="2517"/>
                    <a:pt x="192" y="2947"/>
                    <a:pt x="573" y="3161"/>
                  </a:cubicBezTo>
                  <a:cubicBezTo>
                    <a:pt x="860" y="3297"/>
                    <a:pt x="1160" y="3360"/>
                    <a:pt x="1471" y="3360"/>
                  </a:cubicBezTo>
                  <a:cubicBezTo>
                    <a:pt x="1599" y="3360"/>
                    <a:pt x="1729" y="3349"/>
                    <a:pt x="1861" y="3328"/>
                  </a:cubicBezTo>
                  <a:cubicBezTo>
                    <a:pt x="2863" y="3185"/>
                    <a:pt x="3912" y="2661"/>
                    <a:pt x="4914" y="2136"/>
                  </a:cubicBezTo>
                  <a:cubicBezTo>
                    <a:pt x="5701" y="1730"/>
                    <a:pt x="7156" y="1253"/>
                    <a:pt x="7704" y="514"/>
                  </a:cubicBezTo>
                  <a:cubicBezTo>
                    <a:pt x="7053" y="125"/>
                    <a:pt x="6177" y="0"/>
                    <a:pt x="5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58;p34">
              <a:extLst>
                <a:ext uri="{FF2B5EF4-FFF2-40B4-BE49-F238E27FC236}">
                  <a16:creationId xmlns:a16="http://schemas.microsoft.com/office/drawing/2014/main" id="{3D931BD6-9042-B6DF-273D-4A7B33684DF3}"/>
                </a:ext>
              </a:extLst>
            </p:cNvPr>
            <p:cNvSpPr/>
            <p:nvPr/>
          </p:nvSpPr>
          <p:spPr>
            <a:xfrm rot="10800000">
              <a:off x="149392" y="4357875"/>
              <a:ext cx="143347" cy="215063"/>
            </a:xfrm>
            <a:custGeom>
              <a:avLst/>
              <a:gdLst/>
              <a:ahLst/>
              <a:cxnLst/>
              <a:rect l="l" t="t" r="r" b="b"/>
              <a:pathLst>
                <a:path w="3793" h="5691" extrusionOk="0">
                  <a:moveTo>
                    <a:pt x="1418" y="0"/>
                  </a:moveTo>
                  <a:cubicBezTo>
                    <a:pt x="1208" y="0"/>
                    <a:pt x="997" y="61"/>
                    <a:pt x="811" y="181"/>
                  </a:cubicBezTo>
                  <a:cubicBezTo>
                    <a:pt x="429" y="443"/>
                    <a:pt x="167" y="825"/>
                    <a:pt x="72" y="1278"/>
                  </a:cubicBezTo>
                  <a:cubicBezTo>
                    <a:pt x="0" y="1660"/>
                    <a:pt x="24" y="2065"/>
                    <a:pt x="191" y="2447"/>
                  </a:cubicBezTo>
                  <a:cubicBezTo>
                    <a:pt x="477" y="3234"/>
                    <a:pt x="1073" y="3782"/>
                    <a:pt x="1670" y="4307"/>
                  </a:cubicBezTo>
                  <a:cubicBezTo>
                    <a:pt x="2147" y="4736"/>
                    <a:pt x="2791" y="5666"/>
                    <a:pt x="3458" y="5690"/>
                  </a:cubicBezTo>
                  <a:cubicBezTo>
                    <a:pt x="3792" y="4188"/>
                    <a:pt x="3244" y="2590"/>
                    <a:pt x="2791" y="1373"/>
                  </a:cubicBezTo>
                  <a:cubicBezTo>
                    <a:pt x="2671" y="944"/>
                    <a:pt x="2457" y="562"/>
                    <a:pt x="2123" y="252"/>
                  </a:cubicBezTo>
                  <a:cubicBezTo>
                    <a:pt x="1916" y="84"/>
                    <a:pt x="1667" y="0"/>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59;p34">
              <a:extLst>
                <a:ext uri="{FF2B5EF4-FFF2-40B4-BE49-F238E27FC236}">
                  <a16:creationId xmlns:a16="http://schemas.microsoft.com/office/drawing/2014/main" id="{06CBE165-73D7-E2B8-BC01-67F21C63EE8A}"/>
                </a:ext>
              </a:extLst>
            </p:cNvPr>
            <p:cNvSpPr/>
            <p:nvPr/>
          </p:nvSpPr>
          <p:spPr>
            <a:xfrm rot="10800000">
              <a:off x="18709" y="4182750"/>
              <a:ext cx="159560" cy="196055"/>
            </a:xfrm>
            <a:custGeom>
              <a:avLst/>
              <a:gdLst/>
              <a:ahLst/>
              <a:cxnLst/>
              <a:rect l="l" t="t" r="r" b="b"/>
              <a:pathLst>
                <a:path w="4222" h="5188" extrusionOk="0">
                  <a:moveTo>
                    <a:pt x="252" y="0"/>
                  </a:moveTo>
                  <a:cubicBezTo>
                    <a:pt x="224" y="0"/>
                    <a:pt x="195" y="2"/>
                    <a:pt x="167" y="5"/>
                  </a:cubicBezTo>
                  <a:cubicBezTo>
                    <a:pt x="0" y="1507"/>
                    <a:pt x="763" y="2938"/>
                    <a:pt x="1383" y="4059"/>
                  </a:cubicBezTo>
                  <a:cubicBezTo>
                    <a:pt x="1574" y="4441"/>
                    <a:pt x="1860" y="4775"/>
                    <a:pt x="2218" y="5037"/>
                  </a:cubicBezTo>
                  <a:cubicBezTo>
                    <a:pt x="2400" y="5138"/>
                    <a:pt x="2600" y="5188"/>
                    <a:pt x="2800" y="5188"/>
                  </a:cubicBezTo>
                  <a:cubicBezTo>
                    <a:pt x="3071" y="5188"/>
                    <a:pt x="3344" y="5096"/>
                    <a:pt x="3578" y="4918"/>
                  </a:cubicBezTo>
                  <a:cubicBezTo>
                    <a:pt x="3935" y="4632"/>
                    <a:pt x="4150" y="4226"/>
                    <a:pt x="4198" y="3773"/>
                  </a:cubicBezTo>
                  <a:cubicBezTo>
                    <a:pt x="4222" y="3391"/>
                    <a:pt x="4126" y="2986"/>
                    <a:pt x="3935" y="2676"/>
                  </a:cubicBezTo>
                  <a:cubicBezTo>
                    <a:pt x="3530" y="1960"/>
                    <a:pt x="2838" y="1507"/>
                    <a:pt x="2170" y="1078"/>
                  </a:cubicBezTo>
                  <a:cubicBezTo>
                    <a:pt x="1667" y="781"/>
                    <a:pt x="92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60;p34">
              <a:extLst>
                <a:ext uri="{FF2B5EF4-FFF2-40B4-BE49-F238E27FC236}">
                  <a16:creationId xmlns:a16="http://schemas.microsoft.com/office/drawing/2014/main" id="{C7655F25-B7E6-7E09-B01A-AAA53CB9680E}"/>
                </a:ext>
              </a:extLst>
            </p:cNvPr>
            <p:cNvSpPr/>
            <p:nvPr/>
          </p:nvSpPr>
          <p:spPr>
            <a:xfrm rot="10800000">
              <a:off x="263863" y="3932613"/>
              <a:ext cx="117232" cy="281989"/>
            </a:xfrm>
            <a:custGeom>
              <a:avLst/>
              <a:gdLst/>
              <a:ahLst/>
              <a:cxnLst/>
              <a:rect l="l" t="t" r="r" b="b"/>
              <a:pathLst>
                <a:path w="3102" h="7462" extrusionOk="0">
                  <a:moveTo>
                    <a:pt x="835" y="0"/>
                  </a:moveTo>
                  <a:cubicBezTo>
                    <a:pt x="1" y="1646"/>
                    <a:pt x="48" y="3721"/>
                    <a:pt x="96" y="5319"/>
                  </a:cubicBezTo>
                  <a:cubicBezTo>
                    <a:pt x="72" y="5844"/>
                    <a:pt x="192" y="6392"/>
                    <a:pt x="406" y="6869"/>
                  </a:cubicBezTo>
                  <a:cubicBezTo>
                    <a:pt x="596" y="7248"/>
                    <a:pt x="981" y="7462"/>
                    <a:pt x="1382" y="7462"/>
                  </a:cubicBezTo>
                  <a:cubicBezTo>
                    <a:pt x="1486" y="7462"/>
                    <a:pt x="1591" y="7447"/>
                    <a:pt x="1694" y="7418"/>
                  </a:cubicBezTo>
                  <a:cubicBezTo>
                    <a:pt x="2195" y="7227"/>
                    <a:pt x="2577" y="6846"/>
                    <a:pt x="2815" y="6392"/>
                  </a:cubicBezTo>
                  <a:cubicBezTo>
                    <a:pt x="3006" y="5939"/>
                    <a:pt x="3101" y="5438"/>
                    <a:pt x="3077" y="4961"/>
                  </a:cubicBezTo>
                  <a:cubicBezTo>
                    <a:pt x="3030" y="3936"/>
                    <a:pt x="2600" y="3077"/>
                    <a:pt x="2171" y="2242"/>
                  </a:cubicBezTo>
                  <a:cubicBezTo>
                    <a:pt x="1837" y="1575"/>
                    <a:pt x="1479" y="263"/>
                    <a:pt x="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61;p34">
              <a:extLst>
                <a:ext uri="{FF2B5EF4-FFF2-40B4-BE49-F238E27FC236}">
                  <a16:creationId xmlns:a16="http://schemas.microsoft.com/office/drawing/2014/main" id="{407ED704-0B7D-48E8-A5E4-286A82F6807C}"/>
                </a:ext>
              </a:extLst>
            </p:cNvPr>
            <p:cNvSpPr/>
            <p:nvPr/>
          </p:nvSpPr>
          <p:spPr>
            <a:xfrm rot="10800000">
              <a:off x="114245" y="4048479"/>
              <a:ext cx="167685" cy="240949"/>
            </a:xfrm>
            <a:custGeom>
              <a:avLst/>
              <a:gdLst/>
              <a:ahLst/>
              <a:cxnLst/>
              <a:rect l="l" t="t" r="r" b="b"/>
              <a:pathLst>
                <a:path w="4437" h="6376" extrusionOk="0">
                  <a:moveTo>
                    <a:pt x="384" y="0"/>
                  </a:moveTo>
                  <a:cubicBezTo>
                    <a:pt x="376" y="0"/>
                    <a:pt x="367" y="1"/>
                    <a:pt x="358" y="1"/>
                  </a:cubicBezTo>
                  <a:cubicBezTo>
                    <a:pt x="0" y="1718"/>
                    <a:pt x="692" y="3507"/>
                    <a:pt x="1240" y="4866"/>
                  </a:cubicBezTo>
                  <a:cubicBezTo>
                    <a:pt x="1384" y="5343"/>
                    <a:pt x="1646" y="5773"/>
                    <a:pt x="2028" y="6130"/>
                  </a:cubicBezTo>
                  <a:cubicBezTo>
                    <a:pt x="2263" y="6291"/>
                    <a:pt x="2537" y="6375"/>
                    <a:pt x="2809" y="6375"/>
                  </a:cubicBezTo>
                  <a:cubicBezTo>
                    <a:pt x="3061" y="6375"/>
                    <a:pt x="3312" y="6303"/>
                    <a:pt x="3530" y="6154"/>
                  </a:cubicBezTo>
                  <a:cubicBezTo>
                    <a:pt x="3959" y="5868"/>
                    <a:pt x="4269" y="5415"/>
                    <a:pt x="4365" y="4890"/>
                  </a:cubicBezTo>
                  <a:cubicBezTo>
                    <a:pt x="4436" y="4461"/>
                    <a:pt x="4389" y="3984"/>
                    <a:pt x="4198" y="3578"/>
                  </a:cubicBezTo>
                  <a:cubicBezTo>
                    <a:pt x="3840" y="2672"/>
                    <a:pt x="3149" y="2076"/>
                    <a:pt x="2457" y="1480"/>
                  </a:cubicBezTo>
                  <a:cubicBezTo>
                    <a:pt x="1914" y="1032"/>
                    <a:pt x="1162"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962;p34">
              <a:extLst>
                <a:ext uri="{FF2B5EF4-FFF2-40B4-BE49-F238E27FC236}">
                  <a16:creationId xmlns:a16="http://schemas.microsoft.com/office/drawing/2014/main" id="{E765905C-762C-2398-638C-D4081F52C193}"/>
                </a:ext>
              </a:extLst>
            </p:cNvPr>
            <p:cNvSpPr/>
            <p:nvPr/>
          </p:nvSpPr>
          <p:spPr>
            <a:xfrm rot="10800000">
              <a:off x="342275" y="4168765"/>
              <a:ext cx="279476" cy="117716"/>
            </a:xfrm>
            <a:custGeom>
              <a:avLst/>
              <a:gdLst/>
              <a:ahLst/>
              <a:cxnLst/>
              <a:rect l="l" t="t" r="r" b="b"/>
              <a:pathLst>
                <a:path w="7395" h="3115" extrusionOk="0">
                  <a:moveTo>
                    <a:pt x="2350" y="0"/>
                  </a:moveTo>
                  <a:cubicBezTo>
                    <a:pt x="2082" y="0"/>
                    <a:pt x="1813" y="30"/>
                    <a:pt x="1551" y="90"/>
                  </a:cubicBezTo>
                  <a:cubicBezTo>
                    <a:pt x="955" y="257"/>
                    <a:pt x="430" y="686"/>
                    <a:pt x="168" y="1259"/>
                  </a:cubicBezTo>
                  <a:cubicBezTo>
                    <a:pt x="1" y="1664"/>
                    <a:pt x="48" y="2165"/>
                    <a:pt x="335" y="2523"/>
                  </a:cubicBezTo>
                  <a:cubicBezTo>
                    <a:pt x="621" y="2833"/>
                    <a:pt x="1002" y="3023"/>
                    <a:pt x="1432" y="3071"/>
                  </a:cubicBezTo>
                  <a:cubicBezTo>
                    <a:pt x="1633" y="3101"/>
                    <a:pt x="1839" y="3115"/>
                    <a:pt x="2048" y="3115"/>
                  </a:cubicBezTo>
                  <a:cubicBezTo>
                    <a:pt x="2828" y="3115"/>
                    <a:pt x="3652" y="2930"/>
                    <a:pt x="4461" y="2761"/>
                  </a:cubicBezTo>
                  <a:cubicBezTo>
                    <a:pt x="5295" y="2570"/>
                    <a:pt x="6703" y="2499"/>
                    <a:pt x="7394" y="1879"/>
                  </a:cubicBezTo>
                  <a:cubicBezTo>
                    <a:pt x="6488" y="734"/>
                    <a:pt x="4604" y="352"/>
                    <a:pt x="3149" y="90"/>
                  </a:cubicBezTo>
                  <a:cubicBezTo>
                    <a:pt x="2887" y="30"/>
                    <a:pt x="2618" y="0"/>
                    <a:pt x="23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963;p34">
              <a:extLst>
                <a:ext uri="{FF2B5EF4-FFF2-40B4-BE49-F238E27FC236}">
                  <a16:creationId xmlns:a16="http://schemas.microsoft.com/office/drawing/2014/main" id="{D6CC6D37-9DE2-DB2E-B248-57A9D18EFCF4}"/>
                </a:ext>
              </a:extLst>
            </p:cNvPr>
            <p:cNvSpPr/>
            <p:nvPr/>
          </p:nvSpPr>
          <p:spPr>
            <a:xfrm rot="10800000">
              <a:off x="259362" y="4280893"/>
              <a:ext cx="228456" cy="173456"/>
            </a:xfrm>
            <a:custGeom>
              <a:avLst/>
              <a:gdLst/>
              <a:ahLst/>
              <a:cxnLst/>
              <a:rect l="l" t="t" r="r" b="b"/>
              <a:pathLst>
                <a:path w="6045" h="4590" extrusionOk="0">
                  <a:moveTo>
                    <a:pt x="1846" y="0"/>
                  </a:moveTo>
                  <a:cubicBezTo>
                    <a:pt x="827" y="0"/>
                    <a:pt x="1" y="908"/>
                    <a:pt x="153" y="1956"/>
                  </a:cubicBezTo>
                  <a:cubicBezTo>
                    <a:pt x="249" y="2385"/>
                    <a:pt x="464" y="2743"/>
                    <a:pt x="797" y="3005"/>
                  </a:cubicBezTo>
                  <a:cubicBezTo>
                    <a:pt x="1489" y="3602"/>
                    <a:pt x="2443" y="3840"/>
                    <a:pt x="3349" y="4055"/>
                  </a:cubicBezTo>
                  <a:cubicBezTo>
                    <a:pt x="3941" y="4207"/>
                    <a:pt x="4792" y="4589"/>
                    <a:pt x="5524" y="4589"/>
                  </a:cubicBezTo>
                  <a:cubicBezTo>
                    <a:pt x="5707" y="4589"/>
                    <a:pt x="5882" y="4565"/>
                    <a:pt x="6045" y="4508"/>
                  </a:cubicBezTo>
                  <a:cubicBezTo>
                    <a:pt x="5782" y="2934"/>
                    <a:pt x="4447" y="1694"/>
                    <a:pt x="3397" y="763"/>
                  </a:cubicBezTo>
                  <a:cubicBezTo>
                    <a:pt x="3039" y="406"/>
                    <a:pt x="2610" y="167"/>
                    <a:pt x="2133" y="24"/>
                  </a:cubicBezTo>
                  <a:cubicBezTo>
                    <a:pt x="2036" y="8"/>
                    <a:pt x="1940"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964;p34">
              <a:extLst>
                <a:ext uri="{FF2B5EF4-FFF2-40B4-BE49-F238E27FC236}">
                  <a16:creationId xmlns:a16="http://schemas.microsoft.com/office/drawing/2014/main" id="{B52F38CB-A7FB-1FE9-17AD-6DDD11A3CA6A}"/>
                </a:ext>
              </a:extLst>
            </p:cNvPr>
            <p:cNvSpPr/>
            <p:nvPr/>
          </p:nvSpPr>
          <p:spPr>
            <a:xfrm rot="10800000">
              <a:off x="55212" y="3878394"/>
              <a:ext cx="1518351" cy="639256"/>
            </a:xfrm>
            <a:custGeom>
              <a:avLst/>
              <a:gdLst/>
              <a:ahLst/>
              <a:cxnLst/>
              <a:rect l="l" t="t" r="r" b="b"/>
              <a:pathLst>
                <a:path w="40176" h="16916" extrusionOk="0">
                  <a:moveTo>
                    <a:pt x="39965" y="1"/>
                  </a:moveTo>
                  <a:cubicBezTo>
                    <a:pt x="39953" y="1"/>
                    <a:pt x="39940" y="2"/>
                    <a:pt x="39926" y="6"/>
                  </a:cubicBezTo>
                  <a:cubicBezTo>
                    <a:pt x="30219" y="2558"/>
                    <a:pt x="20727" y="5849"/>
                    <a:pt x="11544" y="9880"/>
                  </a:cubicBezTo>
                  <a:cubicBezTo>
                    <a:pt x="7776" y="11549"/>
                    <a:pt x="3459" y="13577"/>
                    <a:pt x="120" y="16653"/>
                  </a:cubicBezTo>
                  <a:cubicBezTo>
                    <a:pt x="1" y="16749"/>
                    <a:pt x="72" y="16916"/>
                    <a:pt x="215" y="16916"/>
                  </a:cubicBezTo>
                  <a:cubicBezTo>
                    <a:pt x="239" y="16916"/>
                    <a:pt x="287" y="16916"/>
                    <a:pt x="311" y="16892"/>
                  </a:cubicBezTo>
                  <a:cubicBezTo>
                    <a:pt x="3626" y="13839"/>
                    <a:pt x="7919" y="11812"/>
                    <a:pt x="11664" y="10166"/>
                  </a:cubicBezTo>
                  <a:cubicBezTo>
                    <a:pt x="20846" y="6135"/>
                    <a:pt x="30315" y="2844"/>
                    <a:pt x="39998" y="316"/>
                  </a:cubicBezTo>
                  <a:cubicBezTo>
                    <a:pt x="40175" y="271"/>
                    <a:pt x="40126" y="1"/>
                    <a:pt x="39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965;p34">
              <a:extLst>
                <a:ext uri="{FF2B5EF4-FFF2-40B4-BE49-F238E27FC236}">
                  <a16:creationId xmlns:a16="http://schemas.microsoft.com/office/drawing/2014/main" id="{55187ED0-9F56-063B-0B02-DA99A776873A}"/>
                </a:ext>
              </a:extLst>
            </p:cNvPr>
            <p:cNvSpPr/>
            <p:nvPr/>
          </p:nvSpPr>
          <p:spPr>
            <a:xfrm rot="10800000">
              <a:off x="1172386" y="3788252"/>
              <a:ext cx="746364" cy="333761"/>
            </a:xfrm>
            <a:custGeom>
              <a:avLst/>
              <a:gdLst/>
              <a:ahLst/>
              <a:cxnLst/>
              <a:rect l="l" t="t" r="r" b="b"/>
              <a:pathLst>
                <a:path w="19749" h="8832" extrusionOk="0">
                  <a:moveTo>
                    <a:pt x="19604" y="1"/>
                  </a:moveTo>
                  <a:cubicBezTo>
                    <a:pt x="19589" y="1"/>
                    <a:pt x="19574" y="3"/>
                    <a:pt x="19557" y="7"/>
                  </a:cubicBezTo>
                  <a:cubicBezTo>
                    <a:pt x="12593" y="1653"/>
                    <a:pt x="5986" y="4563"/>
                    <a:pt x="72" y="8569"/>
                  </a:cubicBezTo>
                  <a:cubicBezTo>
                    <a:pt x="0" y="8617"/>
                    <a:pt x="0" y="8689"/>
                    <a:pt x="24" y="8760"/>
                  </a:cubicBezTo>
                  <a:cubicBezTo>
                    <a:pt x="48" y="8808"/>
                    <a:pt x="95" y="8832"/>
                    <a:pt x="143" y="8832"/>
                  </a:cubicBezTo>
                  <a:cubicBezTo>
                    <a:pt x="167" y="8832"/>
                    <a:pt x="215" y="8808"/>
                    <a:pt x="239" y="8808"/>
                  </a:cubicBezTo>
                  <a:cubicBezTo>
                    <a:pt x="6130" y="4825"/>
                    <a:pt x="12712" y="1939"/>
                    <a:pt x="19629" y="293"/>
                  </a:cubicBezTo>
                  <a:cubicBezTo>
                    <a:pt x="19700" y="293"/>
                    <a:pt x="19748" y="198"/>
                    <a:pt x="19748" y="126"/>
                  </a:cubicBezTo>
                  <a:cubicBezTo>
                    <a:pt x="19728" y="47"/>
                    <a:pt x="19676" y="1"/>
                    <a:pt x="19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966;p34">
              <a:extLst>
                <a:ext uri="{FF2B5EF4-FFF2-40B4-BE49-F238E27FC236}">
                  <a16:creationId xmlns:a16="http://schemas.microsoft.com/office/drawing/2014/main" id="{4DE5DA79-0ACC-9441-A67D-83384E24457A}"/>
                </a:ext>
              </a:extLst>
            </p:cNvPr>
            <p:cNvSpPr/>
            <p:nvPr/>
          </p:nvSpPr>
          <p:spPr>
            <a:xfrm rot="10800000">
              <a:off x="1083173" y="4091027"/>
              <a:ext cx="337752" cy="77621"/>
            </a:xfrm>
            <a:custGeom>
              <a:avLst/>
              <a:gdLst/>
              <a:ahLst/>
              <a:cxnLst/>
              <a:rect l="l" t="t" r="r" b="b"/>
              <a:pathLst>
                <a:path w="8937" h="2054" extrusionOk="0">
                  <a:moveTo>
                    <a:pt x="8769" y="1"/>
                  </a:moveTo>
                  <a:cubicBezTo>
                    <a:pt x="5883" y="406"/>
                    <a:pt x="3021" y="979"/>
                    <a:pt x="207" y="1766"/>
                  </a:cubicBezTo>
                  <a:cubicBezTo>
                    <a:pt x="1" y="1789"/>
                    <a:pt x="37" y="2053"/>
                    <a:pt x="230" y="2053"/>
                  </a:cubicBezTo>
                  <a:cubicBezTo>
                    <a:pt x="238" y="2053"/>
                    <a:pt x="246" y="2053"/>
                    <a:pt x="255" y="2052"/>
                  </a:cubicBezTo>
                  <a:lnTo>
                    <a:pt x="279" y="2052"/>
                  </a:lnTo>
                  <a:cubicBezTo>
                    <a:pt x="3069" y="1289"/>
                    <a:pt x="5931" y="693"/>
                    <a:pt x="8817" y="311"/>
                  </a:cubicBezTo>
                  <a:cubicBezTo>
                    <a:pt x="8889" y="287"/>
                    <a:pt x="8936" y="216"/>
                    <a:pt x="8936" y="144"/>
                  </a:cubicBezTo>
                  <a:cubicBezTo>
                    <a:pt x="8936" y="49"/>
                    <a:pt x="8841" y="1"/>
                    <a:pt x="8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967;p34">
              <a:extLst>
                <a:ext uri="{FF2B5EF4-FFF2-40B4-BE49-F238E27FC236}">
                  <a16:creationId xmlns:a16="http://schemas.microsoft.com/office/drawing/2014/main" id="{97F50C54-379C-5BE2-5088-8D1A339C4662}"/>
                </a:ext>
              </a:extLst>
            </p:cNvPr>
            <p:cNvSpPr/>
            <p:nvPr/>
          </p:nvSpPr>
          <p:spPr>
            <a:xfrm rot="10800000">
              <a:off x="1214759" y="3675562"/>
              <a:ext cx="447123" cy="424911"/>
            </a:xfrm>
            <a:custGeom>
              <a:avLst/>
              <a:gdLst/>
              <a:ahLst/>
              <a:cxnLst/>
              <a:rect l="l" t="t" r="r" b="b"/>
              <a:pathLst>
                <a:path w="11831" h="11244" extrusionOk="0">
                  <a:moveTo>
                    <a:pt x="11654" y="0"/>
                  </a:moveTo>
                  <a:cubicBezTo>
                    <a:pt x="11611" y="0"/>
                    <a:pt x="11570" y="18"/>
                    <a:pt x="11544" y="57"/>
                  </a:cubicBezTo>
                  <a:cubicBezTo>
                    <a:pt x="8372" y="4303"/>
                    <a:pt x="4484" y="7999"/>
                    <a:pt x="96" y="10957"/>
                  </a:cubicBezTo>
                  <a:cubicBezTo>
                    <a:pt x="24" y="11005"/>
                    <a:pt x="0" y="11100"/>
                    <a:pt x="48" y="11171"/>
                  </a:cubicBezTo>
                  <a:cubicBezTo>
                    <a:pt x="72" y="11219"/>
                    <a:pt x="120" y="11243"/>
                    <a:pt x="191" y="11243"/>
                  </a:cubicBezTo>
                  <a:cubicBezTo>
                    <a:pt x="215" y="11243"/>
                    <a:pt x="239" y="11219"/>
                    <a:pt x="263" y="11219"/>
                  </a:cubicBezTo>
                  <a:cubicBezTo>
                    <a:pt x="4699" y="8214"/>
                    <a:pt x="8586" y="4517"/>
                    <a:pt x="11782" y="224"/>
                  </a:cubicBezTo>
                  <a:cubicBezTo>
                    <a:pt x="11830" y="176"/>
                    <a:pt x="11830" y="81"/>
                    <a:pt x="11759" y="33"/>
                  </a:cubicBezTo>
                  <a:cubicBezTo>
                    <a:pt x="11726" y="12"/>
                    <a:pt x="11689" y="0"/>
                    <a:pt x="11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968;p34">
              <a:extLst>
                <a:ext uri="{FF2B5EF4-FFF2-40B4-BE49-F238E27FC236}">
                  <a16:creationId xmlns:a16="http://schemas.microsoft.com/office/drawing/2014/main" id="{C9B6E7BD-34AC-2ECC-FB4B-0A75AA682C2D}"/>
                </a:ext>
              </a:extLst>
            </p:cNvPr>
            <p:cNvSpPr/>
            <p:nvPr/>
          </p:nvSpPr>
          <p:spPr>
            <a:xfrm rot="10800000">
              <a:off x="1335542" y="3723365"/>
              <a:ext cx="374108" cy="321328"/>
            </a:xfrm>
            <a:custGeom>
              <a:avLst/>
              <a:gdLst/>
              <a:ahLst/>
              <a:cxnLst/>
              <a:rect l="l" t="t" r="r" b="b"/>
              <a:pathLst>
                <a:path w="9899" h="8503" extrusionOk="0">
                  <a:moveTo>
                    <a:pt x="9734" y="0"/>
                  </a:moveTo>
                  <a:cubicBezTo>
                    <a:pt x="9695" y="0"/>
                    <a:pt x="9660" y="12"/>
                    <a:pt x="9636" y="36"/>
                  </a:cubicBezTo>
                  <a:cubicBezTo>
                    <a:pt x="6845" y="3208"/>
                    <a:pt x="3626" y="5951"/>
                    <a:pt x="72" y="8217"/>
                  </a:cubicBezTo>
                  <a:cubicBezTo>
                    <a:pt x="24" y="8264"/>
                    <a:pt x="0" y="8360"/>
                    <a:pt x="48" y="8431"/>
                  </a:cubicBezTo>
                  <a:cubicBezTo>
                    <a:pt x="72" y="8479"/>
                    <a:pt x="120" y="8503"/>
                    <a:pt x="167" y="8503"/>
                  </a:cubicBezTo>
                  <a:cubicBezTo>
                    <a:pt x="191" y="8503"/>
                    <a:pt x="215" y="8479"/>
                    <a:pt x="239" y="8479"/>
                  </a:cubicBezTo>
                  <a:cubicBezTo>
                    <a:pt x="3792" y="6189"/>
                    <a:pt x="7036" y="3423"/>
                    <a:pt x="9850" y="251"/>
                  </a:cubicBezTo>
                  <a:cubicBezTo>
                    <a:pt x="9898" y="179"/>
                    <a:pt x="9898" y="84"/>
                    <a:pt x="9850" y="36"/>
                  </a:cubicBezTo>
                  <a:cubicBezTo>
                    <a:pt x="9815" y="12"/>
                    <a:pt x="9773" y="0"/>
                    <a:pt x="9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969;p34">
              <a:extLst>
                <a:ext uri="{FF2B5EF4-FFF2-40B4-BE49-F238E27FC236}">
                  <a16:creationId xmlns:a16="http://schemas.microsoft.com/office/drawing/2014/main" id="{71589438-29E8-7E89-D6FB-9672FBDF48CE}"/>
                </a:ext>
              </a:extLst>
            </p:cNvPr>
            <p:cNvSpPr/>
            <p:nvPr/>
          </p:nvSpPr>
          <p:spPr>
            <a:xfrm rot="10800000">
              <a:off x="1432781" y="3820672"/>
              <a:ext cx="319233" cy="166314"/>
            </a:xfrm>
            <a:custGeom>
              <a:avLst/>
              <a:gdLst/>
              <a:ahLst/>
              <a:cxnLst/>
              <a:rect l="l" t="t" r="r" b="b"/>
              <a:pathLst>
                <a:path w="8447" h="4401" extrusionOk="0">
                  <a:moveTo>
                    <a:pt x="8240" y="0"/>
                  </a:moveTo>
                  <a:cubicBezTo>
                    <a:pt x="8222" y="0"/>
                    <a:pt x="8202" y="4"/>
                    <a:pt x="8181" y="12"/>
                  </a:cubicBezTo>
                  <a:cubicBezTo>
                    <a:pt x="5319" y="990"/>
                    <a:pt x="2600" y="2373"/>
                    <a:pt x="120" y="4138"/>
                  </a:cubicBezTo>
                  <a:cubicBezTo>
                    <a:pt x="0" y="4209"/>
                    <a:pt x="72" y="4400"/>
                    <a:pt x="215" y="4400"/>
                  </a:cubicBezTo>
                  <a:cubicBezTo>
                    <a:pt x="239" y="4400"/>
                    <a:pt x="263" y="4400"/>
                    <a:pt x="310" y="4376"/>
                  </a:cubicBezTo>
                  <a:cubicBezTo>
                    <a:pt x="2743" y="2635"/>
                    <a:pt x="5438" y="1276"/>
                    <a:pt x="8276" y="298"/>
                  </a:cubicBezTo>
                  <a:cubicBezTo>
                    <a:pt x="8446" y="234"/>
                    <a:pt x="8389" y="0"/>
                    <a:pt x="8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970;p34">
              <a:extLst>
                <a:ext uri="{FF2B5EF4-FFF2-40B4-BE49-F238E27FC236}">
                  <a16:creationId xmlns:a16="http://schemas.microsoft.com/office/drawing/2014/main" id="{52C64DBA-82E7-EB98-3001-23C410515E39}"/>
                </a:ext>
              </a:extLst>
            </p:cNvPr>
            <p:cNvSpPr/>
            <p:nvPr/>
          </p:nvSpPr>
          <p:spPr>
            <a:xfrm rot="10800000">
              <a:off x="1077770" y="3802652"/>
              <a:ext cx="285787" cy="360139"/>
            </a:xfrm>
            <a:custGeom>
              <a:avLst/>
              <a:gdLst/>
              <a:ahLst/>
              <a:cxnLst/>
              <a:rect l="l" t="t" r="r" b="b"/>
              <a:pathLst>
                <a:path w="7562" h="9530" extrusionOk="0">
                  <a:moveTo>
                    <a:pt x="7397" y="1"/>
                  </a:moveTo>
                  <a:cubicBezTo>
                    <a:pt x="7359" y="1"/>
                    <a:pt x="7323" y="13"/>
                    <a:pt x="7299" y="37"/>
                  </a:cubicBezTo>
                  <a:cubicBezTo>
                    <a:pt x="4628" y="2923"/>
                    <a:pt x="2219" y="6023"/>
                    <a:pt x="49" y="9291"/>
                  </a:cubicBezTo>
                  <a:cubicBezTo>
                    <a:pt x="1" y="9362"/>
                    <a:pt x="1" y="9458"/>
                    <a:pt x="72" y="9505"/>
                  </a:cubicBezTo>
                  <a:cubicBezTo>
                    <a:pt x="96" y="9505"/>
                    <a:pt x="144" y="9529"/>
                    <a:pt x="168" y="9529"/>
                  </a:cubicBezTo>
                  <a:cubicBezTo>
                    <a:pt x="215" y="9529"/>
                    <a:pt x="239" y="9505"/>
                    <a:pt x="287" y="9481"/>
                  </a:cubicBezTo>
                  <a:cubicBezTo>
                    <a:pt x="2434" y="6214"/>
                    <a:pt x="4866" y="3137"/>
                    <a:pt x="7514" y="251"/>
                  </a:cubicBezTo>
                  <a:cubicBezTo>
                    <a:pt x="7561" y="204"/>
                    <a:pt x="7561" y="108"/>
                    <a:pt x="7514" y="37"/>
                  </a:cubicBezTo>
                  <a:cubicBezTo>
                    <a:pt x="7478" y="13"/>
                    <a:pt x="7436" y="1"/>
                    <a:pt x="7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971;p34">
              <a:extLst>
                <a:ext uri="{FF2B5EF4-FFF2-40B4-BE49-F238E27FC236}">
                  <a16:creationId xmlns:a16="http://schemas.microsoft.com/office/drawing/2014/main" id="{6F37BBFD-F0EE-1E2D-D2CE-41B63FC7D649}"/>
                </a:ext>
              </a:extLst>
            </p:cNvPr>
            <p:cNvSpPr/>
            <p:nvPr/>
          </p:nvSpPr>
          <p:spPr>
            <a:xfrm rot="10800000">
              <a:off x="1181434" y="3845920"/>
              <a:ext cx="203739" cy="271370"/>
            </a:xfrm>
            <a:custGeom>
              <a:avLst/>
              <a:gdLst/>
              <a:ahLst/>
              <a:cxnLst/>
              <a:rect l="l" t="t" r="r" b="b"/>
              <a:pathLst>
                <a:path w="5391" h="7181" extrusionOk="0">
                  <a:moveTo>
                    <a:pt x="5220" y="0"/>
                  </a:moveTo>
                  <a:cubicBezTo>
                    <a:pt x="5176" y="0"/>
                    <a:pt x="5135" y="27"/>
                    <a:pt x="5104" y="73"/>
                  </a:cubicBezTo>
                  <a:cubicBezTo>
                    <a:pt x="3554" y="2458"/>
                    <a:pt x="1861" y="4748"/>
                    <a:pt x="48" y="6942"/>
                  </a:cubicBezTo>
                  <a:cubicBezTo>
                    <a:pt x="0" y="6990"/>
                    <a:pt x="0" y="7085"/>
                    <a:pt x="72" y="7133"/>
                  </a:cubicBezTo>
                  <a:cubicBezTo>
                    <a:pt x="96" y="7156"/>
                    <a:pt x="144" y="7180"/>
                    <a:pt x="167" y="7180"/>
                  </a:cubicBezTo>
                  <a:cubicBezTo>
                    <a:pt x="215" y="7180"/>
                    <a:pt x="263" y="7156"/>
                    <a:pt x="287" y="7109"/>
                  </a:cubicBezTo>
                  <a:cubicBezTo>
                    <a:pt x="2099" y="4915"/>
                    <a:pt x="3793" y="2625"/>
                    <a:pt x="5343" y="240"/>
                  </a:cubicBezTo>
                  <a:cubicBezTo>
                    <a:pt x="5391" y="168"/>
                    <a:pt x="5367" y="73"/>
                    <a:pt x="5295" y="25"/>
                  </a:cubicBezTo>
                  <a:cubicBezTo>
                    <a:pt x="5270" y="8"/>
                    <a:pt x="5245" y="0"/>
                    <a:pt x="5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972;p34">
              <a:extLst>
                <a:ext uri="{FF2B5EF4-FFF2-40B4-BE49-F238E27FC236}">
                  <a16:creationId xmlns:a16="http://schemas.microsoft.com/office/drawing/2014/main" id="{5FAB3051-54B5-0931-6178-3DE99D28B3D2}"/>
                </a:ext>
              </a:extLst>
            </p:cNvPr>
            <p:cNvSpPr/>
            <p:nvPr/>
          </p:nvSpPr>
          <p:spPr>
            <a:xfrm rot="10800000">
              <a:off x="1258596" y="3962199"/>
              <a:ext cx="487108" cy="120097"/>
            </a:xfrm>
            <a:custGeom>
              <a:avLst/>
              <a:gdLst/>
              <a:ahLst/>
              <a:cxnLst/>
              <a:rect l="l" t="t" r="r" b="b"/>
              <a:pathLst>
                <a:path w="12889" h="3178" extrusionOk="0">
                  <a:moveTo>
                    <a:pt x="12656" y="1"/>
                  </a:moveTo>
                  <a:cubicBezTo>
                    <a:pt x="12644" y="1"/>
                    <a:pt x="12631" y="2"/>
                    <a:pt x="12617" y="5"/>
                  </a:cubicBezTo>
                  <a:cubicBezTo>
                    <a:pt x="8491" y="1126"/>
                    <a:pt x="4293" y="2104"/>
                    <a:pt x="143" y="2891"/>
                  </a:cubicBezTo>
                  <a:cubicBezTo>
                    <a:pt x="72" y="2891"/>
                    <a:pt x="0" y="2987"/>
                    <a:pt x="24" y="3058"/>
                  </a:cubicBezTo>
                  <a:cubicBezTo>
                    <a:pt x="48" y="3130"/>
                    <a:pt x="96" y="3178"/>
                    <a:pt x="167" y="3178"/>
                  </a:cubicBezTo>
                  <a:lnTo>
                    <a:pt x="191" y="3178"/>
                  </a:lnTo>
                  <a:cubicBezTo>
                    <a:pt x="4341" y="2391"/>
                    <a:pt x="8563" y="1437"/>
                    <a:pt x="12689" y="316"/>
                  </a:cubicBezTo>
                  <a:cubicBezTo>
                    <a:pt x="12888" y="271"/>
                    <a:pt x="12820" y="1"/>
                    <a:pt x="1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973;p34">
              <a:extLst>
                <a:ext uri="{FF2B5EF4-FFF2-40B4-BE49-F238E27FC236}">
                  <a16:creationId xmlns:a16="http://schemas.microsoft.com/office/drawing/2014/main" id="{DA955E18-FAA3-86FA-3013-0645D295A220}"/>
                </a:ext>
              </a:extLst>
            </p:cNvPr>
            <p:cNvSpPr/>
            <p:nvPr/>
          </p:nvSpPr>
          <p:spPr>
            <a:xfrm rot="10800000">
              <a:off x="1142049" y="4032490"/>
              <a:ext cx="426110" cy="106454"/>
            </a:xfrm>
            <a:custGeom>
              <a:avLst/>
              <a:gdLst/>
              <a:ahLst/>
              <a:cxnLst/>
              <a:rect l="l" t="t" r="r" b="b"/>
              <a:pathLst>
                <a:path w="11275" h="2817" extrusionOk="0">
                  <a:moveTo>
                    <a:pt x="11064" y="1"/>
                  </a:moveTo>
                  <a:cubicBezTo>
                    <a:pt x="11057" y="1"/>
                    <a:pt x="11051" y="1"/>
                    <a:pt x="11044" y="2"/>
                  </a:cubicBezTo>
                  <a:cubicBezTo>
                    <a:pt x="7323" y="431"/>
                    <a:pt x="3650" y="1266"/>
                    <a:pt x="120" y="2506"/>
                  </a:cubicBezTo>
                  <a:cubicBezTo>
                    <a:pt x="48" y="2530"/>
                    <a:pt x="1" y="2625"/>
                    <a:pt x="25" y="2697"/>
                  </a:cubicBezTo>
                  <a:cubicBezTo>
                    <a:pt x="48" y="2769"/>
                    <a:pt x="96" y="2792"/>
                    <a:pt x="168" y="2816"/>
                  </a:cubicBezTo>
                  <a:cubicBezTo>
                    <a:pt x="192" y="2816"/>
                    <a:pt x="192" y="2792"/>
                    <a:pt x="215" y="2792"/>
                  </a:cubicBezTo>
                  <a:cubicBezTo>
                    <a:pt x="3745" y="1576"/>
                    <a:pt x="7371" y="741"/>
                    <a:pt x="11067" y="312"/>
                  </a:cubicBezTo>
                  <a:cubicBezTo>
                    <a:pt x="11274" y="289"/>
                    <a:pt x="11237" y="1"/>
                    <a:pt x="1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974;p34">
              <a:extLst>
                <a:ext uri="{FF2B5EF4-FFF2-40B4-BE49-F238E27FC236}">
                  <a16:creationId xmlns:a16="http://schemas.microsoft.com/office/drawing/2014/main" id="{80E35F97-E3E1-BF63-25BD-611D29847CFF}"/>
                </a:ext>
              </a:extLst>
            </p:cNvPr>
            <p:cNvSpPr/>
            <p:nvPr/>
          </p:nvSpPr>
          <p:spPr>
            <a:xfrm rot="10800000">
              <a:off x="943464" y="4036347"/>
              <a:ext cx="142478" cy="180976"/>
            </a:xfrm>
            <a:custGeom>
              <a:avLst/>
              <a:gdLst/>
              <a:ahLst/>
              <a:cxnLst/>
              <a:rect l="l" t="t" r="r" b="b"/>
              <a:pathLst>
                <a:path w="3770" h="4789" extrusionOk="0">
                  <a:moveTo>
                    <a:pt x="3578" y="1"/>
                  </a:moveTo>
                  <a:lnTo>
                    <a:pt x="3578" y="1"/>
                  </a:lnTo>
                  <a:cubicBezTo>
                    <a:pt x="2410" y="597"/>
                    <a:pt x="1456" y="1837"/>
                    <a:pt x="716" y="2791"/>
                  </a:cubicBezTo>
                  <a:cubicBezTo>
                    <a:pt x="454" y="3101"/>
                    <a:pt x="263" y="3459"/>
                    <a:pt x="120" y="3841"/>
                  </a:cubicBezTo>
                  <a:cubicBezTo>
                    <a:pt x="1" y="4175"/>
                    <a:pt x="144" y="4556"/>
                    <a:pt x="478" y="4723"/>
                  </a:cubicBezTo>
                  <a:cubicBezTo>
                    <a:pt x="600" y="4767"/>
                    <a:pt x="726" y="4788"/>
                    <a:pt x="851" y="4788"/>
                  </a:cubicBezTo>
                  <a:cubicBezTo>
                    <a:pt x="1068" y="4788"/>
                    <a:pt x="1283" y="4725"/>
                    <a:pt x="1479" y="4604"/>
                  </a:cubicBezTo>
                  <a:cubicBezTo>
                    <a:pt x="1790" y="4437"/>
                    <a:pt x="2052" y="4199"/>
                    <a:pt x="2267" y="3912"/>
                  </a:cubicBezTo>
                  <a:cubicBezTo>
                    <a:pt x="2672" y="3292"/>
                    <a:pt x="2958" y="2624"/>
                    <a:pt x="3125" y="1933"/>
                  </a:cubicBezTo>
                  <a:cubicBezTo>
                    <a:pt x="3316" y="1384"/>
                    <a:pt x="3769" y="454"/>
                    <a:pt x="3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975;p34">
              <a:extLst>
                <a:ext uri="{FF2B5EF4-FFF2-40B4-BE49-F238E27FC236}">
                  <a16:creationId xmlns:a16="http://schemas.microsoft.com/office/drawing/2014/main" id="{A4D5402F-F2F1-2ED7-D5EB-E102D2D4F550}"/>
                </a:ext>
              </a:extLst>
            </p:cNvPr>
            <p:cNvSpPr/>
            <p:nvPr/>
          </p:nvSpPr>
          <p:spPr>
            <a:xfrm rot="10800000">
              <a:off x="942593" y="4200470"/>
              <a:ext cx="206423" cy="76109"/>
            </a:xfrm>
            <a:custGeom>
              <a:avLst/>
              <a:gdLst/>
              <a:ahLst/>
              <a:cxnLst/>
              <a:rect l="l" t="t" r="r" b="b"/>
              <a:pathLst>
                <a:path w="5462" h="2014" extrusionOk="0">
                  <a:moveTo>
                    <a:pt x="1530" y="0"/>
                  </a:moveTo>
                  <a:cubicBezTo>
                    <a:pt x="1426" y="0"/>
                    <a:pt x="1321" y="6"/>
                    <a:pt x="1217" y="19"/>
                  </a:cubicBezTo>
                  <a:cubicBezTo>
                    <a:pt x="787" y="42"/>
                    <a:pt x="382" y="281"/>
                    <a:pt x="143" y="639"/>
                  </a:cubicBezTo>
                  <a:cubicBezTo>
                    <a:pt x="0" y="901"/>
                    <a:pt x="24" y="1235"/>
                    <a:pt x="215" y="1474"/>
                  </a:cubicBezTo>
                  <a:cubicBezTo>
                    <a:pt x="406" y="1688"/>
                    <a:pt x="692" y="1855"/>
                    <a:pt x="1002" y="1903"/>
                  </a:cubicBezTo>
                  <a:cubicBezTo>
                    <a:pt x="1388" y="1978"/>
                    <a:pt x="1781" y="2013"/>
                    <a:pt x="2178" y="2013"/>
                  </a:cubicBezTo>
                  <a:cubicBezTo>
                    <a:pt x="2539" y="2013"/>
                    <a:pt x="2903" y="1984"/>
                    <a:pt x="3268" y="1927"/>
                  </a:cubicBezTo>
                  <a:cubicBezTo>
                    <a:pt x="3864" y="1855"/>
                    <a:pt x="4937" y="1927"/>
                    <a:pt x="5462" y="1569"/>
                  </a:cubicBezTo>
                  <a:cubicBezTo>
                    <a:pt x="4866" y="782"/>
                    <a:pt x="3482" y="400"/>
                    <a:pt x="2409" y="138"/>
                  </a:cubicBezTo>
                  <a:cubicBezTo>
                    <a:pt x="2126" y="49"/>
                    <a:pt x="1830" y="0"/>
                    <a:pt x="1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976;p34">
              <a:extLst>
                <a:ext uri="{FF2B5EF4-FFF2-40B4-BE49-F238E27FC236}">
                  <a16:creationId xmlns:a16="http://schemas.microsoft.com/office/drawing/2014/main" id="{0F19A252-6C9C-8571-9643-20FEC09F3541}"/>
                </a:ext>
              </a:extLst>
            </p:cNvPr>
            <p:cNvSpPr/>
            <p:nvPr/>
          </p:nvSpPr>
          <p:spPr>
            <a:xfrm rot="10800000">
              <a:off x="264771" y="4445322"/>
              <a:ext cx="91987" cy="177802"/>
            </a:xfrm>
            <a:custGeom>
              <a:avLst/>
              <a:gdLst/>
              <a:ahLst/>
              <a:cxnLst/>
              <a:rect l="l" t="t" r="r" b="b"/>
              <a:pathLst>
                <a:path w="2434" h="4705" extrusionOk="0">
                  <a:moveTo>
                    <a:pt x="1261" y="1"/>
                  </a:moveTo>
                  <a:cubicBezTo>
                    <a:pt x="1184" y="1"/>
                    <a:pt x="1105" y="10"/>
                    <a:pt x="1026" y="30"/>
                  </a:cubicBezTo>
                  <a:cubicBezTo>
                    <a:pt x="692" y="125"/>
                    <a:pt x="382" y="340"/>
                    <a:pt x="215" y="650"/>
                  </a:cubicBezTo>
                  <a:cubicBezTo>
                    <a:pt x="48" y="936"/>
                    <a:pt x="1" y="1246"/>
                    <a:pt x="25" y="1557"/>
                  </a:cubicBezTo>
                  <a:cubicBezTo>
                    <a:pt x="120" y="2177"/>
                    <a:pt x="382" y="2773"/>
                    <a:pt x="764" y="3274"/>
                  </a:cubicBezTo>
                  <a:cubicBezTo>
                    <a:pt x="1002" y="3703"/>
                    <a:pt x="1312" y="4538"/>
                    <a:pt x="1813" y="4705"/>
                  </a:cubicBezTo>
                  <a:cubicBezTo>
                    <a:pt x="2433" y="3679"/>
                    <a:pt x="2362" y="2367"/>
                    <a:pt x="2290" y="1366"/>
                  </a:cubicBezTo>
                  <a:cubicBezTo>
                    <a:pt x="2290" y="1008"/>
                    <a:pt x="2195" y="674"/>
                    <a:pt x="2028" y="388"/>
                  </a:cubicBezTo>
                  <a:cubicBezTo>
                    <a:pt x="1839" y="142"/>
                    <a:pt x="1559" y="1"/>
                    <a:pt x="1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977;p34">
              <a:extLst>
                <a:ext uri="{FF2B5EF4-FFF2-40B4-BE49-F238E27FC236}">
                  <a16:creationId xmlns:a16="http://schemas.microsoft.com/office/drawing/2014/main" id="{9CC02F7F-402A-F5FD-7616-4979D23432E7}"/>
                </a:ext>
              </a:extLst>
            </p:cNvPr>
            <p:cNvSpPr/>
            <p:nvPr/>
          </p:nvSpPr>
          <p:spPr>
            <a:xfrm rot="10800000">
              <a:off x="211598" y="4280704"/>
              <a:ext cx="92856" cy="174552"/>
            </a:xfrm>
            <a:custGeom>
              <a:avLst/>
              <a:gdLst/>
              <a:ahLst/>
              <a:cxnLst/>
              <a:rect l="l" t="t" r="r" b="b"/>
              <a:pathLst>
                <a:path w="2457" h="4619" extrusionOk="0">
                  <a:moveTo>
                    <a:pt x="453" y="0"/>
                  </a:moveTo>
                  <a:cubicBezTo>
                    <a:pt x="72" y="477"/>
                    <a:pt x="167" y="1384"/>
                    <a:pt x="119" y="1908"/>
                  </a:cubicBezTo>
                  <a:cubicBezTo>
                    <a:pt x="48" y="2576"/>
                    <a:pt x="0" y="3268"/>
                    <a:pt x="215" y="3840"/>
                  </a:cubicBezTo>
                  <a:cubicBezTo>
                    <a:pt x="310" y="4127"/>
                    <a:pt x="501" y="4341"/>
                    <a:pt x="739" y="4508"/>
                  </a:cubicBezTo>
                  <a:cubicBezTo>
                    <a:pt x="901" y="4583"/>
                    <a:pt x="1077" y="4619"/>
                    <a:pt x="1251" y="4619"/>
                  </a:cubicBezTo>
                  <a:cubicBezTo>
                    <a:pt x="1410" y="4619"/>
                    <a:pt x="1569" y="4589"/>
                    <a:pt x="1717" y="4532"/>
                  </a:cubicBezTo>
                  <a:cubicBezTo>
                    <a:pt x="2075" y="4341"/>
                    <a:pt x="2361" y="3983"/>
                    <a:pt x="2409" y="3578"/>
                  </a:cubicBezTo>
                  <a:cubicBezTo>
                    <a:pt x="2457" y="3220"/>
                    <a:pt x="2385" y="2886"/>
                    <a:pt x="2242" y="2576"/>
                  </a:cubicBezTo>
                  <a:cubicBezTo>
                    <a:pt x="1884" y="1670"/>
                    <a:pt x="1383" y="501"/>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978;p34">
              <a:extLst>
                <a:ext uri="{FF2B5EF4-FFF2-40B4-BE49-F238E27FC236}">
                  <a16:creationId xmlns:a16="http://schemas.microsoft.com/office/drawing/2014/main" id="{8905CB9B-9819-1E45-B6C1-5C0D79FE6353}"/>
                </a:ext>
              </a:extLst>
            </p:cNvPr>
            <p:cNvSpPr/>
            <p:nvPr/>
          </p:nvSpPr>
          <p:spPr>
            <a:xfrm rot="10800000">
              <a:off x="764104" y="4030416"/>
              <a:ext cx="203739" cy="260789"/>
            </a:xfrm>
            <a:custGeom>
              <a:avLst/>
              <a:gdLst/>
              <a:ahLst/>
              <a:cxnLst/>
              <a:rect l="l" t="t" r="r" b="b"/>
              <a:pathLst>
                <a:path w="5391" h="6901" extrusionOk="0">
                  <a:moveTo>
                    <a:pt x="5104" y="0"/>
                  </a:moveTo>
                  <a:lnTo>
                    <a:pt x="5104" y="0"/>
                  </a:lnTo>
                  <a:cubicBezTo>
                    <a:pt x="3435" y="859"/>
                    <a:pt x="2051" y="2624"/>
                    <a:pt x="1002" y="4007"/>
                  </a:cubicBezTo>
                  <a:cubicBezTo>
                    <a:pt x="620" y="4460"/>
                    <a:pt x="334" y="4961"/>
                    <a:pt x="143" y="5510"/>
                  </a:cubicBezTo>
                  <a:cubicBezTo>
                    <a:pt x="0" y="6034"/>
                    <a:pt x="143" y="6607"/>
                    <a:pt x="644" y="6821"/>
                  </a:cubicBezTo>
                  <a:cubicBezTo>
                    <a:pt x="819" y="6874"/>
                    <a:pt x="1000" y="6901"/>
                    <a:pt x="1181" y="6901"/>
                  </a:cubicBezTo>
                  <a:cubicBezTo>
                    <a:pt x="1493" y="6901"/>
                    <a:pt x="1803" y="6821"/>
                    <a:pt x="2075" y="6654"/>
                  </a:cubicBezTo>
                  <a:cubicBezTo>
                    <a:pt x="2528" y="6392"/>
                    <a:pt x="2910" y="6058"/>
                    <a:pt x="3220" y="5629"/>
                  </a:cubicBezTo>
                  <a:cubicBezTo>
                    <a:pt x="3888" y="4723"/>
                    <a:pt x="4174" y="3745"/>
                    <a:pt x="4484" y="2767"/>
                  </a:cubicBezTo>
                  <a:cubicBezTo>
                    <a:pt x="4723" y="1980"/>
                    <a:pt x="5390" y="644"/>
                    <a:pt x="5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979;p34">
              <a:extLst>
                <a:ext uri="{FF2B5EF4-FFF2-40B4-BE49-F238E27FC236}">
                  <a16:creationId xmlns:a16="http://schemas.microsoft.com/office/drawing/2014/main" id="{64DBAE93-3E1F-70A6-89F8-336593DE61AF}"/>
                </a:ext>
              </a:extLst>
            </p:cNvPr>
            <p:cNvSpPr/>
            <p:nvPr/>
          </p:nvSpPr>
          <p:spPr>
            <a:xfrm rot="10800000">
              <a:off x="761418" y="4266682"/>
              <a:ext cx="299279" cy="109402"/>
            </a:xfrm>
            <a:custGeom>
              <a:avLst/>
              <a:gdLst/>
              <a:ahLst/>
              <a:cxnLst/>
              <a:rect l="l" t="t" r="r" b="b"/>
              <a:pathLst>
                <a:path w="7919" h="2895" extrusionOk="0">
                  <a:moveTo>
                    <a:pt x="2238" y="0"/>
                  </a:moveTo>
                  <a:cubicBezTo>
                    <a:pt x="2089" y="0"/>
                    <a:pt x="1939" y="9"/>
                    <a:pt x="1789" y="28"/>
                  </a:cubicBezTo>
                  <a:cubicBezTo>
                    <a:pt x="1169" y="76"/>
                    <a:pt x="597" y="410"/>
                    <a:pt x="239" y="934"/>
                  </a:cubicBezTo>
                  <a:cubicBezTo>
                    <a:pt x="1" y="1316"/>
                    <a:pt x="48" y="1793"/>
                    <a:pt x="311" y="2127"/>
                  </a:cubicBezTo>
                  <a:cubicBezTo>
                    <a:pt x="621" y="2461"/>
                    <a:pt x="1002" y="2675"/>
                    <a:pt x="1455" y="2747"/>
                  </a:cubicBezTo>
                  <a:cubicBezTo>
                    <a:pt x="1908" y="2855"/>
                    <a:pt x="2390" y="2894"/>
                    <a:pt x="2886" y="2894"/>
                  </a:cubicBezTo>
                  <a:cubicBezTo>
                    <a:pt x="3487" y="2894"/>
                    <a:pt x="4109" y="2836"/>
                    <a:pt x="4723" y="2771"/>
                  </a:cubicBezTo>
                  <a:cubicBezTo>
                    <a:pt x="5629" y="2675"/>
                    <a:pt x="7156" y="2747"/>
                    <a:pt x="7919" y="2294"/>
                  </a:cubicBezTo>
                  <a:cubicBezTo>
                    <a:pt x="7036" y="1149"/>
                    <a:pt x="5057" y="601"/>
                    <a:pt x="3507" y="195"/>
                  </a:cubicBezTo>
                  <a:cubicBezTo>
                    <a:pt x="3084" y="72"/>
                    <a:pt x="2661" y="0"/>
                    <a:pt x="2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980;p34">
              <a:extLst>
                <a:ext uri="{FF2B5EF4-FFF2-40B4-BE49-F238E27FC236}">
                  <a16:creationId xmlns:a16="http://schemas.microsoft.com/office/drawing/2014/main" id="{C245128F-0166-B2B1-0C9B-5E518AE6A32A}"/>
                </a:ext>
              </a:extLst>
            </p:cNvPr>
            <p:cNvSpPr/>
            <p:nvPr/>
          </p:nvSpPr>
          <p:spPr>
            <a:xfrm rot="10800000">
              <a:off x="380147" y="4403867"/>
              <a:ext cx="109107" cy="230708"/>
            </a:xfrm>
            <a:custGeom>
              <a:avLst/>
              <a:gdLst/>
              <a:ahLst/>
              <a:cxnLst/>
              <a:rect l="l" t="t" r="r" b="b"/>
              <a:pathLst>
                <a:path w="2887" h="6105" extrusionOk="0">
                  <a:moveTo>
                    <a:pt x="1656" y="1"/>
                  </a:moveTo>
                  <a:cubicBezTo>
                    <a:pt x="1582" y="1"/>
                    <a:pt x="1507" y="8"/>
                    <a:pt x="1432" y="23"/>
                  </a:cubicBezTo>
                  <a:cubicBezTo>
                    <a:pt x="979" y="118"/>
                    <a:pt x="597" y="381"/>
                    <a:pt x="335" y="762"/>
                  </a:cubicBezTo>
                  <a:cubicBezTo>
                    <a:pt x="120" y="1096"/>
                    <a:pt x="25" y="1478"/>
                    <a:pt x="25" y="1883"/>
                  </a:cubicBezTo>
                  <a:cubicBezTo>
                    <a:pt x="1" y="2718"/>
                    <a:pt x="382" y="3457"/>
                    <a:pt x="716" y="4173"/>
                  </a:cubicBezTo>
                  <a:cubicBezTo>
                    <a:pt x="1002" y="4722"/>
                    <a:pt x="1265" y="5843"/>
                    <a:pt x="1861" y="6105"/>
                  </a:cubicBezTo>
                  <a:cubicBezTo>
                    <a:pt x="2743" y="4817"/>
                    <a:pt x="2815" y="3147"/>
                    <a:pt x="2839" y="1836"/>
                  </a:cubicBezTo>
                  <a:cubicBezTo>
                    <a:pt x="2887" y="1406"/>
                    <a:pt x="2815" y="953"/>
                    <a:pt x="2624" y="572"/>
                  </a:cubicBezTo>
                  <a:cubicBezTo>
                    <a:pt x="2423" y="210"/>
                    <a:pt x="2053"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981;p34">
              <a:extLst>
                <a:ext uri="{FF2B5EF4-FFF2-40B4-BE49-F238E27FC236}">
                  <a16:creationId xmlns:a16="http://schemas.microsoft.com/office/drawing/2014/main" id="{FC0CAC73-39A3-47A9-D1C6-0577EE647F05}"/>
                </a:ext>
              </a:extLst>
            </p:cNvPr>
            <p:cNvSpPr/>
            <p:nvPr/>
          </p:nvSpPr>
          <p:spPr>
            <a:xfrm rot="10800000">
              <a:off x="321570" y="4205425"/>
              <a:ext cx="124413" cy="220996"/>
            </a:xfrm>
            <a:custGeom>
              <a:avLst/>
              <a:gdLst/>
              <a:ahLst/>
              <a:cxnLst/>
              <a:rect l="l" t="t" r="r" b="b"/>
              <a:pathLst>
                <a:path w="3292" h="5848" extrusionOk="0">
                  <a:moveTo>
                    <a:pt x="692" y="1"/>
                  </a:moveTo>
                  <a:cubicBezTo>
                    <a:pt x="1" y="1312"/>
                    <a:pt x="191" y="2934"/>
                    <a:pt x="358" y="4198"/>
                  </a:cubicBezTo>
                  <a:cubicBezTo>
                    <a:pt x="382" y="4628"/>
                    <a:pt x="525" y="5057"/>
                    <a:pt x="764" y="5415"/>
                  </a:cubicBezTo>
                  <a:cubicBezTo>
                    <a:pt x="999" y="5686"/>
                    <a:pt x="1357" y="5847"/>
                    <a:pt x="1724" y="5847"/>
                  </a:cubicBezTo>
                  <a:cubicBezTo>
                    <a:pt x="1842" y="5847"/>
                    <a:pt x="1960" y="5831"/>
                    <a:pt x="2075" y="5796"/>
                  </a:cubicBezTo>
                  <a:cubicBezTo>
                    <a:pt x="2505" y="5653"/>
                    <a:pt x="2863" y="5367"/>
                    <a:pt x="3077" y="4962"/>
                  </a:cubicBezTo>
                  <a:cubicBezTo>
                    <a:pt x="3244" y="4604"/>
                    <a:pt x="3292" y="4222"/>
                    <a:pt x="3220" y="3841"/>
                  </a:cubicBezTo>
                  <a:cubicBezTo>
                    <a:pt x="3101" y="3030"/>
                    <a:pt x="2648" y="2362"/>
                    <a:pt x="2171" y="1718"/>
                  </a:cubicBezTo>
                  <a:cubicBezTo>
                    <a:pt x="1789" y="1217"/>
                    <a:pt x="1360" y="19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982;p34">
              <a:extLst>
                <a:ext uri="{FF2B5EF4-FFF2-40B4-BE49-F238E27FC236}">
                  <a16:creationId xmlns:a16="http://schemas.microsoft.com/office/drawing/2014/main" id="{B54A98A8-949D-AC34-A70A-71B32D305600}"/>
                </a:ext>
              </a:extLst>
            </p:cNvPr>
            <p:cNvSpPr/>
            <p:nvPr/>
          </p:nvSpPr>
          <p:spPr>
            <a:xfrm rot="10800000">
              <a:off x="622616" y="4065864"/>
              <a:ext cx="134315" cy="274015"/>
            </a:xfrm>
            <a:custGeom>
              <a:avLst/>
              <a:gdLst/>
              <a:ahLst/>
              <a:cxnLst/>
              <a:rect l="l" t="t" r="r" b="b"/>
              <a:pathLst>
                <a:path w="3554" h="7251" extrusionOk="0">
                  <a:moveTo>
                    <a:pt x="2934" y="0"/>
                  </a:moveTo>
                  <a:cubicBezTo>
                    <a:pt x="1550" y="1240"/>
                    <a:pt x="835" y="3196"/>
                    <a:pt x="310" y="4699"/>
                  </a:cubicBezTo>
                  <a:cubicBezTo>
                    <a:pt x="96" y="5200"/>
                    <a:pt x="0" y="5724"/>
                    <a:pt x="24" y="6273"/>
                  </a:cubicBezTo>
                  <a:cubicBezTo>
                    <a:pt x="96" y="6798"/>
                    <a:pt x="525" y="7203"/>
                    <a:pt x="1050" y="7251"/>
                  </a:cubicBezTo>
                  <a:cubicBezTo>
                    <a:pt x="1574" y="7251"/>
                    <a:pt x="2075" y="7036"/>
                    <a:pt x="2457" y="6678"/>
                  </a:cubicBezTo>
                  <a:cubicBezTo>
                    <a:pt x="2814" y="6344"/>
                    <a:pt x="3077" y="5915"/>
                    <a:pt x="3220" y="5462"/>
                  </a:cubicBezTo>
                  <a:cubicBezTo>
                    <a:pt x="3554" y="4484"/>
                    <a:pt x="3458" y="3530"/>
                    <a:pt x="3387" y="2600"/>
                  </a:cubicBezTo>
                  <a:cubicBezTo>
                    <a:pt x="3315" y="1861"/>
                    <a:pt x="3482" y="501"/>
                    <a:pt x="2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983;p34">
              <a:extLst>
                <a:ext uri="{FF2B5EF4-FFF2-40B4-BE49-F238E27FC236}">
                  <a16:creationId xmlns:a16="http://schemas.microsoft.com/office/drawing/2014/main" id="{FAC63DBA-DC5C-18CD-4349-249551CCAC8C}"/>
                </a:ext>
              </a:extLst>
            </p:cNvPr>
            <p:cNvSpPr/>
            <p:nvPr/>
          </p:nvSpPr>
          <p:spPr>
            <a:xfrm rot="10800000">
              <a:off x="455843" y="4117865"/>
              <a:ext cx="124451" cy="261696"/>
            </a:xfrm>
            <a:custGeom>
              <a:avLst/>
              <a:gdLst/>
              <a:ahLst/>
              <a:cxnLst/>
              <a:rect l="l" t="t" r="r" b="b"/>
              <a:pathLst>
                <a:path w="3293" h="6925" extrusionOk="0">
                  <a:moveTo>
                    <a:pt x="1003" y="1"/>
                  </a:moveTo>
                  <a:cubicBezTo>
                    <a:pt x="49" y="1456"/>
                    <a:pt x="49" y="3364"/>
                    <a:pt x="49" y="4842"/>
                  </a:cubicBezTo>
                  <a:cubicBezTo>
                    <a:pt x="1" y="5343"/>
                    <a:pt x="96" y="5844"/>
                    <a:pt x="311" y="6297"/>
                  </a:cubicBezTo>
                  <a:cubicBezTo>
                    <a:pt x="568" y="6693"/>
                    <a:pt x="988" y="6924"/>
                    <a:pt x="1437" y="6924"/>
                  </a:cubicBezTo>
                  <a:cubicBezTo>
                    <a:pt x="1530" y="6924"/>
                    <a:pt x="1624" y="6914"/>
                    <a:pt x="1718" y="6894"/>
                  </a:cubicBezTo>
                  <a:cubicBezTo>
                    <a:pt x="2219" y="6774"/>
                    <a:pt x="2672" y="6464"/>
                    <a:pt x="2934" y="6011"/>
                  </a:cubicBezTo>
                  <a:cubicBezTo>
                    <a:pt x="3173" y="5630"/>
                    <a:pt x="3292" y="5176"/>
                    <a:pt x="3268" y="4747"/>
                  </a:cubicBezTo>
                  <a:cubicBezTo>
                    <a:pt x="3268" y="3793"/>
                    <a:pt x="2815" y="2958"/>
                    <a:pt x="2410" y="2171"/>
                  </a:cubicBezTo>
                  <a:cubicBezTo>
                    <a:pt x="2076" y="1527"/>
                    <a:pt x="1742" y="287"/>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984;p34">
              <a:extLst>
                <a:ext uri="{FF2B5EF4-FFF2-40B4-BE49-F238E27FC236}">
                  <a16:creationId xmlns:a16="http://schemas.microsoft.com/office/drawing/2014/main" id="{A56B36A2-C8E0-BB47-EC8D-7F39125B4AFE}"/>
                </a:ext>
              </a:extLst>
            </p:cNvPr>
            <p:cNvSpPr/>
            <p:nvPr/>
          </p:nvSpPr>
          <p:spPr>
            <a:xfrm rot="10800000">
              <a:off x="638824" y="4332742"/>
              <a:ext cx="261449" cy="148250"/>
            </a:xfrm>
            <a:custGeom>
              <a:avLst/>
              <a:gdLst/>
              <a:ahLst/>
              <a:cxnLst/>
              <a:rect l="l" t="t" r="r" b="b"/>
              <a:pathLst>
                <a:path w="6918" h="3923" extrusionOk="0">
                  <a:moveTo>
                    <a:pt x="1888" y="0"/>
                  </a:moveTo>
                  <a:cubicBezTo>
                    <a:pt x="1349" y="0"/>
                    <a:pt x="826" y="211"/>
                    <a:pt x="430" y="586"/>
                  </a:cubicBezTo>
                  <a:cubicBezTo>
                    <a:pt x="120" y="920"/>
                    <a:pt x="1" y="1397"/>
                    <a:pt x="144" y="1826"/>
                  </a:cubicBezTo>
                  <a:cubicBezTo>
                    <a:pt x="287" y="2208"/>
                    <a:pt x="573" y="2542"/>
                    <a:pt x="955" y="2733"/>
                  </a:cubicBezTo>
                  <a:cubicBezTo>
                    <a:pt x="1766" y="3210"/>
                    <a:pt x="2839" y="3377"/>
                    <a:pt x="3889" y="3543"/>
                  </a:cubicBezTo>
                  <a:cubicBezTo>
                    <a:pt x="4529" y="3635"/>
                    <a:pt x="5464" y="3923"/>
                    <a:pt x="6252" y="3923"/>
                  </a:cubicBezTo>
                  <a:cubicBezTo>
                    <a:pt x="6492" y="3923"/>
                    <a:pt x="6718" y="3896"/>
                    <a:pt x="6918" y="3830"/>
                  </a:cubicBezTo>
                  <a:cubicBezTo>
                    <a:pt x="6488" y="2422"/>
                    <a:pt x="4890" y="1397"/>
                    <a:pt x="3626" y="610"/>
                  </a:cubicBezTo>
                  <a:cubicBezTo>
                    <a:pt x="3173" y="300"/>
                    <a:pt x="2672" y="85"/>
                    <a:pt x="2124" y="14"/>
                  </a:cubicBezTo>
                  <a:cubicBezTo>
                    <a:pt x="2045" y="5"/>
                    <a:pt x="1966" y="0"/>
                    <a:pt x="1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985;p34">
              <a:extLst>
                <a:ext uri="{FF2B5EF4-FFF2-40B4-BE49-F238E27FC236}">
                  <a16:creationId xmlns:a16="http://schemas.microsoft.com/office/drawing/2014/main" id="{7D0E3E0C-E1C9-F4F3-ECBE-9FCB30189642}"/>
                </a:ext>
              </a:extLst>
            </p:cNvPr>
            <p:cNvSpPr/>
            <p:nvPr/>
          </p:nvSpPr>
          <p:spPr>
            <a:xfrm rot="10800000">
              <a:off x="523450" y="4370497"/>
              <a:ext cx="187526" cy="220731"/>
            </a:xfrm>
            <a:custGeom>
              <a:avLst/>
              <a:gdLst/>
              <a:ahLst/>
              <a:cxnLst/>
              <a:rect l="l" t="t" r="r" b="b"/>
              <a:pathLst>
                <a:path w="4962" h="5841" extrusionOk="0">
                  <a:moveTo>
                    <a:pt x="1727" y="1"/>
                  </a:moveTo>
                  <a:cubicBezTo>
                    <a:pt x="971" y="1"/>
                    <a:pt x="260" y="514"/>
                    <a:pt x="72" y="1333"/>
                  </a:cubicBezTo>
                  <a:cubicBezTo>
                    <a:pt x="0" y="1738"/>
                    <a:pt x="96" y="2167"/>
                    <a:pt x="287" y="2525"/>
                  </a:cubicBezTo>
                  <a:cubicBezTo>
                    <a:pt x="716" y="3312"/>
                    <a:pt x="1503" y="3885"/>
                    <a:pt x="2290" y="4433"/>
                  </a:cubicBezTo>
                  <a:cubicBezTo>
                    <a:pt x="2910" y="4862"/>
                    <a:pt x="3769" y="5816"/>
                    <a:pt x="4627" y="5840"/>
                  </a:cubicBezTo>
                  <a:cubicBezTo>
                    <a:pt x="4961" y="4290"/>
                    <a:pt x="4174" y="2644"/>
                    <a:pt x="3530" y="1404"/>
                  </a:cubicBezTo>
                  <a:cubicBezTo>
                    <a:pt x="3340" y="927"/>
                    <a:pt x="3029" y="546"/>
                    <a:pt x="2624" y="259"/>
                  </a:cubicBezTo>
                  <a:cubicBezTo>
                    <a:pt x="2338" y="82"/>
                    <a:pt x="2029" y="1"/>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986;p34">
              <a:extLst>
                <a:ext uri="{FF2B5EF4-FFF2-40B4-BE49-F238E27FC236}">
                  <a16:creationId xmlns:a16="http://schemas.microsoft.com/office/drawing/2014/main" id="{47583ACA-DA5A-1967-5A49-C0DAFD16E877}"/>
                </a:ext>
              </a:extLst>
            </p:cNvPr>
            <p:cNvSpPr/>
            <p:nvPr/>
          </p:nvSpPr>
          <p:spPr>
            <a:xfrm rot="10800000">
              <a:off x="-7452" y="2985188"/>
              <a:ext cx="463336" cy="1492440"/>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987;p34">
              <a:extLst>
                <a:ext uri="{FF2B5EF4-FFF2-40B4-BE49-F238E27FC236}">
                  <a16:creationId xmlns:a16="http://schemas.microsoft.com/office/drawing/2014/main" id="{573158EC-F9EF-FA0F-EAEE-5D929EDD7B4B}"/>
                </a:ext>
              </a:extLst>
            </p:cNvPr>
            <p:cNvSpPr/>
            <p:nvPr/>
          </p:nvSpPr>
          <p:spPr>
            <a:xfrm rot="10800000">
              <a:off x="375647" y="2661597"/>
              <a:ext cx="208237" cy="741251"/>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988;p34">
              <a:extLst>
                <a:ext uri="{FF2B5EF4-FFF2-40B4-BE49-F238E27FC236}">
                  <a16:creationId xmlns:a16="http://schemas.microsoft.com/office/drawing/2014/main" id="{D86ABFE6-B701-1ABA-2429-EB5E01D64C5B}"/>
                </a:ext>
              </a:extLst>
            </p:cNvPr>
            <p:cNvSpPr/>
            <p:nvPr/>
          </p:nvSpPr>
          <p:spPr>
            <a:xfrm rot="10800000">
              <a:off x="356601" y="3187070"/>
              <a:ext cx="170520" cy="306061"/>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989;p34">
              <a:extLst>
                <a:ext uri="{FF2B5EF4-FFF2-40B4-BE49-F238E27FC236}">
                  <a16:creationId xmlns:a16="http://schemas.microsoft.com/office/drawing/2014/main" id="{3355933B-D95A-0F29-8F97-A9888C10E68D}"/>
                </a:ext>
              </a:extLst>
            </p:cNvPr>
            <p:cNvSpPr/>
            <p:nvPr/>
          </p:nvSpPr>
          <p:spPr>
            <a:xfrm rot="10800000">
              <a:off x="289108" y="2840040"/>
              <a:ext cx="109069" cy="519537"/>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990;p34">
              <a:extLst>
                <a:ext uri="{FF2B5EF4-FFF2-40B4-BE49-F238E27FC236}">
                  <a16:creationId xmlns:a16="http://schemas.microsoft.com/office/drawing/2014/main" id="{46EDB810-9840-2209-24B6-53B3F7311246}"/>
                </a:ext>
              </a:extLst>
            </p:cNvPr>
            <p:cNvSpPr/>
            <p:nvPr/>
          </p:nvSpPr>
          <p:spPr>
            <a:xfrm rot="10800000">
              <a:off x="361215" y="2815700"/>
              <a:ext cx="65835" cy="422983"/>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991;p34">
              <a:extLst>
                <a:ext uri="{FF2B5EF4-FFF2-40B4-BE49-F238E27FC236}">
                  <a16:creationId xmlns:a16="http://schemas.microsoft.com/office/drawing/2014/main" id="{76AB2CAB-81C2-5030-73B2-AA044F10F58C}"/>
                </a:ext>
              </a:extLst>
            </p:cNvPr>
            <p:cNvSpPr/>
            <p:nvPr/>
          </p:nvSpPr>
          <p:spPr>
            <a:xfrm rot="10800000">
              <a:off x="426783" y="2814790"/>
              <a:ext cx="73280" cy="319703"/>
            </a:xfrm>
            <a:custGeom>
              <a:avLst/>
              <a:gdLst/>
              <a:ahLst/>
              <a:cxnLst/>
              <a:rect l="l" t="t" r="r" b="b"/>
              <a:pathLst>
                <a:path w="1939" h="8460" extrusionOk="0">
                  <a:moveTo>
                    <a:pt x="1754" y="0"/>
                  </a:moveTo>
                  <a:cubicBezTo>
                    <a:pt x="1701" y="0"/>
                    <a:pt x="1649" y="26"/>
                    <a:pt x="1622" y="88"/>
                  </a:cubicBezTo>
                  <a:cubicBezTo>
                    <a:pt x="621" y="2711"/>
                    <a:pt x="72" y="5502"/>
                    <a:pt x="0" y="8316"/>
                  </a:cubicBezTo>
                  <a:cubicBezTo>
                    <a:pt x="0" y="8388"/>
                    <a:pt x="48" y="8459"/>
                    <a:pt x="144" y="8459"/>
                  </a:cubicBezTo>
                  <a:cubicBezTo>
                    <a:pt x="215" y="8459"/>
                    <a:pt x="287" y="8388"/>
                    <a:pt x="287" y="8316"/>
                  </a:cubicBezTo>
                  <a:cubicBezTo>
                    <a:pt x="382" y="5526"/>
                    <a:pt x="907" y="2783"/>
                    <a:pt x="1909" y="183"/>
                  </a:cubicBezTo>
                  <a:cubicBezTo>
                    <a:pt x="1939" y="77"/>
                    <a:pt x="1845" y="0"/>
                    <a:pt x="1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992;p34">
              <a:extLst>
                <a:ext uri="{FF2B5EF4-FFF2-40B4-BE49-F238E27FC236}">
                  <a16:creationId xmlns:a16="http://schemas.microsoft.com/office/drawing/2014/main" id="{3855934A-7940-53A9-1B24-E7F112B5A620}"/>
                </a:ext>
              </a:extLst>
            </p:cNvPr>
            <p:cNvSpPr/>
            <p:nvPr/>
          </p:nvSpPr>
          <p:spPr>
            <a:xfrm rot="10800000">
              <a:off x="214280" y="3134769"/>
              <a:ext cx="148789" cy="361688"/>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993;p34">
              <a:extLst>
                <a:ext uri="{FF2B5EF4-FFF2-40B4-BE49-F238E27FC236}">
                  <a16:creationId xmlns:a16="http://schemas.microsoft.com/office/drawing/2014/main" id="{DC9801A4-5D71-7472-C7F3-5B15441F69CC}"/>
                </a:ext>
              </a:extLst>
            </p:cNvPr>
            <p:cNvSpPr/>
            <p:nvPr/>
          </p:nvSpPr>
          <p:spPr>
            <a:xfrm rot="10800000">
              <a:off x="267491" y="3131176"/>
              <a:ext cx="122599" cy="261431"/>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994;p34">
              <a:extLst>
                <a:ext uri="{FF2B5EF4-FFF2-40B4-BE49-F238E27FC236}">
                  <a16:creationId xmlns:a16="http://schemas.microsoft.com/office/drawing/2014/main" id="{DEA6D203-1558-AD68-EB04-66FF2A889E9E}"/>
                </a:ext>
              </a:extLst>
            </p:cNvPr>
            <p:cNvSpPr/>
            <p:nvPr/>
          </p:nvSpPr>
          <p:spPr>
            <a:xfrm rot="10800000">
              <a:off x="398170" y="2867097"/>
              <a:ext cx="228985" cy="446489"/>
            </a:xfrm>
            <a:custGeom>
              <a:avLst/>
              <a:gdLst/>
              <a:ahLst/>
              <a:cxnLst/>
              <a:rect l="l" t="t" r="r" b="b"/>
              <a:pathLst>
                <a:path w="6059" h="11815" extrusionOk="0">
                  <a:moveTo>
                    <a:pt x="5867" y="0"/>
                  </a:moveTo>
                  <a:cubicBezTo>
                    <a:pt x="5819" y="0"/>
                    <a:pt x="5773" y="24"/>
                    <a:pt x="5749" y="80"/>
                  </a:cubicBezTo>
                  <a:cubicBezTo>
                    <a:pt x="4007" y="3944"/>
                    <a:pt x="2076" y="7808"/>
                    <a:pt x="24" y="11576"/>
                  </a:cubicBezTo>
                  <a:cubicBezTo>
                    <a:pt x="1" y="11648"/>
                    <a:pt x="24" y="11743"/>
                    <a:pt x="96" y="11791"/>
                  </a:cubicBezTo>
                  <a:cubicBezTo>
                    <a:pt x="120" y="11791"/>
                    <a:pt x="144" y="11815"/>
                    <a:pt x="168" y="11815"/>
                  </a:cubicBezTo>
                  <a:cubicBezTo>
                    <a:pt x="215" y="11815"/>
                    <a:pt x="263" y="11767"/>
                    <a:pt x="287" y="11719"/>
                  </a:cubicBezTo>
                  <a:cubicBezTo>
                    <a:pt x="2338" y="7951"/>
                    <a:pt x="4270" y="4087"/>
                    <a:pt x="6011" y="200"/>
                  </a:cubicBezTo>
                  <a:cubicBezTo>
                    <a:pt x="6058" y="89"/>
                    <a:pt x="5960" y="0"/>
                    <a:pt x="5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995;p34">
              <a:extLst>
                <a:ext uri="{FF2B5EF4-FFF2-40B4-BE49-F238E27FC236}">
                  <a16:creationId xmlns:a16="http://schemas.microsoft.com/office/drawing/2014/main" id="{0CD79509-7F39-27B8-F086-0D8D4194A7D1}"/>
                </a:ext>
              </a:extLst>
            </p:cNvPr>
            <p:cNvSpPr/>
            <p:nvPr/>
          </p:nvSpPr>
          <p:spPr>
            <a:xfrm rot="10800000">
              <a:off x="372019" y="3041048"/>
              <a:ext cx="201056" cy="39033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996;p34">
              <a:extLst>
                <a:ext uri="{FF2B5EF4-FFF2-40B4-BE49-F238E27FC236}">
                  <a16:creationId xmlns:a16="http://schemas.microsoft.com/office/drawing/2014/main" id="{C0EC658B-9D46-6E58-BB4B-4F983946BFEF}"/>
                </a:ext>
              </a:extLst>
            </p:cNvPr>
            <p:cNvSpPr/>
            <p:nvPr/>
          </p:nvSpPr>
          <p:spPr>
            <a:xfrm rot="10800000">
              <a:off x="214281" y="3457688"/>
              <a:ext cx="117232" cy="165634"/>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997;p34">
              <a:extLst>
                <a:ext uri="{FF2B5EF4-FFF2-40B4-BE49-F238E27FC236}">
                  <a16:creationId xmlns:a16="http://schemas.microsoft.com/office/drawing/2014/main" id="{11D4D684-0654-B500-B35C-7501E9B7F4C3}"/>
                </a:ext>
              </a:extLst>
            </p:cNvPr>
            <p:cNvSpPr/>
            <p:nvPr/>
          </p:nvSpPr>
          <p:spPr>
            <a:xfrm rot="10800000">
              <a:off x="316164" y="3462374"/>
              <a:ext cx="173997" cy="168165"/>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998;p34">
              <a:extLst>
                <a:ext uri="{FF2B5EF4-FFF2-40B4-BE49-F238E27FC236}">
                  <a16:creationId xmlns:a16="http://schemas.microsoft.com/office/drawing/2014/main" id="{28CF2D7E-AE9D-4115-772C-8BE7BC3A1734}"/>
                </a:ext>
              </a:extLst>
            </p:cNvPr>
            <p:cNvSpPr/>
            <p:nvPr/>
          </p:nvSpPr>
          <p:spPr>
            <a:xfrm rot="10800000">
              <a:off x="88093" y="4239962"/>
              <a:ext cx="187526" cy="82609"/>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99;p34">
              <a:extLst>
                <a:ext uri="{FF2B5EF4-FFF2-40B4-BE49-F238E27FC236}">
                  <a16:creationId xmlns:a16="http://schemas.microsoft.com/office/drawing/2014/main" id="{53CCEB74-A292-2BFC-BEEB-8A23996BE617}"/>
                </a:ext>
              </a:extLst>
            </p:cNvPr>
            <p:cNvSpPr/>
            <p:nvPr/>
          </p:nvSpPr>
          <p:spPr>
            <a:xfrm rot="10800000">
              <a:off x="-94855" y="4205572"/>
              <a:ext cx="192024" cy="81324"/>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00;p34">
              <a:extLst>
                <a:ext uri="{FF2B5EF4-FFF2-40B4-BE49-F238E27FC236}">
                  <a16:creationId xmlns:a16="http://schemas.microsoft.com/office/drawing/2014/main" id="{75550DA0-038B-F7F3-1099-5F10A56DBADD}"/>
                </a:ext>
              </a:extLst>
            </p:cNvPr>
            <p:cNvSpPr/>
            <p:nvPr/>
          </p:nvSpPr>
          <p:spPr>
            <a:xfrm rot="10800000">
              <a:off x="116059" y="3557270"/>
              <a:ext cx="169499" cy="240004"/>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01;p34">
              <a:extLst>
                <a:ext uri="{FF2B5EF4-FFF2-40B4-BE49-F238E27FC236}">
                  <a16:creationId xmlns:a16="http://schemas.microsoft.com/office/drawing/2014/main" id="{39353CA3-F3E0-37B8-0038-D4002A3C01E0}"/>
                </a:ext>
              </a:extLst>
            </p:cNvPr>
            <p:cNvSpPr/>
            <p:nvPr/>
          </p:nvSpPr>
          <p:spPr>
            <a:xfrm rot="10800000">
              <a:off x="262952" y="3565698"/>
              <a:ext cx="250640" cy="242385"/>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02;p34">
              <a:extLst>
                <a:ext uri="{FF2B5EF4-FFF2-40B4-BE49-F238E27FC236}">
                  <a16:creationId xmlns:a16="http://schemas.microsoft.com/office/drawing/2014/main" id="{10551F2D-564D-53BA-5E6F-B9B45E0AE57C}"/>
                </a:ext>
              </a:extLst>
            </p:cNvPr>
            <p:cNvSpPr/>
            <p:nvPr/>
          </p:nvSpPr>
          <p:spPr>
            <a:xfrm rot="10800000">
              <a:off x="137674" y="4122811"/>
              <a:ext cx="229892" cy="109062"/>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03;p34">
              <a:extLst>
                <a:ext uri="{FF2B5EF4-FFF2-40B4-BE49-F238E27FC236}">
                  <a16:creationId xmlns:a16="http://schemas.microsoft.com/office/drawing/2014/main" id="{67EF9598-738E-649C-C4E7-070AF2BA34A9}"/>
                </a:ext>
              </a:extLst>
            </p:cNvPr>
            <p:cNvSpPr/>
            <p:nvPr/>
          </p:nvSpPr>
          <p:spPr>
            <a:xfrm rot="10800000">
              <a:off x="-82234" y="4071792"/>
              <a:ext cx="241607" cy="103960"/>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04;p34">
              <a:extLst>
                <a:ext uri="{FF2B5EF4-FFF2-40B4-BE49-F238E27FC236}">
                  <a16:creationId xmlns:a16="http://schemas.microsoft.com/office/drawing/2014/main" id="{16740F6B-7CF1-A82A-2A7B-D0922D2B068A}"/>
                </a:ext>
              </a:extLst>
            </p:cNvPr>
            <p:cNvSpPr/>
            <p:nvPr/>
          </p:nvSpPr>
          <p:spPr>
            <a:xfrm rot="10800000">
              <a:off x="10582" y="3747282"/>
              <a:ext cx="220897" cy="177273"/>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05;p34">
              <a:extLst>
                <a:ext uri="{FF2B5EF4-FFF2-40B4-BE49-F238E27FC236}">
                  <a16:creationId xmlns:a16="http://schemas.microsoft.com/office/drawing/2014/main" id="{B7369F36-5286-C5B7-1897-4D0196F2048A}"/>
                </a:ext>
              </a:extLst>
            </p:cNvPr>
            <p:cNvSpPr/>
            <p:nvPr/>
          </p:nvSpPr>
          <p:spPr>
            <a:xfrm rot="10800000">
              <a:off x="-66929" y="3919381"/>
              <a:ext cx="265946" cy="123082"/>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006;p34">
              <a:extLst>
                <a:ext uri="{FF2B5EF4-FFF2-40B4-BE49-F238E27FC236}">
                  <a16:creationId xmlns:a16="http://schemas.microsoft.com/office/drawing/2014/main" id="{D7698712-4318-4959-6DBB-1832FCB0CB20}"/>
                </a:ext>
              </a:extLst>
            </p:cNvPr>
            <p:cNvSpPr/>
            <p:nvPr/>
          </p:nvSpPr>
          <p:spPr>
            <a:xfrm rot="10800000">
              <a:off x="223308" y="3736852"/>
              <a:ext cx="280345" cy="190575"/>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007;p34">
              <a:extLst>
                <a:ext uri="{FF2B5EF4-FFF2-40B4-BE49-F238E27FC236}">
                  <a16:creationId xmlns:a16="http://schemas.microsoft.com/office/drawing/2014/main" id="{D89E1304-0799-DBB4-3A2A-55E9DB2D8047}"/>
                </a:ext>
              </a:extLst>
            </p:cNvPr>
            <p:cNvSpPr/>
            <p:nvPr/>
          </p:nvSpPr>
          <p:spPr>
            <a:xfrm rot="10800000">
              <a:off x="186347" y="3929623"/>
              <a:ext cx="291191" cy="121193"/>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Picture 14" descr="Agencia de Desarrollo Rural">
            <a:extLst>
              <a:ext uri="{FF2B5EF4-FFF2-40B4-BE49-F238E27FC236}">
                <a16:creationId xmlns:a16="http://schemas.microsoft.com/office/drawing/2014/main" id="{317CBF97-4DA9-CCE3-9EF9-73D321A0E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751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0194CC3-149C-ED02-F30C-F038C9EE4EE8}"/>
              </a:ext>
            </a:extLst>
          </p:cNvPr>
          <p:cNvSpPr>
            <a:spLocks noGrp="1"/>
          </p:cNvSpPr>
          <p:nvPr>
            <p:ph type="title"/>
          </p:nvPr>
        </p:nvSpPr>
        <p:spPr>
          <a:xfrm>
            <a:off x="362785" y="929580"/>
            <a:ext cx="5314431" cy="943986"/>
          </a:xfrm>
        </p:spPr>
        <p:txBody>
          <a:bodyPr/>
          <a:lstStyle/>
          <a:p>
            <a:r>
              <a:rPr lang="es-ES" sz="2800" dirty="0"/>
              <a:t>Servicios de asesoría para la sostenibilidad de apuestas de desarrollo rural</a:t>
            </a:r>
            <a:endParaRPr lang="es-CO" sz="2800" dirty="0"/>
          </a:p>
        </p:txBody>
      </p:sp>
      <p:sp>
        <p:nvSpPr>
          <p:cNvPr id="7" name="Google Shape;1242;p43">
            <a:extLst>
              <a:ext uri="{FF2B5EF4-FFF2-40B4-BE49-F238E27FC236}">
                <a16:creationId xmlns:a16="http://schemas.microsoft.com/office/drawing/2014/main" id="{0FCEC122-680C-35B6-FD71-249F1A1FA7D6}"/>
              </a:ext>
            </a:extLst>
          </p:cNvPr>
          <p:cNvSpPr txBox="1">
            <a:spLocks/>
          </p:cNvSpPr>
          <p:nvPr/>
        </p:nvSpPr>
        <p:spPr>
          <a:xfrm>
            <a:off x="2895032" y="2461396"/>
            <a:ext cx="6007673" cy="24275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dirty="0"/>
              <a:t>Apoyar a los productores y sus organizaciones en la formulación de estrategias orientadas a dar sostenibilidad a las iniciativas y proyectos productivos que se implementan en el territorio a través de ejercicios de diálogo y concertación que logren cualificar apuestas productivas con vocación de permanencia a los territorios. </a:t>
            </a:r>
          </a:p>
        </p:txBody>
      </p:sp>
      <p:sp>
        <p:nvSpPr>
          <p:cNvPr id="8" name="CuadroTexto 7">
            <a:extLst>
              <a:ext uri="{FF2B5EF4-FFF2-40B4-BE49-F238E27FC236}">
                <a16:creationId xmlns:a16="http://schemas.microsoft.com/office/drawing/2014/main" id="{76873910-1F7A-C1DC-BFE2-B65196D0BE3C}"/>
              </a:ext>
            </a:extLst>
          </p:cNvPr>
          <p:cNvSpPr txBox="1"/>
          <p:nvPr/>
        </p:nvSpPr>
        <p:spPr>
          <a:xfrm>
            <a:off x="2768472" y="2850127"/>
            <a:ext cx="2323476" cy="307777"/>
          </a:xfrm>
          <a:prstGeom prst="rect">
            <a:avLst/>
          </a:prstGeom>
          <a:noFill/>
        </p:spPr>
        <p:txBody>
          <a:bodyPr wrap="square">
            <a:spAutoFit/>
          </a:bodyPr>
          <a:lstStyle/>
          <a:p>
            <a:pPr marL="0" indent="0" algn="ctr">
              <a:buFont typeface="Roboto"/>
              <a:buNone/>
            </a:pPr>
            <a:r>
              <a:rPr lang="es-ES" sz="1400" b="1" dirty="0">
                <a:solidFill>
                  <a:schemeClr val="accent1">
                    <a:lumMod val="75000"/>
                  </a:schemeClr>
                </a:solidFill>
              </a:rPr>
              <a:t>Objetivo del Programa</a:t>
            </a:r>
          </a:p>
        </p:txBody>
      </p:sp>
      <p:grpSp>
        <p:nvGrpSpPr>
          <p:cNvPr id="9" name="Google Shape;1294;p44">
            <a:extLst>
              <a:ext uri="{FF2B5EF4-FFF2-40B4-BE49-F238E27FC236}">
                <a16:creationId xmlns:a16="http://schemas.microsoft.com/office/drawing/2014/main" id="{91762649-BE41-CA42-8F92-7E95E4D406A3}"/>
              </a:ext>
            </a:extLst>
          </p:cNvPr>
          <p:cNvGrpSpPr/>
          <p:nvPr/>
        </p:nvGrpSpPr>
        <p:grpSpPr>
          <a:xfrm>
            <a:off x="0" y="2567283"/>
            <a:ext cx="2768472" cy="2576217"/>
            <a:chOff x="-228606" y="1224775"/>
            <a:chExt cx="2738806" cy="2212053"/>
          </a:xfrm>
        </p:grpSpPr>
        <p:sp>
          <p:nvSpPr>
            <p:cNvPr id="10" name="Google Shape;1295;p44">
              <a:extLst>
                <a:ext uri="{FF2B5EF4-FFF2-40B4-BE49-F238E27FC236}">
                  <a16:creationId xmlns:a16="http://schemas.microsoft.com/office/drawing/2014/main" id="{FDA8177F-63A0-AF5C-77F0-1128CE9E9EB7}"/>
                </a:ext>
              </a:extLst>
            </p:cNvPr>
            <p:cNvSpPr/>
            <p:nvPr/>
          </p:nvSpPr>
          <p:spPr>
            <a:xfrm flipH="1">
              <a:off x="-225097" y="2361284"/>
              <a:ext cx="2735297" cy="957822"/>
            </a:xfrm>
            <a:custGeom>
              <a:avLst/>
              <a:gdLst/>
              <a:ahLst/>
              <a:cxnLst/>
              <a:rect l="l" t="t" r="r" b="b"/>
              <a:pathLst>
                <a:path w="31853" h="11154" extrusionOk="0">
                  <a:moveTo>
                    <a:pt x="12932" y="1"/>
                  </a:moveTo>
                  <a:cubicBezTo>
                    <a:pt x="8862" y="1"/>
                    <a:pt x="5299" y="1308"/>
                    <a:pt x="6236" y="2475"/>
                  </a:cubicBezTo>
                  <a:cubicBezTo>
                    <a:pt x="6411" y="2687"/>
                    <a:pt x="6674" y="2813"/>
                    <a:pt x="6953" y="2813"/>
                  </a:cubicBezTo>
                  <a:cubicBezTo>
                    <a:pt x="6973" y="2813"/>
                    <a:pt x="6994" y="2812"/>
                    <a:pt x="7015" y="2811"/>
                  </a:cubicBezTo>
                  <a:cubicBezTo>
                    <a:pt x="8261" y="2753"/>
                    <a:pt x="9525" y="2528"/>
                    <a:pt x="10788" y="2528"/>
                  </a:cubicBezTo>
                  <a:cubicBezTo>
                    <a:pt x="11308" y="2528"/>
                    <a:pt x="11827" y="2566"/>
                    <a:pt x="12345" y="2670"/>
                  </a:cubicBezTo>
                  <a:cubicBezTo>
                    <a:pt x="11043" y="3341"/>
                    <a:pt x="9471" y="4087"/>
                    <a:pt x="7962" y="4087"/>
                  </a:cubicBezTo>
                  <a:cubicBezTo>
                    <a:pt x="7254" y="4087"/>
                    <a:pt x="6560" y="3923"/>
                    <a:pt x="5914" y="3509"/>
                  </a:cubicBezTo>
                  <a:cubicBezTo>
                    <a:pt x="4860" y="2824"/>
                    <a:pt x="4135" y="1475"/>
                    <a:pt x="2880" y="1387"/>
                  </a:cubicBezTo>
                  <a:cubicBezTo>
                    <a:pt x="2848" y="1384"/>
                    <a:pt x="2819" y="1383"/>
                    <a:pt x="2790" y="1383"/>
                  </a:cubicBezTo>
                  <a:cubicBezTo>
                    <a:pt x="2027" y="1383"/>
                    <a:pt x="2384" y="2485"/>
                    <a:pt x="2584" y="2945"/>
                  </a:cubicBezTo>
                  <a:cubicBezTo>
                    <a:pt x="2144" y="2739"/>
                    <a:pt x="1589" y="2417"/>
                    <a:pt x="1079" y="2417"/>
                  </a:cubicBezTo>
                  <a:cubicBezTo>
                    <a:pt x="974" y="2417"/>
                    <a:pt x="871" y="2431"/>
                    <a:pt x="772" y="2461"/>
                  </a:cubicBezTo>
                  <a:cubicBezTo>
                    <a:pt x="195" y="2958"/>
                    <a:pt x="618" y="3972"/>
                    <a:pt x="1074" y="4435"/>
                  </a:cubicBezTo>
                  <a:cubicBezTo>
                    <a:pt x="984" y="4369"/>
                    <a:pt x="882" y="4340"/>
                    <a:pt x="776" y="4340"/>
                  </a:cubicBezTo>
                  <a:cubicBezTo>
                    <a:pt x="432" y="4340"/>
                    <a:pt x="57" y="4651"/>
                    <a:pt x="0" y="5006"/>
                  </a:cubicBezTo>
                  <a:cubicBezTo>
                    <a:pt x="161" y="6328"/>
                    <a:pt x="1383" y="7510"/>
                    <a:pt x="2256" y="8470"/>
                  </a:cubicBezTo>
                  <a:cubicBezTo>
                    <a:pt x="1927" y="8470"/>
                    <a:pt x="1799" y="8832"/>
                    <a:pt x="1873" y="9161"/>
                  </a:cubicBezTo>
                  <a:cubicBezTo>
                    <a:pt x="2162" y="10094"/>
                    <a:pt x="3162" y="10584"/>
                    <a:pt x="4048" y="10960"/>
                  </a:cubicBezTo>
                  <a:cubicBezTo>
                    <a:pt x="4263" y="11054"/>
                    <a:pt x="4498" y="11108"/>
                    <a:pt x="4739" y="11114"/>
                  </a:cubicBezTo>
                  <a:cubicBezTo>
                    <a:pt x="5464" y="11145"/>
                    <a:pt x="6214" y="11153"/>
                    <a:pt x="6975" y="11153"/>
                  </a:cubicBezTo>
                  <a:cubicBezTo>
                    <a:pt x="8080" y="11153"/>
                    <a:pt x="9206" y="11135"/>
                    <a:pt x="10304" y="11135"/>
                  </a:cubicBezTo>
                  <a:cubicBezTo>
                    <a:pt x="10337" y="11136"/>
                    <a:pt x="10369" y="11136"/>
                    <a:pt x="10401" y="11136"/>
                  </a:cubicBezTo>
                  <a:cubicBezTo>
                    <a:pt x="11051" y="11136"/>
                    <a:pt x="11736" y="10947"/>
                    <a:pt x="12305" y="10685"/>
                  </a:cubicBezTo>
                  <a:cubicBezTo>
                    <a:pt x="14988" y="9355"/>
                    <a:pt x="17342" y="8880"/>
                    <a:pt x="19628" y="8880"/>
                  </a:cubicBezTo>
                  <a:cubicBezTo>
                    <a:pt x="23480" y="8880"/>
                    <a:pt x="27139" y="10227"/>
                    <a:pt x="31853" y="11094"/>
                  </a:cubicBezTo>
                  <a:lnTo>
                    <a:pt x="31853" y="2616"/>
                  </a:lnTo>
                  <a:lnTo>
                    <a:pt x="21065" y="2616"/>
                  </a:lnTo>
                  <a:cubicBezTo>
                    <a:pt x="19104" y="688"/>
                    <a:pt x="15885" y="1"/>
                    <a:pt x="12932" y="1"/>
                  </a:cubicBezTo>
                  <a:close/>
                </a:path>
              </a:pathLst>
            </a:custGeom>
            <a:solidFill>
              <a:srgbClr val="D48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296;p44">
              <a:extLst>
                <a:ext uri="{FF2B5EF4-FFF2-40B4-BE49-F238E27FC236}">
                  <a16:creationId xmlns:a16="http://schemas.microsoft.com/office/drawing/2014/main" id="{1CA3E8CA-3D55-070E-117B-3536ECD339DA}"/>
                </a:ext>
              </a:extLst>
            </p:cNvPr>
            <p:cNvSpPr/>
            <p:nvPr/>
          </p:nvSpPr>
          <p:spPr>
            <a:xfrm flipH="1">
              <a:off x="1709440" y="2587298"/>
              <a:ext cx="599648" cy="312834"/>
            </a:xfrm>
            <a:custGeom>
              <a:avLst/>
              <a:gdLst/>
              <a:ahLst/>
              <a:cxnLst/>
              <a:rect l="l" t="t" r="r" b="b"/>
              <a:pathLst>
                <a:path w="6983" h="3643" extrusionOk="0">
                  <a:moveTo>
                    <a:pt x="49" y="1"/>
                  </a:moveTo>
                  <a:cubicBezTo>
                    <a:pt x="38" y="1"/>
                    <a:pt x="28" y="4"/>
                    <a:pt x="21" y="11"/>
                  </a:cubicBezTo>
                  <a:cubicBezTo>
                    <a:pt x="1" y="31"/>
                    <a:pt x="1" y="58"/>
                    <a:pt x="21" y="71"/>
                  </a:cubicBezTo>
                  <a:lnTo>
                    <a:pt x="2337" y="2568"/>
                  </a:lnTo>
                  <a:cubicBezTo>
                    <a:pt x="2854" y="3126"/>
                    <a:pt x="3559" y="3475"/>
                    <a:pt x="4317" y="3562"/>
                  </a:cubicBezTo>
                  <a:cubicBezTo>
                    <a:pt x="4807" y="3616"/>
                    <a:pt x="5297" y="3642"/>
                    <a:pt x="5787" y="3642"/>
                  </a:cubicBezTo>
                  <a:cubicBezTo>
                    <a:pt x="6177" y="3642"/>
                    <a:pt x="6559" y="3622"/>
                    <a:pt x="6949" y="3575"/>
                  </a:cubicBezTo>
                  <a:cubicBezTo>
                    <a:pt x="6969" y="3575"/>
                    <a:pt x="6982" y="3555"/>
                    <a:pt x="6982" y="3535"/>
                  </a:cubicBezTo>
                  <a:cubicBezTo>
                    <a:pt x="6982" y="3508"/>
                    <a:pt x="6962" y="3495"/>
                    <a:pt x="6935" y="3495"/>
                  </a:cubicBezTo>
                  <a:cubicBezTo>
                    <a:pt x="6536" y="3532"/>
                    <a:pt x="6133" y="3551"/>
                    <a:pt x="5730" y="3551"/>
                  </a:cubicBezTo>
                  <a:cubicBezTo>
                    <a:pt x="5260" y="3551"/>
                    <a:pt x="4790" y="3525"/>
                    <a:pt x="4324" y="3475"/>
                  </a:cubicBezTo>
                  <a:cubicBezTo>
                    <a:pt x="3586" y="3394"/>
                    <a:pt x="2901" y="3052"/>
                    <a:pt x="2397" y="2508"/>
                  </a:cubicBezTo>
                  <a:lnTo>
                    <a:pt x="81" y="11"/>
                  </a:lnTo>
                  <a:cubicBezTo>
                    <a:pt x="71" y="4"/>
                    <a:pt x="60" y="1"/>
                    <a:pt x="4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97;p44">
              <a:extLst>
                <a:ext uri="{FF2B5EF4-FFF2-40B4-BE49-F238E27FC236}">
                  <a16:creationId xmlns:a16="http://schemas.microsoft.com/office/drawing/2014/main" id="{168F3521-7462-A029-9268-C4BDEFF2F12B}"/>
                </a:ext>
              </a:extLst>
            </p:cNvPr>
            <p:cNvSpPr/>
            <p:nvPr/>
          </p:nvSpPr>
          <p:spPr>
            <a:xfrm flipH="1">
              <a:off x="1752118" y="2723662"/>
              <a:ext cx="682601" cy="415709"/>
            </a:xfrm>
            <a:custGeom>
              <a:avLst/>
              <a:gdLst/>
              <a:ahLst/>
              <a:cxnLst/>
              <a:rect l="l" t="t" r="r" b="b"/>
              <a:pathLst>
                <a:path w="7949" h="4841" extrusionOk="0">
                  <a:moveTo>
                    <a:pt x="43" y="1"/>
                  </a:moveTo>
                  <a:cubicBezTo>
                    <a:pt x="33" y="1"/>
                    <a:pt x="23" y="5"/>
                    <a:pt x="14" y="14"/>
                  </a:cubicBezTo>
                  <a:cubicBezTo>
                    <a:pt x="0" y="27"/>
                    <a:pt x="0" y="54"/>
                    <a:pt x="14" y="74"/>
                  </a:cubicBezTo>
                  <a:lnTo>
                    <a:pt x="2894" y="3370"/>
                  </a:lnTo>
                  <a:cubicBezTo>
                    <a:pt x="3303" y="3847"/>
                    <a:pt x="3840" y="4203"/>
                    <a:pt x="4438" y="4397"/>
                  </a:cubicBezTo>
                  <a:cubicBezTo>
                    <a:pt x="5122" y="4612"/>
                    <a:pt x="6042" y="4840"/>
                    <a:pt x="6975" y="4840"/>
                  </a:cubicBezTo>
                  <a:cubicBezTo>
                    <a:pt x="7291" y="4840"/>
                    <a:pt x="7599" y="4813"/>
                    <a:pt x="7908" y="4753"/>
                  </a:cubicBezTo>
                  <a:cubicBezTo>
                    <a:pt x="7935" y="4753"/>
                    <a:pt x="7949" y="4726"/>
                    <a:pt x="7942" y="4706"/>
                  </a:cubicBezTo>
                  <a:cubicBezTo>
                    <a:pt x="7942" y="4684"/>
                    <a:pt x="7923" y="4671"/>
                    <a:pt x="7906" y="4671"/>
                  </a:cubicBezTo>
                  <a:cubicBezTo>
                    <a:pt x="7902" y="4671"/>
                    <a:pt x="7898" y="4671"/>
                    <a:pt x="7895" y="4672"/>
                  </a:cubicBezTo>
                  <a:cubicBezTo>
                    <a:pt x="7595" y="4729"/>
                    <a:pt x="7287" y="4754"/>
                    <a:pt x="6980" y="4754"/>
                  </a:cubicBezTo>
                  <a:cubicBezTo>
                    <a:pt x="6057" y="4754"/>
                    <a:pt x="5140" y="4533"/>
                    <a:pt x="4465" y="4317"/>
                  </a:cubicBezTo>
                  <a:cubicBezTo>
                    <a:pt x="3880" y="4122"/>
                    <a:pt x="3357" y="3780"/>
                    <a:pt x="2954" y="3316"/>
                  </a:cubicBezTo>
                  <a:lnTo>
                    <a:pt x="74" y="14"/>
                  </a:lnTo>
                  <a:cubicBezTo>
                    <a:pt x="67" y="6"/>
                    <a:pt x="55" y="1"/>
                    <a:pt x="43"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298;p44">
              <a:extLst>
                <a:ext uri="{FF2B5EF4-FFF2-40B4-BE49-F238E27FC236}">
                  <a16:creationId xmlns:a16="http://schemas.microsoft.com/office/drawing/2014/main" id="{C12C71B2-30B6-80A9-0D75-5320A3042D3A}"/>
                </a:ext>
              </a:extLst>
            </p:cNvPr>
            <p:cNvSpPr/>
            <p:nvPr/>
          </p:nvSpPr>
          <p:spPr>
            <a:xfrm flipH="1">
              <a:off x="1839709" y="3084752"/>
              <a:ext cx="480886" cy="237867"/>
            </a:xfrm>
            <a:custGeom>
              <a:avLst/>
              <a:gdLst/>
              <a:ahLst/>
              <a:cxnLst/>
              <a:rect l="l" t="t" r="r" b="b"/>
              <a:pathLst>
                <a:path w="5600" h="2770" extrusionOk="0">
                  <a:moveTo>
                    <a:pt x="47" y="1"/>
                  </a:moveTo>
                  <a:cubicBezTo>
                    <a:pt x="36" y="1"/>
                    <a:pt x="24" y="4"/>
                    <a:pt x="14" y="11"/>
                  </a:cubicBezTo>
                  <a:cubicBezTo>
                    <a:pt x="1" y="31"/>
                    <a:pt x="1" y="58"/>
                    <a:pt x="14" y="71"/>
                  </a:cubicBezTo>
                  <a:cubicBezTo>
                    <a:pt x="41" y="98"/>
                    <a:pt x="2457" y="2770"/>
                    <a:pt x="5485" y="2770"/>
                  </a:cubicBezTo>
                  <a:lnTo>
                    <a:pt x="5559" y="2763"/>
                  </a:lnTo>
                  <a:cubicBezTo>
                    <a:pt x="5579" y="2763"/>
                    <a:pt x="5599" y="2750"/>
                    <a:pt x="5599" y="2723"/>
                  </a:cubicBezTo>
                  <a:cubicBezTo>
                    <a:pt x="5599" y="2703"/>
                    <a:pt x="5579" y="2683"/>
                    <a:pt x="5559" y="2683"/>
                  </a:cubicBezTo>
                  <a:cubicBezTo>
                    <a:pt x="5533" y="2683"/>
                    <a:pt x="5507" y="2683"/>
                    <a:pt x="5480" y="2683"/>
                  </a:cubicBezTo>
                  <a:cubicBezTo>
                    <a:pt x="2496" y="2683"/>
                    <a:pt x="101" y="44"/>
                    <a:pt x="74" y="11"/>
                  </a:cubicBezTo>
                  <a:cubicBezTo>
                    <a:pt x="68" y="4"/>
                    <a:pt x="58" y="1"/>
                    <a:pt x="4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299;p44">
              <a:extLst>
                <a:ext uri="{FF2B5EF4-FFF2-40B4-BE49-F238E27FC236}">
                  <a16:creationId xmlns:a16="http://schemas.microsoft.com/office/drawing/2014/main" id="{336D1330-6CBE-AD8B-A203-BE9229E19AF8}"/>
                </a:ext>
              </a:extLst>
            </p:cNvPr>
            <p:cNvSpPr/>
            <p:nvPr/>
          </p:nvSpPr>
          <p:spPr>
            <a:xfrm flipH="1">
              <a:off x="1307645" y="2142913"/>
              <a:ext cx="686293" cy="469121"/>
            </a:xfrm>
            <a:custGeom>
              <a:avLst/>
              <a:gdLst/>
              <a:ahLst/>
              <a:cxnLst/>
              <a:rect l="l" t="t" r="r" b="b"/>
              <a:pathLst>
                <a:path w="7992" h="5463" extrusionOk="0">
                  <a:moveTo>
                    <a:pt x="4030" y="1"/>
                  </a:moveTo>
                  <a:cubicBezTo>
                    <a:pt x="1988" y="1"/>
                    <a:pt x="1" y="1472"/>
                    <a:pt x="399" y="4655"/>
                  </a:cubicBezTo>
                  <a:cubicBezTo>
                    <a:pt x="1323" y="5089"/>
                    <a:pt x="2876" y="5463"/>
                    <a:pt x="4347" y="5463"/>
                  </a:cubicBezTo>
                  <a:cubicBezTo>
                    <a:pt x="6015" y="5463"/>
                    <a:pt x="7577" y="4982"/>
                    <a:pt x="7991" y="3561"/>
                  </a:cubicBezTo>
                  <a:cubicBezTo>
                    <a:pt x="7840" y="1250"/>
                    <a:pt x="5912" y="1"/>
                    <a:pt x="4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300;p44">
              <a:extLst>
                <a:ext uri="{FF2B5EF4-FFF2-40B4-BE49-F238E27FC236}">
                  <a16:creationId xmlns:a16="http://schemas.microsoft.com/office/drawing/2014/main" id="{D1CA7B1E-D86E-B9E0-0415-8DDD8C0F1B9D}"/>
                </a:ext>
              </a:extLst>
            </p:cNvPr>
            <p:cNvSpPr/>
            <p:nvPr/>
          </p:nvSpPr>
          <p:spPr>
            <a:xfrm flipH="1">
              <a:off x="1720435" y="2253687"/>
              <a:ext cx="178787" cy="124172"/>
            </a:xfrm>
            <a:custGeom>
              <a:avLst/>
              <a:gdLst/>
              <a:ahLst/>
              <a:cxnLst/>
              <a:rect l="l" t="t" r="r" b="b"/>
              <a:pathLst>
                <a:path w="2082" h="1446" extrusionOk="0">
                  <a:moveTo>
                    <a:pt x="1104" y="1"/>
                  </a:moveTo>
                  <a:cubicBezTo>
                    <a:pt x="675" y="1"/>
                    <a:pt x="184" y="265"/>
                    <a:pt x="34" y="1056"/>
                  </a:cubicBezTo>
                  <a:cubicBezTo>
                    <a:pt x="1" y="1291"/>
                    <a:pt x="125" y="1445"/>
                    <a:pt x="278" y="1445"/>
                  </a:cubicBezTo>
                  <a:cubicBezTo>
                    <a:pt x="370" y="1445"/>
                    <a:pt x="472" y="1390"/>
                    <a:pt x="558" y="1264"/>
                  </a:cubicBezTo>
                  <a:cubicBezTo>
                    <a:pt x="847" y="982"/>
                    <a:pt x="1296" y="935"/>
                    <a:pt x="1645" y="721"/>
                  </a:cubicBezTo>
                  <a:cubicBezTo>
                    <a:pt x="2081" y="411"/>
                    <a:pt x="1640" y="1"/>
                    <a:pt x="1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301;p44">
              <a:extLst>
                <a:ext uri="{FF2B5EF4-FFF2-40B4-BE49-F238E27FC236}">
                  <a16:creationId xmlns:a16="http://schemas.microsoft.com/office/drawing/2014/main" id="{CFF1306D-7529-366D-BAA0-34790321B930}"/>
                </a:ext>
              </a:extLst>
            </p:cNvPr>
            <p:cNvSpPr/>
            <p:nvPr/>
          </p:nvSpPr>
          <p:spPr>
            <a:xfrm flipH="1">
              <a:off x="1428640" y="2099290"/>
              <a:ext cx="425069" cy="143579"/>
            </a:xfrm>
            <a:custGeom>
              <a:avLst/>
              <a:gdLst/>
              <a:ahLst/>
              <a:cxnLst/>
              <a:rect l="l" t="t" r="r" b="b"/>
              <a:pathLst>
                <a:path w="4950" h="1672" extrusionOk="0">
                  <a:moveTo>
                    <a:pt x="2445" y="0"/>
                  </a:moveTo>
                  <a:cubicBezTo>
                    <a:pt x="1777" y="0"/>
                    <a:pt x="1016" y="236"/>
                    <a:pt x="283" y="921"/>
                  </a:cubicBezTo>
                  <a:cubicBezTo>
                    <a:pt x="0" y="1262"/>
                    <a:pt x="103" y="1369"/>
                    <a:pt x="346" y="1369"/>
                  </a:cubicBezTo>
                  <a:cubicBezTo>
                    <a:pt x="690" y="1369"/>
                    <a:pt x="1315" y="1153"/>
                    <a:pt x="1511" y="1082"/>
                  </a:cubicBezTo>
                  <a:lnTo>
                    <a:pt x="1511" y="1082"/>
                  </a:lnTo>
                  <a:cubicBezTo>
                    <a:pt x="1579" y="1176"/>
                    <a:pt x="1491" y="1310"/>
                    <a:pt x="1518" y="1424"/>
                  </a:cubicBezTo>
                  <a:cubicBezTo>
                    <a:pt x="1577" y="1540"/>
                    <a:pt x="1651" y="1583"/>
                    <a:pt x="1733" y="1583"/>
                  </a:cubicBezTo>
                  <a:cubicBezTo>
                    <a:pt x="1952" y="1583"/>
                    <a:pt x="2229" y="1278"/>
                    <a:pt x="2424" y="1230"/>
                  </a:cubicBezTo>
                  <a:cubicBezTo>
                    <a:pt x="2452" y="1224"/>
                    <a:pt x="2479" y="1221"/>
                    <a:pt x="2506" y="1221"/>
                  </a:cubicBezTo>
                  <a:cubicBezTo>
                    <a:pt x="2751" y="1221"/>
                    <a:pt x="2958" y="1455"/>
                    <a:pt x="3170" y="1612"/>
                  </a:cubicBezTo>
                  <a:cubicBezTo>
                    <a:pt x="3238" y="1653"/>
                    <a:pt x="3301" y="1671"/>
                    <a:pt x="3357" y="1671"/>
                  </a:cubicBezTo>
                  <a:cubicBezTo>
                    <a:pt x="3614" y="1671"/>
                    <a:pt x="3724" y="1298"/>
                    <a:pt x="3559" y="1055"/>
                  </a:cubicBezTo>
                  <a:lnTo>
                    <a:pt x="3559" y="1055"/>
                  </a:lnTo>
                  <a:cubicBezTo>
                    <a:pt x="3813" y="1136"/>
                    <a:pt x="4005" y="1171"/>
                    <a:pt x="4144" y="1171"/>
                  </a:cubicBezTo>
                  <a:cubicBezTo>
                    <a:pt x="4950" y="1171"/>
                    <a:pt x="3931" y="0"/>
                    <a:pt x="2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302;p44">
              <a:extLst>
                <a:ext uri="{FF2B5EF4-FFF2-40B4-BE49-F238E27FC236}">
                  <a16:creationId xmlns:a16="http://schemas.microsoft.com/office/drawing/2014/main" id="{882A8AFA-3867-1D95-7DD0-6DA6036888B7}"/>
                </a:ext>
              </a:extLst>
            </p:cNvPr>
            <p:cNvSpPr/>
            <p:nvPr/>
          </p:nvSpPr>
          <p:spPr>
            <a:xfrm flipH="1">
              <a:off x="1672604" y="1907969"/>
              <a:ext cx="135507" cy="231255"/>
            </a:xfrm>
            <a:custGeom>
              <a:avLst/>
              <a:gdLst/>
              <a:ahLst/>
              <a:cxnLst/>
              <a:rect l="l" t="t" r="r" b="b"/>
              <a:pathLst>
                <a:path w="1578" h="2693" extrusionOk="0">
                  <a:moveTo>
                    <a:pt x="121" y="0"/>
                  </a:moveTo>
                  <a:lnTo>
                    <a:pt x="0" y="222"/>
                  </a:lnTo>
                  <a:cubicBezTo>
                    <a:pt x="423" y="464"/>
                    <a:pt x="752" y="826"/>
                    <a:pt x="960" y="1269"/>
                  </a:cubicBezTo>
                  <a:cubicBezTo>
                    <a:pt x="1162" y="1719"/>
                    <a:pt x="1289" y="2196"/>
                    <a:pt x="1330" y="2692"/>
                  </a:cubicBezTo>
                  <a:lnTo>
                    <a:pt x="1578" y="2659"/>
                  </a:lnTo>
                  <a:cubicBezTo>
                    <a:pt x="1531" y="2142"/>
                    <a:pt x="1397" y="1632"/>
                    <a:pt x="1182" y="1162"/>
                  </a:cubicBezTo>
                  <a:cubicBezTo>
                    <a:pt x="1007" y="793"/>
                    <a:pt x="678" y="303"/>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303;p44">
              <a:extLst>
                <a:ext uri="{FF2B5EF4-FFF2-40B4-BE49-F238E27FC236}">
                  <a16:creationId xmlns:a16="http://schemas.microsoft.com/office/drawing/2014/main" id="{98F97ACE-D5A1-AE5D-7451-598724B1B481}"/>
                </a:ext>
              </a:extLst>
            </p:cNvPr>
            <p:cNvSpPr/>
            <p:nvPr/>
          </p:nvSpPr>
          <p:spPr>
            <a:xfrm flipH="1">
              <a:off x="1652940" y="1760356"/>
              <a:ext cx="31859" cy="369595"/>
            </a:xfrm>
            <a:custGeom>
              <a:avLst/>
              <a:gdLst/>
              <a:ahLst/>
              <a:cxnLst/>
              <a:rect l="l" t="t" r="r" b="b"/>
              <a:pathLst>
                <a:path w="371" h="4304" extrusionOk="0">
                  <a:moveTo>
                    <a:pt x="115" y="1"/>
                  </a:moveTo>
                  <a:lnTo>
                    <a:pt x="1" y="4297"/>
                  </a:lnTo>
                  <a:lnTo>
                    <a:pt x="249" y="4304"/>
                  </a:lnTo>
                  <a:lnTo>
                    <a:pt x="370" y="8"/>
                  </a:lnTo>
                  <a:lnTo>
                    <a:pt x="1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304;p44">
              <a:extLst>
                <a:ext uri="{FF2B5EF4-FFF2-40B4-BE49-F238E27FC236}">
                  <a16:creationId xmlns:a16="http://schemas.microsoft.com/office/drawing/2014/main" id="{DD132F53-D145-9255-E748-F4A96A62A629}"/>
                </a:ext>
              </a:extLst>
            </p:cNvPr>
            <p:cNvSpPr/>
            <p:nvPr/>
          </p:nvSpPr>
          <p:spPr>
            <a:xfrm flipH="1">
              <a:off x="1467885" y="1795563"/>
              <a:ext cx="222667" cy="303302"/>
            </a:xfrm>
            <a:custGeom>
              <a:avLst/>
              <a:gdLst/>
              <a:ahLst/>
              <a:cxnLst/>
              <a:rect l="l" t="t" r="r" b="b"/>
              <a:pathLst>
                <a:path w="2593" h="3532" extrusionOk="0">
                  <a:moveTo>
                    <a:pt x="2431" y="0"/>
                  </a:moveTo>
                  <a:cubicBezTo>
                    <a:pt x="1478" y="793"/>
                    <a:pt x="706" y="1786"/>
                    <a:pt x="182" y="2914"/>
                  </a:cubicBezTo>
                  <a:cubicBezTo>
                    <a:pt x="95" y="3095"/>
                    <a:pt x="1" y="3310"/>
                    <a:pt x="21" y="3531"/>
                  </a:cubicBezTo>
                  <a:lnTo>
                    <a:pt x="276" y="3518"/>
                  </a:lnTo>
                  <a:cubicBezTo>
                    <a:pt x="263" y="3350"/>
                    <a:pt x="336" y="3176"/>
                    <a:pt x="410" y="3021"/>
                  </a:cubicBezTo>
                  <a:cubicBezTo>
                    <a:pt x="920" y="1927"/>
                    <a:pt x="1666" y="960"/>
                    <a:pt x="2592" y="188"/>
                  </a:cubicBezTo>
                  <a:lnTo>
                    <a:pt x="24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305;p44">
              <a:extLst>
                <a:ext uri="{FF2B5EF4-FFF2-40B4-BE49-F238E27FC236}">
                  <a16:creationId xmlns:a16="http://schemas.microsoft.com/office/drawing/2014/main" id="{9409C352-294B-F2E6-5DE4-6C191C1DFED4}"/>
                </a:ext>
              </a:extLst>
            </p:cNvPr>
            <p:cNvSpPr/>
            <p:nvPr/>
          </p:nvSpPr>
          <p:spPr>
            <a:xfrm flipH="1">
              <a:off x="1679471" y="1644944"/>
              <a:ext cx="517725" cy="336191"/>
            </a:xfrm>
            <a:custGeom>
              <a:avLst/>
              <a:gdLst/>
              <a:ahLst/>
              <a:cxnLst/>
              <a:rect l="l" t="t" r="r" b="b"/>
              <a:pathLst>
                <a:path w="6029" h="3915" extrusionOk="0">
                  <a:moveTo>
                    <a:pt x="2589" y="1"/>
                  </a:moveTo>
                  <a:cubicBezTo>
                    <a:pt x="2294" y="1"/>
                    <a:pt x="1999" y="105"/>
                    <a:pt x="1792" y="318"/>
                  </a:cubicBezTo>
                  <a:cubicBezTo>
                    <a:pt x="1712" y="405"/>
                    <a:pt x="1638" y="506"/>
                    <a:pt x="1524" y="539"/>
                  </a:cubicBezTo>
                  <a:cubicBezTo>
                    <a:pt x="1503" y="542"/>
                    <a:pt x="1482" y="544"/>
                    <a:pt x="1462" y="544"/>
                  </a:cubicBezTo>
                  <a:cubicBezTo>
                    <a:pt x="1384" y="544"/>
                    <a:pt x="1310" y="524"/>
                    <a:pt x="1235" y="492"/>
                  </a:cubicBezTo>
                  <a:lnTo>
                    <a:pt x="685" y="304"/>
                  </a:lnTo>
                  <a:cubicBezTo>
                    <a:pt x="593" y="266"/>
                    <a:pt x="495" y="234"/>
                    <a:pt x="400" y="234"/>
                  </a:cubicBezTo>
                  <a:cubicBezTo>
                    <a:pt x="362" y="234"/>
                    <a:pt x="325" y="239"/>
                    <a:pt x="289" y="251"/>
                  </a:cubicBezTo>
                  <a:cubicBezTo>
                    <a:pt x="7" y="338"/>
                    <a:pt x="0" y="774"/>
                    <a:pt x="202" y="989"/>
                  </a:cubicBezTo>
                  <a:cubicBezTo>
                    <a:pt x="403" y="1204"/>
                    <a:pt x="712" y="1264"/>
                    <a:pt x="987" y="1365"/>
                  </a:cubicBezTo>
                  <a:cubicBezTo>
                    <a:pt x="1269" y="1459"/>
                    <a:pt x="1564" y="1634"/>
                    <a:pt x="1625" y="1922"/>
                  </a:cubicBezTo>
                  <a:cubicBezTo>
                    <a:pt x="1658" y="2104"/>
                    <a:pt x="1591" y="2305"/>
                    <a:pt x="1658" y="2473"/>
                  </a:cubicBezTo>
                  <a:cubicBezTo>
                    <a:pt x="1719" y="2594"/>
                    <a:pt x="1813" y="2688"/>
                    <a:pt x="1933" y="2748"/>
                  </a:cubicBezTo>
                  <a:cubicBezTo>
                    <a:pt x="2195" y="2898"/>
                    <a:pt x="2486" y="2978"/>
                    <a:pt x="2784" y="2978"/>
                  </a:cubicBezTo>
                  <a:cubicBezTo>
                    <a:pt x="2807" y="2978"/>
                    <a:pt x="2830" y="2977"/>
                    <a:pt x="2853" y="2976"/>
                  </a:cubicBezTo>
                  <a:cubicBezTo>
                    <a:pt x="2951" y="2974"/>
                    <a:pt x="3053" y="2965"/>
                    <a:pt x="3151" y="2965"/>
                  </a:cubicBezTo>
                  <a:cubicBezTo>
                    <a:pt x="3303" y="2965"/>
                    <a:pt x="3448" y="2986"/>
                    <a:pt x="3558" y="3084"/>
                  </a:cubicBezTo>
                  <a:cubicBezTo>
                    <a:pt x="3686" y="3198"/>
                    <a:pt x="3719" y="3392"/>
                    <a:pt x="3806" y="3547"/>
                  </a:cubicBezTo>
                  <a:cubicBezTo>
                    <a:pt x="3959" y="3808"/>
                    <a:pt x="4172" y="3915"/>
                    <a:pt x="4394" y="3915"/>
                  </a:cubicBezTo>
                  <a:cubicBezTo>
                    <a:pt x="5162" y="3915"/>
                    <a:pt x="6028" y="2633"/>
                    <a:pt x="4800" y="1956"/>
                  </a:cubicBezTo>
                  <a:cubicBezTo>
                    <a:pt x="4625" y="1855"/>
                    <a:pt x="4424" y="1808"/>
                    <a:pt x="4256" y="1687"/>
                  </a:cubicBezTo>
                  <a:cubicBezTo>
                    <a:pt x="3833" y="1392"/>
                    <a:pt x="3786" y="781"/>
                    <a:pt x="3457" y="385"/>
                  </a:cubicBezTo>
                  <a:cubicBezTo>
                    <a:pt x="3249" y="130"/>
                    <a:pt x="2919" y="1"/>
                    <a:pt x="25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306;p44">
              <a:extLst>
                <a:ext uri="{FF2B5EF4-FFF2-40B4-BE49-F238E27FC236}">
                  <a16:creationId xmlns:a16="http://schemas.microsoft.com/office/drawing/2014/main" id="{4DF066B8-ACAB-A716-3B6A-49E1F4DC4BC2}"/>
                </a:ext>
              </a:extLst>
            </p:cNvPr>
            <p:cNvSpPr/>
            <p:nvPr/>
          </p:nvSpPr>
          <p:spPr>
            <a:xfrm flipH="1">
              <a:off x="1809225" y="1700331"/>
              <a:ext cx="305792" cy="201972"/>
            </a:xfrm>
            <a:custGeom>
              <a:avLst/>
              <a:gdLst/>
              <a:ahLst/>
              <a:cxnLst/>
              <a:rect l="l" t="t" r="r" b="b"/>
              <a:pathLst>
                <a:path w="3561" h="2352" extrusionOk="0">
                  <a:moveTo>
                    <a:pt x="65" y="0"/>
                  </a:moveTo>
                  <a:cubicBezTo>
                    <a:pt x="14" y="0"/>
                    <a:pt x="1" y="77"/>
                    <a:pt x="57" y="89"/>
                  </a:cubicBezTo>
                  <a:cubicBezTo>
                    <a:pt x="1413" y="445"/>
                    <a:pt x="2614" y="1230"/>
                    <a:pt x="3480" y="2331"/>
                  </a:cubicBezTo>
                  <a:cubicBezTo>
                    <a:pt x="3487" y="2345"/>
                    <a:pt x="3501" y="2351"/>
                    <a:pt x="3514" y="2351"/>
                  </a:cubicBezTo>
                  <a:cubicBezTo>
                    <a:pt x="3521" y="2351"/>
                    <a:pt x="3534" y="2345"/>
                    <a:pt x="3541" y="2338"/>
                  </a:cubicBezTo>
                  <a:cubicBezTo>
                    <a:pt x="3561" y="2325"/>
                    <a:pt x="3561" y="2298"/>
                    <a:pt x="3548" y="2278"/>
                  </a:cubicBezTo>
                  <a:cubicBezTo>
                    <a:pt x="2668" y="1163"/>
                    <a:pt x="1453" y="364"/>
                    <a:pt x="77" y="2"/>
                  </a:cubicBezTo>
                  <a:cubicBezTo>
                    <a:pt x="73" y="1"/>
                    <a:pt x="69"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307;p44">
              <a:extLst>
                <a:ext uri="{FF2B5EF4-FFF2-40B4-BE49-F238E27FC236}">
                  <a16:creationId xmlns:a16="http://schemas.microsoft.com/office/drawing/2014/main" id="{4E8BF71D-CFB8-FB04-7DE2-F1A96523C40E}"/>
                </a:ext>
              </a:extLst>
            </p:cNvPr>
            <p:cNvSpPr/>
            <p:nvPr/>
          </p:nvSpPr>
          <p:spPr>
            <a:xfrm flipH="1">
              <a:off x="1956755" y="1681268"/>
              <a:ext cx="65349" cy="89050"/>
            </a:xfrm>
            <a:custGeom>
              <a:avLst/>
              <a:gdLst/>
              <a:ahLst/>
              <a:cxnLst/>
              <a:rect l="l" t="t" r="r" b="b"/>
              <a:pathLst>
                <a:path w="761" h="1037" extrusionOk="0">
                  <a:moveTo>
                    <a:pt x="60" y="1"/>
                  </a:moveTo>
                  <a:cubicBezTo>
                    <a:pt x="27" y="1"/>
                    <a:pt x="1" y="50"/>
                    <a:pt x="42" y="76"/>
                  </a:cubicBezTo>
                  <a:cubicBezTo>
                    <a:pt x="344" y="318"/>
                    <a:pt x="566" y="640"/>
                    <a:pt x="673" y="1009"/>
                  </a:cubicBezTo>
                  <a:cubicBezTo>
                    <a:pt x="680" y="1023"/>
                    <a:pt x="693" y="1036"/>
                    <a:pt x="713" y="1036"/>
                  </a:cubicBezTo>
                  <a:lnTo>
                    <a:pt x="727" y="1036"/>
                  </a:lnTo>
                  <a:cubicBezTo>
                    <a:pt x="747" y="1029"/>
                    <a:pt x="760" y="1003"/>
                    <a:pt x="754" y="982"/>
                  </a:cubicBezTo>
                  <a:cubicBezTo>
                    <a:pt x="640" y="600"/>
                    <a:pt x="405" y="257"/>
                    <a:pt x="89" y="16"/>
                  </a:cubicBezTo>
                  <a:cubicBezTo>
                    <a:pt x="80" y="5"/>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308;p44">
              <a:extLst>
                <a:ext uri="{FF2B5EF4-FFF2-40B4-BE49-F238E27FC236}">
                  <a16:creationId xmlns:a16="http://schemas.microsoft.com/office/drawing/2014/main" id="{F2C402AE-61DE-0BF3-3966-81001CDEA60F}"/>
                </a:ext>
              </a:extLst>
            </p:cNvPr>
            <p:cNvSpPr/>
            <p:nvPr/>
          </p:nvSpPr>
          <p:spPr>
            <a:xfrm flipH="1">
              <a:off x="1922749" y="1786890"/>
              <a:ext cx="98668" cy="32975"/>
            </a:xfrm>
            <a:custGeom>
              <a:avLst/>
              <a:gdLst/>
              <a:ahLst/>
              <a:cxnLst/>
              <a:rect l="l" t="t" r="r" b="b"/>
              <a:pathLst>
                <a:path w="1149" h="384" extrusionOk="0">
                  <a:moveTo>
                    <a:pt x="1104" y="1"/>
                  </a:moveTo>
                  <a:cubicBezTo>
                    <a:pt x="1091" y="1"/>
                    <a:pt x="1077" y="8"/>
                    <a:pt x="1068" y="21"/>
                  </a:cubicBezTo>
                  <a:cubicBezTo>
                    <a:pt x="1021" y="81"/>
                    <a:pt x="954" y="128"/>
                    <a:pt x="873" y="155"/>
                  </a:cubicBezTo>
                  <a:cubicBezTo>
                    <a:pt x="634" y="250"/>
                    <a:pt x="371" y="297"/>
                    <a:pt x="113" y="297"/>
                  </a:cubicBezTo>
                  <a:cubicBezTo>
                    <a:pt x="95" y="297"/>
                    <a:pt x="78" y="297"/>
                    <a:pt x="61" y="296"/>
                  </a:cubicBezTo>
                  <a:cubicBezTo>
                    <a:pt x="1" y="296"/>
                    <a:pt x="1" y="383"/>
                    <a:pt x="61" y="383"/>
                  </a:cubicBezTo>
                  <a:lnTo>
                    <a:pt x="121" y="383"/>
                  </a:lnTo>
                  <a:cubicBezTo>
                    <a:pt x="390" y="383"/>
                    <a:pt x="658" y="330"/>
                    <a:pt x="907" y="229"/>
                  </a:cubicBezTo>
                  <a:cubicBezTo>
                    <a:pt x="1001" y="202"/>
                    <a:pt x="1081" y="142"/>
                    <a:pt x="1142" y="61"/>
                  </a:cubicBezTo>
                  <a:cubicBezTo>
                    <a:pt x="1148" y="41"/>
                    <a:pt x="1142" y="14"/>
                    <a:pt x="1122" y="7"/>
                  </a:cubicBezTo>
                  <a:cubicBezTo>
                    <a:pt x="1117" y="3"/>
                    <a:pt x="1110" y="1"/>
                    <a:pt x="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309;p44">
              <a:extLst>
                <a:ext uri="{FF2B5EF4-FFF2-40B4-BE49-F238E27FC236}">
                  <a16:creationId xmlns:a16="http://schemas.microsoft.com/office/drawing/2014/main" id="{BADE707A-D445-77D2-3B0C-3BFC38AE688E}"/>
                </a:ext>
              </a:extLst>
            </p:cNvPr>
            <p:cNvSpPr/>
            <p:nvPr/>
          </p:nvSpPr>
          <p:spPr>
            <a:xfrm flipH="1">
              <a:off x="1859892" y="1748677"/>
              <a:ext cx="32374" cy="93086"/>
            </a:xfrm>
            <a:custGeom>
              <a:avLst/>
              <a:gdLst/>
              <a:ahLst/>
              <a:cxnLst/>
              <a:rect l="l" t="t" r="r" b="b"/>
              <a:pathLst>
                <a:path w="377" h="1084" extrusionOk="0">
                  <a:moveTo>
                    <a:pt x="57" y="0"/>
                  </a:moveTo>
                  <a:cubicBezTo>
                    <a:pt x="47" y="0"/>
                    <a:pt x="36" y="3"/>
                    <a:pt x="27" y="9"/>
                  </a:cubicBezTo>
                  <a:cubicBezTo>
                    <a:pt x="7" y="16"/>
                    <a:pt x="0" y="43"/>
                    <a:pt x="14" y="63"/>
                  </a:cubicBezTo>
                  <a:cubicBezTo>
                    <a:pt x="208" y="345"/>
                    <a:pt x="289" y="694"/>
                    <a:pt x="242" y="1030"/>
                  </a:cubicBezTo>
                  <a:cubicBezTo>
                    <a:pt x="235" y="1057"/>
                    <a:pt x="255" y="1077"/>
                    <a:pt x="276" y="1084"/>
                  </a:cubicBezTo>
                  <a:lnTo>
                    <a:pt x="282" y="1084"/>
                  </a:lnTo>
                  <a:cubicBezTo>
                    <a:pt x="302" y="1077"/>
                    <a:pt x="323" y="1063"/>
                    <a:pt x="323" y="1043"/>
                  </a:cubicBezTo>
                  <a:cubicBezTo>
                    <a:pt x="376" y="681"/>
                    <a:pt x="289" y="318"/>
                    <a:pt x="88"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310;p44">
              <a:extLst>
                <a:ext uri="{FF2B5EF4-FFF2-40B4-BE49-F238E27FC236}">
                  <a16:creationId xmlns:a16="http://schemas.microsoft.com/office/drawing/2014/main" id="{ADC4F870-2F1F-B44C-979D-6823444A2F69}"/>
                </a:ext>
              </a:extLst>
            </p:cNvPr>
            <p:cNvSpPr/>
            <p:nvPr/>
          </p:nvSpPr>
          <p:spPr>
            <a:xfrm flipH="1">
              <a:off x="1828806" y="1869756"/>
              <a:ext cx="72906" cy="12366"/>
            </a:xfrm>
            <a:custGeom>
              <a:avLst/>
              <a:gdLst/>
              <a:ahLst/>
              <a:cxnLst/>
              <a:rect l="l" t="t" r="r" b="b"/>
              <a:pathLst>
                <a:path w="849" h="144" extrusionOk="0">
                  <a:moveTo>
                    <a:pt x="64" y="1"/>
                  </a:moveTo>
                  <a:cubicBezTo>
                    <a:pt x="14" y="1"/>
                    <a:pt x="1" y="71"/>
                    <a:pt x="57" y="83"/>
                  </a:cubicBezTo>
                  <a:cubicBezTo>
                    <a:pt x="218" y="123"/>
                    <a:pt x="386" y="143"/>
                    <a:pt x="560" y="143"/>
                  </a:cubicBezTo>
                  <a:cubicBezTo>
                    <a:pt x="641" y="143"/>
                    <a:pt x="728" y="137"/>
                    <a:pt x="808" y="130"/>
                  </a:cubicBezTo>
                  <a:cubicBezTo>
                    <a:pt x="835" y="123"/>
                    <a:pt x="849" y="103"/>
                    <a:pt x="849" y="83"/>
                  </a:cubicBezTo>
                  <a:cubicBezTo>
                    <a:pt x="842" y="56"/>
                    <a:pt x="822" y="43"/>
                    <a:pt x="802" y="43"/>
                  </a:cubicBezTo>
                  <a:cubicBezTo>
                    <a:pt x="719" y="54"/>
                    <a:pt x="637" y="59"/>
                    <a:pt x="556" y="59"/>
                  </a:cubicBezTo>
                  <a:cubicBezTo>
                    <a:pt x="393" y="59"/>
                    <a:pt x="233" y="38"/>
                    <a:pt x="77" y="2"/>
                  </a:cubicBezTo>
                  <a:cubicBezTo>
                    <a:pt x="72" y="1"/>
                    <a:pt x="68"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311;p44">
              <a:extLst>
                <a:ext uri="{FF2B5EF4-FFF2-40B4-BE49-F238E27FC236}">
                  <a16:creationId xmlns:a16="http://schemas.microsoft.com/office/drawing/2014/main" id="{844E3E16-B2F2-8677-E459-B6FD9E10C418}"/>
                </a:ext>
              </a:extLst>
            </p:cNvPr>
            <p:cNvSpPr/>
            <p:nvPr/>
          </p:nvSpPr>
          <p:spPr>
            <a:xfrm flipH="1">
              <a:off x="1557878" y="1224775"/>
              <a:ext cx="396130" cy="575603"/>
            </a:xfrm>
            <a:custGeom>
              <a:avLst/>
              <a:gdLst/>
              <a:ahLst/>
              <a:cxnLst/>
              <a:rect l="l" t="t" r="r" b="b"/>
              <a:pathLst>
                <a:path w="4613" h="6703" extrusionOk="0">
                  <a:moveTo>
                    <a:pt x="524" y="0"/>
                  </a:moveTo>
                  <a:cubicBezTo>
                    <a:pt x="441" y="0"/>
                    <a:pt x="360" y="21"/>
                    <a:pt x="283" y="69"/>
                  </a:cubicBezTo>
                  <a:cubicBezTo>
                    <a:pt x="61" y="203"/>
                    <a:pt x="1" y="512"/>
                    <a:pt x="55" y="767"/>
                  </a:cubicBezTo>
                  <a:cubicBezTo>
                    <a:pt x="169" y="1344"/>
                    <a:pt x="699" y="1794"/>
                    <a:pt x="713" y="2385"/>
                  </a:cubicBezTo>
                  <a:cubicBezTo>
                    <a:pt x="726" y="2821"/>
                    <a:pt x="437" y="3251"/>
                    <a:pt x="558" y="3680"/>
                  </a:cubicBezTo>
                  <a:cubicBezTo>
                    <a:pt x="686" y="4110"/>
                    <a:pt x="1156" y="4311"/>
                    <a:pt x="1572" y="4486"/>
                  </a:cubicBezTo>
                  <a:cubicBezTo>
                    <a:pt x="1981" y="4654"/>
                    <a:pt x="2445" y="4929"/>
                    <a:pt x="2465" y="5372"/>
                  </a:cubicBezTo>
                  <a:cubicBezTo>
                    <a:pt x="2478" y="5587"/>
                    <a:pt x="2384" y="5795"/>
                    <a:pt x="2384" y="6003"/>
                  </a:cubicBezTo>
                  <a:cubicBezTo>
                    <a:pt x="2380" y="6485"/>
                    <a:pt x="2776" y="6702"/>
                    <a:pt x="3182" y="6702"/>
                  </a:cubicBezTo>
                  <a:cubicBezTo>
                    <a:pt x="3410" y="6702"/>
                    <a:pt x="3641" y="6634"/>
                    <a:pt x="3807" y="6506"/>
                  </a:cubicBezTo>
                  <a:cubicBezTo>
                    <a:pt x="4364" y="6063"/>
                    <a:pt x="4613" y="5338"/>
                    <a:pt x="4452" y="4647"/>
                  </a:cubicBezTo>
                  <a:cubicBezTo>
                    <a:pt x="4364" y="4311"/>
                    <a:pt x="4176" y="4003"/>
                    <a:pt x="4089" y="3667"/>
                  </a:cubicBezTo>
                  <a:cubicBezTo>
                    <a:pt x="3995" y="3291"/>
                    <a:pt x="4035" y="2895"/>
                    <a:pt x="3988" y="2506"/>
                  </a:cubicBezTo>
                  <a:cubicBezTo>
                    <a:pt x="3935" y="2123"/>
                    <a:pt x="3767" y="1707"/>
                    <a:pt x="3411" y="1552"/>
                  </a:cubicBezTo>
                  <a:cubicBezTo>
                    <a:pt x="3274" y="1492"/>
                    <a:pt x="3126" y="1476"/>
                    <a:pt x="2975" y="1476"/>
                  </a:cubicBezTo>
                  <a:cubicBezTo>
                    <a:pt x="2793" y="1476"/>
                    <a:pt x="2605" y="1499"/>
                    <a:pt x="2424" y="1499"/>
                  </a:cubicBezTo>
                  <a:cubicBezTo>
                    <a:pt x="2270" y="1499"/>
                    <a:pt x="2120" y="1482"/>
                    <a:pt x="1981" y="1418"/>
                  </a:cubicBezTo>
                  <a:cubicBezTo>
                    <a:pt x="1626" y="1250"/>
                    <a:pt x="1471" y="834"/>
                    <a:pt x="1263" y="498"/>
                  </a:cubicBezTo>
                  <a:cubicBezTo>
                    <a:pt x="1097" y="239"/>
                    <a:pt x="804"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312;p44">
              <a:extLst>
                <a:ext uri="{FF2B5EF4-FFF2-40B4-BE49-F238E27FC236}">
                  <a16:creationId xmlns:a16="http://schemas.microsoft.com/office/drawing/2014/main" id="{7AB873BC-EE36-6F5C-B0EE-53BC348122E3}"/>
                </a:ext>
              </a:extLst>
            </p:cNvPr>
            <p:cNvSpPr/>
            <p:nvPr/>
          </p:nvSpPr>
          <p:spPr>
            <a:xfrm flipH="1">
              <a:off x="1653540" y="1298968"/>
              <a:ext cx="239327" cy="420604"/>
            </a:xfrm>
            <a:custGeom>
              <a:avLst/>
              <a:gdLst/>
              <a:ahLst/>
              <a:cxnLst/>
              <a:rect l="l" t="t" r="r" b="b"/>
              <a:pathLst>
                <a:path w="2787" h="4898" extrusionOk="0">
                  <a:moveTo>
                    <a:pt x="48" y="0"/>
                  </a:moveTo>
                  <a:cubicBezTo>
                    <a:pt x="37" y="0"/>
                    <a:pt x="27" y="4"/>
                    <a:pt x="21" y="10"/>
                  </a:cubicBezTo>
                  <a:cubicBezTo>
                    <a:pt x="1" y="31"/>
                    <a:pt x="1" y="57"/>
                    <a:pt x="21" y="71"/>
                  </a:cubicBezTo>
                  <a:cubicBezTo>
                    <a:pt x="1370" y="1366"/>
                    <a:pt x="2303" y="3038"/>
                    <a:pt x="2699" y="4864"/>
                  </a:cubicBezTo>
                  <a:cubicBezTo>
                    <a:pt x="2699" y="4884"/>
                    <a:pt x="2719" y="4897"/>
                    <a:pt x="2739" y="4897"/>
                  </a:cubicBezTo>
                  <a:lnTo>
                    <a:pt x="2746" y="4897"/>
                  </a:lnTo>
                  <a:cubicBezTo>
                    <a:pt x="2773" y="4891"/>
                    <a:pt x="2786" y="4871"/>
                    <a:pt x="2780" y="4844"/>
                  </a:cubicBezTo>
                  <a:cubicBezTo>
                    <a:pt x="2377" y="3004"/>
                    <a:pt x="1437" y="1319"/>
                    <a:pt x="81" y="10"/>
                  </a:cubicBezTo>
                  <a:cubicBezTo>
                    <a:pt x="71" y="4"/>
                    <a:pt x="5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313;p44">
              <a:extLst>
                <a:ext uri="{FF2B5EF4-FFF2-40B4-BE49-F238E27FC236}">
                  <a16:creationId xmlns:a16="http://schemas.microsoft.com/office/drawing/2014/main" id="{E25A30C6-0C60-F5CF-53D9-118040AE80D7}"/>
                </a:ext>
              </a:extLst>
            </p:cNvPr>
            <p:cNvSpPr/>
            <p:nvPr/>
          </p:nvSpPr>
          <p:spPr>
            <a:xfrm flipH="1">
              <a:off x="1764831" y="1386128"/>
              <a:ext cx="122282" cy="64233"/>
            </a:xfrm>
            <a:custGeom>
              <a:avLst/>
              <a:gdLst/>
              <a:ahLst/>
              <a:cxnLst/>
              <a:rect l="l" t="t" r="r" b="b"/>
              <a:pathLst>
                <a:path w="1424" h="748" extrusionOk="0">
                  <a:moveTo>
                    <a:pt x="43" y="1"/>
                  </a:moveTo>
                  <a:cubicBezTo>
                    <a:pt x="26" y="1"/>
                    <a:pt x="7" y="13"/>
                    <a:pt x="7" y="29"/>
                  </a:cubicBezTo>
                  <a:cubicBezTo>
                    <a:pt x="1" y="49"/>
                    <a:pt x="14" y="76"/>
                    <a:pt x="34" y="83"/>
                  </a:cubicBezTo>
                  <a:cubicBezTo>
                    <a:pt x="417" y="184"/>
                    <a:pt x="914" y="486"/>
                    <a:pt x="1276" y="700"/>
                  </a:cubicBezTo>
                  <a:lnTo>
                    <a:pt x="1350" y="741"/>
                  </a:lnTo>
                  <a:cubicBezTo>
                    <a:pt x="1355" y="746"/>
                    <a:pt x="1361" y="747"/>
                    <a:pt x="1366" y="747"/>
                  </a:cubicBezTo>
                  <a:lnTo>
                    <a:pt x="1366" y="747"/>
                  </a:lnTo>
                  <a:cubicBezTo>
                    <a:pt x="1411" y="745"/>
                    <a:pt x="1423" y="693"/>
                    <a:pt x="1390" y="674"/>
                  </a:cubicBezTo>
                  <a:lnTo>
                    <a:pt x="1316" y="627"/>
                  </a:lnTo>
                  <a:cubicBezTo>
                    <a:pt x="954" y="412"/>
                    <a:pt x="450" y="110"/>
                    <a:pt x="54" y="2"/>
                  </a:cubicBezTo>
                  <a:cubicBezTo>
                    <a:pt x="51" y="1"/>
                    <a:pt x="47" y="1"/>
                    <a:pt x="43" y="1"/>
                  </a:cubicBezTo>
                  <a:close/>
                  <a:moveTo>
                    <a:pt x="1366" y="747"/>
                  </a:moveTo>
                  <a:lnTo>
                    <a:pt x="1366" y="747"/>
                  </a:lnTo>
                  <a:cubicBezTo>
                    <a:pt x="1365" y="747"/>
                    <a:pt x="1364" y="747"/>
                    <a:pt x="1363" y="747"/>
                  </a:cubicBezTo>
                  <a:lnTo>
                    <a:pt x="1370" y="747"/>
                  </a:lnTo>
                  <a:cubicBezTo>
                    <a:pt x="1369" y="747"/>
                    <a:pt x="1367" y="747"/>
                    <a:pt x="1366" y="7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314;p44">
              <a:extLst>
                <a:ext uri="{FF2B5EF4-FFF2-40B4-BE49-F238E27FC236}">
                  <a16:creationId xmlns:a16="http://schemas.microsoft.com/office/drawing/2014/main" id="{8849B924-8194-7FD0-39FD-1B8B62A1C542}"/>
                </a:ext>
              </a:extLst>
            </p:cNvPr>
            <p:cNvSpPr/>
            <p:nvPr/>
          </p:nvSpPr>
          <p:spPr>
            <a:xfrm flipH="1">
              <a:off x="1729023" y="1395488"/>
              <a:ext cx="9961" cy="118848"/>
            </a:xfrm>
            <a:custGeom>
              <a:avLst/>
              <a:gdLst/>
              <a:ahLst/>
              <a:cxnLst/>
              <a:rect l="l" t="t" r="r" b="b"/>
              <a:pathLst>
                <a:path w="116" h="1384" extrusionOk="0">
                  <a:moveTo>
                    <a:pt x="68" y="1"/>
                  </a:moveTo>
                  <a:cubicBezTo>
                    <a:pt x="41" y="1"/>
                    <a:pt x="21" y="21"/>
                    <a:pt x="21" y="41"/>
                  </a:cubicBezTo>
                  <a:cubicBezTo>
                    <a:pt x="1" y="471"/>
                    <a:pt x="8" y="914"/>
                    <a:pt x="28" y="1343"/>
                  </a:cubicBezTo>
                  <a:cubicBezTo>
                    <a:pt x="28" y="1363"/>
                    <a:pt x="48" y="1384"/>
                    <a:pt x="68" y="1384"/>
                  </a:cubicBezTo>
                  <a:cubicBezTo>
                    <a:pt x="95" y="1377"/>
                    <a:pt x="115" y="1363"/>
                    <a:pt x="108" y="1337"/>
                  </a:cubicBezTo>
                  <a:cubicBezTo>
                    <a:pt x="88" y="907"/>
                    <a:pt x="88" y="471"/>
                    <a:pt x="108" y="48"/>
                  </a:cubicBezTo>
                  <a:cubicBezTo>
                    <a:pt x="108" y="21"/>
                    <a:pt x="88"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315;p44">
              <a:extLst>
                <a:ext uri="{FF2B5EF4-FFF2-40B4-BE49-F238E27FC236}">
                  <a16:creationId xmlns:a16="http://schemas.microsoft.com/office/drawing/2014/main" id="{1E89B00D-E871-628B-1B6F-13ACED49495F}"/>
                </a:ext>
              </a:extLst>
            </p:cNvPr>
            <p:cNvSpPr/>
            <p:nvPr/>
          </p:nvSpPr>
          <p:spPr>
            <a:xfrm flipH="1">
              <a:off x="1696820" y="1519228"/>
              <a:ext cx="99354" cy="61399"/>
            </a:xfrm>
            <a:custGeom>
              <a:avLst/>
              <a:gdLst/>
              <a:ahLst/>
              <a:cxnLst/>
              <a:rect l="l" t="t" r="r" b="b"/>
              <a:pathLst>
                <a:path w="1157" h="715" extrusionOk="0">
                  <a:moveTo>
                    <a:pt x="64" y="0"/>
                  </a:moveTo>
                  <a:cubicBezTo>
                    <a:pt x="30" y="0"/>
                    <a:pt x="0" y="46"/>
                    <a:pt x="36" y="77"/>
                  </a:cubicBezTo>
                  <a:cubicBezTo>
                    <a:pt x="318" y="379"/>
                    <a:pt x="687" y="600"/>
                    <a:pt x="1083" y="715"/>
                  </a:cubicBezTo>
                  <a:lnTo>
                    <a:pt x="1103" y="715"/>
                  </a:lnTo>
                  <a:cubicBezTo>
                    <a:pt x="1117" y="715"/>
                    <a:pt x="1130" y="708"/>
                    <a:pt x="1144" y="694"/>
                  </a:cubicBezTo>
                  <a:cubicBezTo>
                    <a:pt x="1157" y="674"/>
                    <a:pt x="1157" y="654"/>
                    <a:pt x="1144" y="641"/>
                  </a:cubicBezTo>
                  <a:cubicBezTo>
                    <a:pt x="1134" y="631"/>
                    <a:pt x="1120" y="625"/>
                    <a:pt x="1106" y="625"/>
                  </a:cubicBezTo>
                  <a:cubicBezTo>
                    <a:pt x="1101" y="625"/>
                    <a:pt x="1095" y="625"/>
                    <a:pt x="1090" y="627"/>
                  </a:cubicBezTo>
                  <a:cubicBezTo>
                    <a:pt x="707" y="513"/>
                    <a:pt x="365" y="305"/>
                    <a:pt x="96" y="16"/>
                  </a:cubicBezTo>
                  <a:cubicBezTo>
                    <a:pt x="87" y="5"/>
                    <a:pt x="7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316;p44">
              <a:extLst>
                <a:ext uri="{FF2B5EF4-FFF2-40B4-BE49-F238E27FC236}">
                  <a16:creationId xmlns:a16="http://schemas.microsoft.com/office/drawing/2014/main" id="{53E94468-2FE5-7995-9DE4-251B03BDE7F7}"/>
                </a:ext>
              </a:extLst>
            </p:cNvPr>
            <p:cNvSpPr/>
            <p:nvPr/>
          </p:nvSpPr>
          <p:spPr>
            <a:xfrm flipH="1">
              <a:off x="1653541" y="1519829"/>
              <a:ext cx="31258" cy="116701"/>
            </a:xfrm>
            <a:custGeom>
              <a:avLst/>
              <a:gdLst/>
              <a:ahLst/>
              <a:cxnLst/>
              <a:rect l="l" t="t" r="r" b="b"/>
              <a:pathLst>
                <a:path w="364" h="1359" extrusionOk="0">
                  <a:moveTo>
                    <a:pt x="296" y="1"/>
                  </a:moveTo>
                  <a:cubicBezTo>
                    <a:pt x="292" y="1"/>
                    <a:pt x="287" y="2"/>
                    <a:pt x="283" y="3"/>
                  </a:cubicBezTo>
                  <a:cubicBezTo>
                    <a:pt x="263" y="3"/>
                    <a:pt x="243" y="23"/>
                    <a:pt x="249" y="43"/>
                  </a:cubicBezTo>
                  <a:cubicBezTo>
                    <a:pt x="283" y="311"/>
                    <a:pt x="276" y="573"/>
                    <a:pt x="236" y="835"/>
                  </a:cubicBezTo>
                  <a:cubicBezTo>
                    <a:pt x="209" y="976"/>
                    <a:pt x="162" y="1177"/>
                    <a:pt x="21" y="1285"/>
                  </a:cubicBezTo>
                  <a:cubicBezTo>
                    <a:pt x="1" y="1298"/>
                    <a:pt x="1" y="1325"/>
                    <a:pt x="14" y="1345"/>
                  </a:cubicBezTo>
                  <a:cubicBezTo>
                    <a:pt x="21" y="1352"/>
                    <a:pt x="35" y="1359"/>
                    <a:pt x="48" y="1359"/>
                  </a:cubicBezTo>
                  <a:cubicBezTo>
                    <a:pt x="55" y="1359"/>
                    <a:pt x="61" y="1359"/>
                    <a:pt x="75" y="1352"/>
                  </a:cubicBezTo>
                  <a:cubicBezTo>
                    <a:pt x="236" y="1224"/>
                    <a:pt x="290" y="1003"/>
                    <a:pt x="316" y="849"/>
                  </a:cubicBezTo>
                  <a:cubicBezTo>
                    <a:pt x="363" y="580"/>
                    <a:pt x="363" y="305"/>
                    <a:pt x="330" y="36"/>
                  </a:cubicBezTo>
                  <a:cubicBezTo>
                    <a:pt x="330" y="14"/>
                    <a:pt x="316" y="1"/>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317;p44">
              <a:extLst>
                <a:ext uri="{FF2B5EF4-FFF2-40B4-BE49-F238E27FC236}">
                  <a16:creationId xmlns:a16="http://schemas.microsoft.com/office/drawing/2014/main" id="{ADF1A8D2-48E4-1B8D-CFCA-1B21CE796A05}"/>
                </a:ext>
              </a:extLst>
            </p:cNvPr>
            <p:cNvSpPr/>
            <p:nvPr/>
          </p:nvSpPr>
          <p:spPr>
            <a:xfrm flipH="1">
              <a:off x="1660497" y="1668301"/>
              <a:ext cx="46715" cy="32803"/>
            </a:xfrm>
            <a:custGeom>
              <a:avLst/>
              <a:gdLst/>
              <a:ahLst/>
              <a:cxnLst/>
              <a:rect l="l" t="t" r="r" b="b"/>
              <a:pathLst>
                <a:path w="544" h="382" extrusionOk="0">
                  <a:moveTo>
                    <a:pt x="50" y="0"/>
                  </a:moveTo>
                  <a:cubicBezTo>
                    <a:pt x="45" y="0"/>
                    <a:pt x="39" y="2"/>
                    <a:pt x="34" y="6"/>
                  </a:cubicBezTo>
                  <a:cubicBezTo>
                    <a:pt x="14" y="19"/>
                    <a:pt x="0" y="39"/>
                    <a:pt x="14" y="66"/>
                  </a:cubicBezTo>
                  <a:cubicBezTo>
                    <a:pt x="108" y="241"/>
                    <a:pt x="282" y="355"/>
                    <a:pt x="477" y="382"/>
                  </a:cubicBezTo>
                  <a:lnTo>
                    <a:pt x="483" y="382"/>
                  </a:lnTo>
                  <a:cubicBezTo>
                    <a:pt x="537" y="382"/>
                    <a:pt x="544" y="301"/>
                    <a:pt x="490" y="301"/>
                  </a:cubicBezTo>
                  <a:cubicBezTo>
                    <a:pt x="316" y="274"/>
                    <a:pt x="168" y="173"/>
                    <a:pt x="87" y="26"/>
                  </a:cubicBezTo>
                  <a:cubicBezTo>
                    <a:pt x="78" y="11"/>
                    <a:pt x="65"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318;p44">
              <a:extLst>
                <a:ext uri="{FF2B5EF4-FFF2-40B4-BE49-F238E27FC236}">
                  <a16:creationId xmlns:a16="http://schemas.microsoft.com/office/drawing/2014/main" id="{8CCB4E6B-FC40-2F1F-1644-FAC2B2581136}"/>
                </a:ext>
              </a:extLst>
            </p:cNvPr>
            <p:cNvSpPr/>
            <p:nvPr/>
          </p:nvSpPr>
          <p:spPr>
            <a:xfrm flipH="1">
              <a:off x="1090390" y="1633180"/>
              <a:ext cx="484750" cy="283637"/>
            </a:xfrm>
            <a:custGeom>
              <a:avLst/>
              <a:gdLst/>
              <a:ahLst/>
              <a:cxnLst/>
              <a:rect l="l" t="t" r="r" b="b"/>
              <a:pathLst>
                <a:path w="5645" h="3303" extrusionOk="0">
                  <a:moveTo>
                    <a:pt x="4433" y="1"/>
                  </a:moveTo>
                  <a:cubicBezTo>
                    <a:pt x="3650" y="1"/>
                    <a:pt x="2495" y="938"/>
                    <a:pt x="1993" y="1213"/>
                  </a:cubicBezTo>
                  <a:cubicBezTo>
                    <a:pt x="1903" y="1250"/>
                    <a:pt x="1826" y="1265"/>
                    <a:pt x="1760" y="1265"/>
                  </a:cubicBezTo>
                  <a:cubicBezTo>
                    <a:pt x="1453" y="1265"/>
                    <a:pt x="1372" y="944"/>
                    <a:pt x="1159" y="944"/>
                  </a:cubicBezTo>
                  <a:cubicBezTo>
                    <a:pt x="1129" y="944"/>
                    <a:pt x="1097" y="950"/>
                    <a:pt x="1060" y="965"/>
                  </a:cubicBezTo>
                  <a:cubicBezTo>
                    <a:pt x="1" y="1561"/>
                    <a:pt x="344" y="3302"/>
                    <a:pt x="1229" y="3302"/>
                  </a:cubicBezTo>
                  <a:cubicBezTo>
                    <a:pt x="1471" y="3302"/>
                    <a:pt x="1754" y="3172"/>
                    <a:pt x="2060" y="2851"/>
                  </a:cubicBezTo>
                  <a:cubicBezTo>
                    <a:pt x="2286" y="2720"/>
                    <a:pt x="2538" y="2680"/>
                    <a:pt x="2800" y="2680"/>
                  </a:cubicBezTo>
                  <a:cubicBezTo>
                    <a:pt x="3210" y="2680"/>
                    <a:pt x="3645" y="2778"/>
                    <a:pt x="4047" y="2778"/>
                  </a:cubicBezTo>
                  <a:cubicBezTo>
                    <a:pt x="4429" y="2778"/>
                    <a:pt x="4781" y="2690"/>
                    <a:pt x="5054" y="2348"/>
                  </a:cubicBezTo>
                  <a:cubicBezTo>
                    <a:pt x="5645" y="1314"/>
                    <a:pt x="4249" y="1462"/>
                    <a:pt x="4678" y="911"/>
                  </a:cubicBezTo>
                  <a:cubicBezTo>
                    <a:pt x="4833" y="697"/>
                    <a:pt x="5054" y="428"/>
                    <a:pt x="4927" y="193"/>
                  </a:cubicBezTo>
                  <a:cubicBezTo>
                    <a:pt x="4795" y="57"/>
                    <a:pt x="4625" y="1"/>
                    <a:pt x="4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319;p44">
              <a:extLst>
                <a:ext uri="{FF2B5EF4-FFF2-40B4-BE49-F238E27FC236}">
                  <a16:creationId xmlns:a16="http://schemas.microsoft.com/office/drawing/2014/main" id="{1328E0B7-DC27-0EBC-FDCD-505CCEBE3518}"/>
                </a:ext>
              </a:extLst>
            </p:cNvPr>
            <p:cNvSpPr/>
            <p:nvPr/>
          </p:nvSpPr>
          <p:spPr>
            <a:xfrm flipH="1">
              <a:off x="1270207" y="1777530"/>
              <a:ext cx="252036" cy="78659"/>
            </a:xfrm>
            <a:custGeom>
              <a:avLst/>
              <a:gdLst/>
              <a:ahLst/>
              <a:cxnLst/>
              <a:rect l="l" t="t" r="r" b="b"/>
              <a:pathLst>
                <a:path w="2935" h="916" extrusionOk="0">
                  <a:moveTo>
                    <a:pt x="2894" y="1"/>
                  </a:moveTo>
                  <a:cubicBezTo>
                    <a:pt x="2890" y="1"/>
                    <a:pt x="2885" y="1"/>
                    <a:pt x="2881" y="2"/>
                  </a:cubicBezTo>
                  <a:cubicBezTo>
                    <a:pt x="1901" y="150"/>
                    <a:pt x="941" y="432"/>
                    <a:pt x="28" y="835"/>
                  </a:cubicBezTo>
                  <a:cubicBezTo>
                    <a:pt x="8" y="841"/>
                    <a:pt x="1" y="868"/>
                    <a:pt x="8" y="888"/>
                  </a:cubicBezTo>
                  <a:cubicBezTo>
                    <a:pt x="14" y="902"/>
                    <a:pt x="28" y="915"/>
                    <a:pt x="48" y="915"/>
                  </a:cubicBezTo>
                  <a:cubicBezTo>
                    <a:pt x="55" y="915"/>
                    <a:pt x="61" y="909"/>
                    <a:pt x="61" y="909"/>
                  </a:cubicBezTo>
                  <a:cubicBezTo>
                    <a:pt x="968" y="506"/>
                    <a:pt x="1921" y="231"/>
                    <a:pt x="2894" y="83"/>
                  </a:cubicBezTo>
                  <a:cubicBezTo>
                    <a:pt x="2921" y="76"/>
                    <a:pt x="2935" y="56"/>
                    <a:pt x="2935" y="36"/>
                  </a:cubicBezTo>
                  <a:cubicBezTo>
                    <a:pt x="2929" y="14"/>
                    <a:pt x="2914" y="1"/>
                    <a:pt x="2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320;p44">
              <a:extLst>
                <a:ext uri="{FF2B5EF4-FFF2-40B4-BE49-F238E27FC236}">
                  <a16:creationId xmlns:a16="http://schemas.microsoft.com/office/drawing/2014/main" id="{12D69B94-EDBB-332E-4A9D-F5FB6665F956}"/>
                </a:ext>
              </a:extLst>
            </p:cNvPr>
            <p:cNvSpPr/>
            <p:nvPr/>
          </p:nvSpPr>
          <p:spPr>
            <a:xfrm flipH="1">
              <a:off x="1480252" y="1782940"/>
              <a:ext cx="33920" cy="65177"/>
            </a:xfrm>
            <a:custGeom>
              <a:avLst/>
              <a:gdLst/>
              <a:ahLst/>
              <a:cxnLst/>
              <a:rect l="l" t="t" r="r" b="b"/>
              <a:pathLst>
                <a:path w="395" h="759" extrusionOk="0">
                  <a:moveTo>
                    <a:pt x="337" y="1"/>
                  </a:moveTo>
                  <a:cubicBezTo>
                    <a:pt x="328" y="1"/>
                    <a:pt x="319" y="4"/>
                    <a:pt x="310" y="13"/>
                  </a:cubicBezTo>
                  <a:cubicBezTo>
                    <a:pt x="108" y="188"/>
                    <a:pt x="1" y="450"/>
                    <a:pt x="35" y="718"/>
                  </a:cubicBezTo>
                  <a:cubicBezTo>
                    <a:pt x="41" y="738"/>
                    <a:pt x="55" y="758"/>
                    <a:pt x="75" y="758"/>
                  </a:cubicBezTo>
                  <a:lnTo>
                    <a:pt x="82" y="752"/>
                  </a:lnTo>
                  <a:cubicBezTo>
                    <a:pt x="108" y="752"/>
                    <a:pt x="122" y="731"/>
                    <a:pt x="115" y="705"/>
                  </a:cubicBezTo>
                  <a:cubicBezTo>
                    <a:pt x="88" y="470"/>
                    <a:pt x="182" y="228"/>
                    <a:pt x="363" y="74"/>
                  </a:cubicBezTo>
                  <a:cubicBezTo>
                    <a:pt x="395" y="47"/>
                    <a:pt x="369"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321;p44">
              <a:extLst>
                <a:ext uri="{FF2B5EF4-FFF2-40B4-BE49-F238E27FC236}">
                  <a16:creationId xmlns:a16="http://schemas.microsoft.com/office/drawing/2014/main" id="{3AE8B954-9F14-8B6B-06B9-B5542BCDEAE7}"/>
                </a:ext>
              </a:extLst>
            </p:cNvPr>
            <p:cNvSpPr/>
            <p:nvPr/>
          </p:nvSpPr>
          <p:spPr>
            <a:xfrm flipH="1">
              <a:off x="1417221" y="1831801"/>
              <a:ext cx="66208" cy="35895"/>
            </a:xfrm>
            <a:custGeom>
              <a:avLst/>
              <a:gdLst/>
              <a:ahLst/>
              <a:cxnLst/>
              <a:rect l="l" t="t" r="r" b="b"/>
              <a:pathLst>
                <a:path w="771" h="418" extrusionOk="0">
                  <a:moveTo>
                    <a:pt x="55" y="1"/>
                  </a:moveTo>
                  <a:cubicBezTo>
                    <a:pt x="26" y="1"/>
                    <a:pt x="1" y="30"/>
                    <a:pt x="19" y="62"/>
                  </a:cubicBezTo>
                  <a:cubicBezTo>
                    <a:pt x="153" y="283"/>
                    <a:pt x="388" y="411"/>
                    <a:pt x="643" y="418"/>
                  </a:cubicBezTo>
                  <a:cubicBezTo>
                    <a:pt x="670" y="418"/>
                    <a:pt x="704" y="411"/>
                    <a:pt x="730" y="411"/>
                  </a:cubicBezTo>
                  <a:cubicBezTo>
                    <a:pt x="751" y="411"/>
                    <a:pt x="771" y="384"/>
                    <a:pt x="764" y="364"/>
                  </a:cubicBezTo>
                  <a:cubicBezTo>
                    <a:pt x="764" y="346"/>
                    <a:pt x="749" y="329"/>
                    <a:pt x="727" y="329"/>
                  </a:cubicBezTo>
                  <a:cubicBezTo>
                    <a:pt x="724" y="329"/>
                    <a:pt x="721" y="329"/>
                    <a:pt x="717" y="330"/>
                  </a:cubicBezTo>
                  <a:cubicBezTo>
                    <a:pt x="694" y="333"/>
                    <a:pt x="671" y="334"/>
                    <a:pt x="648" y="334"/>
                  </a:cubicBezTo>
                  <a:cubicBezTo>
                    <a:pt x="424" y="334"/>
                    <a:pt x="208" y="216"/>
                    <a:pt x="93" y="22"/>
                  </a:cubicBezTo>
                  <a:cubicBezTo>
                    <a:pt x="82" y="7"/>
                    <a:pt x="68"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322;p44">
              <a:extLst>
                <a:ext uri="{FF2B5EF4-FFF2-40B4-BE49-F238E27FC236}">
                  <a16:creationId xmlns:a16="http://schemas.microsoft.com/office/drawing/2014/main" id="{246A6719-2294-6FB1-3199-BA92D64E86E1}"/>
                </a:ext>
              </a:extLst>
            </p:cNvPr>
            <p:cNvSpPr/>
            <p:nvPr/>
          </p:nvSpPr>
          <p:spPr>
            <a:xfrm flipH="1">
              <a:off x="1395839" y="1760613"/>
              <a:ext cx="34091" cy="57535"/>
            </a:xfrm>
            <a:custGeom>
              <a:avLst/>
              <a:gdLst/>
              <a:ahLst/>
              <a:cxnLst/>
              <a:rect l="l" t="t" r="r" b="b"/>
              <a:pathLst>
                <a:path w="397" h="670" extrusionOk="0">
                  <a:moveTo>
                    <a:pt x="351" y="1"/>
                  </a:moveTo>
                  <a:cubicBezTo>
                    <a:pt x="344" y="1"/>
                    <a:pt x="336" y="2"/>
                    <a:pt x="329" y="5"/>
                  </a:cubicBezTo>
                  <a:cubicBezTo>
                    <a:pt x="114" y="139"/>
                    <a:pt x="0" y="387"/>
                    <a:pt x="34" y="636"/>
                  </a:cubicBezTo>
                  <a:cubicBezTo>
                    <a:pt x="34" y="656"/>
                    <a:pt x="54" y="669"/>
                    <a:pt x="74" y="669"/>
                  </a:cubicBezTo>
                  <a:lnTo>
                    <a:pt x="81" y="669"/>
                  </a:lnTo>
                  <a:cubicBezTo>
                    <a:pt x="101" y="663"/>
                    <a:pt x="121" y="642"/>
                    <a:pt x="114" y="622"/>
                  </a:cubicBezTo>
                  <a:cubicBezTo>
                    <a:pt x="94" y="407"/>
                    <a:pt x="188" y="199"/>
                    <a:pt x="369" y="79"/>
                  </a:cubicBezTo>
                  <a:cubicBezTo>
                    <a:pt x="389" y="65"/>
                    <a:pt x="396" y="38"/>
                    <a:pt x="383" y="18"/>
                  </a:cubicBezTo>
                  <a:cubicBezTo>
                    <a:pt x="374" y="5"/>
                    <a:pt x="363"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323;p44">
              <a:extLst>
                <a:ext uri="{FF2B5EF4-FFF2-40B4-BE49-F238E27FC236}">
                  <a16:creationId xmlns:a16="http://schemas.microsoft.com/office/drawing/2014/main" id="{92529D07-3EA7-67E7-E078-41DFC5910F6A}"/>
                </a:ext>
              </a:extLst>
            </p:cNvPr>
            <p:cNvSpPr/>
            <p:nvPr/>
          </p:nvSpPr>
          <p:spPr>
            <a:xfrm flipH="1">
              <a:off x="1312887" y="1798397"/>
              <a:ext cx="64061" cy="32374"/>
            </a:xfrm>
            <a:custGeom>
              <a:avLst/>
              <a:gdLst/>
              <a:ahLst/>
              <a:cxnLst/>
              <a:rect l="l" t="t" r="r" b="b"/>
              <a:pathLst>
                <a:path w="746" h="377" extrusionOk="0">
                  <a:moveTo>
                    <a:pt x="50" y="1"/>
                  </a:moveTo>
                  <a:cubicBezTo>
                    <a:pt x="43" y="1"/>
                    <a:pt x="35" y="3"/>
                    <a:pt x="28" y="8"/>
                  </a:cubicBezTo>
                  <a:cubicBezTo>
                    <a:pt x="7" y="14"/>
                    <a:pt x="1" y="41"/>
                    <a:pt x="7" y="61"/>
                  </a:cubicBezTo>
                  <a:cubicBezTo>
                    <a:pt x="121" y="256"/>
                    <a:pt x="330" y="377"/>
                    <a:pt x="558" y="377"/>
                  </a:cubicBezTo>
                  <a:cubicBezTo>
                    <a:pt x="612" y="377"/>
                    <a:pt x="665" y="370"/>
                    <a:pt x="712" y="357"/>
                  </a:cubicBezTo>
                  <a:cubicBezTo>
                    <a:pt x="739" y="350"/>
                    <a:pt x="746" y="323"/>
                    <a:pt x="746" y="303"/>
                  </a:cubicBezTo>
                  <a:cubicBezTo>
                    <a:pt x="740" y="287"/>
                    <a:pt x="721" y="275"/>
                    <a:pt x="703" y="275"/>
                  </a:cubicBezTo>
                  <a:cubicBezTo>
                    <a:pt x="699" y="275"/>
                    <a:pt x="696" y="275"/>
                    <a:pt x="692" y="276"/>
                  </a:cubicBezTo>
                  <a:cubicBezTo>
                    <a:pt x="648" y="288"/>
                    <a:pt x="604" y="293"/>
                    <a:pt x="560" y="293"/>
                  </a:cubicBezTo>
                  <a:cubicBezTo>
                    <a:pt x="368" y="293"/>
                    <a:pt x="185" y="190"/>
                    <a:pt x="81" y="21"/>
                  </a:cubicBezTo>
                  <a:cubicBezTo>
                    <a:pt x="77" y="8"/>
                    <a:pt x="64"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324;p44">
              <a:extLst>
                <a:ext uri="{FF2B5EF4-FFF2-40B4-BE49-F238E27FC236}">
                  <a16:creationId xmlns:a16="http://schemas.microsoft.com/office/drawing/2014/main" id="{A6FFF7B0-2345-2478-D8A9-2E39AB172A1E}"/>
                </a:ext>
              </a:extLst>
            </p:cNvPr>
            <p:cNvSpPr/>
            <p:nvPr/>
          </p:nvSpPr>
          <p:spPr>
            <a:xfrm flipH="1">
              <a:off x="1252261" y="1703079"/>
              <a:ext cx="65263" cy="90853"/>
            </a:xfrm>
            <a:custGeom>
              <a:avLst/>
              <a:gdLst/>
              <a:ahLst/>
              <a:cxnLst/>
              <a:rect l="l" t="t" r="r" b="b"/>
              <a:pathLst>
                <a:path w="760" h="1058" extrusionOk="0">
                  <a:moveTo>
                    <a:pt x="701" y="0"/>
                  </a:moveTo>
                  <a:cubicBezTo>
                    <a:pt x="696" y="0"/>
                    <a:pt x="691" y="1"/>
                    <a:pt x="685" y="3"/>
                  </a:cubicBezTo>
                  <a:cubicBezTo>
                    <a:pt x="275" y="171"/>
                    <a:pt x="7" y="567"/>
                    <a:pt x="0" y="1010"/>
                  </a:cubicBezTo>
                  <a:cubicBezTo>
                    <a:pt x="0" y="1037"/>
                    <a:pt x="20" y="1051"/>
                    <a:pt x="40" y="1051"/>
                  </a:cubicBezTo>
                  <a:lnTo>
                    <a:pt x="40" y="1057"/>
                  </a:lnTo>
                  <a:cubicBezTo>
                    <a:pt x="61" y="1057"/>
                    <a:pt x="81" y="1037"/>
                    <a:pt x="81" y="1017"/>
                  </a:cubicBezTo>
                  <a:cubicBezTo>
                    <a:pt x="87" y="608"/>
                    <a:pt x="336" y="238"/>
                    <a:pt x="712" y="84"/>
                  </a:cubicBezTo>
                  <a:cubicBezTo>
                    <a:pt x="759" y="66"/>
                    <a:pt x="743" y="0"/>
                    <a:pt x="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325;p44">
              <a:extLst>
                <a:ext uri="{FF2B5EF4-FFF2-40B4-BE49-F238E27FC236}">
                  <a16:creationId xmlns:a16="http://schemas.microsoft.com/office/drawing/2014/main" id="{5E312BE7-0377-D8DB-276D-B7619446B665}"/>
                </a:ext>
              </a:extLst>
            </p:cNvPr>
            <p:cNvSpPr/>
            <p:nvPr/>
          </p:nvSpPr>
          <p:spPr>
            <a:xfrm flipH="1">
              <a:off x="1220489" y="1781909"/>
              <a:ext cx="71188" cy="31601"/>
            </a:xfrm>
            <a:custGeom>
              <a:avLst/>
              <a:gdLst/>
              <a:ahLst/>
              <a:cxnLst/>
              <a:rect l="l" t="t" r="r" b="b"/>
              <a:pathLst>
                <a:path w="829" h="368" extrusionOk="0">
                  <a:moveTo>
                    <a:pt x="52" y="1"/>
                  </a:moveTo>
                  <a:cubicBezTo>
                    <a:pt x="25" y="1"/>
                    <a:pt x="1" y="26"/>
                    <a:pt x="15" y="59"/>
                  </a:cubicBezTo>
                  <a:cubicBezTo>
                    <a:pt x="142" y="253"/>
                    <a:pt x="350" y="368"/>
                    <a:pt x="578" y="368"/>
                  </a:cubicBezTo>
                  <a:cubicBezTo>
                    <a:pt x="646" y="368"/>
                    <a:pt x="719" y="354"/>
                    <a:pt x="787" y="334"/>
                  </a:cubicBezTo>
                  <a:cubicBezTo>
                    <a:pt x="828" y="316"/>
                    <a:pt x="812" y="250"/>
                    <a:pt x="770" y="250"/>
                  </a:cubicBezTo>
                  <a:cubicBezTo>
                    <a:pt x="764" y="250"/>
                    <a:pt x="759" y="251"/>
                    <a:pt x="753" y="253"/>
                  </a:cubicBezTo>
                  <a:cubicBezTo>
                    <a:pt x="694" y="273"/>
                    <a:pt x="633" y="282"/>
                    <a:pt x="573" y="282"/>
                  </a:cubicBezTo>
                  <a:cubicBezTo>
                    <a:pt x="381" y="282"/>
                    <a:pt x="196" y="187"/>
                    <a:pt x="88" y="18"/>
                  </a:cubicBezTo>
                  <a:cubicBezTo>
                    <a:pt x="78" y="6"/>
                    <a:pt x="65"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326;p44">
              <a:extLst>
                <a:ext uri="{FF2B5EF4-FFF2-40B4-BE49-F238E27FC236}">
                  <a16:creationId xmlns:a16="http://schemas.microsoft.com/office/drawing/2014/main" id="{7CADDA3F-5ED7-F912-205D-6F0959EA60FC}"/>
                </a:ext>
              </a:extLst>
            </p:cNvPr>
            <p:cNvSpPr/>
            <p:nvPr/>
          </p:nvSpPr>
          <p:spPr>
            <a:xfrm flipH="1">
              <a:off x="719072" y="2361542"/>
              <a:ext cx="1692032" cy="840091"/>
            </a:xfrm>
            <a:custGeom>
              <a:avLst/>
              <a:gdLst/>
              <a:ahLst/>
              <a:cxnLst/>
              <a:rect l="l" t="t" r="r" b="b"/>
              <a:pathLst>
                <a:path w="19704" h="9783" extrusionOk="0">
                  <a:moveTo>
                    <a:pt x="8115" y="0"/>
                  </a:moveTo>
                  <a:cubicBezTo>
                    <a:pt x="8053" y="0"/>
                    <a:pt x="7991" y="5"/>
                    <a:pt x="7929" y="15"/>
                  </a:cubicBezTo>
                  <a:cubicBezTo>
                    <a:pt x="6942" y="169"/>
                    <a:pt x="6291" y="1552"/>
                    <a:pt x="5311" y="1733"/>
                  </a:cubicBezTo>
                  <a:cubicBezTo>
                    <a:pt x="5225" y="1750"/>
                    <a:pt x="5138" y="1757"/>
                    <a:pt x="5051" y="1757"/>
                  </a:cubicBezTo>
                  <a:cubicBezTo>
                    <a:pt x="4620" y="1757"/>
                    <a:pt x="4171" y="1590"/>
                    <a:pt x="3752" y="1590"/>
                  </a:cubicBezTo>
                  <a:cubicBezTo>
                    <a:pt x="3529" y="1590"/>
                    <a:pt x="3315" y="1637"/>
                    <a:pt x="3115" y="1780"/>
                  </a:cubicBezTo>
                  <a:cubicBezTo>
                    <a:pt x="2451" y="2264"/>
                    <a:pt x="2384" y="3586"/>
                    <a:pt x="1706" y="4056"/>
                  </a:cubicBezTo>
                  <a:cubicBezTo>
                    <a:pt x="1457" y="4224"/>
                    <a:pt x="1169" y="4251"/>
                    <a:pt x="914" y="4392"/>
                  </a:cubicBezTo>
                  <a:cubicBezTo>
                    <a:pt x="309" y="4721"/>
                    <a:pt x="1" y="5620"/>
                    <a:pt x="14" y="6459"/>
                  </a:cubicBezTo>
                  <a:cubicBezTo>
                    <a:pt x="59" y="9186"/>
                    <a:pt x="1970" y="9782"/>
                    <a:pt x="3812" y="9782"/>
                  </a:cubicBezTo>
                  <a:cubicBezTo>
                    <a:pt x="4423" y="9782"/>
                    <a:pt x="5027" y="9717"/>
                    <a:pt x="5552" y="9641"/>
                  </a:cubicBezTo>
                  <a:cubicBezTo>
                    <a:pt x="7902" y="9306"/>
                    <a:pt x="10184" y="8487"/>
                    <a:pt x="12460" y="7668"/>
                  </a:cubicBezTo>
                  <a:lnTo>
                    <a:pt x="15212" y="6681"/>
                  </a:lnTo>
                  <a:cubicBezTo>
                    <a:pt x="16588" y="6184"/>
                    <a:pt x="17985" y="5681"/>
                    <a:pt x="19253" y="4828"/>
                  </a:cubicBezTo>
                  <a:cubicBezTo>
                    <a:pt x="19703" y="3808"/>
                    <a:pt x="19267" y="2479"/>
                    <a:pt x="18434" y="1982"/>
                  </a:cubicBezTo>
                  <a:cubicBezTo>
                    <a:pt x="17595" y="1485"/>
                    <a:pt x="15951" y="1747"/>
                    <a:pt x="15064" y="1411"/>
                  </a:cubicBezTo>
                  <a:cubicBezTo>
                    <a:pt x="14259" y="1102"/>
                    <a:pt x="13957" y="257"/>
                    <a:pt x="13111" y="230"/>
                  </a:cubicBezTo>
                  <a:cubicBezTo>
                    <a:pt x="13089" y="229"/>
                    <a:pt x="13067" y="229"/>
                    <a:pt x="13045" y="229"/>
                  </a:cubicBezTo>
                  <a:cubicBezTo>
                    <a:pt x="12199" y="229"/>
                    <a:pt x="11387" y="787"/>
                    <a:pt x="10551" y="787"/>
                  </a:cubicBezTo>
                  <a:cubicBezTo>
                    <a:pt x="10463" y="787"/>
                    <a:pt x="10374" y="781"/>
                    <a:pt x="10285" y="767"/>
                  </a:cubicBezTo>
                  <a:cubicBezTo>
                    <a:pt x="9536" y="649"/>
                    <a:pt x="8849" y="0"/>
                    <a:pt x="8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327;p44">
              <a:extLst>
                <a:ext uri="{FF2B5EF4-FFF2-40B4-BE49-F238E27FC236}">
                  <a16:creationId xmlns:a16="http://schemas.microsoft.com/office/drawing/2014/main" id="{076C54B2-5992-D539-D769-012C72BEE85C}"/>
                </a:ext>
              </a:extLst>
            </p:cNvPr>
            <p:cNvSpPr/>
            <p:nvPr/>
          </p:nvSpPr>
          <p:spPr>
            <a:xfrm flipH="1">
              <a:off x="2009824" y="2568578"/>
              <a:ext cx="35809" cy="30828"/>
            </a:xfrm>
            <a:custGeom>
              <a:avLst/>
              <a:gdLst/>
              <a:ahLst/>
              <a:cxnLst/>
              <a:rect l="l" t="t" r="r" b="b"/>
              <a:pathLst>
                <a:path w="417" h="359" extrusionOk="0">
                  <a:moveTo>
                    <a:pt x="242" y="0"/>
                  </a:moveTo>
                  <a:cubicBezTo>
                    <a:pt x="81" y="0"/>
                    <a:pt x="1" y="188"/>
                    <a:pt x="108" y="303"/>
                  </a:cubicBezTo>
                  <a:cubicBezTo>
                    <a:pt x="146" y="341"/>
                    <a:pt x="193" y="358"/>
                    <a:pt x="238" y="358"/>
                  </a:cubicBezTo>
                  <a:cubicBezTo>
                    <a:pt x="328" y="358"/>
                    <a:pt x="412" y="291"/>
                    <a:pt x="417" y="188"/>
                  </a:cubicBezTo>
                  <a:cubicBezTo>
                    <a:pt x="417" y="88"/>
                    <a:pt x="343" y="7"/>
                    <a:pt x="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328;p44">
              <a:extLst>
                <a:ext uri="{FF2B5EF4-FFF2-40B4-BE49-F238E27FC236}">
                  <a16:creationId xmlns:a16="http://schemas.microsoft.com/office/drawing/2014/main" id="{0AF4D581-B7A9-ED4A-6689-5DBA28B40A53}"/>
                </a:ext>
              </a:extLst>
            </p:cNvPr>
            <p:cNvSpPr/>
            <p:nvPr/>
          </p:nvSpPr>
          <p:spPr>
            <a:xfrm flipH="1">
              <a:off x="1645469" y="2412979"/>
              <a:ext cx="35809" cy="30742"/>
            </a:xfrm>
            <a:custGeom>
              <a:avLst/>
              <a:gdLst/>
              <a:ahLst/>
              <a:cxnLst/>
              <a:rect l="l" t="t" r="r" b="b"/>
              <a:pathLst>
                <a:path w="417" h="358" extrusionOk="0">
                  <a:moveTo>
                    <a:pt x="235" y="0"/>
                  </a:moveTo>
                  <a:cubicBezTo>
                    <a:pt x="81" y="0"/>
                    <a:pt x="0" y="188"/>
                    <a:pt x="108" y="302"/>
                  </a:cubicBezTo>
                  <a:cubicBezTo>
                    <a:pt x="146" y="340"/>
                    <a:pt x="193" y="358"/>
                    <a:pt x="238" y="358"/>
                  </a:cubicBezTo>
                  <a:cubicBezTo>
                    <a:pt x="328" y="358"/>
                    <a:pt x="412" y="291"/>
                    <a:pt x="416" y="188"/>
                  </a:cubicBezTo>
                  <a:cubicBezTo>
                    <a:pt x="416" y="87"/>
                    <a:pt x="336" y="7"/>
                    <a:pt x="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329;p44">
              <a:extLst>
                <a:ext uri="{FF2B5EF4-FFF2-40B4-BE49-F238E27FC236}">
                  <a16:creationId xmlns:a16="http://schemas.microsoft.com/office/drawing/2014/main" id="{9664663A-C75C-9959-C39B-6F3D9332D956}"/>
                </a:ext>
              </a:extLst>
            </p:cNvPr>
            <p:cNvSpPr/>
            <p:nvPr/>
          </p:nvSpPr>
          <p:spPr>
            <a:xfrm flipH="1">
              <a:off x="2077233" y="2689657"/>
              <a:ext cx="35809" cy="30742"/>
            </a:xfrm>
            <a:custGeom>
              <a:avLst/>
              <a:gdLst/>
              <a:ahLst/>
              <a:cxnLst/>
              <a:rect l="l" t="t" r="r" b="b"/>
              <a:pathLst>
                <a:path w="417" h="358" extrusionOk="0">
                  <a:moveTo>
                    <a:pt x="235" y="0"/>
                  </a:moveTo>
                  <a:cubicBezTo>
                    <a:pt x="81" y="0"/>
                    <a:pt x="0" y="188"/>
                    <a:pt x="108" y="302"/>
                  </a:cubicBezTo>
                  <a:cubicBezTo>
                    <a:pt x="144" y="341"/>
                    <a:pt x="190" y="358"/>
                    <a:pt x="235" y="358"/>
                  </a:cubicBezTo>
                  <a:cubicBezTo>
                    <a:pt x="325" y="358"/>
                    <a:pt x="412" y="291"/>
                    <a:pt x="416" y="188"/>
                  </a:cubicBezTo>
                  <a:cubicBezTo>
                    <a:pt x="416" y="81"/>
                    <a:pt x="336" y="0"/>
                    <a:pt x="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330;p44">
              <a:extLst>
                <a:ext uri="{FF2B5EF4-FFF2-40B4-BE49-F238E27FC236}">
                  <a16:creationId xmlns:a16="http://schemas.microsoft.com/office/drawing/2014/main" id="{A2012DC0-4943-CAA1-7664-CD8944437386}"/>
                </a:ext>
              </a:extLst>
            </p:cNvPr>
            <p:cNvSpPr/>
            <p:nvPr/>
          </p:nvSpPr>
          <p:spPr>
            <a:xfrm flipH="1">
              <a:off x="1251746" y="2409458"/>
              <a:ext cx="79690" cy="68440"/>
            </a:xfrm>
            <a:custGeom>
              <a:avLst/>
              <a:gdLst/>
              <a:ahLst/>
              <a:cxnLst/>
              <a:rect l="l" t="t" r="r" b="b"/>
              <a:pathLst>
                <a:path w="928" h="797" extrusionOk="0">
                  <a:moveTo>
                    <a:pt x="531" y="1"/>
                  </a:moveTo>
                  <a:cubicBezTo>
                    <a:pt x="176" y="1"/>
                    <a:pt x="1" y="424"/>
                    <a:pt x="243" y="672"/>
                  </a:cubicBezTo>
                  <a:cubicBezTo>
                    <a:pt x="324" y="758"/>
                    <a:pt x="427" y="797"/>
                    <a:pt x="529" y="797"/>
                  </a:cubicBezTo>
                  <a:cubicBezTo>
                    <a:pt x="727" y="797"/>
                    <a:pt x="918" y="648"/>
                    <a:pt x="927" y="417"/>
                  </a:cubicBezTo>
                  <a:cubicBezTo>
                    <a:pt x="927" y="189"/>
                    <a:pt x="753" y="7"/>
                    <a:pt x="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331;p44">
              <a:extLst>
                <a:ext uri="{FF2B5EF4-FFF2-40B4-BE49-F238E27FC236}">
                  <a16:creationId xmlns:a16="http://schemas.microsoft.com/office/drawing/2014/main" id="{65AFA80B-F42F-F2A2-051D-B42DB70786F5}"/>
                </a:ext>
              </a:extLst>
            </p:cNvPr>
            <p:cNvSpPr/>
            <p:nvPr/>
          </p:nvSpPr>
          <p:spPr>
            <a:xfrm flipH="1">
              <a:off x="1738898" y="2708635"/>
              <a:ext cx="79604" cy="68183"/>
            </a:xfrm>
            <a:custGeom>
              <a:avLst/>
              <a:gdLst/>
              <a:ahLst/>
              <a:cxnLst/>
              <a:rect l="l" t="t" r="r" b="b"/>
              <a:pathLst>
                <a:path w="927" h="794" extrusionOk="0">
                  <a:moveTo>
                    <a:pt x="524" y="1"/>
                  </a:moveTo>
                  <a:cubicBezTo>
                    <a:pt x="175" y="1"/>
                    <a:pt x="1" y="417"/>
                    <a:pt x="242" y="672"/>
                  </a:cubicBezTo>
                  <a:cubicBezTo>
                    <a:pt x="324" y="756"/>
                    <a:pt x="426" y="794"/>
                    <a:pt x="527" y="794"/>
                  </a:cubicBezTo>
                  <a:cubicBezTo>
                    <a:pt x="724" y="794"/>
                    <a:pt x="914" y="648"/>
                    <a:pt x="927" y="417"/>
                  </a:cubicBezTo>
                  <a:cubicBezTo>
                    <a:pt x="927" y="189"/>
                    <a:pt x="752" y="7"/>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332;p44">
              <a:extLst>
                <a:ext uri="{FF2B5EF4-FFF2-40B4-BE49-F238E27FC236}">
                  <a16:creationId xmlns:a16="http://schemas.microsoft.com/office/drawing/2014/main" id="{8AA68494-8ACD-B14E-4C61-28444F04A11C}"/>
                </a:ext>
              </a:extLst>
            </p:cNvPr>
            <p:cNvSpPr/>
            <p:nvPr/>
          </p:nvSpPr>
          <p:spPr>
            <a:xfrm flipH="1">
              <a:off x="-225097" y="2475322"/>
              <a:ext cx="2735297" cy="957736"/>
            </a:xfrm>
            <a:custGeom>
              <a:avLst/>
              <a:gdLst/>
              <a:ahLst/>
              <a:cxnLst/>
              <a:rect l="l" t="t" r="r" b="b"/>
              <a:pathLst>
                <a:path w="31853" h="11153" extrusionOk="0">
                  <a:moveTo>
                    <a:pt x="12938" y="0"/>
                  </a:moveTo>
                  <a:cubicBezTo>
                    <a:pt x="8866" y="0"/>
                    <a:pt x="5298" y="1308"/>
                    <a:pt x="6236" y="2476"/>
                  </a:cubicBezTo>
                  <a:cubicBezTo>
                    <a:pt x="6415" y="2693"/>
                    <a:pt x="6684" y="2813"/>
                    <a:pt x="6970" y="2813"/>
                  </a:cubicBezTo>
                  <a:cubicBezTo>
                    <a:pt x="6985" y="2813"/>
                    <a:pt x="7000" y="2812"/>
                    <a:pt x="7015" y="2812"/>
                  </a:cubicBezTo>
                  <a:cubicBezTo>
                    <a:pt x="8257" y="2750"/>
                    <a:pt x="9516" y="2528"/>
                    <a:pt x="10775" y="2528"/>
                  </a:cubicBezTo>
                  <a:cubicBezTo>
                    <a:pt x="11299" y="2528"/>
                    <a:pt x="11822" y="2566"/>
                    <a:pt x="12345" y="2671"/>
                  </a:cubicBezTo>
                  <a:cubicBezTo>
                    <a:pt x="11043" y="3342"/>
                    <a:pt x="9471" y="4088"/>
                    <a:pt x="7962" y="4088"/>
                  </a:cubicBezTo>
                  <a:cubicBezTo>
                    <a:pt x="7254" y="4088"/>
                    <a:pt x="6560" y="3924"/>
                    <a:pt x="5914" y="3510"/>
                  </a:cubicBezTo>
                  <a:cubicBezTo>
                    <a:pt x="4860" y="2818"/>
                    <a:pt x="4135" y="1476"/>
                    <a:pt x="2880" y="1389"/>
                  </a:cubicBezTo>
                  <a:cubicBezTo>
                    <a:pt x="2851" y="1386"/>
                    <a:pt x="2823" y="1385"/>
                    <a:pt x="2796" y="1385"/>
                  </a:cubicBezTo>
                  <a:cubicBezTo>
                    <a:pt x="2025" y="1385"/>
                    <a:pt x="2383" y="2485"/>
                    <a:pt x="2584" y="2946"/>
                  </a:cubicBezTo>
                  <a:cubicBezTo>
                    <a:pt x="2152" y="2741"/>
                    <a:pt x="1595" y="2416"/>
                    <a:pt x="1085" y="2416"/>
                  </a:cubicBezTo>
                  <a:cubicBezTo>
                    <a:pt x="978" y="2416"/>
                    <a:pt x="873" y="2430"/>
                    <a:pt x="772" y="2463"/>
                  </a:cubicBezTo>
                  <a:cubicBezTo>
                    <a:pt x="195" y="2959"/>
                    <a:pt x="618" y="3980"/>
                    <a:pt x="1074" y="4443"/>
                  </a:cubicBezTo>
                  <a:cubicBezTo>
                    <a:pt x="983" y="4374"/>
                    <a:pt x="879" y="4344"/>
                    <a:pt x="771" y="4344"/>
                  </a:cubicBezTo>
                  <a:cubicBezTo>
                    <a:pt x="428" y="4344"/>
                    <a:pt x="56" y="4654"/>
                    <a:pt x="0" y="5007"/>
                  </a:cubicBezTo>
                  <a:cubicBezTo>
                    <a:pt x="161" y="6329"/>
                    <a:pt x="1383" y="7511"/>
                    <a:pt x="2256" y="8471"/>
                  </a:cubicBezTo>
                  <a:cubicBezTo>
                    <a:pt x="1927" y="8471"/>
                    <a:pt x="1799" y="8833"/>
                    <a:pt x="1873" y="9155"/>
                  </a:cubicBezTo>
                  <a:cubicBezTo>
                    <a:pt x="2162" y="10095"/>
                    <a:pt x="3162" y="10585"/>
                    <a:pt x="4048" y="10961"/>
                  </a:cubicBezTo>
                  <a:cubicBezTo>
                    <a:pt x="4263" y="11055"/>
                    <a:pt x="4498" y="11102"/>
                    <a:pt x="4739" y="11116"/>
                  </a:cubicBezTo>
                  <a:cubicBezTo>
                    <a:pt x="5429" y="11144"/>
                    <a:pt x="6142" y="11153"/>
                    <a:pt x="6865" y="11153"/>
                  </a:cubicBezTo>
                  <a:cubicBezTo>
                    <a:pt x="7904" y="11153"/>
                    <a:pt x="8963" y="11135"/>
                    <a:pt x="10001" y="11135"/>
                  </a:cubicBezTo>
                  <a:cubicBezTo>
                    <a:pt x="10102" y="11135"/>
                    <a:pt x="10203" y="11135"/>
                    <a:pt x="10304" y="11136"/>
                  </a:cubicBezTo>
                  <a:cubicBezTo>
                    <a:pt x="10327" y="11136"/>
                    <a:pt x="10350" y="11136"/>
                    <a:pt x="10373" y="11136"/>
                  </a:cubicBezTo>
                  <a:cubicBezTo>
                    <a:pt x="11031" y="11136"/>
                    <a:pt x="11727" y="10952"/>
                    <a:pt x="12305" y="10686"/>
                  </a:cubicBezTo>
                  <a:cubicBezTo>
                    <a:pt x="14988" y="9356"/>
                    <a:pt x="17342" y="8881"/>
                    <a:pt x="19628" y="8881"/>
                  </a:cubicBezTo>
                  <a:cubicBezTo>
                    <a:pt x="23480" y="8881"/>
                    <a:pt x="27139" y="10228"/>
                    <a:pt x="31853" y="11095"/>
                  </a:cubicBezTo>
                  <a:lnTo>
                    <a:pt x="31853" y="2610"/>
                  </a:lnTo>
                  <a:lnTo>
                    <a:pt x="21065" y="2610"/>
                  </a:lnTo>
                  <a:cubicBezTo>
                    <a:pt x="19105" y="687"/>
                    <a:pt x="15889" y="0"/>
                    <a:pt x="12938" y="0"/>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333;p44">
              <a:extLst>
                <a:ext uri="{FF2B5EF4-FFF2-40B4-BE49-F238E27FC236}">
                  <a16:creationId xmlns:a16="http://schemas.microsoft.com/office/drawing/2014/main" id="{EF52891B-EF77-51D3-AA07-EFA12C6A8231}"/>
                </a:ext>
              </a:extLst>
            </p:cNvPr>
            <p:cNvSpPr/>
            <p:nvPr/>
          </p:nvSpPr>
          <p:spPr>
            <a:xfrm flipH="1">
              <a:off x="1707895" y="2701765"/>
              <a:ext cx="602052" cy="312490"/>
            </a:xfrm>
            <a:custGeom>
              <a:avLst/>
              <a:gdLst/>
              <a:ahLst/>
              <a:cxnLst/>
              <a:rect l="l" t="t" r="r" b="b"/>
              <a:pathLst>
                <a:path w="7011" h="3639" extrusionOk="0">
                  <a:moveTo>
                    <a:pt x="62" y="0"/>
                  </a:moveTo>
                  <a:cubicBezTo>
                    <a:pt x="28" y="0"/>
                    <a:pt x="0" y="43"/>
                    <a:pt x="31" y="74"/>
                  </a:cubicBezTo>
                  <a:lnTo>
                    <a:pt x="2347" y="2565"/>
                  </a:lnTo>
                  <a:cubicBezTo>
                    <a:pt x="2864" y="3122"/>
                    <a:pt x="3569" y="3471"/>
                    <a:pt x="4327" y="3551"/>
                  </a:cubicBezTo>
                  <a:cubicBezTo>
                    <a:pt x="4817" y="3605"/>
                    <a:pt x="5307" y="3639"/>
                    <a:pt x="5797" y="3639"/>
                  </a:cubicBezTo>
                  <a:cubicBezTo>
                    <a:pt x="6187" y="3639"/>
                    <a:pt x="6569" y="3618"/>
                    <a:pt x="6959" y="3578"/>
                  </a:cubicBezTo>
                  <a:cubicBezTo>
                    <a:pt x="7010" y="3572"/>
                    <a:pt x="7006" y="3497"/>
                    <a:pt x="6958" y="3497"/>
                  </a:cubicBezTo>
                  <a:cubicBezTo>
                    <a:pt x="6956" y="3497"/>
                    <a:pt x="6954" y="3497"/>
                    <a:pt x="6952" y="3498"/>
                  </a:cubicBezTo>
                  <a:cubicBezTo>
                    <a:pt x="6556" y="3534"/>
                    <a:pt x="6160" y="3553"/>
                    <a:pt x="5764" y="3553"/>
                  </a:cubicBezTo>
                  <a:cubicBezTo>
                    <a:pt x="5288" y="3553"/>
                    <a:pt x="4811" y="3526"/>
                    <a:pt x="4334" y="3471"/>
                  </a:cubicBezTo>
                  <a:cubicBezTo>
                    <a:pt x="3596" y="3397"/>
                    <a:pt x="2911" y="3048"/>
                    <a:pt x="2407" y="2511"/>
                  </a:cubicBezTo>
                  <a:lnTo>
                    <a:pt x="91" y="14"/>
                  </a:lnTo>
                  <a:cubicBezTo>
                    <a:pt x="82" y="4"/>
                    <a:pt x="72" y="0"/>
                    <a:pt x="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334;p44">
              <a:extLst>
                <a:ext uri="{FF2B5EF4-FFF2-40B4-BE49-F238E27FC236}">
                  <a16:creationId xmlns:a16="http://schemas.microsoft.com/office/drawing/2014/main" id="{9495856B-802C-28EE-C857-A435FCF0E2C4}"/>
                </a:ext>
              </a:extLst>
            </p:cNvPr>
            <p:cNvSpPr/>
            <p:nvPr/>
          </p:nvSpPr>
          <p:spPr>
            <a:xfrm flipH="1">
              <a:off x="1752118" y="2837614"/>
              <a:ext cx="682601" cy="415881"/>
            </a:xfrm>
            <a:custGeom>
              <a:avLst/>
              <a:gdLst/>
              <a:ahLst/>
              <a:cxnLst/>
              <a:rect l="l" t="t" r="r" b="b"/>
              <a:pathLst>
                <a:path w="7949" h="4843" extrusionOk="0">
                  <a:moveTo>
                    <a:pt x="47" y="1"/>
                  </a:moveTo>
                  <a:cubicBezTo>
                    <a:pt x="36" y="1"/>
                    <a:pt x="24" y="6"/>
                    <a:pt x="14" y="16"/>
                  </a:cubicBezTo>
                  <a:cubicBezTo>
                    <a:pt x="0" y="29"/>
                    <a:pt x="0" y="56"/>
                    <a:pt x="14" y="70"/>
                  </a:cubicBezTo>
                  <a:lnTo>
                    <a:pt x="2894" y="3372"/>
                  </a:lnTo>
                  <a:cubicBezTo>
                    <a:pt x="3303" y="3849"/>
                    <a:pt x="3840" y="4198"/>
                    <a:pt x="4438" y="4399"/>
                  </a:cubicBezTo>
                  <a:cubicBezTo>
                    <a:pt x="5122" y="4614"/>
                    <a:pt x="6042" y="4842"/>
                    <a:pt x="6975" y="4842"/>
                  </a:cubicBezTo>
                  <a:cubicBezTo>
                    <a:pt x="7291" y="4842"/>
                    <a:pt x="7599" y="4809"/>
                    <a:pt x="7908" y="4755"/>
                  </a:cubicBezTo>
                  <a:cubicBezTo>
                    <a:pt x="7935" y="4748"/>
                    <a:pt x="7949" y="4728"/>
                    <a:pt x="7942" y="4701"/>
                  </a:cubicBezTo>
                  <a:cubicBezTo>
                    <a:pt x="7942" y="4684"/>
                    <a:pt x="7922" y="4667"/>
                    <a:pt x="7903" y="4667"/>
                  </a:cubicBezTo>
                  <a:cubicBezTo>
                    <a:pt x="7900" y="4667"/>
                    <a:pt x="7898" y="4667"/>
                    <a:pt x="7895" y="4668"/>
                  </a:cubicBezTo>
                  <a:cubicBezTo>
                    <a:pt x="7593" y="4727"/>
                    <a:pt x="7283" y="4752"/>
                    <a:pt x="6975" y="4752"/>
                  </a:cubicBezTo>
                  <a:cubicBezTo>
                    <a:pt x="6053" y="4752"/>
                    <a:pt x="5138" y="4528"/>
                    <a:pt x="4465" y="4312"/>
                  </a:cubicBezTo>
                  <a:cubicBezTo>
                    <a:pt x="3880" y="4124"/>
                    <a:pt x="3357" y="3775"/>
                    <a:pt x="2954" y="3312"/>
                  </a:cubicBezTo>
                  <a:lnTo>
                    <a:pt x="74" y="16"/>
                  </a:lnTo>
                  <a:cubicBezTo>
                    <a:pt x="68" y="6"/>
                    <a:pt x="57" y="1"/>
                    <a:pt x="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335;p44">
              <a:extLst>
                <a:ext uri="{FF2B5EF4-FFF2-40B4-BE49-F238E27FC236}">
                  <a16:creationId xmlns:a16="http://schemas.microsoft.com/office/drawing/2014/main" id="{8011C16D-EAB9-BF80-D362-5FFED861AE95}"/>
                </a:ext>
              </a:extLst>
            </p:cNvPr>
            <p:cNvSpPr/>
            <p:nvPr/>
          </p:nvSpPr>
          <p:spPr>
            <a:xfrm flipH="1">
              <a:off x="1839709" y="3198961"/>
              <a:ext cx="480886" cy="237867"/>
            </a:xfrm>
            <a:custGeom>
              <a:avLst/>
              <a:gdLst/>
              <a:ahLst/>
              <a:cxnLst/>
              <a:rect l="l" t="t" r="r" b="b"/>
              <a:pathLst>
                <a:path w="5600" h="2770" extrusionOk="0">
                  <a:moveTo>
                    <a:pt x="47" y="0"/>
                  </a:moveTo>
                  <a:cubicBezTo>
                    <a:pt x="36" y="0"/>
                    <a:pt x="24" y="3"/>
                    <a:pt x="14" y="10"/>
                  </a:cubicBezTo>
                  <a:cubicBezTo>
                    <a:pt x="1" y="30"/>
                    <a:pt x="1" y="57"/>
                    <a:pt x="14" y="71"/>
                  </a:cubicBezTo>
                  <a:cubicBezTo>
                    <a:pt x="41" y="97"/>
                    <a:pt x="2457" y="2769"/>
                    <a:pt x="5485" y="2769"/>
                  </a:cubicBezTo>
                  <a:lnTo>
                    <a:pt x="5559" y="2762"/>
                  </a:lnTo>
                  <a:cubicBezTo>
                    <a:pt x="5579" y="2762"/>
                    <a:pt x="5599" y="2742"/>
                    <a:pt x="5599" y="2722"/>
                  </a:cubicBezTo>
                  <a:cubicBezTo>
                    <a:pt x="5599" y="2702"/>
                    <a:pt x="5579" y="2682"/>
                    <a:pt x="5559" y="2682"/>
                  </a:cubicBezTo>
                  <a:cubicBezTo>
                    <a:pt x="5533" y="2682"/>
                    <a:pt x="5507" y="2682"/>
                    <a:pt x="5481" y="2682"/>
                  </a:cubicBezTo>
                  <a:cubicBezTo>
                    <a:pt x="2496" y="2682"/>
                    <a:pt x="101" y="37"/>
                    <a:pt x="74" y="10"/>
                  </a:cubicBezTo>
                  <a:cubicBezTo>
                    <a:pt x="68" y="3"/>
                    <a:pt x="58" y="0"/>
                    <a:pt x="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336;p44">
              <a:extLst>
                <a:ext uri="{FF2B5EF4-FFF2-40B4-BE49-F238E27FC236}">
                  <a16:creationId xmlns:a16="http://schemas.microsoft.com/office/drawing/2014/main" id="{966FC5AF-C2E6-CA46-715F-C00EF2B55438}"/>
                </a:ext>
              </a:extLst>
            </p:cNvPr>
            <p:cNvSpPr/>
            <p:nvPr/>
          </p:nvSpPr>
          <p:spPr>
            <a:xfrm flipH="1">
              <a:off x="-228606" y="2696012"/>
              <a:ext cx="933949" cy="7557"/>
            </a:xfrm>
            <a:custGeom>
              <a:avLst/>
              <a:gdLst/>
              <a:ahLst/>
              <a:cxnLst/>
              <a:rect l="l" t="t" r="r" b="b"/>
              <a:pathLst>
                <a:path w="10876" h="88" extrusionOk="0">
                  <a:moveTo>
                    <a:pt x="47" y="0"/>
                  </a:moveTo>
                  <a:cubicBezTo>
                    <a:pt x="20" y="0"/>
                    <a:pt x="0" y="20"/>
                    <a:pt x="0" y="40"/>
                  </a:cubicBezTo>
                  <a:cubicBezTo>
                    <a:pt x="0" y="67"/>
                    <a:pt x="20" y="81"/>
                    <a:pt x="47" y="87"/>
                  </a:cubicBezTo>
                  <a:lnTo>
                    <a:pt x="10835" y="87"/>
                  </a:lnTo>
                  <a:cubicBezTo>
                    <a:pt x="10855" y="87"/>
                    <a:pt x="10875" y="67"/>
                    <a:pt x="10875" y="40"/>
                  </a:cubicBezTo>
                  <a:cubicBezTo>
                    <a:pt x="10875" y="20"/>
                    <a:pt x="10855" y="0"/>
                    <a:pt x="10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 name="Picture 14" descr="Agencia de Desarrollo Rural">
            <a:extLst>
              <a:ext uri="{FF2B5EF4-FFF2-40B4-BE49-F238E27FC236}">
                <a16:creationId xmlns:a16="http://schemas.microsoft.com/office/drawing/2014/main" id="{E44451C3-CBA3-18F3-7DB5-FD4F1109A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858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3284;p47">
            <a:extLst>
              <a:ext uri="{FF2B5EF4-FFF2-40B4-BE49-F238E27FC236}">
                <a16:creationId xmlns:a16="http://schemas.microsoft.com/office/drawing/2014/main" id="{64EA80C9-1436-29BE-2157-0847E33C1F90}"/>
              </a:ext>
            </a:extLst>
          </p:cNvPr>
          <p:cNvGrpSpPr/>
          <p:nvPr/>
        </p:nvGrpSpPr>
        <p:grpSpPr>
          <a:xfrm>
            <a:off x="7122884" y="1519092"/>
            <a:ext cx="1228262" cy="1403696"/>
            <a:chOff x="6891655" y="3232233"/>
            <a:chExt cx="287903" cy="418791"/>
          </a:xfrm>
        </p:grpSpPr>
        <p:sp>
          <p:nvSpPr>
            <p:cNvPr id="9" name="Google Shape;3285;p47">
              <a:extLst>
                <a:ext uri="{FF2B5EF4-FFF2-40B4-BE49-F238E27FC236}">
                  <a16:creationId xmlns:a16="http://schemas.microsoft.com/office/drawing/2014/main" id="{F26CC336-DC4D-DD7E-0399-D35C9A6A0AD7}"/>
                </a:ext>
              </a:extLst>
            </p:cNvPr>
            <p:cNvSpPr/>
            <p:nvPr/>
          </p:nvSpPr>
          <p:spPr>
            <a:xfrm>
              <a:off x="6891655" y="3480900"/>
              <a:ext cx="287903" cy="170124"/>
            </a:xfrm>
            <a:custGeom>
              <a:avLst/>
              <a:gdLst/>
              <a:ahLst/>
              <a:cxnLst/>
              <a:rect l="l" t="t" r="r" b="b"/>
              <a:pathLst>
                <a:path w="12276" h="7254" extrusionOk="0">
                  <a:moveTo>
                    <a:pt x="4561" y="0"/>
                  </a:moveTo>
                  <a:lnTo>
                    <a:pt x="3937" y="230"/>
                  </a:lnTo>
                  <a:lnTo>
                    <a:pt x="3385" y="792"/>
                  </a:lnTo>
                  <a:lnTo>
                    <a:pt x="2823" y="639"/>
                  </a:lnTo>
                  <a:lnTo>
                    <a:pt x="1061" y="1285"/>
                  </a:lnTo>
                  <a:cubicBezTo>
                    <a:pt x="422" y="1519"/>
                    <a:pt x="1" y="2125"/>
                    <a:pt x="1" y="2804"/>
                  </a:cubicBezTo>
                  <a:lnTo>
                    <a:pt x="1" y="7254"/>
                  </a:lnTo>
                  <a:lnTo>
                    <a:pt x="1710" y="7254"/>
                  </a:lnTo>
                  <a:lnTo>
                    <a:pt x="2827" y="6895"/>
                  </a:lnTo>
                  <a:lnTo>
                    <a:pt x="9522" y="6895"/>
                  </a:lnTo>
                  <a:lnTo>
                    <a:pt x="10638" y="7254"/>
                  </a:lnTo>
                  <a:lnTo>
                    <a:pt x="12275" y="7254"/>
                  </a:lnTo>
                  <a:lnTo>
                    <a:pt x="12275" y="2804"/>
                  </a:lnTo>
                  <a:cubicBezTo>
                    <a:pt x="12275" y="2125"/>
                    <a:pt x="11854" y="1519"/>
                    <a:pt x="11215" y="1285"/>
                  </a:cubicBezTo>
                  <a:lnTo>
                    <a:pt x="9518" y="663"/>
                  </a:lnTo>
                  <a:lnTo>
                    <a:pt x="8964" y="818"/>
                  </a:lnTo>
                  <a:lnTo>
                    <a:pt x="8402" y="252"/>
                  </a:lnTo>
                  <a:lnTo>
                    <a:pt x="7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3286;p47">
              <a:extLst>
                <a:ext uri="{FF2B5EF4-FFF2-40B4-BE49-F238E27FC236}">
                  <a16:creationId xmlns:a16="http://schemas.microsoft.com/office/drawing/2014/main" id="{2E8B6C3C-3DC5-1AA9-07BE-41DC9705724C}"/>
                </a:ext>
              </a:extLst>
            </p:cNvPr>
            <p:cNvSpPr/>
            <p:nvPr/>
          </p:nvSpPr>
          <p:spPr>
            <a:xfrm>
              <a:off x="6891655" y="3480900"/>
              <a:ext cx="132272" cy="170124"/>
            </a:xfrm>
            <a:custGeom>
              <a:avLst/>
              <a:gdLst/>
              <a:ahLst/>
              <a:cxnLst/>
              <a:rect l="l" t="t" r="r" b="b"/>
              <a:pathLst>
                <a:path w="5640" h="7254" extrusionOk="0">
                  <a:moveTo>
                    <a:pt x="4561" y="0"/>
                  </a:moveTo>
                  <a:lnTo>
                    <a:pt x="3937" y="230"/>
                  </a:lnTo>
                  <a:lnTo>
                    <a:pt x="3385" y="792"/>
                  </a:lnTo>
                  <a:lnTo>
                    <a:pt x="2823" y="639"/>
                  </a:lnTo>
                  <a:lnTo>
                    <a:pt x="1061" y="1285"/>
                  </a:lnTo>
                  <a:cubicBezTo>
                    <a:pt x="422" y="1519"/>
                    <a:pt x="1" y="2125"/>
                    <a:pt x="1" y="2804"/>
                  </a:cubicBezTo>
                  <a:lnTo>
                    <a:pt x="1" y="7254"/>
                  </a:lnTo>
                  <a:lnTo>
                    <a:pt x="1077" y="7254"/>
                  </a:lnTo>
                  <a:lnTo>
                    <a:pt x="1077" y="2804"/>
                  </a:lnTo>
                  <a:cubicBezTo>
                    <a:pt x="1077" y="2125"/>
                    <a:pt x="1501" y="1519"/>
                    <a:pt x="2137" y="1285"/>
                  </a:cubicBezTo>
                  <a:lnTo>
                    <a:pt x="5640"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287;p47">
              <a:extLst>
                <a:ext uri="{FF2B5EF4-FFF2-40B4-BE49-F238E27FC236}">
                  <a16:creationId xmlns:a16="http://schemas.microsoft.com/office/drawing/2014/main" id="{8F2AD8D9-F235-3070-9588-ED523B8410B0}"/>
                </a:ext>
              </a:extLst>
            </p:cNvPr>
            <p:cNvSpPr/>
            <p:nvPr/>
          </p:nvSpPr>
          <p:spPr>
            <a:xfrm>
              <a:off x="6999467" y="3441617"/>
              <a:ext cx="73946" cy="51713"/>
            </a:xfrm>
            <a:custGeom>
              <a:avLst/>
              <a:gdLst/>
              <a:ahLst/>
              <a:cxnLst/>
              <a:rect l="l" t="t" r="r" b="b"/>
              <a:pathLst>
                <a:path w="3153" h="2205" extrusionOk="0">
                  <a:moveTo>
                    <a:pt x="1576" y="1"/>
                  </a:moveTo>
                  <a:lnTo>
                    <a:pt x="1" y="195"/>
                  </a:lnTo>
                  <a:lnTo>
                    <a:pt x="1" y="1678"/>
                  </a:lnTo>
                  <a:cubicBezTo>
                    <a:pt x="468" y="2029"/>
                    <a:pt x="1023" y="2205"/>
                    <a:pt x="1578" y="2205"/>
                  </a:cubicBezTo>
                  <a:cubicBezTo>
                    <a:pt x="2132" y="2205"/>
                    <a:pt x="2687" y="2029"/>
                    <a:pt x="3153" y="1678"/>
                  </a:cubicBezTo>
                  <a:lnTo>
                    <a:pt x="3153" y="195"/>
                  </a:lnTo>
                  <a:lnTo>
                    <a:pt x="1576"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288;p47">
              <a:extLst>
                <a:ext uri="{FF2B5EF4-FFF2-40B4-BE49-F238E27FC236}">
                  <a16:creationId xmlns:a16="http://schemas.microsoft.com/office/drawing/2014/main" id="{FD06865F-EB95-66CE-E258-9394050C0B1B}"/>
                </a:ext>
              </a:extLst>
            </p:cNvPr>
            <p:cNvSpPr/>
            <p:nvPr/>
          </p:nvSpPr>
          <p:spPr>
            <a:xfrm>
              <a:off x="6999467" y="3446190"/>
              <a:ext cx="49625" cy="47140"/>
            </a:xfrm>
            <a:custGeom>
              <a:avLst/>
              <a:gdLst/>
              <a:ahLst/>
              <a:cxnLst/>
              <a:rect l="l" t="t" r="r" b="b"/>
              <a:pathLst>
                <a:path w="2116" h="2010" extrusionOk="0">
                  <a:moveTo>
                    <a:pt x="1" y="0"/>
                  </a:moveTo>
                  <a:lnTo>
                    <a:pt x="1" y="1483"/>
                  </a:lnTo>
                  <a:cubicBezTo>
                    <a:pt x="467" y="1834"/>
                    <a:pt x="1022" y="2009"/>
                    <a:pt x="1576" y="2009"/>
                  </a:cubicBezTo>
                  <a:cubicBezTo>
                    <a:pt x="1757" y="2009"/>
                    <a:pt x="1938" y="1990"/>
                    <a:pt x="2115" y="1953"/>
                  </a:cubicBezTo>
                  <a:cubicBezTo>
                    <a:pt x="1748" y="1877"/>
                    <a:pt x="1393" y="1720"/>
                    <a:pt x="1079" y="1483"/>
                  </a:cubicBezTo>
                  <a:lnTo>
                    <a:pt x="1079" y="0"/>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289;p47">
              <a:extLst>
                <a:ext uri="{FF2B5EF4-FFF2-40B4-BE49-F238E27FC236}">
                  <a16:creationId xmlns:a16="http://schemas.microsoft.com/office/drawing/2014/main" id="{D64B3036-A66A-6D4B-30AB-79DAB9E8A285}"/>
                </a:ext>
              </a:extLst>
            </p:cNvPr>
            <p:cNvSpPr/>
            <p:nvPr/>
          </p:nvSpPr>
          <p:spPr>
            <a:xfrm>
              <a:off x="6931759" y="3402639"/>
              <a:ext cx="65174" cy="65198"/>
            </a:xfrm>
            <a:custGeom>
              <a:avLst/>
              <a:gdLst/>
              <a:ahLst/>
              <a:cxnLst/>
              <a:rect l="l" t="t" r="r" b="b"/>
              <a:pathLst>
                <a:path w="2779" h="2780" extrusionOk="0">
                  <a:moveTo>
                    <a:pt x="2155" y="1"/>
                  </a:moveTo>
                  <a:cubicBezTo>
                    <a:pt x="964" y="1"/>
                    <a:pt x="0" y="965"/>
                    <a:pt x="0" y="2156"/>
                  </a:cubicBezTo>
                  <a:lnTo>
                    <a:pt x="0" y="2527"/>
                  </a:lnTo>
                  <a:cubicBezTo>
                    <a:pt x="0" y="2666"/>
                    <a:pt x="113" y="2779"/>
                    <a:pt x="251" y="2779"/>
                  </a:cubicBezTo>
                  <a:lnTo>
                    <a:pt x="624" y="2779"/>
                  </a:lnTo>
                  <a:cubicBezTo>
                    <a:pt x="1813" y="2779"/>
                    <a:pt x="2779" y="1813"/>
                    <a:pt x="2779" y="623"/>
                  </a:cubicBezTo>
                  <a:lnTo>
                    <a:pt x="27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290;p47">
              <a:extLst>
                <a:ext uri="{FF2B5EF4-FFF2-40B4-BE49-F238E27FC236}">
                  <a16:creationId xmlns:a16="http://schemas.microsoft.com/office/drawing/2014/main" id="{D9C51FEC-8A5C-75B9-606E-B9B36CB7F382}"/>
                </a:ext>
              </a:extLst>
            </p:cNvPr>
            <p:cNvSpPr/>
            <p:nvPr/>
          </p:nvSpPr>
          <p:spPr>
            <a:xfrm>
              <a:off x="7075687" y="3402639"/>
              <a:ext cx="65174" cy="65198"/>
            </a:xfrm>
            <a:custGeom>
              <a:avLst/>
              <a:gdLst/>
              <a:ahLst/>
              <a:cxnLst/>
              <a:rect l="l" t="t" r="r" b="b"/>
              <a:pathLst>
                <a:path w="2779" h="2780" extrusionOk="0">
                  <a:moveTo>
                    <a:pt x="1" y="1"/>
                  </a:moveTo>
                  <a:lnTo>
                    <a:pt x="1" y="623"/>
                  </a:lnTo>
                  <a:cubicBezTo>
                    <a:pt x="1" y="1813"/>
                    <a:pt x="966" y="2779"/>
                    <a:pt x="2157" y="2779"/>
                  </a:cubicBezTo>
                  <a:lnTo>
                    <a:pt x="2528" y="2779"/>
                  </a:lnTo>
                  <a:cubicBezTo>
                    <a:pt x="2666" y="2779"/>
                    <a:pt x="2779" y="2666"/>
                    <a:pt x="2779" y="2527"/>
                  </a:cubicBezTo>
                  <a:lnTo>
                    <a:pt x="2779" y="2156"/>
                  </a:lnTo>
                  <a:cubicBezTo>
                    <a:pt x="2779" y="965"/>
                    <a:pt x="1816"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291;p47">
              <a:extLst>
                <a:ext uri="{FF2B5EF4-FFF2-40B4-BE49-F238E27FC236}">
                  <a16:creationId xmlns:a16="http://schemas.microsoft.com/office/drawing/2014/main" id="{583E396C-C060-9C6A-EE78-6C6AD1ACD65A}"/>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292;p47">
              <a:extLst>
                <a:ext uri="{FF2B5EF4-FFF2-40B4-BE49-F238E27FC236}">
                  <a16:creationId xmlns:a16="http://schemas.microsoft.com/office/drawing/2014/main" id="{BF543A88-5EC6-62AD-3F4D-EB13CDE1330A}"/>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293;p47">
              <a:extLst>
                <a:ext uri="{FF2B5EF4-FFF2-40B4-BE49-F238E27FC236}">
                  <a16:creationId xmlns:a16="http://schemas.microsoft.com/office/drawing/2014/main" id="{50D699EF-D36B-D3F4-6228-AF7A47883965}"/>
                </a:ext>
              </a:extLst>
            </p:cNvPr>
            <p:cNvSpPr/>
            <p:nvPr/>
          </p:nvSpPr>
          <p:spPr>
            <a:xfrm>
              <a:off x="7068745" y="3396306"/>
              <a:ext cx="53214" cy="51666"/>
            </a:xfrm>
            <a:custGeom>
              <a:avLst/>
              <a:gdLst/>
              <a:ahLst/>
              <a:cxnLst/>
              <a:rect l="l" t="t" r="r" b="b"/>
              <a:pathLst>
                <a:path w="2269" h="2203" extrusionOk="0">
                  <a:moveTo>
                    <a:pt x="297" y="1"/>
                  </a:moveTo>
                  <a:cubicBezTo>
                    <a:pt x="228" y="1"/>
                    <a:pt x="159" y="27"/>
                    <a:pt x="107" y="80"/>
                  </a:cubicBezTo>
                  <a:cubicBezTo>
                    <a:pt x="1" y="186"/>
                    <a:pt x="2" y="357"/>
                    <a:pt x="107" y="461"/>
                  </a:cubicBezTo>
                  <a:lnTo>
                    <a:pt x="1783" y="2125"/>
                  </a:lnTo>
                  <a:cubicBezTo>
                    <a:pt x="1836" y="2176"/>
                    <a:pt x="1905" y="2202"/>
                    <a:pt x="1974" y="2202"/>
                  </a:cubicBezTo>
                  <a:cubicBezTo>
                    <a:pt x="2043" y="2202"/>
                    <a:pt x="2112" y="2176"/>
                    <a:pt x="2164" y="2123"/>
                  </a:cubicBezTo>
                  <a:cubicBezTo>
                    <a:pt x="2268" y="2017"/>
                    <a:pt x="2268" y="1846"/>
                    <a:pt x="2162" y="1742"/>
                  </a:cubicBezTo>
                  <a:lnTo>
                    <a:pt x="487" y="79"/>
                  </a:lnTo>
                  <a:cubicBezTo>
                    <a:pt x="434" y="27"/>
                    <a:pt x="365" y="1"/>
                    <a:pt x="297"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294;p47">
              <a:extLst>
                <a:ext uri="{FF2B5EF4-FFF2-40B4-BE49-F238E27FC236}">
                  <a16:creationId xmlns:a16="http://schemas.microsoft.com/office/drawing/2014/main" id="{DC1480D5-E0AD-ED6C-67A6-6CC9128A752A}"/>
                </a:ext>
              </a:extLst>
            </p:cNvPr>
            <p:cNvSpPr/>
            <p:nvPr/>
          </p:nvSpPr>
          <p:spPr>
            <a:xfrm>
              <a:off x="6950662" y="3396306"/>
              <a:ext cx="53237" cy="51666"/>
            </a:xfrm>
            <a:custGeom>
              <a:avLst/>
              <a:gdLst/>
              <a:ahLst/>
              <a:cxnLst/>
              <a:rect l="l" t="t" r="r" b="b"/>
              <a:pathLst>
                <a:path w="2270" h="2203" extrusionOk="0">
                  <a:moveTo>
                    <a:pt x="1973" y="1"/>
                  </a:moveTo>
                  <a:cubicBezTo>
                    <a:pt x="1904" y="1"/>
                    <a:pt x="1835" y="27"/>
                    <a:pt x="1782" y="79"/>
                  </a:cubicBezTo>
                  <a:lnTo>
                    <a:pt x="107" y="1742"/>
                  </a:lnTo>
                  <a:cubicBezTo>
                    <a:pt x="1" y="1846"/>
                    <a:pt x="1" y="2017"/>
                    <a:pt x="106" y="2123"/>
                  </a:cubicBezTo>
                  <a:cubicBezTo>
                    <a:pt x="158" y="2176"/>
                    <a:pt x="227" y="2202"/>
                    <a:pt x="298" y="2202"/>
                  </a:cubicBezTo>
                  <a:cubicBezTo>
                    <a:pt x="365" y="2202"/>
                    <a:pt x="434" y="2176"/>
                    <a:pt x="486" y="2125"/>
                  </a:cubicBezTo>
                  <a:lnTo>
                    <a:pt x="2163" y="461"/>
                  </a:lnTo>
                  <a:cubicBezTo>
                    <a:pt x="2267" y="357"/>
                    <a:pt x="2270" y="186"/>
                    <a:pt x="2164" y="80"/>
                  </a:cubicBezTo>
                  <a:cubicBezTo>
                    <a:pt x="2111" y="27"/>
                    <a:pt x="2042" y="1"/>
                    <a:pt x="197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295;p47">
              <a:extLst>
                <a:ext uri="{FF2B5EF4-FFF2-40B4-BE49-F238E27FC236}">
                  <a16:creationId xmlns:a16="http://schemas.microsoft.com/office/drawing/2014/main" id="{D44B3E0C-9EA0-90B7-29C7-2FB7FB43725E}"/>
                </a:ext>
              </a:extLst>
            </p:cNvPr>
            <p:cNvSpPr/>
            <p:nvPr/>
          </p:nvSpPr>
          <p:spPr>
            <a:xfrm>
              <a:off x="6964616" y="3284602"/>
              <a:ext cx="143670" cy="171227"/>
            </a:xfrm>
            <a:custGeom>
              <a:avLst/>
              <a:gdLst/>
              <a:ahLst/>
              <a:cxnLst/>
              <a:rect l="l" t="t" r="r" b="b"/>
              <a:pathLst>
                <a:path w="6126" h="7301" extrusionOk="0">
                  <a:moveTo>
                    <a:pt x="359" y="0"/>
                  </a:moveTo>
                  <a:lnTo>
                    <a:pt x="359" y="2232"/>
                  </a:lnTo>
                  <a:lnTo>
                    <a:pt x="0" y="3264"/>
                  </a:lnTo>
                  <a:lnTo>
                    <a:pt x="359" y="4296"/>
                  </a:lnTo>
                  <a:lnTo>
                    <a:pt x="359" y="4803"/>
                  </a:lnTo>
                  <a:cubicBezTo>
                    <a:pt x="359" y="6182"/>
                    <a:pt x="1478" y="7300"/>
                    <a:pt x="2858" y="7300"/>
                  </a:cubicBezTo>
                  <a:lnTo>
                    <a:pt x="3269" y="7300"/>
                  </a:lnTo>
                  <a:cubicBezTo>
                    <a:pt x="4649" y="7300"/>
                    <a:pt x="5768" y="6182"/>
                    <a:pt x="5768" y="4803"/>
                  </a:cubicBezTo>
                  <a:lnTo>
                    <a:pt x="5768" y="4296"/>
                  </a:lnTo>
                  <a:lnTo>
                    <a:pt x="6125" y="3264"/>
                  </a:lnTo>
                  <a:lnTo>
                    <a:pt x="5768" y="2232"/>
                  </a:lnTo>
                  <a:lnTo>
                    <a:pt x="5768"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296;p47">
              <a:extLst>
                <a:ext uri="{FF2B5EF4-FFF2-40B4-BE49-F238E27FC236}">
                  <a16:creationId xmlns:a16="http://schemas.microsoft.com/office/drawing/2014/main" id="{70CD417B-A881-6358-1486-7389CCBE39B2}"/>
                </a:ext>
              </a:extLst>
            </p:cNvPr>
            <p:cNvSpPr/>
            <p:nvPr/>
          </p:nvSpPr>
          <p:spPr>
            <a:xfrm>
              <a:off x="6973036" y="3284602"/>
              <a:ext cx="76056" cy="171227"/>
            </a:xfrm>
            <a:custGeom>
              <a:avLst/>
              <a:gdLst/>
              <a:ahLst/>
              <a:cxnLst/>
              <a:rect l="l" t="t" r="r" b="b"/>
              <a:pathLst>
                <a:path w="3243" h="7301" extrusionOk="0">
                  <a:moveTo>
                    <a:pt x="0" y="0"/>
                  </a:moveTo>
                  <a:lnTo>
                    <a:pt x="0" y="4803"/>
                  </a:lnTo>
                  <a:cubicBezTo>
                    <a:pt x="0" y="6182"/>
                    <a:pt x="1119" y="7300"/>
                    <a:pt x="2499" y="7300"/>
                  </a:cubicBezTo>
                  <a:lnTo>
                    <a:pt x="2910" y="7300"/>
                  </a:lnTo>
                  <a:cubicBezTo>
                    <a:pt x="3023" y="7300"/>
                    <a:pt x="3135" y="7293"/>
                    <a:pt x="3242" y="7278"/>
                  </a:cubicBezTo>
                  <a:cubicBezTo>
                    <a:pt x="2019" y="7116"/>
                    <a:pt x="1079" y="6069"/>
                    <a:pt x="1079" y="4803"/>
                  </a:cubicBezTo>
                  <a:lnTo>
                    <a:pt x="1079"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297;p47">
              <a:extLst>
                <a:ext uri="{FF2B5EF4-FFF2-40B4-BE49-F238E27FC236}">
                  <a16:creationId xmlns:a16="http://schemas.microsoft.com/office/drawing/2014/main" id="{2EC4D5DE-F0B8-D236-B575-93CD7350FB68}"/>
                </a:ext>
              </a:extLst>
            </p:cNvPr>
            <p:cNvSpPr/>
            <p:nvPr/>
          </p:nvSpPr>
          <p:spPr>
            <a:xfrm>
              <a:off x="7057418" y="3353670"/>
              <a:ext cx="12664" cy="20943"/>
            </a:xfrm>
            <a:custGeom>
              <a:avLst/>
              <a:gdLst/>
              <a:ahLst/>
              <a:cxnLst/>
              <a:rect l="l" t="t" r="r" b="b"/>
              <a:pathLst>
                <a:path w="540" h="893" extrusionOk="0">
                  <a:moveTo>
                    <a:pt x="270" y="0"/>
                  </a:moveTo>
                  <a:cubicBezTo>
                    <a:pt x="121" y="0"/>
                    <a:pt x="1" y="121"/>
                    <a:pt x="1" y="269"/>
                  </a:cubicBezTo>
                  <a:lnTo>
                    <a:pt x="1" y="623"/>
                  </a:lnTo>
                  <a:cubicBezTo>
                    <a:pt x="1" y="772"/>
                    <a:pt x="121"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298;p47">
              <a:extLst>
                <a:ext uri="{FF2B5EF4-FFF2-40B4-BE49-F238E27FC236}">
                  <a16:creationId xmlns:a16="http://schemas.microsoft.com/office/drawing/2014/main" id="{36B381A9-01BA-19FE-A964-5BA803A7F012}"/>
                </a:ext>
              </a:extLst>
            </p:cNvPr>
            <p:cNvSpPr/>
            <p:nvPr/>
          </p:nvSpPr>
          <p:spPr>
            <a:xfrm>
              <a:off x="7002938" y="3353670"/>
              <a:ext cx="12688" cy="20943"/>
            </a:xfrm>
            <a:custGeom>
              <a:avLst/>
              <a:gdLst/>
              <a:ahLst/>
              <a:cxnLst/>
              <a:rect l="l" t="t" r="r" b="b"/>
              <a:pathLst>
                <a:path w="541" h="893" extrusionOk="0">
                  <a:moveTo>
                    <a:pt x="270" y="0"/>
                  </a:moveTo>
                  <a:cubicBezTo>
                    <a:pt x="122" y="0"/>
                    <a:pt x="1" y="121"/>
                    <a:pt x="1" y="269"/>
                  </a:cubicBezTo>
                  <a:lnTo>
                    <a:pt x="1" y="623"/>
                  </a:lnTo>
                  <a:cubicBezTo>
                    <a:pt x="1" y="772"/>
                    <a:pt x="122"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299;p47">
              <a:extLst>
                <a:ext uri="{FF2B5EF4-FFF2-40B4-BE49-F238E27FC236}">
                  <a16:creationId xmlns:a16="http://schemas.microsoft.com/office/drawing/2014/main" id="{95165C7F-497B-9535-C836-E358FE0A58D1}"/>
                </a:ext>
              </a:extLst>
            </p:cNvPr>
            <p:cNvSpPr/>
            <p:nvPr/>
          </p:nvSpPr>
          <p:spPr>
            <a:xfrm>
              <a:off x="7014265" y="3396330"/>
              <a:ext cx="44349" cy="28495"/>
            </a:xfrm>
            <a:custGeom>
              <a:avLst/>
              <a:gdLst/>
              <a:ahLst/>
              <a:cxnLst/>
              <a:rect l="l" t="t" r="r" b="b"/>
              <a:pathLst>
                <a:path w="1891" h="1215" extrusionOk="0">
                  <a:moveTo>
                    <a:pt x="270" y="0"/>
                  </a:moveTo>
                  <a:cubicBezTo>
                    <a:pt x="122" y="0"/>
                    <a:pt x="1" y="121"/>
                    <a:pt x="1" y="270"/>
                  </a:cubicBezTo>
                  <a:cubicBezTo>
                    <a:pt x="1" y="790"/>
                    <a:pt x="425" y="1214"/>
                    <a:pt x="945" y="1214"/>
                  </a:cubicBezTo>
                  <a:cubicBezTo>
                    <a:pt x="1468" y="1214"/>
                    <a:pt x="1891" y="790"/>
                    <a:pt x="1891" y="270"/>
                  </a:cubicBezTo>
                  <a:cubicBezTo>
                    <a:pt x="1891" y="121"/>
                    <a:pt x="1772" y="0"/>
                    <a:pt x="1622" y="0"/>
                  </a:cubicBezTo>
                  <a:cubicBezTo>
                    <a:pt x="1472" y="0"/>
                    <a:pt x="1353" y="121"/>
                    <a:pt x="1353" y="270"/>
                  </a:cubicBezTo>
                  <a:cubicBezTo>
                    <a:pt x="1353" y="493"/>
                    <a:pt x="1170" y="676"/>
                    <a:pt x="945" y="676"/>
                  </a:cubicBezTo>
                  <a:cubicBezTo>
                    <a:pt x="722" y="676"/>
                    <a:pt x="540" y="493"/>
                    <a:pt x="540" y="270"/>
                  </a:cubicBezTo>
                  <a:cubicBezTo>
                    <a:pt x="540" y="121"/>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300;p47">
              <a:extLst>
                <a:ext uri="{FF2B5EF4-FFF2-40B4-BE49-F238E27FC236}">
                  <a16:creationId xmlns:a16="http://schemas.microsoft.com/office/drawing/2014/main" id="{69AEECB9-35CE-A9B6-DA46-6A8F16652DCE}"/>
                </a:ext>
              </a:extLst>
            </p:cNvPr>
            <p:cNvSpPr/>
            <p:nvPr/>
          </p:nvSpPr>
          <p:spPr>
            <a:xfrm>
              <a:off x="6957932" y="3486552"/>
              <a:ext cx="26196" cy="68223"/>
            </a:xfrm>
            <a:custGeom>
              <a:avLst/>
              <a:gdLst/>
              <a:ahLst/>
              <a:cxnLst/>
              <a:rect l="l" t="t" r="r" b="b"/>
              <a:pathLst>
                <a:path w="1117" h="2909" extrusionOk="0">
                  <a:moveTo>
                    <a:pt x="1117" y="0"/>
                  </a:moveTo>
                  <a:lnTo>
                    <a:pt x="1" y="409"/>
                  </a:lnTo>
                  <a:lnTo>
                    <a:pt x="1" y="2909"/>
                  </a:lnTo>
                  <a:lnTo>
                    <a:pt x="1117" y="2909"/>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301;p47">
              <a:extLst>
                <a:ext uri="{FF2B5EF4-FFF2-40B4-BE49-F238E27FC236}">
                  <a16:creationId xmlns:a16="http://schemas.microsoft.com/office/drawing/2014/main" id="{25F5E00E-65CD-27D2-2D98-593411F1A8BD}"/>
                </a:ext>
              </a:extLst>
            </p:cNvPr>
            <p:cNvSpPr/>
            <p:nvPr/>
          </p:nvSpPr>
          <p:spPr>
            <a:xfrm>
              <a:off x="7088774" y="3486552"/>
              <a:ext cx="26220" cy="68223"/>
            </a:xfrm>
            <a:custGeom>
              <a:avLst/>
              <a:gdLst/>
              <a:ahLst/>
              <a:cxnLst/>
              <a:rect l="l" t="t" r="r" b="b"/>
              <a:pathLst>
                <a:path w="1118" h="2909" extrusionOk="0">
                  <a:moveTo>
                    <a:pt x="1" y="0"/>
                  </a:moveTo>
                  <a:lnTo>
                    <a:pt x="1" y="2909"/>
                  </a:lnTo>
                  <a:lnTo>
                    <a:pt x="1117" y="2909"/>
                  </a:lnTo>
                  <a:lnTo>
                    <a:pt x="1117" y="409"/>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302;p47">
              <a:extLst>
                <a:ext uri="{FF2B5EF4-FFF2-40B4-BE49-F238E27FC236}">
                  <a16:creationId xmlns:a16="http://schemas.microsoft.com/office/drawing/2014/main" id="{713E50D1-86D7-FFC3-173A-42F250FFCCCC}"/>
                </a:ext>
              </a:extLst>
            </p:cNvPr>
            <p:cNvSpPr/>
            <p:nvPr/>
          </p:nvSpPr>
          <p:spPr>
            <a:xfrm>
              <a:off x="7036428" y="3284602"/>
              <a:ext cx="63462" cy="52346"/>
            </a:xfrm>
            <a:custGeom>
              <a:avLst/>
              <a:gdLst/>
              <a:ahLst/>
              <a:cxnLst/>
              <a:rect l="l" t="t" r="r" b="b"/>
              <a:pathLst>
                <a:path w="2706" h="2232" extrusionOk="0">
                  <a:moveTo>
                    <a:pt x="0" y="0"/>
                  </a:moveTo>
                  <a:cubicBezTo>
                    <a:pt x="0" y="1232"/>
                    <a:pt x="1000" y="2232"/>
                    <a:pt x="2233" y="2232"/>
                  </a:cubicBezTo>
                  <a:lnTo>
                    <a:pt x="2706" y="2232"/>
                  </a:lnTo>
                  <a:lnTo>
                    <a:pt x="2706" y="0"/>
                  </a:ln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303;p47">
              <a:extLst>
                <a:ext uri="{FF2B5EF4-FFF2-40B4-BE49-F238E27FC236}">
                  <a16:creationId xmlns:a16="http://schemas.microsoft.com/office/drawing/2014/main" id="{11237C86-83F3-0E23-F4E7-903672CDC93A}"/>
                </a:ext>
              </a:extLst>
            </p:cNvPr>
            <p:cNvSpPr/>
            <p:nvPr/>
          </p:nvSpPr>
          <p:spPr>
            <a:xfrm>
              <a:off x="6973036" y="3284602"/>
              <a:ext cx="63416" cy="52346"/>
            </a:xfrm>
            <a:custGeom>
              <a:avLst/>
              <a:gdLst/>
              <a:ahLst/>
              <a:cxnLst/>
              <a:rect l="l" t="t" r="r" b="b"/>
              <a:pathLst>
                <a:path w="2704" h="2232" extrusionOk="0">
                  <a:moveTo>
                    <a:pt x="0" y="0"/>
                  </a:moveTo>
                  <a:lnTo>
                    <a:pt x="0" y="2232"/>
                  </a:lnTo>
                  <a:lnTo>
                    <a:pt x="473" y="2232"/>
                  </a:lnTo>
                  <a:cubicBezTo>
                    <a:pt x="1705" y="2232"/>
                    <a:pt x="2703" y="1232"/>
                    <a:pt x="2703"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304;p47">
              <a:extLst>
                <a:ext uri="{FF2B5EF4-FFF2-40B4-BE49-F238E27FC236}">
                  <a16:creationId xmlns:a16="http://schemas.microsoft.com/office/drawing/2014/main" id="{E92771F8-BB56-8111-F209-057AA78CAEB0}"/>
                </a:ext>
              </a:extLst>
            </p:cNvPr>
            <p:cNvSpPr/>
            <p:nvPr/>
          </p:nvSpPr>
          <p:spPr>
            <a:xfrm>
              <a:off x="6973036" y="3284602"/>
              <a:ext cx="25305" cy="52346"/>
            </a:xfrm>
            <a:custGeom>
              <a:avLst/>
              <a:gdLst/>
              <a:ahLst/>
              <a:cxnLst/>
              <a:rect l="l" t="t" r="r" b="b"/>
              <a:pathLst>
                <a:path w="1079" h="2232" extrusionOk="0">
                  <a:moveTo>
                    <a:pt x="0" y="0"/>
                  </a:moveTo>
                  <a:lnTo>
                    <a:pt x="0" y="2232"/>
                  </a:lnTo>
                  <a:lnTo>
                    <a:pt x="473" y="2232"/>
                  </a:lnTo>
                  <a:cubicBezTo>
                    <a:pt x="682" y="2232"/>
                    <a:pt x="884" y="2203"/>
                    <a:pt x="1079" y="2149"/>
                  </a:cubicBezTo>
                  <a:lnTo>
                    <a:pt x="10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3305;p47">
              <a:extLst>
                <a:ext uri="{FF2B5EF4-FFF2-40B4-BE49-F238E27FC236}">
                  <a16:creationId xmlns:a16="http://schemas.microsoft.com/office/drawing/2014/main" id="{82D49146-9BEB-3870-DFF8-5486B12BE0A1}"/>
                </a:ext>
              </a:extLst>
            </p:cNvPr>
            <p:cNvSpPr/>
            <p:nvPr/>
          </p:nvSpPr>
          <p:spPr>
            <a:xfrm>
              <a:off x="6944846" y="3258429"/>
              <a:ext cx="183234" cy="104715"/>
            </a:xfrm>
            <a:custGeom>
              <a:avLst/>
              <a:gdLst/>
              <a:ahLst/>
              <a:cxnLst/>
              <a:rect l="l" t="t" r="r" b="b"/>
              <a:pathLst>
                <a:path w="7813" h="4465" extrusionOk="0">
                  <a:moveTo>
                    <a:pt x="3742" y="0"/>
                  </a:moveTo>
                  <a:cubicBezTo>
                    <a:pt x="1677" y="0"/>
                    <a:pt x="0" y="1676"/>
                    <a:pt x="0" y="3743"/>
                  </a:cubicBezTo>
                  <a:lnTo>
                    <a:pt x="0" y="4464"/>
                  </a:lnTo>
                  <a:lnTo>
                    <a:pt x="1202" y="4464"/>
                  </a:lnTo>
                  <a:lnTo>
                    <a:pt x="1202" y="3367"/>
                  </a:lnTo>
                  <a:cubicBezTo>
                    <a:pt x="1202" y="2124"/>
                    <a:pt x="2211" y="1116"/>
                    <a:pt x="3454" y="1116"/>
                  </a:cubicBezTo>
                  <a:lnTo>
                    <a:pt x="4359" y="1116"/>
                  </a:lnTo>
                  <a:cubicBezTo>
                    <a:pt x="5601" y="1116"/>
                    <a:pt x="6611" y="2124"/>
                    <a:pt x="6611" y="3367"/>
                  </a:cubicBezTo>
                  <a:lnTo>
                    <a:pt x="6611" y="4464"/>
                  </a:lnTo>
                  <a:lnTo>
                    <a:pt x="7812" y="4464"/>
                  </a:lnTo>
                  <a:lnTo>
                    <a:pt x="7812" y="3743"/>
                  </a:lnTo>
                  <a:cubicBezTo>
                    <a:pt x="7812" y="1676"/>
                    <a:pt x="6136"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306;p47">
              <a:extLst>
                <a:ext uri="{FF2B5EF4-FFF2-40B4-BE49-F238E27FC236}">
                  <a16:creationId xmlns:a16="http://schemas.microsoft.com/office/drawing/2014/main" id="{3FAA6ECE-6B41-F413-21C6-6E4B17A45A4E}"/>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307;p47">
              <a:extLst>
                <a:ext uri="{FF2B5EF4-FFF2-40B4-BE49-F238E27FC236}">
                  <a16:creationId xmlns:a16="http://schemas.microsoft.com/office/drawing/2014/main" id="{46E43336-466F-EEC6-9EBE-7B026339EDC6}"/>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308;p47">
              <a:extLst>
                <a:ext uri="{FF2B5EF4-FFF2-40B4-BE49-F238E27FC236}">
                  <a16:creationId xmlns:a16="http://schemas.microsoft.com/office/drawing/2014/main" id="{D762E111-F153-ED6C-A354-BDE6E03DDE8C}"/>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09;p47">
              <a:extLst>
                <a:ext uri="{FF2B5EF4-FFF2-40B4-BE49-F238E27FC236}">
                  <a16:creationId xmlns:a16="http://schemas.microsoft.com/office/drawing/2014/main" id="{05993083-F245-0165-4207-5F4774CAF66D}"/>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310;p47">
              <a:extLst>
                <a:ext uri="{FF2B5EF4-FFF2-40B4-BE49-F238E27FC236}">
                  <a16:creationId xmlns:a16="http://schemas.microsoft.com/office/drawing/2014/main" id="{E22F8EB2-744E-1125-22AC-E27FF28934DB}"/>
                </a:ext>
              </a:extLst>
            </p:cNvPr>
            <p:cNvSpPr/>
            <p:nvPr/>
          </p:nvSpPr>
          <p:spPr>
            <a:xfrm>
              <a:off x="6931759" y="3546309"/>
              <a:ext cx="209407" cy="104715"/>
            </a:xfrm>
            <a:custGeom>
              <a:avLst/>
              <a:gdLst/>
              <a:ahLst/>
              <a:cxnLst/>
              <a:rect l="l" t="t" r="r" b="b"/>
              <a:pathLst>
                <a:path w="8929" h="4465" extrusionOk="0">
                  <a:moveTo>
                    <a:pt x="780" y="1"/>
                  </a:moveTo>
                  <a:cubicBezTo>
                    <a:pt x="653" y="1"/>
                    <a:pt x="546" y="96"/>
                    <a:pt x="531" y="222"/>
                  </a:cubicBezTo>
                  <a:lnTo>
                    <a:pt x="0" y="4465"/>
                  </a:lnTo>
                  <a:lnTo>
                    <a:pt x="8928" y="4465"/>
                  </a:lnTo>
                  <a:lnTo>
                    <a:pt x="8398" y="222"/>
                  </a:lnTo>
                  <a:cubicBezTo>
                    <a:pt x="8382" y="96"/>
                    <a:pt x="8275" y="1"/>
                    <a:pt x="8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311;p47">
              <a:extLst>
                <a:ext uri="{FF2B5EF4-FFF2-40B4-BE49-F238E27FC236}">
                  <a16:creationId xmlns:a16="http://schemas.microsoft.com/office/drawing/2014/main" id="{0AA5E54F-C2C5-9441-5262-DF2A516919EC}"/>
                </a:ext>
              </a:extLst>
            </p:cNvPr>
            <p:cNvSpPr/>
            <p:nvPr/>
          </p:nvSpPr>
          <p:spPr>
            <a:xfrm>
              <a:off x="6931759" y="3546309"/>
              <a:ext cx="43622" cy="104715"/>
            </a:xfrm>
            <a:custGeom>
              <a:avLst/>
              <a:gdLst/>
              <a:ahLst/>
              <a:cxnLst/>
              <a:rect l="l" t="t" r="r" b="b"/>
              <a:pathLst>
                <a:path w="1860" h="4465" extrusionOk="0">
                  <a:moveTo>
                    <a:pt x="780" y="1"/>
                  </a:moveTo>
                  <a:cubicBezTo>
                    <a:pt x="653" y="1"/>
                    <a:pt x="546" y="96"/>
                    <a:pt x="531" y="222"/>
                  </a:cubicBezTo>
                  <a:lnTo>
                    <a:pt x="0" y="4465"/>
                  </a:lnTo>
                  <a:lnTo>
                    <a:pt x="1076" y="4465"/>
                  </a:lnTo>
                  <a:lnTo>
                    <a:pt x="1608" y="222"/>
                  </a:lnTo>
                  <a:cubicBezTo>
                    <a:pt x="1625" y="96"/>
                    <a:pt x="1731" y="1"/>
                    <a:pt x="1859"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312;p47">
              <a:extLst>
                <a:ext uri="{FF2B5EF4-FFF2-40B4-BE49-F238E27FC236}">
                  <a16:creationId xmlns:a16="http://schemas.microsoft.com/office/drawing/2014/main" id="{058F182E-D7A6-AF31-FD5E-981A5E0705B8}"/>
                </a:ext>
              </a:extLst>
            </p:cNvPr>
            <p:cNvSpPr/>
            <p:nvPr/>
          </p:nvSpPr>
          <p:spPr>
            <a:xfrm>
              <a:off x="6977796" y="3592346"/>
              <a:ext cx="117333" cy="12688"/>
            </a:xfrm>
            <a:custGeom>
              <a:avLst/>
              <a:gdLst/>
              <a:ahLst/>
              <a:cxnLst/>
              <a:rect l="l" t="t" r="r" b="b"/>
              <a:pathLst>
                <a:path w="5003" h="541" extrusionOk="0">
                  <a:moveTo>
                    <a:pt x="270" y="1"/>
                  </a:moveTo>
                  <a:cubicBezTo>
                    <a:pt x="119" y="1"/>
                    <a:pt x="0" y="121"/>
                    <a:pt x="0" y="270"/>
                  </a:cubicBezTo>
                  <a:cubicBezTo>
                    <a:pt x="0" y="418"/>
                    <a:pt x="119" y="540"/>
                    <a:pt x="270" y="540"/>
                  </a:cubicBezTo>
                  <a:lnTo>
                    <a:pt x="4733" y="540"/>
                  </a:lnTo>
                  <a:cubicBezTo>
                    <a:pt x="4882" y="540"/>
                    <a:pt x="5002" y="418"/>
                    <a:pt x="5002" y="270"/>
                  </a:cubicBezTo>
                  <a:cubicBezTo>
                    <a:pt x="5002" y="121"/>
                    <a:pt x="4882" y="1"/>
                    <a:pt x="473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7" name="CuadroTexto 36">
            <a:extLst>
              <a:ext uri="{FF2B5EF4-FFF2-40B4-BE49-F238E27FC236}">
                <a16:creationId xmlns:a16="http://schemas.microsoft.com/office/drawing/2014/main" id="{B31FF725-67F2-DC73-1257-A313D9A78857}"/>
              </a:ext>
            </a:extLst>
          </p:cNvPr>
          <p:cNvSpPr txBox="1"/>
          <p:nvPr/>
        </p:nvSpPr>
        <p:spPr>
          <a:xfrm>
            <a:off x="6320198" y="3014194"/>
            <a:ext cx="2833634" cy="739561"/>
          </a:xfrm>
          <a:prstGeom prst="rect">
            <a:avLst/>
          </a:prstGeom>
          <a:noFill/>
        </p:spPr>
        <p:txBody>
          <a:bodyPr wrap="square">
            <a:spAutoFit/>
          </a:bodyPr>
          <a:lstStyle/>
          <a:p>
            <a:pPr algn="ctr"/>
            <a:r>
              <a:rPr lang="es-ES" sz="1400" b="1" dirty="0">
                <a:solidFill>
                  <a:schemeClr val="bg1"/>
                </a:solidFill>
                <a:latin typeface="Roboto Slab" pitchFamily="2" charset="0"/>
                <a:ea typeface="Roboto Slab" pitchFamily="2" charset="0"/>
                <a:cs typeface="Roboto Slab" pitchFamily="2" charset="0"/>
              </a:rPr>
              <a:t>Jóvenes entre los 1</a:t>
            </a:r>
            <a:r>
              <a:rPr lang="es-ES" b="1" dirty="0">
                <a:solidFill>
                  <a:schemeClr val="bg1"/>
                </a:solidFill>
                <a:latin typeface="Roboto Slab" pitchFamily="2" charset="0"/>
                <a:ea typeface="Roboto Slab" pitchFamily="2" charset="0"/>
                <a:cs typeface="Roboto Slab" pitchFamily="2" charset="0"/>
              </a:rPr>
              <a:t>8</a:t>
            </a:r>
            <a:r>
              <a:rPr lang="es-ES" sz="1400" b="1" dirty="0">
                <a:solidFill>
                  <a:schemeClr val="bg1"/>
                </a:solidFill>
                <a:latin typeface="Roboto Slab" pitchFamily="2" charset="0"/>
                <a:ea typeface="Roboto Slab" pitchFamily="2" charset="0"/>
                <a:cs typeface="Roboto Slab" pitchFamily="2" charset="0"/>
              </a:rPr>
              <a:t> y 28 años de edad pueden acceder a este programa</a:t>
            </a:r>
          </a:p>
        </p:txBody>
      </p:sp>
      <p:sp>
        <p:nvSpPr>
          <p:cNvPr id="39" name="Rectángulo: esquinas redondeadas 38">
            <a:extLst>
              <a:ext uri="{FF2B5EF4-FFF2-40B4-BE49-F238E27FC236}">
                <a16:creationId xmlns:a16="http://schemas.microsoft.com/office/drawing/2014/main" id="{16DD3F98-6A41-91C3-1E00-30EAEA1F62CF}"/>
              </a:ext>
            </a:extLst>
          </p:cNvPr>
          <p:cNvSpPr/>
          <p:nvPr/>
        </p:nvSpPr>
        <p:spPr>
          <a:xfrm>
            <a:off x="457199" y="3014194"/>
            <a:ext cx="2286000" cy="169840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Ser pequeño o mediano productor rural disperso u organizado; y/o pertenecer a una organización rural interesada.</a:t>
            </a:r>
            <a:endParaRPr lang="es-CO" dirty="0"/>
          </a:p>
        </p:txBody>
      </p:sp>
      <p:sp>
        <p:nvSpPr>
          <p:cNvPr id="40" name="Título 33">
            <a:extLst>
              <a:ext uri="{FF2B5EF4-FFF2-40B4-BE49-F238E27FC236}">
                <a16:creationId xmlns:a16="http://schemas.microsoft.com/office/drawing/2014/main" id="{36BE46D5-74EE-662B-9552-2C8F1F4A2EDF}"/>
              </a:ext>
            </a:extLst>
          </p:cNvPr>
          <p:cNvSpPr>
            <a:spLocks noGrp="1"/>
          </p:cNvSpPr>
          <p:nvPr>
            <p:ph type="title"/>
          </p:nvPr>
        </p:nvSpPr>
        <p:spPr>
          <a:xfrm>
            <a:off x="297775" y="2487696"/>
            <a:ext cx="2604847" cy="408403"/>
          </a:xfrm>
        </p:spPr>
        <p:txBody>
          <a:bodyPr/>
          <a:lstStyle/>
          <a:p>
            <a:pPr algn="ctr"/>
            <a:r>
              <a:rPr lang="es-CO" sz="1600" dirty="0"/>
              <a:t>Requisitos</a:t>
            </a:r>
          </a:p>
        </p:txBody>
      </p:sp>
      <p:sp>
        <p:nvSpPr>
          <p:cNvPr id="42" name="CuadroTexto 41">
            <a:extLst>
              <a:ext uri="{FF2B5EF4-FFF2-40B4-BE49-F238E27FC236}">
                <a16:creationId xmlns:a16="http://schemas.microsoft.com/office/drawing/2014/main" id="{CB96291F-DAE6-431F-7F3C-CFD84733FC79}"/>
              </a:ext>
            </a:extLst>
          </p:cNvPr>
          <p:cNvSpPr txBox="1"/>
          <p:nvPr/>
        </p:nvSpPr>
        <p:spPr>
          <a:xfrm>
            <a:off x="2850838" y="880171"/>
            <a:ext cx="3389892" cy="523220"/>
          </a:xfrm>
          <a:prstGeom prst="rect">
            <a:avLst/>
          </a:prstGeom>
          <a:noFill/>
        </p:spPr>
        <p:txBody>
          <a:bodyPr wrap="square">
            <a:spAutoFit/>
          </a:bodyPr>
          <a:lstStyle/>
          <a:p>
            <a:pPr algn="ctr"/>
            <a:r>
              <a:rPr lang="es-CO" sz="1400" dirty="0">
                <a:solidFill>
                  <a:schemeClr val="tx1"/>
                </a:solidFill>
                <a:latin typeface="Roboto Slab ExtraBold" pitchFamily="2" charset="0"/>
                <a:ea typeface="Roboto Slab ExtraBold" pitchFamily="2" charset="0"/>
                <a:cs typeface="Roboto Slab ExtraBold" pitchFamily="2" charset="0"/>
              </a:rPr>
              <a:t>Procedimientos para </a:t>
            </a:r>
          </a:p>
          <a:p>
            <a:pPr algn="ctr"/>
            <a:r>
              <a:rPr lang="es-CO" sz="1400" dirty="0">
                <a:solidFill>
                  <a:schemeClr val="tx1"/>
                </a:solidFill>
                <a:latin typeface="Roboto Slab ExtraBold" pitchFamily="2" charset="0"/>
                <a:ea typeface="Roboto Slab ExtraBold" pitchFamily="2" charset="0"/>
                <a:cs typeface="Roboto Slab ExtraBold" pitchFamily="2" charset="0"/>
              </a:rPr>
              <a:t>acceder a la oferta</a:t>
            </a:r>
          </a:p>
        </p:txBody>
      </p:sp>
      <p:sp>
        <p:nvSpPr>
          <p:cNvPr id="43" name="Elipse 42">
            <a:extLst>
              <a:ext uri="{FF2B5EF4-FFF2-40B4-BE49-F238E27FC236}">
                <a16:creationId xmlns:a16="http://schemas.microsoft.com/office/drawing/2014/main" id="{7A521B78-EECF-8D51-DCE3-16AF6F16775B}"/>
              </a:ext>
            </a:extLst>
          </p:cNvPr>
          <p:cNvSpPr/>
          <p:nvPr/>
        </p:nvSpPr>
        <p:spPr>
          <a:xfrm>
            <a:off x="2987476" y="1521486"/>
            <a:ext cx="3116617" cy="2853805"/>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t>Acceder al Servicio de asesoría para la sostenibilidad de apuestas de desarrollo rural pueden escribir al correo institucional: </a:t>
            </a:r>
            <a:r>
              <a:rPr lang="es-ES" sz="1200" dirty="0">
                <a:solidFill>
                  <a:srgbClr val="0000CC"/>
                </a:solidFill>
              </a:rPr>
              <a:t>correspondencia@adr.gov.co direccioasociatividad@adr.co  </a:t>
            </a:r>
            <a:r>
              <a:rPr lang="es-ES" sz="1200" dirty="0"/>
              <a:t>o al link para mayor información </a:t>
            </a:r>
            <a:r>
              <a:rPr lang="es-ES" sz="1200" dirty="0">
                <a:solidFill>
                  <a:srgbClr val="0000CC"/>
                </a:solidFill>
              </a:rPr>
              <a:t>https://www.adr.gov.co/atencion-y-servicios-a-la-ciudadania/participacion-y-asociatividad</a:t>
            </a:r>
            <a:r>
              <a:rPr lang="es-ES" dirty="0">
                <a:solidFill>
                  <a:srgbClr val="0000CC"/>
                </a:solidFill>
              </a:rPr>
              <a:t>/ </a:t>
            </a:r>
            <a:endParaRPr lang="es-CO" dirty="0">
              <a:solidFill>
                <a:srgbClr val="0000CC"/>
              </a:solidFill>
            </a:endParaRPr>
          </a:p>
        </p:txBody>
      </p:sp>
      <p:sp>
        <p:nvSpPr>
          <p:cNvPr id="44" name="CuadroTexto 43">
            <a:extLst>
              <a:ext uri="{FF2B5EF4-FFF2-40B4-BE49-F238E27FC236}">
                <a16:creationId xmlns:a16="http://schemas.microsoft.com/office/drawing/2014/main" id="{3491743E-F6F9-84A2-2FB7-FE5814EDFDEF}"/>
              </a:ext>
            </a:extLst>
          </p:cNvPr>
          <p:cNvSpPr txBox="1"/>
          <p:nvPr/>
        </p:nvSpPr>
        <p:spPr>
          <a:xfrm>
            <a:off x="501695" y="1414602"/>
            <a:ext cx="2311442" cy="523220"/>
          </a:xfrm>
          <a:prstGeom prst="rect">
            <a:avLst/>
          </a:prstGeom>
          <a:noFill/>
        </p:spPr>
        <p:txBody>
          <a:bodyPr wrap="square" rtlCol="0">
            <a:spAutoFit/>
          </a:bodyPr>
          <a:lstStyle/>
          <a:p>
            <a:pPr algn="ctr"/>
            <a:r>
              <a:rPr lang="es-CO" b="1" dirty="0">
                <a:solidFill>
                  <a:schemeClr val="tx1"/>
                </a:solidFill>
              </a:rPr>
              <a:t>Nota: </a:t>
            </a:r>
            <a:r>
              <a:rPr lang="es-ES" b="1" dirty="0">
                <a:solidFill>
                  <a:schemeClr val="tx1"/>
                </a:solidFill>
              </a:rPr>
              <a:t>Temporalidad de la oferta: Permanente</a:t>
            </a:r>
            <a:endParaRPr lang="es-CO" b="1" dirty="0">
              <a:solidFill>
                <a:schemeClr val="tx1"/>
              </a:solidFill>
            </a:endParaRPr>
          </a:p>
        </p:txBody>
      </p:sp>
      <p:grpSp>
        <p:nvGrpSpPr>
          <p:cNvPr id="45" name="Google Shape;1019;p34">
            <a:extLst>
              <a:ext uri="{FF2B5EF4-FFF2-40B4-BE49-F238E27FC236}">
                <a16:creationId xmlns:a16="http://schemas.microsoft.com/office/drawing/2014/main" id="{6178C331-CBEB-744F-9CC6-83882133F414}"/>
              </a:ext>
            </a:extLst>
          </p:cNvPr>
          <p:cNvGrpSpPr/>
          <p:nvPr/>
        </p:nvGrpSpPr>
        <p:grpSpPr>
          <a:xfrm>
            <a:off x="6104093" y="4025671"/>
            <a:ext cx="656964" cy="1029499"/>
            <a:chOff x="-646575" y="2982250"/>
            <a:chExt cx="498229" cy="780752"/>
          </a:xfrm>
        </p:grpSpPr>
        <p:sp>
          <p:nvSpPr>
            <p:cNvPr id="46" name="Google Shape;1020;p34">
              <a:extLst>
                <a:ext uri="{FF2B5EF4-FFF2-40B4-BE49-F238E27FC236}">
                  <a16:creationId xmlns:a16="http://schemas.microsoft.com/office/drawing/2014/main" id="{F9516928-A9A8-9EC4-F914-996D7DB548B5}"/>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021;p34">
              <a:extLst>
                <a:ext uri="{FF2B5EF4-FFF2-40B4-BE49-F238E27FC236}">
                  <a16:creationId xmlns:a16="http://schemas.microsoft.com/office/drawing/2014/main" id="{DBE9C9CF-2E39-E888-09FE-EFF824510E41}"/>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022;p34">
              <a:extLst>
                <a:ext uri="{FF2B5EF4-FFF2-40B4-BE49-F238E27FC236}">
                  <a16:creationId xmlns:a16="http://schemas.microsoft.com/office/drawing/2014/main" id="{DAFF4ADF-036A-F9F8-51BD-044FAEE53BDA}"/>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023;p34">
              <a:extLst>
                <a:ext uri="{FF2B5EF4-FFF2-40B4-BE49-F238E27FC236}">
                  <a16:creationId xmlns:a16="http://schemas.microsoft.com/office/drawing/2014/main" id="{9F02FA47-F375-3C31-812F-9067EC089CE7}"/>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024;p34">
              <a:extLst>
                <a:ext uri="{FF2B5EF4-FFF2-40B4-BE49-F238E27FC236}">
                  <a16:creationId xmlns:a16="http://schemas.microsoft.com/office/drawing/2014/main" id="{BB06E2C7-2268-3448-5556-D50A4BF1F254}"/>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025;p34">
              <a:extLst>
                <a:ext uri="{FF2B5EF4-FFF2-40B4-BE49-F238E27FC236}">
                  <a16:creationId xmlns:a16="http://schemas.microsoft.com/office/drawing/2014/main" id="{89DB4F79-D1B9-A841-5E44-91142AE5BCE1}"/>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026;p34">
              <a:extLst>
                <a:ext uri="{FF2B5EF4-FFF2-40B4-BE49-F238E27FC236}">
                  <a16:creationId xmlns:a16="http://schemas.microsoft.com/office/drawing/2014/main" id="{0D7544F3-8C93-F109-87EA-422D7E92CDB6}"/>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27;p34">
              <a:extLst>
                <a:ext uri="{FF2B5EF4-FFF2-40B4-BE49-F238E27FC236}">
                  <a16:creationId xmlns:a16="http://schemas.microsoft.com/office/drawing/2014/main" id="{B9FC086B-6E8C-3C3B-6DC6-4B8847B269DD}"/>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28;p34">
              <a:extLst>
                <a:ext uri="{FF2B5EF4-FFF2-40B4-BE49-F238E27FC236}">
                  <a16:creationId xmlns:a16="http://schemas.microsoft.com/office/drawing/2014/main" id="{C59FD179-FB2C-A9AB-CAD0-FB66CB670AD6}"/>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29;p34">
              <a:extLst>
                <a:ext uri="{FF2B5EF4-FFF2-40B4-BE49-F238E27FC236}">
                  <a16:creationId xmlns:a16="http://schemas.microsoft.com/office/drawing/2014/main" id="{4AA8545F-8D25-2F2E-B6A2-84D5BE8602FD}"/>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6" name="Google Shape;1019;p34">
            <a:extLst>
              <a:ext uri="{FF2B5EF4-FFF2-40B4-BE49-F238E27FC236}">
                <a16:creationId xmlns:a16="http://schemas.microsoft.com/office/drawing/2014/main" id="{376A6A46-9B87-3987-0C41-B52CC57A9D49}"/>
              </a:ext>
            </a:extLst>
          </p:cNvPr>
          <p:cNvGrpSpPr/>
          <p:nvPr/>
        </p:nvGrpSpPr>
        <p:grpSpPr>
          <a:xfrm>
            <a:off x="7133034" y="4198622"/>
            <a:ext cx="656964" cy="1029499"/>
            <a:chOff x="-646575" y="2982250"/>
            <a:chExt cx="498229" cy="780752"/>
          </a:xfrm>
        </p:grpSpPr>
        <p:sp>
          <p:nvSpPr>
            <p:cNvPr id="57" name="Google Shape;1020;p34">
              <a:extLst>
                <a:ext uri="{FF2B5EF4-FFF2-40B4-BE49-F238E27FC236}">
                  <a16:creationId xmlns:a16="http://schemas.microsoft.com/office/drawing/2014/main" id="{5E2A4077-BF83-5D3B-A5A2-4F229A2F97DE}"/>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21;p34">
              <a:extLst>
                <a:ext uri="{FF2B5EF4-FFF2-40B4-BE49-F238E27FC236}">
                  <a16:creationId xmlns:a16="http://schemas.microsoft.com/office/drawing/2014/main" id="{5ECECAFA-E0FB-FA54-F642-FF76B08D60EF}"/>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22;p34">
              <a:extLst>
                <a:ext uri="{FF2B5EF4-FFF2-40B4-BE49-F238E27FC236}">
                  <a16:creationId xmlns:a16="http://schemas.microsoft.com/office/drawing/2014/main" id="{C016C941-48D3-AD47-858E-0AE7C949CE2B}"/>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23;p34">
              <a:extLst>
                <a:ext uri="{FF2B5EF4-FFF2-40B4-BE49-F238E27FC236}">
                  <a16:creationId xmlns:a16="http://schemas.microsoft.com/office/drawing/2014/main" id="{719646AC-7EB8-EB27-2F9B-820085802D96}"/>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24;p34">
              <a:extLst>
                <a:ext uri="{FF2B5EF4-FFF2-40B4-BE49-F238E27FC236}">
                  <a16:creationId xmlns:a16="http://schemas.microsoft.com/office/drawing/2014/main" id="{EE188FE6-E992-2DD6-E4BD-D3AD14B0C092}"/>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25;p34">
              <a:extLst>
                <a:ext uri="{FF2B5EF4-FFF2-40B4-BE49-F238E27FC236}">
                  <a16:creationId xmlns:a16="http://schemas.microsoft.com/office/drawing/2014/main" id="{89AA7CA8-7CD4-FA22-B40A-EC23585655DD}"/>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26;p34">
              <a:extLst>
                <a:ext uri="{FF2B5EF4-FFF2-40B4-BE49-F238E27FC236}">
                  <a16:creationId xmlns:a16="http://schemas.microsoft.com/office/drawing/2014/main" id="{F71A9DD2-DC58-10D1-9636-A38E45DF5B51}"/>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27;p34">
              <a:extLst>
                <a:ext uri="{FF2B5EF4-FFF2-40B4-BE49-F238E27FC236}">
                  <a16:creationId xmlns:a16="http://schemas.microsoft.com/office/drawing/2014/main" id="{71A0EEA7-AE66-32D0-B8AF-6EC7C5169184}"/>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28;p34">
              <a:extLst>
                <a:ext uri="{FF2B5EF4-FFF2-40B4-BE49-F238E27FC236}">
                  <a16:creationId xmlns:a16="http://schemas.microsoft.com/office/drawing/2014/main" id="{C4459B16-AF28-5725-85BE-FD8D41A44FD3}"/>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29;p34">
              <a:extLst>
                <a:ext uri="{FF2B5EF4-FFF2-40B4-BE49-F238E27FC236}">
                  <a16:creationId xmlns:a16="http://schemas.microsoft.com/office/drawing/2014/main" id="{0EBE1031-C8B5-85F2-2384-50B4BBE20CE1}"/>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7" name="Google Shape;1019;p34">
            <a:extLst>
              <a:ext uri="{FF2B5EF4-FFF2-40B4-BE49-F238E27FC236}">
                <a16:creationId xmlns:a16="http://schemas.microsoft.com/office/drawing/2014/main" id="{74960B4D-705F-7475-CDDC-B71B8B24146A}"/>
              </a:ext>
            </a:extLst>
          </p:cNvPr>
          <p:cNvGrpSpPr/>
          <p:nvPr/>
        </p:nvGrpSpPr>
        <p:grpSpPr>
          <a:xfrm>
            <a:off x="8046318" y="3707562"/>
            <a:ext cx="656964" cy="1029499"/>
            <a:chOff x="-646575" y="2982250"/>
            <a:chExt cx="498229" cy="780752"/>
          </a:xfrm>
        </p:grpSpPr>
        <p:sp>
          <p:nvSpPr>
            <p:cNvPr id="68" name="Google Shape;1020;p34">
              <a:extLst>
                <a:ext uri="{FF2B5EF4-FFF2-40B4-BE49-F238E27FC236}">
                  <a16:creationId xmlns:a16="http://schemas.microsoft.com/office/drawing/2014/main" id="{F860EFA1-3E4D-8B50-5AE1-0A12D1999705}"/>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21;p34">
              <a:extLst>
                <a:ext uri="{FF2B5EF4-FFF2-40B4-BE49-F238E27FC236}">
                  <a16:creationId xmlns:a16="http://schemas.microsoft.com/office/drawing/2014/main" id="{CEB6B4BB-EEBA-862D-7862-DEF41B79C07E}"/>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22;p34">
              <a:extLst>
                <a:ext uri="{FF2B5EF4-FFF2-40B4-BE49-F238E27FC236}">
                  <a16:creationId xmlns:a16="http://schemas.microsoft.com/office/drawing/2014/main" id="{97242B07-BE82-F31B-6EDE-D549E04C5AE9}"/>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23;p34">
              <a:extLst>
                <a:ext uri="{FF2B5EF4-FFF2-40B4-BE49-F238E27FC236}">
                  <a16:creationId xmlns:a16="http://schemas.microsoft.com/office/drawing/2014/main" id="{8E3C4928-7FB6-0324-DECA-1932B7A4F979}"/>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24;p34">
              <a:extLst>
                <a:ext uri="{FF2B5EF4-FFF2-40B4-BE49-F238E27FC236}">
                  <a16:creationId xmlns:a16="http://schemas.microsoft.com/office/drawing/2014/main" id="{DDF9D5D0-939C-EAB2-8A15-D6FD6A1D2E9D}"/>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25;p34">
              <a:extLst>
                <a:ext uri="{FF2B5EF4-FFF2-40B4-BE49-F238E27FC236}">
                  <a16:creationId xmlns:a16="http://schemas.microsoft.com/office/drawing/2014/main" id="{4584237E-CB44-2CAC-8B5C-4D3791645E12}"/>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26;p34">
              <a:extLst>
                <a:ext uri="{FF2B5EF4-FFF2-40B4-BE49-F238E27FC236}">
                  <a16:creationId xmlns:a16="http://schemas.microsoft.com/office/drawing/2014/main" id="{5A73A45E-8973-D1A1-6D7D-080485084172}"/>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27;p34">
              <a:extLst>
                <a:ext uri="{FF2B5EF4-FFF2-40B4-BE49-F238E27FC236}">
                  <a16:creationId xmlns:a16="http://schemas.microsoft.com/office/drawing/2014/main" id="{DD74E06F-D585-7F22-EB44-1C00258E2D57}"/>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28;p34">
              <a:extLst>
                <a:ext uri="{FF2B5EF4-FFF2-40B4-BE49-F238E27FC236}">
                  <a16:creationId xmlns:a16="http://schemas.microsoft.com/office/drawing/2014/main" id="{F82E4CEF-9856-506C-5951-C63DB4B54E9E}"/>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29;p34">
              <a:extLst>
                <a:ext uri="{FF2B5EF4-FFF2-40B4-BE49-F238E27FC236}">
                  <a16:creationId xmlns:a16="http://schemas.microsoft.com/office/drawing/2014/main" id="{73844E18-7A4C-5FE6-9439-76182CCBEB34}"/>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 name="Picture 14" descr="Agencia de Desarrollo Rural">
            <a:extLst>
              <a:ext uri="{FF2B5EF4-FFF2-40B4-BE49-F238E27FC236}">
                <a16:creationId xmlns:a16="http://schemas.microsoft.com/office/drawing/2014/main" id="{F6196900-FA86-6AA1-916A-6CDAD5EC4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670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73633" y="3103578"/>
            <a:ext cx="4210192" cy="138499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a:t>
            </a:r>
            <a:r>
              <a:rPr lang="es-ES" sz="1200" dirty="0">
                <a:solidFill>
                  <a:schemeClr val="accent5"/>
                </a:solidFill>
                <a:latin typeface="Roboto "/>
                <a:ea typeface="Roboto Slab" pitchFamily="2" charset="0"/>
                <a:cs typeface="Roboto Slab" pitchFamily="2" charset="0"/>
              </a:rPr>
              <a:t>: Puede visitar a cualquier de nuestras Unidades Técnicas Territoriales estas están presentes a nivel nacional. </a:t>
            </a:r>
          </a:p>
          <a:p>
            <a:pPr algn="just"/>
            <a:endParaRPr lang="es-ES" sz="1200" b="1" dirty="0">
              <a:solidFill>
                <a:schemeClr val="accent5"/>
              </a:solidFill>
              <a:latin typeface="Roboto "/>
              <a:ea typeface="Roboto Slab" pitchFamily="2" charset="0"/>
              <a:cs typeface="Roboto Slab" pitchFamily="2" charset="0"/>
            </a:endParaRPr>
          </a:p>
          <a:p>
            <a:pPr algn="just"/>
            <a:r>
              <a:rPr lang="es-ES" sz="1200" b="1" dirty="0">
                <a:solidFill>
                  <a:srgbClr val="0000CC"/>
                </a:solidFill>
                <a:latin typeface="Roboto "/>
                <a:ea typeface="Roboto Slab" pitchFamily="2" charset="0"/>
                <a:cs typeface="Roboto Slab" pitchFamily="2" charset="0"/>
                <a:hlinkClick r:id="rId2">
                  <a:extLst>
                    <a:ext uri="{A12FA001-AC4F-418D-AE19-62706E023703}">
                      <ahyp:hlinkClr xmlns:ahyp="http://schemas.microsoft.com/office/drawing/2018/hyperlinkcolor" val="tx"/>
                    </a:ext>
                  </a:extLst>
                </a:hlinkClick>
              </a:rPr>
              <a:t>https://www.adr.gov.co/la-agencia/unidades-tecnicas-territoriales/</a:t>
            </a:r>
            <a:r>
              <a:rPr lang="es-ES" sz="1200" b="1" dirty="0">
                <a:solidFill>
                  <a:srgbClr val="0000CC"/>
                </a:solidFill>
                <a:latin typeface="Roboto "/>
                <a:ea typeface="Roboto Slab" pitchFamily="2" charset="0"/>
                <a:cs typeface="Roboto Slab" pitchFamily="2" charset="0"/>
              </a:rPr>
              <a:t> </a:t>
            </a:r>
          </a:p>
          <a:p>
            <a:pPr algn="just"/>
            <a:endParaRPr lang="es-ES" sz="1200" b="1" i="1" dirty="0">
              <a:solidFill>
                <a:schemeClr val="accent5"/>
              </a:solidFill>
              <a:latin typeface="Roboto "/>
              <a:ea typeface="Roboto Slab" pitchFamily="2" charset="0"/>
              <a:cs typeface="Roboto Slab" pitchFamily="2" charset="0"/>
              <a:hlinkClick r:id="rId3"/>
            </a:endParaRP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61" y="1512647"/>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oogle Shape;9257;p64">
            <a:extLst>
              <a:ext uri="{FF2B5EF4-FFF2-40B4-BE49-F238E27FC236}">
                <a16:creationId xmlns:a16="http://schemas.microsoft.com/office/drawing/2014/main" id="{AD9F29A5-5444-363F-787C-B4A3816468C7}"/>
              </a:ext>
            </a:extLst>
          </p:cNvPr>
          <p:cNvGrpSpPr/>
          <p:nvPr/>
        </p:nvGrpSpPr>
        <p:grpSpPr>
          <a:xfrm>
            <a:off x="307076" y="2394304"/>
            <a:ext cx="387539" cy="386888"/>
            <a:chOff x="2408992" y="1722875"/>
            <a:chExt cx="397761" cy="397093"/>
          </a:xfrm>
        </p:grpSpPr>
        <p:sp>
          <p:nvSpPr>
            <p:cNvPr id="2087" name="Google Shape;9258;p64">
              <a:extLst>
                <a:ext uri="{FF2B5EF4-FFF2-40B4-BE49-F238E27FC236}">
                  <a16:creationId xmlns:a16="http://schemas.microsoft.com/office/drawing/2014/main" id="{4A796C8F-D27A-8BC0-FF25-1810025B16FB}"/>
                </a:ext>
              </a:extLst>
            </p:cNvPr>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9259;p64">
              <a:extLst>
                <a:ext uri="{FF2B5EF4-FFF2-40B4-BE49-F238E27FC236}">
                  <a16:creationId xmlns:a16="http://schemas.microsoft.com/office/drawing/2014/main" id="{E9D55FFD-7D9C-8025-A1E4-F77A380D033E}"/>
                </a:ext>
              </a:extLst>
            </p:cNvPr>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015429"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 </a:t>
            </a:r>
            <a:r>
              <a:rPr lang="es-ES" sz="1200" b="1" dirty="0">
                <a:solidFill>
                  <a:srgbClr val="0000CC"/>
                </a:solidFill>
                <a:latin typeface="Roboto "/>
                <a:ea typeface="Roboto Slab" pitchFamily="2" charset="0"/>
                <a:cs typeface="Roboto Slab" pitchFamily="2" charset="0"/>
              </a:rPr>
              <a:t>correspondencia@adr.gov.co </a:t>
            </a:r>
            <a:endParaRPr lang="es-CO" b="1" dirty="0">
              <a:solidFill>
                <a:srgbClr val="0000CC"/>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66946" y="1435309"/>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 la línea nacional en el número 018000-189889 </a:t>
            </a:r>
          </a:p>
        </p:txBody>
      </p:sp>
      <p:sp>
        <p:nvSpPr>
          <p:cNvPr id="2097" name="CuadroTexto 2096">
            <a:extLst>
              <a:ext uri="{FF2B5EF4-FFF2-40B4-BE49-F238E27FC236}">
                <a16:creationId xmlns:a16="http://schemas.microsoft.com/office/drawing/2014/main" id="{0122EE99-6144-79A5-456F-4310979F6256}"/>
              </a:ext>
            </a:extLst>
          </p:cNvPr>
          <p:cNvSpPr txBox="1"/>
          <p:nvPr/>
        </p:nvSpPr>
        <p:spPr>
          <a:xfrm>
            <a:off x="875950" y="2245830"/>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Virtual</a:t>
            </a:r>
            <a:r>
              <a:rPr lang="es-ES" sz="1200" dirty="0">
                <a:solidFill>
                  <a:schemeClr val="accent5"/>
                </a:solidFill>
                <a:latin typeface="Roboto "/>
                <a:ea typeface="Roboto Slab" pitchFamily="2" charset="0"/>
                <a:cs typeface="Roboto Slab" pitchFamily="2" charset="0"/>
              </a:rPr>
              <a:t>: Escribiendo al número de WhatsApp +57 316 834 1665. Horario de lunes a viernes de 8:00 a.m. a 5:00 p.m.</a:t>
            </a:r>
            <a:endParaRPr lang="es-CO" dirty="0"/>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55275" y="3176233"/>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 name="Google Shape;2787;p44">
            <a:extLst>
              <a:ext uri="{FF2B5EF4-FFF2-40B4-BE49-F238E27FC236}">
                <a16:creationId xmlns:a16="http://schemas.microsoft.com/office/drawing/2014/main" id="{C82B4A97-C6CC-56C6-BC6F-6218B4667B2A}"/>
              </a:ext>
            </a:extLst>
          </p:cNvPr>
          <p:cNvGrpSpPr/>
          <p:nvPr/>
        </p:nvGrpSpPr>
        <p:grpSpPr>
          <a:xfrm>
            <a:off x="5990262" y="1558248"/>
            <a:ext cx="1950567" cy="3361834"/>
            <a:chOff x="6202034" y="1332946"/>
            <a:chExt cx="1601400" cy="3052808"/>
          </a:xfrm>
        </p:grpSpPr>
        <p:sp>
          <p:nvSpPr>
            <p:cNvPr id="2304" name="Google Shape;2788;p44">
              <a:extLst>
                <a:ext uri="{FF2B5EF4-FFF2-40B4-BE49-F238E27FC236}">
                  <a16:creationId xmlns:a16="http://schemas.microsoft.com/office/drawing/2014/main" id="{2148CE16-660C-889C-68FE-BBF82E2A6AFE}"/>
                </a:ext>
              </a:extLst>
            </p:cNvPr>
            <p:cNvSpPr/>
            <p:nvPr/>
          </p:nvSpPr>
          <p:spPr>
            <a:xfrm>
              <a:off x="6202034" y="4335054"/>
              <a:ext cx="1601400" cy="50700"/>
            </a:xfrm>
            <a:prstGeom prst="flowChartConnector">
              <a:avLst/>
            </a:pr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305" name="Google Shape;2789;p44">
              <a:extLst>
                <a:ext uri="{FF2B5EF4-FFF2-40B4-BE49-F238E27FC236}">
                  <a16:creationId xmlns:a16="http://schemas.microsoft.com/office/drawing/2014/main" id="{821D310F-55F2-3817-98A7-AFBA216F6AAD}"/>
                </a:ext>
              </a:extLst>
            </p:cNvPr>
            <p:cNvGrpSpPr/>
            <p:nvPr/>
          </p:nvGrpSpPr>
          <p:grpSpPr>
            <a:xfrm>
              <a:off x="6358902" y="1332946"/>
              <a:ext cx="1109524" cy="3036125"/>
              <a:chOff x="6284275" y="1292763"/>
              <a:chExt cx="1109524" cy="3036125"/>
            </a:xfrm>
          </p:grpSpPr>
          <p:sp>
            <p:nvSpPr>
              <p:cNvPr id="2306" name="Google Shape;2790;p44">
                <a:extLst>
                  <a:ext uri="{FF2B5EF4-FFF2-40B4-BE49-F238E27FC236}">
                    <a16:creationId xmlns:a16="http://schemas.microsoft.com/office/drawing/2014/main" id="{C8C51576-79B1-CEC3-797C-45E81A04D3E2}"/>
                  </a:ext>
                </a:extLst>
              </p:cNvPr>
              <p:cNvSpPr/>
              <p:nvPr/>
            </p:nvSpPr>
            <p:spPr>
              <a:xfrm>
                <a:off x="6536837" y="3945572"/>
                <a:ext cx="284039" cy="383315"/>
              </a:xfrm>
              <a:custGeom>
                <a:avLst/>
                <a:gdLst/>
                <a:ahLst/>
                <a:cxnLst/>
                <a:rect l="l" t="t" r="r" b="b"/>
                <a:pathLst>
                  <a:path w="4223" h="5699" extrusionOk="0">
                    <a:moveTo>
                      <a:pt x="1891" y="0"/>
                    </a:moveTo>
                    <a:lnTo>
                      <a:pt x="2332" y="3617"/>
                    </a:lnTo>
                    <a:lnTo>
                      <a:pt x="1891" y="4272"/>
                    </a:lnTo>
                    <a:cubicBezTo>
                      <a:pt x="1891" y="4272"/>
                      <a:pt x="1" y="5343"/>
                      <a:pt x="177" y="5608"/>
                    </a:cubicBezTo>
                    <a:cubicBezTo>
                      <a:pt x="216" y="5673"/>
                      <a:pt x="346" y="5698"/>
                      <a:pt x="529" y="5698"/>
                    </a:cubicBezTo>
                    <a:cubicBezTo>
                      <a:pt x="1124" y="5698"/>
                      <a:pt x="2272" y="5426"/>
                      <a:pt x="2571" y="5368"/>
                    </a:cubicBezTo>
                    <a:cubicBezTo>
                      <a:pt x="2962" y="5305"/>
                      <a:pt x="3857" y="5356"/>
                      <a:pt x="4033" y="5066"/>
                    </a:cubicBezTo>
                    <a:cubicBezTo>
                      <a:pt x="4222" y="4776"/>
                      <a:pt x="3869" y="3907"/>
                      <a:pt x="3869" y="3907"/>
                    </a:cubicBezTo>
                    <a:lnTo>
                      <a:pt x="3869"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7" name="Google Shape;2791;p44">
                <a:extLst>
                  <a:ext uri="{FF2B5EF4-FFF2-40B4-BE49-F238E27FC236}">
                    <a16:creationId xmlns:a16="http://schemas.microsoft.com/office/drawing/2014/main" id="{5EDDF7EA-C2D6-CD35-BDC9-7E64B3D9FFA7}"/>
                  </a:ext>
                </a:extLst>
              </p:cNvPr>
              <p:cNvSpPr/>
              <p:nvPr/>
            </p:nvSpPr>
            <p:spPr>
              <a:xfrm>
                <a:off x="7092003" y="3945572"/>
                <a:ext cx="301796" cy="383315"/>
              </a:xfrm>
              <a:custGeom>
                <a:avLst/>
                <a:gdLst/>
                <a:ahLst/>
                <a:cxnLst/>
                <a:rect l="l" t="t" r="r" b="b"/>
                <a:pathLst>
                  <a:path w="4487" h="5699" extrusionOk="0">
                    <a:moveTo>
                      <a:pt x="0" y="0"/>
                    </a:moveTo>
                    <a:lnTo>
                      <a:pt x="618" y="3907"/>
                    </a:lnTo>
                    <a:cubicBezTo>
                      <a:pt x="618" y="3907"/>
                      <a:pt x="265" y="4776"/>
                      <a:pt x="454" y="5066"/>
                    </a:cubicBezTo>
                    <a:cubicBezTo>
                      <a:pt x="643" y="5356"/>
                      <a:pt x="1525" y="5305"/>
                      <a:pt x="1916" y="5368"/>
                    </a:cubicBezTo>
                    <a:cubicBezTo>
                      <a:pt x="2224" y="5426"/>
                      <a:pt x="3368" y="5698"/>
                      <a:pt x="3960" y="5698"/>
                    </a:cubicBezTo>
                    <a:cubicBezTo>
                      <a:pt x="4142" y="5698"/>
                      <a:pt x="4271" y="5673"/>
                      <a:pt x="4310" y="5608"/>
                    </a:cubicBezTo>
                    <a:cubicBezTo>
                      <a:pt x="4486" y="5343"/>
                      <a:pt x="2609" y="4272"/>
                      <a:pt x="2609" y="4272"/>
                    </a:cubicBezTo>
                    <a:lnTo>
                      <a:pt x="2155" y="3617"/>
                    </a:lnTo>
                    <a:lnTo>
                      <a:pt x="1979"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8" name="Google Shape;2792;p44">
                <a:extLst>
                  <a:ext uri="{FF2B5EF4-FFF2-40B4-BE49-F238E27FC236}">
                    <a16:creationId xmlns:a16="http://schemas.microsoft.com/office/drawing/2014/main" id="{2481D1C2-49B9-2183-D730-F245F3D249E6}"/>
                  </a:ext>
                </a:extLst>
              </p:cNvPr>
              <p:cNvSpPr/>
              <p:nvPr/>
            </p:nvSpPr>
            <p:spPr>
              <a:xfrm>
                <a:off x="6284275" y="2076747"/>
                <a:ext cx="261978" cy="522139"/>
              </a:xfrm>
              <a:custGeom>
                <a:avLst/>
                <a:gdLst/>
                <a:ahLst/>
                <a:cxnLst/>
                <a:rect l="l" t="t" r="r" b="b"/>
                <a:pathLst>
                  <a:path w="3895" h="7763" extrusionOk="0">
                    <a:moveTo>
                      <a:pt x="1097" y="1"/>
                    </a:moveTo>
                    <a:cubicBezTo>
                      <a:pt x="1097" y="1"/>
                      <a:pt x="1" y="3126"/>
                      <a:pt x="1" y="4386"/>
                    </a:cubicBezTo>
                    <a:cubicBezTo>
                      <a:pt x="1" y="5646"/>
                      <a:pt x="908" y="6881"/>
                      <a:pt x="1551" y="7763"/>
                    </a:cubicBezTo>
                    <a:lnTo>
                      <a:pt x="2156" y="7120"/>
                    </a:lnTo>
                    <a:lnTo>
                      <a:pt x="1588" y="4663"/>
                    </a:lnTo>
                    <a:lnTo>
                      <a:pt x="3894" y="152"/>
                    </a:lnTo>
                    <a:lnTo>
                      <a:pt x="1097"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9" name="Google Shape;2793;p44">
                <a:extLst>
                  <a:ext uri="{FF2B5EF4-FFF2-40B4-BE49-F238E27FC236}">
                    <a16:creationId xmlns:a16="http://schemas.microsoft.com/office/drawing/2014/main" id="{4C226764-EFE0-CF2D-A3B1-EC19387EF268}"/>
                  </a:ext>
                </a:extLst>
              </p:cNvPr>
              <p:cNvSpPr/>
              <p:nvPr/>
            </p:nvSpPr>
            <p:spPr>
              <a:xfrm>
                <a:off x="7097048" y="2076747"/>
                <a:ext cx="289958" cy="522139"/>
              </a:xfrm>
              <a:custGeom>
                <a:avLst/>
                <a:gdLst/>
                <a:ahLst/>
                <a:cxnLst/>
                <a:rect l="l" t="t" r="r" b="b"/>
                <a:pathLst>
                  <a:path w="4311" h="7763" extrusionOk="0">
                    <a:moveTo>
                      <a:pt x="2811" y="1"/>
                    </a:moveTo>
                    <a:lnTo>
                      <a:pt x="1" y="152"/>
                    </a:lnTo>
                    <a:lnTo>
                      <a:pt x="2723" y="4663"/>
                    </a:lnTo>
                    <a:lnTo>
                      <a:pt x="2509" y="7120"/>
                    </a:lnTo>
                    <a:lnTo>
                      <a:pt x="3126" y="7763"/>
                    </a:lnTo>
                    <a:cubicBezTo>
                      <a:pt x="3769" y="6881"/>
                      <a:pt x="4310" y="5646"/>
                      <a:pt x="4310" y="4386"/>
                    </a:cubicBezTo>
                    <a:cubicBezTo>
                      <a:pt x="4310" y="3126"/>
                      <a:pt x="2811" y="1"/>
                      <a:pt x="2811"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0" name="Google Shape;2794;p44">
                <a:extLst>
                  <a:ext uri="{FF2B5EF4-FFF2-40B4-BE49-F238E27FC236}">
                    <a16:creationId xmlns:a16="http://schemas.microsoft.com/office/drawing/2014/main" id="{07825844-8A87-5830-4D2C-2F5CCBCD31E5}"/>
                  </a:ext>
                </a:extLst>
              </p:cNvPr>
              <p:cNvSpPr/>
              <p:nvPr/>
            </p:nvSpPr>
            <p:spPr>
              <a:xfrm>
                <a:off x="6308018" y="1739437"/>
                <a:ext cx="1031499" cy="500952"/>
              </a:xfrm>
              <a:custGeom>
                <a:avLst/>
                <a:gdLst/>
                <a:ahLst/>
                <a:cxnLst/>
                <a:rect l="l" t="t" r="r" b="b"/>
                <a:pathLst>
                  <a:path w="15336" h="7448" extrusionOk="0">
                    <a:moveTo>
                      <a:pt x="5936" y="0"/>
                    </a:moveTo>
                    <a:cubicBezTo>
                      <a:pt x="5936" y="0"/>
                      <a:pt x="4108" y="315"/>
                      <a:pt x="3264" y="832"/>
                    </a:cubicBezTo>
                    <a:cubicBezTo>
                      <a:pt x="2420" y="1361"/>
                      <a:pt x="2231" y="2155"/>
                      <a:pt x="1828" y="2609"/>
                    </a:cubicBezTo>
                    <a:cubicBezTo>
                      <a:pt x="1412" y="3075"/>
                      <a:pt x="1261" y="3163"/>
                      <a:pt x="1034" y="3781"/>
                    </a:cubicBezTo>
                    <a:cubicBezTo>
                      <a:pt x="794" y="4411"/>
                      <a:pt x="215" y="4701"/>
                      <a:pt x="1" y="5444"/>
                    </a:cubicBezTo>
                    <a:lnTo>
                      <a:pt x="3541" y="5444"/>
                    </a:lnTo>
                    <a:lnTo>
                      <a:pt x="4272" y="7447"/>
                    </a:lnTo>
                    <a:lnTo>
                      <a:pt x="11115" y="7246"/>
                    </a:lnTo>
                    <a:lnTo>
                      <a:pt x="11883" y="5847"/>
                    </a:lnTo>
                    <a:lnTo>
                      <a:pt x="15336" y="5847"/>
                    </a:lnTo>
                    <a:cubicBezTo>
                      <a:pt x="15336" y="5847"/>
                      <a:pt x="15059" y="4360"/>
                      <a:pt x="14567" y="3970"/>
                    </a:cubicBezTo>
                    <a:cubicBezTo>
                      <a:pt x="14088" y="3592"/>
                      <a:pt x="13408" y="1916"/>
                      <a:pt x="12753" y="1412"/>
                    </a:cubicBezTo>
                    <a:cubicBezTo>
                      <a:pt x="12085" y="895"/>
                      <a:pt x="11140" y="530"/>
                      <a:pt x="10207" y="353"/>
                    </a:cubicBezTo>
                    <a:cubicBezTo>
                      <a:pt x="9287" y="177"/>
                      <a:pt x="8834" y="114"/>
                      <a:pt x="8834" y="114"/>
                    </a:cubicBezTo>
                    <a:lnTo>
                      <a:pt x="59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1" name="Google Shape;2795;p44">
                <a:extLst>
                  <a:ext uri="{FF2B5EF4-FFF2-40B4-BE49-F238E27FC236}">
                    <a16:creationId xmlns:a16="http://schemas.microsoft.com/office/drawing/2014/main" id="{64A9F1E3-3D79-31A3-AE46-CE2BF87E4E5C}"/>
                  </a:ext>
                </a:extLst>
              </p:cNvPr>
              <p:cNvSpPr/>
              <p:nvPr/>
            </p:nvSpPr>
            <p:spPr>
              <a:xfrm>
                <a:off x="6602954" y="1292763"/>
                <a:ext cx="426361" cy="420442"/>
              </a:xfrm>
              <a:custGeom>
                <a:avLst/>
                <a:gdLst/>
                <a:ahLst/>
                <a:cxnLst/>
                <a:rect l="l" t="t" r="r" b="b"/>
                <a:pathLst>
                  <a:path w="6339" h="6251" extrusionOk="0">
                    <a:moveTo>
                      <a:pt x="1984" y="1"/>
                    </a:moveTo>
                    <a:cubicBezTo>
                      <a:pt x="966" y="1"/>
                      <a:pt x="153" y="580"/>
                      <a:pt x="240" y="1702"/>
                    </a:cubicBezTo>
                    <a:cubicBezTo>
                      <a:pt x="316" y="2823"/>
                      <a:pt x="505" y="3479"/>
                      <a:pt x="354" y="3920"/>
                    </a:cubicBezTo>
                    <a:cubicBezTo>
                      <a:pt x="202" y="4361"/>
                      <a:pt x="1" y="4789"/>
                      <a:pt x="76" y="5444"/>
                    </a:cubicBezTo>
                    <a:cubicBezTo>
                      <a:pt x="164" y="6087"/>
                      <a:pt x="1" y="6251"/>
                      <a:pt x="1" y="6251"/>
                    </a:cubicBezTo>
                    <a:lnTo>
                      <a:pt x="6087" y="6251"/>
                    </a:lnTo>
                    <a:cubicBezTo>
                      <a:pt x="6339" y="5167"/>
                      <a:pt x="5230" y="5457"/>
                      <a:pt x="5532" y="4436"/>
                    </a:cubicBezTo>
                    <a:cubicBezTo>
                      <a:pt x="5847" y="3403"/>
                      <a:pt x="4701" y="3201"/>
                      <a:pt x="4562" y="2281"/>
                    </a:cubicBezTo>
                    <a:cubicBezTo>
                      <a:pt x="4424" y="1362"/>
                      <a:pt x="4033" y="39"/>
                      <a:pt x="2017" y="1"/>
                    </a:cubicBezTo>
                    <a:cubicBezTo>
                      <a:pt x="2006" y="1"/>
                      <a:pt x="1995" y="1"/>
                      <a:pt x="1984" y="1"/>
                    </a:cubicBezTo>
                    <a:close/>
                  </a:path>
                </a:pathLst>
              </a:custGeom>
              <a:solidFill>
                <a:srgbClr val="CD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2" name="Google Shape;2796;p44">
                <a:extLst>
                  <a:ext uri="{FF2B5EF4-FFF2-40B4-BE49-F238E27FC236}">
                    <a16:creationId xmlns:a16="http://schemas.microsoft.com/office/drawing/2014/main" id="{B98CD431-3643-6F5C-1721-9B4DB5A979AA}"/>
                  </a:ext>
                </a:extLst>
              </p:cNvPr>
              <p:cNvSpPr/>
              <p:nvPr/>
            </p:nvSpPr>
            <p:spPr>
              <a:xfrm>
                <a:off x="6707207" y="1552118"/>
                <a:ext cx="194987" cy="243347"/>
              </a:xfrm>
              <a:custGeom>
                <a:avLst/>
                <a:gdLst/>
                <a:ahLst/>
                <a:cxnLst/>
                <a:rect l="l" t="t" r="r" b="b"/>
                <a:pathLst>
                  <a:path w="2899" h="3618" extrusionOk="0">
                    <a:moveTo>
                      <a:pt x="328" y="1"/>
                    </a:moveTo>
                    <a:cubicBezTo>
                      <a:pt x="328" y="1"/>
                      <a:pt x="479" y="2307"/>
                      <a:pt x="328" y="2496"/>
                    </a:cubicBezTo>
                    <a:cubicBezTo>
                      <a:pt x="190" y="2685"/>
                      <a:pt x="1" y="2785"/>
                      <a:pt x="1" y="2785"/>
                    </a:cubicBezTo>
                    <a:cubicBezTo>
                      <a:pt x="1" y="2785"/>
                      <a:pt x="278" y="3617"/>
                      <a:pt x="1324" y="3617"/>
                    </a:cubicBezTo>
                    <a:cubicBezTo>
                      <a:pt x="2370" y="3617"/>
                      <a:pt x="2899" y="2899"/>
                      <a:pt x="2899" y="2899"/>
                    </a:cubicBezTo>
                    <a:cubicBezTo>
                      <a:pt x="2899" y="2899"/>
                      <a:pt x="2370" y="2697"/>
                      <a:pt x="2294" y="2319"/>
                    </a:cubicBezTo>
                    <a:cubicBezTo>
                      <a:pt x="2206" y="1941"/>
                      <a:pt x="1790" y="1"/>
                      <a:pt x="1790"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3" name="Google Shape;2797;p44">
                <a:extLst>
                  <a:ext uri="{FF2B5EF4-FFF2-40B4-BE49-F238E27FC236}">
                    <a16:creationId xmlns:a16="http://schemas.microsoft.com/office/drawing/2014/main" id="{C7D15852-71C1-09A1-3999-7ECB063A2C77}"/>
                  </a:ext>
                </a:extLst>
              </p:cNvPr>
              <p:cNvSpPr/>
              <p:nvPr/>
            </p:nvSpPr>
            <p:spPr>
              <a:xfrm>
                <a:off x="6729269" y="1552118"/>
                <a:ext cx="111921" cy="96720"/>
              </a:xfrm>
              <a:custGeom>
                <a:avLst/>
                <a:gdLst/>
                <a:ahLst/>
                <a:cxnLst/>
                <a:rect l="l" t="t" r="r" b="b"/>
                <a:pathLst>
                  <a:path w="1664" h="1438" extrusionOk="0">
                    <a:moveTo>
                      <a:pt x="0" y="1"/>
                    </a:moveTo>
                    <a:cubicBezTo>
                      <a:pt x="0" y="1"/>
                      <a:pt x="38" y="454"/>
                      <a:pt x="51" y="971"/>
                    </a:cubicBezTo>
                    <a:cubicBezTo>
                      <a:pt x="265" y="1235"/>
                      <a:pt x="567" y="1437"/>
                      <a:pt x="996" y="1437"/>
                    </a:cubicBezTo>
                    <a:cubicBezTo>
                      <a:pt x="1311" y="1437"/>
                      <a:pt x="1512" y="1210"/>
                      <a:pt x="1664" y="908"/>
                    </a:cubicBezTo>
                    <a:cubicBezTo>
                      <a:pt x="1550" y="429"/>
                      <a:pt x="1462" y="1"/>
                      <a:pt x="1462" y="1"/>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4" name="Google Shape;2798;p44">
                <a:extLst>
                  <a:ext uri="{FF2B5EF4-FFF2-40B4-BE49-F238E27FC236}">
                    <a16:creationId xmlns:a16="http://schemas.microsoft.com/office/drawing/2014/main" id="{6F8AAF22-A90F-D5C2-5B59-60FC937F51A5}"/>
                  </a:ext>
                </a:extLst>
              </p:cNvPr>
              <p:cNvSpPr/>
              <p:nvPr/>
            </p:nvSpPr>
            <p:spPr>
              <a:xfrm>
                <a:off x="6659722" y="1421633"/>
                <a:ext cx="193305" cy="203461"/>
              </a:xfrm>
              <a:custGeom>
                <a:avLst/>
                <a:gdLst/>
                <a:ahLst/>
                <a:cxnLst/>
                <a:rect l="l" t="t" r="r" b="b"/>
                <a:pathLst>
                  <a:path w="2874" h="3025" extrusionOk="0">
                    <a:moveTo>
                      <a:pt x="568" y="0"/>
                    </a:moveTo>
                    <a:cubicBezTo>
                      <a:pt x="568" y="0"/>
                      <a:pt x="543" y="517"/>
                      <a:pt x="568" y="1059"/>
                    </a:cubicBezTo>
                    <a:cubicBezTo>
                      <a:pt x="555" y="1046"/>
                      <a:pt x="555" y="1033"/>
                      <a:pt x="555" y="1033"/>
                    </a:cubicBezTo>
                    <a:cubicBezTo>
                      <a:pt x="555" y="1033"/>
                      <a:pt x="415" y="860"/>
                      <a:pt x="285" y="860"/>
                    </a:cubicBezTo>
                    <a:cubicBezTo>
                      <a:pt x="219" y="860"/>
                      <a:pt x="156" y="903"/>
                      <a:pt x="114" y="1033"/>
                    </a:cubicBezTo>
                    <a:cubicBezTo>
                      <a:pt x="1" y="1386"/>
                      <a:pt x="404" y="1752"/>
                      <a:pt x="644" y="1777"/>
                    </a:cubicBezTo>
                    <a:cubicBezTo>
                      <a:pt x="770" y="2369"/>
                      <a:pt x="1122" y="3024"/>
                      <a:pt x="1929" y="3024"/>
                    </a:cubicBezTo>
                    <a:cubicBezTo>
                      <a:pt x="2849" y="3024"/>
                      <a:pt x="2874" y="1084"/>
                      <a:pt x="2874" y="1084"/>
                    </a:cubicBezTo>
                    <a:cubicBezTo>
                      <a:pt x="1261" y="933"/>
                      <a:pt x="568" y="0"/>
                      <a:pt x="568"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5" name="Google Shape;2799;p44">
                <a:extLst>
                  <a:ext uri="{FF2B5EF4-FFF2-40B4-BE49-F238E27FC236}">
                    <a16:creationId xmlns:a16="http://schemas.microsoft.com/office/drawing/2014/main" id="{B74C5B17-F064-BEAB-F92C-CACD4E561581}"/>
                  </a:ext>
                </a:extLst>
              </p:cNvPr>
              <p:cNvSpPr/>
              <p:nvPr/>
            </p:nvSpPr>
            <p:spPr>
              <a:xfrm>
                <a:off x="6525874" y="1924201"/>
                <a:ext cx="758558" cy="1977377"/>
              </a:xfrm>
              <a:custGeom>
                <a:avLst/>
                <a:gdLst/>
                <a:ahLst/>
                <a:cxnLst/>
                <a:rect l="l" t="t" r="r" b="b"/>
                <a:pathLst>
                  <a:path w="11278" h="29399" extrusionOk="0">
                    <a:moveTo>
                      <a:pt x="1827" y="0"/>
                    </a:moveTo>
                    <a:cubicBezTo>
                      <a:pt x="1890" y="1197"/>
                      <a:pt x="25" y="3075"/>
                      <a:pt x="25" y="3075"/>
                    </a:cubicBezTo>
                    <a:lnTo>
                      <a:pt x="151" y="7914"/>
                    </a:lnTo>
                    <a:cubicBezTo>
                      <a:pt x="151" y="7914"/>
                      <a:pt x="50" y="9816"/>
                      <a:pt x="50" y="11228"/>
                    </a:cubicBezTo>
                    <a:cubicBezTo>
                      <a:pt x="50" y="12639"/>
                      <a:pt x="0" y="16129"/>
                      <a:pt x="50" y="16999"/>
                    </a:cubicBezTo>
                    <a:cubicBezTo>
                      <a:pt x="101" y="17868"/>
                      <a:pt x="504" y="20867"/>
                      <a:pt x="693" y="22846"/>
                    </a:cubicBezTo>
                    <a:cubicBezTo>
                      <a:pt x="869" y="24811"/>
                      <a:pt x="1336" y="29146"/>
                      <a:pt x="1336" y="29146"/>
                    </a:cubicBezTo>
                    <a:cubicBezTo>
                      <a:pt x="1708" y="29340"/>
                      <a:pt x="2319" y="29397"/>
                      <a:pt x="2907" y="29397"/>
                    </a:cubicBezTo>
                    <a:cubicBezTo>
                      <a:pt x="3733" y="29397"/>
                      <a:pt x="4511" y="29285"/>
                      <a:pt x="4511" y="29285"/>
                    </a:cubicBezTo>
                    <a:cubicBezTo>
                      <a:pt x="4511" y="29285"/>
                      <a:pt x="4662" y="24874"/>
                      <a:pt x="4738" y="23816"/>
                    </a:cubicBezTo>
                    <a:cubicBezTo>
                      <a:pt x="4814" y="22770"/>
                      <a:pt x="4814" y="18221"/>
                      <a:pt x="4864" y="16533"/>
                    </a:cubicBezTo>
                    <a:cubicBezTo>
                      <a:pt x="4914" y="14844"/>
                      <a:pt x="5204" y="11719"/>
                      <a:pt x="5204" y="11719"/>
                    </a:cubicBezTo>
                    <a:cubicBezTo>
                      <a:pt x="5204" y="11719"/>
                      <a:pt x="5998" y="15273"/>
                      <a:pt x="6149" y="16205"/>
                    </a:cubicBezTo>
                    <a:cubicBezTo>
                      <a:pt x="6300" y="17125"/>
                      <a:pt x="6691" y="19507"/>
                      <a:pt x="6867" y="20893"/>
                    </a:cubicBezTo>
                    <a:cubicBezTo>
                      <a:pt x="7044" y="22279"/>
                      <a:pt x="7334" y="25076"/>
                      <a:pt x="7409" y="26361"/>
                    </a:cubicBezTo>
                    <a:cubicBezTo>
                      <a:pt x="7485" y="27634"/>
                      <a:pt x="7762" y="29045"/>
                      <a:pt x="7762" y="29045"/>
                    </a:cubicBezTo>
                    <a:cubicBezTo>
                      <a:pt x="8275" y="29310"/>
                      <a:pt x="8814" y="29398"/>
                      <a:pt x="9305" y="29398"/>
                    </a:cubicBezTo>
                    <a:cubicBezTo>
                      <a:pt x="10287" y="29398"/>
                      <a:pt x="11076" y="29045"/>
                      <a:pt x="11076" y="29045"/>
                    </a:cubicBezTo>
                    <a:cubicBezTo>
                      <a:pt x="11076" y="29045"/>
                      <a:pt x="11127" y="24811"/>
                      <a:pt x="11202" y="23400"/>
                    </a:cubicBezTo>
                    <a:cubicBezTo>
                      <a:pt x="11278" y="22001"/>
                      <a:pt x="10900" y="19406"/>
                      <a:pt x="11001" y="18385"/>
                    </a:cubicBezTo>
                    <a:cubicBezTo>
                      <a:pt x="11101" y="17352"/>
                      <a:pt x="10534" y="15890"/>
                      <a:pt x="10534" y="14504"/>
                    </a:cubicBezTo>
                    <a:cubicBezTo>
                      <a:pt x="10534" y="13118"/>
                      <a:pt x="9073" y="8708"/>
                      <a:pt x="9073" y="8708"/>
                    </a:cubicBezTo>
                    <a:lnTo>
                      <a:pt x="8606" y="3453"/>
                    </a:lnTo>
                    <a:cubicBezTo>
                      <a:pt x="6918" y="2533"/>
                      <a:pt x="6401"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6" name="Google Shape;2800;p44">
                <a:extLst>
                  <a:ext uri="{FF2B5EF4-FFF2-40B4-BE49-F238E27FC236}">
                    <a16:creationId xmlns:a16="http://schemas.microsoft.com/office/drawing/2014/main" id="{0B742025-2197-6EFE-FD21-8EBA83097A3D}"/>
                  </a:ext>
                </a:extLst>
              </p:cNvPr>
              <p:cNvSpPr/>
              <p:nvPr/>
            </p:nvSpPr>
            <p:spPr>
              <a:xfrm>
                <a:off x="6527555" y="2303011"/>
                <a:ext cx="739120" cy="834898"/>
              </a:xfrm>
              <a:custGeom>
                <a:avLst/>
                <a:gdLst/>
                <a:ahLst/>
                <a:cxnLst/>
                <a:rect l="l" t="t" r="r" b="b"/>
                <a:pathLst>
                  <a:path w="10989" h="12413" extrusionOk="0">
                    <a:moveTo>
                      <a:pt x="63" y="1"/>
                    </a:moveTo>
                    <a:lnTo>
                      <a:pt x="126" y="2282"/>
                    </a:lnTo>
                    <a:cubicBezTo>
                      <a:pt x="126" y="2282"/>
                      <a:pt x="25" y="4184"/>
                      <a:pt x="25" y="5596"/>
                    </a:cubicBezTo>
                    <a:cubicBezTo>
                      <a:pt x="25" y="6402"/>
                      <a:pt x="0" y="7864"/>
                      <a:pt x="0" y="9149"/>
                    </a:cubicBezTo>
                    <a:cubicBezTo>
                      <a:pt x="378" y="9489"/>
                      <a:pt x="945" y="9830"/>
                      <a:pt x="1802" y="10082"/>
                    </a:cubicBezTo>
                    <a:cubicBezTo>
                      <a:pt x="3239" y="10510"/>
                      <a:pt x="4259" y="10951"/>
                      <a:pt x="4839" y="11216"/>
                    </a:cubicBezTo>
                    <a:cubicBezTo>
                      <a:pt x="4839" y="11102"/>
                      <a:pt x="4839" y="11002"/>
                      <a:pt x="4839" y="10901"/>
                    </a:cubicBezTo>
                    <a:cubicBezTo>
                      <a:pt x="4889" y="9212"/>
                      <a:pt x="5179" y="6087"/>
                      <a:pt x="5179" y="6087"/>
                    </a:cubicBezTo>
                    <a:cubicBezTo>
                      <a:pt x="5179" y="6087"/>
                      <a:pt x="5973" y="9641"/>
                      <a:pt x="6124" y="10573"/>
                    </a:cubicBezTo>
                    <a:cubicBezTo>
                      <a:pt x="6137" y="10661"/>
                      <a:pt x="6162" y="10762"/>
                      <a:pt x="6175" y="10875"/>
                    </a:cubicBezTo>
                    <a:cubicBezTo>
                      <a:pt x="6691" y="11216"/>
                      <a:pt x="7485" y="11632"/>
                      <a:pt x="8443" y="11770"/>
                    </a:cubicBezTo>
                    <a:cubicBezTo>
                      <a:pt x="9211" y="11884"/>
                      <a:pt x="10169" y="12148"/>
                      <a:pt x="10988" y="12413"/>
                    </a:cubicBezTo>
                    <a:cubicBezTo>
                      <a:pt x="10963" y="11417"/>
                      <a:pt x="10509" y="10119"/>
                      <a:pt x="10509" y="8872"/>
                    </a:cubicBezTo>
                    <a:cubicBezTo>
                      <a:pt x="10509" y="7486"/>
                      <a:pt x="9048" y="3076"/>
                      <a:pt x="9048" y="3076"/>
                    </a:cubicBezTo>
                    <a:lnTo>
                      <a:pt x="8859" y="870"/>
                    </a:lnTo>
                    <a:lnTo>
                      <a:pt x="63"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7" name="Google Shape;2801;p44">
                <a:extLst>
                  <a:ext uri="{FF2B5EF4-FFF2-40B4-BE49-F238E27FC236}">
                    <a16:creationId xmlns:a16="http://schemas.microsoft.com/office/drawing/2014/main" id="{83AFC3C4-D96D-F678-2D9E-1F544D7B4C2E}"/>
                  </a:ext>
                </a:extLst>
              </p:cNvPr>
              <p:cNvSpPr/>
              <p:nvPr/>
            </p:nvSpPr>
            <p:spPr>
              <a:xfrm>
                <a:off x="6595354" y="1742800"/>
                <a:ext cx="106809" cy="295002"/>
              </a:xfrm>
              <a:custGeom>
                <a:avLst/>
                <a:gdLst/>
                <a:ahLst/>
                <a:cxnLst/>
                <a:rect l="l" t="t" r="r" b="b"/>
                <a:pathLst>
                  <a:path w="1588" h="4386" extrusionOk="0">
                    <a:moveTo>
                      <a:pt x="1071" y="1"/>
                    </a:moveTo>
                    <a:lnTo>
                      <a:pt x="0" y="240"/>
                    </a:lnTo>
                    <a:lnTo>
                      <a:pt x="731" y="4386"/>
                    </a:lnTo>
                    <a:lnTo>
                      <a:pt x="1588" y="4386"/>
                    </a:lnTo>
                    <a:lnTo>
                      <a:pt x="1071" y="1"/>
                    </a:ln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8" name="Google Shape;2802;p44">
                <a:extLst>
                  <a:ext uri="{FF2B5EF4-FFF2-40B4-BE49-F238E27FC236}">
                    <a16:creationId xmlns:a16="http://schemas.microsoft.com/office/drawing/2014/main" id="{1DAD92E8-47F6-3683-1D05-0EEC963E32E1}"/>
                  </a:ext>
                </a:extLst>
              </p:cNvPr>
              <p:cNvSpPr/>
              <p:nvPr/>
            </p:nvSpPr>
            <p:spPr>
              <a:xfrm>
                <a:off x="6914840" y="1742800"/>
                <a:ext cx="106876" cy="295002"/>
              </a:xfrm>
              <a:custGeom>
                <a:avLst/>
                <a:gdLst/>
                <a:ahLst/>
                <a:cxnLst/>
                <a:rect l="l" t="t" r="r" b="b"/>
                <a:pathLst>
                  <a:path w="1589" h="4386" extrusionOk="0">
                    <a:moveTo>
                      <a:pt x="517" y="1"/>
                    </a:moveTo>
                    <a:lnTo>
                      <a:pt x="1" y="4386"/>
                    </a:lnTo>
                    <a:lnTo>
                      <a:pt x="858" y="4386"/>
                    </a:lnTo>
                    <a:lnTo>
                      <a:pt x="1589" y="240"/>
                    </a:lnTo>
                    <a:lnTo>
                      <a:pt x="517" y="1"/>
                    </a:ln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9" name="Google Shape;2803;p44">
                <a:extLst>
                  <a:ext uri="{FF2B5EF4-FFF2-40B4-BE49-F238E27FC236}">
                    <a16:creationId xmlns:a16="http://schemas.microsoft.com/office/drawing/2014/main" id="{1422522A-7A07-49F6-9D67-6C8C4616BF5B}"/>
                  </a:ext>
                </a:extLst>
              </p:cNvPr>
              <p:cNvSpPr/>
              <p:nvPr/>
            </p:nvSpPr>
            <p:spPr>
              <a:xfrm>
                <a:off x="7052992" y="3326038"/>
                <a:ext cx="61072" cy="86496"/>
              </a:xfrm>
              <a:custGeom>
                <a:avLst/>
                <a:gdLst/>
                <a:ahLst/>
                <a:cxnLst/>
                <a:rect l="l" t="t" r="r" b="b"/>
                <a:pathLst>
                  <a:path w="908" h="1286" fill="none" extrusionOk="0">
                    <a:moveTo>
                      <a:pt x="1" y="0"/>
                    </a:moveTo>
                    <a:cubicBezTo>
                      <a:pt x="1" y="0"/>
                      <a:pt x="26" y="870"/>
                      <a:pt x="908" y="1285"/>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0" name="Google Shape;2804;p44">
                <a:extLst>
                  <a:ext uri="{FF2B5EF4-FFF2-40B4-BE49-F238E27FC236}">
                    <a16:creationId xmlns:a16="http://schemas.microsoft.com/office/drawing/2014/main" id="{7F5D422C-7922-E1F2-B00D-2A69F5A6C279}"/>
                  </a:ext>
                </a:extLst>
              </p:cNvPr>
              <p:cNvSpPr/>
              <p:nvPr/>
            </p:nvSpPr>
            <p:spPr>
              <a:xfrm>
                <a:off x="7083528" y="3428543"/>
                <a:ext cx="62754" cy="23003"/>
              </a:xfrm>
              <a:custGeom>
                <a:avLst/>
                <a:gdLst/>
                <a:ahLst/>
                <a:cxnLst/>
                <a:rect l="l" t="t" r="r" b="b"/>
                <a:pathLst>
                  <a:path w="933" h="342" fill="none" extrusionOk="0">
                    <a:moveTo>
                      <a:pt x="0" y="1"/>
                    </a:moveTo>
                    <a:cubicBezTo>
                      <a:pt x="0" y="1"/>
                      <a:pt x="454" y="253"/>
                      <a:pt x="933" y="341"/>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1" name="Google Shape;2805;p44">
                <a:extLst>
                  <a:ext uri="{FF2B5EF4-FFF2-40B4-BE49-F238E27FC236}">
                    <a16:creationId xmlns:a16="http://schemas.microsoft.com/office/drawing/2014/main" id="{C1573E1B-BB04-7A93-EE71-38D23A713233}"/>
                  </a:ext>
                </a:extLst>
              </p:cNvPr>
              <p:cNvSpPr/>
              <p:nvPr/>
            </p:nvSpPr>
            <p:spPr>
              <a:xfrm>
                <a:off x="6670752" y="3326038"/>
                <a:ext cx="61946" cy="86496"/>
              </a:xfrm>
              <a:custGeom>
                <a:avLst/>
                <a:gdLst/>
                <a:ahLst/>
                <a:cxnLst/>
                <a:rect l="l" t="t" r="r" b="b"/>
                <a:pathLst>
                  <a:path w="921" h="1286" fill="none" extrusionOk="0">
                    <a:moveTo>
                      <a:pt x="921" y="0"/>
                    </a:moveTo>
                    <a:cubicBezTo>
                      <a:pt x="921" y="0"/>
                      <a:pt x="555" y="958"/>
                      <a:pt x="1" y="1285"/>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2" name="Google Shape;2806;p44">
                <a:extLst>
                  <a:ext uri="{FF2B5EF4-FFF2-40B4-BE49-F238E27FC236}">
                    <a16:creationId xmlns:a16="http://schemas.microsoft.com/office/drawing/2014/main" id="{7594F0EE-367C-612B-4F47-0ECACE30EDA9}"/>
                  </a:ext>
                </a:extLst>
              </p:cNvPr>
              <p:cNvSpPr/>
              <p:nvPr/>
            </p:nvSpPr>
            <p:spPr>
              <a:xfrm>
                <a:off x="6709763" y="2001349"/>
                <a:ext cx="117840" cy="188933"/>
              </a:xfrm>
              <a:custGeom>
                <a:avLst/>
                <a:gdLst/>
                <a:ahLst/>
                <a:cxnLst/>
                <a:rect l="l" t="t" r="r" b="b"/>
                <a:pathLst>
                  <a:path w="1752" h="2809" extrusionOk="0">
                    <a:moveTo>
                      <a:pt x="215" y="0"/>
                    </a:moveTo>
                    <a:cubicBezTo>
                      <a:pt x="215" y="0"/>
                      <a:pt x="38" y="302"/>
                      <a:pt x="139" y="643"/>
                    </a:cubicBezTo>
                    <a:cubicBezTo>
                      <a:pt x="252" y="996"/>
                      <a:pt x="0" y="1159"/>
                      <a:pt x="252" y="1575"/>
                    </a:cubicBezTo>
                    <a:cubicBezTo>
                      <a:pt x="504" y="1978"/>
                      <a:pt x="252" y="2293"/>
                      <a:pt x="555" y="2646"/>
                    </a:cubicBezTo>
                    <a:cubicBezTo>
                      <a:pt x="660" y="2768"/>
                      <a:pt x="828" y="2809"/>
                      <a:pt x="1005" y="2809"/>
                    </a:cubicBezTo>
                    <a:cubicBezTo>
                      <a:pt x="1360" y="2809"/>
                      <a:pt x="1752" y="2646"/>
                      <a:pt x="1752" y="2646"/>
                    </a:cubicBezTo>
                    <a:cubicBezTo>
                      <a:pt x="1752" y="2646"/>
                      <a:pt x="1727" y="1739"/>
                      <a:pt x="1462" y="1411"/>
                    </a:cubicBezTo>
                    <a:cubicBezTo>
                      <a:pt x="1210" y="1071"/>
                      <a:pt x="1223" y="781"/>
                      <a:pt x="920" y="542"/>
                    </a:cubicBezTo>
                    <a:cubicBezTo>
                      <a:pt x="605" y="302"/>
                      <a:pt x="605" y="139"/>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3" name="Google Shape;2807;p44">
                <a:extLst>
                  <a:ext uri="{FF2B5EF4-FFF2-40B4-BE49-F238E27FC236}">
                    <a16:creationId xmlns:a16="http://schemas.microsoft.com/office/drawing/2014/main" id="{20F7E071-52B8-2AD4-F565-573137C795BF}"/>
                  </a:ext>
                </a:extLst>
              </p:cNvPr>
              <p:cNvSpPr/>
              <p:nvPr/>
            </p:nvSpPr>
            <p:spPr>
              <a:xfrm>
                <a:off x="6420544" y="2105467"/>
                <a:ext cx="547765" cy="165460"/>
              </a:xfrm>
              <a:custGeom>
                <a:avLst/>
                <a:gdLst/>
                <a:ahLst/>
                <a:cxnLst/>
                <a:rect l="l" t="t" r="r" b="b"/>
                <a:pathLst>
                  <a:path w="8144" h="2460" extrusionOk="0">
                    <a:moveTo>
                      <a:pt x="6992" y="1"/>
                    </a:moveTo>
                    <a:cubicBezTo>
                      <a:pt x="6590" y="1"/>
                      <a:pt x="6457" y="257"/>
                      <a:pt x="6178" y="257"/>
                    </a:cubicBezTo>
                    <a:cubicBezTo>
                      <a:pt x="6162" y="257"/>
                      <a:pt x="6145" y="256"/>
                      <a:pt x="6128" y="254"/>
                    </a:cubicBezTo>
                    <a:cubicBezTo>
                      <a:pt x="5903" y="222"/>
                      <a:pt x="5806" y="72"/>
                      <a:pt x="5634" y="72"/>
                    </a:cubicBezTo>
                    <a:cubicBezTo>
                      <a:pt x="5537" y="72"/>
                      <a:pt x="5416" y="120"/>
                      <a:pt x="5233" y="267"/>
                    </a:cubicBezTo>
                    <a:cubicBezTo>
                      <a:pt x="5116" y="362"/>
                      <a:pt x="5013" y="395"/>
                      <a:pt x="4918" y="395"/>
                    </a:cubicBezTo>
                    <a:cubicBezTo>
                      <a:pt x="4716" y="395"/>
                      <a:pt x="4551" y="249"/>
                      <a:pt x="4371" y="249"/>
                    </a:cubicBezTo>
                    <a:cubicBezTo>
                      <a:pt x="4278" y="249"/>
                      <a:pt x="4181" y="288"/>
                      <a:pt x="4074" y="405"/>
                    </a:cubicBezTo>
                    <a:cubicBezTo>
                      <a:pt x="3906" y="594"/>
                      <a:pt x="3760" y="636"/>
                      <a:pt x="3610" y="636"/>
                    </a:cubicBezTo>
                    <a:cubicBezTo>
                      <a:pt x="3485" y="636"/>
                      <a:pt x="3358" y="607"/>
                      <a:pt x="3212" y="607"/>
                    </a:cubicBezTo>
                    <a:cubicBezTo>
                      <a:pt x="3111" y="607"/>
                      <a:pt x="3001" y="621"/>
                      <a:pt x="2876" y="670"/>
                    </a:cubicBezTo>
                    <a:cubicBezTo>
                      <a:pt x="2788" y="706"/>
                      <a:pt x="2715" y="721"/>
                      <a:pt x="2652" y="721"/>
                    </a:cubicBezTo>
                    <a:cubicBezTo>
                      <a:pt x="2437" y="721"/>
                      <a:pt x="2338" y="556"/>
                      <a:pt x="2158" y="556"/>
                    </a:cubicBezTo>
                    <a:cubicBezTo>
                      <a:pt x="2081" y="556"/>
                      <a:pt x="1990" y="586"/>
                      <a:pt x="1868" y="670"/>
                    </a:cubicBezTo>
                    <a:cubicBezTo>
                      <a:pt x="1377" y="1023"/>
                      <a:pt x="961" y="821"/>
                      <a:pt x="848" y="1161"/>
                    </a:cubicBezTo>
                    <a:cubicBezTo>
                      <a:pt x="797" y="1302"/>
                      <a:pt x="648" y="1308"/>
                      <a:pt x="490" y="1308"/>
                    </a:cubicBezTo>
                    <a:cubicBezTo>
                      <a:pt x="476" y="1308"/>
                      <a:pt x="461" y="1308"/>
                      <a:pt x="446" y="1308"/>
                    </a:cubicBezTo>
                    <a:cubicBezTo>
                      <a:pt x="223" y="1308"/>
                      <a:pt x="0" y="1320"/>
                      <a:pt x="29" y="1703"/>
                    </a:cubicBezTo>
                    <a:cubicBezTo>
                      <a:pt x="92" y="2384"/>
                      <a:pt x="571" y="2459"/>
                      <a:pt x="571" y="2459"/>
                    </a:cubicBezTo>
                    <a:lnTo>
                      <a:pt x="8144" y="2333"/>
                    </a:lnTo>
                    <a:cubicBezTo>
                      <a:pt x="8144" y="2333"/>
                      <a:pt x="7740" y="103"/>
                      <a:pt x="7161" y="15"/>
                    </a:cubicBezTo>
                    <a:cubicBezTo>
                      <a:pt x="7099" y="5"/>
                      <a:pt x="7043" y="1"/>
                      <a:pt x="6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4" name="Google Shape;2808;p44">
                <a:extLst>
                  <a:ext uri="{FF2B5EF4-FFF2-40B4-BE49-F238E27FC236}">
                    <a16:creationId xmlns:a16="http://schemas.microsoft.com/office/drawing/2014/main" id="{E9804137-D6D5-3568-E5A1-7CFE6270162F}"/>
                  </a:ext>
                </a:extLst>
              </p:cNvPr>
              <p:cNvSpPr/>
              <p:nvPr/>
            </p:nvSpPr>
            <p:spPr>
              <a:xfrm>
                <a:off x="6729269" y="2150464"/>
                <a:ext cx="151739" cy="152613"/>
              </a:xfrm>
              <a:custGeom>
                <a:avLst/>
                <a:gdLst/>
                <a:ahLst/>
                <a:cxnLst/>
                <a:rect l="l" t="t" r="r" b="b"/>
                <a:pathLst>
                  <a:path w="2256" h="2269" extrusionOk="0">
                    <a:moveTo>
                      <a:pt x="1122" y="1"/>
                    </a:moveTo>
                    <a:cubicBezTo>
                      <a:pt x="504" y="1"/>
                      <a:pt x="0" y="517"/>
                      <a:pt x="0" y="1135"/>
                    </a:cubicBezTo>
                    <a:cubicBezTo>
                      <a:pt x="0" y="1765"/>
                      <a:pt x="504" y="2269"/>
                      <a:pt x="1122" y="2269"/>
                    </a:cubicBezTo>
                    <a:cubicBezTo>
                      <a:pt x="1752" y="2269"/>
                      <a:pt x="2256" y="1765"/>
                      <a:pt x="2256" y="1135"/>
                    </a:cubicBezTo>
                    <a:cubicBezTo>
                      <a:pt x="2256" y="517"/>
                      <a:pt x="1752" y="1"/>
                      <a:pt x="1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5" name="Google Shape;2809;p44">
                <a:extLst>
                  <a:ext uri="{FF2B5EF4-FFF2-40B4-BE49-F238E27FC236}">
                    <a16:creationId xmlns:a16="http://schemas.microsoft.com/office/drawing/2014/main" id="{15E85BED-910C-76F1-A4F7-4619DE3758BF}"/>
                  </a:ext>
                </a:extLst>
              </p:cNvPr>
              <p:cNvSpPr/>
              <p:nvPr/>
            </p:nvSpPr>
            <p:spPr>
              <a:xfrm>
                <a:off x="6564817" y="2169970"/>
                <a:ext cx="152613" cy="152613"/>
              </a:xfrm>
              <a:custGeom>
                <a:avLst/>
                <a:gdLst/>
                <a:ahLst/>
                <a:cxnLst/>
                <a:rect l="l" t="t" r="r" b="b"/>
                <a:pathLst>
                  <a:path w="2269" h="2269" extrusionOk="0">
                    <a:moveTo>
                      <a:pt x="1135" y="1"/>
                    </a:moveTo>
                    <a:cubicBezTo>
                      <a:pt x="505" y="1"/>
                      <a:pt x="1" y="505"/>
                      <a:pt x="1" y="1135"/>
                    </a:cubicBezTo>
                    <a:cubicBezTo>
                      <a:pt x="1" y="1752"/>
                      <a:pt x="505" y="2269"/>
                      <a:pt x="1135" y="2269"/>
                    </a:cubicBezTo>
                    <a:cubicBezTo>
                      <a:pt x="1765" y="2269"/>
                      <a:pt x="2269" y="1752"/>
                      <a:pt x="2269" y="1135"/>
                    </a:cubicBezTo>
                    <a:cubicBezTo>
                      <a:pt x="2269" y="505"/>
                      <a:pt x="1765" y="1"/>
                      <a:pt x="1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6" name="Google Shape;2810;p44">
                <a:extLst>
                  <a:ext uri="{FF2B5EF4-FFF2-40B4-BE49-F238E27FC236}">
                    <a16:creationId xmlns:a16="http://schemas.microsoft.com/office/drawing/2014/main" id="{D5CE752C-33B4-6FA1-115C-BFB62903AFD1}"/>
                  </a:ext>
                </a:extLst>
              </p:cNvPr>
              <p:cNvSpPr/>
              <p:nvPr/>
            </p:nvSpPr>
            <p:spPr>
              <a:xfrm>
                <a:off x="6915714" y="2038409"/>
                <a:ext cx="383113" cy="426092"/>
              </a:xfrm>
              <a:custGeom>
                <a:avLst/>
                <a:gdLst/>
                <a:ahLst/>
                <a:cxnLst/>
                <a:rect l="l" t="t" r="r" b="b"/>
                <a:pathLst>
                  <a:path w="5696" h="6335" extrusionOk="0">
                    <a:moveTo>
                      <a:pt x="3069" y="1"/>
                    </a:moveTo>
                    <a:cubicBezTo>
                      <a:pt x="1826" y="1"/>
                      <a:pt x="660" y="1106"/>
                      <a:pt x="353" y="2662"/>
                    </a:cubicBezTo>
                    <a:cubicBezTo>
                      <a:pt x="0" y="4389"/>
                      <a:pt x="832" y="6014"/>
                      <a:pt x="2218" y="6291"/>
                    </a:cubicBezTo>
                    <a:cubicBezTo>
                      <a:pt x="2358" y="6321"/>
                      <a:pt x="2497" y="6335"/>
                      <a:pt x="2636" y="6335"/>
                    </a:cubicBezTo>
                    <a:cubicBezTo>
                      <a:pt x="3865" y="6335"/>
                      <a:pt x="5026" y="5221"/>
                      <a:pt x="5343" y="3670"/>
                    </a:cubicBezTo>
                    <a:cubicBezTo>
                      <a:pt x="5696" y="1944"/>
                      <a:pt x="4852" y="319"/>
                      <a:pt x="3478" y="41"/>
                    </a:cubicBezTo>
                    <a:cubicBezTo>
                      <a:pt x="3341" y="14"/>
                      <a:pt x="3205" y="1"/>
                      <a:pt x="3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7" name="Google Shape;2811;p44">
                <a:extLst>
                  <a:ext uri="{FF2B5EF4-FFF2-40B4-BE49-F238E27FC236}">
                    <a16:creationId xmlns:a16="http://schemas.microsoft.com/office/drawing/2014/main" id="{E323147E-28E3-C2E6-66B1-D5FA7317E99A}"/>
                  </a:ext>
                </a:extLst>
              </p:cNvPr>
              <p:cNvSpPr/>
              <p:nvPr/>
            </p:nvSpPr>
            <p:spPr>
              <a:xfrm>
                <a:off x="7055548" y="2042848"/>
                <a:ext cx="114477" cy="419568"/>
              </a:xfrm>
              <a:custGeom>
                <a:avLst/>
                <a:gdLst/>
                <a:ahLst/>
                <a:cxnLst/>
                <a:rect l="l" t="t" r="r" b="b"/>
                <a:pathLst>
                  <a:path w="1702" h="6238" extrusionOk="0">
                    <a:moveTo>
                      <a:pt x="1500" y="0"/>
                    </a:moveTo>
                    <a:cubicBezTo>
                      <a:pt x="1475" y="127"/>
                      <a:pt x="1437" y="303"/>
                      <a:pt x="1424" y="517"/>
                    </a:cubicBezTo>
                    <a:cubicBezTo>
                      <a:pt x="1374" y="1185"/>
                      <a:pt x="1311" y="1336"/>
                      <a:pt x="1122" y="1878"/>
                    </a:cubicBezTo>
                    <a:cubicBezTo>
                      <a:pt x="1021" y="2168"/>
                      <a:pt x="958" y="2508"/>
                      <a:pt x="908" y="2848"/>
                    </a:cubicBezTo>
                    <a:cubicBezTo>
                      <a:pt x="870" y="3151"/>
                      <a:pt x="820" y="3466"/>
                      <a:pt x="731" y="3730"/>
                    </a:cubicBezTo>
                    <a:cubicBezTo>
                      <a:pt x="656" y="3970"/>
                      <a:pt x="542" y="4197"/>
                      <a:pt x="429" y="4411"/>
                    </a:cubicBezTo>
                    <a:cubicBezTo>
                      <a:pt x="290" y="4688"/>
                      <a:pt x="152" y="4953"/>
                      <a:pt x="127" y="5205"/>
                    </a:cubicBezTo>
                    <a:cubicBezTo>
                      <a:pt x="89" y="5494"/>
                      <a:pt x="26" y="5961"/>
                      <a:pt x="1" y="6188"/>
                    </a:cubicBezTo>
                    <a:cubicBezTo>
                      <a:pt x="38" y="6213"/>
                      <a:pt x="89" y="6225"/>
                      <a:pt x="139" y="6225"/>
                    </a:cubicBezTo>
                    <a:cubicBezTo>
                      <a:pt x="152" y="6238"/>
                      <a:pt x="177" y="6238"/>
                      <a:pt x="190" y="6238"/>
                    </a:cubicBezTo>
                    <a:cubicBezTo>
                      <a:pt x="227" y="6011"/>
                      <a:pt x="290" y="5520"/>
                      <a:pt x="328" y="5217"/>
                    </a:cubicBezTo>
                    <a:cubicBezTo>
                      <a:pt x="353" y="5016"/>
                      <a:pt x="479" y="4776"/>
                      <a:pt x="605" y="4512"/>
                    </a:cubicBezTo>
                    <a:cubicBezTo>
                      <a:pt x="731" y="4285"/>
                      <a:pt x="845" y="4045"/>
                      <a:pt x="933" y="3793"/>
                    </a:cubicBezTo>
                    <a:cubicBezTo>
                      <a:pt x="1021" y="3516"/>
                      <a:pt x="1072" y="3189"/>
                      <a:pt x="1109" y="2886"/>
                    </a:cubicBezTo>
                    <a:cubicBezTo>
                      <a:pt x="1160" y="2558"/>
                      <a:pt x="1223" y="2218"/>
                      <a:pt x="1311" y="1941"/>
                    </a:cubicBezTo>
                    <a:cubicBezTo>
                      <a:pt x="1500" y="1412"/>
                      <a:pt x="1576" y="1223"/>
                      <a:pt x="1626" y="530"/>
                    </a:cubicBezTo>
                    <a:cubicBezTo>
                      <a:pt x="1639" y="328"/>
                      <a:pt x="1664" y="177"/>
                      <a:pt x="1702" y="63"/>
                    </a:cubicBezTo>
                    <a:cubicBezTo>
                      <a:pt x="1626" y="38"/>
                      <a:pt x="1563" y="13"/>
                      <a:pt x="1500"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0" name="Google Shape;2812;p44">
                <a:extLst>
                  <a:ext uri="{FF2B5EF4-FFF2-40B4-BE49-F238E27FC236}">
                    <a16:creationId xmlns:a16="http://schemas.microsoft.com/office/drawing/2014/main" id="{0FEEF9F0-1914-6EC1-35BD-57BBF5EAB919}"/>
                  </a:ext>
                </a:extLst>
              </p:cNvPr>
              <p:cNvSpPr/>
              <p:nvPr/>
            </p:nvSpPr>
            <p:spPr>
              <a:xfrm>
                <a:off x="7143726" y="2086904"/>
                <a:ext cx="94971" cy="367912"/>
              </a:xfrm>
              <a:custGeom>
                <a:avLst/>
                <a:gdLst/>
                <a:ahLst/>
                <a:cxnLst/>
                <a:rect l="l" t="t" r="r" b="b"/>
                <a:pathLst>
                  <a:path w="1412" h="5470" extrusionOk="0">
                    <a:moveTo>
                      <a:pt x="1260" y="1"/>
                    </a:moveTo>
                    <a:cubicBezTo>
                      <a:pt x="1197" y="165"/>
                      <a:pt x="1147" y="379"/>
                      <a:pt x="1134" y="643"/>
                    </a:cubicBezTo>
                    <a:cubicBezTo>
                      <a:pt x="1122" y="1299"/>
                      <a:pt x="1021" y="1992"/>
                      <a:pt x="882" y="2420"/>
                    </a:cubicBezTo>
                    <a:cubicBezTo>
                      <a:pt x="832" y="2571"/>
                      <a:pt x="756" y="2697"/>
                      <a:pt x="668" y="2836"/>
                    </a:cubicBezTo>
                    <a:cubicBezTo>
                      <a:pt x="517" y="3088"/>
                      <a:pt x="365" y="3340"/>
                      <a:pt x="378" y="3768"/>
                    </a:cubicBezTo>
                    <a:cubicBezTo>
                      <a:pt x="403" y="4348"/>
                      <a:pt x="164" y="5104"/>
                      <a:pt x="0" y="5470"/>
                    </a:cubicBezTo>
                    <a:cubicBezTo>
                      <a:pt x="88" y="5432"/>
                      <a:pt x="189" y="5394"/>
                      <a:pt x="277" y="5356"/>
                    </a:cubicBezTo>
                    <a:cubicBezTo>
                      <a:pt x="428" y="4928"/>
                      <a:pt x="605" y="4285"/>
                      <a:pt x="580" y="3768"/>
                    </a:cubicBezTo>
                    <a:cubicBezTo>
                      <a:pt x="567" y="3390"/>
                      <a:pt x="706" y="3176"/>
                      <a:pt x="844" y="2937"/>
                    </a:cubicBezTo>
                    <a:cubicBezTo>
                      <a:pt x="933" y="2798"/>
                      <a:pt x="1021" y="2660"/>
                      <a:pt x="1084" y="2483"/>
                    </a:cubicBezTo>
                    <a:cubicBezTo>
                      <a:pt x="1222" y="2042"/>
                      <a:pt x="1323" y="1324"/>
                      <a:pt x="1336" y="643"/>
                    </a:cubicBezTo>
                    <a:cubicBezTo>
                      <a:pt x="1348" y="467"/>
                      <a:pt x="1374" y="316"/>
                      <a:pt x="1411" y="190"/>
                    </a:cubicBezTo>
                    <a:cubicBezTo>
                      <a:pt x="1361" y="127"/>
                      <a:pt x="1311" y="64"/>
                      <a:pt x="1260"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1" name="Google Shape;2813;p44">
                <a:extLst>
                  <a:ext uri="{FF2B5EF4-FFF2-40B4-BE49-F238E27FC236}">
                    <a16:creationId xmlns:a16="http://schemas.microsoft.com/office/drawing/2014/main" id="{E394AB4B-2DD4-D755-B7E0-571D4129F351}"/>
                  </a:ext>
                </a:extLst>
              </p:cNvPr>
              <p:cNvSpPr/>
              <p:nvPr/>
            </p:nvSpPr>
            <p:spPr>
              <a:xfrm>
                <a:off x="6975912" y="2038611"/>
                <a:ext cx="135663" cy="376387"/>
              </a:xfrm>
              <a:custGeom>
                <a:avLst/>
                <a:gdLst/>
                <a:ahLst/>
                <a:cxnLst/>
                <a:rect l="l" t="t" r="r" b="b"/>
                <a:pathLst>
                  <a:path w="2017" h="5596" extrusionOk="0">
                    <a:moveTo>
                      <a:pt x="2016" y="0"/>
                    </a:moveTo>
                    <a:lnTo>
                      <a:pt x="2016" y="0"/>
                    </a:lnTo>
                    <a:cubicBezTo>
                      <a:pt x="1903" y="13"/>
                      <a:pt x="1802" y="26"/>
                      <a:pt x="1689" y="51"/>
                    </a:cubicBezTo>
                    <a:cubicBezTo>
                      <a:pt x="1449" y="341"/>
                      <a:pt x="1185" y="744"/>
                      <a:pt x="1197" y="1109"/>
                    </a:cubicBezTo>
                    <a:cubicBezTo>
                      <a:pt x="1197" y="1412"/>
                      <a:pt x="1096" y="1626"/>
                      <a:pt x="970" y="1840"/>
                    </a:cubicBezTo>
                    <a:cubicBezTo>
                      <a:pt x="870" y="2042"/>
                      <a:pt x="769" y="2243"/>
                      <a:pt x="744" y="2521"/>
                    </a:cubicBezTo>
                    <a:cubicBezTo>
                      <a:pt x="744" y="2621"/>
                      <a:pt x="731" y="2747"/>
                      <a:pt x="731" y="2886"/>
                    </a:cubicBezTo>
                    <a:cubicBezTo>
                      <a:pt x="718" y="3403"/>
                      <a:pt x="706" y="4108"/>
                      <a:pt x="365" y="4751"/>
                    </a:cubicBezTo>
                    <a:lnTo>
                      <a:pt x="227" y="5003"/>
                    </a:lnTo>
                    <a:cubicBezTo>
                      <a:pt x="126" y="5179"/>
                      <a:pt x="50" y="5305"/>
                      <a:pt x="0" y="5431"/>
                    </a:cubicBezTo>
                    <a:cubicBezTo>
                      <a:pt x="38" y="5482"/>
                      <a:pt x="88" y="5545"/>
                      <a:pt x="139" y="5595"/>
                    </a:cubicBezTo>
                    <a:cubicBezTo>
                      <a:pt x="189" y="5482"/>
                      <a:pt x="277" y="5318"/>
                      <a:pt x="403" y="5104"/>
                    </a:cubicBezTo>
                    <a:lnTo>
                      <a:pt x="542" y="4839"/>
                    </a:lnTo>
                    <a:cubicBezTo>
                      <a:pt x="907" y="4171"/>
                      <a:pt x="933" y="3428"/>
                      <a:pt x="945" y="2899"/>
                    </a:cubicBezTo>
                    <a:cubicBezTo>
                      <a:pt x="945" y="2760"/>
                      <a:pt x="945" y="2634"/>
                      <a:pt x="958" y="2533"/>
                    </a:cubicBezTo>
                    <a:cubicBezTo>
                      <a:pt x="970" y="2306"/>
                      <a:pt x="1059" y="2130"/>
                      <a:pt x="1159" y="1941"/>
                    </a:cubicBezTo>
                    <a:cubicBezTo>
                      <a:pt x="1285" y="1702"/>
                      <a:pt x="1411" y="1462"/>
                      <a:pt x="1399" y="1097"/>
                    </a:cubicBezTo>
                    <a:cubicBezTo>
                      <a:pt x="1399" y="719"/>
                      <a:pt x="1764" y="253"/>
                      <a:pt x="2016"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2" name="Google Shape;2814;p44">
                <a:extLst>
                  <a:ext uri="{FF2B5EF4-FFF2-40B4-BE49-F238E27FC236}">
                    <a16:creationId xmlns:a16="http://schemas.microsoft.com/office/drawing/2014/main" id="{9DA27584-B557-4C1E-6454-EE255A1F500A}"/>
                  </a:ext>
                </a:extLst>
              </p:cNvPr>
              <p:cNvSpPr/>
              <p:nvPr/>
            </p:nvSpPr>
            <p:spPr>
              <a:xfrm>
                <a:off x="6409715" y="2303885"/>
                <a:ext cx="887428" cy="546757"/>
              </a:xfrm>
              <a:custGeom>
                <a:avLst/>
                <a:gdLst/>
                <a:ahLst/>
                <a:cxnLst/>
                <a:rect l="l" t="t" r="r" b="b"/>
                <a:pathLst>
                  <a:path w="13194" h="8129" extrusionOk="0">
                    <a:moveTo>
                      <a:pt x="1" y="1"/>
                    </a:moveTo>
                    <a:cubicBezTo>
                      <a:pt x="1" y="1"/>
                      <a:pt x="177" y="2609"/>
                      <a:pt x="354" y="4474"/>
                    </a:cubicBezTo>
                    <a:cubicBezTo>
                      <a:pt x="530" y="6339"/>
                      <a:pt x="706" y="8128"/>
                      <a:pt x="2256" y="8128"/>
                    </a:cubicBezTo>
                    <a:lnTo>
                      <a:pt x="10938" y="8128"/>
                    </a:lnTo>
                    <a:cubicBezTo>
                      <a:pt x="12476" y="8128"/>
                      <a:pt x="12665" y="6339"/>
                      <a:pt x="12841" y="4474"/>
                    </a:cubicBezTo>
                    <a:cubicBezTo>
                      <a:pt x="13017" y="2609"/>
                      <a:pt x="13194" y="1"/>
                      <a:pt x="1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3" name="Google Shape;2815;p44">
                <a:extLst>
                  <a:ext uri="{FF2B5EF4-FFF2-40B4-BE49-F238E27FC236}">
                    <a16:creationId xmlns:a16="http://schemas.microsoft.com/office/drawing/2014/main" id="{215A9EB7-DB62-1FEB-0652-FEB14FDBBB7C}"/>
                  </a:ext>
                </a:extLst>
              </p:cNvPr>
              <p:cNvSpPr/>
              <p:nvPr/>
            </p:nvSpPr>
            <p:spPr>
              <a:xfrm>
                <a:off x="6422428" y="2303885"/>
                <a:ext cx="865434" cy="546757"/>
              </a:xfrm>
              <a:custGeom>
                <a:avLst/>
                <a:gdLst/>
                <a:ahLst/>
                <a:cxnLst/>
                <a:rect l="l" t="t" r="r" b="b"/>
                <a:pathLst>
                  <a:path w="12867" h="8129" extrusionOk="0">
                    <a:moveTo>
                      <a:pt x="2697" y="13"/>
                    </a:moveTo>
                    <a:cubicBezTo>
                      <a:pt x="3025" y="542"/>
                      <a:pt x="3378" y="1072"/>
                      <a:pt x="3756" y="1601"/>
                    </a:cubicBezTo>
                    <a:cubicBezTo>
                      <a:pt x="3290" y="2118"/>
                      <a:pt x="2798" y="2634"/>
                      <a:pt x="2294" y="3151"/>
                    </a:cubicBezTo>
                    <a:cubicBezTo>
                      <a:pt x="1916" y="2622"/>
                      <a:pt x="1563" y="2092"/>
                      <a:pt x="1236" y="1563"/>
                    </a:cubicBezTo>
                    <a:cubicBezTo>
                      <a:pt x="1740" y="1046"/>
                      <a:pt x="2231" y="530"/>
                      <a:pt x="2697" y="13"/>
                    </a:cubicBezTo>
                    <a:close/>
                    <a:moveTo>
                      <a:pt x="10346" y="13"/>
                    </a:moveTo>
                    <a:cubicBezTo>
                      <a:pt x="10825" y="530"/>
                      <a:pt x="11316" y="1046"/>
                      <a:pt x="11820" y="1550"/>
                    </a:cubicBezTo>
                    <a:cubicBezTo>
                      <a:pt x="11493" y="2080"/>
                      <a:pt x="11140" y="2622"/>
                      <a:pt x="10774" y="3151"/>
                    </a:cubicBezTo>
                    <a:cubicBezTo>
                      <a:pt x="10270" y="2634"/>
                      <a:pt x="9779" y="2118"/>
                      <a:pt x="9300" y="1588"/>
                    </a:cubicBezTo>
                    <a:cubicBezTo>
                      <a:pt x="9678" y="1072"/>
                      <a:pt x="10018" y="542"/>
                      <a:pt x="10346" y="13"/>
                    </a:cubicBezTo>
                    <a:close/>
                    <a:moveTo>
                      <a:pt x="5243" y="38"/>
                    </a:moveTo>
                    <a:cubicBezTo>
                      <a:pt x="5621" y="568"/>
                      <a:pt x="6024" y="1097"/>
                      <a:pt x="6440" y="1613"/>
                    </a:cubicBezTo>
                    <a:cubicBezTo>
                      <a:pt x="6024" y="2143"/>
                      <a:pt x="5583" y="2659"/>
                      <a:pt x="5117" y="3189"/>
                    </a:cubicBezTo>
                    <a:cubicBezTo>
                      <a:pt x="4701" y="2659"/>
                      <a:pt x="4298" y="2130"/>
                      <a:pt x="3920" y="1601"/>
                    </a:cubicBezTo>
                    <a:cubicBezTo>
                      <a:pt x="4386" y="1084"/>
                      <a:pt x="4827" y="568"/>
                      <a:pt x="5243" y="38"/>
                    </a:cubicBezTo>
                    <a:close/>
                    <a:moveTo>
                      <a:pt x="7801" y="38"/>
                    </a:moveTo>
                    <a:cubicBezTo>
                      <a:pt x="8229" y="568"/>
                      <a:pt x="8670" y="1084"/>
                      <a:pt x="9136" y="1601"/>
                    </a:cubicBezTo>
                    <a:cubicBezTo>
                      <a:pt x="8758" y="2130"/>
                      <a:pt x="8368" y="2659"/>
                      <a:pt x="7952" y="3189"/>
                    </a:cubicBezTo>
                    <a:cubicBezTo>
                      <a:pt x="7486" y="2659"/>
                      <a:pt x="7045" y="2143"/>
                      <a:pt x="6616" y="1613"/>
                    </a:cubicBezTo>
                    <a:cubicBezTo>
                      <a:pt x="7032" y="1097"/>
                      <a:pt x="7423" y="568"/>
                      <a:pt x="7801" y="38"/>
                    </a:cubicBezTo>
                    <a:close/>
                    <a:moveTo>
                      <a:pt x="3831" y="1702"/>
                    </a:moveTo>
                    <a:cubicBezTo>
                      <a:pt x="4209" y="2231"/>
                      <a:pt x="4613" y="2760"/>
                      <a:pt x="5028" y="3289"/>
                    </a:cubicBezTo>
                    <a:cubicBezTo>
                      <a:pt x="4562" y="3806"/>
                      <a:pt x="4083" y="4335"/>
                      <a:pt x="3567" y="4852"/>
                    </a:cubicBezTo>
                    <a:cubicBezTo>
                      <a:pt x="3151" y="4323"/>
                      <a:pt x="2748" y="3793"/>
                      <a:pt x="2370" y="3264"/>
                    </a:cubicBezTo>
                    <a:cubicBezTo>
                      <a:pt x="2886" y="2748"/>
                      <a:pt x="3365" y="2218"/>
                      <a:pt x="3831" y="1702"/>
                    </a:cubicBezTo>
                    <a:close/>
                    <a:moveTo>
                      <a:pt x="9225" y="1702"/>
                    </a:moveTo>
                    <a:cubicBezTo>
                      <a:pt x="9691" y="2218"/>
                      <a:pt x="10182" y="2735"/>
                      <a:pt x="10699" y="3252"/>
                    </a:cubicBezTo>
                    <a:cubicBezTo>
                      <a:pt x="10321" y="3781"/>
                      <a:pt x="9930" y="4323"/>
                      <a:pt x="9514" y="4852"/>
                    </a:cubicBezTo>
                    <a:cubicBezTo>
                      <a:pt x="8998" y="4323"/>
                      <a:pt x="8506" y="3806"/>
                      <a:pt x="8040" y="3277"/>
                    </a:cubicBezTo>
                    <a:cubicBezTo>
                      <a:pt x="8456" y="2760"/>
                      <a:pt x="8847" y="2231"/>
                      <a:pt x="9225" y="1702"/>
                    </a:cubicBezTo>
                    <a:close/>
                    <a:moveTo>
                      <a:pt x="6528" y="1714"/>
                    </a:moveTo>
                    <a:cubicBezTo>
                      <a:pt x="6956" y="2244"/>
                      <a:pt x="7397" y="2760"/>
                      <a:pt x="7864" y="3289"/>
                    </a:cubicBezTo>
                    <a:cubicBezTo>
                      <a:pt x="7448" y="3819"/>
                      <a:pt x="7007" y="4348"/>
                      <a:pt x="6541" y="4864"/>
                    </a:cubicBezTo>
                    <a:cubicBezTo>
                      <a:pt x="6074" y="4348"/>
                      <a:pt x="5633" y="3819"/>
                      <a:pt x="5205" y="3289"/>
                    </a:cubicBezTo>
                    <a:cubicBezTo>
                      <a:pt x="5671" y="2773"/>
                      <a:pt x="6112" y="2244"/>
                      <a:pt x="6528" y="1714"/>
                    </a:cubicBezTo>
                    <a:close/>
                    <a:moveTo>
                      <a:pt x="2281" y="3352"/>
                    </a:moveTo>
                    <a:cubicBezTo>
                      <a:pt x="2659" y="3882"/>
                      <a:pt x="3050" y="4411"/>
                      <a:pt x="3479" y="4940"/>
                    </a:cubicBezTo>
                    <a:cubicBezTo>
                      <a:pt x="2962" y="5469"/>
                      <a:pt x="2433" y="5986"/>
                      <a:pt x="1878" y="6503"/>
                    </a:cubicBezTo>
                    <a:cubicBezTo>
                      <a:pt x="1450" y="5973"/>
                      <a:pt x="1047" y="5444"/>
                      <a:pt x="669" y="4902"/>
                    </a:cubicBezTo>
                    <a:cubicBezTo>
                      <a:pt x="1223" y="4386"/>
                      <a:pt x="1765" y="3869"/>
                      <a:pt x="2281" y="3352"/>
                    </a:cubicBezTo>
                    <a:close/>
                    <a:moveTo>
                      <a:pt x="10800" y="3352"/>
                    </a:moveTo>
                    <a:cubicBezTo>
                      <a:pt x="11316" y="3869"/>
                      <a:pt x="11846" y="4386"/>
                      <a:pt x="12413" y="4902"/>
                    </a:cubicBezTo>
                    <a:cubicBezTo>
                      <a:pt x="12035" y="5432"/>
                      <a:pt x="11644" y="5973"/>
                      <a:pt x="11228" y="6503"/>
                    </a:cubicBezTo>
                    <a:cubicBezTo>
                      <a:pt x="10661" y="5986"/>
                      <a:pt x="10132" y="5469"/>
                      <a:pt x="9603" y="4940"/>
                    </a:cubicBezTo>
                    <a:cubicBezTo>
                      <a:pt x="10031" y="4411"/>
                      <a:pt x="10422" y="3882"/>
                      <a:pt x="10800" y="3352"/>
                    </a:cubicBezTo>
                    <a:close/>
                    <a:moveTo>
                      <a:pt x="5117" y="3390"/>
                    </a:moveTo>
                    <a:cubicBezTo>
                      <a:pt x="5545" y="3919"/>
                      <a:pt x="5986" y="4436"/>
                      <a:pt x="6452" y="4965"/>
                    </a:cubicBezTo>
                    <a:cubicBezTo>
                      <a:pt x="5986" y="5495"/>
                      <a:pt x="5495" y="6024"/>
                      <a:pt x="4991" y="6540"/>
                    </a:cubicBezTo>
                    <a:cubicBezTo>
                      <a:pt x="4524" y="6011"/>
                      <a:pt x="4071" y="5482"/>
                      <a:pt x="3655" y="4953"/>
                    </a:cubicBezTo>
                    <a:cubicBezTo>
                      <a:pt x="4159" y="4436"/>
                      <a:pt x="4650" y="3907"/>
                      <a:pt x="5117" y="3390"/>
                    </a:cubicBezTo>
                    <a:close/>
                    <a:moveTo>
                      <a:pt x="7952" y="3390"/>
                    </a:moveTo>
                    <a:cubicBezTo>
                      <a:pt x="8431" y="3907"/>
                      <a:pt x="8922" y="4436"/>
                      <a:pt x="9426" y="4953"/>
                    </a:cubicBezTo>
                    <a:cubicBezTo>
                      <a:pt x="9010" y="5482"/>
                      <a:pt x="8569" y="6011"/>
                      <a:pt x="8103" y="6540"/>
                    </a:cubicBezTo>
                    <a:cubicBezTo>
                      <a:pt x="7599" y="6024"/>
                      <a:pt x="7108" y="5495"/>
                      <a:pt x="6629" y="4965"/>
                    </a:cubicBezTo>
                    <a:cubicBezTo>
                      <a:pt x="7095" y="4436"/>
                      <a:pt x="7536" y="3919"/>
                      <a:pt x="7952" y="3390"/>
                    </a:cubicBezTo>
                    <a:close/>
                    <a:moveTo>
                      <a:pt x="177" y="1"/>
                    </a:moveTo>
                    <a:cubicBezTo>
                      <a:pt x="454" y="517"/>
                      <a:pt x="744" y="1034"/>
                      <a:pt x="1072" y="1538"/>
                    </a:cubicBezTo>
                    <a:cubicBezTo>
                      <a:pt x="719" y="1891"/>
                      <a:pt x="366" y="2231"/>
                      <a:pt x="1" y="2584"/>
                    </a:cubicBezTo>
                    <a:cubicBezTo>
                      <a:pt x="13" y="2634"/>
                      <a:pt x="13" y="2685"/>
                      <a:pt x="13" y="2748"/>
                    </a:cubicBezTo>
                    <a:cubicBezTo>
                      <a:pt x="404" y="2382"/>
                      <a:pt x="782" y="2017"/>
                      <a:pt x="1135" y="1651"/>
                    </a:cubicBezTo>
                    <a:cubicBezTo>
                      <a:pt x="1475" y="2193"/>
                      <a:pt x="1828" y="2722"/>
                      <a:pt x="2206" y="3252"/>
                    </a:cubicBezTo>
                    <a:cubicBezTo>
                      <a:pt x="1689" y="3768"/>
                      <a:pt x="1147" y="4285"/>
                      <a:pt x="593" y="4801"/>
                    </a:cubicBezTo>
                    <a:cubicBezTo>
                      <a:pt x="442" y="4575"/>
                      <a:pt x="291" y="4348"/>
                      <a:pt x="139" y="4121"/>
                    </a:cubicBezTo>
                    <a:lnTo>
                      <a:pt x="139" y="4121"/>
                    </a:lnTo>
                    <a:cubicBezTo>
                      <a:pt x="139" y="4209"/>
                      <a:pt x="152" y="4297"/>
                      <a:pt x="165" y="4386"/>
                    </a:cubicBezTo>
                    <a:cubicBezTo>
                      <a:pt x="265" y="4562"/>
                      <a:pt x="379" y="4726"/>
                      <a:pt x="505" y="4890"/>
                    </a:cubicBezTo>
                    <a:cubicBezTo>
                      <a:pt x="417" y="4965"/>
                      <a:pt x="316" y="5054"/>
                      <a:pt x="228" y="5129"/>
                    </a:cubicBezTo>
                    <a:cubicBezTo>
                      <a:pt x="240" y="5180"/>
                      <a:pt x="240" y="5243"/>
                      <a:pt x="253" y="5293"/>
                    </a:cubicBezTo>
                    <a:cubicBezTo>
                      <a:pt x="354" y="5192"/>
                      <a:pt x="467" y="5091"/>
                      <a:pt x="580" y="4990"/>
                    </a:cubicBezTo>
                    <a:cubicBezTo>
                      <a:pt x="958" y="5532"/>
                      <a:pt x="1349" y="6062"/>
                      <a:pt x="1777" y="6591"/>
                    </a:cubicBezTo>
                    <a:cubicBezTo>
                      <a:pt x="1462" y="6881"/>
                      <a:pt x="1147" y="7170"/>
                      <a:pt x="820" y="7460"/>
                    </a:cubicBezTo>
                    <a:cubicBezTo>
                      <a:pt x="845" y="7498"/>
                      <a:pt x="870" y="7523"/>
                      <a:pt x="895" y="7561"/>
                    </a:cubicBezTo>
                    <a:cubicBezTo>
                      <a:pt x="1223" y="7271"/>
                      <a:pt x="1538" y="6981"/>
                      <a:pt x="1853" y="6692"/>
                    </a:cubicBezTo>
                    <a:cubicBezTo>
                      <a:pt x="2244" y="7183"/>
                      <a:pt x="2634" y="7649"/>
                      <a:pt x="3050" y="8128"/>
                    </a:cubicBezTo>
                    <a:lnTo>
                      <a:pt x="3227" y="8128"/>
                    </a:lnTo>
                    <a:cubicBezTo>
                      <a:pt x="2785" y="7624"/>
                      <a:pt x="2357" y="7120"/>
                      <a:pt x="1954" y="6603"/>
                    </a:cubicBezTo>
                    <a:cubicBezTo>
                      <a:pt x="2508" y="6087"/>
                      <a:pt x="3038" y="5570"/>
                      <a:pt x="3554" y="5041"/>
                    </a:cubicBezTo>
                    <a:cubicBezTo>
                      <a:pt x="3983" y="5583"/>
                      <a:pt x="4436" y="6112"/>
                      <a:pt x="4902" y="6641"/>
                    </a:cubicBezTo>
                    <a:cubicBezTo>
                      <a:pt x="4411" y="7133"/>
                      <a:pt x="3894" y="7637"/>
                      <a:pt x="3365" y="8128"/>
                    </a:cubicBezTo>
                    <a:lnTo>
                      <a:pt x="3554" y="8128"/>
                    </a:lnTo>
                    <a:cubicBezTo>
                      <a:pt x="4046" y="7662"/>
                      <a:pt x="4524" y="7196"/>
                      <a:pt x="4978" y="6729"/>
                    </a:cubicBezTo>
                    <a:cubicBezTo>
                      <a:pt x="5406" y="7196"/>
                      <a:pt x="5835" y="7662"/>
                      <a:pt x="6289" y="8128"/>
                    </a:cubicBezTo>
                    <a:lnTo>
                      <a:pt x="6465" y="8128"/>
                    </a:lnTo>
                    <a:cubicBezTo>
                      <a:pt x="5986" y="7637"/>
                      <a:pt x="5520" y="7145"/>
                      <a:pt x="5079" y="6641"/>
                    </a:cubicBezTo>
                    <a:cubicBezTo>
                      <a:pt x="5583" y="6112"/>
                      <a:pt x="6074" y="5595"/>
                      <a:pt x="6541" y="5066"/>
                    </a:cubicBezTo>
                    <a:cubicBezTo>
                      <a:pt x="7019" y="5595"/>
                      <a:pt x="7511" y="6112"/>
                      <a:pt x="8015" y="6641"/>
                    </a:cubicBezTo>
                    <a:cubicBezTo>
                      <a:pt x="7574" y="7133"/>
                      <a:pt x="7120" y="7637"/>
                      <a:pt x="6641" y="8128"/>
                    </a:cubicBezTo>
                    <a:lnTo>
                      <a:pt x="6818" y="8128"/>
                    </a:lnTo>
                    <a:cubicBezTo>
                      <a:pt x="7271" y="7662"/>
                      <a:pt x="7700" y="7196"/>
                      <a:pt x="8116" y="6729"/>
                    </a:cubicBezTo>
                    <a:cubicBezTo>
                      <a:pt x="8569" y="7196"/>
                      <a:pt x="9061" y="7662"/>
                      <a:pt x="9552" y="8128"/>
                    </a:cubicBezTo>
                    <a:lnTo>
                      <a:pt x="9741" y="8128"/>
                    </a:lnTo>
                    <a:cubicBezTo>
                      <a:pt x="9212" y="7637"/>
                      <a:pt x="8695" y="7133"/>
                      <a:pt x="8204" y="6629"/>
                    </a:cubicBezTo>
                    <a:cubicBezTo>
                      <a:pt x="8657" y="6112"/>
                      <a:pt x="9099" y="5570"/>
                      <a:pt x="9527" y="5041"/>
                    </a:cubicBezTo>
                    <a:cubicBezTo>
                      <a:pt x="10044" y="5570"/>
                      <a:pt x="10585" y="6087"/>
                      <a:pt x="11140" y="6603"/>
                    </a:cubicBezTo>
                    <a:cubicBezTo>
                      <a:pt x="10737" y="7120"/>
                      <a:pt x="10321" y="7624"/>
                      <a:pt x="9880" y="8128"/>
                    </a:cubicBezTo>
                    <a:lnTo>
                      <a:pt x="10044" y="8128"/>
                    </a:lnTo>
                    <a:cubicBezTo>
                      <a:pt x="10459" y="7649"/>
                      <a:pt x="10863" y="7170"/>
                      <a:pt x="11241" y="6692"/>
                    </a:cubicBezTo>
                    <a:cubicBezTo>
                      <a:pt x="11493" y="6931"/>
                      <a:pt x="11757" y="7158"/>
                      <a:pt x="12022" y="7397"/>
                    </a:cubicBezTo>
                    <a:cubicBezTo>
                      <a:pt x="12047" y="7359"/>
                      <a:pt x="12060" y="7322"/>
                      <a:pt x="12085" y="7284"/>
                    </a:cubicBezTo>
                    <a:cubicBezTo>
                      <a:pt x="11833" y="7057"/>
                      <a:pt x="11568" y="6818"/>
                      <a:pt x="11316" y="6591"/>
                    </a:cubicBezTo>
                    <a:cubicBezTo>
                      <a:pt x="11732" y="6062"/>
                      <a:pt x="12135" y="5520"/>
                      <a:pt x="12513" y="4990"/>
                    </a:cubicBezTo>
                    <a:cubicBezTo>
                      <a:pt x="12539" y="5016"/>
                      <a:pt x="12564" y="5041"/>
                      <a:pt x="12589" y="5054"/>
                    </a:cubicBezTo>
                    <a:cubicBezTo>
                      <a:pt x="12589" y="5003"/>
                      <a:pt x="12602" y="4953"/>
                      <a:pt x="12602" y="4902"/>
                    </a:cubicBezTo>
                    <a:cubicBezTo>
                      <a:pt x="12602" y="4890"/>
                      <a:pt x="12589" y="4890"/>
                      <a:pt x="12589" y="4877"/>
                    </a:cubicBezTo>
                    <a:cubicBezTo>
                      <a:pt x="12589" y="4864"/>
                      <a:pt x="12602" y="4852"/>
                      <a:pt x="12614" y="4839"/>
                    </a:cubicBezTo>
                    <a:cubicBezTo>
                      <a:pt x="12614" y="4751"/>
                      <a:pt x="12627" y="4663"/>
                      <a:pt x="12639" y="4562"/>
                    </a:cubicBezTo>
                    <a:lnTo>
                      <a:pt x="12639" y="4562"/>
                    </a:lnTo>
                    <a:cubicBezTo>
                      <a:pt x="12589" y="4638"/>
                      <a:pt x="12539" y="4713"/>
                      <a:pt x="12488" y="4789"/>
                    </a:cubicBezTo>
                    <a:cubicBezTo>
                      <a:pt x="11934" y="4272"/>
                      <a:pt x="11392" y="3756"/>
                      <a:pt x="10875" y="3239"/>
                    </a:cubicBezTo>
                    <a:cubicBezTo>
                      <a:pt x="11241" y="2710"/>
                      <a:pt x="11593" y="2181"/>
                      <a:pt x="11921" y="1651"/>
                    </a:cubicBezTo>
                    <a:cubicBezTo>
                      <a:pt x="12211" y="1941"/>
                      <a:pt x="12513" y="2231"/>
                      <a:pt x="12816" y="2521"/>
                    </a:cubicBezTo>
                    <a:cubicBezTo>
                      <a:pt x="12816" y="2458"/>
                      <a:pt x="12828" y="2407"/>
                      <a:pt x="12828" y="2357"/>
                    </a:cubicBezTo>
                    <a:cubicBezTo>
                      <a:pt x="12539" y="2080"/>
                      <a:pt x="12261" y="1802"/>
                      <a:pt x="11997" y="1538"/>
                    </a:cubicBezTo>
                    <a:cubicBezTo>
                      <a:pt x="12299" y="1021"/>
                      <a:pt x="12602" y="517"/>
                      <a:pt x="12866" y="1"/>
                    </a:cubicBezTo>
                    <a:lnTo>
                      <a:pt x="12715" y="1"/>
                    </a:lnTo>
                    <a:cubicBezTo>
                      <a:pt x="12463" y="479"/>
                      <a:pt x="12186" y="958"/>
                      <a:pt x="11896" y="1437"/>
                    </a:cubicBezTo>
                    <a:cubicBezTo>
                      <a:pt x="11417" y="958"/>
                      <a:pt x="10963" y="479"/>
                      <a:pt x="10522" y="1"/>
                    </a:cubicBezTo>
                    <a:lnTo>
                      <a:pt x="10195" y="1"/>
                    </a:lnTo>
                    <a:cubicBezTo>
                      <a:pt x="9892" y="492"/>
                      <a:pt x="9552" y="996"/>
                      <a:pt x="9212" y="1487"/>
                    </a:cubicBezTo>
                    <a:cubicBezTo>
                      <a:pt x="8771" y="996"/>
                      <a:pt x="8342" y="505"/>
                      <a:pt x="7939" y="1"/>
                    </a:cubicBezTo>
                    <a:lnTo>
                      <a:pt x="7662" y="1"/>
                    </a:lnTo>
                    <a:cubicBezTo>
                      <a:pt x="7309" y="505"/>
                      <a:pt x="6931" y="1009"/>
                      <a:pt x="6528" y="1513"/>
                    </a:cubicBezTo>
                    <a:cubicBezTo>
                      <a:pt x="6125" y="1009"/>
                      <a:pt x="5747" y="505"/>
                      <a:pt x="5381" y="1"/>
                    </a:cubicBezTo>
                    <a:lnTo>
                      <a:pt x="5117" y="1"/>
                    </a:lnTo>
                    <a:cubicBezTo>
                      <a:pt x="4713" y="505"/>
                      <a:pt x="4285" y="996"/>
                      <a:pt x="3844" y="1487"/>
                    </a:cubicBezTo>
                    <a:cubicBezTo>
                      <a:pt x="3491" y="996"/>
                      <a:pt x="3164" y="505"/>
                      <a:pt x="2848" y="1"/>
                    </a:cubicBezTo>
                    <a:lnTo>
                      <a:pt x="2533" y="1"/>
                    </a:lnTo>
                    <a:cubicBezTo>
                      <a:pt x="2092" y="479"/>
                      <a:pt x="1639" y="971"/>
                      <a:pt x="1160" y="1450"/>
                    </a:cubicBezTo>
                    <a:cubicBezTo>
                      <a:pt x="870" y="958"/>
                      <a:pt x="593" y="479"/>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4" name="Google Shape;2816;p44">
                <a:extLst>
                  <a:ext uri="{FF2B5EF4-FFF2-40B4-BE49-F238E27FC236}">
                    <a16:creationId xmlns:a16="http://schemas.microsoft.com/office/drawing/2014/main" id="{29B64D52-4ACD-B61B-55CA-5E6156F9824D}"/>
                  </a:ext>
                </a:extLst>
              </p:cNvPr>
              <p:cNvSpPr/>
              <p:nvPr/>
            </p:nvSpPr>
            <p:spPr>
              <a:xfrm>
                <a:off x="6401241" y="2151339"/>
                <a:ext cx="152613" cy="151739"/>
              </a:xfrm>
              <a:custGeom>
                <a:avLst/>
                <a:gdLst/>
                <a:ahLst/>
                <a:cxnLst/>
                <a:rect l="l" t="t" r="r" b="b"/>
                <a:pathLst>
                  <a:path w="2269" h="2256" extrusionOk="0">
                    <a:moveTo>
                      <a:pt x="1135" y="0"/>
                    </a:moveTo>
                    <a:cubicBezTo>
                      <a:pt x="505" y="0"/>
                      <a:pt x="1" y="504"/>
                      <a:pt x="1" y="1122"/>
                    </a:cubicBezTo>
                    <a:cubicBezTo>
                      <a:pt x="1" y="1752"/>
                      <a:pt x="505" y="2256"/>
                      <a:pt x="1135" y="2256"/>
                    </a:cubicBezTo>
                    <a:cubicBezTo>
                      <a:pt x="1752" y="2256"/>
                      <a:pt x="2269" y="1752"/>
                      <a:pt x="2269" y="1122"/>
                    </a:cubicBezTo>
                    <a:cubicBezTo>
                      <a:pt x="2269" y="504"/>
                      <a:pt x="1752" y="0"/>
                      <a:pt x="1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5" name="Google Shape;2817;p44">
                <a:extLst>
                  <a:ext uri="{FF2B5EF4-FFF2-40B4-BE49-F238E27FC236}">
                    <a16:creationId xmlns:a16="http://schemas.microsoft.com/office/drawing/2014/main" id="{A557B8AC-914D-9AE0-2E6A-97C7F60E9407}"/>
                  </a:ext>
                </a:extLst>
              </p:cNvPr>
              <p:cNvSpPr/>
              <p:nvPr/>
            </p:nvSpPr>
            <p:spPr>
              <a:xfrm>
                <a:off x="6332635" y="2095378"/>
                <a:ext cx="149183" cy="173127"/>
              </a:xfrm>
              <a:custGeom>
                <a:avLst/>
                <a:gdLst/>
                <a:ahLst/>
                <a:cxnLst/>
                <a:rect l="l" t="t" r="r" b="b"/>
                <a:pathLst>
                  <a:path w="2218" h="2574" extrusionOk="0">
                    <a:moveTo>
                      <a:pt x="101" y="1"/>
                    </a:moveTo>
                    <a:cubicBezTo>
                      <a:pt x="101" y="1"/>
                      <a:pt x="0" y="341"/>
                      <a:pt x="189" y="656"/>
                    </a:cubicBezTo>
                    <a:cubicBezTo>
                      <a:pt x="365" y="958"/>
                      <a:pt x="164" y="1185"/>
                      <a:pt x="504" y="1525"/>
                    </a:cubicBezTo>
                    <a:cubicBezTo>
                      <a:pt x="844" y="1866"/>
                      <a:pt x="680" y="2231"/>
                      <a:pt x="1058" y="2496"/>
                    </a:cubicBezTo>
                    <a:cubicBezTo>
                      <a:pt x="1134" y="2551"/>
                      <a:pt x="1226" y="2573"/>
                      <a:pt x="1324" y="2573"/>
                    </a:cubicBezTo>
                    <a:cubicBezTo>
                      <a:pt x="1718" y="2573"/>
                      <a:pt x="2218" y="2218"/>
                      <a:pt x="2218" y="2218"/>
                    </a:cubicBezTo>
                    <a:cubicBezTo>
                      <a:pt x="2218" y="2218"/>
                      <a:pt x="1978" y="1349"/>
                      <a:pt x="1651" y="1084"/>
                    </a:cubicBezTo>
                    <a:cubicBezTo>
                      <a:pt x="1323" y="820"/>
                      <a:pt x="1273" y="530"/>
                      <a:pt x="907" y="366"/>
                    </a:cubicBezTo>
                    <a:cubicBezTo>
                      <a:pt x="554" y="215"/>
                      <a:pt x="517" y="5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6" name="Google Shape;2818;p44">
                <a:extLst>
                  <a:ext uri="{FF2B5EF4-FFF2-40B4-BE49-F238E27FC236}">
                    <a16:creationId xmlns:a16="http://schemas.microsoft.com/office/drawing/2014/main" id="{908A3431-0D18-7FEF-1A6E-FF2122353409}"/>
                  </a:ext>
                </a:extLst>
              </p:cNvPr>
              <p:cNvSpPr/>
              <p:nvPr/>
            </p:nvSpPr>
            <p:spPr>
              <a:xfrm>
                <a:off x="6473276" y="2046211"/>
                <a:ext cx="146694" cy="224716"/>
              </a:xfrm>
              <a:custGeom>
                <a:avLst/>
                <a:gdLst/>
                <a:ahLst/>
                <a:cxnLst/>
                <a:rect l="l" t="t" r="r" b="b"/>
                <a:pathLst>
                  <a:path w="2181" h="3341" extrusionOk="0">
                    <a:moveTo>
                      <a:pt x="1" y="1"/>
                    </a:moveTo>
                    <a:cubicBezTo>
                      <a:pt x="1" y="1"/>
                      <a:pt x="291" y="366"/>
                      <a:pt x="278" y="770"/>
                    </a:cubicBezTo>
                    <a:cubicBezTo>
                      <a:pt x="265" y="1173"/>
                      <a:pt x="480" y="1185"/>
                      <a:pt x="517" y="1664"/>
                    </a:cubicBezTo>
                    <a:cubicBezTo>
                      <a:pt x="555" y="2156"/>
                      <a:pt x="732" y="2093"/>
                      <a:pt x="782" y="2471"/>
                    </a:cubicBezTo>
                    <a:cubicBezTo>
                      <a:pt x="832" y="2861"/>
                      <a:pt x="1021" y="3139"/>
                      <a:pt x="1021" y="3139"/>
                    </a:cubicBezTo>
                    <a:lnTo>
                      <a:pt x="2181" y="3340"/>
                    </a:lnTo>
                    <a:cubicBezTo>
                      <a:pt x="2181" y="3340"/>
                      <a:pt x="2042" y="2937"/>
                      <a:pt x="1992" y="2433"/>
                    </a:cubicBezTo>
                    <a:cubicBezTo>
                      <a:pt x="1941" y="1929"/>
                      <a:pt x="1601" y="1916"/>
                      <a:pt x="1425" y="1311"/>
                    </a:cubicBezTo>
                    <a:cubicBezTo>
                      <a:pt x="1261" y="719"/>
                      <a:pt x="933" y="744"/>
                      <a:pt x="845" y="404"/>
                    </a:cubicBezTo>
                    <a:cubicBezTo>
                      <a:pt x="757" y="64"/>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7" name="Google Shape;2819;p44">
                <a:extLst>
                  <a:ext uri="{FF2B5EF4-FFF2-40B4-BE49-F238E27FC236}">
                    <a16:creationId xmlns:a16="http://schemas.microsoft.com/office/drawing/2014/main" id="{AC048362-C3D8-5EA9-0DF0-B23C4D952651}"/>
                  </a:ext>
                </a:extLst>
              </p:cNvPr>
              <p:cNvSpPr/>
              <p:nvPr/>
            </p:nvSpPr>
            <p:spPr>
              <a:xfrm>
                <a:off x="6858947" y="2054955"/>
                <a:ext cx="155976" cy="137210"/>
              </a:xfrm>
              <a:custGeom>
                <a:avLst/>
                <a:gdLst/>
                <a:ahLst/>
                <a:cxnLst/>
                <a:rect l="l" t="t" r="r" b="b"/>
                <a:pathLst>
                  <a:path w="2319" h="2040" extrusionOk="0">
                    <a:moveTo>
                      <a:pt x="635" y="0"/>
                    </a:moveTo>
                    <a:cubicBezTo>
                      <a:pt x="422" y="0"/>
                      <a:pt x="235" y="164"/>
                      <a:pt x="151" y="362"/>
                    </a:cubicBezTo>
                    <a:cubicBezTo>
                      <a:pt x="0" y="766"/>
                      <a:pt x="227" y="1585"/>
                      <a:pt x="429" y="1837"/>
                    </a:cubicBezTo>
                    <a:cubicBezTo>
                      <a:pt x="547" y="1981"/>
                      <a:pt x="694" y="2039"/>
                      <a:pt x="847" y="2039"/>
                    </a:cubicBezTo>
                    <a:cubicBezTo>
                      <a:pt x="921" y="2039"/>
                      <a:pt x="997" y="2025"/>
                      <a:pt x="1071" y="2000"/>
                    </a:cubicBezTo>
                    <a:cubicBezTo>
                      <a:pt x="1103" y="1994"/>
                      <a:pt x="1134" y="1991"/>
                      <a:pt x="1164" y="1991"/>
                    </a:cubicBezTo>
                    <a:cubicBezTo>
                      <a:pt x="1194" y="1991"/>
                      <a:pt x="1222" y="1994"/>
                      <a:pt x="1248" y="2000"/>
                    </a:cubicBezTo>
                    <a:cubicBezTo>
                      <a:pt x="1326" y="2025"/>
                      <a:pt x="1403" y="2039"/>
                      <a:pt x="1478" y="2039"/>
                    </a:cubicBezTo>
                    <a:cubicBezTo>
                      <a:pt x="1630" y="2039"/>
                      <a:pt x="1772" y="1981"/>
                      <a:pt x="1890" y="1837"/>
                    </a:cubicBezTo>
                    <a:cubicBezTo>
                      <a:pt x="2092" y="1585"/>
                      <a:pt x="2319" y="766"/>
                      <a:pt x="2167" y="362"/>
                    </a:cubicBezTo>
                    <a:cubicBezTo>
                      <a:pt x="2094" y="164"/>
                      <a:pt x="1909" y="0"/>
                      <a:pt x="1689" y="0"/>
                    </a:cubicBezTo>
                    <a:cubicBezTo>
                      <a:pt x="1644" y="0"/>
                      <a:pt x="1597" y="7"/>
                      <a:pt x="1550" y="22"/>
                    </a:cubicBezTo>
                    <a:cubicBezTo>
                      <a:pt x="1424" y="60"/>
                      <a:pt x="1292" y="79"/>
                      <a:pt x="1159" y="79"/>
                    </a:cubicBezTo>
                    <a:cubicBezTo>
                      <a:pt x="1027" y="79"/>
                      <a:pt x="895" y="60"/>
                      <a:pt x="769" y="22"/>
                    </a:cubicBezTo>
                    <a:cubicBezTo>
                      <a:pt x="724" y="7"/>
                      <a:pt x="679"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8" name="Google Shape;2820;p44">
                <a:extLst>
                  <a:ext uri="{FF2B5EF4-FFF2-40B4-BE49-F238E27FC236}">
                    <a16:creationId xmlns:a16="http://schemas.microsoft.com/office/drawing/2014/main" id="{D7A9C3B7-2AF9-0A91-B07F-C5065271B6D8}"/>
                  </a:ext>
                </a:extLst>
              </p:cNvPr>
              <p:cNvSpPr/>
              <p:nvPr/>
            </p:nvSpPr>
            <p:spPr>
              <a:xfrm>
                <a:off x="6932664" y="1981843"/>
                <a:ext cx="16142" cy="94971"/>
              </a:xfrm>
              <a:custGeom>
                <a:avLst/>
                <a:gdLst/>
                <a:ahLst/>
                <a:cxnLst/>
                <a:rect l="l" t="t" r="r" b="b"/>
                <a:pathLst>
                  <a:path w="240" h="1412" fill="none" extrusionOk="0">
                    <a:moveTo>
                      <a:pt x="63" y="1412"/>
                    </a:moveTo>
                    <a:cubicBezTo>
                      <a:pt x="63" y="1412"/>
                      <a:pt x="0" y="555"/>
                      <a:pt x="240" y="0"/>
                    </a:cubicBezTo>
                  </a:path>
                </a:pathLst>
              </a:custGeom>
              <a:noFill/>
              <a:ln w="2525" cap="rnd" cmpd="sng">
                <a:solidFill>
                  <a:srgbClr val="8420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9" name="Google Shape;2821;p44">
                <a:extLst>
                  <a:ext uri="{FF2B5EF4-FFF2-40B4-BE49-F238E27FC236}">
                    <a16:creationId xmlns:a16="http://schemas.microsoft.com/office/drawing/2014/main" id="{845CC190-A54D-2009-926D-0AB209FFFD1B}"/>
                  </a:ext>
                </a:extLst>
              </p:cNvPr>
              <p:cNvSpPr/>
              <p:nvPr/>
            </p:nvSpPr>
            <p:spPr>
              <a:xfrm>
                <a:off x="6553787" y="2042108"/>
                <a:ext cx="151806" cy="153017"/>
              </a:xfrm>
              <a:custGeom>
                <a:avLst/>
                <a:gdLst/>
                <a:ahLst/>
                <a:cxnLst/>
                <a:rect l="l" t="t" r="r" b="b"/>
                <a:pathLst>
                  <a:path w="2257" h="2275" extrusionOk="0">
                    <a:moveTo>
                      <a:pt x="1462" y="0"/>
                    </a:moveTo>
                    <a:cubicBezTo>
                      <a:pt x="1362" y="0"/>
                      <a:pt x="1262" y="30"/>
                      <a:pt x="1173" y="100"/>
                    </a:cubicBezTo>
                    <a:cubicBezTo>
                      <a:pt x="971" y="264"/>
                      <a:pt x="706" y="364"/>
                      <a:pt x="442" y="390"/>
                    </a:cubicBezTo>
                    <a:cubicBezTo>
                      <a:pt x="165" y="402"/>
                      <a:pt x="1" y="667"/>
                      <a:pt x="1" y="931"/>
                    </a:cubicBezTo>
                    <a:cubicBezTo>
                      <a:pt x="1" y="1360"/>
                      <a:pt x="517" y="2040"/>
                      <a:pt x="795" y="2191"/>
                    </a:cubicBezTo>
                    <a:cubicBezTo>
                      <a:pt x="892" y="2250"/>
                      <a:pt x="984" y="2275"/>
                      <a:pt x="1071" y="2275"/>
                    </a:cubicBezTo>
                    <a:cubicBezTo>
                      <a:pt x="1209" y="2275"/>
                      <a:pt x="1334" y="2213"/>
                      <a:pt x="1450" y="2128"/>
                    </a:cubicBezTo>
                    <a:cubicBezTo>
                      <a:pt x="1500" y="2091"/>
                      <a:pt x="1563" y="2065"/>
                      <a:pt x="1626" y="2053"/>
                    </a:cubicBezTo>
                    <a:cubicBezTo>
                      <a:pt x="1866" y="2040"/>
                      <a:pt x="2067" y="1939"/>
                      <a:pt x="2156" y="1662"/>
                    </a:cubicBezTo>
                    <a:cubicBezTo>
                      <a:pt x="2256" y="1360"/>
                      <a:pt x="2168" y="516"/>
                      <a:pt x="1878" y="188"/>
                    </a:cubicBezTo>
                    <a:cubicBezTo>
                      <a:pt x="1771" y="73"/>
                      <a:pt x="1617" y="0"/>
                      <a:pt x="1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0" name="Google Shape;2822;p44">
                <a:extLst>
                  <a:ext uri="{FF2B5EF4-FFF2-40B4-BE49-F238E27FC236}">
                    <a16:creationId xmlns:a16="http://schemas.microsoft.com/office/drawing/2014/main" id="{7AC2CEEC-B86B-0868-40DC-8F9F63C5A70F}"/>
                  </a:ext>
                </a:extLst>
              </p:cNvPr>
              <p:cNvSpPr/>
              <p:nvPr/>
            </p:nvSpPr>
            <p:spPr>
              <a:xfrm>
                <a:off x="6569929" y="1993681"/>
                <a:ext cx="45804" cy="84008"/>
              </a:xfrm>
              <a:custGeom>
                <a:avLst/>
                <a:gdLst/>
                <a:ahLst/>
                <a:cxnLst/>
                <a:rect l="l" t="t" r="r" b="b"/>
                <a:pathLst>
                  <a:path w="681" h="1249" fill="none" extrusionOk="0">
                    <a:moveTo>
                      <a:pt x="681" y="1248"/>
                    </a:moveTo>
                    <a:cubicBezTo>
                      <a:pt x="681" y="1248"/>
                      <a:pt x="429" y="416"/>
                      <a:pt x="0" y="1"/>
                    </a:cubicBezTo>
                  </a:path>
                </a:pathLst>
              </a:custGeom>
              <a:noFill/>
              <a:ln w="2525" cap="rnd" cmpd="sng">
                <a:solidFill>
                  <a:srgbClr val="8420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1" name="Google Shape;2823;p44">
                <a:extLst>
                  <a:ext uri="{FF2B5EF4-FFF2-40B4-BE49-F238E27FC236}">
                    <a16:creationId xmlns:a16="http://schemas.microsoft.com/office/drawing/2014/main" id="{657BD28B-4518-E947-658F-BF3183E31EDD}"/>
                  </a:ext>
                </a:extLst>
              </p:cNvPr>
              <p:cNvSpPr/>
              <p:nvPr/>
            </p:nvSpPr>
            <p:spPr>
              <a:xfrm>
                <a:off x="6365660" y="2240324"/>
                <a:ext cx="975606" cy="131426"/>
              </a:xfrm>
              <a:custGeom>
                <a:avLst/>
                <a:gdLst/>
                <a:ahLst/>
                <a:cxnLst/>
                <a:rect l="l" t="t" r="r" b="b"/>
                <a:pathLst>
                  <a:path w="14505" h="1954" extrusionOk="0">
                    <a:moveTo>
                      <a:pt x="567" y="0"/>
                    </a:moveTo>
                    <a:cubicBezTo>
                      <a:pt x="252" y="0"/>
                      <a:pt x="0" y="240"/>
                      <a:pt x="26" y="517"/>
                    </a:cubicBezTo>
                    <a:lnTo>
                      <a:pt x="139" y="1525"/>
                    </a:lnTo>
                    <a:cubicBezTo>
                      <a:pt x="164" y="1765"/>
                      <a:pt x="404" y="1954"/>
                      <a:pt x="681" y="1954"/>
                    </a:cubicBezTo>
                    <a:lnTo>
                      <a:pt x="13824" y="1954"/>
                    </a:lnTo>
                    <a:cubicBezTo>
                      <a:pt x="14101" y="1954"/>
                      <a:pt x="14328" y="1765"/>
                      <a:pt x="14365" y="1525"/>
                    </a:cubicBezTo>
                    <a:lnTo>
                      <a:pt x="14466" y="517"/>
                    </a:lnTo>
                    <a:cubicBezTo>
                      <a:pt x="14504" y="240"/>
                      <a:pt x="14252" y="0"/>
                      <a:pt x="13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2" name="Google Shape;2824;p44">
                <a:extLst>
                  <a:ext uri="{FF2B5EF4-FFF2-40B4-BE49-F238E27FC236}">
                    <a16:creationId xmlns:a16="http://schemas.microsoft.com/office/drawing/2014/main" id="{247FEBE6-1DBA-7B98-7804-5FEEEBE79AF0}"/>
                  </a:ext>
                </a:extLst>
              </p:cNvPr>
              <p:cNvSpPr/>
              <p:nvPr/>
            </p:nvSpPr>
            <p:spPr>
              <a:xfrm>
                <a:off x="6381735" y="2551806"/>
                <a:ext cx="212811" cy="142053"/>
              </a:xfrm>
              <a:custGeom>
                <a:avLst/>
                <a:gdLst/>
                <a:ahLst/>
                <a:cxnLst/>
                <a:rect l="l" t="t" r="r" b="b"/>
                <a:pathLst>
                  <a:path w="3164" h="2112" extrusionOk="0">
                    <a:moveTo>
                      <a:pt x="1891" y="0"/>
                    </a:moveTo>
                    <a:cubicBezTo>
                      <a:pt x="1645" y="0"/>
                      <a:pt x="1355" y="19"/>
                      <a:pt x="1135" y="32"/>
                    </a:cubicBezTo>
                    <a:cubicBezTo>
                      <a:pt x="681" y="57"/>
                      <a:pt x="568" y="57"/>
                      <a:pt x="417" y="133"/>
                    </a:cubicBezTo>
                    <a:cubicBezTo>
                      <a:pt x="265" y="208"/>
                      <a:pt x="1" y="460"/>
                      <a:pt x="102" y="700"/>
                    </a:cubicBezTo>
                    <a:cubicBezTo>
                      <a:pt x="328" y="1267"/>
                      <a:pt x="1412" y="1494"/>
                      <a:pt x="1412" y="1494"/>
                    </a:cubicBezTo>
                    <a:cubicBezTo>
                      <a:pt x="1412" y="1494"/>
                      <a:pt x="1614" y="1670"/>
                      <a:pt x="1765" y="1872"/>
                    </a:cubicBezTo>
                    <a:cubicBezTo>
                      <a:pt x="1857" y="2010"/>
                      <a:pt x="2049" y="2111"/>
                      <a:pt x="2129" y="2111"/>
                    </a:cubicBezTo>
                    <a:cubicBezTo>
                      <a:pt x="2180" y="2111"/>
                      <a:pt x="2186" y="2070"/>
                      <a:pt x="2093" y="1972"/>
                    </a:cubicBezTo>
                    <a:cubicBezTo>
                      <a:pt x="1853" y="1708"/>
                      <a:pt x="1778" y="1431"/>
                      <a:pt x="1778" y="1431"/>
                    </a:cubicBezTo>
                    <a:lnTo>
                      <a:pt x="1778" y="1431"/>
                    </a:lnTo>
                    <a:cubicBezTo>
                      <a:pt x="1977" y="1702"/>
                      <a:pt x="2338" y="1798"/>
                      <a:pt x="2545" y="1798"/>
                    </a:cubicBezTo>
                    <a:cubicBezTo>
                      <a:pt x="2626" y="1798"/>
                      <a:pt x="2683" y="1783"/>
                      <a:pt x="2697" y="1758"/>
                    </a:cubicBezTo>
                    <a:cubicBezTo>
                      <a:pt x="2748" y="1670"/>
                      <a:pt x="2559" y="1607"/>
                      <a:pt x="2382" y="1519"/>
                    </a:cubicBezTo>
                    <a:cubicBezTo>
                      <a:pt x="2093" y="1380"/>
                      <a:pt x="1878" y="1128"/>
                      <a:pt x="1878" y="1128"/>
                    </a:cubicBezTo>
                    <a:lnTo>
                      <a:pt x="1878" y="1128"/>
                    </a:lnTo>
                    <a:cubicBezTo>
                      <a:pt x="2185" y="1291"/>
                      <a:pt x="2732" y="1403"/>
                      <a:pt x="2993" y="1403"/>
                    </a:cubicBezTo>
                    <a:cubicBezTo>
                      <a:pt x="3075" y="1403"/>
                      <a:pt x="3129" y="1392"/>
                      <a:pt x="3138" y="1368"/>
                    </a:cubicBezTo>
                    <a:cubicBezTo>
                      <a:pt x="3164" y="1267"/>
                      <a:pt x="3063" y="1191"/>
                      <a:pt x="2786" y="1128"/>
                    </a:cubicBezTo>
                    <a:cubicBezTo>
                      <a:pt x="2521" y="1065"/>
                      <a:pt x="1904" y="813"/>
                      <a:pt x="1904" y="813"/>
                    </a:cubicBezTo>
                    <a:lnTo>
                      <a:pt x="1904" y="813"/>
                    </a:lnTo>
                    <a:cubicBezTo>
                      <a:pt x="1904" y="813"/>
                      <a:pt x="2452" y="875"/>
                      <a:pt x="2818" y="875"/>
                    </a:cubicBezTo>
                    <a:cubicBezTo>
                      <a:pt x="3001" y="875"/>
                      <a:pt x="3138" y="859"/>
                      <a:pt x="3138" y="813"/>
                    </a:cubicBezTo>
                    <a:cubicBezTo>
                      <a:pt x="3138" y="674"/>
                      <a:pt x="1702" y="599"/>
                      <a:pt x="1715" y="485"/>
                    </a:cubicBezTo>
                    <a:cubicBezTo>
                      <a:pt x="1727" y="359"/>
                      <a:pt x="2483" y="196"/>
                      <a:pt x="2382" y="82"/>
                    </a:cubicBezTo>
                    <a:cubicBezTo>
                      <a:pt x="2338" y="19"/>
                      <a:pt x="2137" y="0"/>
                      <a:pt x="1891"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3" name="Google Shape;2825;p44">
                <a:extLst>
                  <a:ext uri="{FF2B5EF4-FFF2-40B4-BE49-F238E27FC236}">
                    <a16:creationId xmlns:a16="http://schemas.microsoft.com/office/drawing/2014/main" id="{E92F1541-AFD8-786B-390B-BF760FB0D244}"/>
                  </a:ext>
                </a:extLst>
              </p:cNvPr>
              <p:cNvSpPr/>
              <p:nvPr/>
            </p:nvSpPr>
            <p:spPr>
              <a:xfrm>
                <a:off x="7105523" y="2551806"/>
                <a:ext cx="212811" cy="142053"/>
              </a:xfrm>
              <a:custGeom>
                <a:avLst/>
                <a:gdLst/>
                <a:ahLst/>
                <a:cxnLst/>
                <a:rect l="l" t="t" r="r" b="b"/>
                <a:pathLst>
                  <a:path w="3164" h="2112" extrusionOk="0">
                    <a:moveTo>
                      <a:pt x="1274" y="0"/>
                    </a:moveTo>
                    <a:cubicBezTo>
                      <a:pt x="1028" y="0"/>
                      <a:pt x="826" y="19"/>
                      <a:pt x="782" y="82"/>
                    </a:cubicBezTo>
                    <a:cubicBezTo>
                      <a:pt x="681" y="196"/>
                      <a:pt x="1437" y="359"/>
                      <a:pt x="1450" y="485"/>
                    </a:cubicBezTo>
                    <a:cubicBezTo>
                      <a:pt x="1463" y="599"/>
                      <a:pt x="26" y="674"/>
                      <a:pt x="26" y="813"/>
                    </a:cubicBezTo>
                    <a:cubicBezTo>
                      <a:pt x="26" y="859"/>
                      <a:pt x="163" y="875"/>
                      <a:pt x="346" y="875"/>
                    </a:cubicBezTo>
                    <a:cubicBezTo>
                      <a:pt x="712" y="875"/>
                      <a:pt x="1261" y="813"/>
                      <a:pt x="1261" y="813"/>
                    </a:cubicBezTo>
                    <a:lnTo>
                      <a:pt x="1261" y="813"/>
                    </a:lnTo>
                    <a:cubicBezTo>
                      <a:pt x="1261" y="813"/>
                      <a:pt x="644" y="1065"/>
                      <a:pt x="379" y="1128"/>
                    </a:cubicBezTo>
                    <a:cubicBezTo>
                      <a:pt x="102" y="1191"/>
                      <a:pt x="1" y="1267"/>
                      <a:pt x="26" y="1368"/>
                    </a:cubicBezTo>
                    <a:cubicBezTo>
                      <a:pt x="35" y="1392"/>
                      <a:pt x="89" y="1403"/>
                      <a:pt x="172" y="1403"/>
                    </a:cubicBezTo>
                    <a:cubicBezTo>
                      <a:pt x="433" y="1403"/>
                      <a:pt x="980" y="1291"/>
                      <a:pt x="1286" y="1128"/>
                    </a:cubicBezTo>
                    <a:lnTo>
                      <a:pt x="1286" y="1128"/>
                    </a:lnTo>
                    <a:cubicBezTo>
                      <a:pt x="1286" y="1128"/>
                      <a:pt x="1072" y="1380"/>
                      <a:pt x="782" y="1519"/>
                    </a:cubicBezTo>
                    <a:cubicBezTo>
                      <a:pt x="606" y="1607"/>
                      <a:pt x="417" y="1670"/>
                      <a:pt x="467" y="1758"/>
                    </a:cubicBezTo>
                    <a:cubicBezTo>
                      <a:pt x="481" y="1783"/>
                      <a:pt x="539" y="1798"/>
                      <a:pt x="620" y="1798"/>
                    </a:cubicBezTo>
                    <a:cubicBezTo>
                      <a:pt x="827" y="1798"/>
                      <a:pt x="1188" y="1702"/>
                      <a:pt x="1387" y="1431"/>
                    </a:cubicBezTo>
                    <a:lnTo>
                      <a:pt x="1387" y="1431"/>
                    </a:lnTo>
                    <a:cubicBezTo>
                      <a:pt x="1387" y="1431"/>
                      <a:pt x="1311" y="1708"/>
                      <a:pt x="1072" y="1972"/>
                    </a:cubicBezTo>
                    <a:cubicBezTo>
                      <a:pt x="979" y="2070"/>
                      <a:pt x="985" y="2111"/>
                      <a:pt x="1036" y="2111"/>
                    </a:cubicBezTo>
                    <a:cubicBezTo>
                      <a:pt x="1116" y="2111"/>
                      <a:pt x="1307" y="2010"/>
                      <a:pt x="1400" y="1872"/>
                    </a:cubicBezTo>
                    <a:cubicBezTo>
                      <a:pt x="1551" y="1670"/>
                      <a:pt x="1753" y="1494"/>
                      <a:pt x="1753" y="1494"/>
                    </a:cubicBezTo>
                    <a:cubicBezTo>
                      <a:pt x="1753" y="1494"/>
                      <a:pt x="2836" y="1267"/>
                      <a:pt x="3063" y="700"/>
                    </a:cubicBezTo>
                    <a:cubicBezTo>
                      <a:pt x="3164" y="460"/>
                      <a:pt x="2899" y="208"/>
                      <a:pt x="2748" y="133"/>
                    </a:cubicBezTo>
                    <a:cubicBezTo>
                      <a:pt x="2597" y="57"/>
                      <a:pt x="2483" y="57"/>
                      <a:pt x="2030" y="32"/>
                    </a:cubicBezTo>
                    <a:cubicBezTo>
                      <a:pt x="1809" y="19"/>
                      <a:pt x="1519" y="0"/>
                      <a:pt x="1274"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4" name="Google Shape;2826;p44">
                <a:extLst>
                  <a:ext uri="{FF2B5EF4-FFF2-40B4-BE49-F238E27FC236}">
                    <a16:creationId xmlns:a16="http://schemas.microsoft.com/office/drawing/2014/main" id="{14BA689E-0F0A-C5BA-6407-26C0FE083DE5}"/>
                  </a:ext>
                </a:extLst>
              </p:cNvPr>
              <p:cNvSpPr/>
              <p:nvPr/>
            </p:nvSpPr>
            <p:spPr>
              <a:xfrm>
                <a:off x="6581767" y="3871720"/>
                <a:ext cx="273008" cy="119252"/>
              </a:xfrm>
              <a:custGeom>
                <a:avLst/>
                <a:gdLst/>
                <a:ahLst/>
                <a:cxnLst/>
                <a:rect l="l" t="t" r="r" b="b"/>
                <a:pathLst>
                  <a:path w="4059" h="1773" extrusionOk="0">
                    <a:moveTo>
                      <a:pt x="406" y="1"/>
                    </a:moveTo>
                    <a:cubicBezTo>
                      <a:pt x="287" y="1"/>
                      <a:pt x="185" y="82"/>
                      <a:pt x="164" y="204"/>
                    </a:cubicBezTo>
                    <a:lnTo>
                      <a:pt x="13" y="1149"/>
                    </a:lnTo>
                    <a:cubicBezTo>
                      <a:pt x="1" y="1262"/>
                      <a:pt x="64" y="1376"/>
                      <a:pt x="177" y="1426"/>
                    </a:cubicBezTo>
                    <a:cubicBezTo>
                      <a:pt x="869" y="1684"/>
                      <a:pt x="1508" y="1773"/>
                      <a:pt x="2059" y="1773"/>
                    </a:cubicBezTo>
                    <a:cubicBezTo>
                      <a:pt x="2934" y="1773"/>
                      <a:pt x="3588" y="1550"/>
                      <a:pt x="3882" y="1426"/>
                    </a:cubicBezTo>
                    <a:cubicBezTo>
                      <a:pt x="3995" y="1388"/>
                      <a:pt x="4058" y="1275"/>
                      <a:pt x="4033" y="1161"/>
                    </a:cubicBezTo>
                    <a:lnTo>
                      <a:pt x="3907" y="216"/>
                    </a:lnTo>
                    <a:cubicBezTo>
                      <a:pt x="3887" y="94"/>
                      <a:pt x="3776" y="13"/>
                      <a:pt x="3661" y="13"/>
                    </a:cubicBezTo>
                    <a:cubicBezTo>
                      <a:pt x="3633" y="13"/>
                      <a:pt x="3606" y="18"/>
                      <a:pt x="3579" y="27"/>
                    </a:cubicBezTo>
                    <a:cubicBezTo>
                      <a:pt x="3068" y="204"/>
                      <a:pt x="2567" y="266"/>
                      <a:pt x="2114" y="266"/>
                    </a:cubicBezTo>
                    <a:cubicBezTo>
                      <a:pt x="1405" y="266"/>
                      <a:pt x="815" y="115"/>
                      <a:pt x="492" y="15"/>
                    </a:cubicBezTo>
                    <a:cubicBezTo>
                      <a:pt x="463" y="5"/>
                      <a:pt x="434" y="1"/>
                      <a:pt x="406" y="1"/>
                    </a:cubicBez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5" name="Google Shape;2827;p44">
                <a:extLst>
                  <a:ext uri="{FF2B5EF4-FFF2-40B4-BE49-F238E27FC236}">
                    <a16:creationId xmlns:a16="http://schemas.microsoft.com/office/drawing/2014/main" id="{492BF5AE-BD51-3B71-120E-061EA1775B80}"/>
                  </a:ext>
                </a:extLst>
              </p:cNvPr>
              <p:cNvSpPr/>
              <p:nvPr/>
            </p:nvSpPr>
            <p:spPr>
              <a:xfrm>
                <a:off x="7022523" y="3871720"/>
                <a:ext cx="272067" cy="119252"/>
              </a:xfrm>
              <a:custGeom>
                <a:avLst/>
                <a:gdLst/>
                <a:ahLst/>
                <a:cxnLst/>
                <a:rect l="l" t="t" r="r" b="b"/>
                <a:pathLst>
                  <a:path w="4045" h="1773" extrusionOk="0">
                    <a:moveTo>
                      <a:pt x="399" y="1"/>
                    </a:moveTo>
                    <a:cubicBezTo>
                      <a:pt x="287" y="1"/>
                      <a:pt x="184" y="82"/>
                      <a:pt x="164" y="204"/>
                    </a:cubicBezTo>
                    <a:lnTo>
                      <a:pt x="13" y="1149"/>
                    </a:lnTo>
                    <a:cubicBezTo>
                      <a:pt x="0" y="1262"/>
                      <a:pt x="63" y="1376"/>
                      <a:pt x="164" y="1426"/>
                    </a:cubicBezTo>
                    <a:cubicBezTo>
                      <a:pt x="856" y="1684"/>
                      <a:pt x="1497" y="1773"/>
                      <a:pt x="2050" y="1773"/>
                    </a:cubicBezTo>
                    <a:cubicBezTo>
                      <a:pt x="2929" y="1773"/>
                      <a:pt x="3587" y="1550"/>
                      <a:pt x="3881" y="1426"/>
                    </a:cubicBezTo>
                    <a:cubicBezTo>
                      <a:pt x="3982" y="1388"/>
                      <a:pt x="4045" y="1275"/>
                      <a:pt x="4032" y="1161"/>
                    </a:cubicBezTo>
                    <a:lnTo>
                      <a:pt x="3894" y="216"/>
                    </a:lnTo>
                    <a:cubicBezTo>
                      <a:pt x="3884" y="94"/>
                      <a:pt x="3775" y="13"/>
                      <a:pt x="3660" y="13"/>
                    </a:cubicBezTo>
                    <a:cubicBezTo>
                      <a:pt x="3633" y="13"/>
                      <a:pt x="3605" y="18"/>
                      <a:pt x="3579" y="27"/>
                    </a:cubicBezTo>
                    <a:cubicBezTo>
                      <a:pt x="3068" y="204"/>
                      <a:pt x="2566" y="266"/>
                      <a:pt x="2112" y="266"/>
                    </a:cubicBezTo>
                    <a:cubicBezTo>
                      <a:pt x="1403" y="266"/>
                      <a:pt x="809" y="115"/>
                      <a:pt x="479" y="15"/>
                    </a:cubicBezTo>
                    <a:cubicBezTo>
                      <a:pt x="452" y="5"/>
                      <a:pt x="425" y="1"/>
                      <a:pt x="399" y="1"/>
                    </a:cubicBez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6" name="Google Shape;2828;p44">
                <a:extLst>
                  <a:ext uri="{FF2B5EF4-FFF2-40B4-BE49-F238E27FC236}">
                    <a16:creationId xmlns:a16="http://schemas.microsoft.com/office/drawing/2014/main" id="{85482B0D-1661-6F0A-E58A-6123F4C175D4}"/>
                  </a:ext>
                </a:extLst>
              </p:cNvPr>
              <p:cNvSpPr/>
              <p:nvPr/>
            </p:nvSpPr>
            <p:spPr>
              <a:xfrm>
                <a:off x="6536837" y="4197259"/>
                <a:ext cx="278927" cy="131628"/>
              </a:xfrm>
              <a:custGeom>
                <a:avLst/>
                <a:gdLst/>
                <a:ahLst/>
                <a:cxnLst/>
                <a:rect l="l" t="t" r="r" b="b"/>
                <a:pathLst>
                  <a:path w="4147" h="1957" extrusionOk="0">
                    <a:moveTo>
                      <a:pt x="2244" y="1"/>
                    </a:moveTo>
                    <a:lnTo>
                      <a:pt x="1891" y="530"/>
                    </a:lnTo>
                    <a:cubicBezTo>
                      <a:pt x="1891" y="530"/>
                      <a:pt x="1" y="1601"/>
                      <a:pt x="177" y="1866"/>
                    </a:cubicBezTo>
                    <a:cubicBezTo>
                      <a:pt x="216" y="1931"/>
                      <a:pt x="346" y="1956"/>
                      <a:pt x="529" y="1956"/>
                    </a:cubicBezTo>
                    <a:cubicBezTo>
                      <a:pt x="1124" y="1956"/>
                      <a:pt x="2272" y="1684"/>
                      <a:pt x="2571" y="1626"/>
                    </a:cubicBezTo>
                    <a:cubicBezTo>
                      <a:pt x="2962" y="1563"/>
                      <a:pt x="3857" y="1614"/>
                      <a:pt x="4033" y="1324"/>
                    </a:cubicBezTo>
                    <a:cubicBezTo>
                      <a:pt x="4146" y="1160"/>
                      <a:pt x="4083" y="807"/>
                      <a:pt x="3995" y="543"/>
                    </a:cubicBezTo>
                    <a:cubicBezTo>
                      <a:pt x="3739" y="645"/>
                      <a:pt x="3456" y="735"/>
                      <a:pt x="3238" y="735"/>
                    </a:cubicBezTo>
                    <a:cubicBezTo>
                      <a:pt x="3081" y="735"/>
                      <a:pt x="2957" y="689"/>
                      <a:pt x="2899" y="568"/>
                    </a:cubicBezTo>
                    <a:cubicBezTo>
                      <a:pt x="2760" y="303"/>
                      <a:pt x="2496" y="114"/>
                      <a:pt x="2244"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7" name="Google Shape;2829;p44">
                <a:extLst>
                  <a:ext uri="{FF2B5EF4-FFF2-40B4-BE49-F238E27FC236}">
                    <a16:creationId xmlns:a16="http://schemas.microsoft.com/office/drawing/2014/main" id="{239E170C-142E-B803-D4F1-21FE4B27ABB8}"/>
                  </a:ext>
                </a:extLst>
              </p:cNvPr>
              <p:cNvSpPr/>
              <p:nvPr/>
            </p:nvSpPr>
            <p:spPr>
              <a:xfrm>
                <a:off x="7114872" y="4197259"/>
                <a:ext cx="278927" cy="131628"/>
              </a:xfrm>
              <a:custGeom>
                <a:avLst/>
                <a:gdLst/>
                <a:ahLst/>
                <a:cxnLst/>
                <a:rect l="l" t="t" r="r" b="b"/>
                <a:pathLst>
                  <a:path w="4147" h="1957" extrusionOk="0">
                    <a:moveTo>
                      <a:pt x="1903" y="1"/>
                    </a:moveTo>
                    <a:cubicBezTo>
                      <a:pt x="1664" y="114"/>
                      <a:pt x="1387" y="303"/>
                      <a:pt x="1261" y="568"/>
                    </a:cubicBezTo>
                    <a:cubicBezTo>
                      <a:pt x="1203" y="689"/>
                      <a:pt x="1077" y="735"/>
                      <a:pt x="917" y="735"/>
                    </a:cubicBezTo>
                    <a:cubicBezTo>
                      <a:pt x="695" y="735"/>
                      <a:pt x="409" y="645"/>
                      <a:pt x="152" y="543"/>
                    </a:cubicBezTo>
                    <a:cubicBezTo>
                      <a:pt x="76" y="807"/>
                      <a:pt x="1" y="1160"/>
                      <a:pt x="114" y="1324"/>
                    </a:cubicBezTo>
                    <a:cubicBezTo>
                      <a:pt x="303" y="1614"/>
                      <a:pt x="1185" y="1563"/>
                      <a:pt x="1576" y="1626"/>
                    </a:cubicBezTo>
                    <a:cubicBezTo>
                      <a:pt x="1884" y="1684"/>
                      <a:pt x="3028" y="1956"/>
                      <a:pt x="3620" y="1956"/>
                    </a:cubicBezTo>
                    <a:cubicBezTo>
                      <a:pt x="3802" y="1956"/>
                      <a:pt x="3931" y="1931"/>
                      <a:pt x="3970" y="1866"/>
                    </a:cubicBezTo>
                    <a:cubicBezTo>
                      <a:pt x="4146" y="1601"/>
                      <a:pt x="2269" y="530"/>
                      <a:pt x="2269" y="530"/>
                    </a:cubicBezTo>
                    <a:lnTo>
                      <a:pt x="1903" y="1"/>
                    </a:ln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358" name="Google Shape;1250;p43">
            <a:extLst>
              <a:ext uri="{FF2B5EF4-FFF2-40B4-BE49-F238E27FC236}">
                <a16:creationId xmlns:a16="http://schemas.microsoft.com/office/drawing/2014/main" id="{FF2BC689-87C8-12F1-E23F-C6077E9073C8}"/>
              </a:ext>
            </a:extLst>
          </p:cNvPr>
          <p:cNvGrpSpPr/>
          <p:nvPr/>
        </p:nvGrpSpPr>
        <p:grpSpPr>
          <a:xfrm>
            <a:off x="7583421" y="3773604"/>
            <a:ext cx="1593584" cy="1546409"/>
            <a:chOff x="218700" y="256375"/>
            <a:chExt cx="804800" cy="780975"/>
          </a:xfrm>
        </p:grpSpPr>
        <p:sp>
          <p:nvSpPr>
            <p:cNvPr id="2359" name="Google Shape;1251;p43">
              <a:extLst>
                <a:ext uri="{FF2B5EF4-FFF2-40B4-BE49-F238E27FC236}">
                  <a16:creationId xmlns:a16="http://schemas.microsoft.com/office/drawing/2014/main" id="{36A7A91B-8FE4-862F-F645-951661D31F50}"/>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0" name="Google Shape;1252;p43">
              <a:extLst>
                <a:ext uri="{FF2B5EF4-FFF2-40B4-BE49-F238E27FC236}">
                  <a16:creationId xmlns:a16="http://schemas.microsoft.com/office/drawing/2014/main" id="{A33D8781-07BE-0AAB-C2A9-56DEB8E8A645}"/>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1" name="Google Shape;1253;p43">
              <a:extLst>
                <a:ext uri="{FF2B5EF4-FFF2-40B4-BE49-F238E27FC236}">
                  <a16:creationId xmlns:a16="http://schemas.microsoft.com/office/drawing/2014/main" id="{A9C66040-6AEB-FD44-DB9B-12A57E8C9C65}"/>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2" name="Google Shape;1254;p43">
              <a:extLst>
                <a:ext uri="{FF2B5EF4-FFF2-40B4-BE49-F238E27FC236}">
                  <a16:creationId xmlns:a16="http://schemas.microsoft.com/office/drawing/2014/main" id="{E0668073-E5C6-3D4C-38BB-D6B6430FB06B}"/>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3" name="Google Shape;1255;p43">
              <a:extLst>
                <a:ext uri="{FF2B5EF4-FFF2-40B4-BE49-F238E27FC236}">
                  <a16:creationId xmlns:a16="http://schemas.microsoft.com/office/drawing/2014/main" id="{11FE0882-D351-1A3E-09DE-551A7A6F921B}"/>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4" name="Google Shape;1256;p43">
              <a:extLst>
                <a:ext uri="{FF2B5EF4-FFF2-40B4-BE49-F238E27FC236}">
                  <a16:creationId xmlns:a16="http://schemas.microsoft.com/office/drawing/2014/main" id="{DB121312-C40B-91FD-0C93-F0215272602E}"/>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5" name="Google Shape;1257;p43">
              <a:extLst>
                <a:ext uri="{FF2B5EF4-FFF2-40B4-BE49-F238E27FC236}">
                  <a16:creationId xmlns:a16="http://schemas.microsoft.com/office/drawing/2014/main" id="{6723B460-0CD2-AF17-2529-41BFFBBDC2E1}"/>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6" name="Google Shape;1258;p43">
              <a:extLst>
                <a:ext uri="{FF2B5EF4-FFF2-40B4-BE49-F238E27FC236}">
                  <a16:creationId xmlns:a16="http://schemas.microsoft.com/office/drawing/2014/main" id="{0045D727-4AB8-8793-6359-B69810AC3FB1}"/>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7" name="Google Shape;1259;p43">
              <a:extLst>
                <a:ext uri="{FF2B5EF4-FFF2-40B4-BE49-F238E27FC236}">
                  <a16:creationId xmlns:a16="http://schemas.microsoft.com/office/drawing/2014/main" id="{8DE4DCAD-69F0-930A-E557-C07CDF91F7C4}"/>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1260;p43">
              <a:extLst>
                <a:ext uri="{FF2B5EF4-FFF2-40B4-BE49-F238E27FC236}">
                  <a16:creationId xmlns:a16="http://schemas.microsoft.com/office/drawing/2014/main" id="{99D758FB-DE74-F673-B0DD-17B60C373A11}"/>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9" name="Google Shape;1261;p43">
              <a:extLst>
                <a:ext uri="{FF2B5EF4-FFF2-40B4-BE49-F238E27FC236}">
                  <a16:creationId xmlns:a16="http://schemas.microsoft.com/office/drawing/2014/main" id="{E62E29E3-94AA-6E50-0F51-54CD42E23162}"/>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0" name="Google Shape;1262;p43">
              <a:extLst>
                <a:ext uri="{FF2B5EF4-FFF2-40B4-BE49-F238E27FC236}">
                  <a16:creationId xmlns:a16="http://schemas.microsoft.com/office/drawing/2014/main" id="{7676CE1A-A790-2295-230A-3492E3646B4E}"/>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1" name="Google Shape;1263;p43">
              <a:extLst>
                <a:ext uri="{FF2B5EF4-FFF2-40B4-BE49-F238E27FC236}">
                  <a16:creationId xmlns:a16="http://schemas.microsoft.com/office/drawing/2014/main" id="{17ACB8A7-2CE2-50BF-EFF2-0DFCD6FD0844}"/>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1264;p43">
              <a:extLst>
                <a:ext uri="{FF2B5EF4-FFF2-40B4-BE49-F238E27FC236}">
                  <a16:creationId xmlns:a16="http://schemas.microsoft.com/office/drawing/2014/main" id="{113BC95E-8A31-E388-C6B1-4C879DDDEA0C}"/>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1265;p43">
              <a:extLst>
                <a:ext uri="{FF2B5EF4-FFF2-40B4-BE49-F238E27FC236}">
                  <a16:creationId xmlns:a16="http://schemas.microsoft.com/office/drawing/2014/main" id="{F6C26A80-86C0-FCA7-DB45-48A4D1F8D8AF}"/>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1266;p43">
              <a:extLst>
                <a:ext uri="{FF2B5EF4-FFF2-40B4-BE49-F238E27FC236}">
                  <a16:creationId xmlns:a16="http://schemas.microsoft.com/office/drawing/2014/main" id="{4315C5E6-DA3B-41DE-67A0-60C009EB22F3}"/>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 name="Google Shape;6174;p58">
            <a:extLst>
              <a:ext uri="{FF2B5EF4-FFF2-40B4-BE49-F238E27FC236}">
                <a16:creationId xmlns:a16="http://schemas.microsoft.com/office/drawing/2014/main" id="{0369EC76-6BD5-C3C6-4A71-58F89B4966E5}"/>
              </a:ext>
            </a:extLst>
          </p:cNvPr>
          <p:cNvGrpSpPr/>
          <p:nvPr/>
        </p:nvGrpSpPr>
        <p:grpSpPr>
          <a:xfrm>
            <a:off x="288330" y="4528440"/>
            <a:ext cx="352349" cy="338760"/>
            <a:chOff x="4447550" y="249750"/>
            <a:chExt cx="500425" cy="481125"/>
          </a:xfrm>
        </p:grpSpPr>
        <p:sp>
          <p:nvSpPr>
            <p:cNvPr id="6" name="Google Shape;6175;p58">
              <a:extLst>
                <a:ext uri="{FF2B5EF4-FFF2-40B4-BE49-F238E27FC236}">
                  <a16:creationId xmlns:a16="http://schemas.microsoft.com/office/drawing/2014/main" id="{775ADE3D-32A0-8422-BE85-9B1364C8ACC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7" name="Google Shape;6176;p58">
              <a:extLst>
                <a:ext uri="{FF2B5EF4-FFF2-40B4-BE49-F238E27FC236}">
                  <a16:creationId xmlns:a16="http://schemas.microsoft.com/office/drawing/2014/main" id="{AEEB9AEE-BC82-87EF-D55F-817C3F0501F1}"/>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8" name="CuadroTexto 7">
            <a:extLst>
              <a:ext uri="{FF2B5EF4-FFF2-40B4-BE49-F238E27FC236}">
                <a16:creationId xmlns:a16="http://schemas.microsoft.com/office/drawing/2014/main" id="{F78AD8B7-4737-43B5-C4C6-55C2BA8BB20B}"/>
              </a:ext>
            </a:extLst>
          </p:cNvPr>
          <p:cNvSpPr txBox="1"/>
          <p:nvPr/>
        </p:nvSpPr>
        <p:spPr>
          <a:xfrm>
            <a:off x="873633" y="4509462"/>
            <a:ext cx="3908323" cy="307777"/>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 </a:t>
            </a:r>
            <a:r>
              <a:rPr lang="es-CO" sz="1200" b="1" dirty="0">
                <a:solidFill>
                  <a:srgbClr val="0000CC"/>
                </a:solidFill>
                <a:latin typeface="Roboto Slab" pitchFamily="2" charset="0"/>
                <a:ea typeface="Roboto Slab" pitchFamily="2" charset="0"/>
                <a:cs typeface="Roboto Slab" pitchFamily="2" charset="0"/>
              </a:rPr>
              <a:t>https://www.adr.gov.co/</a:t>
            </a:r>
          </a:p>
        </p:txBody>
      </p:sp>
      <p:pic>
        <p:nvPicPr>
          <p:cNvPr id="9" name="Picture 14" descr="Agencia de Desarrollo Rural">
            <a:extLst>
              <a:ext uri="{FF2B5EF4-FFF2-40B4-BE49-F238E27FC236}">
                <a16:creationId xmlns:a16="http://schemas.microsoft.com/office/drawing/2014/main" id="{C50E6878-4B2A-7483-6355-B2C871B03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93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559FF-84D6-1C42-FC94-E7D2099BA5C4}"/>
            </a:ext>
          </a:extLst>
        </p:cNvPr>
        <p:cNvGrpSpPr/>
        <p:nvPr/>
      </p:nvGrpSpPr>
      <p:grpSpPr>
        <a:xfrm>
          <a:off x="0" y="0"/>
          <a:ext cx="0" cy="0"/>
          <a:chOff x="0" y="0"/>
          <a:chExt cx="0" cy="0"/>
        </a:xfrm>
      </p:grpSpPr>
      <p:pic>
        <p:nvPicPr>
          <p:cNvPr id="2" name="Imagen 1" descr="Icono&#10;&#10;Descripción generada automáticamente">
            <a:extLst>
              <a:ext uri="{FF2B5EF4-FFF2-40B4-BE49-F238E27FC236}">
                <a16:creationId xmlns:a16="http://schemas.microsoft.com/office/drawing/2014/main" id="{2ED879E4-2B48-8975-6D46-93A18DDE8019}"/>
              </a:ext>
            </a:extLst>
          </p:cNvPr>
          <p:cNvPicPr>
            <a:picLocks noChangeAspect="1"/>
          </p:cNvPicPr>
          <p:nvPr/>
        </p:nvPicPr>
        <p:blipFill>
          <a:blip r:embed="rId2"/>
          <a:stretch>
            <a:fillRect/>
          </a:stretch>
        </p:blipFill>
        <p:spPr>
          <a:xfrm>
            <a:off x="757007" y="3504951"/>
            <a:ext cx="772295" cy="772295"/>
          </a:xfrm>
          <a:prstGeom prst="rect">
            <a:avLst/>
          </a:prstGeom>
        </p:spPr>
      </p:pic>
      <p:pic>
        <p:nvPicPr>
          <p:cNvPr id="3" name="Picture 12" descr="Facebook logo png download free png images">
            <a:extLst>
              <a:ext uri="{FF2B5EF4-FFF2-40B4-BE49-F238E27FC236}">
                <a16:creationId xmlns:a16="http://schemas.microsoft.com/office/drawing/2014/main" id="{205CE5A1-12D3-992D-F70E-D4055A56D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72" y="1450263"/>
            <a:ext cx="869825" cy="869825"/>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939A3D7E-6608-A06E-84A1-65826E985179}"/>
              </a:ext>
            </a:extLst>
          </p:cNvPr>
          <p:cNvSpPr>
            <a:spLocks noGrp="1"/>
          </p:cNvSpPr>
          <p:nvPr>
            <p:ph type="title"/>
          </p:nvPr>
        </p:nvSpPr>
        <p:spPr>
          <a:xfrm>
            <a:off x="906850" y="806975"/>
            <a:ext cx="7901700" cy="572700"/>
          </a:xfrm>
        </p:spPr>
        <p:txBody>
          <a:bodyPr/>
          <a:lstStyle/>
          <a:p>
            <a:r>
              <a:rPr lang="es-CO" dirty="0"/>
              <a:t>Redes Sociales</a:t>
            </a:r>
          </a:p>
        </p:txBody>
      </p:sp>
      <p:pic>
        <p:nvPicPr>
          <p:cNvPr id="7" name="Picture 8" descr="linkedin logo png, linkedin logo transparente png, linkedin ...">
            <a:extLst>
              <a:ext uri="{FF2B5EF4-FFF2-40B4-BE49-F238E27FC236}">
                <a16:creationId xmlns:a16="http://schemas.microsoft.com/office/drawing/2014/main" id="{C9DE95D7-D3CA-A601-13F4-761796919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931" y="2228318"/>
            <a:ext cx="634956" cy="634956"/>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9D0E1F7-894A-1925-8EB1-C8098ED50F35}"/>
              </a:ext>
            </a:extLst>
          </p:cNvPr>
          <p:cNvSpPr txBox="1"/>
          <p:nvPr/>
        </p:nvSpPr>
        <p:spPr>
          <a:xfrm>
            <a:off x="1668711" y="1722237"/>
            <a:ext cx="3813717" cy="307777"/>
          </a:xfrm>
          <a:prstGeom prst="rect">
            <a:avLst/>
          </a:prstGeom>
          <a:noFill/>
        </p:spPr>
        <p:txBody>
          <a:bodyPr wrap="square" rtlCol="0">
            <a:spAutoFit/>
          </a:bodyPr>
          <a:lstStyle/>
          <a:p>
            <a:r>
              <a:rPr lang="es-CO" b="1" dirty="0">
                <a:solidFill>
                  <a:schemeClr val="bg1">
                    <a:lumMod val="75000"/>
                  </a:schemeClr>
                </a:solidFill>
              </a:rPr>
              <a:t>/Agencia de Desarrollo Rural Colombia </a:t>
            </a:r>
          </a:p>
        </p:txBody>
      </p:sp>
      <p:sp>
        <p:nvSpPr>
          <p:cNvPr id="12" name="CuadroTexto 11">
            <a:extLst>
              <a:ext uri="{FF2B5EF4-FFF2-40B4-BE49-F238E27FC236}">
                <a16:creationId xmlns:a16="http://schemas.microsoft.com/office/drawing/2014/main" id="{F8D800A5-455B-9B02-953C-428E8D7B1BE3}"/>
              </a:ext>
            </a:extLst>
          </p:cNvPr>
          <p:cNvSpPr txBox="1"/>
          <p:nvPr/>
        </p:nvSpPr>
        <p:spPr>
          <a:xfrm>
            <a:off x="1678675" y="2378023"/>
            <a:ext cx="3813717" cy="307777"/>
          </a:xfrm>
          <a:prstGeom prst="rect">
            <a:avLst/>
          </a:prstGeom>
          <a:noFill/>
        </p:spPr>
        <p:txBody>
          <a:bodyPr wrap="square" rtlCol="0">
            <a:spAutoFit/>
          </a:bodyPr>
          <a:lstStyle/>
          <a:p>
            <a:r>
              <a:rPr lang="es-CO" b="1" dirty="0">
                <a:solidFill>
                  <a:schemeClr val="bg1">
                    <a:lumMod val="75000"/>
                  </a:schemeClr>
                </a:solidFill>
              </a:rPr>
              <a:t>/Agencia de Desarrollo Rural </a:t>
            </a:r>
          </a:p>
        </p:txBody>
      </p:sp>
      <p:pic>
        <p:nvPicPr>
          <p:cNvPr id="13" name="Picture 2" descr="Twitter x nuevo logotipo x redondeado - Iconos Social Media ...">
            <a:extLst>
              <a:ext uri="{FF2B5EF4-FFF2-40B4-BE49-F238E27FC236}">
                <a16:creationId xmlns:a16="http://schemas.microsoft.com/office/drawing/2014/main" id="{875ADB4F-77DD-4A9A-39FD-AC1FA6DA259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768358" y="2947313"/>
            <a:ext cx="760944" cy="557638"/>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F7698D68-2573-2CAC-F760-30CA5E5541E7}"/>
              </a:ext>
            </a:extLst>
          </p:cNvPr>
          <p:cNvSpPr txBox="1"/>
          <p:nvPr/>
        </p:nvSpPr>
        <p:spPr>
          <a:xfrm>
            <a:off x="1703811" y="3038903"/>
            <a:ext cx="3813717" cy="307777"/>
          </a:xfrm>
          <a:prstGeom prst="rect">
            <a:avLst/>
          </a:prstGeom>
          <a:noFill/>
        </p:spPr>
        <p:txBody>
          <a:bodyPr wrap="square" rtlCol="0">
            <a:spAutoFit/>
          </a:bodyPr>
          <a:lstStyle/>
          <a:p>
            <a:r>
              <a:rPr lang="es-CO" b="1" dirty="0">
                <a:solidFill>
                  <a:schemeClr val="bg1">
                    <a:lumMod val="75000"/>
                  </a:schemeClr>
                </a:solidFill>
              </a:rPr>
              <a:t>@adr_colombia</a:t>
            </a:r>
          </a:p>
        </p:txBody>
      </p:sp>
      <p:sp>
        <p:nvSpPr>
          <p:cNvPr id="15" name="CuadroTexto 14">
            <a:extLst>
              <a:ext uri="{FF2B5EF4-FFF2-40B4-BE49-F238E27FC236}">
                <a16:creationId xmlns:a16="http://schemas.microsoft.com/office/drawing/2014/main" id="{0D981E0B-21E7-0642-754D-A2419B573192}"/>
              </a:ext>
            </a:extLst>
          </p:cNvPr>
          <p:cNvSpPr txBox="1"/>
          <p:nvPr/>
        </p:nvSpPr>
        <p:spPr>
          <a:xfrm>
            <a:off x="1736675" y="3748875"/>
            <a:ext cx="3813717" cy="307777"/>
          </a:xfrm>
          <a:prstGeom prst="rect">
            <a:avLst/>
          </a:prstGeom>
          <a:noFill/>
        </p:spPr>
        <p:txBody>
          <a:bodyPr wrap="square" rtlCol="0">
            <a:spAutoFit/>
          </a:bodyPr>
          <a:lstStyle/>
          <a:p>
            <a:r>
              <a:rPr lang="es-CO" b="1" dirty="0">
                <a:solidFill>
                  <a:schemeClr val="bg1">
                    <a:lumMod val="75000"/>
                  </a:schemeClr>
                </a:solidFill>
              </a:rPr>
              <a:t>@adr_colombia</a:t>
            </a:r>
          </a:p>
        </p:txBody>
      </p:sp>
      <p:pic>
        <p:nvPicPr>
          <p:cNvPr id="16" name="Picture 2" descr="Tiktok Logo PNG para descargar gratis">
            <a:extLst>
              <a:ext uri="{FF2B5EF4-FFF2-40B4-BE49-F238E27FC236}">
                <a16:creationId xmlns:a16="http://schemas.microsoft.com/office/drawing/2014/main" id="{73E9F3BD-182F-82A0-CBBF-367515E77A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358" y="4158905"/>
            <a:ext cx="772295" cy="772295"/>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68ECBEC5-F367-2FF7-DA79-6D6AECB0D78C}"/>
              </a:ext>
            </a:extLst>
          </p:cNvPr>
          <p:cNvSpPr txBox="1"/>
          <p:nvPr/>
        </p:nvSpPr>
        <p:spPr>
          <a:xfrm>
            <a:off x="1736674" y="4354339"/>
            <a:ext cx="3813717" cy="307777"/>
          </a:xfrm>
          <a:prstGeom prst="rect">
            <a:avLst/>
          </a:prstGeom>
          <a:noFill/>
        </p:spPr>
        <p:txBody>
          <a:bodyPr wrap="square" rtlCol="0">
            <a:spAutoFit/>
          </a:bodyPr>
          <a:lstStyle/>
          <a:p>
            <a:r>
              <a:rPr lang="es-CO" b="1" dirty="0">
                <a:solidFill>
                  <a:schemeClr val="bg1">
                    <a:lumMod val="75000"/>
                  </a:schemeClr>
                </a:solidFill>
              </a:rPr>
              <a:t>@agenciadesarrolloruralco</a:t>
            </a:r>
          </a:p>
        </p:txBody>
      </p:sp>
      <p:pic>
        <p:nvPicPr>
          <p:cNvPr id="18" name="Picture 14" descr="Agencia de Desarrollo Rural">
            <a:extLst>
              <a:ext uri="{FF2B5EF4-FFF2-40B4-BE49-F238E27FC236}">
                <a16:creationId xmlns:a16="http://schemas.microsoft.com/office/drawing/2014/main" id="{DC57B79D-5740-084B-8857-C9B0740A89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3209" y="286248"/>
            <a:ext cx="3166820" cy="78432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oogle Shape;1692;p46">
            <a:extLst>
              <a:ext uri="{FF2B5EF4-FFF2-40B4-BE49-F238E27FC236}">
                <a16:creationId xmlns:a16="http://schemas.microsoft.com/office/drawing/2014/main" id="{B5D00456-4024-7791-03CA-03FA63FDCAF0}"/>
              </a:ext>
            </a:extLst>
          </p:cNvPr>
          <p:cNvGrpSpPr/>
          <p:nvPr/>
        </p:nvGrpSpPr>
        <p:grpSpPr>
          <a:xfrm>
            <a:off x="5274296" y="1620275"/>
            <a:ext cx="3298204" cy="3516542"/>
            <a:chOff x="4316475" y="670875"/>
            <a:chExt cx="3061091" cy="3263732"/>
          </a:xfrm>
        </p:grpSpPr>
        <p:sp>
          <p:nvSpPr>
            <p:cNvPr id="40" name="Google Shape;1693;p46">
              <a:extLst>
                <a:ext uri="{FF2B5EF4-FFF2-40B4-BE49-F238E27FC236}">
                  <a16:creationId xmlns:a16="http://schemas.microsoft.com/office/drawing/2014/main" id="{451B625A-5552-0D3A-9F77-C71AB829F2E6}"/>
                </a:ext>
              </a:extLst>
            </p:cNvPr>
            <p:cNvSpPr/>
            <p:nvPr/>
          </p:nvSpPr>
          <p:spPr>
            <a:xfrm>
              <a:off x="4995150" y="1938407"/>
              <a:ext cx="551505" cy="1378763"/>
            </a:xfrm>
            <a:custGeom>
              <a:avLst/>
              <a:gdLst/>
              <a:ahLst/>
              <a:cxnLst/>
              <a:rect l="l" t="t" r="r" b="b"/>
              <a:pathLst>
                <a:path w="14656" h="36640" extrusionOk="0">
                  <a:moveTo>
                    <a:pt x="14656" y="1"/>
                  </a:moveTo>
                  <a:cubicBezTo>
                    <a:pt x="14655" y="1"/>
                    <a:pt x="5496" y="1249"/>
                    <a:pt x="0" y="20515"/>
                  </a:cubicBezTo>
                  <a:lnTo>
                    <a:pt x="853" y="36639"/>
                  </a:lnTo>
                  <a:lnTo>
                    <a:pt x="9823" y="27764"/>
                  </a:lnTo>
                  <a:lnTo>
                    <a:pt x="14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694;p46">
              <a:extLst>
                <a:ext uri="{FF2B5EF4-FFF2-40B4-BE49-F238E27FC236}">
                  <a16:creationId xmlns:a16="http://schemas.microsoft.com/office/drawing/2014/main" id="{215C4DC3-7E0B-B715-32B6-D4D9FE9A164B}"/>
                </a:ext>
              </a:extLst>
            </p:cNvPr>
            <p:cNvSpPr/>
            <p:nvPr/>
          </p:nvSpPr>
          <p:spPr>
            <a:xfrm>
              <a:off x="4687910" y="2503557"/>
              <a:ext cx="484373" cy="833354"/>
            </a:xfrm>
            <a:custGeom>
              <a:avLst/>
              <a:gdLst/>
              <a:ahLst/>
              <a:cxnLst/>
              <a:rect l="l" t="t" r="r" b="b"/>
              <a:pathLst>
                <a:path w="12872" h="22146" extrusionOk="0">
                  <a:moveTo>
                    <a:pt x="5638" y="1"/>
                  </a:moveTo>
                  <a:lnTo>
                    <a:pt x="1706" y="13219"/>
                  </a:lnTo>
                  <a:lnTo>
                    <a:pt x="711" y="10281"/>
                  </a:lnTo>
                  <a:lnTo>
                    <a:pt x="711" y="10281"/>
                  </a:lnTo>
                  <a:cubicBezTo>
                    <a:pt x="711" y="10282"/>
                    <a:pt x="0" y="12603"/>
                    <a:pt x="2527" y="18336"/>
                  </a:cubicBezTo>
                  <a:cubicBezTo>
                    <a:pt x="3879" y="21431"/>
                    <a:pt x="5657" y="22145"/>
                    <a:pt x="7010" y="22145"/>
                  </a:cubicBezTo>
                  <a:cubicBezTo>
                    <a:pt x="8170" y="22145"/>
                    <a:pt x="9018" y="21620"/>
                    <a:pt x="9018" y="21620"/>
                  </a:cubicBezTo>
                  <a:lnTo>
                    <a:pt x="12871" y="17814"/>
                  </a:lnTo>
                  <a:cubicBezTo>
                    <a:pt x="11639" y="9018"/>
                    <a:pt x="5638" y="1"/>
                    <a:pt x="56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695;p46">
              <a:extLst>
                <a:ext uri="{FF2B5EF4-FFF2-40B4-BE49-F238E27FC236}">
                  <a16:creationId xmlns:a16="http://schemas.microsoft.com/office/drawing/2014/main" id="{ABAAB016-AE1D-D052-F1DC-4B5B231C0292}"/>
                </a:ext>
              </a:extLst>
            </p:cNvPr>
            <p:cNvSpPr/>
            <p:nvPr/>
          </p:nvSpPr>
          <p:spPr>
            <a:xfrm>
              <a:off x="4558956" y="2627771"/>
              <a:ext cx="197294" cy="373214"/>
            </a:xfrm>
            <a:custGeom>
              <a:avLst/>
              <a:gdLst/>
              <a:ahLst/>
              <a:cxnLst/>
              <a:rect l="l" t="t" r="r" b="b"/>
              <a:pathLst>
                <a:path w="5243" h="9918" extrusionOk="0">
                  <a:moveTo>
                    <a:pt x="3333" y="0"/>
                  </a:moveTo>
                  <a:lnTo>
                    <a:pt x="3333" y="0"/>
                  </a:lnTo>
                  <a:cubicBezTo>
                    <a:pt x="3332" y="0"/>
                    <a:pt x="3332" y="1"/>
                    <a:pt x="3333" y="2"/>
                  </a:cubicBezTo>
                  <a:lnTo>
                    <a:pt x="3333" y="2"/>
                  </a:lnTo>
                  <a:cubicBezTo>
                    <a:pt x="3333" y="1"/>
                    <a:pt x="3333" y="1"/>
                    <a:pt x="3333" y="0"/>
                  </a:cubicBezTo>
                  <a:close/>
                  <a:moveTo>
                    <a:pt x="3333" y="2"/>
                  </a:moveTo>
                  <a:cubicBezTo>
                    <a:pt x="3332" y="3302"/>
                    <a:pt x="0" y="5875"/>
                    <a:pt x="0" y="5875"/>
                  </a:cubicBezTo>
                  <a:cubicBezTo>
                    <a:pt x="1011" y="8497"/>
                    <a:pt x="5133" y="9918"/>
                    <a:pt x="5133" y="9918"/>
                  </a:cubicBezTo>
                  <a:cubicBezTo>
                    <a:pt x="5243" y="7098"/>
                    <a:pt x="3348" y="116"/>
                    <a:pt x="3333" y="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696;p46">
              <a:extLst>
                <a:ext uri="{FF2B5EF4-FFF2-40B4-BE49-F238E27FC236}">
                  <a16:creationId xmlns:a16="http://schemas.microsoft.com/office/drawing/2014/main" id="{ECD6FA09-BD4F-4B83-D45C-91B68A8638E5}"/>
                </a:ext>
              </a:extLst>
            </p:cNvPr>
            <p:cNvSpPr/>
            <p:nvPr/>
          </p:nvSpPr>
          <p:spPr>
            <a:xfrm>
              <a:off x="4752067" y="2503557"/>
              <a:ext cx="451711" cy="497431"/>
            </a:xfrm>
            <a:custGeom>
              <a:avLst/>
              <a:gdLst/>
              <a:ahLst/>
              <a:cxnLst/>
              <a:rect l="l" t="t" r="r" b="b"/>
              <a:pathLst>
                <a:path w="12004" h="13219" extrusionOk="0">
                  <a:moveTo>
                    <a:pt x="3949" y="1"/>
                  </a:moveTo>
                  <a:lnTo>
                    <a:pt x="1" y="13219"/>
                  </a:lnTo>
                  <a:cubicBezTo>
                    <a:pt x="1" y="13219"/>
                    <a:pt x="2278" y="11007"/>
                    <a:pt x="5218" y="11007"/>
                  </a:cubicBezTo>
                  <a:cubicBezTo>
                    <a:pt x="6368" y="11007"/>
                    <a:pt x="7620" y="11346"/>
                    <a:pt x="8876" y="12287"/>
                  </a:cubicBezTo>
                  <a:cubicBezTo>
                    <a:pt x="8876" y="12287"/>
                    <a:pt x="12003" y="5038"/>
                    <a:pt x="39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697;p46">
              <a:extLst>
                <a:ext uri="{FF2B5EF4-FFF2-40B4-BE49-F238E27FC236}">
                  <a16:creationId xmlns:a16="http://schemas.microsoft.com/office/drawing/2014/main" id="{2BEF9740-DB99-2208-9D74-F6D12C8C9705}"/>
                </a:ext>
              </a:extLst>
            </p:cNvPr>
            <p:cNvSpPr/>
            <p:nvPr/>
          </p:nvSpPr>
          <p:spPr>
            <a:xfrm>
              <a:off x="4747928" y="2499380"/>
              <a:ext cx="457016" cy="505183"/>
            </a:xfrm>
            <a:custGeom>
              <a:avLst/>
              <a:gdLst/>
              <a:ahLst/>
              <a:cxnLst/>
              <a:rect l="l" t="t" r="r" b="b"/>
              <a:pathLst>
                <a:path w="12145" h="13425" extrusionOk="0">
                  <a:moveTo>
                    <a:pt x="4052" y="0"/>
                  </a:moveTo>
                  <a:cubicBezTo>
                    <a:pt x="4018" y="0"/>
                    <a:pt x="3985" y="18"/>
                    <a:pt x="3964" y="48"/>
                  </a:cubicBezTo>
                  <a:cubicBezTo>
                    <a:pt x="3933" y="96"/>
                    <a:pt x="3948" y="159"/>
                    <a:pt x="3996" y="191"/>
                  </a:cubicBezTo>
                  <a:cubicBezTo>
                    <a:pt x="11339" y="4786"/>
                    <a:pt x="9286" y="11293"/>
                    <a:pt x="8939" y="12256"/>
                  </a:cubicBezTo>
                  <a:cubicBezTo>
                    <a:pt x="7701" y="11356"/>
                    <a:pt x="6469" y="11031"/>
                    <a:pt x="5333" y="11031"/>
                  </a:cubicBezTo>
                  <a:cubicBezTo>
                    <a:pt x="2381" y="11031"/>
                    <a:pt x="82" y="13228"/>
                    <a:pt x="48" y="13251"/>
                  </a:cubicBezTo>
                  <a:cubicBezTo>
                    <a:pt x="0" y="13298"/>
                    <a:pt x="0" y="13361"/>
                    <a:pt x="48" y="13393"/>
                  </a:cubicBezTo>
                  <a:cubicBezTo>
                    <a:pt x="64" y="13409"/>
                    <a:pt x="95" y="13425"/>
                    <a:pt x="111" y="13425"/>
                  </a:cubicBezTo>
                  <a:cubicBezTo>
                    <a:pt x="142" y="13425"/>
                    <a:pt x="174" y="13409"/>
                    <a:pt x="190" y="13393"/>
                  </a:cubicBezTo>
                  <a:cubicBezTo>
                    <a:pt x="213" y="13370"/>
                    <a:pt x="2465" y="11223"/>
                    <a:pt x="5341" y="11223"/>
                  </a:cubicBezTo>
                  <a:cubicBezTo>
                    <a:pt x="6472" y="11223"/>
                    <a:pt x="7698" y="11555"/>
                    <a:pt x="8923" y="12477"/>
                  </a:cubicBezTo>
                  <a:cubicBezTo>
                    <a:pt x="8942" y="12496"/>
                    <a:pt x="8960" y="12503"/>
                    <a:pt x="8979" y="12503"/>
                  </a:cubicBezTo>
                  <a:cubicBezTo>
                    <a:pt x="8992" y="12503"/>
                    <a:pt x="9005" y="12499"/>
                    <a:pt x="9018" y="12493"/>
                  </a:cubicBezTo>
                  <a:cubicBezTo>
                    <a:pt x="9034" y="12493"/>
                    <a:pt x="9065" y="12477"/>
                    <a:pt x="9081" y="12445"/>
                  </a:cubicBezTo>
                  <a:cubicBezTo>
                    <a:pt x="9113" y="12366"/>
                    <a:pt x="12145" y="5055"/>
                    <a:pt x="4106" y="17"/>
                  </a:cubicBezTo>
                  <a:cubicBezTo>
                    <a:pt x="4090" y="6"/>
                    <a:pt x="4071" y="0"/>
                    <a:pt x="40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698;p46">
              <a:extLst>
                <a:ext uri="{FF2B5EF4-FFF2-40B4-BE49-F238E27FC236}">
                  <a16:creationId xmlns:a16="http://schemas.microsoft.com/office/drawing/2014/main" id="{938DA8C1-C68B-4572-22C6-D0A5841EAACC}"/>
                </a:ext>
              </a:extLst>
            </p:cNvPr>
            <p:cNvSpPr/>
            <p:nvPr/>
          </p:nvSpPr>
          <p:spPr>
            <a:xfrm>
              <a:off x="4316475" y="1701834"/>
              <a:ext cx="583641" cy="1290860"/>
            </a:xfrm>
            <a:custGeom>
              <a:avLst/>
              <a:gdLst/>
              <a:ahLst/>
              <a:cxnLst/>
              <a:rect l="l" t="t" r="r" b="b"/>
              <a:pathLst>
                <a:path w="15510" h="34304" extrusionOk="0">
                  <a:moveTo>
                    <a:pt x="12299" y="4668"/>
                  </a:moveTo>
                  <a:cubicBezTo>
                    <a:pt x="12235" y="6039"/>
                    <a:pt x="12856" y="8041"/>
                    <a:pt x="12856" y="8041"/>
                  </a:cubicBezTo>
                  <a:cubicBezTo>
                    <a:pt x="10077" y="7630"/>
                    <a:pt x="9571" y="4772"/>
                    <a:pt x="9571" y="4772"/>
                  </a:cubicBezTo>
                  <a:lnTo>
                    <a:pt x="9571" y="4772"/>
                  </a:lnTo>
                  <a:cubicBezTo>
                    <a:pt x="10348" y="4914"/>
                    <a:pt x="10916" y="4971"/>
                    <a:pt x="11326" y="4971"/>
                  </a:cubicBezTo>
                  <a:cubicBezTo>
                    <a:pt x="11960" y="4971"/>
                    <a:pt x="12220" y="4835"/>
                    <a:pt x="12299" y="4668"/>
                  </a:cubicBezTo>
                  <a:close/>
                  <a:moveTo>
                    <a:pt x="3960" y="0"/>
                  </a:moveTo>
                  <a:cubicBezTo>
                    <a:pt x="3692" y="0"/>
                    <a:pt x="3423" y="188"/>
                    <a:pt x="3396" y="524"/>
                  </a:cubicBezTo>
                  <a:cubicBezTo>
                    <a:pt x="3286" y="2703"/>
                    <a:pt x="5892" y="6999"/>
                    <a:pt x="5892" y="6999"/>
                  </a:cubicBezTo>
                  <a:cubicBezTo>
                    <a:pt x="4107" y="5183"/>
                    <a:pt x="2449" y="3256"/>
                    <a:pt x="901" y="1234"/>
                  </a:cubicBezTo>
                  <a:cubicBezTo>
                    <a:pt x="814" y="1118"/>
                    <a:pt x="691" y="1066"/>
                    <a:pt x="569" y="1066"/>
                  </a:cubicBezTo>
                  <a:cubicBezTo>
                    <a:pt x="357" y="1066"/>
                    <a:pt x="147" y="1221"/>
                    <a:pt x="127" y="1471"/>
                  </a:cubicBezTo>
                  <a:cubicBezTo>
                    <a:pt x="1" y="3593"/>
                    <a:pt x="3387" y="7502"/>
                    <a:pt x="4136" y="8339"/>
                  </a:cubicBezTo>
                  <a:lnTo>
                    <a:pt x="4136" y="8339"/>
                  </a:lnTo>
                  <a:cubicBezTo>
                    <a:pt x="2516" y="6561"/>
                    <a:pt x="1516" y="5838"/>
                    <a:pt x="933" y="5562"/>
                  </a:cubicBezTo>
                  <a:cubicBezTo>
                    <a:pt x="857" y="5525"/>
                    <a:pt x="780" y="5508"/>
                    <a:pt x="707" y="5508"/>
                  </a:cubicBezTo>
                  <a:cubicBezTo>
                    <a:pt x="368" y="5508"/>
                    <a:pt x="95" y="5859"/>
                    <a:pt x="238" y="6209"/>
                  </a:cubicBezTo>
                  <a:cubicBezTo>
                    <a:pt x="1138" y="8309"/>
                    <a:pt x="6444" y="12826"/>
                    <a:pt x="6444" y="12826"/>
                  </a:cubicBezTo>
                  <a:cubicBezTo>
                    <a:pt x="9413" y="15748"/>
                    <a:pt x="9571" y="19680"/>
                    <a:pt x="9571" y="19680"/>
                  </a:cubicBezTo>
                  <a:lnTo>
                    <a:pt x="10061" y="31335"/>
                  </a:lnTo>
                  <a:cubicBezTo>
                    <a:pt x="10092" y="32298"/>
                    <a:pt x="10519" y="33214"/>
                    <a:pt x="11214" y="33893"/>
                  </a:cubicBezTo>
                  <a:lnTo>
                    <a:pt x="11640" y="34304"/>
                  </a:lnTo>
                  <a:lnTo>
                    <a:pt x="15509" y="21307"/>
                  </a:lnTo>
                  <a:lnTo>
                    <a:pt x="14356" y="16837"/>
                  </a:lnTo>
                  <a:cubicBezTo>
                    <a:pt x="15414" y="12352"/>
                    <a:pt x="15067" y="8973"/>
                    <a:pt x="14957" y="8120"/>
                  </a:cubicBezTo>
                  <a:cubicBezTo>
                    <a:pt x="14941" y="8009"/>
                    <a:pt x="14909" y="7883"/>
                    <a:pt x="14878" y="7772"/>
                  </a:cubicBezTo>
                  <a:cubicBezTo>
                    <a:pt x="13872" y="3621"/>
                    <a:pt x="13002" y="3460"/>
                    <a:pt x="12873" y="3460"/>
                  </a:cubicBezTo>
                  <a:cubicBezTo>
                    <a:pt x="12862" y="3460"/>
                    <a:pt x="12856" y="3461"/>
                    <a:pt x="12856" y="3461"/>
                  </a:cubicBezTo>
                  <a:cubicBezTo>
                    <a:pt x="12528" y="3592"/>
                    <a:pt x="12371" y="3964"/>
                    <a:pt x="12317" y="4442"/>
                  </a:cubicBezTo>
                  <a:lnTo>
                    <a:pt x="12317" y="4442"/>
                  </a:lnTo>
                  <a:cubicBezTo>
                    <a:pt x="12271" y="4242"/>
                    <a:pt x="12098" y="4061"/>
                    <a:pt x="12098" y="4061"/>
                  </a:cubicBezTo>
                  <a:cubicBezTo>
                    <a:pt x="11043" y="3050"/>
                    <a:pt x="10203" y="2686"/>
                    <a:pt x="9542" y="2686"/>
                  </a:cubicBezTo>
                  <a:cubicBezTo>
                    <a:pt x="7837" y="2686"/>
                    <a:pt x="7313" y="5104"/>
                    <a:pt x="7313" y="5104"/>
                  </a:cubicBezTo>
                  <a:cubicBezTo>
                    <a:pt x="7291" y="5107"/>
                    <a:pt x="7268" y="5109"/>
                    <a:pt x="7246" y="5109"/>
                  </a:cubicBezTo>
                  <a:cubicBezTo>
                    <a:pt x="6320" y="5109"/>
                    <a:pt x="5071" y="2015"/>
                    <a:pt x="4470" y="366"/>
                  </a:cubicBezTo>
                  <a:cubicBezTo>
                    <a:pt x="4380" y="116"/>
                    <a:pt x="4170" y="0"/>
                    <a:pt x="3960"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699;p46">
              <a:extLst>
                <a:ext uri="{FF2B5EF4-FFF2-40B4-BE49-F238E27FC236}">
                  <a16:creationId xmlns:a16="http://schemas.microsoft.com/office/drawing/2014/main" id="{7D650367-965C-9643-C60F-B16003E7DCD7}"/>
                </a:ext>
              </a:extLst>
            </p:cNvPr>
            <p:cNvSpPr/>
            <p:nvPr/>
          </p:nvSpPr>
          <p:spPr>
            <a:xfrm>
              <a:off x="4316475" y="1701834"/>
              <a:ext cx="583641" cy="1290860"/>
            </a:xfrm>
            <a:custGeom>
              <a:avLst/>
              <a:gdLst/>
              <a:ahLst/>
              <a:cxnLst/>
              <a:rect l="l" t="t" r="r" b="b"/>
              <a:pathLst>
                <a:path w="15510" h="34304" extrusionOk="0">
                  <a:moveTo>
                    <a:pt x="12299" y="4668"/>
                  </a:moveTo>
                  <a:cubicBezTo>
                    <a:pt x="12235" y="6039"/>
                    <a:pt x="12856" y="8041"/>
                    <a:pt x="12856" y="8041"/>
                  </a:cubicBezTo>
                  <a:cubicBezTo>
                    <a:pt x="10077" y="7630"/>
                    <a:pt x="9571" y="4772"/>
                    <a:pt x="9571" y="4772"/>
                  </a:cubicBezTo>
                  <a:lnTo>
                    <a:pt x="9571" y="4772"/>
                  </a:lnTo>
                  <a:cubicBezTo>
                    <a:pt x="10348" y="4914"/>
                    <a:pt x="10916" y="4971"/>
                    <a:pt x="11326" y="4971"/>
                  </a:cubicBezTo>
                  <a:cubicBezTo>
                    <a:pt x="11960" y="4971"/>
                    <a:pt x="12220" y="4835"/>
                    <a:pt x="12299" y="4668"/>
                  </a:cubicBezTo>
                  <a:close/>
                  <a:moveTo>
                    <a:pt x="3960" y="0"/>
                  </a:moveTo>
                  <a:cubicBezTo>
                    <a:pt x="3692" y="0"/>
                    <a:pt x="3423" y="188"/>
                    <a:pt x="3396" y="524"/>
                  </a:cubicBezTo>
                  <a:cubicBezTo>
                    <a:pt x="3286" y="2703"/>
                    <a:pt x="5892" y="6999"/>
                    <a:pt x="5892" y="6999"/>
                  </a:cubicBezTo>
                  <a:cubicBezTo>
                    <a:pt x="4107" y="5183"/>
                    <a:pt x="2449" y="3256"/>
                    <a:pt x="901" y="1234"/>
                  </a:cubicBezTo>
                  <a:cubicBezTo>
                    <a:pt x="814" y="1118"/>
                    <a:pt x="691" y="1066"/>
                    <a:pt x="569" y="1066"/>
                  </a:cubicBezTo>
                  <a:cubicBezTo>
                    <a:pt x="357" y="1066"/>
                    <a:pt x="147" y="1221"/>
                    <a:pt x="127" y="1471"/>
                  </a:cubicBezTo>
                  <a:cubicBezTo>
                    <a:pt x="1" y="3593"/>
                    <a:pt x="3387" y="7502"/>
                    <a:pt x="4136" y="8339"/>
                  </a:cubicBezTo>
                  <a:lnTo>
                    <a:pt x="4136" y="8339"/>
                  </a:lnTo>
                  <a:cubicBezTo>
                    <a:pt x="2516" y="6561"/>
                    <a:pt x="1516" y="5838"/>
                    <a:pt x="933" y="5562"/>
                  </a:cubicBezTo>
                  <a:cubicBezTo>
                    <a:pt x="857" y="5525"/>
                    <a:pt x="780" y="5508"/>
                    <a:pt x="707" y="5508"/>
                  </a:cubicBezTo>
                  <a:cubicBezTo>
                    <a:pt x="368" y="5508"/>
                    <a:pt x="95" y="5859"/>
                    <a:pt x="238" y="6209"/>
                  </a:cubicBezTo>
                  <a:cubicBezTo>
                    <a:pt x="1138" y="8309"/>
                    <a:pt x="6444" y="12826"/>
                    <a:pt x="6444" y="12826"/>
                  </a:cubicBezTo>
                  <a:cubicBezTo>
                    <a:pt x="9413" y="15748"/>
                    <a:pt x="9571" y="19680"/>
                    <a:pt x="9571" y="19680"/>
                  </a:cubicBezTo>
                  <a:lnTo>
                    <a:pt x="10061" y="31335"/>
                  </a:lnTo>
                  <a:cubicBezTo>
                    <a:pt x="10092" y="32298"/>
                    <a:pt x="10519" y="33214"/>
                    <a:pt x="11214" y="33893"/>
                  </a:cubicBezTo>
                  <a:lnTo>
                    <a:pt x="11640" y="34304"/>
                  </a:lnTo>
                  <a:lnTo>
                    <a:pt x="15509" y="21307"/>
                  </a:lnTo>
                  <a:lnTo>
                    <a:pt x="14356" y="16837"/>
                  </a:lnTo>
                  <a:cubicBezTo>
                    <a:pt x="15414" y="12352"/>
                    <a:pt x="15067" y="8973"/>
                    <a:pt x="14957" y="8120"/>
                  </a:cubicBezTo>
                  <a:cubicBezTo>
                    <a:pt x="14941" y="8009"/>
                    <a:pt x="14909" y="7883"/>
                    <a:pt x="14878" y="7772"/>
                  </a:cubicBezTo>
                  <a:cubicBezTo>
                    <a:pt x="13872" y="3621"/>
                    <a:pt x="13002" y="3460"/>
                    <a:pt x="12873" y="3460"/>
                  </a:cubicBezTo>
                  <a:cubicBezTo>
                    <a:pt x="12862" y="3460"/>
                    <a:pt x="12856" y="3461"/>
                    <a:pt x="12856" y="3461"/>
                  </a:cubicBezTo>
                  <a:cubicBezTo>
                    <a:pt x="12528" y="3592"/>
                    <a:pt x="12371" y="3964"/>
                    <a:pt x="12317" y="4442"/>
                  </a:cubicBezTo>
                  <a:lnTo>
                    <a:pt x="12317" y="4442"/>
                  </a:lnTo>
                  <a:cubicBezTo>
                    <a:pt x="12271" y="4242"/>
                    <a:pt x="12098" y="4061"/>
                    <a:pt x="12098" y="4061"/>
                  </a:cubicBezTo>
                  <a:cubicBezTo>
                    <a:pt x="11043" y="3050"/>
                    <a:pt x="10203" y="2686"/>
                    <a:pt x="9542" y="2686"/>
                  </a:cubicBezTo>
                  <a:cubicBezTo>
                    <a:pt x="7837" y="2686"/>
                    <a:pt x="7313" y="5104"/>
                    <a:pt x="7313" y="5104"/>
                  </a:cubicBezTo>
                  <a:cubicBezTo>
                    <a:pt x="7291" y="5107"/>
                    <a:pt x="7268" y="5109"/>
                    <a:pt x="7246" y="5109"/>
                  </a:cubicBezTo>
                  <a:cubicBezTo>
                    <a:pt x="6320" y="5109"/>
                    <a:pt x="5071" y="2015"/>
                    <a:pt x="4470" y="366"/>
                  </a:cubicBezTo>
                  <a:cubicBezTo>
                    <a:pt x="4380" y="116"/>
                    <a:pt x="4170" y="0"/>
                    <a:pt x="3960"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700;p46">
              <a:extLst>
                <a:ext uri="{FF2B5EF4-FFF2-40B4-BE49-F238E27FC236}">
                  <a16:creationId xmlns:a16="http://schemas.microsoft.com/office/drawing/2014/main" id="{FB672B90-21B8-2382-8E99-1DD0E67B3C70}"/>
                </a:ext>
              </a:extLst>
            </p:cNvPr>
            <p:cNvSpPr/>
            <p:nvPr/>
          </p:nvSpPr>
          <p:spPr>
            <a:xfrm>
              <a:off x="4567874" y="1842830"/>
              <a:ext cx="46962" cy="86737"/>
            </a:xfrm>
            <a:custGeom>
              <a:avLst/>
              <a:gdLst/>
              <a:ahLst/>
              <a:cxnLst/>
              <a:rect l="l" t="t" r="r" b="b"/>
              <a:pathLst>
                <a:path w="1248" h="2305" extrusionOk="0">
                  <a:moveTo>
                    <a:pt x="1131" y="0"/>
                  </a:moveTo>
                  <a:cubicBezTo>
                    <a:pt x="1102" y="0"/>
                    <a:pt x="1076" y="13"/>
                    <a:pt x="1058" y="30"/>
                  </a:cubicBezTo>
                  <a:cubicBezTo>
                    <a:pt x="1043" y="46"/>
                    <a:pt x="0" y="1341"/>
                    <a:pt x="1074" y="2273"/>
                  </a:cubicBezTo>
                  <a:cubicBezTo>
                    <a:pt x="1090" y="2288"/>
                    <a:pt x="1106" y="2304"/>
                    <a:pt x="1137" y="2304"/>
                  </a:cubicBezTo>
                  <a:cubicBezTo>
                    <a:pt x="1153" y="2288"/>
                    <a:pt x="1185" y="2288"/>
                    <a:pt x="1200" y="2257"/>
                  </a:cubicBezTo>
                  <a:cubicBezTo>
                    <a:pt x="1232" y="2225"/>
                    <a:pt x="1232" y="2162"/>
                    <a:pt x="1200" y="2130"/>
                  </a:cubicBezTo>
                  <a:cubicBezTo>
                    <a:pt x="269" y="1325"/>
                    <a:pt x="1169" y="204"/>
                    <a:pt x="1216" y="156"/>
                  </a:cubicBezTo>
                  <a:cubicBezTo>
                    <a:pt x="1248" y="125"/>
                    <a:pt x="1232" y="62"/>
                    <a:pt x="1200" y="30"/>
                  </a:cubicBezTo>
                  <a:cubicBezTo>
                    <a:pt x="1179" y="9"/>
                    <a:pt x="1154" y="0"/>
                    <a:pt x="1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701;p46">
              <a:extLst>
                <a:ext uri="{FF2B5EF4-FFF2-40B4-BE49-F238E27FC236}">
                  <a16:creationId xmlns:a16="http://schemas.microsoft.com/office/drawing/2014/main" id="{15BB48B2-60C4-D05D-61A7-3809352D70F4}"/>
                </a:ext>
              </a:extLst>
            </p:cNvPr>
            <p:cNvSpPr/>
            <p:nvPr/>
          </p:nvSpPr>
          <p:spPr>
            <a:xfrm>
              <a:off x="4471581" y="1912030"/>
              <a:ext cx="189128" cy="149466"/>
            </a:xfrm>
            <a:custGeom>
              <a:avLst/>
              <a:gdLst/>
              <a:ahLst/>
              <a:cxnLst/>
              <a:rect l="l" t="t" r="r" b="b"/>
              <a:pathLst>
                <a:path w="5026" h="3972" extrusionOk="0">
                  <a:moveTo>
                    <a:pt x="4901" y="0"/>
                  </a:moveTo>
                  <a:cubicBezTo>
                    <a:pt x="4890" y="0"/>
                    <a:pt x="4878" y="2"/>
                    <a:pt x="4865" y="7"/>
                  </a:cubicBezTo>
                  <a:cubicBezTo>
                    <a:pt x="4707" y="39"/>
                    <a:pt x="869" y="1081"/>
                    <a:pt x="17" y="3845"/>
                  </a:cubicBezTo>
                  <a:cubicBezTo>
                    <a:pt x="1" y="3892"/>
                    <a:pt x="32" y="3955"/>
                    <a:pt x="80" y="3971"/>
                  </a:cubicBezTo>
                  <a:lnTo>
                    <a:pt x="111" y="3971"/>
                  </a:lnTo>
                  <a:cubicBezTo>
                    <a:pt x="159" y="3971"/>
                    <a:pt x="190" y="3955"/>
                    <a:pt x="206" y="3908"/>
                  </a:cubicBezTo>
                  <a:cubicBezTo>
                    <a:pt x="1027" y="1255"/>
                    <a:pt x="4881" y="197"/>
                    <a:pt x="4912" y="197"/>
                  </a:cubicBezTo>
                  <a:cubicBezTo>
                    <a:pt x="5026" y="168"/>
                    <a:pt x="4999" y="0"/>
                    <a:pt x="49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702;p46">
              <a:extLst>
                <a:ext uri="{FF2B5EF4-FFF2-40B4-BE49-F238E27FC236}">
                  <a16:creationId xmlns:a16="http://schemas.microsoft.com/office/drawing/2014/main" id="{CFE15B54-672E-9297-0275-A6F2802B1C4D}"/>
                </a:ext>
              </a:extLst>
            </p:cNvPr>
            <p:cNvSpPr/>
            <p:nvPr/>
          </p:nvSpPr>
          <p:spPr>
            <a:xfrm>
              <a:off x="4618108" y="1860440"/>
              <a:ext cx="153041" cy="29878"/>
            </a:xfrm>
            <a:custGeom>
              <a:avLst/>
              <a:gdLst/>
              <a:ahLst/>
              <a:cxnLst/>
              <a:rect l="l" t="t" r="r" b="b"/>
              <a:pathLst>
                <a:path w="4067" h="794" extrusionOk="0">
                  <a:moveTo>
                    <a:pt x="139" y="0"/>
                  </a:moveTo>
                  <a:cubicBezTo>
                    <a:pt x="46" y="0"/>
                    <a:pt x="1" y="150"/>
                    <a:pt x="102" y="194"/>
                  </a:cubicBezTo>
                  <a:cubicBezTo>
                    <a:pt x="1239" y="573"/>
                    <a:pt x="2440" y="762"/>
                    <a:pt x="3640" y="794"/>
                  </a:cubicBezTo>
                  <a:cubicBezTo>
                    <a:pt x="3735" y="794"/>
                    <a:pt x="3845" y="778"/>
                    <a:pt x="3940" y="778"/>
                  </a:cubicBezTo>
                  <a:cubicBezTo>
                    <a:pt x="4066" y="778"/>
                    <a:pt x="4066" y="589"/>
                    <a:pt x="3940" y="589"/>
                  </a:cubicBezTo>
                  <a:cubicBezTo>
                    <a:pt x="3894" y="589"/>
                    <a:pt x="3848" y="589"/>
                    <a:pt x="3803" y="589"/>
                  </a:cubicBezTo>
                  <a:cubicBezTo>
                    <a:pt x="2569" y="589"/>
                    <a:pt x="1338" y="385"/>
                    <a:pt x="166" y="4"/>
                  </a:cubicBezTo>
                  <a:cubicBezTo>
                    <a:pt x="156" y="2"/>
                    <a:pt x="148" y="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703;p46">
              <a:extLst>
                <a:ext uri="{FF2B5EF4-FFF2-40B4-BE49-F238E27FC236}">
                  <a16:creationId xmlns:a16="http://schemas.microsoft.com/office/drawing/2014/main" id="{D42CC25F-F738-7B96-12E8-A480C5853C27}"/>
                </a:ext>
              </a:extLst>
            </p:cNvPr>
            <p:cNvSpPr/>
            <p:nvPr/>
          </p:nvSpPr>
          <p:spPr>
            <a:xfrm>
              <a:off x="5772413" y="1596736"/>
              <a:ext cx="408323" cy="805922"/>
            </a:xfrm>
            <a:custGeom>
              <a:avLst/>
              <a:gdLst/>
              <a:ahLst/>
              <a:cxnLst/>
              <a:rect l="l" t="t" r="r" b="b"/>
              <a:pathLst>
                <a:path w="10851" h="21417" extrusionOk="0">
                  <a:moveTo>
                    <a:pt x="10850" y="0"/>
                  </a:moveTo>
                  <a:lnTo>
                    <a:pt x="2622" y="1864"/>
                  </a:lnTo>
                  <a:lnTo>
                    <a:pt x="2622" y="6049"/>
                  </a:lnTo>
                  <a:lnTo>
                    <a:pt x="1" y="7360"/>
                  </a:lnTo>
                  <a:cubicBezTo>
                    <a:pt x="1" y="7360"/>
                    <a:pt x="1859" y="21416"/>
                    <a:pt x="4846" y="21416"/>
                  </a:cubicBezTo>
                  <a:cubicBezTo>
                    <a:pt x="4863" y="21416"/>
                    <a:pt x="4880" y="21416"/>
                    <a:pt x="4896" y="21415"/>
                  </a:cubicBezTo>
                  <a:cubicBezTo>
                    <a:pt x="7913" y="21273"/>
                    <a:pt x="7913" y="14119"/>
                    <a:pt x="7913" y="14119"/>
                  </a:cubicBezTo>
                  <a:lnTo>
                    <a:pt x="10850" y="9839"/>
                  </a:lnTo>
                  <a:lnTo>
                    <a:pt x="10850" y="0"/>
                  </a:ln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704;p46">
              <a:extLst>
                <a:ext uri="{FF2B5EF4-FFF2-40B4-BE49-F238E27FC236}">
                  <a16:creationId xmlns:a16="http://schemas.microsoft.com/office/drawing/2014/main" id="{5DE12069-A255-CE20-A633-49917278B0BA}"/>
                </a:ext>
              </a:extLst>
            </p:cNvPr>
            <p:cNvSpPr/>
            <p:nvPr/>
          </p:nvSpPr>
          <p:spPr>
            <a:xfrm>
              <a:off x="5772413" y="1596736"/>
              <a:ext cx="408323" cy="805922"/>
            </a:xfrm>
            <a:custGeom>
              <a:avLst/>
              <a:gdLst/>
              <a:ahLst/>
              <a:cxnLst/>
              <a:rect l="l" t="t" r="r" b="b"/>
              <a:pathLst>
                <a:path w="10851" h="21417" extrusionOk="0">
                  <a:moveTo>
                    <a:pt x="10850" y="0"/>
                  </a:moveTo>
                  <a:lnTo>
                    <a:pt x="2622" y="1864"/>
                  </a:lnTo>
                  <a:lnTo>
                    <a:pt x="2622" y="6049"/>
                  </a:lnTo>
                  <a:lnTo>
                    <a:pt x="1" y="7360"/>
                  </a:lnTo>
                  <a:cubicBezTo>
                    <a:pt x="1" y="7360"/>
                    <a:pt x="1859" y="21416"/>
                    <a:pt x="4846" y="21416"/>
                  </a:cubicBezTo>
                  <a:cubicBezTo>
                    <a:pt x="4863" y="21416"/>
                    <a:pt x="4880" y="21416"/>
                    <a:pt x="4896" y="21415"/>
                  </a:cubicBezTo>
                  <a:cubicBezTo>
                    <a:pt x="7913" y="21273"/>
                    <a:pt x="7913" y="14119"/>
                    <a:pt x="7913" y="14119"/>
                  </a:cubicBezTo>
                  <a:lnTo>
                    <a:pt x="10850" y="9839"/>
                  </a:lnTo>
                  <a:lnTo>
                    <a:pt x="10850" y="0"/>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705;p46">
              <a:extLst>
                <a:ext uri="{FF2B5EF4-FFF2-40B4-BE49-F238E27FC236}">
                  <a16:creationId xmlns:a16="http://schemas.microsoft.com/office/drawing/2014/main" id="{9EAA8185-DAAA-4EC1-77E3-A2700883D309}"/>
                </a:ext>
              </a:extLst>
            </p:cNvPr>
            <p:cNvSpPr/>
            <p:nvPr/>
          </p:nvSpPr>
          <p:spPr>
            <a:xfrm>
              <a:off x="5874049" y="1690621"/>
              <a:ext cx="225253" cy="91780"/>
            </a:xfrm>
            <a:custGeom>
              <a:avLst/>
              <a:gdLst/>
              <a:ahLst/>
              <a:cxnLst/>
              <a:rect l="l" t="t" r="r" b="b"/>
              <a:pathLst>
                <a:path w="5986" h="2439" extrusionOk="0">
                  <a:moveTo>
                    <a:pt x="0" y="1"/>
                  </a:moveTo>
                  <a:lnTo>
                    <a:pt x="0" y="2401"/>
                  </a:lnTo>
                  <a:cubicBezTo>
                    <a:pt x="240" y="2426"/>
                    <a:pt x="480" y="2438"/>
                    <a:pt x="719" y="2438"/>
                  </a:cubicBezTo>
                  <a:cubicBezTo>
                    <a:pt x="2739" y="2438"/>
                    <a:pt x="4672" y="1554"/>
                    <a:pt x="59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706;p46">
              <a:extLst>
                <a:ext uri="{FF2B5EF4-FFF2-40B4-BE49-F238E27FC236}">
                  <a16:creationId xmlns:a16="http://schemas.microsoft.com/office/drawing/2014/main" id="{D09C0FEA-C14F-C248-B313-4E7B3E411945}"/>
                </a:ext>
              </a:extLst>
            </p:cNvPr>
            <p:cNvSpPr/>
            <p:nvPr/>
          </p:nvSpPr>
          <p:spPr>
            <a:xfrm>
              <a:off x="5202523" y="1797600"/>
              <a:ext cx="1734743" cy="2137008"/>
            </a:xfrm>
            <a:custGeom>
              <a:avLst/>
              <a:gdLst/>
              <a:ahLst/>
              <a:cxnLst/>
              <a:rect l="l" t="t" r="r" b="b"/>
              <a:pathLst>
                <a:path w="46100" h="56790" extrusionOk="0">
                  <a:moveTo>
                    <a:pt x="32296" y="0"/>
                  </a:moveTo>
                  <a:lnTo>
                    <a:pt x="25253" y="7438"/>
                  </a:lnTo>
                  <a:cubicBezTo>
                    <a:pt x="25034" y="7390"/>
                    <a:pt x="24824" y="7368"/>
                    <a:pt x="24625" y="7368"/>
                  </a:cubicBezTo>
                  <a:cubicBezTo>
                    <a:pt x="21948" y="7368"/>
                    <a:pt x="21005" y="11402"/>
                    <a:pt x="21005" y="11402"/>
                  </a:cubicBezTo>
                  <a:cubicBezTo>
                    <a:pt x="21005" y="11402"/>
                    <a:pt x="21383" y="16083"/>
                    <a:pt x="20123" y="16083"/>
                  </a:cubicBezTo>
                  <a:cubicBezTo>
                    <a:pt x="20097" y="16083"/>
                    <a:pt x="20069" y="16081"/>
                    <a:pt x="20041" y="16077"/>
                  </a:cubicBezTo>
                  <a:cubicBezTo>
                    <a:pt x="19031" y="15935"/>
                    <a:pt x="19046" y="13234"/>
                    <a:pt x="19125" y="11844"/>
                  </a:cubicBezTo>
                  <a:cubicBezTo>
                    <a:pt x="19157" y="11292"/>
                    <a:pt x="19046" y="10739"/>
                    <a:pt x="18810" y="10249"/>
                  </a:cubicBezTo>
                  <a:lnTo>
                    <a:pt x="14751" y="1627"/>
                  </a:lnTo>
                  <a:lnTo>
                    <a:pt x="9145" y="3743"/>
                  </a:lnTo>
                  <a:cubicBezTo>
                    <a:pt x="1" y="13313"/>
                    <a:pt x="5986" y="56790"/>
                    <a:pt x="5986" y="56790"/>
                  </a:cubicBezTo>
                  <a:lnTo>
                    <a:pt x="46099" y="56790"/>
                  </a:lnTo>
                  <a:cubicBezTo>
                    <a:pt x="39040" y="51578"/>
                    <a:pt x="43572" y="4548"/>
                    <a:pt x="43572" y="4548"/>
                  </a:cubicBezTo>
                  <a:cubicBezTo>
                    <a:pt x="41267" y="1611"/>
                    <a:pt x="32296" y="0"/>
                    <a:pt x="32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707;p46">
              <a:extLst>
                <a:ext uri="{FF2B5EF4-FFF2-40B4-BE49-F238E27FC236}">
                  <a16:creationId xmlns:a16="http://schemas.microsoft.com/office/drawing/2014/main" id="{491D16F8-7998-A4CF-01F5-59A1CDA7C145}"/>
                </a:ext>
              </a:extLst>
            </p:cNvPr>
            <p:cNvSpPr/>
            <p:nvPr/>
          </p:nvSpPr>
          <p:spPr>
            <a:xfrm>
              <a:off x="5901932" y="2251292"/>
              <a:ext cx="110105" cy="19944"/>
            </a:xfrm>
            <a:custGeom>
              <a:avLst/>
              <a:gdLst/>
              <a:ahLst/>
              <a:cxnLst/>
              <a:rect l="l" t="t" r="r" b="b"/>
              <a:pathLst>
                <a:path w="2926" h="530" extrusionOk="0">
                  <a:moveTo>
                    <a:pt x="138" y="1"/>
                  </a:moveTo>
                  <a:cubicBezTo>
                    <a:pt x="49" y="1"/>
                    <a:pt x="0" y="142"/>
                    <a:pt x="112" y="198"/>
                  </a:cubicBezTo>
                  <a:cubicBezTo>
                    <a:pt x="665" y="403"/>
                    <a:pt x="1265" y="514"/>
                    <a:pt x="1865" y="530"/>
                  </a:cubicBezTo>
                  <a:cubicBezTo>
                    <a:pt x="2197" y="530"/>
                    <a:pt x="2512" y="482"/>
                    <a:pt x="2813" y="388"/>
                  </a:cubicBezTo>
                  <a:cubicBezTo>
                    <a:pt x="2926" y="359"/>
                    <a:pt x="2887" y="191"/>
                    <a:pt x="2786" y="191"/>
                  </a:cubicBezTo>
                  <a:cubicBezTo>
                    <a:pt x="2775" y="191"/>
                    <a:pt x="2762" y="193"/>
                    <a:pt x="2749" y="198"/>
                  </a:cubicBezTo>
                  <a:cubicBezTo>
                    <a:pt x="2473" y="293"/>
                    <a:pt x="2175" y="328"/>
                    <a:pt x="1883" y="328"/>
                  </a:cubicBezTo>
                  <a:cubicBezTo>
                    <a:pt x="1007" y="328"/>
                    <a:pt x="187" y="9"/>
                    <a:pt x="175" y="9"/>
                  </a:cubicBezTo>
                  <a:cubicBezTo>
                    <a:pt x="162" y="3"/>
                    <a:pt x="150"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7" name="Google Shape;1708;p46">
              <a:extLst>
                <a:ext uri="{FF2B5EF4-FFF2-40B4-BE49-F238E27FC236}">
                  <a16:creationId xmlns:a16="http://schemas.microsoft.com/office/drawing/2014/main" id="{0F0ABA4A-F234-59AF-D051-7712546EE36C}"/>
                </a:ext>
              </a:extLst>
            </p:cNvPr>
            <p:cNvSpPr/>
            <p:nvPr/>
          </p:nvSpPr>
          <p:spPr>
            <a:xfrm>
              <a:off x="5903174" y="2298329"/>
              <a:ext cx="107584" cy="19869"/>
            </a:xfrm>
            <a:custGeom>
              <a:avLst/>
              <a:gdLst/>
              <a:ahLst/>
              <a:cxnLst/>
              <a:rect l="l" t="t" r="r" b="b"/>
              <a:pathLst>
                <a:path w="2859" h="528" extrusionOk="0">
                  <a:moveTo>
                    <a:pt x="109" y="0"/>
                  </a:moveTo>
                  <a:cubicBezTo>
                    <a:pt x="73" y="0"/>
                    <a:pt x="40" y="21"/>
                    <a:pt x="16" y="69"/>
                  </a:cubicBezTo>
                  <a:cubicBezTo>
                    <a:pt x="0" y="117"/>
                    <a:pt x="32" y="164"/>
                    <a:pt x="79" y="196"/>
                  </a:cubicBezTo>
                  <a:cubicBezTo>
                    <a:pt x="632" y="401"/>
                    <a:pt x="1232" y="512"/>
                    <a:pt x="1832" y="527"/>
                  </a:cubicBezTo>
                  <a:cubicBezTo>
                    <a:pt x="2164" y="527"/>
                    <a:pt x="2479" y="480"/>
                    <a:pt x="2780" y="385"/>
                  </a:cubicBezTo>
                  <a:cubicBezTo>
                    <a:pt x="2827" y="369"/>
                    <a:pt x="2858" y="322"/>
                    <a:pt x="2843" y="259"/>
                  </a:cubicBezTo>
                  <a:cubicBezTo>
                    <a:pt x="2831" y="225"/>
                    <a:pt x="2795" y="199"/>
                    <a:pt x="2758" y="199"/>
                  </a:cubicBezTo>
                  <a:cubicBezTo>
                    <a:pt x="2744" y="199"/>
                    <a:pt x="2730" y="203"/>
                    <a:pt x="2716" y="211"/>
                  </a:cubicBezTo>
                  <a:cubicBezTo>
                    <a:pt x="2449" y="299"/>
                    <a:pt x="2161" y="333"/>
                    <a:pt x="1878" y="333"/>
                  </a:cubicBezTo>
                  <a:cubicBezTo>
                    <a:pt x="992" y="333"/>
                    <a:pt x="154" y="6"/>
                    <a:pt x="142" y="6"/>
                  </a:cubicBezTo>
                  <a:cubicBezTo>
                    <a:pt x="131" y="2"/>
                    <a:pt x="120"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8" name="Google Shape;1709;p46">
              <a:extLst>
                <a:ext uri="{FF2B5EF4-FFF2-40B4-BE49-F238E27FC236}">
                  <a16:creationId xmlns:a16="http://schemas.microsoft.com/office/drawing/2014/main" id="{44DF77C5-588C-DA3E-004B-A78E66951E9D}"/>
                </a:ext>
              </a:extLst>
            </p:cNvPr>
            <p:cNvSpPr/>
            <p:nvPr/>
          </p:nvSpPr>
          <p:spPr>
            <a:xfrm>
              <a:off x="5901894" y="2345214"/>
              <a:ext cx="110105" cy="19906"/>
            </a:xfrm>
            <a:custGeom>
              <a:avLst/>
              <a:gdLst/>
              <a:ahLst/>
              <a:cxnLst/>
              <a:rect l="l" t="t" r="r" b="b"/>
              <a:pathLst>
                <a:path w="2926" h="529" extrusionOk="0">
                  <a:moveTo>
                    <a:pt x="141" y="0"/>
                  </a:moveTo>
                  <a:cubicBezTo>
                    <a:pt x="51" y="0"/>
                    <a:pt x="0" y="155"/>
                    <a:pt x="113" y="197"/>
                  </a:cubicBezTo>
                  <a:cubicBezTo>
                    <a:pt x="666" y="403"/>
                    <a:pt x="1266" y="513"/>
                    <a:pt x="1866" y="529"/>
                  </a:cubicBezTo>
                  <a:cubicBezTo>
                    <a:pt x="2198" y="529"/>
                    <a:pt x="2513" y="497"/>
                    <a:pt x="2814" y="387"/>
                  </a:cubicBezTo>
                  <a:cubicBezTo>
                    <a:pt x="2926" y="359"/>
                    <a:pt x="2888" y="206"/>
                    <a:pt x="2790" y="206"/>
                  </a:cubicBezTo>
                  <a:cubicBezTo>
                    <a:pt x="2777" y="206"/>
                    <a:pt x="2764" y="208"/>
                    <a:pt x="2750" y="213"/>
                  </a:cubicBezTo>
                  <a:cubicBezTo>
                    <a:pt x="2483" y="301"/>
                    <a:pt x="2195" y="334"/>
                    <a:pt x="1912" y="334"/>
                  </a:cubicBezTo>
                  <a:cubicBezTo>
                    <a:pt x="1026" y="334"/>
                    <a:pt x="188" y="8"/>
                    <a:pt x="176" y="8"/>
                  </a:cubicBezTo>
                  <a:cubicBezTo>
                    <a:pt x="164" y="3"/>
                    <a:pt x="152" y="0"/>
                    <a:pt x="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9" name="Google Shape;1710;p46">
              <a:extLst>
                <a:ext uri="{FF2B5EF4-FFF2-40B4-BE49-F238E27FC236}">
                  <a16:creationId xmlns:a16="http://schemas.microsoft.com/office/drawing/2014/main" id="{54CB7891-5AB4-313D-8D05-3F12C65E040F}"/>
                </a:ext>
              </a:extLst>
            </p:cNvPr>
            <p:cNvSpPr/>
            <p:nvPr/>
          </p:nvSpPr>
          <p:spPr>
            <a:xfrm>
              <a:off x="5324366" y="2488694"/>
              <a:ext cx="50537" cy="864098"/>
            </a:xfrm>
            <a:custGeom>
              <a:avLst/>
              <a:gdLst/>
              <a:ahLst/>
              <a:cxnLst/>
              <a:rect l="l" t="t" r="r" b="b"/>
              <a:pathLst>
                <a:path w="1343" h="22963" extrusionOk="0">
                  <a:moveTo>
                    <a:pt x="815" y="0"/>
                  </a:moveTo>
                  <a:cubicBezTo>
                    <a:pt x="783" y="0"/>
                    <a:pt x="753" y="18"/>
                    <a:pt x="742" y="48"/>
                  </a:cubicBezTo>
                  <a:cubicBezTo>
                    <a:pt x="711" y="111"/>
                    <a:pt x="0" y="1659"/>
                    <a:pt x="1153" y="22868"/>
                  </a:cubicBezTo>
                  <a:cubicBezTo>
                    <a:pt x="1153" y="22931"/>
                    <a:pt x="1200" y="22963"/>
                    <a:pt x="1248" y="22963"/>
                  </a:cubicBezTo>
                  <a:cubicBezTo>
                    <a:pt x="1311" y="22963"/>
                    <a:pt x="1342" y="22916"/>
                    <a:pt x="1342" y="22868"/>
                  </a:cubicBezTo>
                  <a:cubicBezTo>
                    <a:pt x="221" y="2054"/>
                    <a:pt x="884" y="222"/>
                    <a:pt x="916" y="143"/>
                  </a:cubicBezTo>
                  <a:cubicBezTo>
                    <a:pt x="932" y="96"/>
                    <a:pt x="916" y="32"/>
                    <a:pt x="869" y="17"/>
                  </a:cubicBezTo>
                  <a:cubicBezTo>
                    <a:pt x="852" y="5"/>
                    <a:pt x="833" y="0"/>
                    <a:pt x="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0" name="Google Shape;1711;p46">
              <a:extLst>
                <a:ext uri="{FF2B5EF4-FFF2-40B4-BE49-F238E27FC236}">
                  <a16:creationId xmlns:a16="http://schemas.microsoft.com/office/drawing/2014/main" id="{A2FD29DD-CED5-2E8E-992E-17528ADE273D}"/>
                </a:ext>
              </a:extLst>
            </p:cNvPr>
            <p:cNvSpPr/>
            <p:nvPr/>
          </p:nvSpPr>
          <p:spPr>
            <a:xfrm>
              <a:off x="5972072" y="1968736"/>
              <a:ext cx="237182" cy="257954"/>
            </a:xfrm>
            <a:custGeom>
              <a:avLst/>
              <a:gdLst/>
              <a:ahLst/>
              <a:cxnLst/>
              <a:rect l="l" t="t" r="r" b="b"/>
              <a:pathLst>
                <a:path w="6303" h="6855" extrusionOk="0">
                  <a:moveTo>
                    <a:pt x="5291" y="0"/>
                  </a:moveTo>
                  <a:cubicBezTo>
                    <a:pt x="1" y="2511"/>
                    <a:pt x="554" y="6854"/>
                    <a:pt x="554" y="6854"/>
                  </a:cubicBezTo>
                  <a:cubicBezTo>
                    <a:pt x="1684" y="4089"/>
                    <a:pt x="3203" y="3429"/>
                    <a:pt x="4396" y="3429"/>
                  </a:cubicBezTo>
                  <a:cubicBezTo>
                    <a:pt x="5485" y="3429"/>
                    <a:pt x="6302" y="3980"/>
                    <a:pt x="6302" y="3980"/>
                  </a:cubicBezTo>
                  <a:lnTo>
                    <a:pt x="52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1" name="Google Shape;1712;p46">
              <a:extLst>
                <a:ext uri="{FF2B5EF4-FFF2-40B4-BE49-F238E27FC236}">
                  <a16:creationId xmlns:a16="http://schemas.microsoft.com/office/drawing/2014/main" id="{6BF4359E-37BC-B2AE-4DB4-BE6E2F83A75F}"/>
                </a:ext>
              </a:extLst>
            </p:cNvPr>
            <p:cNvSpPr/>
            <p:nvPr/>
          </p:nvSpPr>
          <p:spPr>
            <a:xfrm>
              <a:off x="5988742" y="2093815"/>
              <a:ext cx="224651" cy="136446"/>
            </a:xfrm>
            <a:custGeom>
              <a:avLst/>
              <a:gdLst/>
              <a:ahLst/>
              <a:cxnLst/>
              <a:rect l="l" t="t" r="r" b="b"/>
              <a:pathLst>
                <a:path w="5970" h="3626" extrusionOk="0">
                  <a:moveTo>
                    <a:pt x="3951" y="0"/>
                  </a:moveTo>
                  <a:cubicBezTo>
                    <a:pt x="3657" y="0"/>
                    <a:pt x="3342" y="39"/>
                    <a:pt x="3017" y="135"/>
                  </a:cubicBezTo>
                  <a:cubicBezTo>
                    <a:pt x="1785" y="530"/>
                    <a:pt x="774" y="1651"/>
                    <a:pt x="16" y="3499"/>
                  </a:cubicBezTo>
                  <a:cubicBezTo>
                    <a:pt x="0" y="3546"/>
                    <a:pt x="16" y="3609"/>
                    <a:pt x="63" y="3625"/>
                  </a:cubicBezTo>
                  <a:lnTo>
                    <a:pt x="111" y="3625"/>
                  </a:lnTo>
                  <a:cubicBezTo>
                    <a:pt x="142" y="3625"/>
                    <a:pt x="174" y="3609"/>
                    <a:pt x="190" y="3562"/>
                  </a:cubicBezTo>
                  <a:cubicBezTo>
                    <a:pt x="932" y="1777"/>
                    <a:pt x="1895" y="688"/>
                    <a:pt x="3080" y="324"/>
                  </a:cubicBezTo>
                  <a:cubicBezTo>
                    <a:pt x="3375" y="237"/>
                    <a:pt x="3664" y="202"/>
                    <a:pt x="3937" y="202"/>
                  </a:cubicBezTo>
                  <a:cubicBezTo>
                    <a:pt x="4989" y="202"/>
                    <a:pt x="5796" y="723"/>
                    <a:pt x="5796" y="735"/>
                  </a:cubicBezTo>
                  <a:cubicBezTo>
                    <a:pt x="5813" y="746"/>
                    <a:pt x="5832" y="751"/>
                    <a:pt x="5850" y="751"/>
                  </a:cubicBezTo>
                  <a:cubicBezTo>
                    <a:pt x="5884" y="751"/>
                    <a:pt x="5918" y="734"/>
                    <a:pt x="5938" y="703"/>
                  </a:cubicBezTo>
                  <a:cubicBezTo>
                    <a:pt x="5970" y="672"/>
                    <a:pt x="5954" y="609"/>
                    <a:pt x="5907" y="577"/>
                  </a:cubicBezTo>
                  <a:cubicBezTo>
                    <a:pt x="5869" y="540"/>
                    <a:pt x="5054" y="0"/>
                    <a:pt x="39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2" name="Google Shape;1713;p46">
              <a:extLst>
                <a:ext uri="{FF2B5EF4-FFF2-40B4-BE49-F238E27FC236}">
                  <a16:creationId xmlns:a16="http://schemas.microsoft.com/office/drawing/2014/main" id="{E1786960-845F-C8E0-4159-CE1A786287D4}"/>
                </a:ext>
              </a:extLst>
            </p:cNvPr>
            <p:cNvSpPr/>
            <p:nvPr/>
          </p:nvSpPr>
          <p:spPr>
            <a:xfrm>
              <a:off x="5463404" y="1753611"/>
              <a:ext cx="458221" cy="501608"/>
            </a:xfrm>
            <a:custGeom>
              <a:avLst/>
              <a:gdLst/>
              <a:ahLst/>
              <a:cxnLst/>
              <a:rect l="l" t="t" r="r" b="b"/>
              <a:pathLst>
                <a:path w="12177" h="13330" extrusionOk="0">
                  <a:moveTo>
                    <a:pt x="10834" y="1"/>
                  </a:moveTo>
                  <a:lnTo>
                    <a:pt x="9002" y="601"/>
                  </a:lnTo>
                  <a:cubicBezTo>
                    <a:pt x="1" y="4501"/>
                    <a:pt x="2543" y="10960"/>
                    <a:pt x="2543" y="10960"/>
                  </a:cubicBezTo>
                  <a:cubicBezTo>
                    <a:pt x="4655" y="9991"/>
                    <a:pt x="6309" y="9623"/>
                    <a:pt x="7601" y="9623"/>
                  </a:cubicBezTo>
                  <a:cubicBezTo>
                    <a:pt x="11702" y="9623"/>
                    <a:pt x="12177" y="13329"/>
                    <a:pt x="12177" y="13329"/>
                  </a:cubicBezTo>
                  <a:cubicBezTo>
                    <a:pt x="12161" y="12556"/>
                    <a:pt x="12098" y="11797"/>
                    <a:pt x="11987" y="11039"/>
                  </a:cubicBezTo>
                  <a:cubicBezTo>
                    <a:pt x="11813" y="9839"/>
                    <a:pt x="11371" y="8718"/>
                    <a:pt x="10676" y="7739"/>
                  </a:cubicBezTo>
                  <a:cubicBezTo>
                    <a:pt x="7818" y="3664"/>
                    <a:pt x="10834" y="1880"/>
                    <a:pt x="10834" y="1880"/>
                  </a:cubicBezTo>
                  <a:lnTo>
                    <a:pt x="10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3" name="Google Shape;1714;p46">
              <a:extLst>
                <a:ext uri="{FF2B5EF4-FFF2-40B4-BE49-F238E27FC236}">
                  <a16:creationId xmlns:a16="http://schemas.microsoft.com/office/drawing/2014/main" id="{BC6BC67B-225E-4453-23B5-CD89748C167D}"/>
                </a:ext>
              </a:extLst>
            </p:cNvPr>
            <p:cNvSpPr/>
            <p:nvPr/>
          </p:nvSpPr>
          <p:spPr>
            <a:xfrm>
              <a:off x="5462200" y="1772351"/>
              <a:ext cx="463602" cy="486443"/>
            </a:xfrm>
            <a:custGeom>
              <a:avLst/>
              <a:gdLst/>
              <a:ahLst/>
              <a:cxnLst/>
              <a:rect l="l" t="t" r="r" b="b"/>
              <a:pathLst>
                <a:path w="12320" h="12927" extrusionOk="0">
                  <a:moveTo>
                    <a:pt x="9027" y="0"/>
                  </a:moveTo>
                  <a:cubicBezTo>
                    <a:pt x="9014" y="0"/>
                    <a:pt x="9001" y="3"/>
                    <a:pt x="8987" y="8"/>
                  </a:cubicBezTo>
                  <a:cubicBezTo>
                    <a:pt x="1" y="3909"/>
                    <a:pt x="2449" y="10431"/>
                    <a:pt x="2480" y="10494"/>
                  </a:cubicBezTo>
                  <a:cubicBezTo>
                    <a:pt x="2496" y="10510"/>
                    <a:pt x="2512" y="10541"/>
                    <a:pt x="2528" y="10541"/>
                  </a:cubicBezTo>
                  <a:cubicBezTo>
                    <a:pt x="2544" y="10549"/>
                    <a:pt x="2559" y="10553"/>
                    <a:pt x="2575" y="10553"/>
                  </a:cubicBezTo>
                  <a:cubicBezTo>
                    <a:pt x="2591" y="10553"/>
                    <a:pt x="2607" y="10549"/>
                    <a:pt x="2623" y="10541"/>
                  </a:cubicBezTo>
                  <a:cubicBezTo>
                    <a:pt x="4544" y="9662"/>
                    <a:pt x="6216" y="9222"/>
                    <a:pt x="7619" y="9222"/>
                  </a:cubicBezTo>
                  <a:cubicBezTo>
                    <a:pt x="8534" y="9222"/>
                    <a:pt x="9334" y="9409"/>
                    <a:pt x="10013" y="9783"/>
                  </a:cubicBezTo>
                  <a:cubicBezTo>
                    <a:pt x="11814" y="10778"/>
                    <a:pt x="12114" y="12816"/>
                    <a:pt x="12114" y="12847"/>
                  </a:cubicBezTo>
                  <a:cubicBezTo>
                    <a:pt x="12114" y="12895"/>
                    <a:pt x="12161" y="12926"/>
                    <a:pt x="12209" y="12926"/>
                  </a:cubicBezTo>
                  <a:lnTo>
                    <a:pt x="12224" y="12926"/>
                  </a:lnTo>
                  <a:cubicBezTo>
                    <a:pt x="12288" y="12910"/>
                    <a:pt x="12319" y="12863"/>
                    <a:pt x="12319" y="12816"/>
                  </a:cubicBezTo>
                  <a:cubicBezTo>
                    <a:pt x="12303" y="12784"/>
                    <a:pt x="12019" y="10668"/>
                    <a:pt x="10124" y="9610"/>
                  </a:cubicBezTo>
                  <a:cubicBezTo>
                    <a:pt x="9418" y="9215"/>
                    <a:pt x="8587" y="9018"/>
                    <a:pt x="7637" y="9018"/>
                  </a:cubicBezTo>
                  <a:cubicBezTo>
                    <a:pt x="6226" y="9018"/>
                    <a:pt x="4554" y="9452"/>
                    <a:pt x="2638" y="10320"/>
                  </a:cubicBezTo>
                  <a:cubicBezTo>
                    <a:pt x="2291" y="9168"/>
                    <a:pt x="2259" y="7936"/>
                    <a:pt x="2528" y="6751"/>
                  </a:cubicBezTo>
                  <a:cubicBezTo>
                    <a:pt x="2970" y="4856"/>
                    <a:pt x="4470" y="2187"/>
                    <a:pt x="9082" y="197"/>
                  </a:cubicBezTo>
                  <a:cubicBezTo>
                    <a:pt x="9180" y="155"/>
                    <a:pt x="9128" y="0"/>
                    <a:pt x="9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4" name="Google Shape;1715;p46">
              <a:extLst>
                <a:ext uri="{FF2B5EF4-FFF2-40B4-BE49-F238E27FC236}">
                  <a16:creationId xmlns:a16="http://schemas.microsoft.com/office/drawing/2014/main" id="{688119C0-E3B3-D9F7-A82C-962D3208DE28}"/>
                </a:ext>
              </a:extLst>
            </p:cNvPr>
            <p:cNvSpPr/>
            <p:nvPr/>
          </p:nvSpPr>
          <p:spPr>
            <a:xfrm>
              <a:off x="6165221" y="1619276"/>
              <a:ext cx="574121" cy="668271"/>
            </a:xfrm>
            <a:custGeom>
              <a:avLst/>
              <a:gdLst/>
              <a:ahLst/>
              <a:cxnLst/>
              <a:rect l="l" t="t" r="r" b="b"/>
              <a:pathLst>
                <a:path w="15257" h="17759" extrusionOk="0">
                  <a:moveTo>
                    <a:pt x="5166" y="0"/>
                  </a:moveTo>
                  <a:cubicBezTo>
                    <a:pt x="5053" y="0"/>
                    <a:pt x="4932" y="30"/>
                    <a:pt x="4801" y="96"/>
                  </a:cubicBezTo>
                  <a:cubicBezTo>
                    <a:pt x="585" y="3744"/>
                    <a:pt x="1" y="13062"/>
                    <a:pt x="3206" y="17484"/>
                  </a:cubicBezTo>
                  <a:cubicBezTo>
                    <a:pt x="3344" y="17664"/>
                    <a:pt x="3553" y="17759"/>
                    <a:pt x="3766" y="17759"/>
                  </a:cubicBezTo>
                  <a:cubicBezTo>
                    <a:pt x="3871" y="17759"/>
                    <a:pt x="3976" y="17736"/>
                    <a:pt x="4075" y="17689"/>
                  </a:cubicBezTo>
                  <a:cubicBezTo>
                    <a:pt x="6397" y="17010"/>
                    <a:pt x="8592" y="15999"/>
                    <a:pt x="10281" y="14215"/>
                  </a:cubicBezTo>
                  <a:cubicBezTo>
                    <a:pt x="12240" y="12493"/>
                    <a:pt x="15256" y="10061"/>
                    <a:pt x="11766" y="8103"/>
                  </a:cubicBezTo>
                  <a:cubicBezTo>
                    <a:pt x="9602" y="6555"/>
                    <a:pt x="7865" y="4502"/>
                    <a:pt x="6681" y="2133"/>
                  </a:cubicBezTo>
                  <a:cubicBezTo>
                    <a:pt x="6362" y="1510"/>
                    <a:pt x="5971" y="0"/>
                    <a:pt x="5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1716;p46">
              <a:extLst>
                <a:ext uri="{FF2B5EF4-FFF2-40B4-BE49-F238E27FC236}">
                  <a16:creationId xmlns:a16="http://schemas.microsoft.com/office/drawing/2014/main" id="{8D23D689-EC8D-AFB7-82B0-5AA2F69DD9B1}"/>
                </a:ext>
              </a:extLst>
            </p:cNvPr>
            <p:cNvSpPr/>
            <p:nvPr/>
          </p:nvSpPr>
          <p:spPr>
            <a:xfrm>
              <a:off x="6117696" y="1429739"/>
              <a:ext cx="281698" cy="858152"/>
            </a:xfrm>
            <a:custGeom>
              <a:avLst/>
              <a:gdLst/>
              <a:ahLst/>
              <a:cxnLst/>
              <a:rect l="l" t="t" r="r" b="b"/>
              <a:pathLst>
                <a:path w="7486" h="22805" extrusionOk="0">
                  <a:moveTo>
                    <a:pt x="4485" y="1"/>
                  </a:moveTo>
                  <a:cubicBezTo>
                    <a:pt x="3459" y="790"/>
                    <a:pt x="2938" y="1706"/>
                    <a:pt x="1990" y="2591"/>
                  </a:cubicBezTo>
                  <a:cubicBezTo>
                    <a:pt x="2559" y="3001"/>
                    <a:pt x="3190" y="3333"/>
                    <a:pt x="3854" y="3554"/>
                  </a:cubicBezTo>
                  <a:cubicBezTo>
                    <a:pt x="537" y="8197"/>
                    <a:pt x="0" y="14672"/>
                    <a:pt x="2480" y="19820"/>
                  </a:cubicBezTo>
                  <a:cubicBezTo>
                    <a:pt x="3190" y="21289"/>
                    <a:pt x="3443" y="22347"/>
                    <a:pt x="4991" y="22805"/>
                  </a:cubicBezTo>
                  <a:cubicBezTo>
                    <a:pt x="3790" y="20610"/>
                    <a:pt x="3617" y="17972"/>
                    <a:pt x="4027" y="15493"/>
                  </a:cubicBezTo>
                  <a:cubicBezTo>
                    <a:pt x="4438" y="13029"/>
                    <a:pt x="5401" y="10692"/>
                    <a:pt x="6380" y="8386"/>
                  </a:cubicBezTo>
                  <a:cubicBezTo>
                    <a:pt x="6917" y="7107"/>
                    <a:pt x="7486" y="5765"/>
                    <a:pt x="7454" y="4359"/>
                  </a:cubicBezTo>
                  <a:cubicBezTo>
                    <a:pt x="7375" y="2464"/>
                    <a:pt x="6222" y="775"/>
                    <a:pt x="4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6" name="Google Shape;1717;p46">
              <a:extLst>
                <a:ext uri="{FF2B5EF4-FFF2-40B4-BE49-F238E27FC236}">
                  <a16:creationId xmlns:a16="http://schemas.microsoft.com/office/drawing/2014/main" id="{2B60E621-EBF4-D01F-FB84-F997F2F061C6}"/>
                </a:ext>
              </a:extLst>
            </p:cNvPr>
            <p:cNvSpPr/>
            <p:nvPr/>
          </p:nvSpPr>
          <p:spPr>
            <a:xfrm>
              <a:off x="6234760" y="1564037"/>
              <a:ext cx="163465" cy="66003"/>
            </a:xfrm>
            <a:custGeom>
              <a:avLst/>
              <a:gdLst/>
              <a:ahLst/>
              <a:cxnLst/>
              <a:rect l="l" t="t" r="r" b="b"/>
              <a:pathLst>
                <a:path w="4344" h="1754" extrusionOk="0">
                  <a:moveTo>
                    <a:pt x="743" y="1"/>
                  </a:moveTo>
                  <a:lnTo>
                    <a:pt x="0" y="1169"/>
                  </a:lnTo>
                  <a:cubicBezTo>
                    <a:pt x="839" y="1600"/>
                    <a:pt x="1554" y="1754"/>
                    <a:pt x="2147" y="1754"/>
                  </a:cubicBezTo>
                  <a:cubicBezTo>
                    <a:pt x="3621" y="1754"/>
                    <a:pt x="4343" y="806"/>
                    <a:pt x="4343" y="806"/>
                  </a:cubicBezTo>
                  <a:lnTo>
                    <a:pt x="4343" y="806"/>
                  </a:lnTo>
                  <a:cubicBezTo>
                    <a:pt x="4206" y="892"/>
                    <a:pt x="4016" y="927"/>
                    <a:pt x="3796" y="927"/>
                  </a:cubicBezTo>
                  <a:cubicBezTo>
                    <a:pt x="2673" y="927"/>
                    <a:pt x="743" y="1"/>
                    <a:pt x="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1718;p46">
              <a:extLst>
                <a:ext uri="{FF2B5EF4-FFF2-40B4-BE49-F238E27FC236}">
                  <a16:creationId xmlns:a16="http://schemas.microsoft.com/office/drawing/2014/main" id="{6C3C4A09-8163-E432-B9CA-C0F45BB8265D}"/>
                </a:ext>
              </a:extLst>
            </p:cNvPr>
            <p:cNvSpPr/>
            <p:nvPr/>
          </p:nvSpPr>
          <p:spPr>
            <a:xfrm>
              <a:off x="6126012" y="1830864"/>
              <a:ext cx="230597" cy="454044"/>
            </a:xfrm>
            <a:custGeom>
              <a:avLst/>
              <a:gdLst/>
              <a:ahLst/>
              <a:cxnLst/>
              <a:rect l="l" t="t" r="r" b="b"/>
              <a:pathLst>
                <a:path w="6128" h="12066" extrusionOk="0">
                  <a:moveTo>
                    <a:pt x="5528" y="1"/>
                  </a:moveTo>
                  <a:cubicBezTo>
                    <a:pt x="0" y="10581"/>
                    <a:pt x="4533" y="12066"/>
                    <a:pt x="4533" y="12066"/>
                  </a:cubicBezTo>
                  <a:lnTo>
                    <a:pt x="6128" y="11608"/>
                  </a:lnTo>
                  <a:cubicBezTo>
                    <a:pt x="1580" y="10503"/>
                    <a:pt x="5527" y="2"/>
                    <a:pt x="5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719;p46">
              <a:extLst>
                <a:ext uri="{FF2B5EF4-FFF2-40B4-BE49-F238E27FC236}">
                  <a16:creationId xmlns:a16="http://schemas.microsoft.com/office/drawing/2014/main" id="{5C2E30AE-8C6E-FDF5-ED74-0BCC961DCD0B}"/>
                </a:ext>
              </a:extLst>
            </p:cNvPr>
            <p:cNvSpPr/>
            <p:nvPr/>
          </p:nvSpPr>
          <p:spPr>
            <a:xfrm>
              <a:off x="6165221" y="1530246"/>
              <a:ext cx="289450" cy="737435"/>
            </a:xfrm>
            <a:custGeom>
              <a:avLst/>
              <a:gdLst/>
              <a:ahLst/>
              <a:cxnLst/>
              <a:rect l="l" t="t" r="r" b="b"/>
              <a:pathLst>
                <a:path w="7692" h="19597" extrusionOk="0">
                  <a:moveTo>
                    <a:pt x="5843" y="1"/>
                  </a:moveTo>
                  <a:cubicBezTo>
                    <a:pt x="5767" y="1"/>
                    <a:pt x="5707" y="111"/>
                    <a:pt x="5781" y="172"/>
                  </a:cubicBezTo>
                  <a:cubicBezTo>
                    <a:pt x="5796" y="188"/>
                    <a:pt x="7407" y="1767"/>
                    <a:pt x="3096" y="10927"/>
                  </a:cubicBezTo>
                  <a:cubicBezTo>
                    <a:pt x="2954" y="11180"/>
                    <a:pt x="1" y="17212"/>
                    <a:pt x="2859" y="19565"/>
                  </a:cubicBezTo>
                  <a:cubicBezTo>
                    <a:pt x="2891" y="19581"/>
                    <a:pt x="2906" y="19581"/>
                    <a:pt x="2922" y="19597"/>
                  </a:cubicBezTo>
                  <a:cubicBezTo>
                    <a:pt x="2954" y="19597"/>
                    <a:pt x="2985" y="19581"/>
                    <a:pt x="3001" y="19550"/>
                  </a:cubicBezTo>
                  <a:cubicBezTo>
                    <a:pt x="3033" y="19518"/>
                    <a:pt x="3033" y="19455"/>
                    <a:pt x="2985" y="19423"/>
                  </a:cubicBezTo>
                  <a:cubicBezTo>
                    <a:pt x="253" y="17165"/>
                    <a:pt x="3238" y="11085"/>
                    <a:pt x="3270" y="11022"/>
                  </a:cubicBezTo>
                  <a:cubicBezTo>
                    <a:pt x="7692" y="1641"/>
                    <a:pt x="5986" y="93"/>
                    <a:pt x="5907" y="30"/>
                  </a:cubicBezTo>
                  <a:cubicBezTo>
                    <a:pt x="5886" y="9"/>
                    <a:pt x="5864" y="1"/>
                    <a:pt x="58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9" name="Google Shape;1720;p46">
              <a:extLst>
                <a:ext uri="{FF2B5EF4-FFF2-40B4-BE49-F238E27FC236}">
                  <a16:creationId xmlns:a16="http://schemas.microsoft.com/office/drawing/2014/main" id="{2B99AD81-9AEF-1242-942D-C05F1CD7C615}"/>
                </a:ext>
              </a:extLst>
            </p:cNvPr>
            <p:cNvSpPr/>
            <p:nvPr/>
          </p:nvSpPr>
          <p:spPr>
            <a:xfrm>
              <a:off x="5544833" y="1001295"/>
              <a:ext cx="808217" cy="724566"/>
            </a:xfrm>
            <a:custGeom>
              <a:avLst/>
              <a:gdLst/>
              <a:ahLst/>
              <a:cxnLst/>
              <a:rect l="l" t="t" r="r" b="b"/>
              <a:pathLst>
                <a:path w="21478" h="19255" extrusionOk="0">
                  <a:moveTo>
                    <a:pt x="8670" y="0"/>
                  </a:moveTo>
                  <a:lnTo>
                    <a:pt x="4548" y="1216"/>
                  </a:lnTo>
                  <a:cubicBezTo>
                    <a:pt x="4548" y="1216"/>
                    <a:pt x="0" y="14466"/>
                    <a:pt x="5859" y="17609"/>
                  </a:cubicBezTo>
                  <a:cubicBezTo>
                    <a:pt x="7925" y="18720"/>
                    <a:pt x="9778" y="19255"/>
                    <a:pt x="11399" y="19255"/>
                  </a:cubicBezTo>
                  <a:cubicBezTo>
                    <a:pt x="14362" y="19255"/>
                    <a:pt x="16549" y="17468"/>
                    <a:pt x="17846" y="14150"/>
                  </a:cubicBezTo>
                  <a:cubicBezTo>
                    <a:pt x="17846" y="14150"/>
                    <a:pt x="21478" y="2527"/>
                    <a:pt x="8670"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0" name="Google Shape;1721;p46">
              <a:extLst>
                <a:ext uri="{FF2B5EF4-FFF2-40B4-BE49-F238E27FC236}">
                  <a16:creationId xmlns:a16="http://schemas.microsoft.com/office/drawing/2014/main" id="{4E5D98A3-2357-BC0C-D2E2-B6E1337A4B10}"/>
                </a:ext>
              </a:extLst>
            </p:cNvPr>
            <p:cNvSpPr/>
            <p:nvPr/>
          </p:nvSpPr>
          <p:spPr>
            <a:xfrm>
              <a:off x="5544833" y="1001295"/>
              <a:ext cx="808217" cy="724566"/>
            </a:xfrm>
            <a:custGeom>
              <a:avLst/>
              <a:gdLst/>
              <a:ahLst/>
              <a:cxnLst/>
              <a:rect l="l" t="t" r="r" b="b"/>
              <a:pathLst>
                <a:path w="21478" h="19255" extrusionOk="0">
                  <a:moveTo>
                    <a:pt x="8670" y="0"/>
                  </a:moveTo>
                  <a:lnTo>
                    <a:pt x="4548" y="1216"/>
                  </a:lnTo>
                  <a:cubicBezTo>
                    <a:pt x="4548" y="1216"/>
                    <a:pt x="0" y="14466"/>
                    <a:pt x="5859" y="17609"/>
                  </a:cubicBezTo>
                  <a:cubicBezTo>
                    <a:pt x="7925" y="18720"/>
                    <a:pt x="9778" y="19255"/>
                    <a:pt x="11399" y="19255"/>
                  </a:cubicBezTo>
                  <a:cubicBezTo>
                    <a:pt x="14362" y="19255"/>
                    <a:pt x="16549" y="17468"/>
                    <a:pt x="17846" y="14150"/>
                  </a:cubicBezTo>
                  <a:cubicBezTo>
                    <a:pt x="17846" y="14150"/>
                    <a:pt x="21478" y="2527"/>
                    <a:pt x="8670"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722;p46">
              <a:extLst>
                <a:ext uri="{FF2B5EF4-FFF2-40B4-BE49-F238E27FC236}">
                  <a16:creationId xmlns:a16="http://schemas.microsoft.com/office/drawing/2014/main" id="{68131D68-D973-3652-5B24-87410DA4740F}"/>
                </a:ext>
              </a:extLst>
            </p:cNvPr>
            <p:cNvSpPr/>
            <p:nvPr/>
          </p:nvSpPr>
          <p:spPr>
            <a:xfrm>
              <a:off x="5817003" y="1464056"/>
              <a:ext cx="141451" cy="70330"/>
            </a:xfrm>
            <a:custGeom>
              <a:avLst/>
              <a:gdLst/>
              <a:ahLst/>
              <a:cxnLst/>
              <a:rect l="l" t="t" r="r" b="b"/>
              <a:pathLst>
                <a:path w="3759" h="1869" extrusionOk="0">
                  <a:moveTo>
                    <a:pt x="1077" y="1"/>
                  </a:moveTo>
                  <a:cubicBezTo>
                    <a:pt x="912" y="1"/>
                    <a:pt x="756" y="29"/>
                    <a:pt x="600" y="68"/>
                  </a:cubicBezTo>
                  <a:cubicBezTo>
                    <a:pt x="0" y="289"/>
                    <a:pt x="379" y="700"/>
                    <a:pt x="648" y="1015"/>
                  </a:cubicBezTo>
                  <a:cubicBezTo>
                    <a:pt x="1074" y="1521"/>
                    <a:pt x="1690" y="1837"/>
                    <a:pt x="2337" y="1868"/>
                  </a:cubicBezTo>
                  <a:cubicBezTo>
                    <a:pt x="2985" y="1868"/>
                    <a:pt x="3648" y="1394"/>
                    <a:pt x="3759" y="763"/>
                  </a:cubicBezTo>
                  <a:cubicBezTo>
                    <a:pt x="3443" y="415"/>
                    <a:pt x="3016" y="194"/>
                    <a:pt x="2574" y="99"/>
                  </a:cubicBezTo>
                  <a:cubicBezTo>
                    <a:pt x="2193" y="34"/>
                    <a:pt x="1800" y="1"/>
                    <a:pt x="1415" y="1"/>
                  </a:cubicBezTo>
                  <a:cubicBezTo>
                    <a:pt x="1338" y="1"/>
                    <a:pt x="1261" y="2"/>
                    <a:pt x="1185" y="5"/>
                  </a:cubicBezTo>
                  <a:cubicBezTo>
                    <a:pt x="1148" y="2"/>
                    <a:pt x="1112" y="1"/>
                    <a:pt x="107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2" name="Google Shape;1723;p46">
              <a:extLst>
                <a:ext uri="{FF2B5EF4-FFF2-40B4-BE49-F238E27FC236}">
                  <a16:creationId xmlns:a16="http://schemas.microsoft.com/office/drawing/2014/main" id="{B4C94014-C86C-202A-9546-ED476BAD30D8}"/>
                </a:ext>
              </a:extLst>
            </p:cNvPr>
            <p:cNvSpPr/>
            <p:nvPr/>
          </p:nvSpPr>
          <p:spPr>
            <a:xfrm>
              <a:off x="5723684" y="1425600"/>
              <a:ext cx="355415" cy="103896"/>
            </a:xfrm>
            <a:custGeom>
              <a:avLst/>
              <a:gdLst/>
              <a:ahLst/>
              <a:cxnLst/>
              <a:rect l="l" t="t" r="r" b="b"/>
              <a:pathLst>
                <a:path w="9445" h="2761" extrusionOk="0">
                  <a:moveTo>
                    <a:pt x="4896" y="0"/>
                  </a:moveTo>
                  <a:cubicBezTo>
                    <a:pt x="4620" y="378"/>
                    <a:pt x="4304" y="498"/>
                    <a:pt x="4011" y="498"/>
                  </a:cubicBezTo>
                  <a:cubicBezTo>
                    <a:pt x="3667" y="498"/>
                    <a:pt x="3354" y="332"/>
                    <a:pt x="3175" y="221"/>
                  </a:cubicBezTo>
                  <a:cubicBezTo>
                    <a:pt x="2843" y="395"/>
                    <a:pt x="2512" y="600"/>
                    <a:pt x="2227" y="853"/>
                  </a:cubicBezTo>
                  <a:cubicBezTo>
                    <a:pt x="1454" y="1532"/>
                    <a:pt x="1138" y="1927"/>
                    <a:pt x="16" y="2116"/>
                  </a:cubicBezTo>
                  <a:cubicBezTo>
                    <a:pt x="1" y="2369"/>
                    <a:pt x="1075" y="2669"/>
                    <a:pt x="1327" y="2669"/>
                  </a:cubicBezTo>
                  <a:cubicBezTo>
                    <a:pt x="1394" y="2676"/>
                    <a:pt x="1458" y="2680"/>
                    <a:pt x="1518" y="2680"/>
                  </a:cubicBezTo>
                  <a:cubicBezTo>
                    <a:pt x="2377" y="2680"/>
                    <a:pt x="2562" y="1976"/>
                    <a:pt x="3286" y="1548"/>
                  </a:cubicBezTo>
                  <a:cubicBezTo>
                    <a:pt x="3535" y="1978"/>
                    <a:pt x="4028" y="2216"/>
                    <a:pt x="4520" y="2216"/>
                  </a:cubicBezTo>
                  <a:cubicBezTo>
                    <a:pt x="4931" y="2216"/>
                    <a:pt x="5341" y="2049"/>
                    <a:pt x="5607" y="1690"/>
                  </a:cubicBezTo>
                  <a:cubicBezTo>
                    <a:pt x="6240" y="2386"/>
                    <a:pt x="7133" y="2761"/>
                    <a:pt x="8043" y="2761"/>
                  </a:cubicBezTo>
                  <a:cubicBezTo>
                    <a:pt x="8517" y="2761"/>
                    <a:pt x="8996" y="2659"/>
                    <a:pt x="9445" y="2448"/>
                  </a:cubicBezTo>
                  <a:cubicBezTo>
                    <a:pt x="8513" y="2037"/>
                    <a:pt x="7786" y="1279"/>
                    <a:pt x="6949" y="711"/>
                  </a:cubicBezTo>
                  <a:cubicBezTo>
                    <a:pt x="6333" y="316"/>
                    <a:pt x="5623" y="79"/>
                    <a:pt x="48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3" name="Google Shape;1724;p46">
              <a:extLst>
                <a:ext uri="{FF2B5EF4-FFF2-40B4-BE49-F238E27FC236}">
                  <a16:creationId xmlns:a16="http://schemas.microsoft.com/office/drawing/2014/main" id="{A8C5B8A8-41A5-31B7-FA24-45614776F2A9}"/>
                </a:ext>
              </a:extLst>
            </p:cNvPr>
            <p:cNvSpPr/>
            <p:nvPr/>
          </p:nvSpPr>
          <p:spPr>
            <a:xfrm>
              <a:off x="5790249" y="1238772"/>
              <a:ext cx="129372" cy="211819"/>
            </a:xfrm>
            <a:custGeom>
              <a:avLst/>
              <a:gdLst/>
              <a:ahLst/>
              <a:cxnLst/>
              <a:rect l="l" t="t" r="r" b="b"/>
              <a:pathLst>
                <a:path w="3438" h="5629" extrusionOk="0">
                  <a:moveTo>
                    <a:pt x="2900" y="0"/>
                  </a:moveTo>
                  <a:cubicBezTo>
                    <a:pt x="2872" y="0"/>
                    <a:pt x="2845" y="12"/>
                    <a:pt x="2827" y="38"/>
                  </a:cubicBezTo>
                  <a:cubicBezTo>
                    <a:pt x="2717" y="227"/>
                    <a:pt x="0" y="4428"/>
                    <a:pt x="1532" y="5423"/>
                  </a:cubicBezTo>
                  <a:cubicBezTo>
                    <a:pt x="1706" y="5549"/>
                    <a:pt x="1927" y="5613"/>
                    <a:pt x="2148" y="5628"/>
                  </a:cubicBezTo>
                  <a:cubicBezTo>
                    <a:pt x="2243" y="5628"/>
                    <a:pt x="2322" y="5613"/>
                    <a:pt x="2401" y="5597"/>
                  </a:cubicBezTo>
                  <a:cubicBezTo>
                    <a:pt x="3017" y="5439"/>
                    <a:pt x="3380" y="4728"/>
                    <a:pt x="3396" y="4697"/>
                  </a:cubicBezTo>
                  <a:cubicBezTo>
                    <a:pt x="3438" y="4624"/>
                    <a:pt x="3369" y="4557"/>
                    <a:pt x="3304" y="4557"/>
                  </a:cubicBezTo>
                  <a:cubicBezTo>
                    <a:pt x="3271" y="4557"/>
                    <a:pt x="3238" y="4575"/>
                    <a:pt x="3222" y="4618"/>
                  </a:cubicBezTo>
                  <a:cubicBezTo>
                    <a:pt x="3206" y="4618"/>
                    <a:pt x="2875" y="5265"/>
                    <a:pt x="2354" y="5407"/>
                  </a:cubicBezTo>
                  <a:cubicBezTo>
                    <a:pt x="2287" y="5424"/>
                    <a:pt x="2221" y="5432"/>
                    <a:pt x="2155" y="5432"/>
                  </a:cubicBezTo>
                  <a:cubicBezTo>
                    <a:pt x="1971" y="5432"/>
                    <a:pt x="1794" y="5370"/>
                    <a:pt x="1643" y="5265"/>
                  </a:cubicBezTo>
                  <a:cubicBezTo>
                    <a:pt x="269" y="4365"/>
                    <a:pt x="2969" y="196"/>
                    <a:pt x="3001" y="148"/>
                  </a:cubicBezTo>
                  <a:cubicBezTo>
                    <a:pt x="3033" y="101"/>
                    <a:pt x="3017" y="38"/>
                    <a:pt x="2969" y="22"/>
                  </a:cubicBezTo>
                  <a:cubicBezTo>
                    <a:pt x="2948" y="8"/>
                    <a:pt x="2924" y="0"/>
                    <a:pt x="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4" name="Google Shape;1725;p46">
              <a:extLst>
                <a:ext uri="{FF2B5EF4-FFF2-40B4-BE49-F238E27FC236}">
                  <a16:creationId xmlns:a16="http://schemas.microsoft.com/office/drawing/2014/main" id="{F7628E58-21A7-0D99-2DCA-490E1D296D0F}"/>
                </a:ext>
              </a:extLst>
            </p:cNvPr>
            <p:cNvSpPr/>
            <p:nvPr/>
          </p:nvSpPr>
          <p:spPr>
            <a:xfrm>
              <a:off x="5972674" y="1293484"/>
              <a:ext cx="133173" cy="34695"/>
            </a:xfrm>
            <a:custGeom>
              <a:avLst/>
              <a:gdLst/>
              <a:ahLst/>
              <a:cxnLst/>
              <a:rect l="l" t="t" r="r" b="b"/>
              <a:pathLst>
                <a:path w="3539" h="922" extrusionOk="0">
                  <a:moveTo>
                    <a:pt x="1364" y="0"/>
                  </a:moveTo>
                  <a:cubicBezTo>
                    <a:pt x="931" y="0"/>
                    <a:pt x="495" y="85"/>
                    <a:pt x="80" y="258"/>
                  </a:cubicBezTo>
                  <a:cubicBezTo>
                    <a:pt x="32" y="274"/>
                    <a:pt x="1" y="337"/>
                    <a:pt x="32" y="384"/>
                  </a:cubicBezTo>
                  <a:cubicBezTo>
                    <a:pt x="44" y="418"/>
                    <a:pt x="80" y="444"/>
                    <a:pt x="117" y="444"/>
                  </a:cubicBezTo>
                  <a:cubicBezTo>
                    <a:pt x="131" y="444"/>
                    <a:pt x="145" y="440"/>
                    <a:pt x="159" y="432"/>
                  </a:cubicBezTo>
                  <a:cubicBezTo>
                    <a:pt x="540" y="278"/>
                    <a:pt x="944" y="202"/>
                    <a:pt x="1346" y="202"/>
                  </a:cubicBezTo>
                  <a:cubicBezTo>
                    <a:pt x="2060" y="202"/>
                    <a:pt x="2767" y="441"/>
                    <a:pt x="3333" y="905"/>
                  </a:cubicBezTo>
                  <a:cubicBezTo>
                    <a:pt x="3349" y="921"/>
                    <a:pt x="3380" y="921"/>
                    <a:pt x="3396" y="921"/>
                  </a:cubicBezTo>
                  <a:cubicBezTo>
                    <a:pt x="3491" y="921"/>
                    <a:pt x="3538" y="811"/>
                    <a:pt x="3459" y="747"/>
                  </a:cubicBezTo>
                  <a:cubicBezTo>
                    <a:pt x="2858" y="256"/>
                    <a:pt x="2116" y="0"/>
                    <a:pt x="1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5" name="Google Shape;1726;p46">
              <a:extLst>
                <a:ext uri="{FF2B5EF4-FFF2-40B4-BE49-F238E27FC236}">
                  <a16:creationId xmlns:a16="http://schemas.microsoft.com/office/drawing/2014/main" id="{106D22F0-8D48-CA54-8AD6-0322EDF0D4D8}"/>
                </a:ext>
              </a:extLst>
            </p:cNvPr>
            <p:cNvSpPr/>
            <p:nvPr/>
          </p:nvSpPr>
          <p:spPr>
            <a:xfrm>
              <a:off x="5703477" y="1239938"/>
              <a:ext cx="130802" cy="39511"/>
            </a:xfrm>
            <a:custGeom>
              <a:avLst/>
              <a:gdLst/>
              <a:ahLst/>
              <a:cxnLst/>
              <a:rect l="l" t="t" r="r" b="b"/>
              <a:pathLst>
                <a:path w="3476" h="1050" extrusionOk="0">
                  <a:moveTo>
                    <a:pt x="901" y="0"/>
                  </a:moveTo>
                  <a:cubicBezTo>
                    <a:pt x="630" y="0"/>
                    <a:pt x="359" y="36"/>
                    <a:pt x="95" y="102"/>
                  </a:cubicBezTo>
                  <a:cubicBezTo>
                    <a:pt x="32" y="117"/>
                    <a:pt x="1" y="165"/>
                    <a:pt x="17" y="228"/>
                  </a:cubicBezTo>
                  <a:cubicBezTo>
                    <a:pt x="30" y="267"/>
                    <a:pt x="75" y="295"/>
                    <a:pt x="117" y="295"/>
                  </a:cubicBezTo>
                  <a:cubicBezTo>
                    <a:pt x="126" y="295"/>
                    <a:pt x="134" y="294"/>
                    <a:pt x="143" y="291"/>
                  </a:cubicBezTo>
                  <a:cubicBezTo>
                    <a:pt x="384" y="227"/>
                    <a:pt x="633" y="195"/>
                    <a:pt x="881" y="195"/>
                  </a:cubicBezTo>
                  <a:cubicBezTo>
                    <a:pt x="1185" y="195"/>
                    <a:pt x="1490" y="243"/>
                    <a:pt x="1785" y="339"/>
                  </a:cubicBezTo>
                  <a:cubicBezTo>
                    <a:pt x="2322" y="496"/>
                    <a:pt x="2828" y="733"/>
                    <a:pt x="3301" y="1033"/>
                  </a:cubicBezTo>
                  <a:cubicBezTo>
                    <a:pt x="3317" y="1049"/>
                    <a:pt x="3333" y="1049"/>
                    <a:pt x="3349" y="1049"/>
                  </a:cubicBezTo>
                  <a:cubicBezTo>
                    <a:pt x="3396" y="1049"/>
                    <a:pt x="3428" y="1033"/>
                    <a:pt x="3444" y="1002"/>
                  </a:cubicBezTo>
                  <a:cubicBezTo>
                    <a:pt x="3475" y="954"/>
                    <a:pt x="3459" y="891"/>
                    <a:pt x="3412" y="860"/>
                  </a:cubicBezTo>
                  <a:cubicBezTo>
                    <a:pt x="2922" y="560"/>
                    <a:pt x="2385" y="307"/>
                    <a:pt x="1833" y="149"/>
                  </a:cubicBezTo>
                  <a:cubicBezTo>
                    <a:pt x="1528" y="47"/>
                    <a:pt x="1214" y="0"/>
                    <a:pt x="9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6" name="Google Shape;1727;p46">
              <a:extLst>
                <a:ext uri="{FF2B5EF4-FFF2-40B4-BE49-F238E27FC236}">
                  <a16:creationId xmlns:a16="http://schemas.microsoft.com/office/drawing/2014/main" id="{10B901A3-ABE9-7C89-15F1-8973F2B26D0E}"/>
                </a:ext>
              </a:extLst>
            </p:cNvPr>
            <p:cNvSpPr/>
            <p:nvPr/>
          </p:nvSpPr>
          <p:spPr>
            <a:xfrm>
              <a:off x="5958977" y="1194294"/>
              <a:ext cx="157331" cy="64385"/>
            </a:xfrm>
            <a:custGeom>
              <a:avLst/>
              <a:gdLst/>
              <a:ahLst/>
              <a:cxnLst/>
              <a:rect l="l" t="t" r="r" b="b"/>
              <a:pathLst>
                <a:path w="4181" h="1711" extrusionOk="0">
                  <a:moveTo>
                    <a:pt x="1878" y="0"/>
                  </a:moveTo>
                  <a:cubicBezTo>
                    <a:pt x="660" y="0"/>
                    <a:pt x="0" y="939"/>
                    <a:pt x="854" y="939"/>
                  </a:cubicBezTo>
                  <a:cubicBezTo>
                    <a:pt x="923" y="939"/>
                    <a:pt x="1002" y="933"/>
                    <a:pt x="1091" y="920"/>
                  </a:cubicBezTo>
                  <a:cubicBezTo>
                    <a:pt x="1335" y="885"/>
                    <a:pt x="1551" y="869"/>
                    <a:pt x="1746" y="869"/>
                  </a:cubicBezTo>
                  <a:cubicBezTo>
                    <a:pt x="2859" y="869"/>
                    <a:pt x="3239" y="1384"/>
                    <a:pt x="3871" y="1694"/>
                  </a:cubicBezTo>
                  <a:cubicBezTo>
                    <a:pt x="3896" y="1705"/>
                    <a:pt x="3923" y="1710"/>
                    <a:pt x="3949" y="1710"/>
                  </a:cubicBezTo>
                  <a:cubicBezTo>
                    <a:pt x="4069" y="1710"/>
                    <a:pt x="4181" y="1602"/>
                    <a:pt x="4155" y="1473"/>
                  </a:cubicBezTo>
                  <a:cubicBezTo>
                    <a:pt x="4044" y="1046"/>
                    <a:pt x="3760" y="667"/>
                    <a:pt x="3381" y="462"/>
                  </a:cubicBezTo>
                  <a:cubicBezTo>
                    <a:pt x="2837" y="124"/>
                    <a:pt x="2321" y="0"/>
                    <a:pt x="1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7" name="Google Shape;1728;p46">
              <a:extLst>
                <a:ext uri="{FF2B5EF4-FFF2-40B4-BE49-F238E27FC236}">
                  <a16:creationId xmlns:a16="http://schemas.microsoft.com/office/drawing/2014/main" id="{C37BC767-0BE6-4F07-2FA1-F1D327F023E9}"/>
                </a:ext>
              </a:extLst>
            </p:cNvPr>
            <p:cNvSpPr/>
            <p:nvPr/>
          </p:nvSpPr>
          <p:spPr>
            <a:xfrm>
              <a:off x="5710024" y="1144963"/>
              <a:ext cx="156052" cy="61450"/>
            </a:xfrm>
            <a:custGeom>
              <a:avLst/>
              <a:gdLst/>
              <a:ahLst/>
              <a:cxnLst/>
              <a:rect l="l" t="t" r="r" b="b"/>
              <a:pathLst>
                <a:path w="4147" h="1633" extrusionOk="0">
                  <a:moveTo>
                    <a:pt x="1595" y="0"/>
                  </a:moveTo>
                  <a:cubicBezTo>
                    <a:pt x="1479" y="0"/>
                    <a:pt x="1358" y="7"/>
                    <a:pt x="1232" y="20"/>
                  </a:cubicBezTo>
                  <a:cubicBezTo>
                    <a:pt x="790" y="51"/>
                    <a:pt x="379" y="257"/>
                    <a:pt x="95" y="588"/>
                  </a:cubicBezTo>
                  <a:cubicBezTo>
                    <a:pt x="0" y="731"/>
                    <a:pt x="95" y="920"/>
                    <a:pt x="253" y="920"/>
                  </a:cubicBezTo>
                  <a:cubicBezTo>
                    <a:pt x="645" y="920"/>
                    <a:pt x="992" y="830"/>
                    <a:pt x="1392" y="830"/>
                  </a:cubicBezTo>
                  <a:cubicBezTo>
                    <a:pt x="1845" y="830"/>
                    <a:pt x="2365" y="946"/>
                    <a:pt x="3096" y="1441"/>
                  </a:cubicBezTo>
                  <a:cubicBezTo>
                    <a:pt x="3294" y="1576"/>
                    <a:pt x="3447" y="1632"/>
                    <a:pt x="3557" y="1632"/>
                  </a:cubicBezTo>
                  <a:cubicBezTo>
                    <a:pt x="4146" y="1632"/>
                    <a:pt x="3471" y="0"/>
                    <a:pt x="1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8" name="Google Shape;1729;p46">
              <a:extLst>
                <a:ext uri="{FF2B5EF4-FFF2-40B4-BE49-F238E27FC236}">
                  <a16:creationId xmlns:a16="http://schemas.microsoft.com/office/drawing/2014/main" id="{390C8AE1-C00F-A10A-83F8-BFC8668E73F8}"/>
                </a:ext>
              </a:extLst>
            </p:cNvPr>
            <p:cNvSpPr/>
            <p:nvPr/>
          </p:nvSpPr>
          <p:spPr>
            <a:xfrm>
              <a:off x="5679131" y="1284152"/>
              <a:ext cx="120077" cy="120679"/>
            </a:xfrm>
            <a:custGeom>
              <a:avLst/>
              <a:gdLst/>
              <a:ahLst/>
              <a:cxnLst/>
              <a:rect l="l" t="t" r="r" b="b"/>
              <a:pathLst>
                <a:path w="3191" h="3207" extrusionOk="0">
                  <a:moveTo>
                    <a:pt x="1595" y="1"/>
                  </a:moveTo>
                  <a:cubicBezTo>
                    <a:pt x="711" y="1"/>
                    <a:pt x="0" y="727"/>
                    <a:pt x="0" y="1596"/>
                  </a:cubicBezTo>
                  <a:cubicBezTo>
                    <a:pt x="0" y="2480"/>
                    <a:pt x="711" y="3206"/>
                    <a:pt x="1595" y="3206"/>
                  </a:cubicBezTo>
                  <a:cubicBezTo>
                    <a:pt x="2480" y="3206"/>
                    <a:pt x="3190" y="2480"/>
                    <a:pt x="3190" y="1596"/>
                  </a:cubicBezTo>
                  <a:cubicBezTo>
                    <a:pt x="3190" y="727"/>
                    <a:pt x="2480" y="1"/>
                    <a:pt x="1595"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9" name="Google Shape;1730;p46">
              <a:extLst>
                <a:ext uri="{FF2B5EF4-FFF2-40B4-BE49-F238E27FC236}">
                  <a16:creationId xmlns:a16="http://schemas.microsoft.com/office/drawing/2014/main" id="{5F98B8F5-AC67-CEC3-0471-EF8F9906A4F3}"/>
                </a:ext>
              </a:extLst>
            </p:cNvPr>
            <p:cNvSpPr/>
            <p:nvPr/>
          </p:nvSpPr>
          <p:spPr>
            <a:xfrm>
              <a:off x="5958413" y="1326334"/>
              <a:ext cx="140887" cy="120567"/>
            </a:xfrm>
            <a:custGeom>
              <a:avLst/>
              <a:gdLst/>
              <a:ahLst/>
              <a:cxnLst/>
              <a:rect l="l" t="t" r="r" b="b"/>
              <a:pathLst>
                <a:path w="3744" h="3204" extrusionOk="0">
                  <a:moveTo>
                    <a:pt x="2133" y="1"/>
                  </a:moveTo>
                  <a:cubicBezTo>
                    <a:pt x="711" y="1"/>
                    <a:pt x="1" y="1722"/>
                    <a:pt x="1011" y="2733"/>
                  </a:cubicBezTo>
                  <a:cubicBezTo>
                    <a:pt x="1337" y="3058"/>
                    <a:pt x="1736" y="3204"/>
                    <a:pt x="2128" y="3204"/>
                  </a:cubicBezTo>
                  <a:cubicBezTo>
                    <a:pt x="2952" y="3204"/>
                    <a:pt x="3744" y="2559"/>
                    <a:pt x="3744" y="1596"/>
                  </a:cubicBezTo>
                  <a:cubicBezTo>
                    <a:pt x="3744" y="711"/>
                    <a:pt x="3017" y="1"/>
                    <a:pt x="2133"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0" name="Google Shape;1731;p46">
              <a:extLst>
                <a:ext uri="{FF2B5EF4-FFF2-40B4-BE49-F238E27FC236}">
                  <a16:creationId xmlns:a16="http://schemas.microsoft.com/office/drawing/2014/main" id="{1657B6F1-4E22-BC8C-D1D7-24AF3B4434C3}"/>
                </a:ext>
              </a:extLst>
            </p:cNvPr>
            <p:cNvSpPr/>
            <p:nvPr/>
          </p:nvSpPr>
          <p:spPr>
            <a:xfrm>
              <a:off x="5682104" y="670875"/>
              <a:ext cx="748799" cy="843890"/>
            </a:xfrm>
            <a:custGeom>
              <a:avLst/>
              <a:gdLst/>
              <a:ahLst/>
              <a:cxnLst/>
              <a:rect l="l" t="t" r="r" b="b"/>
              <a:pathLst>
                <a:path w="19899" h="22426" extrusionOk="0">
                  <a:moveTo>
                    <a:pt x="8666" y="1"/>
                  </a:moveTo>
                  <a:cubicBezTo>
                    <a:pt x="7832" y="1"/>
                    <a:pt x="6874" y="179"/>
                    <a:pt x="5780" y="617"/>
                  </a:cubicBezTo>
                  <a:cubicBezTo>
                    <a:pt x="0" y="2938"/>
                    <a:pt x="127" y="12761"/>
                    <a:pt x="127" y="12761"/>
                  </a:cubicBezTo>
                  <a:cubicBezTo>
                    <a:pt x="127" y="12761"/>
                    <a:pt x="1534" y="9909"/>
                    <a:pt x="5245" y="9909"/>
                  </a:cubicBezTo>
                  <a:cubicBezTo>
                    <a:pt x="5694" y="9909"/>
                    <a:pt x="6177" y="9951"/>
                    <a:pt x="6696" y="10045"/>
                  </a:cubicBezTo>
                  <a:cubicBezTo>
                    <a:pt x="11481" y="10898"/>
                    <a:pt x="14671" y="19220"/>
                    <a:pt x="14671" y="19220"/>
                  </a:cubicBezTo>
                  <a:lnTo>
                    <a:pt x="14340" y="22426"/>
                  </a:lnTo>
                  <a:cubicBezTo>
                    <a:pt x="14340" y="22426"/>
                    <a:pt x="19899" y="19773"/>
                    <a:pt x="19899" y="12619"/>
                  </a:cubicBezTo>
                  <a:cubicBezTo>
                    <a:pt x="19899" y="5449"/>
                    <a:pt x="13550" y="3286"/>
                    <a:pt x="13550" y="3286"/>
                  </a:cubicBezTo>
                  <a:cubicBezTo>
                    <a:pt x="13550" y="3286"/>
                    <a:pt x="12251" y="1"/>
                    <a:pt x="8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1" name="Google Shape;1732;p46">
              <a:extLst>
                <a:ext uri="{FF2B5EF4-FFF2-40B4-BE49-F238E27FC236}">
                  <a16:creationId xmlns:a16="http://schemas.microsoft.com/office/drawing/2014/main" id="{919AEFDC-82CD-65F0-4CEE-C5C91E0AF487}"/>
                </a:ext>
              </a:extLst>
            </p:cNvPr>
            <p:cNvSpPr/>
            <p:nvPr/>
          </p:nvSpPr>
          <p:spPr>
            <a:xfrm>
              <a:off x="5926315" y="743537"/>
              <a:ext cx="270447" cy="54564"/>
            </a:xfrm>
            <a:custGeom>
              <a:avLst/>
              <a:gdLst/>
              <a:ahLst/>
              <a:cxnLst/>
              <a:rect l="l" t="t" r="r" b="b"/>
              <a:pathLst>
                <a:path w="7187" h="1450" extrusionOk="0">
                  <a:moveTo>
                    <a:pt x="2656" y="0"/>
                  </a:moveTo>
                  <a:cubicBezTo>
                    <a:pt x="1848" y="0"/>
                    <a:pt x="975" y="130"/>
                    <a:pt x="80" y="470"/>
                  </a:cubicBezTo>
                  <a:cubicBezTo>
                    <a:pt x="33" y="502"/>
                    <a:pt x="1" y="549"/>
                    <a:pt x="17" y="597"/>
                  </a:cubicBezTo>
                  <a:cubicBezTo>
                    <a:pt x="29" y="645"/>
                    <a:pt x="69" y="665"/>
                    <a:pt x="108" y="665"/>
                  </a:cubicBezTo>
                  <a:cubicBezTo>
                    <a:pt x="120" y="665"/>
                    <a:pt x="132" y="663"/>
                    <a:pt x="143" y="660"/>
                  </a:cubicBezTo>
                  <a:cubicBezTo>
                    <a:pt x="1024" y="325"/>
                    <a:pt x="1880" y="199"/>
                    <a:pt x="2672" y="199"/>
                  </a:cubicBezTo>
                  <a:cubicBezTo>
                    <a:pt x="5133" y="199"/>
                    <a:pt x="6973" y="1422"/>
                    <a:pt x="6997" y="1434"/>
                  </a:cubicBezTo>
                  <a:cubicBezTo>
                    <a:pt x="7013" y="1449"/>
                    <a:pt x="7029" y="1449"/>
                    <a:pt x="7060" y="1449"/>
                  </a:cubicBezTo>
                  <a:cubicBezTo>
                    <a:pt x="7155" y="1449"/>
                    <a:pt x="7187" y="1323"/>
                    <a:pt x="7108" y="1276"/>
                  </a:cubicBezTo>
                  <a:cubicBezTo>
                    <a:pt x="7084" y="1264"/>
                    <a:pt x="5183" y="0"/>
                    <a:pt x="26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1733;p46">
              <a:extLst>
                <a:ext uri="{FF2B5EF4-FFF2-40B4-BE49-F238E27FC236}">
                  <a16:creationId xmlns:a16="http://schemas.microsoft.com/office/drawing/2014/main" id="{85C9C122-479E-8A53-7773-A2B522057276}"/>
                </a:ext>
              </a:extLst>
            </p:cNvPr>
            <p:cNvSpPr/>
            <p:nvPr/>
          </p:nvSpPr>
          <p:spPr>
            <a:xfrm>
              <a:off x="5914989" y="920619"/>
              <a:ext cx="512935" cy="152025"/>
            </a:xfrm>
            <a:custGeom>
              <a:avLst/>
              <a:gdLst/>
              <a:ahLst/>
              <a:cxnLst/>
              <a:rect l="l" t="t" r="r" b="b"/>
              <a:pathLst>
                <a:path w="13631" h="4040" extrusionOk="0">
                  <a:moveTo>
                    <a:pt x="5819" y="0"/>
                  </a:moveTo>
                  <a:cubicBezTo>
                    <a:pt x="4176" y="0"/>
                    <a:pt x="2274" y="390"/>
                    <a:pt x="112" y="1418"/>
                  </a:cubicBezTo>
                  <a:cubicBezTo>
                    <a:pt x="1" y="1474"/>
                    <a:pt x="49" y="1615"/>
                    <a:pt x="149" y="1615"/>
                  </a:cubicBezTo>
                  <a:cubicBezTo>
                    <a:pt x="162" y="1615"/>
                    <a:pt x="177" y="1613"/>
                    <a:pt x="191" y="1607"/>
                  </a:cubicBezTo>
                  <a:cubicBezTo>
                    <a:pt x="2363" y="570"/>
                    <a:pt x="4256" y="192"/>
                    <a:pt x="5861" y="192"/>
                  </a:cubicBezTo>
                  <a:cubicBezTo>
                    <a:pt x="7652" y="192"/>
                    <a:pt x="9083" y="663"/>
                    <a:pt x="10141" y="1213"/>
                  </a:cubicBezTo>
                  <a:cubicBezTo>
                    <a:pt x="11451" y="1860"/>
                    <a:pt x="12573" y="2823"/>
                    <a:pt x="13441" y="3992"/>
                  </a:cubicBezTo>
                  <a:cubicBezTo>
                    <a:pt x="13457" y="4024"/>
                    <a:pt x="13489" y="4039"/>
                    <a:pt x="13520" y="4039"/>
                  </a:cubicBezTo>
                  <a:cubicBezTo>
                    <a:pt x="13536" y="4039"/>
                    <a:pt x="13552" y="4039"/>
                    <a:pt x="13568" y="4024"/>
                  </a:cubicBezTo>
                  <a:cubicBezTo>
                    <a:pt x="13615" y="3992"/>
                    <a:pt x="13631" y="3929"/>
                    <a:pt x="13599" y="3882"/>
                  </a:cubicBezTo>
                  <a:cubicBezTo>
                    <a:pt x="13563" y="3834"/>
                    <a:pt x="10968" y="0"/>
                    <a:pt x="58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3" name="Google Shape;1734;p46">
              <a:extLst>
                <a:ext uri="{FF2B5EF4-FFF2-40B4-BE49-F238E27FC236}">
                  <a16:creationId xmlns:a16="http://schemas.microsoft.com/office/drawing/2014/main" id="{6382C119-2BD7-A04D-D5DF-1C166A18CBA9}"/>
                </a:ext>
              </a:extLst>
            </p:cNvPr>
            <p:cNvSpPr/>
            <p:nvPr/>
          </p:nvSpPr>
          <p:spPr>
            <a:xfrm>
              <a:off x="5897228" y="1013750"/>
              <a:ext cx="341116" cy="383939"/>
            </a:xfrm>
            <a:custGeom>
              <a:avLst/>
              <a:gdLst/>
              <a:ahLst/>
              <a:cxnLst/>
              <a:rect l="l" t="t" r="r" b="b"/>
              <a:pathLst>
                <a:path w="9065" h="10203" extrusionOk="0">
                  <a:moveTo>
                    <a:pt x="126" y="1"/>
                  </a:moveTo>
                  <a:cubicBezTo>
                    <a:pt x="79" y="1"/>
                    <a:pt x="32" y="33"/>
                    <a:pt x="16" y="80"/>
                  </a:cubicBezTo>
                  <a:cubicBezTo>
                    <a:pt x="0" y="143"/>
                    <a:pt x="47" y="190"/>
                    <a:pt x="95" y="206"/>
                  </a:cubicBezTo>
                  <a:cubicBezTo>
                    <a:pt x="174" y="222"/>
                    <a:pt x="8275" y="1959"/>
                    <a:pt x="8860" y="10108"/>
                  </a:cubicBezTo>
                  <a:cubicBezTo>
                    <a:pt x="8860" y="10156"/>
                    <a:pt x="8907" y="10203"/>
                    <a:pt x="8954" y="10203"/>
                  </a:cubicBezTo>
                  <a:lnTo>
                    <a:pt x="8970" y="10203"/>
                  </a:lnTo>
                  <a:cubicBezTo>
                    <a:pt x="9018" y="10203"/>
                    <a:pt x="9065" y="10156"/>
                    <a:pt x="9049" y="10092"/>
                  </a:cubicBezTo>
                  <a:cubicBezTo>
                    <a:pt x="8449" y="1801"/>
                    <a:pt x="221" y="33"/>
                    <a:pt x="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4" name="Google Shape;1735;p46">
              <a:extLst>
                <a:ext uri="{FF2B5EF4-FFF2-40B4-BE49-F238E27FC236}">
                  <a16:creationId xmlns:a16="http://schemas.microsoft.com/office/drawing/2014/main" id="{5E4E1F27-8025-E250-6F8A-9CC9B3977905}"/>
                </a:ext>
              </a:extLst>
            </p:cNvPr>
            <p:cNvSpPr/>
            <p:nvPr/>
          </p:nvSpPr>
          <p:spPr>
            <a:xfrm>
              <a:off x="6216322" y="1301161"/>
              <a:ext cx="190935" cy="201734"/>
            </a:xfrm>
            <a:custGeom>
              <a:avLst/>
              <a:gdLst/>
              <a:ahLst/>
              <a:cxnLst/>
              <a:rect l="l" t="t" r="r" b="b"/>
              <a:pathLst>
                <a:path w="5074" h="5361" extrusionOk="0">
                  <a:moveTo>
                    <a:pt x="4956" y="1"/>
                  </a:moveTo>
                  <a:cubicBezTo>
                    <a:pt x="4919" y="1"/>
                    <a:pt x="4883" y="21"/>
                    <a:pt x="4865" y="70"/>
                  </a:cubicBezTo>
                  <a:cubicBezTo>
                    <a:pt x="4849" y="101"/>
                    <a:pt x="3286" y="4270"/>
                    <a:pt x="80" y="5171"/>
                  </a:cubicBezTo>
                  <a:cubicBezTo>
                    <a:pt x="32" y="5186"/>
                    <a:pt x="1" y="5234"/>
                    <a:pt x="1" y="5281"/>
                  </a:cubicBezTo>
                  <a:cubicBezTo>
                    <a:pt x="16" y="5329"/>
                    <a:pt x="64" y="5360"/>
                    <a:pt x="95" y="5360"/>
                  </a:cubicBezTo>
                  <a:lnTo>
                    <a:pt x="127" y="5360"/>
                  </a:lnTo>
                  <a:cubicBezTo>
                    <a:pt x="3428" y="4428"/>
                    <a:pt x="5039" y="180"/>
                    <a:pt x="5054" y="133"/>
                  </a:cubicBezTo>
                  <a:cubicBezTo>
                    <a:pt x="5074" y="55"/>
                    <a:pt x="5015" y="1"/>
                    <a:pt x="4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5" name="Google Shape;1736;p46">
              <a:extLst>
                <a:ext uri="{FF2B5EF4-FFF2-40B4-BE49-F238E27FC236}">
                  <a16:creationId xmlns:a16="http://schemas.microsoft.com/office/drawing/2014/main" id="{2EFC93BB-9EA2-A8A2-0185-7FBBB7192A97}"/>
                </a:ext>
              </a:extLst>
            </p:cNvPr>
            <p:cNvSpPr/>
            <p:nvPr/>
          </p:nvSpPr>
          <p:spPr>
            <a:xfrm>
              <a:off x="6648941" y="1968736"/>
              <a:ext cx="647198" cy="1348433"/>
            </a:xfrm>
            <a:custGeom>
              <a:avLst/>
              <a:gdLst/>
              <a:ahLst/>
              <a:cxnLst/>
              <a:rect l="l" t="t" r="r" b="b"/>
              <a:pathLst>
                <a:path w="17199" h="35834" extrusionOk="0">
                  <a:moveTo>
                    <a:pt x="5133" y="0"/>
                  </a:moveTo>
                  <a:cubicBezTo>
                    <a:pt x="1" y="2622"/>
                    <a:pt x="3696" y="29327"/>
                    <a:pt x="3696" y="29327"/>
                  </a:cubicBezTo>
                  <a:lnTo>
                    <a:pt x="9066" y="35833"/>
                  </a:lnTo>
                  <a:cubicBezTo>
                    <a:pt x="10803" y="34854"/>
                    <a:pt x="12445" y="33749"/>
                    <a:pt x="14009" y="32517"/>
                  </a:cubicBezTo>
                  <a:cubicBezTo>
                    <a:pt x="16125" y="30811"/>
                    <a:pt x="17199" y="28127"/>
                    <a:pt x="16804" y="25442"/>
                  </a:cubicBezTo>
                  <a:cubicBezTo>
                    <a:pt x="14877" y="11971"/>
                    <a:pt x="5133" y="0"/>
                    <a:pt x="51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6" name="Google Shape;1737;p46">
              <a:extLst>
                <a:ext uri="{FF2B5EF4-FFF2-40B4-BE49-F238E27FC236}">
                  <a16:creationId xmlns:a16="http://schemas.microsoft.com/office/drawing/2014/main" id="{63C2CD47-F3AF-2629-C044-9C554712FD59}"/>
                </a:ext>
              </a:extLst>
            </p:cNvPr>
            <p:cNvSpPr/>
            <p:nvPr/>
          </p:nvSpPr>
          <p:spPr>
            <a:xfrm>
              <a:off x="5880559" y="2577874"/>
              <a:ext cx="574723" cy="109353"/>
            </a:xfrm>
            <a:custGeom>
              <a:avLst/>
              <a:gdLst/>
              <a:ahLst/>
              <a:cxnLst/>
              <a:rect l="l" t="t" r="r" b="b"/>
              <a:pathLst>
                <a:path w="15273" h="2906" extrusionOk="0">
                  <a:moveTo>
                    <a:pt x="2669" y="1"/>
                  </a:moveTo>
                  <a:cubicBezTo>
                    <a:pt x="1812" y="1"/>
                    <a:pt x="954" y="37"/>
                    <a:pt x="96" y="110"/>
                  </a:cubicBezTo>
                  <a:cubicBezTo>
                    <a:pt x="48" y="110"/>
                    <a:pt x="1" y="158"/>
                    <a:pt x="1" y="205"/>
                  </a:cubicBezTo>
                  <a:cubicBezTo>
                    <a:pt x="17" y="268"/>
                    <a:pt x="64" y="300"/>
                    <a:pt x="111" y="300"/>
                  </a:cubicBezTo>
                  <a:cubicBezTo>
                    <a:pt x="944" y="231"/>
                    <a:pt x="1776" y="196"/>
                    <a:pt x="2607" y="196"/>
                  </a:cubicBezTo>
                  <a:cubicBezTo>
                    <a:pt x="6917" y="196"/>
                    <a:pt x="11182" y="1118"/>
                    <a:pt x="15114" y="2905"/>
                  </a:cubicBezTo>
                  <a:lnTo>
                    <a:pt x="15162" y="2905"/>
                  </a:lnTo>
                  <a:cubicBezTo>
                    <a:pt x="15193" y="2905"/>
                    <a:pt x="15225" y="2890"/>
                    <a:pt x="15257" y="2858"/>
                  </a:cubicBezTo>
                  <a:cubicBezTo>
                    <a:pt x="15272" y="2795"/>
                    <a:pt x="15257" y="2748"/>
                    <a:pt x="15193" y="2716"/>
                  </a:cubicBezTo>
                  <a:cubicBezTo>
                    <a:pt x="11254" y="924"/>
                    <a:pt x="6984" y="1"/>
                    <a:pt x="2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7" name="Google Shape;1738;p46">
              <a:extLst>
                <a:ext uri="{FF2B5EF4-FFF2-40B4-BE49-F238E27FC236}">
                  <a16:creationId xmlns:a16="http://schemas.microsoft.com/office/drawing/2014/main" id="{1D102AC2-98C4-DEC4-C4C8-FE8A1DCDF3E5}"/>
                </a:ext>
              </a:extLst>
            </p:cNvPr>
            <p:cNvSpPr/>
            <p:nvPr/>
          </p:nvSpPr>
          <p:spPr>
            <a:xfrm>
              <a:off x="5751040" y="2543971"/>
              <a:ext cx="285235" cy="40452"/>
            </a:xfrm>
            <a:custGeom>
              <a:avLst/>
              <a:gdLst/>
              <a:ahLst/>
              <a:cxnLst/>
              <a:rect l="l" t="t" r="r" b="b"/>
              <a:pathLst>
                <a:path w="7580" h="1075" extrusionOk="0">
                  <a:moveTo>
                    <a:pt x="126" y="0"/>
                  </a:moveTo>
                  <a:cubicBezTo>
                    <a:pt x="0" y="0"/>
                    <a:pt x="0" y="190"/>
                    <a:pt x="126" y="190"/>
                  </a:cubicBezTo>
                  <a:cubicBezTo>
                    <a:pt x="1753" y="222"/>
                    <a:pt x="3427" y="253"/>
                    <a:pt x="5070" y="395"/>
                  </a:cubicBezTo>
                  <a:cubicBezTo>
                    <a:pt x="5891" y="458"/>
                    <a:pt x="6728" y="585"/>
                    <a:pt x="7391" y="1059"/>
                  </a:cubicBezTo>
                  <a:cubicBezTo>
                    <a:pt x="7405" y="1072"/>
                    <a:pt x="7418" y="1074"/>
                    <a:pt x="7442" y="1074"/>
                  </a:cubicBezTo>
                  <a:lnTo>
                    <a:pt x="7442" y="1074"/>
                  </a:lnTo>
                  <a:cubicBezTo>
                    <a:pt x="7534" y="1072"/>
                    <a:pt x="7580" y="963"/>
                    <a:pt x="7502" y="901"/>
                  </a:cubicBezTo>
                  <a:cubicBezTo>
                    <a:pt x="6807" y="395"/>
                    <a:pt x="5922" y="285"/>
                    <a:pt x="5085" y="206"/>
                  </a:cubicBezTo>
                  <a:cubicBezTo>
                    <a:pt x="3427" y="64"/>
                    <a:pt x="1753" y="32"/>
                    <a:pt x="126" y="0"/>
                  </a:cubicBezTo>
                  <a:close/>
                  <a:moveTo>
                    <a:pt x="7442" y="1074"/>
                  </a:moveTo>
                  <a:lnTo>
                    <a:pt x="7442" y="1074"/>
                  </a:lnTo>
                  <a:cubicBezTo>
                    <a:pt x="7441" y="1074"/>
                    <a:pt x="7440" y="1074"/>
                    <a:pt x="7438" y="1074"/>
                  </a:cubicBezTo>
                  <a:lnTo>
                    <a:pt x="7454" y="1074"/>
                  </a:lnTo>
                  <a:cubicBezTo>
                    <a:pt x="7450" y="1074"/>
                    <a:pt x="7446" y="1074"/>
                    <a:pt x="7442"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2" name="Google Shape;1739;p46">
              <a:extLst>
                <a:ext uri="{FF2B5EF4-FFF2-40B4-BE49-F238E27FC236}">
                  <a16:creationId xmlns:a16="http://schemas.microsoft.com/office/drawing/2014/main" id="{36F9BBDE-822C-A6EA-B076-CADCAB5A83D0}"/>
                </a:ext>
              </a:extLst>
            </p:cNvPr>
            <p:cNvSpPr/>
            <p:nvPr/>
          </p:nvSpPr>
          <p:spPr>
            <a:xfrm>
              <a:off x="5765301" y="2577084"/>
              <a:ext cx="224049" cy="35861"/>
            </a:xfrm>
            <a:custGeom>
              <a:avLst/>
              <a:gdLst/>
              <a:ahLst/>
              <a:cxnLst/>
              <a:rect l="l" t="t" r="r" b="b"/>
              <a:pathLst>
                <a:path w="5954" h="953" extrusionOk="0">
                  <a:moveTo>
                    <a:pt x="5852" y="1"/>
                  </a:moveTo>
                  <a:cubicBezTo>
                    <a:pt x="5844" y="1"/>
                    <a:pt x="5836" y="2"/>
                    <a:pt x="5828" y="5"/>
                  </a:cubicBezTo>
                  <a:cubicBezTo>
                    <a:pt x="3948" y="479"/>
                    <a:pt x="2022" y="715"/>
                    <a:pt x="95" y="747"/>
                  </a:cubicBezTo>
                  <a:cubicBezTo>
                    <a:pt x="48" y="747"/>
                    <a:pt x="0" y="794"/>
                    <a:pt x="0" y="842"/>
                  </a:cubicBezTo>
                  <a:cubicBezTo>
                    <a:pt x="0" y="905"/>
                    <a:pt x="48" y="952"/>
                    <a:pt x="95" y="952"/>
                  </a:cubicBezTo>
                  <a:cubicBezTo>
                    <a:pt x="2037" y="921"/>
                    <a:pt x="3980" y="668"/>
                    <a:pt x="5875" y="194"/>
                  </a:cubicBezTo>
                  <a:cubicBezTo>
                    <a:pt x="5922" y="194"/>
                    <a:pt x="5954" y="131"/>
                    <a:pt x="5938" y="84"/>
                  </a:cubicBezTo>
                  <a:cubicBezTo>
                    <a:pt x="5925" y="31"/>
                    <a:pt x="5890" y="1"/>
                    <a:pt x="58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3" name="Google Shape;1740;p46">
              <a:extLst>
                <a:ext uri="{FF2B5EF4-FFF2-40B4-BE49-F238E27FC236}">
                  <a16:creationId xmlns:a16="http://schemas.microsoft.com/office/drawing/2014/main" id="{9F0F34FA-F333-C7EE-62EF-4C26E32576E6}"/>
                </a:ext>
              </a:extLst>
            </p:cNvPr>
            <p:cNvSpPr/>
            <p:nvPr/>
          </p:nvSpPr>
          <p:spPr>
            <a:xfrm>
              <a:off x="5797361" y="2578288"/>
              <a:ext cx="210427" cy="70895"/>
            </a:xfrm>
            <a:custGeom>
              <a:avLst/>
              <a:gdLst/>
              <a:ahLst/>
              <a:cxnLst/>
              <a:rect l="l" t="t" r="r" b="b"/>
              <a:pathLst>
                <a:path w="5592" h="1884" extrusionOk="0">
                  <a:moveTo>
                    <a:pt x="5481" y="0"/>
                  </a:moveTo>
                  <a:cubicBezTo>
                    <a:pt x="5434" y="0"/>
                    <a:pt x="5399" y="29"/>
                    <a:pt x="5386" y="68"/>
                  </a:cubicBezTo>
                  <a:cubicBezTo>
                    <a:pt x="5260" y="415"/>
                    <a:pt x="4865" y="605"/>
                    <a:pt x="4518" y="747"/>
                  </a:cubicBezTo>
                  <a:cubicBezTo>
                    <a:pt x="3096" y="1299"/>
                    <a:pt x="1612" y="1615"/>
                    <a:pt x="96" y="1694"/>
                  </a:cubicBezTo>
                  <a:cubicBezTo>
                    <a:pt x="48" y="1694"/>
                    <a:pt x="1" y="1742"/>
                    <a:pt x="1" y="1789"/>
                  </a:cubicBezTo>
                  <a:cubicBezTo>
                    <a:pt x="1" y="1852"/>
                    <a:pt x="48" y="1884"/>
                    <a:pt x="96" y="1884"/>
                  </a:cubicBezTo>
                  <a:cubicBezTo>
                    <a:pt x="1628" y="1821"/>
                    <a:pt x="3144" y="1489"/>
                    <a:pt x="4581" y="920"/>
                  </a:cubicBezTo>
                  <a:cubicBezTo>
                    <a:pt x="4991" y="762"/>
                    <a:pt x="5418" y="541"/>
                    <a:pt x="5560" y="131"/>
                  </a:cubicBezTo>
                  <a:cubicBezTo>
                    <a:pt x="5592" y="83"/>
                    <a:pt x="5560" y="20"/>
                    <a:pt x="5513" y="4"/>
                  </a:cubicBezTo>
                  <a:cubicBezTo>
                    <a:pt x="5501" y="2"/>
                    <a:pt x="5491" y="0"/>
                    <a:pt x="5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4" name="Google Shape;1741;p46">
              <a:extLst>
                <a:ext uri="{FF2B5EF4-FFF2-40B4-BE49-F238E27FC236}">
                  <a16:creationId xmlns:a16="http://schemas.microsoft.com/office/drawing/2014/main" id="{450DBCBF-0391-2BB2-9FF2-23B35FDC2B29}"/>
                </a:ext>
              </a:extLst>
            </p:cNvPr>
            <p:cNvSpPr/>
            <p:nvPr/>
          </p:nvSpPr>
          <p:spPr>
            <a:xfrm>
              <a:off x="5877812" y="2508298"/>
              <a:ext cx="176334" cy="74921"/>
            </a:xfrm>
            <a:custGeom>
              <a:avLst/>
              <a:gdLst/>
              <a:ahLst/>
              <a:cxnLst/>
              <a:rect l="l" t="t" r="r" b="b"/>
              <a:pathLst>
                <a:path w="4686" h="1991" extrusionOk="0">
                  <a:moveTo>
                    <a:pt x="138" y="0"/>
                  </a:moveTo>
                  <a:cubicBezTo>
                    <a:pt x="10" y="0"/>
                    <a:pt x="0" y="191"/>
                    <a:pt x="137" y="206"/>
                  </a:cubicBezTo>
                  <a:cubicBezTo>
                    <a:pt x="1748" y="317"/>
                    <a:pt x="3280" y="948"/>
                    <a:pt x="4512" y="1975"/>
                  </a:cubicBezTo>
                  <a:cubicBezTo>
                    <a:pt x="4527" y="1991"/>
                    <a:pt x="4559" y="1991"/>
                    <a:pt x="4575" y="1991"/>
                  </a:cubicBezTo>
                  <a:cubicBezTo>
                    <a:pt x="4606" y="1991"/>
                    <a:pt x="4638" y="1991"/>
                    <a:pt x="4654" y="1975"/>
                  </a:cubicBezTo>
                  <a:cubicBezTo>
                    <a:pt x="4685" y="1928"/>
                    <a:pt x="4685" y="1864"/>
                    <a:pt x="4638" y="1833"/>
                  </a:cubicBezTo>
                  <a:cubicBezTo>
                    <a:pt x="3375" y="775"/>
                    <a:pt x="1795" y="127"/>
                    <a:pt x="153" y="1"/>
                  </a:cubicBezTo>
                  <a:cubicBezTo>
                    <a:pt x="148" y="0"/>
                    <a:pt x="143"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5" name="Google Shape;1742;p46">
              <a:extLst>
                <a:ext uri="{FF2B5EF4-FFF2-40B4-BE49-F238E27FC236}">
                  <a16:creationId xmlns:a16="http://schemas.microsoft.com/office/drawing/2014/main" id="{90A5AAF6-98AF-96D4-36EF-74C2D5F06099}"/>
                </a:ext>
              </a:extLst>
            </p:cNvPr>
            <p:cNvSpPr/>
            <p:nvPr/>
          </p:nvSpPr>
          <p:spPr>
            <a:xfrm>
              <a:off x="5843720" y="2579493"/>
              <a:ext cx="180699" cy="79211"/>
            </a:xfrm>
            <a:custGeom>
              <a:avLst/>
              <a:gdLst/>
              <a:ahLst/>
              <a:cxnLst/>
              <a:rect l="l" t="t" r="r" b="b"/>
              <a:pathLst>
                <a:path w="4802" h="2105" extrusionOk="0">
                  <a:moveTo>
                    <a:pt x="4693" y="0"/>
                  </a:moveTo>
                  <a:cubicBezTo>
                    <a:pt x="4667" y="0"/>
                    <a:pt x="4644" y="12"/>
                    <a:pt x="4628" y="36"/>
                  </a:cubicBezTo>
                  <a:cubicBezTo>
                    <a:pt x="4202" y="494"/>
                    <a:pt x="3601" y="778"/>
                    <a:pt x="3017" y="1015"/>
                  </a:cubicBezTo>
                  <a:cubicBezTo>
                    <a:pt x="2070" y="1394"/>
                    <a:pt x="1090" y="1694"/>
                    <a:pt x="96" y="1915"/>
                  </a:cubicBezTo>
                  <a:cubicBezTo>
                    <a:pt x="48" y="1915"/>
                    <a:pt x="1" y="1978"/>
                    <a:pt x="17" y="2025"/>
                  </a:cubicBezTo>
                  <a:cubicBezTo>
                    <a:pt x="32" y="2073"/>
                    <a:pt x="64" y="2104"/>
                    <a:pt x="111" y="2104"/>
                  </a:cubicBezTo>
                  <a:lnTo>
                    <a:pt x="127" y="2104"/>
                  </a:lnTo>
                  <a:cubicBezTo>
                    <a:pt x="1138" y="1899"/>
                    <a:pt x="2117" y="1583"/>
                    <a:pt x="3080" y="1204"/>
                  </a:cubicBezTo>
                  <a:cubicBezTo>
                    <a:pt x="3696" y="952"/>
                    <a:pt x="4312" y="667"/>
                    <a:pt x="4770" y="162"/>
                  </a:cubicBezTo>
                  <a:cubicBezTo>
                    <a:pt x="4802" y="130"/>
                    <a:pt x="4802" y="67"/>
                    <a:pt x="4770" y="36"/>
                  </a:cubicBezTo>
                  <a:cubicBezTo>
                    <a:pt x="4746" y="12"/>
                    <a:pt x="4719" y="0"/>
                    <a:pt x="4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6" name="Google Shape;1743;p46">
              <a:extLst>
                <a:ext uri="{FF2B5EF4-FFF2-40B4-BE49-F238E27FC236}">
                  <a16:creationId xmlns:a16="http://schemas.microsoft.com/office/drawing/2014/main" id="{167086D3-1B86-0503-C593-9432E8D745E1}"/>
                </a:ext>
              </a:extLst>
            </p:cNvPr>
            <p:cNvSpPr/>
            <p:nvPr/>
          </p:nvSpPr>
          <p:spPr>
            <a:xfrm>
              <a:off x="6031526" y="2478797"/>
              <a:ext cx="85608" cy="110444"/>
            </a:xfrm>
            <a:custGeom>
              <a:avLst/>
              <a:gdLst/>
              <a:ahLst/>
              <a:cxnLst/>
              <a:rect l="l" t="t" r="r" b="b"/>
              <a:pathLst>
                <a:path w="2275" h="2935" extrusionOk="0">
                  <a:moveTo>
                    <a:pt x="812" y="0"/>
                  </a:moveTo>
                  <a:cubicBezTo>
                    <a:pt x="563" y="0"/>
                    <a:pt x="335" y="110"/>
                    <a:pt x="174" y="311"/>
                  </a:cubicBezTo>
                  <a:cubicBezTo>
                    <a:pt x="48" y="564"/>
                    <a:pt x="0" y="848"/>
                    <a:pt x="79" y="1101"/>
                  </a:cubicBezTo>
                  <a:cubicBezTo>
                    <a:pt x="221" y="1701"/>
                    <a:pt x="585" y="2222"/>
                    <a:pt x="1106" y="2554"/>
                  </a:cubicBezTo>
                  <a:cubicBezTo>
                    <a:pt x="1211" y="2614"/>
                    <a:pt x="1664" y="2935"/>
                    <a:pt x="1814" y="2935"/>
                  </a:cubicBezTo>
                  <a:cubicBezTo>
                    <a:pt x="1821" y="2935"/>
                    <a:pt x="1827" y="2934"/>
                    <a:pt x="1832" y="2933"/>
                  </a:cubicBezTo>
                  <a:cubicBezTo>
                    <a:pt x="2022" y="2901"/>
                    <a:pt x="2053" y="2443"/>
                    <a:pt x="2101" y="2254"/>
                  </a:cubicBezTo>
                  <a:cubicBezTo>
                    <a:pt x="2274" y="1606"/>
                    <a:pt x="2116" y="927"/>
                    <a:pt x="1674" y="453"/>
                  </a:cubicBezTo>
                  <a:cubicBezTo>
                    <a:pt x="1485" y="216"/>
                    <a:pt x="1232" y="74"/>
                    <a:pt x="948" y="11"/>
                  </a:cubicBezTo>
                  <a:cubicBezTo>
                    <a:pt x="902" y="4"/>
                    <a:pt x="857" y="0"/>
                    <a:pt x="8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7" name="Google Shape;1744;p46">
              <a:extLst>
                <a:ext uri="{FF2B5EF4-FFF2-40B4-BE49-F238E27FC236}">
                  <a16:creationId xmlns:a16="http://schemas.microsoft.com/office/drawing/2014/main" id="{146E4BBE-0887-6278-71D4-96622BA71370}"/>
                </a:ext>
              </a:extLst>
            </p:cNvPr>
            <p:cNvSpPr/>
            <p:nvPr/>
          </p:nvSpPr>
          <p:spPr>
            <a:xfrm>
              <a:off x="6020237" y="2587846"/>
              <a:ext cx="102241" cy="88506"/>
            </a:xfrm>
            <a:custGeom>
              <a:avLst/>
              <a:gdLst/>
              <a:ahLst/>
              <a:cxnLst/>
              <a:rect l="l" t="t" r="r" b="b"/>
              <a:pathLst>
                <a:path w="2717" h="2352" extrusionOk="0">
                  <a:moveTo>
                    <a:pt x="1838" y="1"/>
                  </a:moveTo>
                  <a:cubicBezTo>
                    <a:pt x="1222" y="1"/>
                    <a:pt x="630" y="311"/>
                    <a:pt x="269" y="809"/>
                  </a:cubicBezTo>
                  <a:cubicBezTo>
                    <a:pt x="95" y="1045"/>
                    <a:pt x="0" y="1330"/>
                    <a:pt x="0" y="1614"/>
                  </a:cubicBezTo>
                  <a:cubicBezTo>
                    <a:pt x="16" y="1914"/>
                    <a:pt x="190" y="2182"/>
                    <a:pt x="458" y="2309"/>
                  </a:cubicBezTo>
                  <a:cubicBezTo>
                    <a:pt x="557" y="2338"/>
                    <a:pt x="657" y="2352"/>
                    <a:pt x="757" y="2352"/>
                  </a:cubicBezTo>
                  <a:cubicBezTo>
                    <a:pt x="929" y="2352"/>
                    <a:pt x="1098" y="2310"/>
                    <a:pt x="1248" y="2230"/>
                  </a:cubicBezTo>
                  <a:cubicBezTo>
                    <a:pt x="1801" y="1961"/>
                    <a:pt x="2227" y="1503"/>
                    <a:pt x="2448" y="919"/>
                  </a:cubicBezTo>
                  <a:cubicBezTo>
                    <a:pt x="2495" y="809"/>
                    <a:pt x="2716" y="256"/>
                    <a:pt x="2669" y="129"/>
                  </a:cubicBezTo>
                  <a:cubicBezTo>
                    <a:pt x="2619" y="19"/>
                    <a:pt x="2414" y="4"/>
                    <a:pt x="2219" y="4"/>
                  </a:cubicBezTo>
                  <a:cubicBezTo>
                    <a:pt x="2151" y="4"/>
                    <a:pt x="2084" y="6"/>
                    <a:pt x="2025" y="6"/>
                  </a:cubicBezTo>
                  <a:cubicBezTo>
                    <a:pt x="1988" y="6"/>
                    <a:pt x="1955" y="5"/>
                    <a:pt x="1927" y="3"/>
                  </a:cubicBezTo>
                  <a:cubicBezTo>
                    <a:pt x="1897" y="2"/>
                    <a:pt x="1867" y="1"/>
                    <a:pt x="1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8" name="Google Shape;1745;p46">
              <a:extLst>
                <a:ext uri="{FF2B5EF4-FFF2-40B4-BE49-F238E27FC236}">
                  <a16:creationId xmlns:a16="http://schemas.microsoft.com/office/drawing/2014/main" id="{FA653F90-0490-13C7-CB0C-A906BA894533}"/>
                </a:ext>
              </a:extLst>
            </p:cNvPr>
            <p:cNvSpPr/>
            <p:nvPr/>
          </p:nvSpPr>
          <p:spPr>
            <a:xfrm>
              <a:off x="6126012" y="2491855"/>
              <a:ext cx="85608" cy="110482"/>
            </a:xfrm>
            <a:custGeom>
              <a:avLst/>
              <a:gdLst/>
              <a:ahLst/>
              <a:cxnLst/>
              <a:rect l="l" t="t" r="r" b="b"/>
              <a:pathLst>
                <a:path w="2275" h="2936" extrusionOk="0">
                  <a:moveTo>
                    <a:pt x="811" y="1"/>
                  </a:moveTo>
                  <a:cubicBezTo>
                    <a:pt x="559" y="1"/>
                    <a:pt x="321" y="111"/>
                    <a:pt x="174" y="312"/>
                  </a:cubicBezTo>
                  <a:cubicBezTo>
                    <a:pt x="32" y="548"/>
                    <a:pt x="0" y="833"/>
                    <a:pt x="79" y="1101"/>
                  </a:cubicBezTo>
                  <a:cubicBezTo>
                    <a:pt x="221" y="1701"/>
                    <a:pt x="585" y="2222"/>
                    <a:pt x="1106" y="2554"/>
                  </a:cubicBezTo>
                  <a:cubicBezTo>
                    <a:pt x="1211" y="2615"/>
                    <a:pt x="1664" y="2935"/>
                    <a:pt x="1814" y="2935"/>
                  </a:cubicBezTo>
                  <a:cubicBezTo>
                    <a:pt x="1821" y="2935"/>
                    <a:pt x="1827" y="2934"/>
                    <a:pt x="1832" y="2933"/>
                  </a:cubicBezTo>
                  <a:cubicBezTo>
                    <a:pt x="2006" y="2902"/>
                    <a:pt x="2053" y="2444"/>
                    <a:pt x="2101" y="2238"/>
                  </a:cubicBezTo>
                  <a:cubicBezTo>
                    <a:pt x="2274" y="1607"/>
                    <a:pt x="2116" y="927"/>
                    <a:pt x="1674" y="438"/>
                  </a:cubicBezTo>
                  <a:cubicBezTo>
                    <a:pt x="1485" y="217"/>
                    <a:pt x="1232" y="75"/>
                    <a:pt x="948" y="12"/>
                  </a:cubicBezTo>
                  <a:cubicBezTo>
                    <a:pt x="902" y="4"/>
                    <a:pt x="856" y="1"/>
                    <a:pt x="8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9" name="Google Shape;1746;p46">
              <a:extLst>
                <a:ext uri="{FF2B5EF4-FFF2-40B4-BE49-F238E27FC236}">
                  <a16:creationId xmlns:a16="http://schemas.microsoft.com/office/drawing/2014/main" id="{AC3F9768-F802-CA59-9913-2A0EA61949F6}"/>
                </a:ext>
              </a:extLst>
            </p:cNvPr>
            <p:cNvSpPr/>
            <p:nvPr/>
          </p:nvSpPr>
          <p:spPr>
            <a:xfrm>
              <a:off x="6104601" y="2599135"/>
              <a:ext cx="102843" cy="88393"/>
            </a:xfrm>
            <a:custGeom>
              <a:avLst/>
              <a:gdLst/>
              <a:ahLst/>
              <a:cxnLst/>
              <a:rect l="l" t="t" r="r" b="b"/>
              <a:pathLst>
                <a:path w="2733" h="2349" extrusionOk="0">
                  <a:moveTo>
                    <a:pt x="1848" y="1"/>
                  </a:moveTo>
                  <a:cubicBezTo>
                    <a:pt x="1221" y="1"/>
                    <a:pt x="645" y="297"/>
                    <a:pt x="269" y="809"/>
                  </a:cubicBezTo>
                  <a:cubicBezTo>
                    <a:pt x="95" y="1045"/>
                    <a:pt x="1" y="1330"/>
                    <a:pt x="16" y="1614"/>
                  </a:cubicBezTo>
                  <a:cubicBezTo>
                    <a:pt x="16" y="1914"/>
                    <a:pt x="206" y="2167"/>
                    <a:pt x="474" y="2293"/>
                  </a:cubicBezTo>
                  <a:cubicBezTo>
                    <a:pt x="574" y="2330"/>
                    <a:pt x="679" y="2348"/>
                    <a:pt x="784" y="2348"/>
                  </a:cubicBezTo>
                  <a:cubicBezTo>
                    <a:pt x="947" y="2348"/>
                    <a:pt x="1111" y="2306"/>
                    <a:pt x="1264" y="2230"/>
                  </a:cubicBezTo>
                  <a:cubicBezTo>
                    <a:pt x="1817" y="1961"/>
                    <a:pt x="2243" y="1488"/>
                    <a:pt x="2449" y="919"/>
                  </a:cubicBezTo>
                  <a:cubicBezTo>
                    <a:pt x="2496" y="793"/>
                    <a:pt x="2733" y="240"/>
                    <a:pt x="2670" y="129"/>
                  </a:cubicBezTo>
                  <a:cubicBezTo>
                    <a:pt x="2619" y="19"/>
                    <a:pt x="2414" y="4"/>
                    <a:pt x="2224" y="4"/>
                  </a:cubicBezTo>
                  <a:cubicBezTo>
                    <a:pt x="2157" y="4"/>
                    <a:pt x="2092" y="6"/>
                    <a:pt x="2035" y="6"/>
                  </a:cubicBezTo>
                  <a:cubicBezTo>
                    <a:pt x="2001" y="6"/>
                    <a:pt x="1969" y="5"/>
                    <a:pt x="1943" y="3"/>
                  </a:cubicBezTo>
                  <a:cubicBezTo>
                    <a:pt x="1911" y="2"/>
                    <a:pt x="1880" y="1"/>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0" name="Google Shape;1747;p46">
              <a:extLst>
                <a:ext uri="{FF2B5EF4-FFF2-40B4-BE49-F238E27FC236}">
                  <a16:creationId xmlns:a16="http://schemas.microsoft.com/office/drawing/2014/main" id="{4320E7C5-9F89-4F04-12FB-4C1F2F395DED}"/>
                </a:ext>
              </a:extLst>
            </p:cNvPr>
            <p:cNvSpPr/>
            <p:nvPr/>
          </p:nvSpPr>
          <p:spPr>
            <a:xfrm>
              <a:off x="6231185" y="2514846"/>
              <a:ext cx="85608" cy="110595"/>
            </a:xfrm>
            <a:custGeom>
              <a:avLst/>
              <a:gdLst/>
              <a:ahLst/>
              <a:cxnLst/>
              <a:rect l="l" t="t" r="r" b="b"/>
              <a:pathLst>
                <a:path w="2275" h="2939" extrusionOk="0">
                  <a:moveTo>
                    <a:pt x="794" y="0"/>
                  </a:moveTo>
                  <a:cubicBezTo>
                    <a:pt x="553" y="0"/>
                    <a:pt x="331" y="121"/>
                    <a:pt x="174" y="316"/>
                  </a:cubicBezTo>
                  <a:cubicBezTo>
                    <a:pt x="48" y="553"/>
                    <a:pt x="1" y="838"/>
                    <a:pt x="79" y="1106"/>
                  </a:cubicBezTo>
                  <a:cubicBezTo>
                    <a:pt x="222" y="1706"/>
                    <a:pt x="585" y="2212"/>
                    <a:pt x="1106" y="2543"/>
                  </a:cubicBezTo>
                  <a:cubicBezTo>
                    <a:pt x="1214" y="2620"/>
                    <a:pt x="1684" y="2939"/>
                    <a:pt x="1823" y="2939"/>
                  </a:cubicBezTo>
                  <a:cubicBezTo>
                    <a:pt x="1826" y="2939"/>
                    <a:pt x="1830" y="2938"/>
                    <a:pt x="1832" y="2938"/>
                  </a:cubicBezTo>
                  <a:cubicBezTo>
                    <a:pt x="2022" y="2891"/>
                    <a:pt x="2054" y="2433"/>
                    <a:pt x="2101" y="2243"/>
                  </a:cubicBezTo>
                  <a:cubicBezTo>
                    <a:pt x="2275" y="1611"/>
                    <a:pt x="2117" y="932"/>
                    <a:pt x="1675" y="443"/>
                  </a:cubicBezTo>
                  <a:cubicBezTo>
                    <a:pt x="1485" y="222"/>
                    <a:pt x="1232" y="64"/>
                    <a:pt x="948" y="16"/>
                  </a:cubicBezTo>
                  <a:cubicBezTo>
                    <a:pt x="896" y="6"/>
                    <a:pt x="845" y="0"/>
                    <a:pt x="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1" name="Google Shape;1748;p46">
              <a:extLst>
                <a:ext uri="{FF2B5EF4-FFF2-40B4-BE49-F238E27FC236}">
                  <a16:creationId xmlns:a16="http://schemas.microsoft.com/office/drawing/2014/main" id="{E452DA2B-A318-4ACB-28C9-BC8F6B59D19B}"/>
                </a:ext>
              </a:extLst>
            </p:cNvPr>
            <p:cNvSpPr/>
            <p:nvPr/>
          </p:nvSpPr>
          <p:spPr>
            <a:xfrm>
              <a:off x="6196115" y="2623932"/>
              <a:ext cx="102278" cy="88242"/>
            </a:xfrm>
            <a:custGeom>
              <a:avLst/>
              <a:gdLst/>
              <a:ahLst/>
              <a:cxnLst/>
              <a:rect l="l" t="t" r="r" b="b"/>
              <a:pathLst>
                <a:path w="2718" h="2345" extrusionOk="0">
                  <a:moveTo>
                    <a:pt x="2232" y="1"/>
                  </a:moveTo>
                  <a:cubicBezTo>
                    <a:pt x="2117" y="1"/>
                    <a:pt x="2004" y="7"/>
                    <a:pt x="1927" y="7"/>
                  </a:cubicBezTo>
                  <a:cubicBezTo>
                    <a:pt x="1896" y="6"/>
                    <a:pt x="1865" y="5"/>
                    <a:pt x="1834" y="5"/>
                  </a:cubicBezTo>
                  <a:cubicBezTo>
                    <a:pt x="1220" y="5"/>
                    <a:pt x="630" y="301"/>
                    <a:pt x="269" y="797"/>
                  </a:cubicBezTo>
                  <a:cubicBezTo>
                    <a:pt x="96" y="1034"/>
                    <a:pt x="1" y="1318"/>
                    <a:pt x="1" y="1618"/>
                  </a:cubicBezTo>
                  <a:cubicBezTo>
                    <a:pt x="17" y="1903"/>
                    <a:pt x="190" y="2171"/>
                    <a:pt x="459" y="2297"/>
                  </a:cubicBezTo>
                  <a:cubicBezTo>
                    <a:pt x="564" y="2328"/>
                    <a:pt x="671" y="2345"/>
                    <a:pt x="777" y="2345"/>
                  </a:cubicBezTo>
                  <a:cubicBezTo>
                    <a:pt x="942" y="2345"/>
                    <a:pt x="1104" y="2305"/>
                    <a:pt x="1248" y="2218"/>
                  </a:cubicBezTo>
                  <a:cubicBezTo>
                    <a:pt x="1801" y="1966"/>
                    <a:pt x="2227" y="1492"/>
                    <a:pt x="2449" y="908"/>
                  </a:cubicBezTo>
                  <a:cubicBezTo>
                    <a:pt x="2496" y="797"/>
                    <a:pt x="2717" y="244"/>
                    <a:pt x="2670" y="118"/>
                  </a:cubicBezTo>
                  <a:cubicBezTo>
                    <a:pt x="2620" y="19"/>
                    <a:pt x="2423" y="1"/>
                    <a:pt x="2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2" name="Google Shape;1749;p46">
              <a:extLst>
                <a:ext uri="{FF2B5EF4-FFF2-40B4-BE49-F238E27FC236}">
                  <a16:creationId xmlns:a16="http://schemas.microsoft.com/office/drawing/2014/main" id="{D71E6077-012E-A9FF-3C13-5FAB3CAB8F62}"/>
                </a:ext>
              </a:extLst>
            </p:cNvPr>
            <p:cNvSpPr/>
            <p:nvPr/>
          </p:nvSpPr>
          <p:spPr>
            <a:xfrm>
              <a:off x="5828292" y="2808653"/>
              <a:ext cx="576454" cy="106154"/>
            </a:xfrm>
            <a:custGeom>
              <a:avLst/>
              <a:gdLst/>
              <a:ahLst/>
              <a:cxnLst/>
              <a:rect l="l" t="t" r="r" b="b"/>
              <a:pathLst>
                <a:path w="15319" h="2821" extrusionOk="0">
                  <a:moveTo>
                    <a:pt x="12502" y="0"/>
                  </a:moveTo>
                  <a:cubicBezTo>
                    <a:pt x="8237" y="0"/>
                    <a:pt x="4015" y="886"/>
                    <a:pt x="95" y="2631"/>
                  </a:cubicBezTo>
                  <a:cubicBezTo>
                    <a:pt x="0" y="2679"/>
                    <a:pt x="32" y="2821"/>
                    <a:pt x="142" y="2821"/>
                  </a:cubicBezTo>
                  <a:lnTo>
                    <a:pt x="190" y="2821"/>
                  </a:lnTo>
                  <a:cubicBezTo>
                    <a:pt x="4059" y="1094"/>
                    <a:pt x="8238" y="200"/>
                    <a:pt x="12464" y="200"/>
                  </a:cubicBezTo>
                  <a:cubicBezTo>
                    <a:pt x="13377" y="200"/>
                    <a:pt x="14293" y="242"/>
                    <a:pt x="15208" y="326"/>
                  </a:cubicBezTo>
                  <a:cubicBezTo>
                    <a:pt x="15256" y="326"/>
                    <a:pt x="15303" y="294"/>
                    <a:pt x="15303" y="231"/>
                  </a:cubicBezTo>
                  <a:cubicBezTo>
                    <a:pt x="15319" y="184"/>
                    <a:pt x="15272" y="136"/>
                    <a:pt x="15224" y="120"/>
                  </a:cubicBezTo>
                  <a:cubicBezTo>
                    <a:pt x="14316" y="40"/>
                    <a:pt x="13408" y="0"/>
                    <a:pt x="12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3" name="Google Shape;1750;p46">
              <a:extLst>
                <a:ext uri="{FF2B5EF4-FFF2-40B4-BE49-F238E27FC236}">
                  <a16:creationId xmlns:a16="http://schemas.microsoft.com/office/drawing/2014/main" id="{C8CD44B3-7600-6978-5597-6ADE2786860A}"/>
                </a:ext>
              </a:extLst>
            </p:cNvPr>
            <p:cNvSpPr/>
            <p:nvPr/>
          </p:nvSpPr>
          <p:spPr>
            <a:xfrm>
              <a:off x="5698134" y="2850798"/>
              <a:ext cx="278199" cy="70556"/>
            </a:xfrm>
            <a:custGeom>
              <a:avLst/>
              <a:gdLst/>
              <a:ahLst/>
              <a:cxnLst/>
              <a:rect l="l" t="t" r="r" b="b"/>
              <a:pathLst>
                <a:path w="7393" h="1875" extrusionOk="0">
                  <a:moveTo>
                    <a:pt x="6409" y="1"/>
                  </a:moveTo>
                  <a:cubicBezTo>
                    <a:pt x="5855" y="1"/>
                    <a:pt x="5294" y="129"/>
                    <a:pt x="4754" y="264"/>
                  </a:cubicBezTo>
                  <a:cubicBezTo>
                    <a:pt x="3159" y="674"/>
                    <a:pt x="1564" y="1196"/>
                    <a:pt x="1" y="1701"/>
                  </a:cubicBezTo>
                  <a:lnTo>
                    <a:pt x="80" y="1875"/>
                  </a:lnTo>
                  <a:cubicBezTo>
                    <a:pt x="1611" y="1385"/>
                    <a:pt x="3206" y="864"/>
                    <a:pt x="4817" y="453"/>
                  </a:cubicBezTo>
                  <a:cubicBezTo>
                    <a:pt x="5336" y="318"/>
                    <a:pt x="5876" y="197"/>
                    <a:pt x="6405" y="197"/>
                  </a:cubicBezTo>
                  <a:cubicBezTo>
                    <a:pt x="6680" y="197"/>
                    <a:pt x="6953" y="230"/>
                    <a:pt x="7218" y="311"/>
                  </a:cubicBezTo>
                  <a:cubicBezTo>
                    <a:pt x="7231" y="316"/>
                    <a:pt x="7243" y="318"/>
                    <a:pt x="7255" y="318"/>
                  </a:cubicBezTo>
                  <a:cubicBezTo>
                    <a:pt x="7355" y="318"/>
                    <a:pt x="7393" y="150"/>
                    <a:pt x="7265" y="122"/>
                  </a:cubicBezTo>
                  <a:cubicBezTo>
                    <a:pt x="6984" y="35"/>
                    <a:pt x="6698" y="1"/>
                    <a:pt x="6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4" name="Google Shape;1751;p46">
              <a:extLst>
                <a:ext uri="{FF2B5EF4-FFF2-40B4-BE49-F238E27FC236}">
                  <a16:creationId xmlns:a16="http://schemas.microsoft.com/office/drawing/2014/main" id="{B2661C03-8C50-4F01-A788-2C650D537FE0}"/>
                </a:ext>
              </a:extLst>
            </p:cNvPr>
            <p:cNvSpPr/>
            <p:nvPr/>
          </p:nvSpPr>
          <p:spPr>
            <a:xfrm>
              <a:off x="5726242" y="2870064"/>
              <a:ext cx="206513" cy="105402"/>
            </a:xfrm>
            <a:custGeom>
              <a:avLst/>
              <a:gdLst/>
              <a:ahLst/>
              <a:cxnLst/>
              <a:rect l="l" t="t" r="r" b="b"/>
              <a:pathLst>
                <a:path w="5488" h="2801" extrusionOk="0">
                  <a:moveTo>
                    <a:pt x="5345" y="0"/>
                  </a:moveTo>
                  <a:cubicBezTo>
                    <a:pt x="5326" y="0"/>
                    <a:pt x="5306" y="6"/>
                    <a:pt x="5286" y="20"/>
                  </a:cubicBezTo>
                  <a:cubicBezTo>
                    <a:pt x="3676" y="1078"/>
                    <a:pt x="1938" y="1947"/>
                    <a:pt x="122" y="2610"/>
                  </a:cubicBezTo>
                  <a:cubicBezTo>
                    <a:pt x="1" y="2625"/>
                    <a:pt x="25" y="2801"/>
                    <a:pt x="139" y="2801"/>
                  </a:cubicBezTo>
                  <a:cubicBezTo>
                    <a:pt x="144" y="2801"/>
                    <a:pt x="149" y="2800"/>
                    <a:pt x="154" y="2800"/>
                  </a:cubicBezTo>
                  <a:cubicBezTo>
                    <a:pt x="170" y="2800"/>
                    <a:pt x="185" y="2800"/>
                    <a:pt x="201" y="2784"/>
                  </a:cubicBezTo>
                  <a:cubicBezTo>
                    <a:pt x="2017" y="2121"/>
                    <a:pt x="3770" y="1252"/>
                    <a:pt x="5397" y="178"/>
                  </a:cubicBezTo>
                  <a:cubicBezTo>
                    <a:pt x="5488" y="126"/>
                    <a:pt x="5429" y="0"/>
                    <a:pt x="5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5" name="Google Shape;1752;p46">
              <a:extLst>
                <a:ext uri="{FF2B5EF4-FFF2-40B4-BE49-F238E27FC236}">
                  <a16:creationId xmlns:a16="http://schemas.microsoft.com/office/drawing/2014/main" id="{00E97671-46DA-8C69-646E-5D3646AE5539}"/>
                </a:ext>
              </a:extLst>
            </p:cNvPr>
            <p:cNvSpPr/>
            <p:nvPr/>
          </p:nvSpPr>
          <p:spPr>
            <a:xfrm>
              <a:off x="5768613" y="2864871"/>
              <a:ext cx="179759" cy="134452"/>
            </a:xfrm>
            <a:custGeom>
              <a:avLst/>
              <a:gdLst/>
              <a:ahLst/>
              <a:cxnLst/>
              <a:rect l="l" t="t" r="r" b="b"/>
              <a:pathLst>
                <a:path w="4777" h="3573" extrusionOk="0">
                  <a:moveTo>
                    <a:pt x="4674" y="0"/>
                  </a:moveTo>
                  <a:cubicBezTo>
                    <a:pt x="4622" y="0"/>
                    <a:pt x="4571" y="32"/>
                    <a:pt x="4571" y="95"/>
                  </a:cubicBezTo>
                  <a:cubicBezTo>
                    <a:pt x="4571" y="474"/>
                    <a:pt x="4271" y="774"/>
                    <a:pt x="3987" y="1027"/>
                  </a:cubicBezTo>
                  <a:cubicBezTo>
                    <a:pt x="2834" y="2022"/>
                    <a:pt x="1539" y="2811"/>
                    <a:pt x="117" y="3380"/>
                  </a:cubicBezTo>
                  <a:cubicBezTo>
                    <a:pt x="0" y="3395"/>
                    <a:pt x="19" y="3573"/>
                    <a:pt x="136" y="3573"/>
                  </a:cubicBezTo>
                  <a:cubicBezTo>
                    <a:pt x="145" y="3573"/>
                    <a:pt x="155" y="3572"/>
                    <a:pt x="165" y="3569"/>
                  </a:cubicBezTo>
                  <a:cubicBezTo>
                    <a:pt x="181" y="3569"/>
                    <a:pt x="181" y="3569"/>
                    <a:pt x="196" y="3554"/>
                  </a:cubicBezTo>
                  <a:cubicBezTo>
                    <a:pt x="1618" y="2985"/>
                    <a:pt x="2944" y="2180"/>
                    <a:pt x="4113" y="1169"/>
                  </a:cubicBezTo>
                  <a:cubicBezTo>
                    <a:pt x="4429" y="885"/>
                    <a:pt x="4776" y="537"/>
                    <a:pt x="4776" y="95"/>
                  </a:cubicBezTo>
                  <a:cubicBezTo>
                    <a:pt x="4776" y="32"/>
                    <a:pt x="4725" y="0"/>
                    <a:pt x="4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1753;p46">
              <a:extLst>
                <a:ext uri="{FF2B5EF4-FFF2-40B4-BE49-F238E27FC236}">
                  <a16:creationId xmlns:a16="http://schemas.microsoft.com/office/drawing/2014/main" id="{F6B93C26-9CD7-018B-72F8-A6128FAE979C}"/>
                </a:ext>
              </a:extLst>
            </p:cNvPr>
            <p:cNvSpPr/>
            <p:nvPr/>
          </p:nvSpPr>
          <p:spPr>
            <a:xfrm>
              <a:off x="5802479" y="2828785"/>
              <a:ext cx="189843" cy="26604"/>
            </a:xfrm>
            <a:custGeom>
              <a:avLst/>
              <a:gdLst/>
              <a:ahLst/>
              <a:cxnLst/>
              <a:rect l="l" t="t" r="r" b="b"/>
              <a:pathLst>
                <a:path w="5045" h="707" extrusionOk="0">
                  <a:moveTo>
                    <a:pt x="2145" y="1"/>
                  </a:moveTo>
                  <a:cubicBezTo>
                    <a:pt x="1466" y="1"/>
                    <a:pt x="785" y="88"/>
                    <a:pt x="118" y="265"/>
                  </a:cubicBezTo>
                  <a:cubicBezTo>
                    <a:pt x="0" y="294"/>
                    <a:pt x="33" y="473"/>
                    <a:pt x="139" y="473"/>
                  </a:cubicBezTo>
                  <a:cubicBezTo>
                    <a:pt x="147" y="473"/>
                    <a:pt x="156" y="472"/>
                    <a:pt x="165" y="470"/>
                  </a:cubicBezTo>
                  <a:cubicBezTo>
                    <a:pt x="821" y="298"/>
                    <a:pt x="1493" y="212"/>
                    <a:pt x="2164" y="212"/>
                  </a:cubicBezTo>
                  <a:cubicBezTo>
                    <a:pt x="3094" y="212"/>
                    <a:pt x="4022" y="377"/>
                    <a:pt x="4903" y="707"/>
                  </a:cubicBezTo>
                  <a:lnTo>
                    <a:pt x="4934" y="707"/>
                  </a:lnTo>
                  <a:cubicBezTo>
                    <a:pt x="4966" y="707"/>
                    <a:pt x="5013" y="675"/>
                    <a:pt x="5029" y="644"/>
                  </a:cubicBezTo>
                  <a:cubicBezTo>
                    <a:pt x="5045" y="596"/>
                    <a:pt x="5013" y="533"/>
                    <a:pt x="4966" y="517"/>
                  </a:cubicBezTo>
                  <a:cubicBezTo>
                    <a:pt x="4059" y="175"/>
                    <a:pt x="3104" y="1"/>
                    <a:pt x="2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1754;p46">
              <a:extLst>
                <a:ext uri="{FF2B5EF4-FFF2-40B4-BE49-F238E27FC236}">
                  <a16:creationId xmlns:a16="http://schemas.microsoft.com/office/drawing/2014/main" id="{E393CBB1-84E0-5B9F-ABB8-1ED10743ECF4}"/>
                </a:ext>
              </a:extLst>
            </p:cNvPr>
            <p:cNvSpPr/>
            <p:nvPr/>
          </p:nvSpPr>
          <p:spPr>
            <a:xfrm>
              <a:off x="5817568" y="2860506"/>
              <a:ext cx="148036" cy="132157"/>
            </a:xfrm>
            <a:custGeom>
              <a:avLst/>
              <a:gdLst/>
              <a:ahLst/>
              <a:cxnLst/>
              <a:rect l="l" t="t" r="r" b="b"/>
              <a:pathLst>
                <a:path w="3934" h="3512" extrusionOk="0">
                  <a:moveTo>
                    <a:pt x="3819" y="0"/>
                  </a:moveTo>
                  <a:cubicBezTo>
                    <a:pt x="3780" y="0"/>
                    <a:pt x="3740" y="21"/>
                    <a:pt x="3728" y="69"/>
                  </a:cubicBezTo>
                  <a:cubicBezTo>
                    <a:pt x="3491" y="653"/>
                    <a:pt x="3001" y="1111"/>
                    <a:pt x="2528" y="1538"/>
                  </a:cubicBezTo>
                  <a:cubicBezTo>
                    <a:pt x="1754" y="2201"/>
                    <a:pt x="933" y="2801"/>
                    <a:pt x="64" y="3338"/>
                  </a:cubicBezTo>
                  <a:cubicBezTo>
                    <a:pt x="17" y="3354"/>
                    <a:pt x="1" y="3417"/>
                    <a:pt x="32" y="3464"/>
                  </a:cubicBezTo>
                  <a:cubicBezTo>
                    <a:pt x="48" y="3496"/>
                    <a:pt x="80" y="3512"/>
                    <a:pt x="127" y="3512"/>
                  </a:cubicBezTo>
                  <a:cubicBezTo>
                    <a:pt x="143" y="3512"/>
                    <a:pt x="159" y="3512"/>
                    <a:pt x="175" y="3496"/>
                  </a:cubicBezTo>
                  <a:cubicBezTo>
                    <a:pt x="1043" y="2959"/>
                    <a:pt x="1880" y="2359"/>
                    <a:pt x="2654" y="1680"/>
                  </a:cubicBezTo>
                  <a:cubicBezTo>
                    <a:pt x="3159" y="1253"/>
                    <a:pt x="3649" y="764"/>
                    <a:pt x="3917" y="132"/>
                  </a:cubicBezTo>
                  <a:cubicBezTo>
                    <a:pt x="3933" y="85"/>
                    <a:pt x="3902" y="37"/>
                    <a:pt x="3854" y="6"/>
                  </a:cubicBezTo>
                  <a:cubicBezTo>
                    <a:pt x="3843" y="2"/>
                    <a:pt x="3831" y="0"/>
                    <a:pt x="3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1755;p46">
              <a:extLst>
                <a:ext uri="{FF2B5EF4-FFF2-40B4-BE49-F238E27FC236}">
                  <a16:creationId xmlns:a16="http://schemas.microsoft.com/office/drawing/2014/main" id="{3598A661-A7AC-4FC8-89DF-AA95D6E9A22A}"/>
                </a:ext>
              </a:extLst>
            </p:cNvPr>
            <p:cNvSpPr/>
            <p:nvPr/>
          </p:nvSpPr>
          <p:spPr>
            <a:xfrm>
              <a:off x="5945958" y="2750780"/>
              <a:ext cx="98666" cy="93887"/>
            </a:xfrm>
            <a:custGeom>
              <a:avLst/>
              <a:gdLst/>
              <a:ahLst/>
              <a:cxnLst/>
              <a:rect l="l" t="t" r="r" b="b"/>
              <a:pathLst>
                <a:path w="2622" h="2495" extrusionOk="0">
                  <a:moveTo>
                    <a:pt x="860" y="0"/>
                  </a:moveTo>
                  <a:cubicBezTo>
                    <a:pt x="795" y="0"/>
                    <a:pt x="730" y="6"/>
                    <a:pt x="663" y="16"/>
                  </a:cubicBezTo>
                  <a:cubicBezTo>
                    <a:pt x="379" y="63"/>
                    <a:pt x="142" y="269"/>
                    <a:pt x="47" y="553"/>
                  </a:cubicBezTo>
                  <a:cubicBezTo>
                    <a:pt x="0" y="821"/>
                    <a:pt x="63" y="1106"/>
                    <a:pt x="221" y="1327"/>
                  </a:cubicBezTo>
                  <a:cubicBezTo>
                    <a:pt x="537" y="1848"/>
                    <a:pt x="1058" y="2211"/>
                    <a:pt x="1658" y="2353"/>
                  </a:cubicBezTo>
                  <a:cubicBezTo>
                    <a:pt x="1764" y="2380"/>
                    <a:pt x="2179" y="2494"/>
                    <a:pt x="2376" y="2494"/>
                  </a:cubicBezTo>
                  <a:cubicBezTo>
                    <a:pt x="2415" y="2494"/>
                    <a:pt x="2446" y="2490"/>
                    <a:pt x="2464" y="2480"/>
                  </a:cubicBezTo>
                  <a:cubicBezTo>
                    <a:pt x="2622" y="2385"/>
                    <a:pt x="2511" y="1943"/>
                    <a:pt x="2495" y="1737"/>
                  </a:cubicBezTo>
                  <a:cubicBezTo>
                    <a:pt x="2448" y="1090"/>
                    <a:pt x="2085" y="490"/>
                    <a:pt x="1500" y="174"/>
                  </a:cubicBezTo>
                  <a:cubicBezTo>
                    <a:pt x="1304" y="63"/>
                    <a:pt x="1088" y="0"/>
                    <a:pt x="8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6" name="Google Shape;1756;p46">
              <a:extLst>
                <a:ext uri="{FF2B5EF4-FFF2-40B4-BE49-F238E27FC236}">
                  <a16:creationId xmlns:a16="http://schemas.microsoft.com/office/drawing/2014/main" id="{20190EB5-930A-83E5-9B46-2004B6959677}"/>
                </a:ext>
              </a:extLst>
            </p:cNvPr>
            <p:cNvSpPr/>
            <p:nvPr/>
          </p:nvSpPr>
          <p:spPr>
            <a:xfrm>
              <a:off x="5978620" y="2838982"/>
              <a:ext cx="83840" cy="106154"/>
            </a:xfrm>
            <a:custGeom>
              <a:avLst/>
              <a:gdLst/>
              <a:ahLst/>
              <a:cxnLst/>
              <a:rect l="l" t="t" r="r" b="b"/>
              <a:pathLst>
                <a:path w="2228" h="2821" extrusionOk="0">
                  <a:moveTo>
                    <a:pt x="2009" y="0"/>
                  </a:moveTo>
                  <a:cubicBezTo>
                    <a:pt x="1835" y="0"/>
                    <a:pt x="1564" y="131"/>
                    <a:pt x="1406" y="167"/>
                  </a:cubicBezTo>
                  <a:cubicBezTo>
                    <a:pt x="775" y="357"/>
                    <a:pt x="285" y="846"/>
                    <a:pt x="95" y="1478"/>
                  </a:cubicBezTo>
                  <a:cubicBezTo>
                    <a:pt x="1" y="1746"/>
                    <a:pt x="16" y="2047"/>
                    <a:pt x="111" y="2331"/>
                  </a:cubicBezTo>
                  <a:cubicBezTo>
                    <a:pt x="222" y="2599"/>
                    <a:pt x="474" y="2789"/>
                    <a:pt x="775" y="2820"/>
                  </a:cubicBezTo>
                  <a:cubicBezTo>
                    <a:pt x="1043" y="2805"/>
                    <a:pt x="1296" y="2694"/>
                    <a:pt x="1485" y="2489"/>
                  </a:cubicBezTo>
                  <a:cubicBezTo>
                    <a:pt x="1927" y="2062"/>
                    <a:pt x="2180" y="1478"/>
                    <a:pt x="2196" y="862"/>
                  </a:cubicBezTo>
                  <a:cubicBezTo>
                    <a:pt x="2196" y="736"/>
                    <a:pt x="2227" y="136"/>
                    <a:pt x="2133" y="41"/>
                  </a:cubicBezTo>
                  <a:cubicBezTo>
                    <a:pt x="2104" y="12"/>
                    <a:pt x="2061" y="0"/>
                    <a:pt x="20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7" name="Google Shape;1757;p46">
              <a:extLst>
                <a:ext uri="{FF2B5EF4-FFF2-40B4-BE49-F238E27FC236}">
                  <a16:creationId xmlns:a16="http://schemas.microsoft.com/office/drawing/2014/main" id="{AB201A1C-1266-B19A-53CE-A5F2D2706C84}"/>
                </a:ext>
              </a:extLst>
            </p:cNvPr>
            <p:cNvSpPr/>
            <p:nvPr/>
          </p:nvSpPr>
          <p:spPr>
            <a:xfrm>
              <a:off x="6039240" y="2732003"/>
              <a:ext cx="98703" cy="93849"/>
            </a:xfrm>
            <a:custGeom>
              <a:avLst/>
              <a:gdLst/>
              <a:ahLst/>
              <a:cxnLst/>
              <a:rect l="l" t="t" r="r" b="b"/>
              <a:pathLst>
                <a:path w="2623" h="2494" extrusionOk="0">
                  <a:moveTo>
                    <a:pt x="835" y="0"/>
                  </a:moveTo>
                  <a:cubicBezTo>
                    <a:pt x="779" y="0"/>
                    <a:pt x="722" y="4"/>
                    <a:pt x="664" y="10"/>
                  </a:cubicBezTo>
                  <a:cubicBezTo>
                    <a:pt x="380" y="57"/>
                    <a:pt x="143" y="278"/>
                    <a:pt x="48" y="547"/>
                  </a:cubicBezTo>
                  <a:cubicBezTo>
                    <a:pt x="1" y="815"/>
                    <a:pt x="64" y="1099"/>
                    <a:pt x="222" y="1320"/>
                  </a:cubicBezTo>
                  <a:cubicBezTo>
                    <a:pt x="537" y="1842"/>
                    <a:pt x="1059" y="2221"/>
                    <a:pt x="1659" y="2363"/>
                  </a:cubicBezTo>
                  <a:cubicBezTo>
                    <a:pt x="1762" y="2376"/>
                    <a:pt x="2170" y="2494"/>
                    <a:pt x="2377" y="2494"/>
                  </a:cubicBezTo>
                  <a:cubicBezTo>
                    <a:pt x="2423" y="2494"/>
                    <a:pt x="2460" y="2488"/>
                    <a:pt x="2480" y="2473"/>
                  </a:cubicBezTo>
                  <a:cubicBezTo>
                    <a:pt x="2622" y="2379"/>
                    <a:pt x="2512" y="1936"/>
                    <a:pt x="2512" y="1731"/>
                  </a:cubicBezTo>
                  <a:cubicBezTo>
                    <a:pt x="2448" y="1084"/>
                    <a:pt x="2085" y="499"/>
                    <a:pt x="1501" y="183"/>
                  </a:cubicBezTo>
                  <a:cubicBezTo>
                    <a:pt x="1297" y="56"/>
                    <a:pt x="1072" y="0"/>
                    <a:pt x="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8" name="Google Shape;1758;p46">
              <a:extLst>
                <a:ext uri="{FF2B5EF4-FFF2-40B4-BE49-F238E27FC236}">
                  <a16:creationId xmlns:a16="http://schemas.microsoft.com/office/drawing/2014/main" id="{4C2CDFBF-B200-BB9F-A077-E98B634A015C}"/>
                </a:ext>
              </a:extLst>
            </p:cNvPr>
            <p:cNvSpPr/>
            <p:nvPr/>
          </p:nvSpPr>
          <p:spPr>
            <a:xfrm>
              <a:off x="6062419" y="2821409"/>
              <a:ext cx="83840" cy="106493"/>
            </a:xfrm>
            <a:custGeom>
              <a:avLst/>
              <a:gdLst/>
              <a:ahLst/>
              <a:cxnLst/>
              <a:rect l="l" t="t" r="r" b="b"/>
              <a:pathLst>
                <a:path w="2228" h="2830" extrusionOk="0">
                  <a:moveTo>
                    <a:pt x="1994" y="1"/>
                  </a:moveTo>
                  <a:cubicBezTo>
                    <a:pt x="1816" y="1"/>
                    <a:pt x="1549" y="129"/>
                    <a:pt x="1406" y="176"/>
                  </a:cubicBezTo>
                  <a:cubicBezTo>
                    <a:pt x="774" y="350"/>
                    <a:pt x="285" y="855"/>
                    <a:pt x="95" y="1471"/>
                  </a:cubicBezTo>
                  <a:cubicBezTo>
                    <a:pt x="0" y="1755"/>
                    <a:pt x="0" y="2056"/>
                    <a:pt x="111" y="2324"/>
                  </a:cubicBezTo>
                  <a:cubicBezTo>
                    <a:pt x="222" y="2608"/>
                    <a:pt x="474" y="2798"/>
                    <a:pt x="758" y="2829"/>
                  </a:cubicBezTo>
                  <a:cubicBezTo>
                    <a:pt x="1043" y="2814"/>
                    <a:pt x="1295" y="2687"/>
                    <a:pt x="1485" y="2498"/>
                  </a:cubicBezTo>
                  <a:cubicBezTo>
                    <a:pt x="1927" y="2071"/>
                    <a:pt x="2180" y="1487"/>
                    <a:pt x="2180" y="871"/>
                  </a:cubicBezTo>
                  <a:cubicBezTo>
                    <a:pt x="2196" y="729"/>
                    <a:pt x="2227" y="129"/>
                    <a:pt x="2132" y="50"/>
                  </a:cubicBezTo>
                  <a:cubicBezTo>
                    <a:pt x="2101" y="15"/>
                    <a:pt x="2052" y="1"/>
                    <a:pt x="1994" y="1"/>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9" name="Google Shape;1759;p46">
              <a:extLst>
                <a:ext uri="{FF2B5EF4-FFF2-40B4-BE49-F238E27FC236}">
                  <a16:creationId xmlns:a16="http://schemas.microsoft.com/office/drawing/2014/main" id="{E45A1D2B-349A-37D2-962D-7FC544B2421E}"/>
                </a:ext>
              </a:extLst>
            </p:cNvPr>
            <p:cNvSpPr/>
            <p:nvPr/>
          </p:nvSpPr>
          <p:spPr>
            <a:xfrm>
              <a:off x="6146219" y="2718908"/>
              <a:ext cx="99268" cy="93924"/>
            </a:xfrm>
            <a:custGeom>
              <a:avLst/>
              <a:gdLst/>
              <a:ahLst/>
              <a:cxnLst/>
              <a:rect l="l" t="t" r="r" b="b"/>
              <a:pathLst>
                <a:path w="2638" h="2496" extrusionOk="0">
                  <a:moveTo>
                    <a:pt x="845" y="1"/>
                  </a:moveTo>
                  <a:cubicBezTo>
                    <a:pt x="789" y="1"/>
                    <a:pt x="734" y="4"/>
                    <a:pt x="679" y="10"/>
                  </a:cubicBezTo>
                  <a:cubicBezTo>
                    <a:pt x="379" y="58"/>
                    <a:pt x="142" y="263"/>
                    <a:pt x="48" y="547"/>
                  </a:cubicBezTo>
                  <a:cubicBezTo>
                    <a:pt x="0" y="816"/>
                    <a:pt x="63" y="1100"/>
                    <a:pt x="221" y="1321"/>
                  </a:cubicBezTo>
                  <a:cubicBezTo>
                    <a:pt x="553" y="1842"/>
                    <a:pt x="1058" y="2221"/>
                    <a:pt x="1658" y="2363"/>
                  </a:cubicBezTo>
                  <a:cubicBezTo>
                    <a:pt x="1760" y="2389"/>
                    <a:pt x="2157" y="2496"/>
                    <a:pt x="2367" y="2496"/>
                  </a:cubicBezTo>
                  <a:cubicBezTo>
                    <a:pt x="2418" y="2496"/>
                    <a:pt x="2458" y="2489"/>
                    <a:pt x="2480" y="2474"/>
                  </a:cubicBezTo>
                  <a:cubicBezTo>
                    <a:pt x="2638" y="2379"/>
                    <a:pt x="2527" y="1937"/>
                    <a:pt x="2511" y="1732"/>
                  </a:cubicBezTo>
                  <a:cubicBezTo>
                    <a:pt x="2464" y="1084"/>
                    <a:pt x="2085" y="500"/>
                    <a:pt x="1516" y="184"/>
                  </a:cubicBezTo>
                  <a:cubicBezTo>
                    <a:pt x="1312" y="56"/>
                    <a:pt x="107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0" name="Google Shape;1760;p46">
              <a:extLst>
                <a:ext uri="{FF2B5EF4-FFF2-40B4-BE49-F238E27FC236}">
                  <a16:creationId xmlns:a16="http://schemas.microsoft.com/office/drawing/2014/main" id="{F83343F5-CD62-85F1-F0DD-9AAC419EBD12}"/>
                </a:ext>
              </a:extLst>
            </p:cNvPr>
            <p:cNvSpPr/>
            <p:nvPr/>
          </p:nvSpPr>
          <p:spPr>
            <a:xfrm>
              <a:off x="6156905" y="2814636"/>
              <a:ext cx="83238" cy="106117"/>
            </a:xfrm>
            <a:custGeom>
              <a:avLst/>
              <a:gdLst/>
              <a:ahLst/>
              <a:cxnLst/>
              <a:rect l="l" t="t" r="r" b="b"/>
              <a:pathLst>
                <a:path w="2212" h="2820" extrusionOk="0">
                  <a:moveTo>
                    <a:pt x="2001" y="0"/>
                  </a:moveTo>
                  <a:cubicBezTo>
                    <a:pt x="1821" y="0"/>
                    <a:pt x="1549" y="134"/>
                    <a:pt x="1390" y="183"/>
                  </a:cubicBezTo>
                  <a:cubicBezTo>
                    <a:pt x="758" y="356"/>
                    <a:pt x="269" y="846"/>
                    <a:pt x="79" y="1477"/>
                  </a:cubicBezTo>
                  <a:cubicBezTo>
                    <a:pt x="0" y="1762"/>
                    <a:pt x="0" y="2062"/>
                    <a:pt x="95" y="2330"/>
                  </a:cubicBezTo>
                  <a:cubicBezTo>
                    <a:pt x="206" y="2599"/>
                    <a:pt x="458" y="2804"/>
                    <a:pt x="758" y="2820"/>
                  </a:cubicBezTo>
                  <a:cubicBezTo>
                    <a:pt x="1027" y="2820"/>
                    <a:pt x="1295" y="2694"/>
                    <a:pt x="1469" y="2504"/>
                  </a:cubicBezTo>
                  <a:cubicBezTo>
                    <a:pt x="1911" y="2062"/>
                    <a:pt x="2164" y="1477"/>
                    <a:pt x="2180" y="862"/>
                  </a:cubicBezTo>
                  <a:cubicBezTo>
                    <a:pt x="2180" y="735"/>
                    <a:pt x="2211" y="135"/>
                    <a:pt x="2132" y="40"/>
                  </a:cubicBezTo>
                  <a:cubicBezTo>
                    <a:pt x="2100" y="12"/>
                    <a:pt x="2055" y="0"/>
                    <a:pt x="2001"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1" name="Google Shape;1761;p46">
              <a:extLst>
                <a:ext uri="{FF2B5EF4-FFF2-40B4-BE49-F238E27FC236}">
                  <a16:creationId xmlns:a16="http://schemas.microsoft.com/office/drawing/2014/main" id="{1A717902-B97D-CD5D-8A77-8110DA9AC441}"/>
                </a:ext>
              </a:extLst>
            </p:cNvPr>
            <p:cNvSpPr/>
            <p:nvPr/>
          </p:nvSpPr>
          <p:spPr>
            <a:xfrm>
              <a:off x="6176510" y="2228489"/>
              <a:ext cx="332837" cy="481927"/>
            </a:xfrm>
            <a:custGeom>
              <a:avLst/>
              <a:gdLst/>
              <a:ahLst/>
              <a:cxnLst/>
              <a:rect l="l" t="t" r="r" b="b"/>
              <a:pathLst>
                <a:path w="8845" h="12807" extrusionOk="0">
                  <a:moveTo>
                    <a:pt x="121" y="0"/>
                  </a:moveTo>
                  <a:cubicBezTo>
                    <a:pt x="92" y="0"/>
                    <a:pt x="65" y="13"/>
                    <a:pt x="48" y="30"/>
                  </a:cubicBezTo>
                  <a:cubicBezTo>
                    <a:pt x="1" y="78"/>
                    <a:pt x="1" y="141"/>
                    <a:pt x="48" y="172"/>
                  </a:cubicBezTo>
                  <a:cubicBezTo>
                    <a:pt x="3933" y="3568"/>
                    <a:pt x="6886" y="7895"/>
                    <a:pt x="8639" y="12743"/>
                  </a:cubicBezTo>
                  <a:cubicBezTo>
                    <a:pt x="8655" y="12791"/>
                    <a:pt x="8686" y="12806"/>
                    <a:pt x="8734" y="12806"/>
                  </a:cubicBezTo>
                  <a:lnTo>
                    <a:pt x="8765" y="12806"/>
                  </a:lnTo>
                  <a:cubicBezTo>
                    <a:pt x="8813" y="12791"/>
                    <a:pt x="8844" y="12727"/>
                    <a:pt x="8829" y="12680"/>
                  </a:cubicBezTo>
                  <a:cubicBezTo>
                    <a:pt x="7076" y="7800"/>
                    <a:pt x="4091" y="3441"/>
                    <a:pt x="190" y="30"/>
                  </a:cubicBezTo>
                  <a:cubicBezTo>
                    <a:pt x="169" y="9"/>
                    <a:pt x="144"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2" name="Google Shape;1762;p46">
              <a:extLst>
                <a:ext uri="{FF2B5EF4-FFF2-40B4-BE49-F238E27FC236}">
                  <a16:creationId xmlns:a16="http://schemas.microsoft.com/office/drawing/2014/main" id="{F8A82E2D-1C0E-C747-ACB5-5DF8E5173625}"/>
                </a:ext>
              </a:extLst>
            </p:cNvPr>
            <p:cNvSpPr/>
            <p:nvPr/>
          </p:nvSpPr>
          <p:spPr>
            <a:xfrm>
              <a:off x="6113519" y="2109883"/>
              <a:ext cx="175958" cy="228527"/>
            </a:xfrm>
            <a:custGeom>
              <a:avLst/>
              <a:gdLst/>
              <a:ahLst/>
              <a:cxnLst/>
              <a:rect l="l" t="t" r="r" b="b"/>
              <a:pathLst>
                <a:path w="4676" h="6073" extrusionOk="0">
                  <a:moveTo>
                    <a:pt x="113" y="0"/>
                  </a:moveTo>
                  <a:cubicBezTo>
                    <a:pt x="87" y="0"/>
                    <a:pt x="64" y="8"/>
                    <a:pt x="48" y="24"/>
                  </a:cubicBezTo>
                  <a:cubicBezTo>
                    <a:pt x="1" y="55"/>
                    <a:pt x="1" y="134"/>
                    <a:pt x="48" y="166"/>
                  </a:cubicBezTo>
                  <a:cubicBezTo>
                    <a:pt x="1153" y="1350"/>
                    <a:pt x="2306" y="2582"/>
                    <a:pt x="3349" y="3861"/>
                  </a:cubicBezTo>
                  <a:cubicBezTo>
                    <a:pt x="3854" y="4493"/>
                    <a:pt x="4375" y="5172"/>
                    <a:pt x="4486" y="5978"/>
                  </a:cubicBezTo>
                  <a:cubicBezTo>
                    <a:pt x="4501" y="6025"/>
                    <a:pt x="4533" y="6072"/>
                    <a:pt x="4580" y="6072"/>
                  </a:cubicBezTo>
                  <a:lnTo>
                    <a:pt x="4596" y="6056"/>
                  </a:lnTo>
                  <a:cubicBezTo>
                    <a:pt x="4644" y="6056"/>
                    <a:pt x="4675" y="6009"/>
                    <a:pt x="4675" y="5946"/>
                  </a:cubicBezTo>
                  <a:cubicBezTo>
                    <a:pt x="4549" y="5093"/>
                    <a:pt x="4028" y="4382"/>
                    <a:pt x="3491" y="3735"/>
                  </a:cubicBezTo>
                  <a:cubicBezTo>
                    <a:pt x="2448" y="2456"/>
                    <a:pt x="1296" y="1208"/>
                    <a:pt x="190" y="24"/>
                  </a:cubicBezTo>
                  <a:cubicBezTo>
                    <a:pt x="166" y="8"/>
                    <a:pt x="139"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3" name="Google Shape;1763;p46">
              <a:extLst>
                <a:ext uri="{FF2B5EF4-FFF2-40B4-BE49-F238E27FC236}">
                  <a16:creationId xmlns:a16="http://schemas.microsoft.com/office/drawing/2014/main" id="{ED7E6E99-6118-4DD6-8D7D-E0D4B9237D19}"/>
                </a:ext>
              </a:extLst>
            </p:cNvPr>
            <p:cNvSpPr/>
            <p:nvPr/>
          </p:nvSpPr>
          <p:spPr>
            <a:xfrm>
              <a:off x="6079051" y="2162149"/>
              <a:ext cx="178931" cy="142956"/>
            </a:xfrm>
            <a:custGeom>
              <a:avLst/>
              <a:gdLst/>
              <a:ahLst/>
              <a:cxnLst/>
              <a:rect l="l" t="t" r="r" b="b"/>
              <a:pathLst>
                <a:path w="4755" h="3799" extrusionOk="0">
                  <a:moveTo>
                    <a:pt x="97" y="1"/>
                  </a:moveTo>
                  <a:cubicBezTo>
                    <a:pt x="72" y="1"/>
                    <a:pt x="48" y="9"/>
                    <a:pt x="32" y="25"/>
                  </a:cubicBezTo>
                  <a:cubicBezTo>
                    <a:pt x="1" y="72"/>
                    <a:pt x="1" y="135"/>
                    <a:pt x="32" y="167"/>
                  </a:cubicBezTo>
                  <a:cubicBezTo>
                    <a:pt x="1406" y="1541"/>
                    <a:pt x="2938" y="2757"/>
                    <a:pt x="4596" y="3783"/>
                  </a:cubicBezTo>
                  <a:cubicBezTo>
                    <a:pt x="4612" y="3799"/>
                    <a:pt x="4628" y="3799"/>
                    <a:pt x="4644" y="3799"/>
                  </a:cubicBezTo>
                  <a:cubicBezTo>
                    <a:pt x="4675" y="3799"/>
                    <a:pt x="4707" y="3783"/>
                    <a:pt x="4723" y="3752"/>
                  </a:cubicBezTo>
                  <a:cubicBezTo>
                    <a:pt x="4754" y="3704"/>
                    <a:pt x="4738" y="3657"/>
                    <a:pt x="4691" y="3625"/>
                  </a:cubicBezTo>
                  <a:cubicBezTo>
                    <a:pt x="3049" y="2599"/>
                    <a:pt x="1532" y="1398"/>
                    <a:pt x="174" y="25"/>
                  </a:cubicBezTo>
                  <a:cubicBezTo>
                    <a:pt x="151" y="9"/>
                    <a:pt x="123"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4" name="Google Shape;1764;p46">
              <a:extLst>
                <a:ext uri="{FF2B5EF4-FFF2-40B4-BE49-F238E27FC236}">
                  <a16:creationId xmlns:a16="http://schemas.microsoft.com/office/drawing/2014/main" id="{D6DB9B00-23DA-B6E4-A98B-A44CA1DA2D7A}"/>
                </a:ext>
              </a:extLst>
            </p:cNvPr>
            <p:cNvSpPr/>
            <p:nvPr/>
          </p:nvSpPr>
          <p:spPr>
            <a:xfrm>
              <a:off x="6073934" y="2210616"/>
              <a:ext cx="195902" cy="111159"/>
            </a:xfrm>
            <a:custGeom>
              <a:avLst/>
              <a:gdLst/>
              <a:ahLst/>
              <a:cxnLst/>
              <a:rect l="l" t="t" r="r" b="b"/>
              <a:pathLst>
                <a:path w="5206" h="2954" extrusionOk="0">
                  <a:moveTo>
                    <a:pt x="145" y="0"/>
                  </a:moveTo>
                  <a:cubicBezTo>
                    <a:pt x="68" y="0"/>
                    <a:pt x="1" y="101"/>
                    <a:pt x="73" y="174"/>
                  </a:cubicBezTo>
                  <a:cubicBezTo>
                    <a:pt x="1195" y="1232"/>
                    <a:pt x="2490" y="2085"/>
                    <a:pt x="3895" y="2716"/>
                  </a:cubicBezTo>
                  <a:cubicBezTo>
                    <a:pt x="4148" y="2858"/>
                    <a:pt x="4448" y="2937"/>
                    <a:pt x="4748" y="2953"/>
                  </a:cubicBezTo>
                  <a:cubicBezTo>
                    <a:pt x="4874" y="2953"/>
                    <a:pt x="5001" y="2922"/>
                    <a:pt x="5127" y="2874"/>
                  </a:cubicBezTo>
                  <a:cubicBezTo>
                    <a:pt x="5174" y="2843"/>
                    <a:pt x="5206" y="2795"/>
                    <a:pt x="5174" y="2732"/>
                  </a:cubicBezTo>
                  <a:cubicBezTo>
                    <a:pt x="5163" y="2696"/>
                    <a:pt x="5124" y="2679"/>
                    <a:pt x="5086" y="2679"/>
                  </a:cubicBezTo>
                  <a:cubicBezTo>
                    <a:pt x="5073" y="2679"/>
                    <a:pt x="5060" y="2681"/>
                    <a:pt x="5048" y="2685"/>
                  </a:cubicBezTo>
                  <a:cubicBezTo>
                    <a:pt x="4946" y="2733"/>
                    <a:pt x="4836" y="2753"/>
                    <a:pt x="4723" y="2753"/>
                  </a:cubicBezTo>
                  <a:cubicBezTo>
                    <a:pt x="4469" y="2753"/>
                    <a:pt x="4199" y="2652"/>
                    <a:pt x="3958" y="2542"/>
                  </a:cubicBezTo>
                  <a:cubicBezTo>
                    <a:pt x="2584" y="1911"/>
                    <a:pt x="1305" y="1074"/>
                    <a:pt x="216" y="32"/>
                  </a:cubicBezTo>
                  <a:cubicBezTo>
                    <a:pt x="194" y="9"/>
                    <a:pt x="169" y="0"/>
                    <a:pt x="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5" name="Google Shape;1765;p46">
              <a:extLst>
                <a:ext uri="{FF2B5EF4-FFF2-40B4-BE49-F238E27FC236}">
                  <a16:creationId xmlns:a16="http://schemas.microsoft.com/office/drawing/2014/main" id="{F656C2C0-1D13-967B-8633-8F6C83196FCF}"/>
                </a:ext>
              </a:extLst>
            </p:cNvPr>
            <p:cNvSpPr/>
            <p:nvPr/>
          </p:nvSpPr>
          <p:spPr>
            <a:xfrm>
              <a:off x="6227234" y="2176298"/>
              <a:ext cx="76502" cy="174566"/>
            </a:xfrm>
            <a:custGeom>
              <a:avLst/>
              <a:gdLst/>
              <a:ahLst/>
              <a:cxnLst/>
              <a:rect l="l" t="t" r="r" b="b"/>
              <a:pathLst>
                <a:path w="2033" h="4639" extrusionOk="0">
                  <a:moveTo>
                    <a:pt x="127" y="1"/>
                  </a:moveTo>
                  <a:cubicBezTo>
                    <a:pt x="60" y="1"/>
                    <a:pt x="1" y="89"/>
                    <a:pt x="58" y="170"/>
                  </a:cubicBezTo>
                  <a:cubicBezTo>
                    <a:pt x="1085" y="1401"/>
                    <a:pt x="1716" y="2933"/>
                    <a:pt x="1827" y="4544"/>
                  </a:cubicBezTo>
                  <a:cubicBezTo>
                    <a:pt x="1843" y="4607"/>
                    <a:pt x="1874" y="4639"/>
                    <a:pt x="1937" y="4639"/>
                  </a:cubicBezTo>
                  <a:cubicBezTo>
                    <a:pt x="1985" y="4639"/>
                    <a:pt x="2032" y="4592"/>
                    <a:pt x="2032" y="4528"/>
                  </a:cubicBezTo>
                  <a:cubicBezTo>
                    <a:pt x="1906" y="2886"/>
                    <a:pt x="1274" y="1307"/>
                    <a:pt x="200" y="43"/>
                  </a:cubicBezTo>
                  <a:cubicBezTo>
                    <a:pt x="179" y="13"/>
                    <a:pt x="152"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6" name="Google Shape;1766;p46">
              <a:extLst>
                <a:ext uri="{FF2B5EF4-FFF2-40B4-BE49-F238E27FC236}">
                  <a16:creationId xmlns:a16="http://schemas.microsoft.com/office/drawing/2014/main" id="{57438DD0-995B-1383-3164-A74C328D7B47}"/>
                </a:ext>
              </a:extLst>
            </p:cNvPr>
            <p:cNvSpPr/>
            <p:nvPr/>
          </p:nvSpPr>
          <p:spPr>
            <a:xfrm>
              <a:off x="6101027" y="2250991"/>
              <a:ext cx="179533" cy="81469"/>
            </a:xfrm>
            <a:custGeom>
              <a:avLst/>
              <a:gdLst/>
              <a:ahLst/>
              <a:cxnLst/>
              <a:rect l="l" t="t" r="r" b="b"/>
              <a:pathLst>
                <a:path w="4771" h="2165" extrusionOk="0">
                  <a:moveTo>
                    <a:pt x="116" y="0"/>
                  </a:moveTo>
                  <a:cubicBezTo>
                    <a:pt x="86" y="0"/>
                    <a:pt x="53" y="18"/>
                    <a:pt x="33" y="48"/>
                  </a:cubicBezTo>
                  <a:cubicBezTo>
                    <a:pt x="1" y="80"/>
                    <a:pt x="17" y="143"/>
                    <a:pt x="64" y="175"/>
                  </a:cubicBezTo>
                  <a:cubicBezTo>
                    <a:pt x="917" y="743"/>
                    <a:pt x="1817" y="1248"/>
                    <a:pt x="2765" y="1675"/>
                  </a:cubicBezTo>
                  <a:cubicBezTo>
                    <a:pt x="3317" y="1959"/>
                    <a:pt x="3949" y="2117"/>
                    <a:pt x="4581" y="2164"/>
                  </a:cubicBezTo>
                  <a:lnTo>
                    <a:pt x="4676" y="2149"/>
                  </a:lnTo>
                  <a:cubicBezTo>
                    <a:pt x="4739" y="2149"/>
                    <a:pt x="4770" y="2101"/>
                    <a:pt x="4770" y="2054"/>
                  </a:cubicBezTo>
                  <a:cubicBezTo>
                    <a:pt x="4770" y="1991"/>
                    <a:pt x="4723" y="1959"/>
                    <a:pt x="4676" y="1959"/>
                  </a:cubicBezTo>
                  <a:cubicBezTo>
                    <a:pt x="4637" y="1961"/>
                    <a:pt x="4599" y="1962"/>
                    <a:pt x="4561" y="1962"/>
                  </a:cubicBezTo>
                  <a:cubicBezTo>
                    <a:pt x="3968" y="1962"/>
                    <a:pt x="3377" y="1738"/>
                    <a:pt x="2828" y="1485"/>
                  </a:cubicBezTo>
                  <a:cubicBezTo>
                    <a:pt x="1912" y="1075"/>
                    <a:pt x="1012" y="585"/>
                    <a:pt x="159" y="17"/>
                  </a:cubicBezTo>
                  <a:cubicBezTo>
                    <a:pt x="148" y="5"/>
                    <a:pt x="133"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7" name="Google Shape;1767;p46">
              <a:extLst>
                <a:ext uri="{FF2B5EF4-FFF2-40B4-BE49-F238E27FC236}">
                  <a16:creationId xmlns:a16="http://schemas.microsoft.com/office/drawing/2014/main" id="{18F530C7-3BD8-EC7A-BBD5-21471886357C}"/>
                </a:ext>
              </a:extLst>
            </p:cNvPr>
            <p:cNvSpPr/>
            <p:nvPr/>
          </p:nvSpPr>
          <p:spPr>
            <a:xfrm>
              <a:off x="6314383" y="2276391"/>
              <a:ext cx="77894" cy="114621"/>
            </a:xfrm>
            <a:custGeom>
              <a:avLst/>
              <a:gdLst/>
              <a:ahLst/>
              <a:cxnLst/>
              <a:rect l="l" t="t" r="r" b="b"/>
              <a:pathLst>
                <a:path w="2070" h="3046" extrusionOk="0">
                  <a:moveTo>
                    <a:pt x="1177" y="0"/>
                  </a:moveTo>
                  <a:cubicBezTo>
                    <a:pt x="1148" y="0"/>
                    <a:pt x="1119" y="2"/>
                    <a:pt x="1090" y="5"/>
                  </a:cubicBezTo>
                  <a:cubicBezTo>
                    <a:pt x="822" y="84"/>
                    <a:pt x="601" y="258"/>
                    <a:pt x="458" y="494"/>
                  </a:cubicBezTo>
                  <a:cubicBezTo>
                    <a:pt x="127" y="1000"/>
                    <a:pt x="0" y="1631"/>
                    <a:pt x="127" y="2232"/>
                  </a:cubicBezTo>
                  <a:cubicBezTo>
                    <a:pt x="158" y="2358"/>
                    <a:pt x="253" y="2958"/>
                    <a:pt x="364" y="3021"/>
                  </a:cubicBezTo>
                  <a:cubicBezTo>
                    <a:pt x="388" y="3038"/>
                    <a:pt x="416" y="3045"/>
                    <a:pt x="448" y="3045"/>
                  </a:cubicBezTo>
                  <a:cubicBezTo>
                    <a:pt x="623" y="3045"/>
                    <a:pt x="895" y="2817"/>
                    <a:pt x="1043" y="2737"/>
                  </a:cubicBezTo>
                  <a:cubicBezTo>
                    <a:pt x="1611" y="2421"/>
                    <a:pt x="1990" y="1837"/>
                    <a:pt x="2038" y="1174"/>
                  </a:cubicBezTo>
                  <a:cubicBezTo>
                    <a:pt x="2069" y="889"/>
                    <a:pt x="1990" y="589"/>
                    <a:pt x="1832" y="352"/>
                  </a:cubicBezTo>
                  <a:cubicBezTo>
                    <a:pt x="1690" y="125"/>
                    <a:pt x="1434"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8" name="Google Shape;1768;p46">
              <a:extLst>
                <a:ext uri="{FF2B5EF4-FFF2-40B4-BE49-F238E27FC236}">
                  <a16:creationId xmlns:a16="http://schemas.microsoft.com/office/drawing/2014/main" id="{97B1A5B1-A245-5A48-043C-E42922412839}"/>
                </a:ext>
              </a:extLst>
            </p:cNvPr>
            <p:cNvSpPr/>
            <p:nvPr/>
          </p:nvSpPr>
          <p:spPr>
            <a:xfrm>
              <a:off x="6219896" y="2358987"/>
              <a:ext cx="123050" cy="70218"/>
            </a:xfrm>
            <a:custGeom>
              <a:avLst/>
              <a:gdLst/>
              <a:ahLst/>
              <a:cxnLst/>
              <a:rect l="l" t="t" r="r" b="b"/>
              <a:pathLst>
                <a:path w="3270" h="1866" extrusionOk="0">
                  <a:moveTo>
                    <a:pt x="1324" y="0"/>
                  </a:moveTo>
                  <a:cubicBezTo>
                    <a:pt x="1230" y="0"/>
                    <a:pt x="1137" y="7"/>
                    <a:pt x="1043" y="21"/>
                  </a:cubicBezTo>
                  <a:cubicBezTo>
                    <a:pt x="743" y="52"/>
                    <a:pt x="474" y="195"/>
                    <a:pt x="269" y="400"/>
                  </a:cubicBezTo>
                  <a:cubicBezTo>
                    <a:pt x="64" y="605"/>
                    <a:pt x="0" y="921"/>
                    <a:pt x="95" y="1205"/>
                  </a:cubicBezTo>
                  <a:cubicBezTo>
                    <a:pt x="222" y="1442"/>
                    <a:pt x="427" y="1632"/>
                    <a:pt x="695" y="1711"/>
                  </a:cubicBezTo>
                  <a:cubicBezTo>
                    <a:pt x="961" y="1814"/>
                    <a:pt x="1243" y="1865"/>
                    <a:pt x="1527" y="1865"/>
                  </a:cubicBezTo>
                  <a:cubicBezTo>
                    <a:pt x="1851" y="1865"/>
                    <a:pt x="2177" y="1798"/>
                    <a:pt x="2480" y="1663"/>
                  </a:cubicBezTo>
                  <a:cubicBezTo>
                    <a:pt x="2606" y="1616"/>
                    <a:pt x="3159" y="1395"/>
                    <a:pt x="3206" y="1268"/>
                  </a:cubicBezTo>
                  <a:cubicBezTo>
                    <a:pt x="3270" y="1095"/>
                    <a:pt x="2906" y="810"/>
                    <a:pt x="2780" y="668"/>
                  </a:cubicBezTo>
                  <a:cubicBezTo>
                    <a:pt x="2402" y="236"/>
                    <a:pt x="1874"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9" name="Google Shape;1769;p46">
              <a:extLst>
                <a:ext uri="{FF2B5EF4-FFF2-40B4-BE49-F238E27FC236}">
                  <a16:creationId xmlns:a16="http://schemas.microsoft.com/office/drawing/2014/main" id="{0C51C725-751F-8E43-D7E8-468732A98FF7}"/>
                </a:ext>
              </a:extLst>
            </p:cNvPr>
            <p:cNvSpPr/>
            <p:nvPr/>
          </p:nvSpPr>
          <p:spPr>
            <a:xfrm>
              <a:off x="6370826" y="2353041"/>
              <a:ext cx="77894" cy="114621"/>
            </a:xfrm>
            <a:custGeom>
              <a:avLst/>
              <a:gdLst/>
              <a:ahLst/>
              <a:cxnLst/>
              <a:rect l="l" t="t" r="r" b="b"/>
              <a:pathLst>
                <a:path w="2070" h="3046" extrusionOk="0">
                  <a:moveTo>
                    <a:pt x="1177" y="0"/>
                  </a:moveTo>
                  <a:cubicBezTo>
                    <a:pt x="1148" y="0"/>
                    <a:pt x="1119" y="2"/>
                    <a:pt x="1090" y="5"/>
                  </a:cubicBezTo>
                  <a:cubicBezTo>
                    <a:pt x="822" y="84"/>
                    <a:pt x="601" y="242"/>
                    <a:pt x="459" y="495"/>
                  </a:cubicBezTo>
                  <a:cubicBezTo>
                    <a:pt x="127" y="1000"/>
                    <a:pt x="1" y="1632"/>
                    <a:pt x="127" y="2232"/>
                  </a:cubicBezTo>
                  <a:cubicBezTo>
                    <a:pt x="159" y="2358"/>
                    <a:pt x="253" y="2958"/>
                    <a:pt x="364" y="3021"/>
                  </a:cubicBezTo>
                  <a:cubicBezTo>
                    <a:pt x="388" y="3038"/>
                    <a:pt x="416" y="3046"/>
                    <a:pt x="448" y="3046"/>
                  </a:cubicBezTo>
                  <a:cubicBezTo>
                    <a:pt x="623" y="3046"/>
                    <a:pt x="896" y="2818"/>
                    <a:pt x="1043" y="2737"/>
                  </a:cubicBezTo>
                  <a:cubicBezTo>
                    <a:pt x="1612" y="2421"/>
                    <a:pt x="1991" y="1821"/>
                    <a:pt x="2038" y="1174"/>
                  </a:cubicBezTo>
                  <a:cubicBezTo>
                    <a:pt x="2070" y="889"/>
                    <a:pt x="1991" y="589"/>
                    <a:pt x="1833" y="353"/>
                  </a:cubicBezTo>
                  <a:cubicBezTo>
                    <a:pt x="1691" y="125"/>
                    <a:pt x="1434"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0" name="Google Shape;1770;p46">
              <a:extLst>
                <a:ext uri="{FF2B5EF4-FFF2-40B4-BE49-F238E27FC236}">
                  <a16:creationId xmlns:a16="http://schemas.microsoft.com/office/drawing/2014/main" id="{BDFCDC6A-7E66-8CDC-8BF7-3713755BF0E6}"/>
                </a:ext>
              </a:extLst>
            </p:cNvPr>
            <p:cNvSpPr/>
            <p:nvPr/>
          </p:nvSpPr>
          <p:spPr>
            <a:xfrm>
              <a:off x="6270996" y="2427735"/>
              <a:ext cx="123050" cy="70406"/>
            </a:xfrm>
            <a:custGeom>
              <a:avLst/>
              <a:gdLst/>
              <a:ahLst/>
              <a:cxnLst/>
              <a:rect l="l" t="t" r="r" b="b"/>
              <a:pathLst>
                <a:path w="3270" h="1871" extrusionOk="0">
                  <a:moveTo>
                    <a:pt x="1336" y="0"/>
                  </a:moveTo>
                  <a:cubicBezTo>
                    <a:pt x="1234" y="0"/>
                    <a:pt x="1131" y="8"/>
                    <a:pt x="1027" y="26"/>
                  </a:cubicBezTo>
                  <a:cubicBezTo>
                    <a:pt x="743" y="57"/>
                    <a:pt x="474" y="184"/>
                    <a:pt x="269" y="389"/>
                  </a:cubicBezTo>
                  <a:cubicBezTo>
                    <a:pt x="64" y="610"/>
                    <a:pt x="1" y="926"/>
                    <a:pt x="95" y="1194"/>
                  </a:cubicBezTo>
                  <a:cubicBezTo>
                    <a:pt x="222" y="1447"/>
                    <a:pt x="427" y="1621"/>
                    <a:pt x="695" y="1716"/>
                  </a:cubicBezTo>
                  <a:cubicBezTo>
                    <a:pt x="961" y="1819"/>
                    <a:pt x="1243" y="1870"/>
                    <a:pt x="1527" y="1870"/>
                  </a:cubicBezTo>
                  <a:cubicBezTo>
                    <a:pt x="1851" y="1870"/>
                    <a:pt x="2177" y="1803"/>
                    <a:pt x="2480" y="1668"/>
                  </a:cubicBezTo>
                  <a:cubicBezTo>
                    <a:pt x="2606" y="1605"/>
                    <a:pt x="3143" y="1384"/>
                    <a:pt x="3191" y="1273"/>
                  </a:cubicBezTo>
                  <a:cubicBezTo>
                    <a:pt x="3270" y="1100"/>
                    <a:pt x="2906" y="815"/>
                    <a:pt x="2764" y="657"/>
                  </a:cubicBezTo>
                  <a:cubicBezTo>
                    <a:pt x="2405" y="244"/>
                    <a:pt x="1888"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1" name="Google Shape;1771;p46">
              <a:extLst>
                <a:ext uri="{FF2B5EF4-FFF2-40B4-BE49-F238E27FC236}">
                  <a16:creationId xmlns:a16="http://schemas.microsoft.com/office/drawing/2014/main" id="{56573464-0D35-91E2-31B8-09805376C573}"/>
                </a:ext>
              </a:extLst>
            </p:cNvPr>
            <p:cNvSpPr/>
            <p:nvPr/>
          </p:nvSpPr>
          <p:spPr>
            <a:xfrm>
              <a:off x="6427871" y="2444969"/>
              <a:ext cx="77292" cy="114245"/>
            </a:xfrm>
            <a:custGeom>
              <a:avLst/>
              <a:gdLst/>
              <a:ahLst/>
              <a:cxnLst/>
              <a:rect l="l" t="t" r="r" b="b"/>
              <a:pathLst>
                <a:path w="2054" h="3036" extrusionOk="0">
                  <a:moveTo>
                    <a:pt x="1200" y="1"/>
                  </a:moveTo>
                  <a:cubicBezTo>
                    <a:pt x="1164" y="1"/>
                    <a:pt x="1127" y="4"/>
                    <a:pt x="1091" y="10"/>
                  </a:cubicBezTo>
                  <a:cubicBezTo>
                    <a:pt x="822" y="73"/>
                    <a:pt x="601" y="247"/>
                    <a:pt x="459" y="484"/>
                  </a:cubicBezTo>
                  <a:cubicBezTo>
                    <a:pt x="127" y="989"/>
                    <a:pt x="1" y="1621"/>
                    <a:pt x="127" y="2221"/>
                  </a:cubicBezTo>
                  <a:cubicBezTo>
                    <a:pt x="159" y="2347"/>
                    <a:pt x="254" y="2947"/>
                    <a:pt x="364" y="3010"/>
                  </a:cubicBezTo>
                  <a:cubicBezTo>
                    <a:pt x="387" y="3028"/>
                    <a:pt x="414" y="3036"/>
                    <a:pt x="446" y="3036"/>
                  </a:cubicBezTo>
                  <a:cubicBezTo>
                    <a:pt x="616" y="3036"/>
                    <a:pt x="897" y="2819"/>
                    <a:pt x="1043" y="2726"/>
                  </a:cubicBezTo>
                  <a:cubicBezTo>
                    <a:pt x="1612" y="2410"/>
                    <a:pt x="1991" y="1826"/>
                    <a:pt x="2038" y="1163"/>
                  </a:cubicBezTo>
                  <a:cubicBezTo>
                    <a:pt x="2054" y="879"/>
                    <a:pt x="1991" y="594"/>
                    <a:pt x="1833" y="342"/>
                  </a:cubicBezTo>
                  <a:cubicBezTo>
                    <a:pt x="1681" y="135"/>
                    <a:pt x="1446"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2" name="Google Shape;1772;p46">
              <a:extLst>
                <a:ext uri="{FF2B5EF4-FFF2-40B4-BE49-F238E27FC236}">
                  <a16:creationId xmlns:a16="http://schemas.microsoft.com/office/drawing/2014/main" id="{13467664-233E-F27B-46BC-C47F7F993734}"/>
                </a:ext>
              </a:extLst>
            </p:cNvPr>
            <p:cNvSpPr/>
            <p:nvPr/>
          </p:nvSpPr>
          <p:spPr>
            <a:xfrm>
              <a:off x="6316753" y="2510519"/>
              <a:ext cx="123050" cy="70218"/>
            </a:xfrm>
            <a:custGeom>
              <a:avLst/>
              <a:gdLst/>
              <a:ahLst/>
              <a:cxnLst/>
              <a:rect l="l" t="t" r="r" b="b"/>
              <a:pathLst>
                <a:path w="3270" h="1866" extrusionOk="0">
                  <a:moveTo>
                    <a:pt x="1315" y="0"/>
                  </a:moveTo>
                  <a:cubicBezTo>
                    <a:pt x="1220" y="0"/>
                    <a:pt x="1124" y="7"/>
                    <a:pt x="1027" y="21"/>
                  </a:cubicBezTo>
                  <a:cubicBezTo>
                    <a:pt x="743" y="52"/>
                    <a:pt x="474" y="179"/>
                    <a:pt x="269" y="400"/>
                  </a:cubicBezTo>
                  <a:cubicBezTo>
                    <a:pt x="64" y="605"/>
                    <a:pt x="1" y="921"/>
                    <a:pt x="95" y="1190"/>
                  </a:cubicBezTo>
                  <a:cubicBezTo>
                    <a:pt x="222" y="1442"/>
                    <a:pt x="427" y="1616"/>
                    <a:pt x="696" y="1711"/>
                  </a:cubicBezTo>
                  <a:cubicBezTo>
                    <a:pt x="961" y="1814"/>
                    <a:pt x="1243" y="1865"/>
                    <a:pt x="1527" y="1865"/>
                  </a:cubicBezTo>
                  <a:cubicBezTo>
                    <a:pt x="1851" y="1865"/>
                    <a:pt x="2177" y="1798"/>
                    <a:pt x="2480" y="1663"/>
                  </a:cubicBezTo>
                  <a:cubicBezTo>
                    <a:pt x="2591" y="1600"/>
                    <a:pt x="3159" y="1379"/>
                    <a:pt x="3191" y="1268"/>
                  </a:cubicBezTo>
                  <a:cubicBezTo>
                    <a:pt x="3270" y="1095"/>
                    <a:pt x="2906" y="810"/>
                    <a:pt x="2780" y="653"/>
                  </a:cubicBezTo>
                  <a:cubicBezTo>
                    <a:pt x="2402" y="234"/>
                    <a:pt x="1874" y="0"/>
                    <a:pt x="1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3" name="Google Shape;1773;p46">
              <a:extLst>
                <a:ext uri="{FF2B5EF4-FFF2-40B4-BE49-F238E27FC236}">
                  <a16:creationId xmlns:a16="http://schemas.microsoft.com/office/drawing/2014/main" id="{F706BA0C-4304-89DF-FA14-EF24D40A636E}"/>
                </a:ext>
              </a:extLst>
            </p:cNvPr>
            <p:cNvSpPr/>
            <p:nvPr/>
          </p:nvSpPr>
          <p:spPr>
            <a:xfrm>
              <a:off x="6553289" y="2097051"/>
              <a:ext cx="140285" cy="568777"/>
            </a:xfrm>
            <a:custGeom>
              <a:avLst/>
              <a:gdLst/>
              <a:ahLst/>
              <a:cxnLst/>
              <a:rect l="l" t="t" r="r" b="b"/>
              <a:pathLst>
                <a:path w="3728" h="15115" extrusionOk="0">
                  <a:moveTo>
                    <a:pt x="3595" y="1"/>
                  </a:moveTo>
                  <a:cubicBezTo>
                    <a:pt x="3562" y="1"/>
                    <a:pt x="3532" y="18"/>
                    <a:pt x="3522" y="49"/>
                  </a:cubicBezTo>
                  <a:cubicBezTo>
                    <a:pt x="1153" y="4676"/>
                    <a:pt x="0" y="9824"/>
                    <a:pt x="190" y="15020"/>
                  </a:cubicBezTo>
                  <a:cubicBezTo>
                    <a:pt x="190" y="15068"/>
                    <a:pt x="237" y="15115"/>
                    <a:pt x="284" y="15115"/>
                  </a:cubicBezTo>
                  <a:cubicBezTo>
                    <a:pt x="347" y="15115"/>
                    <a:pt x="395" y="15068"/>
                    <a:pt x="379" y="15004"/>
                  </a:cubicBezTo>
                  <a:cubicBezTo>
                    <a:pt x="205" y="9856"/>
                    <a:pt x="1342" y="4739"/>
                    <a:pt x="3696" y="144"/>
                  </a:cubicBezTo>
                  <a:cubicBezTo>
                    <a:pt x="3727" y="96"/>
                    <a:pt x="3696" y="33"/>
                    <a:pt x="3648" y="17"/>
                  </a:cubicBezTo>
                  <a:cubicBezTo>
                    <a:pt x="3631" y="6"/>
                    <a:pt x="3613" y="1"/>
                    <a:pt x="3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4" name="Google Shape;1774;p46">
              <a:extLst>
                <a:ext uri="{FF2B5EF4-FFF2-40B4-BE49-F238E27FC236}">
                  <a16:creationId xmlns:a16="http://schemas.microsoft.com/office/drawing/2014/main" id="{D65E4439-0976-39BB-42A6-6D92A126BF14}"/>
                </a:ext>
              </a:extLst>
            </p:cNvPr>
            <p:cNvSpPr/>
            <p:nvPr/>
          </p:nvSpPr>
          <p:spPr>
            <a:xfrm>
              <a:off x="6618048" y="1963506"/>
              <a:ext cx="90049" cy="275075"/>
            </a:xfrm>
            <a:custGeom>
              <a:avLst/>
              <a:gdLst/>
              <a:ahLst/>
              <a:cxnLst/>
              <a:rect l="l" t="t" r="r" b="b"/>
              <a:pathLst>
                <a:path w="2393" h="7310" extrusionOk="0">
                  <a:moveTo>
                    <a:pt x="2262" y="0"/>
                  </a:moveTo>
                  <a:cubicBezTo>
                    <a:pt x="2222" y="0"/>
                    <a:pt x="2182" y="23"/>
                    <a:pt x="2164" y="76"/>
                  </a:cubicBezTo>
                  <a:cubicBezTo>
                    <a:pt x="1580" y="1577"/>
                    <a:pt x="980" y="3156"/>
                    <a:pt x="474" y="4735"/>
                  </a:cubicBezTo>
                  <a:cubicBezTo>
                    <a:pt x="222" y="5540"/>
                    <a:pt x="0" y="6393"/>
                    <a:pt x="206" y="7230"/>
                  </a:cubicBezTo>
                  <a:cubicBezTo>
                    <a:pt x="206" y="7278"/>
                    <a:pt x="253" y="7309"/>
                    <a:pt x="301" y="7309"/>
                  </a:cubicBezTo>
                  <a:lnTo>
                    <a:pt x="316" y="7309"/>
                  </a:lnTo>
                  <a:cubicBezTo>
                    <a:pt x="364" y="7293"/>
                    <a:pt x="411" y="7246"/>
                    <a:pt x="395" y="7183"/>
                  </a:cubicBezTo>
                  <a:cubicBezTo>
                    <a:pt x="206" y="6393"/>
                    <a:pt x="427" y="5588"/>
                    <a:pt x="664" y="4798"/>
                  </a:cubicBezTo>
                  <a:cubicBezTo>
                    <a:pt x="1169" y="3219"/>
                    <a:pt x="1769" y="1655"/>
                    <a:pt x="2354" y="139"/>
                  </a:cubicBezTo>
                  <a:cubicBezTo>
                    <a:pt x="2393" y="61"/>
                    <a:pt x="2328" y="0"/>
                    <a:pt x="2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5" name="Google Shape;1775;p46">
              <a:extLst>
                <a:ext uri="{FF2B5EF4-FFF2-40B4-BE49-F238E27FC236}">
                  <a16:creationId xmlns:a16="http://schemas.microsoft.com/office/drawing/2014/main" id="{54664300-0B0E-3A35-0B07-318A2F657C8E}"/>
                </a:ext>
              </a:extLst>
            </p:cNvPr>
            <p:cNvSpPr/>
            <p:nvPr/>
          </p:nvSpPr>
          <p:spPr>
            <a:xfrm>
              <a:off x="6642394" y="1998990"/>
              <a:ext cx="117067" cy="197369"/>
            </a:xfrm>
            <a:custGeom>
              <a:avLst/>
              <a:gdLst/>
              <a:ahLst/>
              <a:cxnLst/>
              <a:rect l="l" t="t" r="r" b="b"/>
              <a:pathLst>
                <a:path w="3111" h="5245" extrusionOk="0">
                  <a:moveTo>
                    <a:pt x="2990" y="1"/>
                  </a:moveTo>
                  <a:cubicBezTo>
                    <a:pt x="2957" y="1"/>
                    <a:pt x="2924" y="20"/>
                    <a:pt x="2907" y="65"/>
                  </a:cubicBezTo>
                  <a:cubicBezTo>
                    <a:pt x="2149" y="1850"/>
                    <a:pt x="1185" y="3524"/>
                    <a:pt x="33" y="5087"/>
                  </a:cubicBezTo>
                  <a:cubicBezTo>
                    <a:pt x="1" y="5134"/>
                    <a:pt x="17" y="5182"/>
                    <a:pt x="64" y="5229"/>
                  </a:cubicBezTo>
                  <a:cubicBezTo>
                    <a:pt x="80" y="5229"/>
                    <a:pt x="96" y="5245"/>
                    <a:pt x="111" y="5245"/>
                  </a:cubicBezTo>
                  <a:cubicBezTo>
                    <a:pt x="143" y="5245"/>
                    <a:pt x="175" y="5229"/>
                    <a:pt x="190" y="5198"/>
                  </a:cubicBezTo>
                  <a:cubicBezTo>
                    <a:pt x="1343" y="3634"/>
                    <a:pt x="2322" y="1928"/>
                    <a:pt x="3080" y="144"/>
                  </a:cubicBezTo>
                  <a:cubicBezTo>
                    <a:pt x="3111" y="63"/>
                    <a:pt x="3050" y="1"/>
                    <a:pt x="2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6" name="Google Shape;1776;p46">
              <a:extLst>
                <a:ext uri="{FF2B5EF4-FFF2-40B4-BE49-F238E27FC236}">
                  <a16:creationId xmlns:a16="http://schemas.microsoft.com/office/drawing/2014/main" id="{10459328-1FEB-F538-245B-75372DADA9DF}"/>
                </a:ext>
              </a:extLst>
            </p:cNvPr>
            <p:cNvSpPr/>
            <p:nvPr/>
          </p:nvSpPr>
          <p:spPr>
            <a:xfrm>
              <a:off x="6637050" y="2042790"/>
              <a:ext cx="143859" cy="170238"/>
            </a:xfrm>
            <a:custGeom>
              <a:avLst/>
              <a:gdLst/>
              <a:ahLst/>
              <a:cxnLst/>
              <a:rect l="l" t="t" r="r" b="b"/>
              <a:pathLst>
                <a:path w="3823" h="4524" extrusionOk="0">
                  <a:moveTo>
                    <a:pt x="3724" y="1"/>
                  </a:moveTo>
                  <a:cubicBezTo>
                    <a:pt x="3684" y="1"/>
                    <a:pt x="3641" y="21"/>
                    <a:pt x="3617" y="70"/>
                  </a:cubicBezTo>
                  <a:cubicBezTo>
                    <a:pt x="2986" y="1444"/>
                    <a:pt x="2117" y="2691"/>
                    <a:pt x="1059" y="3781"/>
                  </a:cubicBezTo>
                  <a:cubicBezTo>
                    <a:pt x="798" y="4058"/>
                    <a:pt x="476" y="4334"/>
                    <a:pt x="139" y="4334"/>
                  </a:cubicBezTo>
                  <a:cubicBezTo>
                    <a:pt x="130" y="4334"/>
                    <a:pt x="121" y="4334"/>
                    <a:pt x="111" y="4334"/>
                  </a:cubicBezTo>
                  <a:cubicBezTo>
                    <a:pt x="103" y="4331"/>
                    <a:pt x="95" y="4331"/>
                    <a:pt x="87" y="4331"/>
                  </a:cubicBezTo>
                  <a:cubicBezTo>
                    <a:pt x="37" y="4331"/>
                    <a:pt x="1" y="4373"/>
                    <a:pt x="1" y="4428"/>
                  </a:cubicBezTo>
                  <a:cubicBezTo>
                    <a:pt x="1" y="4476"/>
                    <a:pt x="48" y="4523"/>
                    <a:pt x="96" y="4523"/>
                  </a:cubicBezTo>
                  <a:lnTo>
                    <a:pt x="127" y="4523"/>
                  </a:lnTo>
                  <a:cubicBezTo>
                    <a:pt x="554" y="4523"/>
                    <a:pt x="917" y="4223"/>
                    <a:pt x="1201" y="3923"/>
                  </a:cubicBezTo>
                  <a:cubicBezTo>
                    <a:pt x="2259" y="2818"/>
                    <a:pt x="3144" y="1538"/>
                    <a:pt x="3807" y="149"/>
                  </a:cubicBezTo>
                  <a:cubicBezTo>
                    <a:pt x="3823" y="101"/>
                    <a:pt x="3807" y="38"/>
                    <a:pt x="3759" y="6"/>
                  </a:cubicBezTo>
                  <a:cubicBezTo>
                    <a:pt x="3748" y="3"/>
                    <a:pt x="3736" y="1"/>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7" name="Google Shape;1777;p46">
              <a:extLst>
                <a:ext uri="{FF2B5EF4-FFF2-40B4-BE49-F238E27FC236}">
                  <a16:creationId xmlns:a16="http://schemas.microsoft.com/office/drawing/2014/main" id="{896CA7A5-33F6-6F83-DCD2-175130EE722F}"/>
                </a:ext>
              </a:extLst>
            </p:cNvPr>
            <p:cNvSpPr/>
            <p:nvPr/>
          </p:nvSpPr>
          <p:spPr>
            <a:xfrm>
              <a:off x="6598443" y="2067776"/>
              <a:ext cx="27884" cy="188037"/>
            </a:xfrm>
            <a:custGeom>
              <a:avLst/>
              <a:gdLst/>
              <a:ahLst/>
              <a:cxnLst/>
              <a:rect l="l" t="t" r="r" b="b"/>
              <a:pathLst>
                <a:path w="741" h="4997" extrusionOk="0">
                  <a:moveTo>
                    <a:pt x="617" y="0"/>
                  </a:moveTo>
                  <a:cubicBezTo>
                    <a:pt x="578" y="0"/>
                    <a:pt x="540" y="21"/>
                    <a:pt x="521" y="69"/>
                  </a:cubicBezTo>
                  <a:cubicBezTo>
                    <a:pt x="16" y="1648"/>
                    <a:pt x="0" y="3338"/>
                    <a:pt x="506" y="4917"/>
                  </a:cubicBezTo>
                  <a:cubicBezTo>
                    <a:pt x="521" y="4965"/>
                    <a:pt x="553" y="4996"/>
                    <a:pt x="600" y="4996"/>
                  </a:cubicBezTo>
                  <a:lnTo>
                    <a:pt x="632" y="4996"/>
                  </a:lnTo>
                  <a:cubicBezTo>
                    <a:pt x="679" y="4980"/>
                    <a:pt x="711" y="4917"/>
                    <a:pt x="695" y="4870"/>
                  </a:cubicBezTo>
                  <a:cubicBezTo>
                    <a:pt x="206" y="3322"/>
                    <a:pt x="221" y="1664"/>
                    <a:pt x="711" y="132"/>
                  </a:cubicBezTo>
                  <a:cubicBezTo>
                    <a:pt x="740" y="54"/>
                    <a:pt x="679" y="0"/>
                    <a:pt x="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8" name="Google Shape;1778;p46">
              <a:extLst>
                <a:ext uri="{FF2B5EF4-FFF2-40B4-BE49-F238E27FC236}">
                  <a16:creationId xmlns:a16="http://schemas.microsoft.com/office/drawing/2014/main" id="{9741798B-EC43-6F94-1DEF-D08DD5607DD1}"/>
                </a:ext>
              </a:extLst>
            </p:cNvPr>
            <p:cNvSpPr/>
            <p:nvPr/>
          </p:nvSpPr>
          <p:spPr>
            <a:xfrm>
              <a:off x="6628960" y="2089413"/>
              <a:ext cx="143370" cy="140285"/>
            </a:xfrm>
            <a:custGeom>
              <a:avLst/>
              <a:gdLst/>
              <a:ahLst/>
              <a:cxnLst/>
              <a:rect l="l" t="t" r="r" b="b"/>
              <a:pathLst>
                <a:path w="3810" h="3728" extrusionOk="0">
                  <a:moveTo>
                    <a:pt x="3677" y="1"/>
                  </a:moveTo>
                  <a:cubicBezTo>
                    <a:pt x="3648" y="1"/>
                    <a:pt x="3619" y="14"/>
                    <a:pt x="3595" y="47"/>
                  </a:cubicBezTo>
                  <a:cubicBezTo>
                    <a:pt x="3027" y="884"/>
                    <a:pt x="2379" y="1673"/>
                    <a:pt x="1669" y="2416"/>
                  </a:cubicBezTo>
                  <a:cubicBezTo>
                    <a:pt x="1227" y="2858"/>
                    <a:pt x="721" y="3316"/>
                    <a:pt x="137" y="3521"/>
                  </a:cubicBezTo>
                  <a:cubicBezTo>
                    <a:pt x="0" y="3551"/>
                    <a:pt x="39" y="3727"/>
                    <a:pt x="154" y="3727"/>
                  </a:cubicBezTo>
                  <a:cubicBezTo>
                    <a:pt x="158" y="3727"/>
                    <a:pt x="163" y="3727"/>
                    <a:pt x="168" y="3726"/>
                  </a:cubicBezTo>
                  <a:lnTo>
                    <a:pt x="200" y="3726"/>
                  </a:lnTo>
                  <a:cubicBezTo>
                    <a:pt x="832" y="3505"/>
                    <a:pt x="1353" y="3031"/>
                    <a:pt x="1811" y="2558"/>
                  </a:cubicBezTo>
                  <a:cubicBezTo>
                    <a:pt x="2522" y="1815"/>
                    <a:pt x="3185" y="1010"/>
                    <a:pt x="3753" y="157"/>
                  </a:cubicBezTo>
                  <a:cubicBezTo>
                    <a:pt x="3809" y="79"/>
                    <a:pt x="3747" y="1"/>
                    <a:pt x="3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9" name="Google Shape;1779;p46">
              <a:extLst>
                <a:ext uri="{FF2B5EF4-FFF2-40B4-BE49-F238E27FC236}">
                  <a16:creationId xmlns:a16="http://schemas.microsoft.com/office/drawing/2014/main" id="{E2FE663D-8483-B63F-DCA4-AD23DA9CAE1E}"/>
                </a:ext>
              </a:extLst>
            </p:cNvPr>
            <p:cNvSpPr/>
            <p:nvPr/>
          </p:nvSpPr>
          <p:spPr>
            <a:xfrm>
              <a:off x="6519987" y="2207116"/>
              <a:ext cx="93924" cy="97989"/>
            </a:xfrm>
            <a:custGeom>
              <a:avLst/>
              <a:gdLst/>
              <a:ahLst/>
              <a:cxnLst/>
              <a:rect l="l" t="t" r="r" b="b"/>
              <a:pathLst>
                <a:path w="2496" h="2604" extrusionOk="0">
                  <a:moveTo>
                    <a:pt x="778" y="0"/>
                  </a:moveTo>
                  <a:cubicBezTo>
                    <a:pt x="725" y="0"/>
                    <a:pt x="671" y="5"/>
                    <a:pt x="617" y="14"/>
                  </a:cubicBezTo>
                  <a:cubicBezTo>
                    <a:pt x="332" y="77"/>
                    <a:pt x="111" y="314"/>
                    <a:pt x="48" y="598"/>
                  </a:cubicBezTo>
                  <a:cubicBezTo>
                    <a:pt x="1" y="883"/>
                    <a:pt x="32" y="1183"/>
                    <a:pt x="174" y="1435"/>
                  </a:cubicBezTo>
                  <a:cubicBezTo>
                    <a:pt x="459" y="2035"/>
                    <a:pt x="1027" y="2446"/>
                    <a:pt x="1675" y="2525"/>
                  </a:cubicBezTo>
                  <a:cubicBezTo>
                    <a:pt x="1802" y="2536"/>
                    <a:pt x="2044" y="2603"/>
                    <a:pt x="2222" y="2603"/>
                  </a:cubicBezTo>
                  <a:cubicBezTo>
                    <a:pt x="2309" y="2603"/>
                    <a:pt x="2381" y="2587"/>
                    <a:pt x="2417" y="2541"/>
                  </a:cubicBezTo>
                  <a:cubicBezTo>
                    <a:pt x="2496" y="2430"/>
                    <a:pt x="2354" y="1846"/>
                    <a:pt x="2338" y="1720"/>
                  </a:cubicBezTo>
                  <a:cubicBezTo>
                    <a:pt x="2227" y="1104"/>
                    <a:pt x="1880" y="567"/>
                    <a:pt x="1390" y="219"/>
                  </a:cubicBezTo>
                  <a:cubicBezTo>
                    <a:pt x="1212" y="79"/>
                    <a:pt x="1002" y="0"/>
                    <a:pt x="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0" name="Google Shape;1780;p46">
              <a:extLst>
                <a:ext uri="{FF2B5EF4-FFF2-40B4-BE49-F238E27FC236}">
                  <a16:creationId xmlns:a16="http://schemas.microsoft.com/office/drawing/2014/main" id="{3658709D-A2A4-2E76-C2AF-AB5FBD1E80E8}"/>
                </a:ext>
              </a:extLst>
            </p:cNvPr>
            <p:cNvSpPr/>
            <p:nvPr/>
          </p:nvSpPr>
          <p:spPr>
            <a:xfrm>
              <a:off x="6601416" y="2246664"/>
              <a:ext cx="111761" cy="79286"/>
            </a:xfrm>
            <a:custGeom>
              <a:avLst/>
              <a:gdLst/>
              <a:ahLst/>
              <a:cxnLst/>
              <a:rect l="l" t="t" r="r" b="b"/>
              <a:pathLst>
                <a:path w="2970" h="2107" extrusionOk="0">
                  <a:moveTo>
                    <a:pt x="1984" y="1"/>
                  </a:moveTo>
                  <a:cubicBezTo>
                    <a:pt x="1879" y="1"/>
                    <a:pt x="1774" y="13"/>
                    <a:pt x="1674" y="37"/>
                  </a:cubicBezTo>
                  <a:cubicBezTo>
                    <a:pt x="1027" y="195"/>
                    <a:pt x="506" y="669"/>
                    <a:pt x="285" y="1284"/>
                  </a:cubicBezTo>
                  <a:cubicBezTo>
                    <a:pt x="221" y="1474"/>
                    <a:pt x="0" y="1869"/>
                    <a:pt x="111" y="2011"/>
                  </a:cubicBezTo>
                  <a:cubicBezTo>
                    <a:pt x="206" y="2106"/>
                    <a:pt x="806" y="2106"/>
                    <a:pt x="932" y="2106"/>
                  </a:cubicBezTo>
                  <a:cubicBezTo>
                    <a:pt x="953" y="2106"/>
                    <a:pt x="973" y="2106"/>
                    <a:pt x="994" y="2106"/>
                  </a:cubicBezTo>
                  <a:cubicBezTo>
                    <a:pt x="1588" y="2106"/>
                    <a:pt x="2163" y="1887"/>
                    <a:pt x="2606" y="1490"/>
                  </a:cubicBezTo>
                  <a:cubicBezTo>
                    <a:pt x="2811" y="1316"/>
                    <a:pt x="2953" y="1063"/>
                    <a:pt x="2969" y="795"/>
                  </a:cubicBezTo>
                  <a:cubicBezTo>
                    <a:pt x="2969" y="495"/>
                    <a:pt x="2780" y="226"/>
                    <a:pt x="2511" y="116"/>
                  </a:cubicBezTo>
                  <a:cubicBezTo>
                    <a:pt x="2343" y="36"/>
                    <a:pt x="2162" y="1"/>
                    <a:pt x="1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1" name="Google Shape;1781;p46">
              <a:extLst>
                <a:ext uri="{FF2B5EF4-FFF2-40B4-BE49-F238E27FC236}">
                  <a16:creationId xmlns:a16="http://schemas.microsoft.com/office/drawing/2014/main" id="{ACA9EB9B-6699-AAF4-9631-8331796DDE61}"/>
                </a:ext>
              </a:extLst>
            </p:cNvPr>
            <p:cNvSpPr/>
            <p:nvPr/>
          </p:nvSpPr>
          <p:spPr>
            <a:xfrm>
              <a:off x="6496205" y="2298893"/>
              <a:ext cx="93962" cy="98139"/>
            </a:xfrm>
            <a:custGeom>
              <a:avLst/>
              <a:gdLst/>
              <a:ahLst/>
              <a:cxnLst/>
              <a:rect l="l" t="t" r="r" b="b"/>
              <a:pathLst>
                <a:path w="2497" h="2608" extrusionOk="0">
                  <a:moveTo>
                    <a:pt x="739" y="0"/>
                  </a:moveTo>
                  <a:cubicBezTo>
                    <a:pt x="699" y="0"/>
                    <a:pt x="658" y="2"/>
                    <a:pt x="617" y="7"/>
                  </a:cubicBezTo>
                  <a:cubicBezTo>
                    <a:pt x="333" y="86"/>
                    <a:pt x="112" y="323"/>
                    <a:pt x="48" y="607"/>
                  </a:cubicBezTo>
                  <a:cubicBezTo>
                    <a:pt x="1" y="891"/>
                    <a:pt x="33" y="1191"/>
                    <a:pt x="175" y="1444"/>
                  </a:cubicBezTo>
                  <a:cubicBezTo>
                    <a:pt x="459" y="2044"/>
                    <a:pt x="1027" y="2439"/>
                    <a:pt x="1675" y="2534"/>
                  </a:cubicBezTo>
                  <a:cubicBezTo>
                    <a:pt x="1798" y="2544"/>
                    <a:pt x="2028" y="2608"/>
                    <a:pt x="2204" y="2608"/>
                  </a:cubicBezTo>
                  <a:cubicBezTo>
                    <a:pt x="2299" y="2608"/>
                    <a:pt x="2379" y="2589"/>
                    <a:pt x="2417" y="2534"/>
                  </a:cubicBezTo>
                  <a:cubicBezTo>
                    <a:pt x="2496" y="2439"/>
                    <a:pt x="2354" y="1855"/>
                    <a:pt x="2338" y="1713"/>
                  </a:cubicBezTo>
                  <a:cubicBezTo>
                    <a:pt x="2228" y="1112"/>
                    <a:pt x="1880" y="576"/>
                    <a:pt x="1391" y="228"/>
                  </a:cubicBezTo>
                  <a:cubicBezTo>
                    <a:pt x="1202" y="79"/>
                    <a:pt x="978"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2" name="Google Shape;1782;p46">
              <a:extLst>
                <a:ext uri="{FF2B5EF4-FFF2-40B4-BE49-F238E27FC236}">
                  <a16:creationId xmlns:a16="http://schemas.microsoft.com/office/drawing/2014/main" id="{347B7134-D70A-E56A-09C3-48A4D679108F}"/>
                </a:ext>
              </a:extLst>
            </p:cNvPr>
            <p:cNvSpPr/>
            <p:nvPr/>
          </p:nvSpPr>
          <p:spPr>
            <a:xfrm>
              <a:off x="6579403" y="2329260"/>
              <a:ext cx="111761" cy="79286"/>
            </a:xfrm>
            <a:custGeom>
              <a:avLst/>
              <a:gdLst/>
              <a:ahLst/>
              <a:cxnLst/>
              <a:rect l="l" t="t" r="r" b="b"/>
              <a:pathLst>
                <a:path w="2970" h="2107" extrusionOk="0">
                  <a:moveTo>
                    <a:pt x="1985" y="1"/>
                  </a:moveTo>
                  <a:cubicBezTo>
                    <a:pt x="1879" y="1"/>
                    <a:pt x="1775" y="13"/>
                    <a:pt x="1675" y="37"/>
                  </a:cubicBezTo>
                  <a:cubicBezTo>
                    <a:pt x="1027" y="195"/>
                    <a:pt x="506" y="653"/>
                    <a:pt x="285" y="1285"/>
                  </a:cubicBezTo>
                  <a:cubicBezTo>
                    <a:pt x="222" y="1474"/>
                    <a:pt x="1" y="1869"/>
                    <a:pt x="127" y="2011"/>
                  </a:cubicBezTo>
                  <a:cubicBezTo>
                    <a:pt x="206" y="2106"/>
                    <a:pt x="806" y="2106"/>
                    <a:pt x="933" y="2106"/>
                  </a:cubicBezTo>
                  <a:cubicBezTo>
                    <a:pt x="953" y="2106"/>
                    <a:pt x="974" y="2107"/>
                    <a:pt x="994" y="2107"/>
                  </a:cubicBezTo>
                  <a:cubicBezTo>
                    <a:pt x="1589" y="2107"/>
                    <a:pt x="2164" y="1887"/>
                    <a:pt x="2607" y="1490"/>
                  </a:cubicBezTo>
                  <a:cubicBezTo>
                    <a:pt x="2812" y="1316"/>
                    <a:pt x="2954" y="1063"/>
                    <a:pt x="2970" y="795"/>
                  </a:cubicBezTo>
                  <a:cubicBezTo>
                    <a:pt x="2970" y="495"/>
                    <a:pt x="2780" y="226"/>
                    <a:pt x="2512" y="116"/>
                  </a:cubicBezTo>
                  <a:cubicBezTo>
                    <a:pt x="2343" y="37"/>
                    <a:pt x="2162"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3" name="Google Shape;1783;p46">
              <a:extLst>
                <a:ext uri="{FF2B5EF4-FFF2-40B4-BE49-F238E27FC236}">
                  <a16:creationId xmlns:a16="http://schemas.microsoft.com/office/drawing/2014/main" id="{F7F43035-BE6C-D63E-0915-85B9DE07D096}"/>
                </a:ext>
              </a:extLst>
            </p:cNvPr>
            <p:cNvSpPr/>
            <p:nvPr/>
          </p:nvSpPr>
          <p:spPr>
            <a:xfrm>
              <a:off x="6477203" y="2405233"/>
              <a:ext cx="93924" cy="97876"/>
            </a:xfrm>
            <a:custGeom>
              <a:avLst/>
              <a:gdLst/>
              <a:ahLst/>
              <a:cxnLst/>
              <a:rect l="l" t="t" r="r" b="b"/>
              <a:pathLst>
                <a:path w="2496" h="2601" extrusionOk="0">
                  <a:moveTo>
                    <a:pt x="750" y="0"/>
                  </a:moveTo>
                  <a:cubicBezTo>
                    <a:pt x="705" y="0"/>
                    <a:pt x="661" y="3"/>
                    <a:pt x="617" y="8"/>
                  </a:cubicBezTo>
                  <a:cubicBezTo>
                    <a:pt x="332" y="87"/>
                    <a:pt x="111" y="308"/>
                    <a:pt x="48" y="592"/>
                  </a:cubicBezTo>
                  <a:cubicBezTo>
                    <a:pt x="1" y="876"/>
                    <a:pt x="32" y="1176"/>
                    <a:pt x="174" y="1445"/>
                  </a:cubicBezTo>
                  <a:cubicBezTo>
                    <a:pt x="459" y="2029"/>
                    <a:pt x="1011" y="2440"/>
                    <a:pt x="1675" y="2519"/>
                  </a:cubicBezTo>
                  <a:cubicBezTo>
                    <a:pt x="1799" y="2539"/>
                    <a:pt x="2031" y="2601"/>
                    <a:pt x="2208" y="2601"/>
                  </a:cubicBezTo>
                  <a:cubicBezTo>
                    <a:pt x="2301" y="2601"/>
                    <a:pt x="2379" y="2584"/>
                    <a:pt x="2417" y="2535"/>
                  </a:cubicBezTo>
                  <a:cubicBezTo>
                    <a:pt x="2496" y="2424"/>
                    <a:pt x="2354" y="1840"/>
                    <a:pt x="2338" y="1713"/>
                  </a:cubicBezTo>
                  <a:cubicBezTo>
                    <a:pt x="2227" y="1113"/>
                    <a:pt x="1880" y="576"/>
                    <a:pt x="1375" y="213"/>
                  </a:cubicBezTo>
                  <a:cubicBezTo>
                    <a:pt x="1203" y="68"/>
                    <a:pt x="976"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4" name="Google Shape;1784;p46">
              <a:extLst>
                <a:ext uri="{FF2B5EF4-FFF2-40B4-BE49-F238E27FC236}">
                  <a16:creationId xmlns:a16="http://schemas.microsoft.com/office/drawing/2014/main" id="{AA7AAC8D-5E7A-FC1D-C921-65502E243B82}"/>
                </a:ext>
              </a:extLst>
            </p:cNvPr>
            <p:cNvSpPr/>
            <p:nvPr/>
          </p:nvSpPr>
          <p:spPr>
            <a:xfrm>
              <a:off x="6567550" y="2422881"/>
              <a:ext cx="111761" cy="79550"/>
            </a:xfrm>
            <a:custGeom>
              <a:avLst/>
              <a:gdLst/>
              <a:ahLst/>
              <a:cxnLst/>
              <a:rect l="l" t="t" r="r" b="b"/>
              <a:pathLst>
                <a:path w="2970" h="2114" extrusionOk="0">
                  <a:moveTo>
                    <a:pt x="2000" y="0"/>
                  </a:moveTo>
                  <a:cubicBezTo>
                    <a:pt x="1891" y="0"/>
                    <a:pt x="1781" y="14"/>
                    <a:pt x="1674" y="44"/>
                  </a:cubicBezTo>
                  <a:cubicBezTo>
                    <a:pt x="1027" y="202"/>
                    <a:pt x="505" y="660"/>
                    <a:pt x="284" y="1292"/>
                  </a:cubicBezTo>
                  <a:cubicBezTo>
                    <a:pt x="221" y="1481"/>
                    <a:pt x="0" y="1876"/>
                    <a:pt x="126" y="2002"/>
                  </a:cubicBezTo>
                  <a:cubicBezTo>
                    <a:pt x="205" y="2097"/>
                    <a:pt x="806" y="2097"/>
                    <a:pt x="932" y="2113"/>
                  </a:cubicBezTo>
                  <a:cubicBezTo>
                    <a:pt x="952" y="2114"/>
                    <a:pt x="973" y="2114"/>
                    <a:pt x="994" y="2114"/>
                  </a:cubicBezTo>
                  <a:cubicBezTo>
                    <a:pt x="1588" y="2114"/>
                    <a:pt x="2163" y="1894"/>
                    <a:pt x="2606" y="1497"/>
                  </a:cubicBezTo>
                  <a:cubicBezTo>
                    <a:pt x="2827" y="1323"/>
                    <a:pt x="2953" y="1071"/>
                    <a:pt x="2969" y="802"/>
                  </a:cubicBezTo>
                  <a:cubicBezTo>
                    <a:pt x="2969" y="502"/>
                    <a:pt x="2795" y="234"/>
                    <a:pt x="2527" y="107"/>
                  </a:cubicBezTo>
                  <a:cubicBezTo>
                    <a:pt x="2360" y="39"/>
                    <a:pt x="2180" y="0"/>
                    <a:pt x="20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5" name="Google Shape;1785;p46">
              <a:extLst>
                <a:ext uri="{FF2B5EF4-FFF2-40B4-BE49-F238E27FC236}">
                  <a16:creationId xmlns:a16="http://schemas.microsoft.com/office/drawing/2014/main" id="{0472D158-52EB-91D9-78CE-FD13BB0F6735}"/>
                </a:ext>
              </a:extLst>
            </p:cNvPr>
            <p:cNvSpPr/>
            <p:nvPr/>
          </p:nvSpPr>
          <p:spPr>
            <a:xfrm>
              <a:off x="6735714" y="2236504"/>
              <a:ext cx="139683" cy="568401"/>
            </a:xfrm>
            <a:custGeom>
              <a:avLst/>
              <a:gdLst/>
              <a:ahLst/>
              <a:cxnLst/>
              <a:rect l="l" t="t" r="r" b="b"/>
              <a:pathLst>
                <a:path w="3712" h="15105" extrusionOk="0">
                  <a:moveTo>
                    <a:pt x="3604" y="1"/>
                  </a:moveTo>
                  <a:cubicBezTo>
                    <a:pt x="3563" y="1"/>
                    <a:pt x="3530" y="19"/>
                    <a:pt x="3506" y="54"/>
                  </a:cubicBezTo>
                  <a:cubicBezTo>
                    <a:pt x="1137" y="4666"/>
                    <a:pt x="0" y="9830"/>
                    <a:pt x="190" y="15010"/>
                  </a:cubicBezTo>
                  <a:cubicBezTo>
                    <a:pt x="190" y="15057"/>
                    <a:pt x="221" y="15104"/>
                    <a:pt x="285" y="15104"/>
                  </a:cubicBezTo>
                  <a:cubicBezTo>
                    <a:pt x="332" y="15104"/>
                    <a:pt x="379" y="15057"/>
                    <a:pt x="379" y="15010"/>
                  </a:cubicBezTo>
                  <a:cubicBezTo>
                    <a:pt x="190" y="9845"/>
                    <a:pt x="1327" y="4729"/>
                    <a:pt x="3680" y="133"/>
                  </a:cubicBezTo>
                  <a:cubicBezTo>
                    <a:pt x="3712" y="86"/>
                    <a:pt x="3696" y="38"/>
                    <a:pt x="3648" y="7"/>
                  </a:cubicBezTo>
                  <a:cubicBezTo>
                    <a:pt x="3633" y="3"/>
                    <a:pt x="3618" y="1"/>
                    <a:pt x="3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6" name="Google Shape;1786;p46">
              <a:extLst>
                <a:ext uri="{FF2B5EF4-FFF2-40B4-BE49-F238E27FC236}">
                  <a16:creationId xmlns:a16="http://schemas.microsoft.com/office/drawing/2014/main" id="{20D66008-3FAB-B153-9AB6-A1CD53636551}"/>
                </a:ext>
              </a:extLst>
            </p:cNvPr>
            <p:cNvSpPr/>
            <p:nvPr/>
          </p:nvSpPr>
          <p:spPr>
            <a:xfrm>
              <a:off x="6800473" y="2103147"/>
              <a:ext cx="89183" cy="275075"/>
            </a:xfrm>
            <a:custGeom>
              <a:avLst/>
              <a:gdLst/>
              <a:ahLst/>
              <a:cxnLst/>
              <a:rect l="l" t="t" r="r" b="b"/>
              <a:pathLst>
                <a:path w="2370" h="7310" extrusionOk="0">
                  <a:moveTo>
                    <a:pt x="2249" y="1"/>
                  </a:moveTo>
                  <a:cubicBezTo>
                    <a:pt x="2212" y="1"/>
                    <a:pt x="2176" y="27"/>
                    <a:pt x="2164" y="61"/>
                  </a:cubicBezTo>
                  <a:cubicBezTo>
                    <a:pt x="1580" y="1577"/>
                    <a:pt x="964" y="3156"/>
                    <a:pt x="475" y="4735"/>
                  </a:cubicBezTo>
                  <a:cubicBezTo>
                    <a:pt x="222" y="5541"/>
                    <a:pt x="1" y="6393"/>
                    <a:pt x="190" y="7230"/>
                  </a:cubicBezTo>
                  <a:cubicBezTo>
                    <a:pt x="206" y="7278"/>
                    <a:pt x="238" y="7309"/>
                    <a:pt x="285" y="7309"/>
                  </a:cubicBezTo>
                  <a:lnTo>
                    <a:pt x="317" y="7294"/>
                  </a:lnTo>
                  <a:cubicBezTo>
                    <a:pt x="364" y="7294"/>
                    <a:pt x="396" y="7230"/>
                    <a:pt x="380" y="7183"/>
                  </a:cubicBezTo>
                  <a:cubicBezTo>
                    <a:pt x="190" y="6393"/>
                    <a:pt x="411" y="5572"/>
                    <a:pt x="664" y="4783"/>
                  </a:cubicBezTo>
                  <a:cubicBezTo>
                    <a:pt x="1169" y="3219"/>
                    <a:pt x="1754" y="1656"/>
                    <a:pt x="2354" y="124"/>
                  </a:cubicBezTo>
                  <a:cubicBezTo>
                    <a:pt x="2370" y="76"/>
                    <a:pt x="2338" y="29"/>
                    <a:pt x="2291" y="13"/>
                  </a:cubicBezTo>
                  <a:cubicBezTo>
                    <a:pt x="2277" y="4"/>
                    <a:pt x="2263" y="1"/>
                    <a:pt x="2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7" name="Google Shape;1787;p46">
              <a:extLst>
                <a:ext uri="{FF2B5EF4-FFF2-40B4-BE49-F238E27FC236}">
                  <a16:creationId xmlns:a16="http://schemas.microsoft.com/office/drawing/2014/main" id="{2EFD9715-5D34-45F1-37DB-2A9BE960A327}"/>
                </a:ext>
              </a:extLst>
            </p:cNvPr>
            <p:cNvSpPr/>
            <p:nvPr/>
          </p:nvSpPr>
          <p:spPr>
            <a:xfrm>
              <a:off x="6824856" y="2138819"/>
              <a:ext cx="116502" cy="196617"/>
            </a:xfrm>
            <a:custGeom>
              <a:avLst/>
              <a:gdLst/>
              <a:ahLst/>
              <a:cxnLst/>
              <a:rect l="l" t="t" r="r" b="b"/>
              <a:pathLst>
                <a:path w="3096" h="5225" extrusionOk="0">
                  <a:moveTo>
                    <a:pt x="2977" y="0"/>
                  </a:moveTo>
                  <a:cubicBezTo>
                    <a:pt x="2944" y="0"/>
                    <a:pt x="2913" y="26"/>
                    <a:pt x="2890" y="60"/>
                  </a:cubicBezTo>
                  <a:cubicBezTo>
                    <a:pt x="2132" y="1829"/>
                    <a:pt x="1169" y="3519"/>
                    <a:pt x="32" y="5066"/>
                  </a:cubicBezTo>
                  <a:cubicBezTo>
                    <a:pt x="0" y="5114"/>
                    <a:pt x="0" y="5177"/>
                    <a:pt x="48" y="5209"/>
                  </a:cubicBezTo>
                  <a:cubicBezTo>
                    <a:pt x="63" y="5224"/>
                    <a:pt x="95" y="5224"/>
                    <a:pt x="111" y="5224"/>
                  </a:cubicBezTo>
                  <a:cubicBezTo>
                    <a:pt x="142" y="5224"/>
                    <a:pt x="174" y="5209"/>
                    <a:pt x="190" y="5193"/>
                  </a:cubicBezTo>
                  <a:cubicBezTo>
                    <a:pt x="1343" y="3629"/>
                    <a:pt x="2306" y="1924"/>
                    <a:pt x="3080" y="139"/>
                  </a:cubicBezTo>
                  <a:cubicBezTo>
                    <a:pt x="3096" y="92"/>
                    <a:pt x="3080" y="29"/>
                    <a:pt x="3017" y="13"/>
                  </a:cubicBezTo>
                  <a:cubicBezTo>
                    <a:pt x="3003" y="4"/>
                    <a:pt x="2990" y="0"/>
                    <a:pt x="2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8" name="Google Shape;1788;p46">
              <a:extLst>
                <a:ext uri="{FF2B5EF4-FFF2-40B4-BE49-F238E27FC236}">
                  <a16:creationId xmlns:a16="http://schemas.microsoft.com/office/drawing/2014/main" id="{22CE75D6-F064-B752-4BDC-368D87E86EAE}"/>
                </a:ext>
              </a:extLst>
            </p:cNvPr>
            <p:cNvSpPr/>
            <p:nvPr/>
          </p:nvSpPr>
          <p:spPr>
            <a:xfrm>
              <a:off x="6819513" y="2182431"/>
              <a:ext cx="143822" cy="170238"/>
            </a:xfrm>
            <a:custGeom>
              <a:avLst/>
              <a:gdLst/>
              <a:ahLst/>
              <a:cxnLst/>
              <a:rect l="l" t="t" r="r" b="b"/>
              <a:pathLst>
                <a:path w="3822" h="4524" extrusionOk="0">
                  <a:moveTo>
                    <a:pt x="3721" y="1"/>
                  </a:moveTo>
                  <a:cubicBezTo>
                    <a:pt x="3682" y="1"/>
                    <a:pt x="3640" y="19"/>
                    <a:pt x="3617" y="54"/>
                  </a:cubicBezTo>
                  <a:cubicBezTo>
                    <a:pt x="2985" y="1428"/>
                    <a:pt x="2116" y="2691"/>
                    <a:pt x="1058" y="3781"/>
                  </a:cubicBezTo>
                  <a:cubicBezTo>
                    <a:pt x="797" y="4042"/>
                    <a:pt x="476" y="4319"/>
                    <a:pt x="124" y="4319"/>
                  </a:cubicBezTo>
                  <a:cubicBezTo>
                    <a:pt x="114" y="4319"/>
                    <a:pt x="105" y="4318"/>
                    <a:pt x="95" y="4318"/>
                  </a:cubicBezTo>
                  <a:cubicBezTo>
                    <a:pt x="47" y="4318"/>
                    <a:pt x="0" y="4365"/>
                    <a:pt x="0" y="4413"/>
                  </a:cubicBezTo>
                  <a:cubicBezTo>
                    <a:pt x="0" y="4476"/>
                    <a:pt x="47" y="4523"/>
                    <a:pt x="95" y="4523"/>
                  </a:cubicBezTo>
                  <a:lnTo>
                    <a:pt x="126" y="4523"/>
                  </a:lnTo>
                  <a:cubicBezTo>
                    <a:pt x="553" y="4523"/>
                    <a:pt x="900" y="4207"/>
                    <a:pt x="1200" y="3907"/>
                  </a:cubicBezTo>
                  <a:cubicBezTo>
                    <a:pt x="2274" y="2802"/>
                    <a:pt x="3143" y="1539"/>
                    <a:pt x="3806" y="133"/>
                  </a:cubicBezTo>
                  <a:cubicBezTo>
                    <a:pt x="3822" y="86"/>
                    <a:pt x="3806" y="22"/>
                    <a:pt x="3759" y="7"/>
                  </a:cubicBezTo>
                  <a:cubicBezTo>
                    <a:pt x="3747" y="3"/>
                    <a:pt x="3734" y="1"/>
                    <a:pt x="3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9" name="Google Shape;1789;p46">
              <a:extLst>
                <a:ext uri="{FF2B5EF4-FFF2-40B4-BE49-F238E27FC236}">
                  <a16:creationId xmlns:a16="http://schemas.microsoft.com/office/drawing/2014/main" id="{4F0EFC11-DAC9-968C-CF94-BF282AC65C97}"/>
                </a:ext>
              </a:extLst>
            </p:cNvPr>
            <p:cNvSpPr/>
            <p:nvPr/>
          </p:nvSpPr>
          <p:spPr>
            <a:xfrm>
              <a:off x="6780868" y="2206890"/>
              <a:ext cx="27395" cy="187962"/>
            </a:xfrm>
            <a:custGeom>
              <a:avLst/>
              <a:gdLst/>
              <a:ahLst/>
              <a:cxnLst/>
              <a:rect l="l" t="t" r="r" b="b"/>
              <a:pathLst>
                <a:path w="728" h="4995" extrusionOk="0">
                  <a:moveTo>
                    <a:pt x="616" y="0"/>
                  </a:moveTo>
                  <a:cubicBezTo>
                    <a:pt x="569" y="0"/>
                    <a:pt x="535" y="28"/>
                    <a:pt x="522" y="67"/>
                  </a:cubicBezTo>
                  <a:cubicBezTo>
                    <a:pt x="1" y="1647"/>
                    <a:pt x="1" y="3352"/>
                    <a:pt x="506" y="4931"/>
                  </a:cubicBezTo>
                  <a:cubicBezTo>
                    <a:pt x="506" y="4963"/>
                    <a:pt x="553" y="4995"/>
                    <a:pt x="601" y="4995"/>
                  </a:cubicBezTo>
                  <a:lnTo>
                    <a:pt x="617" y="4995"/>
                  </a:lnTo>
                  <a:cubicBezTo>
                    <a:pt x="680" y="4979"/>
                    <a:pt x="711" y="4931"/>
                    <a:pt x="680" y="4868"/>
                  </a:cubicBezTo>
                  <a:cubicBezTo>
                    <a:pt x="206" y="3336"/>
                    <a:pt x="206" y="1678"/>
                    <a:pt x="711" y="131"/>
                  </a:cubicBezTo>
                  <a:cubicBezTo>
                    <a:pt x="727" y="83"/>
                    <a:pt x="695" y="36"/>
                    <a:pt x="648" y="4"/>
                  </a:cubicBezTo>
                  <a:cubicBezTo>
                    <a:pt x="637" y="1"/>
                    <a:pt x="626" y="0"/>
                    <a:pt x="6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0" name="Google Shape;1790;p46">
              <a:extLst>
                <a:ext uri="{FF2B5EF4-FFF2-40B4-BE49-F238E27FC236}">
                  <a16:creationId xmlns:a16="http://schemas.microsoft.com/office/drawing/2014/main" id="{D498493A-7499-F703-ABFE-11333FC7A728}"/>
                </a:ext>
              </a:extLst>
            </p:cNvPr>
            <p:cNvSpPr/>
            <p:nvPr/>
          </p:nvSpPr>
          <p:spPr>
            <a:xfrm>
              <a:off x="6811536" y="2228565"/>
              <a:ext cx="143596" cy="140247"/>
            </a:xfrm>
            <a:custGeom>
              <a:avLst/>
              <a:gdLst/>
              <a:ahLst/>
              <a:cxnLst/>
              <a:rect l="l" t="t" r="r" b="b"/>
              <a:pathLst>
                <a:path w="3816" h="3727" extrusionOk="0">
                  <a:moveTo>
                    <a:pt x="3672" y="0"/>
                  </a:moveTo>
                  <a:cubicBezTo>
                    <a:pt x="3641" y="0"/>
                    <a:pt x="3611" y="17"/>
                    <a:pt x="3592" y="60"/>
                  </a:cubicBezTo>
                  <a:cubicBezTo>
                    <a:pt x="3007" y="897"/>
                    <a:pt x="2360" y="1686"/>
                    <a:pt x="1649" y="2413"/>
                  </a:cubicBezTo>
                  <a:cubicBezTo>
                    <a:pt x="1207" y="2871"/>
                    <a:pt x="717" y="3329"/>
                    <a:pt x="117" y="3534"/>
                  </a:cubicBezTo>
                  <a:cubicBezTo>
                    <a:pt x="0" y="3549"/>
                    <a:pt x="19" y="3727"/>
                    <a:pt x="136" y="3727"/>
                  </a:cubicBezTo>
                  <a:cubicBezTo>
                    <a:pt x="145" y="3727"/>
                    <a:pt x="155" y="3726"/>
                    <a:pt x="165" y="3724"/>
                  </a:cubicBezTo>
                  <a:lnTo>
                    <a:pt x="181" y="3724"/>
                  </a:lnTo>
                  <a:cubicBezTo>
                    <a:pt x="828" y="3503"/>
                    <a:pt x="1333" y="3029"/>
                    <a:pt x="1791" y="2555"/>
                  </a:cubicBezTo>
                  <a:cubicBezTo>
                    <a:pt x="2518" y="1813"/>
                    <a:pt x="3165" y="1007"/>
                    <a:pt x="3750" y="170"/>
                  </a:cubicBezTo>
                  <a:cubicBezTo>
                    <a:pt x="3816" y="93"/>
                    <a:pt x="3743" y="0"/>
                    <a:pt x="3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1" name="Google Shape;1791;p46">
              <a:extLst>
                <a:ext uri="{FF2B5EF4-FFF2-40B4-BE49-F238E27FC236}">
                  <a16:creationId xmlns:a16="http://schemas.microsoft.com/office/drawing/2014/main" id="{6F77224E-5D46-CF71-257A-41A7098CF6EF}"/>
                </a:ext>
              </a:extLst>
            </p:cNvPr>
            <p:cNvSpPr/>
            <p:nvPr/>
          </p:nvSpPr>
          <p:spPr>
            <a:xfrm>
              <a:off x="6701847" y="2346155"/>
              <a:ext cx="93924" cy="97989"/>
            </a:xfrm>
            <a:custGeom>
              <a:avLst/>
              <a:gdLst/>
              <a:ahLst/>
              <a:cxnLst/>
              <a:rect l="l" t="t" r="r" b="b"/>
              <a:pathLst>
                <a:path w="2496" h="2604" extrusionOk="0">
                  <a:moveTo>
                    <a:pt x="786" y="1"/>
                  </a:moveTo>
                  <a:cubicBezTo>
                    <a:pt x="735" y="1"/>
                    <a:pt x="683" y="5"/>
                    <a:pt x="632" y="14"/>
                  </a:cubicBezTo>
                  <a:cubicBezTo>
                    <a:pt x="348" y="78"/>
                    <a:pt x="127" y="314"/>
                    <a:pt x="63" y="599"/>
                  </a:cubicBezTo>
                  <a:cubicBezTo>
                    <a:pt x="0" y="883"/>
                    <a:pt x="48" y="1183"/>
                    <a:pt x="174" y="1436"/>
                  </a:cubicBezTo>
                  <a:cubicBezTo>
                    <a:pt x="458" y="2036"/>
                    <a:pt x="1027" y="2446"/>
                    <a:pt x="1674" y="2525"/>
                  </a:cubicBezTo>
                  <a:cubicBezTo>
                    <a:pt x="1812" y="2536"/>
                    <a:pt x="2058" y="2604"/>
                    <a:pt x="2232" y="2604"/>
                  </a:cubicBezTo>
                  <a:cubicBezTo>
                    <a:pt x="2317" y="2604"/>
                    <a:pt x="2385" y="2588"/>
                    <a:pt x="2416" y="2541"/>
                  </a:cubicBezTo>
                  <a:cubicBezTo>
                    <a:pt x="2495" y="2431"/>
                    <a:pt x="2369" y="1846"/>
                    <a:pt x="2337" y="1704"/>
                  </a:cubicBezTo>
                  <a:cubicBezTo>
                    <a:pt x="2243" y="1104"/>
                    <a:pt x="1895" y="567"/>
                    <a:pt x="1390" y="220"/>
                  </a:cubicBezTo>
                  <a:cubicBezTo>
                    <a:pt x="1211" y="79"/>
                    <a:pt x="1002"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2" name="Google Shape;1792;p46">
              <a:extLst>
                <a:ext uri="{FF2B5EF4-FFF2-40B4-BE49-F238E27FC236}">
                  <a16:creationId xmlns:a16="http://schemas.microsoft.com/office/drawing/2014/main" id="{15666943-377D-7AEA-A4B6-D5A3168491BB}"/>
                </a:ext>
              </a:extLst>
            </p:cNvPr>
            <p:cNvSpPr/>
            <p:nvPr/>
          </p:nvSpPr>
          <p:spPr>
            <a:xfrm>
              <a:off x="6783239" y="2386042"/>
              <a:ext cx="112363" cy="79061"/>
            </a:xfrm>
            <a:custGeom>
              <a:avLst/>
              <a:gdLst/>
              <a:ahLst/>
              <a:cxnLst/>
              <a:rect l="l" t="t" r="r" b="b"/>
              <a:pathLst>
                <a:path w="2986" h="2101" extrusionOk="0">
                  <a:moveTo>
                    <a:pt x="2001" y="0"/>
                  </a:moveTo>
                  <a:cubicBezTo>
                    <a:pt x="1892" y="0"/>
                    <a:pt x="1782" y="14"/>
                    <a:pt x="1675" y="44"/>
                  </a:cubicBezTo>
                  <a:cubicBezTo>
                    <a:pt x="1043" y="186"/>
                    <a:pt x="522" y="660"/>
                    <a:pt x="301" y="1276"/>
                  </a:cubicBezTo>
                  <a:cubicBezTo>
                    <a:pt x="238" y="1481"/>
                    <a:pt x="1" y="1876"/>
                    <a:pt x="127" y="2002"/>
                  </a:cubicBezTo>
                  <a:cubicBezTo>
                    <a:pt x="222" y="2097"/>
                    <a:pt x="822" y="2097"/>
                    <a:pt x="948" y="2097"/>
                  </a:cubicBezTo>
                  <a:cubicBezTo>
                    <a:pt x="987" y="2099"/>
                    <a:pt x="1026" y="2100"/>
                    <a:pt x="1064" y="2100"/>
                  </a:cubicBezTo>
                  <a:cubicBezTo>
                    <a:pt x="1639" y="2100"/>
                    <a:pt x="2193" y="1881"/>
                    <a:pt x="2622" y="1481"/>
                  </a:cubicBezTo>
                  <a:cubicBezTo>
                    <a:pt x="2828" y="1307"/>
                    <a:pt x="2954" y="1055"/>
                    <a:pt x="2986" y="786"/>
                  </a:cubicBezTo>
                  <a:cubicBezTo>
                    <a:pt x="2970" y="502"/>
                    <a:pt x="2796" y="234"/>
                    <a:pt x="2528" y="107"/>
                  </a:cubicBezTo>
                  <a:cubicBezTo>
                    <a:pt x="2360" y="38"/>
                    <a:pt x="2181" y="0"/>
                    <a:pt x="2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3" name="Google Shape;1793;p46">
              <a:extLst>
                <a:ext uri="{FF2B5EF4-FFF2-40B4-BE49-F238E27FC236}">
                  <a16:creationId xmlns:a16="http://schemas.microsoft.com/office/drawing/2014/main" id="{04EC847F-4698-82B2-8FB9-778B7BE38777}"/>
                </a:ext>
              </a:extLst>
            </p:cNvPr>
            <p:cNvSpPr/>
            <p:nvPr/>
          </p:nvSpPr>
          <p:spPr>
            <a:xfrm>
              <a:off x="6678066" y="2438271"/>
              <a:ext cx="93924" cy="98139"/>
            </a:xfrm>
            <a:custGeom>
              <a:avLst/>
              <a:gdLst/>
              <a:ahLst/>
              <a:cxnLst/>
              <a:rect l="l" t="t" r="r" b="b"/>
              <a:pathLst>
                <a:path w="2496" h="2608" extrusionOk="0">
                  <a:moveTo>
                    <a:pt x="787" y="1"/>
                  </a:moveTo>
                  <a:cubicBezTo>
                    <a:pt x="735" y="1"/>
                    <a:pt x="684" y="5"/>
                    <a:pt x="632" y="14"/>
                  </a:cubicBezTo>
                  <a:cubicBezTo>
                    <a:pt x="348" y="77"/>
                    <a:pt x="127" y="314"/>
                    <a:pt x="64" y="599"/>
                  </a:cubicBezTo>
                  <a:cubicBezTo>
                    <a:pt x="0" y="883"/>
                    <a:pt x="48" y="1183"/>
                    <a:pt x="174" y="1436"/>
                  </a:cubicBezTo>
                  <a:cubicBezTo>
                    <a:pt x="458" y="2036"/>
                    <a:pt x="1027" y="2446"/>
                    <a:pt x="1675" y="2525"/>
                  </a:cubicBezTo>
                  <a:cubicBezTo>
                    <a:pt x="1809" y="2546"/>
                    <a:pt x="2038" y="2607"/>
                    <a:pt x="2211" y="2607"/>
                  </a:cubicBezTo>
                  <a:cubicBezTo>
                    <a:pt x="2303" y="2607"/>
                    <a:pt x="2379" y="2590"/>
                    <a:pt x="2417" y="2541"/>
                  </a:cubicBezTo>
                  <a:cubicBezTo>
                    <a:pt x="2496" y="2430"/>
                    <a:pt x="2369" y="1846"/>
                    <a:pt x="2338" y="1720"/>
                  </a:cubicBezTo>
                  <a:cubicBezTo>
                    <a:pt x="2227" y="1104"/>
                    <a:pt x="1896" y="567"/>
                    <a:pt x="1390" y="220"/>
                  </a:cubicBezTo>
                  <a:cubicBezTo>
                    <a:pt x="1212" y="79"/>
                    <a:pt x="1002" y="1"/>
                    <a:pt x="7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4" name="Google Shape;1794;p46">
              <a:extLst>
                <a:ext uri="{FF2B5EF4-FFF2-40B4-BE49-F238E27FC236}">
                  <a16:creationId xmlns:a16="http://schemas.microsoft.com/office/drawing/2014/main" id="{A1A2C9C6-305D-4550-2E46-B9E198A31265}"/>
                </a:ext>
              </a:extLst>
            </p:cNvPr>
            <p:cNvSpPr/>
            <p:nvPr/>
          </p:nvSpPr>
          <p:spPr>
            <a:xfrm>
              <a:off x="6761264" y="2468638"/>
              <a:ext cx="112363" cy="79061"/>
            </a:xfrm>
            <a:custGeom>
              <a:avLst/>
              <a:gdLst/>
              <a:ahLst/>
              <a:cxnLst/>
              <a:rect l="l" t="t" r="r" b="b"/>
              <a:pathLst>
                <a:path w="2986" h="2101" extrusionOk="0">
                  <a:moveTo>
                    <a:pt x="2001" y="0"/>
                  </a:moveTo>
                  <a:cubicBezTo>
                    <a:pt x="1891" y="0"/>
                    <a:pt x="1782" y="14"/>
                    <a:pt x="1674" y="44"/>
                  </a:cubicBezTo>
                  <a:cubicBezTo>
                    <a:pt x="1043" y="186"/>
                    <a:pt x="522" y="660"/>
                    <a:pt x="301" y="1276"/>
                  </a:cubicBezTo>
                  <a:cubicBezTo>
                    <a:pt x="222" y="1481"/>
                    <a:pt x="0" y="1876"/>
                    <a:pt x="127" y="2002"/>
                  </a:cubicBezTo>
                  <a:cubicBezTo>
                    <a:pt x="222" y="2097"/>
                    <a:pt x="806" y="2097"/>
                    <a:pt x="948" y="2097"/>
                  </a:cubicBezTo>
                  <a:cubicBezTo>
                    <a:pt x="987" y="2099"/>
                    <a:pt x="1025" y="2100"/>
                    <a:pt x="1064" y="2100"/>
                  </a:cubicBezTo>
                  <a:cubicBezTo>
                    <a:pt x="1639" y="2100"/>
                    <a:pt x="2193" y="1881"/>
                    <a:pt x="2622" y="1481"/>
                  </a:cubicBezTo>
                  <a:cubicBezTo>
                    <a:pt x="2827" y="1308"/>
                    <a:pt x="2954" y="1055"/>
                    <a:pt x="2985" y="786"/>
                  </a:cubicBezTo>
                  <a:cubicBezTo>
                    <a:pt x="2969" y="486"/>
                    <a:pt x="2796" y="234"/>
                    <a:pt x="2527" y="107"/>
                  </a:cubicBezTo>
                  <a:cubicBezTo>
                    <a:pt x="2360" y="39"/>
                    <a:pt x="2181" y="0"/>
                    <a:pt x="2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5" name="Google Shape;1795;p46">
              <a:extLst>
                <a:ext uri="{FF2B5EF4-FFF2-40B4-BE49-F238E27FC236}">
                  <a16:creationId xmlns:a16="http://schemas.microsoft.com/office/drawing/2014/main" id="{6631DBDA-333D-7EBA-7BAF-017622AC632C}"/>
                </a:ext>
              </a:extLst>
            </p:cNvPr>
            <p:cNvSpPr/>
            <p:nvPr/>
          </p:nvSpPr>
          <p:spPr>
            <a:xfrm>
              <a:off x="6659628" y="2544309"/>
              <a:ext cx="93962" cy="98139"/>
            </a:xfrm>
            <a:custGeom>
              <a:avLst/>
              <a:gdLst/>
              <a:ahLst/>
              <a:cxnLst/>
              <a:rect l="l" t="t" r="r" b="b"/>
              <a:pathLst>
                <a:path w="2497" h="2608" extrusionOk="0">
                  <a:moveTo>
                    <a:pt x="749" y="0"/>
                  </a:moveTo>
                  <a:cubicBezTo>
                    <a:pt x="710" y="0"/>
                    <a:pt x="671" y="3"/>
                    <a:pt x="633" y="7"/>
                  </a:cubicBezTo>
                  <a:cubicBezTo>
                    <a:pt x="333" y="86"/>
                    <a:pt x="127" y="307"/>
                    <a:pt x="64" y="607"/>
                  </a:cubicBezTo>
                  <a:cubicBezTo>
                    <a:pt x="1" y="892"/>
                    <a:pt x="33" y="1192"/>
                    <a:pt x="175" y="1444"/>
                  </a:cubicBezTo>
                  <a:cubicBezTo>
                    <a:pt x="459" y="2029"/>
                    <a:pt x="1027" y="2439"/>
                    <a:pt x="1675" y="2534"/>
                  </a:cubicBezTo>
                  <a:cubicBezTo>
                    <a:pt x="1798" y="2544"/>
                    <a:pt x="2028" y="2608"/>
                    <a:pt x="2204" y="2608"/>
                  </a:cubicBezTo>
                  <a:cubicBezTo>
                    <a:pt x="2299" y="2608"/>
                    <a:pt x="2378" y="2589"/>
                    <a:pt x="2417" y="2534"/>
                  </a:cubicBezTo>
                  <a:cubicBezTo>
                    <a:pt x="2496" y="2423"/>
                    <a:pt x="2354" y="1839"/>
                    <a:pt x="2338" y="1713"/>
                  </a:cubicBezTo>
                  <a:cubicBezTo>
                    <a:pt x="2228" y="1113"/>
                    <a:pt x="1880" y="576"/>
                    <a:pt x="1391" y="228"/>
                  </a:cubicBezTo>
                  <a:cubicBezTo>
                    <a:pt x="1201" y="80"/>
                    <a:pt x="978" y="0"/>
                    <a:pt x="749"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0" name="Google Shape;1796;p46">
              <a:extLst>
                <a:ext uri="{FF2B5EF4-FFF2-40B4-BE49-F238E27FC236}">
                  <a16:creationId xmlns:a16="http://schemas.microsoft.com/office/drawing/2014/main" id="{DD33340A-688B-14CE-1FFF-21B933790B7A}"/>
                </a:ext>
              </a:extLst>
            </p:cNvPr>
            <p:cNvSpPr/>
            <p:nvPr/>
          </p:nvSpPr>
          <p:spPr>
            <a:xfrm>
              <a:off x="6749373" y="2562371"/>
              <a:ext cx="112363" cy="79136"/>
            </a:xfrm>
            <a:custGeom>
              <a:avLst/>
              <a:gdLst/>
              <a:ahLst/>
              <a:cxnLst/>
              <a:rect l="l" t="t" r="r" b="b"/>
              <a:pathLst>
                <a:path w="2986" h="2103" extrusionOk="0">
                  <a:moveTo>
                    <a:pt x="2023" y="0"/>
                  </a:moveTo>
                  <a:cubicBezTo>
                    <a:pt x="1906" y="0"/>
                    <a:pt x="1789" y="17"/>
                    <a:pt x="1675" y="48"/>
                  </a:cubicBezTo>
                  <a:cubicBezTo>
                    <a:pt x="1043" y="191"/>
                    <a:pt x="522" y="664"/>
                    <a:pt x="301" y="1280"/>
                  </a:cubicBezTo>
                  <a:cubicBezTo>
                    <a:pt x="237" y="1470"/>
                    <a:pt x="1" y="1865"/>
                    <a:pt x="127" y="2007"/>
                  </a:cubicBezTo>
                  <a:cubicBezTo>
                    <a:pt x="222" y="2101"/>
                    <a:pt x="822" y="2101"/>
                    <a:pt x="948" y="2101"/>
                  </a:cubicBezTo>
                  <a:cubicBezTo>
                    <a:pt x="969" y="2102"/>
                    <a:pt x="989" y="2102"/>
                    <a:pt x="1010" y="2102"/>
                  </a:cubicBezTo>
                  <a:cubicBezTo>
                    <a:pt x="1604" y="2102"/>
                    <a:pt x="2179" y="1882"/>
                    <a:pt x="2622" y="1486"/>
                  </a:cubicBezTo>
                  <a:cubicBezTo>
                    <a:pt x="2827" y="1312"/>
                    <a:pt x="2970" y="1059"/>
                    <a:pt x="2985" y="791"/>
                  </a:cubicBezTo>
                  <a:cubicBezTo>
                    <a:pt x="2970" y="491"/>
                    <a:pt x="2796" y="238"/>
                    <a:pt x="2527" y="112"/>
                  </a:cubicBezTo>
                  <a:cubicBezTo>
                    <a:pt x="2367" y="36"/>
                    <a:pt x="2196" y="0"/>
                    <a:pt x="2023"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1" name="Google Shape;1797;p46">
              <a:extLst>
                <a:ext uri="{FF2B5EF4-FFF2-40B4-BE49-F238E27FC236}">
                  <a16:creationId xmlns:a16="http://schemas.microsoft.com/office/drawing/2014/main" id="{7E8F4930-59F7-6F89-7C1C-A57D8FA1D9EF}"/>
                </a:ext>
              </a:extLst>
            </p:cNvPr>
            <p:cNvSpPr/>
            <p:nvPr/>
          </p:nvSpPr>
          <p:spPr>
            <a:xfrm>
              <a:off x="6387458" y="2506229"/>
              <a:ext cx="257954" cy="116804"/>
            </a:xfrm>
            <a:custGeom>
              <a:avLst/>
              <a:gdLst/>
              <a:ahLst/>
              <a:cxnLst/>
              <a:rect l="l" t="t" r="r" b="b"/>
              <a:pathLst>
                <a:path w="6855" h="3104" extrusionOk="0">
                  <a:moveTo>
                    <a:pt x="4625" y="0"/>
                  </a:moveTo>
                  <a:cubicBezTo>
                    <a:pt x="1101" y="0"/>
                    <a:pt x="1" y="2772"/>
                    <a:pt x="1" y="2772"/>
                  </a:cubicBezTo>
                  <a:lnTo>
                    <a:pt x="3760" y="3104"/>
                  </a:lnTo>
                  <a:lnTo>
                    <a:pt x="6855" y="324"/>
                  </a:lnTo>
                  <a:cubicBezTo>
                    <a:pt x="6022" y="96"/>
                    <a:pt x="5281" y="0"/>
                    <a:pt x="4625" y="0"/>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2" name="Google Shape;1798;p46">
              <a:extLst>
                <a:ext uri="{FF2B5EF4-FFF2-40B4-BE49-F238E27FC236}">
                  <a16:creationId xmlns:a16="http://schemas.microsoft.com/office/drawing/2014/main" id="{521F438F-7C4D-9B8C-B953-EA6AD7273F7D}"/>
                </a:ext>
              </a:extLst>
            </p:cNvPr>
            <p:cNvSpPr/>
            <p:nvPr/>
          </p:nvSpPr>
          <p:spPr>
            <a:xfrm>
              <a:off x="6171167" y="2501036"/>
              <a:ext cx="729796" cy="593162"/>
            </a:xfrm>
            <a:custGeom>
              <a:avLst/>
              <a:gdLst/>
              <a:ahLst/>
              <a:cxnLst/>
              <a:rect l="l" t="t" r="r" b="b"/>
              <a:pathLst>
                <a:path w="19394" h="15763" extrusionOk="0">
                  <a:moveTo>
                    <a:pt x="14851" y="0"/>
                  </a:moveTo>
                  <a:cubicBezTo>
                    <a:pt x="14791" y="0"/>
                    <a:pt x="14731" y="2"/>
                    <a:pt x="14672" y="4"/>
                  </a:cubicBezTo>
                  <a:cubicBezTo>
                    <a:pt x="12571" y="52"/>
                    <a:pt x="10566" y="1505"/>
                    <a:pt x="9887" y="3400"/>
                  </a:cubicBezTo>
                  <a:cubicBezTo>
                    <a:pt x="8860" y="2940"/>
                    <a:pt x="7744" y="2688"/>
                    <a:pt x="6610" y="2688"/>
                  </a:cubicBezTo>
                  <a:cubicBezTo>
                    <a:pt x="6576" y="2688"/>
                    <a:pt x="6541" y="2689"/>
                    <a:pt x="6507" y="2689"/>
                  </a:cubicBezTo>
                  <a:cubicBezTo>
                    <a:pt x="5338" y="2705"/>
                    <a:pt x="4201" y="3068"/>
                    <a:pt x="3254" y="3747"/>
                  </a:cubicBezTo>
                  <a:cubicBezTo>
                    <a:pt x="2906" y="4000"/>
                    <a:pt x="2606" y="4284"/>
                    <a:pt x="2322" y="4600"/>
                  </a:cubicBezTo>
                  <a:cubicBezTo>
                    <a:pt x="727" y="6385"/>
                    <a:pt x="0" y="8785"/>
                    <a:pt x="348" y="11170"/>
                  </a:cubicBezTo>
                  <a:cubicBezTo>
                    <a:pt x="443" y="11959"/>
                    <a:pt x="727" y="12702"/>
                    <a:pt x="1185" y="13365"/>
                  </a:cubicBezTo>
                  <a:cubicBezTo>
                    <a:pt x="1501" y="13760"/>
                    <a:pt x="1864" y="14107"/>
                    <a:pt x="2275" y="14407"/>
                  </a:cubicBezTo>
                  <a:cubicBezTo>
                    <a:pt x="2812" y="14802"/>
                    <a:pt x="3396" y="15149"/>
                    <a:pt x="4012" y="15418"/>
                  </a:cubicBezTo>
                  <a:cubicBezTo>
                    <a:pt x="4573" y="15669"/>
                    <a:pt x="5208" y="15763"/>
                    <a:pt x="5864" y="15763"/>
                  </a:cubicBezTo>
                  <a:cubicBezTo>
                    <a:pt x="6814" y="15763"/>
                    <a:pt x="7808" y="15567"/>
                    <a:pt x="8686" y="15370"/>
                  </a:cubicBezTo>
                  <a:cubicBezTo>
                    <a:pt x="9571" y="15149"/>
                    <a:pt x="10424" y="14802"/>
                    <a:pt x="11213" y="14344"/>
                  </a:cubicBezTo>
                  <a:cubicBezTo>
                    <a:pt x="13045" y="13349"/>
                    <a:pt x="14703" y="12101"/>
                    <a:pt x="16314" y="10775"/>
                  </a:cubicBezTo>
                  <a:cubicBezTo>
                    <a:pt x="17546" y="9764"/>
                    <a:pt x="18809" y="8611"/>
                    <a:pt x="19204" y="7111"/>
                  </a:cubicBezTo>
                  <a:cubicBezTo>
                    <a:pt x="19346" y="6479"/>
                    <a:pt x="19394" y="5848"/>
                    <a:pt x="19331" y="5200"/>
                  </a:cubicBezTo>
                  <a:cubicBezTo>
                    <a:pt x="19299" y="4268"/>
                    <a:pt x="19078" y="3337"/>
                    <a:pt x="18683" y="2484"/>
                  </a:cubicBezTo>
                  <a:cubicBezTo>
                    <a:pt x="18288" y="1615"/>
                    <a:pt x="17593" y="889"/>
                    <a:pt x="16756" y="447"/>
                  </a:cubicBezTo>
                  <a:cubicBezTo>
                    <a:pt x="16149" y="157"/>
                    <a:pt x="15501" y="0"/>
                    <a:pt x="14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3" name="Google Shape;1799;p46">
              <a:extLst>
                <a:ext uri="{FF2B5EF4-FFF2-40B4-BE49-F238E27FC236}">
                  <a16:creationId xmlns:a16="http://schemas.microsoft.com/office/drawing/2014/main" id="{9851B640-3E4A-41A0-E164-A06CE9B93CD0}"/>
                </a:ext>
              </a:extLst>
            </p:cNvPr>
            <p:cNvSpPr/>
            <p:nvPr/>
          </p:nvSpPr>
          <p:spPr>
            <a:xfrm>
              <a:off x="6309114" y="2669840"/>
              <a:ext cx="96220" cy="87791"/>
            </a:xfrm>
            <a:custGeom>
              <a:avLst/>
              <a:gdLst/>
              <a:ahLst/>
              <a:cxnLst/>
              <a:rect l="l" t="t" r="r" b="b"/>
              <a:pathLst>
                <a:path w="2557" h="2333" extrusionOk="0">
                  <a:moveTo>
                    <a:pt x="1664" y="0"/>
                  </a:moveTo>
                  <a:cubicBezTo>
                    <a:pt x="1392" y="0"/>
                    <a:pt x="1122" y="123"/>
                    <a:pt x="946" y="367"/>
                  </a:cubicBezTo>
                  <a:cubicBezTo>
                    <a:pt x="551" y="714"/>
                    <a:pt x="267" y="1156"/>
                    <a:pt x="93" y="1646"/>
                  </a:cubicBezTo>
                  <a:cubicBezTo>
                    <a:pt x="1" y="2027"/>
                    <a:pt x="297" y="2333"/>
                    <a:pt x="624" y="2333"/>
                  </a:cubicBezTo>
                  <a:cubicBezTo>
                    <a:pt x="744" y="2333"/>
                    <a:pt x="867" y="2292"/>
                    <a:pt x="977" y="2199"/>
                  </a:cubicBezTo>
                  <a:cubicBezTo>
                    <a:pt x="1609" y="1693"/>
                    <a:pt x="2557" y="809"/>
                    <a:pt x="2320" y="288"/>
                  </a:cubicBezTo>
                  <a:cubicBezTo>
                    <a:pt x="2142" y="95"/>
                    <a:pt x="1903" y="0"/>
                    <a:pt x="16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4" name="Google Shape;1800;p46">
              <a:extLst>
                <a:ext uri="{FF2B5EF4-FFF2-40B4-BE49-F238E27FC236}">
                  <a16:creationId xmlns:a16="http://schemas.microsoft.com/office/drawing/2014/main" id="{64A0A176-B1E2-C6BA-CF9C-B8F04AD5390A}"/>
                </a:ext>
              </a:extLst>
            </p:cNvPr>
            <p:cNvSpPr/>
            <p:nvPr/>
          </p:nvSpPr>
          <p:spPr>
            <a:xfrm>
              <a:off x="6580607" y="2684440"/>
              <a:ext cx="88732" cy="95655"/>
            </a:xfrm>
            <a:custGeom>
              <a:avLst/>
              <a:gdLst/>
              <a:ahLst/>
              <a:cxnLst/>
              <a:rect l="l" t="t" r="r" b="b"/>
              <a:pathLst>
                <a:path w="2358" h="2542" extrusionOk="0">
                  <a:moveTo>
                    <a:pt x="687" y="1"/>
                  </a:moveTo>
                  <a:cubicBezTo>
                    <a:pt x="658" y="1"/>
                    <a:pt x="629" y="4"/>
                    <a:pt x="601" y="10"/>
                  </a:cubicBezTo>
                  <a:cubicBezTo>
                    <a:pt x="127" y="279"/>
                    <a:pt x="1" y="926"/>
                    <a:pt x="364" y="1353"/>
                  </a:cubicBezTo>
                  <a:cubicBezTo>
                    <a:pt x="616" y="1811"/>
                    <a:pt x="980" y="2205"/>
                    <a:pt x="1422" y="2474"/>
                  </a:cubicBezTo>
                  <a:cubicBezTo>
                    <a:pt x="1509" y="2520"/>
                    <a:pt x="1598" y="2541"/>
                    <a:pt x="1682" y="2541"/>
                  </a:cubicBezTo>
                  <a:cubicBezTo>
                    <a:pt x="2057" y="2541"/>
                    <a:pt x="2357" y="2134"/>
                    <a:pt x="2164" y="1747"/>
                  </a:cubicBezTo>
                  <a:cubicBezTo>
                    <a:pt x="1820" y="1059"/>
                    <a:pt x="1220" y="1"/>
                    <a:pt x="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5" name="Google Shape;1801;p46">
              <a:extLst>
                <a:ext uri="{FF2B5EF4-FFF2-40B4-BE49-F238E27FC236}">
                  <a16:creationId xmlns:a16="http://schemas.microsoft.com/office/drawing/2014/main" id="{5A4DA313-7A94-51FB-B4AE-10375CAADA79}"/>
                </a:ext>
              </a:extLst>
            </p:cNvPr>
            <p:cNvSpPr/>
            <p:nvPr/>
          </p:nvSpPr>
          <p:spPr>
            <a:xfrm>
              <a:off x="6442133" y="2753527"/>
              <a:ext cx="58891" cy="78872"/>
            </a:xfrm>
            <a:custGeom>
              <a:avLst/>
              <a:gdLst/>
              <a:ahLst/>
              <a:cxnLst/>
              <a:rect l="l" t="t" r="r" b="b"/>
              <a:pathLst>
                <a:path w="1565" h="2096" extrusionOk="0">
                  <a:moveTo>
                    <a:pt x="934" y="1"/>
                  </a:moveTo>
                  <a:cubicBezTo>
                    <a:pt x="627" y="1"/>
                    <a:pt x="337" y="206"/>
                    <a:pt x="254" y="527"/>
                  </a:cubicBezTo>
                  <a:cubicBezTo>
                    <a:pt x="80" y="906"/>
                    <a:pt x="1" y="1317"/>
                    <a:pt x="32" y="1728"/>
                  </a:cubicBezTo>
                  <a:cubicBezTo>
                    <a:pt x="69" y="1964"/>
                    <a:pt x="267" y="2096"/>
                    <a:pt x="465" y="2096"/>
                  </a:cubicBezTo>
                  <a:cubicBezTo>
                    <a:pt x="612" y="2096"/>
                    <a:pt x="757" y="2024"/>
                    <a:pt x="838" y="1870"/>
                  </a:cubicBezTo>
                  <a:cubicBezTo>
                    <a:pt x="1138" y="1301"/>
                    <a:pt x="1564" y="369"/>
                    <a:pt x="1233" y="69"/>
                  </a:cubicBezTo>
                  <a:cubicBezTo>
                    <a:pt x="1136" y="23"/>
                    <a:pt x="1034" y="1"/>
                    <a:pt x="9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6" name="Google Shape;1802;p46">
              <a:extLst>
                <a:ext uri="{FF2B5EF4-FFF2-40B4-BE49-F238E27FC236}">
                  <a16:creationId xmlns:a16="http://schemas.microsoft.com/office/drawing/2014/main" id="{2E193CA8-F2AF-5D3A-2EB7-4DBF45B4329B}"/>
                </a:ext>
              </a:extLst>
            </p:cNvPr>
            <p:cNvSpPr/>
            <p:nvPr/>
          </p:nvSpPr>
          <p:spPr>
            <a:xfrm>
              <a:off x="6668546" y="2583519"/>
              <a:ext cx="89785" cy="44291"/>
            </a:xfrm>
            <a:custGeom>
              <a:avLst/>
              <a:gdLst/>
              <a:ahLst/>
              <a:cxnLst/>
              <a:rect l="l" t="t" r="r" b="b"/>
              <a:pathLst>
                <a:path w="2386" h="1177" extrusionOk="0">
                  <a:moveTo>
                    <a:pt x="1681" y="0"/>
                  </a:moveTo>
                  <a:cubicBezTo>
                    <a:pt x="1621" y="0"/>
                    <a:pt x="1561" y="8"/>
                    <a:pt x="1501" y="23"/>
                  </a:cubicBezTo>
                  <a:cubicBezTo>
                    <a:pt x="1090" y="39"/>
                    <a:pt x="680" y="165"/>
                    <a:pt x="332" y="402"/>
                  </a:cubicBezTo>
                  <a:cubicBezTo>
                    <a:pt x="1" y="639"/>
                    <a:pt x="190" y="1176"/>
                    <a:pt x="601" y="1176"/>
                  </a:cubicBezTo>
                  <a:cubicBezTo>
                    <a:pt x="1248" y="1160"/>
                    <a:pt x="2259" y="1097"/>
                    <a:pt x="2385" y="655"/>
                  </a:cubicBezTo>
                  <a:cubicBezTo>
                    <a:pt x="2358" y="275"/>
                    <a:pt x="2040" y="0"/>
                    <a:pt x="16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7" name="Google Shape;1803;p46">
              <a:extLst>
                <a:ext uri="{FF2B5EF4-FFF2-40B4-BE49-F238E27FC236}">
                  <a16:creationId xmlns:a16="http://schemas.microsoft.com/office/drawing/2014/main" id="{AB076C91-0498-025E-339F-382D543C1AC9}"/>
                </a:ext>
              </a:extLst>
            </p:cNvPr>
            <p:cNvSpPr/>
            <p:nvPr/>
          </p:nvSpPr>
          <p:spPr>
            <a:xfrm>
              <a:off x="6349453" y="2749688"/>
              <a:ext cx="73717" cy="297653"/>
            </a:xfrm>
            <a:custGeom>
              <a:avLst/>
              <a:gdLst/>
              <a:ahLst/>
              <a:cxnLst/>
              <a:rect l="l" t="t" r="r" b="b"/>
              <a:pathLst>
                <a:path w="1959" h="7910" extrusionOk="0">
                  <a:moveTo>
                    <a:pt x="1853" y="1"/>
                  </a:moveTo>
                  <a:cubicBezTo>
                    <a:pt x="1815" y="1"/>
                    <a:pt x="1776" y="27"/>
                    <a:pt x="1753" y="61"/>
                  </a:cubicBezTo>
                  <a:cubicBezTo>
                    <a:pt x="1753" y="92"/>
                    <a:pt x="0" y="3393"/>
                    <a:pt x="1548" y="7846"/>
                  </a:cubicBezTo>
                  <a:cubicBezTo>
                    <a:pt x="1564" y="7878"/>
                    <a:pt x="1595" y="7910"/>
                    <a:pt x="1643" y="7910"/>
                  </a:cubicBezTo>
                  <a:lnTo>
                    <a:pt x="1674" y="7910"/>
                  </a:lnTo>
                  <a:cubicBezTo>
                    <a:pt x="1722" y="7894"/>
                    <a:pt x="1753" y="7831"/>
                    <a:pt x="1737" y="7783"/>
                  </a:cubicBezTo>
                  <a:cubicBezTo>
                    <a:pt x="221" y="3409"/>
                    <a:pt x="1911" y="187"/>
                    <a:pt x="1927" y="156"/>
                  </a:cubicBezTo>
                  <a:cubicBezTo>
                    <a:pt x="1958" y="108"/>
                    <a:pt x="1943" y="45"/>
                    <a:pt x="1895" y="13"/>
                  </a:cubicBezTo>
                  <a:cubicBezTo>
                    <a:pt x="1882" y="5"/>
                    <a:pt x="1868" y="1"/>
                    <a:pt x="18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8" name="Google Shape;1804;p46">
              <a:extLst>
                <a:ext uri="{FF2B5EF4-FFF2-40B4-BE49-F238E27FC236}">
                  <a16:creationId xmlns:a16="http://schemas.microsoft.com/office/drawing/2014/main" id="{020501B3-D65D-25DB-2550-ACC4EC0DC0B9}"/>
                </a:ext>
              </a:extLst>
            </p:cNvPr>
            <p:cNvSpPr/>
            <p:nvPr/>
          </p:nvSpPr>
          <p:spPr>
            <a:xfrm>
              <a:off x="6224638" y="2635484"/>
              <a:ext cx="155148" cy="389884"/>
            </a:xfrm>
            <a:custGeom>
              <a:avLst/>
              <a:gdLst/>
              <a:ahLst/>
              <a:cxnLst/>
              <a:rect l="l" t="t" r="r" b="b"/>
              <a:pathLst>
                <a:path w="4123" h="10361" extrusionOk="0">
                  <a:moveTo>
                    <a:pt x="3996" y="0"/>
                  </a:moveTo>
                  <a:cubicBezTo>
                    <a:pt x="3933" y="16"/>
                    <a:pt x="2622" y="269"/>
                    <a:pt x="1564" y="1785"/>
                  </a:cubicBezTo>
                  <a:cubicBezTo>
                    <a:pt x="285" y="3649"/>
                    <a:pt x="1" y="6491"/>
                    <a:pt x="711" y="10266"/>
                  </a:cubicBezTo>
                  <a:cubicBezTo>
                    <a:pt x="711" y="10313"/>
                    <a:pt x="759" y="10360"/>
                    <a:pt x="806" y="10360"/>
                  </a:cubicBezTo>
                  <a:lnTo>
                    <a:pt x="822" y="10345"/>
                  </a:lnTo>
                  <a:cubicBezTo>
                    <a:pt x="869" y="10329"/>
                    <a:pt x="901" y="10281"/>
                    <a:pt x="901" y="10218"/>
                  </a:cubicBezTo>
                  <a:cubicBezTo>
                    <a:pt x="206" y="6554"/>
                    <a:pt x="490" y="3680"/>
                    <a:pt x="1722" y="1896"/>
                  </a:cubicBezTo>
                  <a:cubicBezTo>
                    <a:pt x="2733" y="443"/>
                    <a:pt x="4012" y="206"/>
                    <a:pt x="4028" y="206"/>
                  </a:cubicBezTo>
                  <a:cubicBezTo>
                    <a:pt x="4075" y="190"/>
                    <a:pt x="4123" y="143"/>
                    <a:pt x="4107" y="79"/>
                  </a:cubicBezTo>
                  <a:cubicBezTo>
                    <a:pt x="4091" y="32"/>
                    <a:pt x="4044" y="0"/>
                    <a:pt x="3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9" name="Google Shape;1805;p46">
              <a:extLst>
                <a:ext uri="{FF2B5EF4-FFF2-40B4-BE49-F238E27FC236}">
                  <a16:creationId xmlns:a16="http://schemas.microsoft.com/office/drawing/2014/main" id="{ACA364B7-100D-19C3-B4F0-ADADE3E0E650}"/>
                </a:ext>
              </a:extLst>
            </p:cNvPr>
            <p:cNvSpPr/>
            <p:nvPr/>
          </p:nvSpPr>
          <p:spPr>
            <a:xfrm>
              <a:off x="6380948" y="2601430"/>
              <a:ext cx="136108" cy="13885"/>
            </a:xfrm>
            <a:custGeom>
              <a:avLst/>
              <a:gdLst/>
              <a:ahLst/>
              <a:cxnLst/>
              <a:rect l="l" t="t" r="r" b="b"/>
              <a:pathLst>
                <a:path w="3617" h="369" extrusionOk="0">
                  <a:moveTo>
                    <a:pt x="1106" y="1"/>
                  </a:moveTo>
                  <a:cubicBezTo>
                    <a:pt x="767" y="1"/>
                    <a:pt x="429" y="17"/>
                    <a:pt x="95" y="53"/>
                  </a:cubicBezTo>
                  <a:cubicBezTo>
                    <a:pt x="32" y="53"/>
                    <a:pt x="0" y="100"/>
                    <a:pt x="0" y="163"/>
                  </a:cubicBezTo>
                  <a:cubicBezTo>
                    <a:pt x="0" y="211"/>
                    <a:pt x="48" y="242"/>
                    <a:pt x="111" y="242"/>
                  </a:cubicBezTo>
                  <a:cubicBezTo>
                    <a:pt x="461" y="212"/>
                    <a:pt x="812" y="197"/>
                    <a:pt x="1162" y="197"/>
                  </a:cubicBezTo>
                  <a:cubicBezTo>
                    <a:pt x="1554" y="197"/>
                    <a:pt x="1946" y="216"/>
                    <a:pt x="2338" y="258"/>
                  </a:cubicBezTo>
                  <a:lnTo>
                    <a:pt x="2574" y="274"/>
                  </a:lnTo>
                  <a:cubicBezTo>
                    <a:pt x="3127" y="321"/>
                    <a:pt x="3506" y="369"/>
                    <a:pt x="3506" y="369"/>
                  </a:cubicBezTo>
                  <a:lnTo>
                    <a:pt x="3522" y="369"/>
                  </a:lnTo>
                  <a:cubicBezTo>
                    <a:pt x="3569" y="369"/>
                    <a:pt x="3601" y="337"/>
                    <a:pt x="3617" y="290"/>
                  </a:cubicBezTo>
                  <a:cubicBezTo>
                    <a:pt x="3617" y="226"/>
                    <a:pt x="3585" y="179"/>
                    <a:pt x="3538" y="179"/>
                  </a:cubicBezTo>
                  <a:cubicBezTo>
                    <a:pt x="3522" y="179"/>
                    <a:pt x="3159" y="116"/>
                    <a:pt x="2590" y="84"/>
                  </a:cubicBezTo>
                  <a:lnTo>
                    <a:pt x="2353" y="68"/>
                  </a:lnTo>
                  <a:cubicBezTo>
                    <a:pt x="1937" y="25"/>
                    <a:pt x="1520" y="1"/>
                    <a:pt x="1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1806;p46">
              <a:extLst>
                <a:ext uri="{FF2B5EF4-FFF2-40B4-BE49-F238E27FC236}">
                  <a16:creationId xmlns:a16="http://schemas.microsoft.com/office/drawing/2014/main" id="{8A58DB5B-BFBD-1666-9EB5-F1E10BF862D4}"/>
                </a:ext>
              </a:extLst>
            </p:cNvPr>
            <p:cNvSpPr/>
            <p:nvPr/>
          </p:nvSpPr>
          <p:spPr>
            <a:xfrm>
              <a:off x="6585348" y="2549502"/>
              <a:ext cx="298820" cy="89597"/>
            </a:xfrm>
            <a:custGeom>
              <a:avLst/>
              <a:gdLst/>
              <a:ahLst/>
              <a:cxnLst/>
              <a:rect l="l" t="t" r="r" b="b"/>
              <a:pathLst>
                <a:path w="7941" h="2381" extrusionOk="0">
                  <a:moveTo>
                    <a:pt x="4971" y="0"/>
                  </a:moveTo>
                  <a:cubicBezTo>
                    <a:pt x="2531" y="0"/>
                    <a:pt x="154" y="2100"/>
                    <a:pt x="48" y="2207"/>
                  </a:cubicBezTo>
                  <a:cubicBezTo>
                    <a:pt x="1" y="2238"/>
                    <a:pt x="1" y="2301"/>
                    <a:pt x="48" y="2333"/>
                  </a:cubicBezTo>
                  <a:cubicBezTo>
                    <a:pt x="64" y="2364"/>
                    <a:pt x="96" y="2364"/>
                    <a:pt x="127" y="2380"/>
                  </a:cubicBezTo>
                  <a:cubicBezTo>
                    <a:pt x="143" y="2364"/>
                    <a:pt x="159" y="2364"/>
                    <a:pt x="175" y="2349"/>
                  </a:cubicBezTo>
                  <a:cubicBezTo>
                    <a:pt x="205" y="2318"/>
                    <a:pt x="2595" y="204"/>
                    <a:pt x="4946" y="204"/>
                  </a:cubicBezTo>
                  <a:cubicBezTo>
                    <a:pt x="5051" y="204"/>
                    <a:pt x="5155" y="208"/>
                    <a:pt x="5260" y="217"/>
                  </a:cubicBezTo>
                  <a:cubicBezTo>
                    <a:pt x="6239" y="296"/>
                    <a:pt x="7123" y="785"/>
                    <a:pt x="7723" y="1575"/>
                  </a:cubicBezTo>
                  <a:cubicBezTo>
                    <a:pt x="7743" y="1599"/>
                    <a:pt x="7768" y="1608"/>
                    <a:pt x="7792" y="1608"/>
                  </a:cubicBezTo>
                  <a:cubicBezTo>
                    <a:pt x="7867" y="1608"/>
                    <a:pt x="7941" y="1520"/>
                    <a:pt x="7881" y="1448"/>
                  </a:cubicBezTo>
                  <a:cubicBezTo>
                    <a:pt x="7250" y="627"/>
                    <a:pt x="6302" y="106"/>
                    <a:pt x="5276" y="11"/>
                  </a:cubicBezTo>
                  <a:cubicBezTo>
                    <a:pt x="5174" y="4"/>
                    <a:pt x="5072" y="0"/>
                    <a:pt x="49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1" name="Google Shape;1807;p46">
              <a:extLst>
                <a:ext uri="{FF2B5EF4-FFF2-40B4-BE49-F238E27FC236}">
                  <a16:creationId xmlns:a16="http://schemas.microsoft.com/office/drawing/2014/main" id="{033FB11D-5C53-8F29-AAEC-3CDADE9E6039}"/>
                </a:ext>
              </a:extLst>
            </p:cNvPr>
            <p:cNvSpPr/>
            <p:nvPr/>
          </p:nvSpPr>
          <p:spPr>
            <a:xfrm>
              <a:off x="6659628" y="2658024"/>
              <a:ext cx="186645" cy="175393"/>
            </a:xfrm>
            <a:custGeom>
              <a:avLst/>
              <a:gdLst/>
              <a:ahLst/>
              <a:cxnLst/>
              <a:rect l="l" t="t" r="r" b="b"/>
              <a:pathLst>
                <a:path w="4960" h="4661" extrusionOk="0">
                  <a:moveTo>
                    <a:pt x="120" y="1"/>
                  </a:moveTo>
                  <a:cubicBezTo>
                    <a:pt x="86" y="1"/>
                    <a:pt x="53" y="18"/>
                    <a:pt x="33" y="49"/>
                  </a:cubicBezTo>
                  <a:cubicBezTo>
                    <a:pt x="1" y="96"/>
                    <a:pt x="17" y="160"/>
                    <a:pt x="64" y="191"/>
                  </a:cubicBezTo>
                  <a:cubicBezTo>
                    <a:pt x="96" y="207"/>
                    <a:pt x="3475" y="2260"/>
                    <a:pt x="4754" y="4613"/>
                  </a:cubicBezTo>
                  <a:cubicBezTo>
                    <a:pt x="4770" y="4645"/>
                    <a:pt x="4802" y="4660"/>
                    <a:pt x="4849" y="4660"/>
                  </a:cubicBezTo>
                  <a:cubicBezTo>
                    <a:pt x="4865" y="4660"/>
                    <a:pt x="4881" y="4660"/>
                    <a:pt x="4897" y="4645"/>
                  </a:cubicBezTo>
                  <a:cubicBezTo>
                    <a:pt x="4944" y="4629"/>
                    <a:pt x="4960" y="4566"/>
                    <a:pt x="4928" y="4518"/>
                  </a:cubicBezTo>
                  <a:cubicBezTo>
                    <a:pt x="3633" y="2118"/>
                    <a:pt x="206" y="33"/>
                    <a:pt x="175" y="17"/>
                  </a:cubicBezTo>
                  <a:cubicBezTo>
                    <a:pt x="158" y="6"/>
                    <a:pt x="139" y="1"/>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2" name="Google Shape;1808;p46">
              <a:extLst>
                <a:ext uri="{FF2B5EF4-FFF2-40B4-BE49-F238E27FC236}">
                  <a16:creationId xmlns:a16="http://schemas.microsoft.com/office/drawing/2014/main" id="{522352F2-6F60-6302-AEC4-DCF532A86516}"/>
                </a:ext>
              </a:extLst>
            </p:cNvPr>
            <p:cNvSpPr/>
            <p:nvPr/>
          </p:nvSpPr>
          <p:spPr>
            <a:xfrm>
              <a:off x="6494437" y="2671909"/>
              <a:ext cx="168206" cy="325537"/>
            </a:xfrm>
            <a:custGeom>
              <a:avLst/>
              <a:gdLst/>
              <a:ahLst/>
              <a:cxnLst/>
              <a:rect l="l" t="t" r="r" b="b"/>
              <a:pathLst>
                <a:path w="4470" h="8651" extrusionOk="0">
                  <a:moveTo>
                    <a:pt x="1688" y="0"/>
                  </a:moveTo>
                  <a:cubicBezTo>
                    <a:pt x="1648" y="0"/>
                    <a:pt x="1609" y="23"/>
                    <a:pt x="1596" y="75"/>
                  </a:cubicBezTo>
                  <a:cubicBezTo>
                    <a:pt x="1580" y="154"/>
                    <a:pt x="1" y="6281"/>
                    <a:pt x="4312" y="8634"/>
                  </a:cubicBezTo>
                  <a:cubicBezTo>
                    <a:pt x="4312" y="8650"/>
                    <a:pt x="4328" y="8650"/>
                    <a:pt x="4359" y="8650"/>
                  </a:cubicBezTo>
                  <a:cubicBezTo>
                    <a:pt x="4391" y="8650"/>
                    <a:pt x="4423" y="8634"/>
                    <a:pt x="4454" y="8603"/>
                  </a:cubicBezTo>
                  <a:cubicBezTo>
                    <a:pt x="4470" y="8555"/>
                    <a:pt x="4454" y="8492"/>
                    <a:pt x="4407" y="8461"/>
                  </a:cubicBezTo>
                  <a:cubicBezTo>
                    <a:pt x="237" y="6186"/>
                    <a:pt x="1769" y="185"/>
                    <a:pt x="1785" y="122"/>
                  </a:cubicBezTo>
                  <a:cubicBezTo>
                    <a:pt x="1804" y="48"/>
                    <a:pt x="1745" y="0"/>
                    <a:pt x="16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3" name="Google Shape;1809;p46">
              <a:extLst>
                <a:ext uri="{FF2B5EF4-FFF2-40B4-BE49-F238E27FC236}">
                  <a16:creationId xmlns:a16="http://schemas.microsoft.com/office/drawing/2014/main" id="{D8D0A3AF-E55B-F5CD-9352-C17FCEB92AA1}"/>
                </a:ext>
              </a:extLst>
            </p:cNvPr>
            <p:cNvSpPr/>
            <p:nvPr/>
          </p:nvSpPr>
          <p:spPr>
            <a:xfrm>
              <a:off x="6354006" y="2512475"/>
              <a:ext cx="339573" cy="254379"/>
            </a:xfrm>
            <a:custGeom>
              <a:avLst/>
              <a:gdLst/>
              <a:ahLst/>
              <a:cxnLst/>
              <a:rect l="l" t="t" r="r" b="b"/>
              <a:pathLst>
                <a:path w="9024" h="6760" extrusionOk="0">
                  <a:moveTo>
                    <a:pt x="8155" y="0"/>
                  </a:moveTo>
                  <a:cubicBezTo>
                    <a:pt x="6623" y="0"/>
                    <a:pt x="5138" y="1153"/>
                    <a:pt x="4585" y="2496"/>
                  </a:cubicBezTo>
                  <a:cubicBezTo>
                    <a:pt x="4264" y="2576"/>
                    <a:pt x="3966" y="2598"/>
                    <a:pt x="3677" y="2598"/>
                  </a:cubicBezTo>
                  <a:cubicBezTo>
                    <a:pt x="3313" y="2598"/>
                    <a:pt x="2964" y="2563"/>
                    <a:pt x="2601" y="2563"/>
                  </a:cubicBezTo>
                  <a:cubicBezTo>
                    <a:pt x="1952" y="2563"/>
                    <a:pt x="1261" y="2677"/>
                    <a:pt x="369" y="3317"/>
                  </a:cubicBezTo>
                  <a:cubicBezTo>
                    <a:pt x="1" y="3637"/>
                    <a:pt x="559" y="3719"/>
                    <a:pt x="1346" y="3719"/>
                  </a:cubicBezTo>
                  <a:cubicBezTo>
                    <a:pt x="2173" y="3719"/>
                    <a:pt x="3254" y="3628"/>
                    <a:pt x="3775" y="3628"/>
                  </a:cubicBezTo>
                  <a:cubicBezTo>
                    <a:pt x="3906" y="3628"/>
                    <a:pt x="4001" y="3634"/>
                    <a:pt x="4048" y="3649"/>
                  </a:cubicBezTo>
                  <a:cubicBezTo>
                    <a:pt x="2864" y="4280"/>
                    <a:pt x="1474" y="5275"/>
                    <a:pt x="1553" y="6760"/>
                  </a:cubicBezTo>
                  <a:cubicBezTo>
                    <a:pt x="4533" y="5428"/>
                    <a:pt x="4062" y="4219"/>
                    <a:pt x="6555" y="4219"/>
                  </a:cubicBezTo>
                  <a:cubicBezTo>
                    <a:pt x="7167" y="4219"/>
                    <a:pt x="7958" y="4292"/>
                    <a:pt x="9023" y="4454"/>
                  </a:cubicBezTo>
                  <a:cubicBezTo>
                    <a:pt x="8344" y="3396"/>
                    <a:pt x="6844" y="3380"/>
                    <a:pt x="6212" y="3238"/>
                  </a:cubicBezTo>
                  <a:cubicBezTo>
                    <a:pt x="6623" y="2038"/>
                    <a:pt x="7886" y="1248"/>
                    <a:pt x="8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4" name="Google Shape;1810;p46">
              <a:extLst>
                <a:ext uri="{FF2B5EF4-FFF2-40B4-BE49-F238E27FC236}">
                  <a16:creationId xmlns:a16="http://schemas.microsoft.com/office/drawing/2014/main" id="{4A31F37E-3F59-94AA-1085-68FD4CE77508}"/>
                </a:ext>
              </a:extLst>
            </p:cNvPr>
            <p:cNvSpPr/>
            <p:nvPr/>
          </p:nvSpPr>
          <p:spPr>
            <a:xfrm>
              <a:off x="6380346" y="2461375"/>
              <a:ext cx="163277" cy="177200"/>
            </a:xfrm>
            <a:custGeom>
              <a:avLst/>
              <a:gdLst/>
              <a:ahLst/>
              <a:cxnLst/>
              <a:rect l="l" t="t" r="r" b="b"/>
              <a:pathLst>
                <a:path w="4339" h="4709" extrusionOk="0">
                  <a:moveTo>
                    <a:pt x="2401" y="0"/>
                  </a:moveTo>
                  <a:cubicBezTo>
                    <a:pt x="2306" y="0"/>
                    <a:pt x="2211" y="0"/>
                    <a:pt x="2132" y="32"/>
                  </a:cubicBezTo>
                  <a:cubicBezTo>
                    <a:pt x="1422" y="174"/>
                    <a:pt x="774" y="506"/>
                    <a:pt x="237" y="995"/>
                  </a:cubicBezTo>
                  <a:cubicBezTo>
                    <a:pt x="0" y="1216"/>
                    <a:pt x="127" y="1627"/>
                    <a:pt x="443" y="1674"/>
                  </a:cubicBezTo>
                  <a:cubicBezTo>
                    <a:pt x="1122" y="1785"/>
                    <a:pt x="1753" y="2053"/>
                    <a:pt x="2290" y="2464"/>
                  </a:cubicBezTo>
                  <a:cubicBezTo>
                    <a:pt x="2780" y="2843"/>
                    <a:pt x="3159" y="3333"/>
                    <a:pt x="3443" y="3885"/>
                  </a:cubicBezTo>
                  <a:cubicBezTo>
                    <a:pt x="3538" y="4059"/>
                    <a:pt x="3601" y="4533"/>
                    <a:pt x="3759" y="4675"/>
                  </a:cubicBezTo>
                  <a:cubicBezTo>
                    <a:pt x="3790" y="4697"/>
                    <a:pt x="3850" y="4708"/>
                    <a:pt x="3920" y="4708"/>
                  </a:cubicBezTo>
                  <a:cubicBezTo>
                    <a:pt x="4098" y="4708"/>
                    <a:pt x="4339" y="4637"/>
                    <a:pt x="4328" y="4501"/>
                  </a:cubicBezTo>
                  <a:cubicBezTo>
                    <a:pt x="4122" y="3080"/>
                    <a:pt x="3870" y="1611"/>
                    <a:pt x="3033" y="458"/>
                  </a:cubicBezTo>
                  <a:cubicBezTo>
                    <a:pt x="2890" y="221"/>
                    <a:pt x="2669" y="63"/>
                    <a:pt x="2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5" name="Google Shape;1811;p46">
              <a:extLst>
                <a:ext uri="{FF2B5EF4-FFF2-40B4-BE49-F238E27FC236}">
                  <a16:creationId xmlns:a16="http://schemas.microsoft.com/office/drawing/2014/main" id="{5AF4D4B0-AE34-3310-0488-5FDB69B7BC9D}"/>
                </a:ext>
              </a:extLst>
            </p:cNvPr>
            <p:cNvSpPr/>
            <p:nvPr/>
          </p:nvSpPr>
          <p:spPr>
            <a:xfrm>
              <a:off x="6876559" y="2394809"/>
              <a:ext cx="153342" cy="316769"/>
            </a:xfrm>
            <a:custGeom>
              <a:avLst/>
              <a:gdLst/>
              <a:ahLst/>
              <a:cxnLst/>
              <a:rect l="l" t="t" r="r" b="b"/>
              <a:pathLst>
                <a:path w="4075" h="8418" extrusionOk="0">
                  <a:moveTo>
                    <a:pt x="3696" y="1"/>
                  </a:moveTo>
                  <a:lnTo>
                    <a:pt x="3696" y="1"/>
                  </a:lnTo>
                  <a:cubicBezTo>
                    <a:pt x="2717" y="1217"/>
                    <a:pt x="1785" y="2480"/>
                    <a:pt x="1106" y="3901"/>
                  </a:cubicBezTo>
                  <a:cubicBezTo>
                    <a:pt x="427" y="5307"/>
                    <a:pt x="0" y="6854"/>
                    <a:pt x="48" y="8418"/>
                  </a:cubicBezTo>
                  <a:cubicBezTo>
                    <a:pt x="1564" y="6933"/>
                    <a:pt x="2511" y="5575"/>
                    <a:pt x="3238" y="3585"/>
                  </a:cubicBezTo>
                  <a:cubicBezTo>
                    <a:pt x="3632" y="2512"/>
                    <a:pt x="4075" y="1074"/>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6" name="Google Shape;1812;p46">
              <a:extLst>
                <a:ext uri="{FF2B5EF4-FFF2-40B4-BE49-F238E27FC236}">
                  <a16:creationId xmlns:a16="http://schemas.microsoft.com/office/drawing/2014/main" id="{A113C1DC-5824-DBC7-363D-17D9338A13F9}"/>
                </a:ext>
              </a:extLst>
            </p:cNvPr>
            <p:cNvSpPr/>
            <p:nvPr/>
          </p:nvSpPr>
          <p:spPr>
            <a:xfrm>
              <a:off x="6883670" y="2426756"/>
              <a:ext cx="129410" cy="255131"/>
            </a:xfrm>
            <a:custGeom>
              <a:avLst/>
              <a:gdLst/>
              <a:ahLst/>
              <a:cxnLst/>
              <a:rect l="l" t="t" r="r" b="b"/>
              <a:pathLst>
                <a:path w="3439" h="6780" extrusionOk="0">
                  <a:moveTo>
                    <a:pt x="3289" y="0"/>
                  </a:moveTo>
                  <a:cubicBezTo>
                    <a:pt x="3264" y="0"/>
                    <a:pt x="3239" y="11"/>
                    <a:pt x="3222" y="36"/>
                  </a:cubicBezTo>
                  <a:cubicBezTo>
                    <a:pt x="1533" y="2452"/>
                    <a:pt x="522" y="4553"/>
                    <a:pt x="16" y="6653"/>
                  </a:cubicBezTo>
                  <a:cubicBezTo>
                    <a:pt x="1" y="6700"/>
                    <a:pt x="32" y="6764"/>
                    <a:pt x="95" y="6779"/>
                  </a:cubicBezTo>
                  <a:lnTo>
                    <a:pt x="111" y="6779"/>
                  </a:lnTo>
                  <a:cubicBezTo>
                    <a:pt x="159" y="6779"/>
                    <a:pt x="206" y="6748"/>
                    <a:pt x="222" y="6700"/>
                  </a:cubicBezTo>
                  <a:cubicBezTo>
                    <a:pt x="711" y="4632"/>
                    <a:pt x="1722" y="2547"/>
                    <a:pt x="3380" y="162"/>
                  </a:cubicBezTo>
                  <a:cubicBezTo>
                    <a:pt x="3438" y="81"/>
                    <a:pt x="3360" y="0"/>
                    <a:pt x="3289"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7" name="Google Shape;1813;p46">
              <a:extLst>
                <a:ext uri="{FF2B5EF4-FFF2-40B4-BE49-F238E27FC236}">
                  <a16:creationId xmlns:a16="http://schemas.microsoft.com/office/drawing/2014/main" id="{B9298487-C30F-E90E-8256-7A55902E388F}"/>
                </a:ext>
              </a:extLst>
            </p:cNvPr>
            <p:cNvSpPr/>
            <p:nvPr/>
          </p:nvSpPr>
          <p:spPr>
            <a:xfrm>
              <a:off x="5938281" y="2898737"/>
              <a:ext cx="1118100" cy="654574"/>
            </a:xfrm>
            <a:custGeom>
              <a:avLst/>
              <a:gdLst/>
              <a:ahLst/>
              <a:cxnLst/>
              <a:rect l="l" t="t" r="r" b="b"/>
              <a:pathLst>
                <a:path w="29713" h="17395" extrusionOk="0">
                  <a:moveTo>
                    <a:pt x="26278" y="1"/>
                  </a:moveTo>
                  <a:cubicBezTo>
                    <a:pt x="26277" y="1"/>
                    <a:pt x="16899" y="2491"/>
                    <a:pt x="9621" y="2491"/>
                  </a:cubicBezTo>
                  <a:cubicBezTo>
                    <a:pt x="6404" y="2491"/>
                    <a:pt x="3598" y="2005"/>
                    <a:pt x="2194" y="601"/>
                  </a:cubicBezTo>
                  <a:lnTo>
                    <a:pt x="2194" y="601"/>
                  </a:lnTo>
                  <a:cubicBezTo>
                    <a:pt x="0" y="11326"/>
                    <a:pt x="8312" y="17395"/>
                    <a:pt x="15937" y="17395"/>
                  </a:cubicBezTo>
                  <a:cubicBezTo>
                    <a:pt x="23131" y="17395"/>
                    <a:pt x="29712" y="11992"/>
                    <a:pt x="26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8" name="Google Shape;1814;p46">
              <a:extLst>
                <a:ext uri="{FF2B5EF4-FFF2-40B4-BE49-F238E27FC236}">
                  <a16:creationId xmlns:a16="http://schemas.microsoft.com/office/drawing/2014/main" id="{DDC003DC-6A75-8B54-F436-E97DEAA38F33}"/>
                </a:ext>
              </a:extLst>
            </p:cNvPr>
            <p:cNvSpPr/>
            <p:nvPr/>
          </p:nvSpPr>
          <p:spPr>
            <a:xfrm>
              <a:off x="5871076" y="3038077"/>
              <a:ext cx="1048673" cy="441588"/>
            </a:xfrm>
            <a:custGeom>
              <a:avLst/>
              <a:gdLst/>
              <a:ahLst/>
              <a:cxnLst/>
              <a:rect l="l" t="t" r="r" b="b"/>
              <a:pathLst>
                <a:path w="27868" h="11735" extrusionOk="0">
                  <a:moveTo>
                    <a:pt x="9007" y="0"/>
                  </a:moveTo>
                  <a:cubicBezTo>
                    <a:pt x="8691" y="0"/>
                    <a:pt x="8448" y="351"/>
                    <a:pt x="8607" y="656"/>
                  </a:cubicBezTo>
                  <a:lnTo>
                    <a:pt x="10439" y="4131"/>
                  </a:lnTo>
                  <a:cubicBezTo>
                    <a:pt x="10439" y="4131"/>
                    <a:pt x="6238" y="2188"/>
                    <a:pt x="4627" y="609"/>
                  </a:cubicBezTo>
                  <a:cubicBezTo>
                    <a:pt x="4456" y="437"/>
                    <a:pt x="4227" y="346"/>
                    <a:pt x="3995" y="346"/>
                  </a:cubicBezTo>
                  <a:cubicBezTo>
                    <a:pt x="3844" y="346"/>
                    <a:pt x="3691" y="385"/>
                    <a:pt x="3554" y="467"/>
                  </a:cubicBezTo>
                  <a:cubicBezTo>
                    <a:pt x="2985" y="830"/>
                    <a:pt x="2953" y="1825"/>
                    <a:pt x="7296" y="4446"/>
                  </a:cubicBezTo>
                  <a:lnTo>
                    <a:pt x="7296" y="4446"/>
                  </a:lnTo>
                  <a:cubicBezTo>
                    <a:pt x="7296" y="4446"/>
                    <a:pt x="3016" y="1992"/>
                    <a:pt x="1713" y="1992"/>
                  </a:cubicBezTo>
                  <a:cubicBezTo>
                    <a:pt x="1527" y="1992"/>
                    <a:pt x="1402" y="2042"/>
                    <a:pt x="1358" y="2157"/>
                  </a:cubicBezTo>
                  <a:cubicBezTo>
                    <a:pt x="1011" y="3072"/>
                    <a:pt x="2574" y="3941"/>
                    <a:pt x="6696" y="6499"/>
                  </a:cubicBezTo>
                  <a:cubicBezTo>
                    <a:pt x="6696" y="6499"/>
                    <a:pt x="2929" y="5229"/>
                    <a:pt x="1308" y="5229"/>
                  </a:cubicBezTo>
                  <a:cubicBezTo>
                    <a:pt x="991" y="5229"/>
                    <a:pt x="756" y="5278"/>
                    <a:pt x="648" y="5394"/>
                  </a:cubicBezTo>
                  <a:cubicBezTo>
                    <a:pt x="0" y="6089"/>
                    <a:pt x="7296" y="9074"/>
                    <a:pt x="7296" y="9074"/>
                  </a:cubicBezTo>
                  <a:cubicBezTo>
                    <a:pt x="7296" y="9074"/>
                    <a:pt x="3720" y="8136"/>
                    <a:pt x="2166" y="8136"/>
                  </a:cubicBezTo>
                  <a:cubicBezTo>
                    <a:pt x="1850" y="8136"/>
                    <a:pt x="1618" y="8175"/>
                    <a:pt x="1516" y="8268"/>
                  </a:cubicBezTo>
                  <a:cubicBezTo>
                    <a:pt x="900" y="8821"/>
                    <a:pt x="4075" y="10637"/>
                    <a:pt x="11434" y="11537"/>
                  </a:cubicBezTo>
                  <a:cubicBezTo>
                    <a:pt x="12548" y="11676"/>
                    <a:pt x="13624" y="11734"/>
                    <a:pt x="14649" y="11734"/>
                  </a:cubicBezTo>
                  <a:cubicBezTo>
                    <a:pt x="20410" y="11734"/>
                    <a:pt x="24542" y="9879"/>
                    <a:pt x="24542" y="9879"/>
                  </a:cubicBezTo>
                  <a:cubicBezTo>
                    <a:pt x="24542" y="9879"/>
                    <a:pt x="27867" y="2614"/>
                    <a:pt x="21695" y="2614"/>
                  </a:cubicBezTo>
                  <a:cubicBezTo>
                    <a:pt x="21530" y="2614"/>
                    <a:pt x="21357" y="2620"/>
                    <a:pt x="21178" y="2630"/>
                  </a:cubicBezTo>
                  <a:lnTo>
                    <a:pt x="12303" y="3436"/>
                  </a:lnTo>
                  <a:cubicBezTo>
                    <a:pt x="12303" y="3436"/>
                    <a:pt x="10771" y="719"/>
                    <a:pt x="9191" y="40"/>
                  </a:cubicBezTo>
                  <a:cubicBezTo>
                    <a:pt x="9129" y="13"/>
                    <a:pt x="9067" y="0"/>
                    <a:pt x="9007"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9" name="Google Shape;1815;p46">
              <a:extLst>
                <a:ext uri="{FF2B5EF4-FFF2-40B4-BE49-F238E27FC236}">
                  <a16:creationId xmlns:a16="http://schemas.microsoft.com/office/drawing/2014/main" id="{DE4DBE29-682C-A059-C935-464C673678D2}"/>
                </a:ext>
              </a:extLst>
            </p:cNvPr>
            <p:cNvSpPr/>
            <p:nvPr/>
          </p:nvSpPr>
          <p:spPr>
            <a:xfrm>
              <a:off x="5871076" y="3038077"/>
              <a:ext cx="1048673" cy="441588"/>
            </a:xfrm>
            <a:custGeom>
              <a:avLst/>
              <a:gdLst/>
              <a:ahLst/>
              <a:cxnLst/>
              <a:rect l="l" t="t" r="r" b="b"/>
              <a:pathLst>
                <a:path w="27868" h="11735" extrusionOk="0">
                  <a:moveTo>
                    <a:pt x="9007" y="0"/>
                  </a:moveTo>
                  <a:cubicBezTo>
                    <a:pt x="8691" y="0"/>
                    <a:pt x="8448" y="351"/>
                    <a:pt x="8607" y="656"/>
                  </a:cubicBezTo>
                  <a:lnTo>
                    <a:pt x="10439" y="4131"/>
                  </a:lnTo>
                  <a:cubicBezTo>
                    <a:pt x="10439" y="4131"/>
                    <a:pt x="6238" y="2188"/>
                    <a:pt x="4627" y="609"/>
                  </a:cubicBezTo>
                  <a:cubicBezTo>
                    <a:pt x="4456" y="437"/>
                    <a:pt x="4227" y="346"/>
                    <a:pt x="3995" y="346"/>
                  </a:cubicBezTo>
                  <a:cubicBezTo>
                    <a:pt x="3844" y="346"/>
                    <a:pt x="3691" y="385"/>
                    <a:pt x="3554" y="467"/>
                  </a:cubicBezTo>
                  <a:cubicBezTo>
                    <a:pt x="2985" y="830"/>
                    <a:pt x="2953" y="1825"/>
                    <a:pt x="7296" y="4446"/>
                  </a:cubicBezTo>
                  <a:lnTo>
                    <a:pt x="7296" y="4446"/>
                  </a:lnTo>
                  <a:cubicBezTo>
                    <a:pt x="7296" y="4446"/>
                    <a:pt x="3016" y="1992"/>
                    <a:pt x="1713" y="1992"/>
                  </a:cubicBezTo>
                  <a:cubicBezTo>
                    <a:pt x="1527" y="1992"/>
                    <a:pt x="1402" y="2042"/>
                    <a:pt x="1358" y="2157"/>
                  </a:cubicBezTo>
                  <a:cubicBezTo>
                    <a:pt x="1011" y="3072"/>
                    <a:pt x="2574" y="3941"/>
                    <a:pt x="6696" y="6499"/>
                  </a:cubicBezTo>
                  <a:cubicBezTo>
                    <a:pt x="6696" y="6499"/>
                    <a:pt x="2929" y="5229"/>
                    <a:pt x="1308" y="5229"/>
                  </a:cubicBezTo>
                  <a:cubicBezTo>
                    <a:pt x="991" y="5229"/>
                    <a:pt x="756" y="5278"/>
                    <a:pt x="648" y="5394"/>
                  </a:cubicBezTo>
                  <a:cubicBezTo>
                    <a:pt x="0" y="6089"/>
                    <a:pt x="7296" y="9074"/>
                    <a:pt x="7296" y="9074"/>
                  </a:cubicBezTo>
                  <a:cubicBezTo>
                    <a:pt x="7296" y="9074"/>
                    <a:pt x="3720" y="8136"/>
                    <a:pt x="2166" y="8136"/>
                  </a:cubicBezTo>
                  <a:cubicBezTo>
                    <a:pt x="1850" y="8136"/>
                    <a:pt x="1618" y="8175"/>
                    <a:pt x="1516" y="8268"/>
                  </a:cubicBezTo>
                  <a:cubicBezTo>
                    <a:pt x="900" y="8821"/>
                    <a:pt x="4075" y="10637"/>
                    <a:pt x="11434" y="11537"/>
                  </a:cubicBezTo>
                  <a:cubicBezTo>
                    <a:pt x="12548" y="11676"/>
                    <a:pt x="13624" y="11734"/>
                    <a:pt x="14649" y="11734"/>
                  </a:cubicBezTo>
                  <a:cubicBezTo>
                    <a:pt x="20410" y="11734"/>
                    <a:pt x="24542" y="9879"/>
                    <a:pt x="24542" y="9879"/>
                  </a:cubicBezTo>
                  <a:cubicBezTo>
                    <a:pt x="24542" y="9879"/>
                    <a:pt x="27867" y="2614"/>
                    <a:pt x="21695" y="2614"/>
                  </a:cubicBezTo>
                  <a:cubicBezTo>
                    <a:pt x="21530" y="2614"/>
                    <a:pt x="21357" y="2620"/>
                    <a:pt x="21178" y="2630"/>
                  </a:cubicBezTo>
                  <a:lnTo>
                    <a:pt x="12303" y="3436"/>
                  </a:lnTo>
                  <a:cubicBezTo>
                    <a:pt x="12303" y="3436"/>
                    <a:pt x="10771" y="719"/>
                    <a:pt x="9191" y="40"/>
                  </a:cubicBezTo>
                  <a:cubicBezTo>
                    <a:pt x="9129" y="13"/>
                    <a:pt x="9067" y="0"/>
                    <a:pt x="9007"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0" name="Google Shape;1816;p46">
              <a:extLst>
                <a:ext uri="{FF2B5EF4-FFF2-40B4-BE49-F238E27FC236}">
                  <a16:creationId xmlns:a16="http://schemas.microsoft.com/office/drawing/2014/main" id="{F5AA9E6D-AC83-ECBC-E5F1-CFE59E4FF3DC}"/>
                </a:ext>
              </a:extLst>
            </p:cNvPr>
            <p:cNvSpPr/>
            <p:nvPr/>
          </p:nvSpPr>
          <p:spPr>
            <a:xfrm>
              <a:off x="6667981" y="2990251"/>
              <a:ext cx="322113" cy="507779"/>
            </a:xfrm>
            <a:custGeom>
              <a:avLst/>
              <a:gdLst/>
              <a:ahLst/>
              <a:cxnLst/>
              <a:rect l="l" t="t" r="r" b="b"/>
              <a:pathLst>
                <a:path w="8560" h="13494" extrusionOk="0">
                  <a:moveTo>
                    <a:pt x="5891" y="1"/>
                  </a:moveTo>
                  <a:lnTo>
                    <a:pt x="0" y="3901"/>
                  </a:lnTo>
                  <a:cubicBezTo>
                    <a:pt x="0" y="3901"/>
                    <a:pt x="3159" y="7139"/>
                    <a:pt x="1200" y="11908"/>
                  </a:cubicBezTo>
                  <a:cubicBezTo>
                    <a:pt x="1200" y="11908"/>
                    <a:pt x="1943" y="13494"/>
                    <a:pt x="3438" y="13494"/>
                  </a:cubicBezTo>
                  <a:cubicBezTo>
                    <a:pt x="4649" y="13494"/>
                    <a:pt x="6355" y="12453"/>
                    <a:pt x="8560" y="8686"/>
                  </a:cubicBezTo>
                  <a:lnTo>
                    <a:pt x="58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1" name="Google Shape;1817;p46">
              <a:extLst>
                <a:ext uri="{FF2B5EF4-FFF2-40B4-BE49-F238E27FC236}">
                  <a16:creationId xmlns:a16="http://schemas.microsoft.com/office/drawing/2014/main" id="{5267674E-F49B-8A3E-FB6C-2ADC934F23D3}"/>
                </a:ext>
              </a:extLst>
            </p:cNvPr>
            <p:cNvSpPr/>
            <p:nvPr/>
          </p:nvSpPr>
          <p:spPr>
            <a:xfrm>
              <a:off x="6430280" y="2796537"/>
              <a:ext cx="436659" cy="595495"/>
            </a:xfrm>
            <a:custGeom>
              <a:avLst/>
              <a:gdLst/>
              <a:ahLst/>
              <a:cxnLst/>
              <a:rect l="l" t="t" r="r" b="b"/>
              <a:pathLst>
                <a:path w="11604" h="15825" extrusionOk="0">
                  <a:moveTo>
                    <a:pt x="10511" y="0"/>
                  </a:moveTo>
                  <a:cubicBezTo>
                    <a:pt x="10048" y="0"/>
                    <a:pt x="9254" y="293"/>
                    <a:pt x="8023" y="979"/>
                  </a:cubicBezTo>
                  <a:cubicBezTo>
                    <a:pt x="3032" y="3948"/>
                    <a:pt x="0" y="10092"/>
                    <a:pt x="1421" y="15824"/>
                  </a:cubicBezTo>
                  <a:cubicBezTo>
                    <a:pt x="4817" y="12176"/>
                    <a:pt x="7486" y="8039"/>
                    <a:pt x="9681" y="3585"/>
                  </a:cubicBezTo>
                  <a:cubicBezTo>
                    <a:pt x="10857" y="1633"/>
                    <a:pt x="11604" y="0"/>
                    <a:pt x="105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2" name="Google Shape;1818;p46">
              <a:extLst>
                <a:ext uri="{FF2B5EF4-FFF2-40B4-BE49-F238E27FC236}">
                  <a16:creationId xmlns:a16="http://schemas.microsoft.com/office/drawing/2014/main" id="{08D5EBF5-2657-1378-ED73-79D2099F0ABE}"/>
                </a:ext>
              </a:extLst>
            </p:cNvPr>
            <p:cNvSpPr/>
            <p:nvPr/>
          </p:nvSpPr>
          <p:spPr>
            <a:xfrm>
              <a:off x="6499178" y="2960260"/>
              <a:ext cx="171781" cy="339648"/>
            </a:xfrm>
            <a:custGeom>
              <a:avLst/>
              <a:gdLst/>
              <a:ahLst/>
              <a:cxnLst/>
              <a:rect l="l" t="t" r="r" b="b"/>
              <a:pathLst>
                <a:path w="4565" h="9026" extrusionOk="0">
                  <a:moveTo>
                    <a:pt x="4456" y="0"/>
                  </a:moveTo>
                  <a:cubicBezTo>
                    <a:pt x="4431" y="0"/>
                    <a:pt x="4407" y="8"/>
                    <a:pt x="4391" y="24"/>
                  </a:cubicBezTo>
                  <a:cubicBezTo>
                    <a:pt x="2054" y="2472"/>
                    <a:pt x="522" y="5567"/>
                    <a:pt x="1" y="8915"/>
                  </a:cubicBezTo>
                  <a:cubicBezTo>
                    <a:pt x="1" y="8962"/>
                    <a:pt x="33" y="9010"/>
                    <a:pt x="80" y="9025"/>
                  </a:cubicBezTo>
                  <a:lnTo>
                    <a:pt x="96" y="9025"/>
                  </a:lnTo>
                  <a:cubicBezTo>
                    <a:pt x="143" y="9025"/>
                    <a:pt x="190" y="8994"/>
                    <a:pt x="190" y="8946"/>
                  </a:cubicBezTo>
                  <a:cubicBezTo>
                    <a:pt x="712" y="5646"/>
                    <a:pt x="2228" y="2582"/>
                    <a:pt x="4533" y="166"/>
                  </a:cubicBezTo>
                  <a:cubicBezTo>
                    <a:pt x="4565" y="134"/>
                    <a:pt x="4565" y="71"/>
                    <a:pt x="4533" y="24"/>
                  </a:cubicBezTo>
                  <a:cubicBezTo>
                    <a:pt x="4510" y="8"/>
                    <a:pt x="4482" y="0"/>
                    <a:pt x="4456"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3" name="Google Shape;1819;p46">
              <a:extLst>
                <a:ext uri="{FF2B5EF4-FFF2-40B4-BE49-F238E27FC236}">
                  <a16:creationId xmlns:a16="http://schemas.microsoft.com/office/drawing/2014/main" id="{31C9C0FF-D469-EB63-6FCB-7145C95601F2}"/>
                </a:ext>
              </a:extLst>
            </p:cNvPr>
            <p:cNvSpPr/>
            <p:nvPr/>
          </p:nvSpPr>
          <p:spPr>
            <a:xfrm>
              <a:off x="6811197" y="2616068"/>
              <a:ext cx="566369" cy="404522"/>
            </a:xfrm>
            <a:custGeom>
              <a:avLst/>
              <a:gdLst/>
              <a:ahLst/>
              <a:cxnLst/>
              <a:rect l="l" t="t" r="r" b="b"/>
              <a:pathLst>
                <a:path w="15051" h="10750" extrusionOk="0">
                  <a:moveTo>
                    <a:pt x="5051" y="0"/>
                  </a:moveTo>
                  <a:cubicBezTo>
                    <a:pt x="4918" y="0"/>
                    <a:pt x="4786" y="10"/>
                    <a:pt x="4659" y="27"/>
                  </a:cubicBezTo>
                  <a:cubicBezTo>
                    <a:pt x="2116" y="359"/>
                    <a:pt x="0" y="3296"/>
                    <a:pt x="1642" y="5633"/>
                  </a:cubicBezTo>
                  <a:cubicBezTo>
                    <a:pt x="2164" y="6360"/>
                    <a:pt x="2969" y="6849"/>
                    <a:pt x="3853" y="6976"/>
                  </a:cubicBezTo>
                  <a:cubicBezTo>
                    <a:pt x="4030" y="6996"/>
                    <a:pt x="4207" y="7003"/>
                    <a:pt x="4385" y="7003"/>
                  </a:cubicBezTo>
                  <a:cubicBezTo>
                    <a:pt x="4714" y="7003"/>
                    <a:pt x="5045" y="6980"/>
                    <a:pt x="5374" y="6980"/>
                  </a:cubicBezTo>
                  <a:cubicBezTo>
                    <a:pt x="5552" y="6980"/>
                    <a:pt x="5730" y="6987"/>
                    <a:pt x="5906" y="7007"/>
                  </a:cubicBezTo>
                  <a:cubicBezTo>
                    <a:pt x="6838" y="7102"/>
                    <a:pt x="7675" y="7560"/>
                    <a:pt x="8275" y="8271"/>
                  </a:cubicBezTo>
                  <a:cubicBezTo>
                    <a:pt x="8954" y="9076"/>
                    <a:pt x="9381" y="10276"/>
                    <a:pt x="10407" y="10529"/>
                  </a:cubicBezTo>
                  <a:cubicBezTo>
                    <a:pt x="10522" y="10557"/>
                    <a:pt x="10637" y="10569"/>
                    <a:pt x="10753" y="10569"/>
                  </a:cubicBezTo>
                  <a:cubicBezTo>
                    <a:pt x="11167" y="10569"/>
                    <a:pt x="11585" y="10410"/>
                    <a:pt x="11955" y="10213"/>
                  </a:cubicBezTo>
                  <a:cubicBezTo>
                    <a:pt x="12160" y="10071"/>
                    <a:pt x="12397" y="9992"/>
                    <a:pt x="12650" y="9976"/>
                  </a:cubicBezTo>
                  <a:cubicBezTo>
                    <a:pt x="12934" y="9976"/>
                    <a:pt x="13171" y="10166"/>
                    <a:pt x="13408" y="10324"/>
                  </a:cubicBezTo>
                  <a:cubicBezTo>
                    <a:pt x="13771" y="10592"/>
                    <a:pt x="14229" y="10750"/>
                    <a:pt x="14687" y="10750"/>
                  </a:cubicBezTo>
                  <a:cubicBezTo>
                    <a:pt x="14766" y="10750"/>
                    <a:pt x="14829" y="10734"/>
                    <a:pt x="14892" y="10687"/>
                  </a:cubicBezTo>
                  <a:cubicBezTo>
                    <a:pt x="14924" y="10639"/>
                    <a:pt x="14956" y="10576"/>
                    <a:pt x="14956" y="10513"/>
                  </a:cubicBezTo>
                  <a:cubicBezTo>
                    <a:pt x="15050" y="9866"/>
                    <a:pt x="14561" y="9313"/>
                    <a:pt x="14087" y="8886"/>
                  </a:cubicBezTo>
                  <a:cubicBezTo>
                    <a:pt x="13613" y="8444"/>
                    <a:pt x="13076" y="7986"/>
                    <a:pt x="13013" y="7339"/>
                  </a:cubicBezTo>
                  <a:cubicBezTo>
                    <a:pt x="12950" y="6881"/>
                    <a:pt x="13171" y="6407"/>
                    <a:pt x="13092" y="5949"/>
                  </a:cubicBezTo>
                  <a:cubicBezTo>
                    <a:pt x="12966" y="5238"/>
                    <a:pt x="12192" y="4828"/>
                    <a:pt x="11481" y="4717"/>
                  </a:cubicBezTo>
                  <a:cubicBezTo>
                    <a:pt x="10392" y="4544"/>
                    <a:pt x="9191" y="4780"/>
                    <a:pt x="8228" y="4244"/>
                  </a:cubicBezTo>
                  <a:cubicBezTo>
                    <a:pt x="7328" y="3754"/>
                    <a:pt x="6870" y="2696"/>
                    <a:pt x="6743" y="1685"/>
                  </a:cubicBezTo>
                  <a:cubicBezTo>
                    <a:pt x="6728" y="1338"/>
                    <a:pt x="6649" y="1006"/>
                    <a:pt x="6522" y="690"/>
                  </a:cubicBezTo>
                  <a:cubicBezTo>
                    <a:pt x="6251" y="187"/>
                    <a:pt x="5643" y="0"/>
                    <a:pt x="5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4" name="Google Shape;1820;p46">
              <a:extLst>
                <a:ext uri="{FF2B5EF4-FFF2-40B4-BE49-F238E27FC236}">
                  <a16:creationId xmlns:a16="http://schemas.microsoft.com/office/drawing/2014/main" id="{21C86343-1CE0-3B54-1A3F-A4DC323D61DB}"/>
                </a:ext>
              </a:extLst>
            </p:cNvPr>
            <p:cNvSpPr/>
            <p:nvPr/>
          </p:nvSpPr>
          <p:spPr>
            <a:xfrm>
              <a:off x="6853379" y="2716274"/>
              <a:ext cx="477224" cy="268076"/>
            </a:xfrm>
            <a:custGeom>
              <a:avLst/>
              <a:gdLst/>
              <a:ahLst/>
              <a:cxnLst/>
              <a:rect l="l" t="t" r="r" b="b"/>
              <a:pathLst>
                <a:path w="12682" h="7124" extrusionOk="0">
                  <a:moveTo>
                    <a:pt x="1594" y="1"/>
                  </a:moveTo>
                  <a:cubicBezTo>
                    <a:pt x="1579" y="1"/>
                    <a:pt x="1563" y="1"/>
                    <a:pt x="1548" y="1"/>
                  </a:cubicBezTo>
                  <a:cubicBezTo>
                    <a:pt x="869" y="17"/>
                    <a:pt x="316" y="270"/>
                    <a:pt x="32" y="696"/>
                  </a:cubicBezTo>
                  <a:cubicBezTo>
                    <a:pt x="0" y="744"/>
                    <a:pt x="16" y="807"/>
                    <a:pt x="48" y="838"/>
                  </a:cubicBezTo>
                  <a:cubicBezTo>
                    <a:pt x="64" y="849"/>
                    <a:pt x="83" y="855"/>
                    <a:pt x="102" y="855"/>
                  </a:cubicBezTo>
                  <a:cubicBezTo>
                    <a:pt x="136" y="855"/>
                    <a:pt x="169" y="837"/>
                    <a:pt x="190" y="807"/>
                  </a:cubicBezTo>
                  <a:cubicBezTo>
                    <a:pt x="553" y="270"/>
                    <a:pt x="1264" y="191"/>
                    <a:pt x="1548" y="191"/>
                  </a:cubicBezTo>
                  <a:cubicBezTo>
                    <a:pt x="1563" y="191"/>
                    <a:pt x="1577" y="190"/>
                    <a:pt x="1592" y="190"/>
                  </a:cubicBezTo>
                  <a:cubicBezTo>
                    <a:pt x="2681" y="190"/>
                    <a:pt x="3706" y="766"/>
                    <a:pt x="4485" y="1265"/>
                  </a:cubicBezTo>
                  <a:cubicBezTo>
                    <a:pt x="5101" y="1659"/>
                    <a:pt x="5686" y="2086"/>
                    <a:pt x="6254" y="2544"/>
                  </a:cubicBezTo>
                  <a:cubicBezTo>
                    <a:pt x="6775" y="2970"/>
                    <a:pt x="7281" y="3444"/>
                    <a:pt x="7770" y="3886"/>
                  </a:cubicBezTo>
                  <a:cubicBezTo>
                    <a:pt x="8228" y="4297"/>
                    <a:pt x="8702" y="4739"/>
                    <a:pt x="9176" y="5134"/>
                  </a:cubicBezTo>
                  <a:cubicBezTo>
                    <a:pt x="10408" y="6160"/>
                    <a:pt x="11481" y="6792"/>
                    <a:pt x="12555" y="7124"/>
                  </a:cubicBezTo>
                  <a:lnTo>
                    <a:pt x="12587" y="7124"/>
                  </a:lnTo>
                  <a:cubicBezTo>
                    <a:pt x="12619" y="7124"/>
                    <a:pt x="12650" y="7092"/>
                    <a:pt x="12666" y="7060"/>
                  </a:cubicBezTo>
                  <a:cubicBezTo>
                    <a:pt x="12682" y="7013"/>
                    <a:pt x="12650" y="6966"/>
                    <a:pt x="12603" y="6950"/>
                  </a:cubicBezTo>
                  <a:cubicBezTo>
                    <a:pt x="11545" y="6618"/>
                    <a:pt x="10487" y="5987"/>
                    <a:pt x="9286" y="4992"/>
                  </a:cubicBezTo>
                  <a:cubicBezTo>
                    <a:pt x="8813" y="4581"/>
                    <a:pt x="8339" y="4155"/>
                    <a:pt x="7881" y="3744"/>
                  </a:cubicBezTo>
                  <a:cubicBezTo>
                    <a:pt x="7391" y="3286"/>
                    <a:pt x="6886" y="2828"/>
                    <a:pt x="6365" y="2402"/>
                  </a:cubicBezTo>
                  <a:cubicBezTo>
                    <a:pt x="5796" y="1928"/>
                    <a:pt x="5212" y="1486"/>
                    <a:pt x="4580" y="1091"/>
                  </a:cubicBezTo>
                  <a:cubicBezTo>
                    <a:pt x="3785" y="577"/>
                    <a:pt x="2729" y="1"/>
                    <a:pt x="1594"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5" name="Google Shape;1821;p46">
              <a:extLst>
                <a:ext uri="{FF2B5EF4-FFF2-40B4-BE49-F238E27FC236}">
                  <a16:creationId xmlns:a16="http://schemas.microsoft.com/office/drawing/2014/main" id="{9D2FA3DF-F8CF-499B-7C49-1E864FD1228F}"/>
                </a:ext>
              </a:extLst>
            </p:cNvPr>
            <p:cNvSpPr/>
            <p:nvPr/>
          </p:nvSpPr>
          <p:spPr>
            <a:xfrm>
              <a:off x="6899625" y="2715898"/>
              <a:ext cx="84517" cy="121658"/>
            </a:xfrm>
            <a:custGeom>
              <a:avLst/>
              <a:gdLst/>
              <a:ahLst/>
              <a:cxnLst/>
              <a:rect l="l" t="t" r="r" b="b"/>
              <a:pathLst>
                <a:path w="2246" h="3233" extrusionOk="0">
                  <a:moveTo>
                    <a:pt x="116" y="0"/>
                  </a:moveTo>
                  <a:cubicBezTo>
                    <a:pt x="59" y="0"/>
                    <a:pt x="0" y="47"/>
                    <a:pt x="19" y="122"/>
                  </a:cubicBezTo>
                  <a:cubicBezTo>
                    <a:pt x="272" y="1227"/>
                    <a:pt x="1124" y="2175"/>
                    <a:pt x="1882" y="3028"/>
                  </a:cubicBezTo>
                  <a:lnTo>
                    <a:pt x="2040" y="3201"/>
                  </a:lnTo>
                  <a:cubicBezTo>
                    <a:pt x="2056" y="3217"/>
                    <a:pt x="2088" y="3233"/>
                    <a:pt x="2119" y="3233"/>
                  </a:cubicBezTo>
                  <a:cubicBezTo>
                    <a:pt x="2198" y="3233"/>
                    <a:pt x="2246" y="3138"/>
                    <a:pt x="2182" y="3075"/>
                  </a:cubicBezTo>
                  <a:lnTo>
                    <a:pt x="2040" y="2901"/>
                  </a:lnTo>
                  <a:cubicBezTo>
                    <a:pt x="1298" y="2064"/>
                    <a:pt x="461" y="1133"/>
                    <a:pt x="208" y="74"/>
                  </a:cubicBezTo>
                  <a:cubicBezTo>
                    <a:pt x="195" y="23"/>
                    <a:pt x="156" y="0"/>
                    <a:pt x="116"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6" name="Google Shape;1822;p46">
              <a:extLst>
                <a:ext uri="{FF2B5EF4-FFF2-40B4-BE49-F238E27FC236}">
                  <a16:creationId xmlns:a16="http://schemas.microsoft.com/office/drawing/2014/main" id="{23070DA2-B899-D63A-0C80-CA9E85B519A9}"/>
                </a:ext>
              </a:extLst>
            </p:cNvPr>
            <p:cNvSpPr/>
            <p:nvPr/>
          </p:nvSpPr>
          <p:spPr>
            <a:xfrm>
              <a:off x="7024365" y="2761241"/>
              <a:ext cx="62579" cy="90839"/>
            </a:xfrm>
            <a:custGeom>
              <a:avLst/>
              <a:gdLst/>
              <a:ahLst/>
              <a:cxnLst/>
              <a:rect l="l" t="t" r="r" b="b"/>
              <a:pathLst>
                <a:path w="1663" h="2414" extrusionOk="0">
                  <a:moveTo>
                    <a:pt x="129" y="1"/>
                  </a:moveTo>
                  <a:cubicBezTo>
                    <a:pt x="66" y="1"/>
                    <a:pt x="1" y="55"/>
                    <a:pt x="20" y="133"/>
                  </a:cubicBezTo>
                  <a:cubicBezTo>
                    <a:pt x="289" y="1096"/>
                    <a:pt x="984" y="1886"/>
                    <a:pt x="1473" y="2391"/>
                  </a:cubicBezTo>
                  <a:cubicBezTo>
                    <a:pt x="1489" y="2407"/>
                    <a:pt x="1521" y="2407"/>
                    <a:pt x="1552" y="2407"/>
                  </a:cubicBezTo>
                  <a:cubicBezTo>
                    <a:pt x="1557" y="2412"/>
                    <a:pt x="1563" y="2413"/>
                    <a:pt x="1570" y="2413"/>
                  </a:cubicBezTo>
                  <a:cubicBezTo>
                    <a:pt x="1586" y="2413"/>
                    <a:pt x="1609" y="2402"/>
                    <a:pt x="1631" y="2391"/>
                  </a:cubicBezTo>
                  <a:cubicBezTo>
                    <a:pt x="1663" y="2344"/>
                    <a:pt x="1663" y="2281"/>
                    <a:pt x="1631" y="2249"/>
                  </a:cubicBezTo>
                  <a:cubicBezTo>
                    <a:pt x="1142" y="1759"/>
                    <a:pt x="478" y="1001"/>
                    <a:pt x="226" y="70"/>
                  </a:cubicBezTo>
                  <a:cubicBezTo>
                    <a:pt x="208" y="21"/>
                    <a:pt x="169" y="1"/>
                    <a:pt x="12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7" name="Google Shape;1823;p46">
              <a:extLst>
                <a:ext uri="{FF2B5EF4-FFF2-40B4-BE49-F238E27FC236}">
                  <a16:creationId xmlns:a16="http://schemas.microsoft.com/office/drawing/2014/main" id="{3B6EA805-179F-C1C8-F1FF-CC3AD8D3C4E7}"/>
                </a:ext>
              </a:extLst>
            </p:cNvPr>
            <p:cNvSpPr/>
            <p:nvPr/>
          </p:nvSpPr>
          <p:spPr>
            <a:xfrm>
              <a:off x="7151588" y="2864607"/>
              <a:ext cx="55391" cy="98929"/>
            </a:xfrm>
            <a:custGeom>
              <a:avLst/>
              <a:gdLst/>
              <a:ahLst/>
              <a:cxnLst/>
              <a:rect l="l" t="t" r="r" b="b"/>
              <a:pathLst>
                <a:path w="1472" h="2629" extrusionOk="0">
                  <a:moveTo>
                    <a:pt x="123" y="1"/>
                  </a:moveTo>
                  <a:cubicBezTo>
                    <a:pt x="62" y="1"/>
                    <a:pt x="1" y="51"/>
                    <a:pt x="19" y="134"/>
                  </a:cubicBezTo>
                  <a:cubicBezTo>
                    <a:pt x="272" y="1034"/>
                    <a:pt x="698" y="1855"/>
                    <a:pt x="1282" y="2582"/>
                  </a:cubicBezTo>
                  <a:cubicBezTo>
                    <a:pt x="1298" y="2613"/>
                    <a:pt x="1314" y="2629"/>
                    <a:pt x="1346" y="2629"/>
                  </a:cubicBezTo>
                  <a:cubicBezTo>
                    <a:pt x="1377" y="2629"/>
                    <a:pt x="1409" y="2613"/>
                    <a:pt x="1424" y="2597"/>
                  </a:cubicBezTo>
                  <a:cubicBezTo>
                    <a:pt x="1472" y="2566"/>
                    <a:pt x="1472" y="2503"/>
                    <a:pt x="1440" y="2471"/>
                  </a:cubicBezTo>
                  <a:cubicBezTo>
                    <a:pt x="872" y="1760"/>
                    <a:pt x="461" y="955"/>
                    <a:pt x="224" y="86"/>
                  </a:cubicBezTo>
                  <a:cubicBezTo>
                    <a:pt x="211" y="27"/>
                    <a:pt x="167" y="1"/>
                    <a:pt x="123"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8" name="Google Shape;1824;p46">
              <a:extLst>
                <a:ext uri="{FF2B5EF4-FFF2-40B4-BE49-F238E27FC236}">
                  <a16:creationId xmlns:a16="http://schemas.microsoft.com/office/drawing/2014/main" id="{5B77B04B-830B-43C7-B1F0-6C557C035318}"/>
                </a:ext>
              </a:extLst>
            </p:cNvPr>
            <p:cNvSpPr/>
            <p:nvPr/>
          </p:nvSpPr>
          <p:spPr>
            <a:xfrm>
              <a:off x="7233130" y="2932565"/>
              <a:ext cx="33867" cy="47038"/>
            </a:xfrm>
            <a:custGeom>
              <a:avLst/>
              <a:gdLst/>
              <a:ahLst/>
              <a:cxnLst/>
              <a:rect l="l" t="t" r="r" b="b"/>
              <a:pathLst>
                <a:path w="900" h="1250" extrusionOk="0">
                  <a:moveTo>
                    <a:pt x="133" y="1"/>
                  </a:moveTo>
                  <a:cubicBezTo>
                    <a:pt x="68" y="1"/>
                    <a:pt x="1" y="63"/>
                    <a:pt x="31" y="144"/>
                  </a:cubicBezTo>
                  <a:cubicBezTo>
                    <a:pt x="205" y="539"/>
                    <a:pt x="426" y="902"/>
                    <a:pt x="726" y="1218"/>
                  </a:cubicBezTo>
                  <a:cubicBezTo>
                    <a:pt x="742" y="1249"/>
                    <a:pt x="774" y="1249"/>
                    <a:pt x="789" y="1249"/>
                  </a:cubicBezTo>
                  <a:cubicBezTo>
                    <a:pt x="821" y="1249"/>
                    <a:pt x="853" y="1249"/>
                    <a:pt x="868" y="1234"/>
                  </a:cubicBezTo>
                  <a:cubicBezTo>
                    <a:pt x="900" y="1186"/>
                    <a:pt x="900" y="1123"/>
                    <a:pt x="868" y="1091"/>
                  </a:cubicBezTo>
                  <a:cubicBezTo>
                    <a:pt x="600" y="791"/>
                    <a:pt x="379" y="444"/>
                    <a:pt x="221" y="65"/>
                  </a:cubicBezTo>
                  <a:cubicBezTo>
                    <a:pt x="204" y="20"/>
                    <a:pt x="169" y="1"/>
                    <a:pt x="133"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9" name="Google Shape;1825;p46">
              <a:extLst>
                <a:ext uri="{FF2B5EF4-FFF2-40B4-BE49-F238E27FC236}">
                  <a16:creationId xmlns:a16="http://schemas.microsoft.com/office/drawing/2014/main" id="{C47C3C6F-09DA-CFF2-2B02-963A653167D9}"/>
                </a:ext>
              </a:extLst>
            </p:cNvPr>
            <p:cNvSpPr/>
            <p:nvPr/>
          </p:nvSpPr>
          <p:spPr>
            <a:xfrm>
              <a:off x="7212886" y="2913600"/>
              <a:ext cx="99306" cy="26190"/>
            </a:xfrm>
            <a:custGeom>
              <a:avLst/>
              <a:gdLst/>
              <a:ahLst/>
              <a:cxnLst/>
              <a:rect l="l" t="t" r="r" b="b"/>
              <a:pathLst>
                <a:path w="2639" h="696" extrusionOk="0">
                  <a:moveTo>
                    <a:pt x="111" y="0"/>
                  </a:moveTo>
                  <a:cubicBezTo>
                    <a:pt x="48" y="0"/>
                    <a:pt x="17" y="48"/>
                    <a:pt x="1" y="95"/>
                  </a:cubicBezTo>
                  <a:cubicBezTo>
                    <a:pt x="1" y="158"/>
                    <a:pt x="48" y="190"/>
                    <a:pt x="111" y="206"/>
                  </a:cubicBezTo>
                  <a:cubicBezTo>
                    <a:pt x="917" y="221"/>
                    <a:pt x="1722" y="395"/>
                    <a:pt x="2480" y="695"/>
                  </a:cubicBezTo>
                  <a:lnTo>
                    <a:pt x="2528" y="695"/>
                  </a:lnTo>
                  <a:cubicBezTo>
                    <a:pt x="2559" y="695"/>
                    <a:pt x="2591" y="679"/>
                    <a:pt x="2607" y="632"/>
                  </a:cubicBezTo>
                  <a:cubicBezTo>
                    <a:pt x="2638" y="585"/>
                    <a:pt x="2607" y="521"/>
                    <a:pt x="2559" y="506"/>
                  </a:cubicBezTo>
                  <a:cubicBezTo>
                    <a:pt x="1770" y="190"/>
                    <a:pt x="948" y="16"/>
                    <a:pt x="111"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0" name="Google Shape;1826;p46">
              <a:extLst>
                <a:ext uri="{FF2B5EF4-FFF2-40B4-BE49-F238E27FC236}">
                  <a16:creationId xmlns:a16="http://schemas.microsoft.com/office/drawing/2014/main" id="{75FFA2F1-6101-F3E6-DEFE-C7A96AE7C99E}"/>
                </a:ext>
              </a:extLst>
            </p:cNvPr>
            <p:cNvSpPr/>
            <p:nvPr/>
          </p:nvSpPr>
          <p:spPr>
            <a:xfrm>
              <a:off x="7152266" y="2858850"/>
              <a:ext cx="88017" cy="13171"/>
            </a:xfrm>
            <a:custGeom>
              <a:avLst/>
              <a:gdLst/>
              <a:ahLst/>
              <a:cxnLst/>
              <a:rect l="l" t="t" r="r" b="b"/>
              <a:pathLst>
                <a:path w="2339" h="350" extrusionOk="0">
                  <a:moveTo>
                    <a:pt x="954" y="0"/>
                  </a:moveTo>
                  <a:cubicBezTo>
                    <a:pt x="666" y="0"/>
                    <a:pt x="378" y="22"/>
                    <a:pt x="96" y="66"/>
                  </a:cubicBezTo>
                  <a:cubicBezTo>
                    <a:pt x="33" y="66"/>
                    <a:pt x="1" y="113"/>
                    <a:pt x="17" y="176"/>
                  </a:cubicBezTo>
                  <a:cubicBezTo>
                    <a:pt x="17" y="224"/>
                    <a:pt x="64" y="255"/>
                    <a:pt x="127" y="255"/>
                  </a:cubicBezTo>
                  <a:cubicBezTo>
                    <a:pt x="391" y="212"/>
                    <a:pt x="660" y="191"/>
                    <a:pt x="930" y="191"/>
                  </a:cubicBezTo>
                  <a:cubicBezTo>
                    <a:pt x="1354" y="191"/>
                    <a:pt x="1781" y="244"/>
                    <a:pt x="2196" y="350"/>
                  </a:cubicBezTo>
                  <a:lnTo>
                    <a:pt x="2228" y="350"/>
                  </a:lnTo>
                  <a:cubicBezTo>
                    <a:pt x="2275" y="350"/>
                    <a:pt x="2307" y="318"/>
                    <a:pt x="2322" y="271"/>
                  </a:cubicBezTo>
                  <a:cubicBezTo>
                    <a:pt x="2338" y="224"/>
                    <a:pt x="2307" y="160"/>
                    <a:pt x="2243" y="145"/>
                  </a:cubicBezTo>
                  <a:cubicBezTo>
                    <a:pt x="1825" y="49"/>
                    <a:pt x="1389" y="0"/>
                    <a:pt x="954"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1" name="Google Shape;1827;p46">
              <a:extLst>
                <a:ext uri="{FF2B5EF4-FFF2-40B4-BE49-F238E27FC236}">
                  <a16:creationId xmlns:a16="http://schemas.microsoft.com/office/drawing/2014/main" id="{6C25D38E-8935-98A8-3F62-F52077C8FD5E}"/>
                </a:ext>
              </a:extLst>
            </p:cNvPr>
            <p:cNvSpPr/>
            <p:nvPr/>
          </p:nvSpPr>
          <p:spPr>
            <a:xfrm>
              <a:off x="7029257" y="2759622"/>
              <a:ext cx="69578" cy="17912"/>
            </a:xfrm>
            <a:custGeom>
              <a:avLst/>
              <a:gdLst/>
              <a:ahLst/>
              <a:cxnLst/>
              <a:rect l="l" t="t" r="r" b="b"/>
              <a:pathLst>
                <a:path w="1849" h="476" extrusionOk="0">
                  <a:moveTo>
                    <a:pt x="217" y="0"/>
                  </a:moveTo>
                  <a:cubicBezTo>
                    <a:pt x="176" y="0"/>
                    <a:pt x="136" y="1"/>
                    <a:pt x="96" y="2"/>
                  </a:cubicBezTo>
                  <a:cubicBezTo>
                    <a:pt x="32" y="18"/>
                    <a:pt x="1" y="49"/>
                    <a:pt x="1" y="113"/>
                  </a:cubicBezTo>
                  <a:cubicBezTo>
                    <a:pt x="1" y="160"/>
                    <a:pt x="48" y="207"/>
                    <a:pt x="96" y="207"/>
                  </a:cubicBezTo>
                  <a:cubicBezTo>
                    <a:pt x="141" y="206"/>
                    <a:pt x="186" y="205"/>
                    <a:pt x="232" y="205"/>
                  </a:cubicBezTo>
                  <a:cubicBezTo>
                    <a:pt x="737" y="205"/>
                    <a:pt x="1228" y="287"/>
                    <a:pt x="1706" y="476"/>
                  </a:cubicBezTo>
                  <a:lnTo>
                    <a:pt x="1738" y="476"/>
                  </a:lnTo>
                  <a:cubicBezTo>
                    <a:pt x="1770" y="476"/>
                    <a:pt x="1817" y="460"/>
                    <a:pt x="1833" y="413"/>
                  </a:cubicBezTo>
                  <a:cubicBezTo>
                    <a:pt x="1849" y="365"/>
                    <a:pt x="1817" y="318"/>
                    <a:pt x="1770" y="302"/>
                  </a:cubicBezTo>
                  <a:cubicBezTo>
                    <a:pt x="1271" y="97"/>
                    <a:pt x="745" y="0"/>
                    <a:pt x="217"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2" name="Google Shape;1828;p46">
              <a:extLst>
                <a:ext uri="{FF2B5EF4-FFF2-40B4-BE49-F238E27FC236}">
                  <a16:creationId xmlns:a16="http://schemas.microsoft.com/office/drawing/2014/main" id="{69C9E66B-817B-5797-43D0-7D9F1A0EC5FD}"/>
                </a:ext>
              </a:extLst>
            </p:cNvPr>
            <p:cNvSpPr/>
            <p:nvPr/>
          </p:nvSpPr>
          <p:spPr>
            <a:xfrm>
              <a:off x="6899738" y="2692304"/>
              <a:ext cx="105213" cy="31158"/>
            </a:xfrm>
            <a:custGeom>
              <a:avLst/>
              <a:gdLst/>
              <a:ahLst/>
              <a:cxnLst/>
              <a:rect l="l" t="t" r="r" b="b"/>
              <a:pathLst>
                <a:path w="2796" h="828" extrusionOk="0">
                  <a:moveTo>
                    <a:pt x="2369" y="1"/>
                  </a:moveTo>
                  <a:cubicBezTo>
                    <a:pt x="2085" y="1"/>
                    <a:pt x="1800" y="18"/>
                    <a:pt x="1516" y="54"/>
                  </a:cubicBezTo>
                  <a:cubicBezTo>
                    <a:pt x="995" y="164"/>
                    <a:pt x="490" y="370"/>
                    <a:pt x="47" y="654"/>
                  </a:cubicBezTo>
                  <a:cubicBezTo>
                    <a:pt x="0" y="686"/>
                    <a:pt x="0" y="749"/>
                    <a:pt x="32" y="780"/>
                  </a:cubicBezTo>
                  <a:cubicBezTo>
                    <a:pt x="47" y="812"/>
                    <a:pt x="79" y="828"/>
                    <a:pt x="111" y="828"/>
                  </a:cubicBezTo>
                  <a:cubicBezTo>
                    <a:pt x="126" y="828"/>
                    <a:pt x="158" y="812"/>
                    <a:pt x="174" y="796"/>
                  </a:cubicBezTo>
                  <a:cubicBezTo>
                    <a:pt x="600" y="544"/>
                    <a:pt x="1058" y="354"/>
                    <a:pt x="1548" y="243"/>
                  </a:cubicBezTo>
                  <a:cubicBezTo>
                    <a:pt x="1820" y="208"/>
                    <a:pt x="2101" y="190"/>
                    <a:pt x="2378" y="190"/>
                  </a:cubicBezTo>
                  <a:cubicBezTo>
                    <a:pt x="2471" y="190"/>
                    <a:pt x="2562" y="192"/>
                    <a:pt x="2653" y="196"/>
                  </a:cubicBezTo>
                  <a:cubicBezTo>
                    <a:pt x="2795" y="196"/>
                    <a:pt x="2795" y="7"/>
                    <a:pt x="2653" y="7"/>
                  </a:cubicBezTo>
                  <a:cubicBezTo>
                    <a:pt x="2558" y="3"/>
                    <a:pt x="2464" y="1"/>
                    <a:pt x="236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3" name="Google Shape;1829;p46">
              <a:extLst>
                <a:ext uri="{FF2B5EF4-FFF2-40B4-BE49-F238E27FC236}">
                  <a16:creationId xmlns:a16="http://schemas.microsoft.com/office/drawing/2014/main" id="{859DFEC5-E535-A4B0-2263-E37470A1B648}"/>
                </a:ext>
              </a:extLst>
            </p:cNvPr>
            <p:cNvSpPr/>
            <p:nvPr/>
          </p:nvSpPr>
          <p:spPr>
            <a:xfrm>
              <a:off x="6895561" y="2808992"/>
              <a:ext cx="244294" cy="216975"/>
            </a:xfrm>
            <a:custGeom>
              <a:avLst/>
              <a:gdLst/>
              <a:ahLst/>
              <a:cxnLst/>
              <a:rect l="l" t="t" r="r" b="b"/>
              <a:pathLst>
                <a:path w="6492" h="5766" extrusionOk="0">
                  <a:moveTo>
                    <a:pt x="127" y="1"/>
                  </a:moveTo>
                  <a:lnTo>
                    <a:pt x="127" y="1"/>
                  </a:lnTo>
                  <a:cubicBezTo>
                    <a:pt x="1" y="727"/>
                    <a:pt x="158" y="1485"/>
                    <a:pt x="553" y="2117"/>
                  </a:cubicBezTo>
                  <a:cubicBezTo>
                    <a:pt x="964" y="2733"/>
                    <a:pt x="1485" y="3270"/>
                    <a:pt x="2085" y="3696"/>
                  </a:cubicBezTo>
                  <a:cubicBezTo>
                    <a:pt x="3380" y="4675"/>
                    <a:pt x="4896" y="5386"/>
                    <a:pt x="6491" y="5765"/>
                  </a:cubicBezTo>
                  <a:cubicBezTo>
                    <a:pt x="5812" y="5023"/>
                    <a:pt x="5417" y="4091"/>
                    <a:pt x="4738" y="3349"/>
                  </a:cubicBezTo>
                  <a:cubicBezTo>
                    <a:pt x="4344" y="2875"/>
                    <a:pt x="3901" y="2433"/>
                    <a:pt x="3428" y="2038"/>
                  </a:cubicBezTo>
                  <a:cubicBezTo>
                    <a:pt x="2891" y="1596"/>
                    <a:pt x="2306" y="1201"/>
                    <a:pt x="1690" y="869"/>
                  </a:cubicBezTo>
                  <a:cubicBezTo>
                    <a:pt x="1185" y="569"/>
                    <a:pt x="648" y="30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4" name="Google Shape;1830;p46">
              <a:extLst>
                <a:ext uri="{FF2B5EF4-FFF2-40B4-BE49-F238E27FC236}">
                  <a16:creationId xmlns:a16="http://schemas.microsoft.com/office/drawing/2014/main" id="{BAE337AF-1B5E-589B-2370-50CC213ED31C}"/>
                </a:ext>
              </a:extLst>
            </p:cNvPr>
            <p:cNvSpPr/>
            <p:nvPr/>
          </p:nvSpPr>
          <p:spPr>
            <a:xfrm>
              <a:off x="6899136" y="2833225"/>
              <a:ext cx="190784" cy="149956"/>
            </a:xfrm>
            <a:custGeom>
              <a:avLst/>
              <a:gdLst/>
              <a:ahLst/>
              <a:cxnLst/>
              <a:rect l="l" t="t" r="r" b="b"/>
              <a:pathLst>
                <a:path w="5070" h="3985" extrusionOk="0">
                  <a:moveTo>
                    <a:pt x="102" y="0"/>
                  </a:moveTo>
                  <a:cubicBezTo>
                    <a:pt x="63" y="0"/>
                    <a:pt x="29" y="29"/>
                    <a:pt x="16" y="68"/>
                  </a:cubicBezTo>
                  <a:cubicBezTo>
                    <a:pt x="0" y="131"/>
                    <a:pt x="16" y="178"/>
                    <a:pt x="79" y="194"/>
                  </a:cubicBezTo>
                  <a:cubicBezTo>
                    <a:pt x="506" y="352"/>
                    <a:pt x="900" y="573"/>
                    <a:pt x="1248" y="857"/>
                  </a:cubicBezTo>
                  <a:cubicBezTo>
                    <a:pt x="2527" y="1789"/>
                    <a:pt x="3743" y="2831"/>
                    <a:pt x="4880" y="3952"/>
                  </a:cubicBezTo>
                  <a:cubicBezTo>
                    <a:pt x="4896" y="3968"/>
                    <a:pt x="4912" y="3984"/>
                    <a:pt x="4943" y="3984"/>
                  </a:cubicBezTo>
                  <a:cubicBezTo>
                    <a:pt x="5038" y="3984"/>
                    <a:pt x="5070" y="3874"/>
                    <a:pt x="5022" y="3810"/>
                  </a:cubicBezTo>
                  <a:cubicBezTo>
                    <a:pt x="3885" y="2673"/>
                    <a:pt x="2653" y="1631"/>
                    <a:pt x="1358" y="699"/>
                  </a:cubicBezTo>
                  <a:cubicBezTo>
                    <a:pt x="995" y="399"/>
                    <a:pt x="585" y="162"/>
                    <a:pt x="127" y="4"/>
                  </a:cubicBezTo>
                  <a:cubicBezTo>
                    <a:pt x="118" y="2"/>
                    <a:pt x="110" y="0"/>
                    <a:pt x="102"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5" name="Google Shape;1831;p46">
              <a:extLst>
                <a:ext uri="{FF2B5EF4-FFF2-40B4-BE49-F238E27FC236}">
                  <a16:creationId xmlns:a16="http://schemas.microsoft.com/office/drawing/2014/main" id="{C2F52845-ADBC-DB10-CD69-9A9269C8CFF7}"/>
                </a:ext>
              </a:extLst>
            </p:cNvPr>
            <p:cNvSpPr/>
            <p:nvPr/>
          </p:nvSpPr>
          <p:spPr>
            <a:xfrm>
              <a:off x="6582376" y="2716387"/>
              <a:ext cx="647537" cy="600876"/>
            </a:xfrm>
            <a:custGeom>
              <a:avLst/>
              <a:gdLst/>
              <a:ahLst/>
              <a:cxnLst/>
              <a:rect l="l" t="t" r="r" b="b"/>
              <a:pathLst>
                <a:path w="17208" h="15968" extrusionOk="0">
                  <a:moveTo>
                    <a:pt x="6235" y="0"/>
                  </a:moveTo>
                  <a:cubicBezTo>
                    <a:pt x="3901" y="0"/>
                    <a:pt x="945" y="3668"/>
                    <a:pt x="1" y="6552"/>
                  </a:cubicBezTo>
                  <a:cubicBezTo>
                    <a:pt x="88" y="6475"/>
                    <a:pt x="681" y="6262"/>
                    <a:pt x="1423" y="6262"/>
                  </a:cubicBezTo>
                  <a:cubicBezTo>
                    <a:pt x="2823" y="6262"/>
                    <a:pt x="4756" y="7020"/>
                    <a:pt x="4849" y="10879"/>
                  </a:cubicBezTo>
                  <a:cubicBezTo>
                    <a:pt x="4929" y="11416"/>
                    <a:pt x="5384" y="11734"/>
                    <a:pt x="5852" y="11734"/>
                  </a:cubicBezTo>
                  <a:cubicBezTo>
                    <a:pt x="6128" y="11734"/>
                    <a:pt x="6407" y="11624"/>
                    <a:pt x="6618" y="11385"/>
                  </a:cubicBezTo>
                  <a:cubicBezTo>
                    <a:pt x="6886" y="11053"/>
                    <a:pt x="7153" y="10801"/>
                    <a:pt x="7421" y="10801"/>
                  </a:cubicBezTo>
                  <a:cubicBezTo>
                    <a:pt x="7548" y="10801"/>
                    <a:pt x="7675" y="10858"/>
                    <a:pt x="7802" y="10990"/>
                  </a:cubicBezTo>
                  <a:cubicBezTo>
                    <a:pt x="8229" y="11464"/>
                    <a:pt x="8339" y="12127"/>
                    <a:pt x="8576" y="12727"/>
                  </a:cubicBezTo>
                  <a:cubicBezTo>
                    <a:pt x="8942" y="13696"/>
                    <a:pt x="9441" y="13865"/>
                    <a:pt x="10010" y="13865"/>
                  </a:cubicBezTo>
                  <a:cubicBezTo>
                    <a:pt x="10316" y="13865"/>
                    <a:pt x="10643" y="13816"/>
                    <a:pt x="10979" y="13816"/>
                  </a:cubicBezTo>
                  <a:cubicBezTo>
                    <a:pt x="11473" y="13816"/>
                    <a:pt x="11988" y="13922"/>
                    <a:pt x="12493" y="14448"/>
                  </a:cubicBezTo>
                  <a:cubicBezTo>
                    <a:pt x="13456" y="15546"/>
                    <a:pt x="14354" y="15968"/>
                    <a:pt x="15060" y="15968"/>
                  </a:cubicBezTo>
                  <a:cubicBezTo>
                    <a:pt x="16586" y="15968"/>
                    <a:pt x="17208" y="13993"/>
                    <a:pt x="15620" y="12632"/>
                  </a:cubicBezTo>
                  <a:cubicBezTo>
                    <a:pt x="15225" y="12301"/>
                    <a:pt x="14735" y="12095"/>
                    <a:pt x="14230" y="12032"/>
                  </a:cubicBezTo>
                  <a:cubicBezTo>
                    <a:pt x="11071" y="11558"/>
                    <a:pt x="13156" y="9284"/>
                    <a:pt x="12430" y="6994"/>
                  </a:cubicBezTo>
                  <a:cubicBezTo>
                    <a:pt x="11798" y="4783"/>
                    <a:pt x="9603" y="6157"/>
                    <a:pt x="9097" y="4152"/>
                  </a:cubicBezTo>
                  <a:cubicBezTo>
                    <a:pt x="8635" y="1130"/>
                    <a:pt x="7531" y="0"/>
                    <a:pt x="6235"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6" name="Google Shape;1832;p46">
              <a:extLst>
                <a:ext uri="{FF2B5EF4-FFF2-40B4-BE49-F238E27FC236}">
                  <a16:creationId xmlns:a16="http://schemas.microsoft.com/office/drawing/2014/main" id="{5C019EB4-C45C-AAD5-8454-E054D7B393F9}"/>
                </a:ext>
              </a:extLst>
            </p:cNvPr>
            <p:cNvSpPr/>
            <p:nvPr/>
          </p:nvSpPr>
          <p:spPr>
            <a:xfrm>
              <a:off x="6584596" y="2768578"/>
              <a:ext cx="595307" cy="510075"/>
            </a:xfrm>
            <a:custGeom>
              <a:avLst/>
              <a:gdLst/>
              <a:ahLst/>
              <a:cxnLst/>
              <a:rect l="l" t="t" r="r" b="b"/>
              <a:pathLst>
                <a:path w="15820" h="13555" extrusionOk="0">
                  <a:moveTo>
                    <a:pt x="3953" y="1"/>
                  </a:moveTo>
                  <a:cubicBezTo>
                    <a:pt x="2642" y="33"/>
                    <a:pt x="1363" y="1564"/>
                    <a:pt x="21" y="4691"/>
                  </a:cubicBezTo>
                  <a:cubicBezTo>
                    <a:pt x="1" y="4772"/>
                    <a:pt x="65" y="4827"/>
                    <a:pt x="126" y="4827"/>
                  </a:cubicBezTo>
                  <a:cubicBezTo>
                    <a:pt x="160" y="4827"/>
                    <a:pt x="193" y="4810"/>
                    <a:pt x="210" y="4770"/>
                  </a:cubicBezTo>
                  <a:cubicBezTo>
                    <a:pt x="1505" y="1722"/>
                    <a:pt x="2737" y="222"/>
                    <a:pt x="3953" y="191"/>
                  </a:cubicBezTo>
                  <a:cubicBezTo>
                    <a:pt x="3966" y="190"/>
                    <a:pt x="3980" y="190"/>
                    <a:pt x="3993" y="190"/>
                  </a:cubicBezTo>
                  <a:cubicBezTo>
                    <a:pt x="5777" y="190"/>
                    <a:pt x="7344" y="3340"/>
                    <a:pt x="8849" y="6365"/>
                  </a:cubicBezTo>
                  <a:cubicBezTo>
                    <a:pt x="9544" y="7787"/>
                    <a:pt x="10207" y="9129"/>
                    <a:pt x="10902" y="10156"/>
                  </a:cubicBezTo>
                  <a:cubicBezTo>
                    <a:pt x="12055" y="11782"/>
                    <a:pt x="13729" y="12967"/>
                    <a:pt x="15640" y="13551"/>
                  </a:cubicBezTo>
                  <a:lnTo>
                    <a:pt x="15655" y="13551"/>
                  </a:lnTo>
                  <a:cubicBezTo>
                    <a:pt x="15666" y="13553"/>
                    <a:pt x="15675" y="13554"/>
                    <a:pt x="15684" y="13554"/>
                  </a:cubicBezTo>
                  <a:cubicBezTo>
                    <a:pt x="15801" y="13554"/>
                    <a:pt x="15819" y="13376"/>
                    <a:pt x="15687" y="13361"/>
                  </a:cubicBezTo>
                  <a:cubicBezTo>
                    <a:pt x="13824" y="12793"/>
                    <a:pt x="12197" y="11640"/>
                    <a:pt x="11060" y="10045"/>
                  </a:cubicBezTo>
                  <a:cubicBezTo>
                    <a:pt x="10381" y="9018"/>
                    <a:pt x="9717" y="7692"/>
                    <a:pt x="9023" y="6286"/>
                  </a:cubicBezTo>
                  <a:cubicBezTo>
                    <a:pt x="7491" y="3191"/>
                    <a:pt x="5911" y="1"/>
                    <a:pt x="4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7" name="Google Shape;1833;p46">
              <a:extLst>
                <a:ext uri="{FF2B5EF4-FFF2-40B4-BE49-F238E27FC236}">
                  <a16:creationId xmlns:a16="http://schemas.microsoft.com/office/drawing/2014/main" id="{F69AAE02-5FF7-0C5C-DB2D-51EDD2687C39}"/>
                </a:ext>
              </a:extLst>
            </p:cNvPr>
            <p:cNvSpPr/>
            <p:nvPr/>
          </p:nvSpPr>
          <p:spPr>
            <a:xfrm>
              <a:off x="6705385" y="2765907"/>
              <a:ext cx="43425" cy="148902"/>
            </a:xfrm>
            <a:custGeom>
              <a:avLst/>
              <a:gdLst/>
              <a:ahLst/>
              <a:cxnLst/>
              <a:rect l="l" t="t" r="r" b="b"/>
              <a:pathLst>
                <a:path w="1154" h="3957" extrusionOk="0">
                  <a:moveTo>
                    <a:pt x="1041" y="1"/>
                  </a:moveTo>
                  <a:cubicBezTo>
                    <a:pt x="1016" y="1"/>
                    <a:pt x="988" y="9"/>
                    <a:pt x="964" y="25"/>
                  </a:cubicBezTo>
                  <a:cubicBezTo>
                    <a:pt x="1" y="1083"/>
                    <a:pt x="96" y="2709"/>
                    <a:pt x="333" y="3878"/>
                  </a:cubicBezTo>
                  <a:cubicBezTo>
                    <a:pt x="348" y="3910"/>
                    <a:pt x="380" y="3957"/>
                    <a:pt x="427" y="3957"/>
                  </a:cubicBezTo>
                  <a:lnTo>
                    <a:pt x="443" y="3957"/>
                  </a:lnTo>
                  <a:cubicBezTo>
                    <a:pt x="491" y="3941"/>
                    <a:pt x="522" y="3894"/>
                    <a:pt x="522" y="3846"/>
                  </a:cubicBezTo>
                  <a:cubicBezTo>
                    <a:pt x="285" y="2709"/>
                    <a:pt x="206" y="1162"/>
                    <a:pt x="1106" y="167"/>
                  </a:cubicBezTo>
                  <a:cubicBezTo>
                    <a:pt x="1154" y="119"/>
                    <a:pt x="1154" y="56"/>
                    <a:pt x="1106" y="25"/>
                  </a:cubicBezTo>
                  <a:cubicBezTo>
                    <a:pt x="1091" y="9"/>
                    <a:pt x="1067" y="1"/>
                    <a:pt x="1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8" name="Google Shape;1834;p46">
              <a:extLst>
                <a:ext uri="{FF2B5EF4-FFF2-40B4-BE49-F238E27FC236}">
                  <a16:creationId xmlns:a16="http://schemas.microsoft.com/office/drawing/2014/main" id="{25A03A7E-5F73-4247-7D82-654C9B6F17A9}"/>
                </a:ext>
              </a:extLst>
            </p:cNvPr>
            <p:cNvSpPr/>
            <p:nvPr/>
          </p:nvSpPr>
          <p:spPr>
            <a:xfrm>
              <a:off x="6777896" y="2806471"/>
              <a:ext cx="42221" cy="253363"/>
            </a:xfrm>
            <a:custGeom>
              <a:avLst/>
              <a:gdLst/>
              <a:ahLst/>
              <a:cxnLst/>
              <a:rect l="l" t="t" r="r" b="b"/>
              <a:pathLst>
                <a:path w="1122" h="6733" extrusionOk="0">
                  <a:moveTo>
                    <a:pt x="854" y="1"/>
                  </a:moveTo>
                  <a:cubicBezTo>
                    <a:pt x="807" y="1"/>
                    <a:pt x="772" y="31"/>
                    <a:pt x="759" y="84"/>
                  </a:cubicBezTo>
                  <a:cubicBezTo>
                    <a:pt x="1" y="2768"/>
                    <a:pt x="48" y="4932"/>
                    <a:pt x="917" y="6685"/>
                  </a:cubicBezTo>
                  <a:cubicBezTo>
                    <a:pt x="932" y="6716"/>
                    <a:pt x="964" y="6732"/>
                    <a:pt x="1011" y="6732"/>
                  </a:cubicBezTo>
                  <a:cubicBezTo>
                    <a:pt x="1011" y="6732"/>
                    <a:pt x="1027" y="6732"/>
                    <a:pt x="1043" y="6716"/>
                  </a:cubicBezTo>
                  <a:cubicBezTo>
                    <a:pt x="1090" y="6701"/>
                    <a:pt x="1122" y="6638"/>
                    <a:pt x="1090" y="6590"/>
                  </a:cubicBezTo>
                  <a:cubicBezTo>
                    <a:pt x="253" y="4900"/>
                    <a:pt x="190" y="2784"/>
                    <a:pt x="948" y="131"/>
                  </a:cubicBezTo>
                  <a:cubicBezTo>
                    <a:pt x="964" y="84"/>
                    <a:pt x="932" y="21"/>
                    <a:pt x="885" y="5"/>
                  </a:cubicBezTo>
                  <a:cubicBezTo>
                    <a:pt x="874" y="2"/>
                    <a:pt x="864" y="1"/>
                    <a:pt x="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9" name="Google Shape;1835;p46">
              <a:extLst>
                <a:ext uri="{FF2B5EF4-FFF2-40B4-BE49-F238E27FC236}">
                  <a16:creationId xmlns:a16="http://schemas.microsoft.com/office/drawing/2014/main" id="{FD854CD5-80C8-173B-82CE-E5308559AA68}"/>
                </a:ext>
              </a:extLst>
            </p:cNvPr>
            <p:cNvSpPr/>
            <p:nvPr/>
          </p:nvSpPr>
          <p:spPr>
            <a:xfrm>
              <a:off x="6875354" y="2923685"/>
              <a:ext cx="32738" cy="202111"/>
            </a:xfrm>
            <a:custGeom>
              <a:avLst/>
              <a:gdLst/>
              <a:ahLst/>
              <a:cxnLst/>
              <a:rect l="l" t="t" r="r" b="b"/>
              <a:pathLst>
                <a:path w="870" h="5371" extrusionOk="0">
                  <a:moveTo>
                    <a:pt x="159" y="1"/>
                  </a:moveTo>
                  <a:cubicBezTo>
                    <a:pt x="111" y="1"/>
                    <a:pt x="64" y="48"/>
                    <a:pt x="64" y="111"/>
                  </a:cubicBezTo>
                  <a:cubicBezTo>
                    <a:pt x="1" y="1912"/>
                    <a:pt x="1" y="3791"/>
                    <a:pt x="664" y="5307"/>
                  </a:cubicBezTo>
                  <a:cubicBezTo>
                    <a:pt x="680" y="5339"/>
                    <a:pt x="727" y="5370"/>
                    <a:pt x="759" y="5370"/>
                  </a:cubicBezTo>
                  <a:cubicBezTo>
                    <a:pt x="774" y="5370"/>
                    <a:pt x="790" y="5370"/>
                    <a:pt x="806" y="5354"/>
                  </a:cubicBezTo>
                  <a:cubicBezTo>
                    <a:pt x="853" y="5339"/>
                    <a:pt x="869" y="5275"/>
                    <a:pt x="853" y="5228"/>
                  </a:cubicBezTo>
                  <a:cubicBezTo>
                    <a:pt x="206" y="3744"/>
                    <a:pt x="206" y="1880"/>
                    <a:pt x="253" y="111"/>
                  </a:cubicBezTo>
                  <a:cubicBezTo>
                    <a:pt x="253" y="48"/>
                    <a:pt x="222" y="17"/>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0" name="Google Shape;1836;p46">
              <a:extLst>
                <a:ext uri="{FF2B5EF4-FFF2-40B4-BE49-F238E27FC236}">
                  <a16:creationId xmlns:a16="http://schemas.microsoft.com/office/drawing/2014/main" id="{D481F143-29A2-A102-5E6D-355026616BB6}"/>
                </a:ext>
              </a:extLst>
            </p:cNvPr>
            <p:cNvSpPr/>
            <p:nvPr/>
          </p:nvSpPr>
          <p:spPr>
            <a:xfrm>
              <a:off x="6960923" y="3088914"/>
              <a:ext cx="24986" cy="104611"/>
            </a:xfrm>
            <a:custGeom>
              <a:avLst/>
              <a:gdLst/>
              <a:ahLst/>
              <a:cxnLst/>
              <a:rect l="l" t="t" r="r" b="b"/>
              <a:pathLst>
                <a:path w="664" h="2780" extrusionOk="0">
                  <a:moveTo>
                    <a:pt x="111" y="0"/>
                  </a:moveTo>
                  <a:cubicBezTo>
                    <a:pt x="48" y="0"/>
                    <a:pt x="1" y="47"/>
                    <a:pt x="1" y="95"/>
                  </a:cubicBezTo>
                  <a:cubicBezTo>
                    <a:pt x="1" y="995"/>
                    <a:pt x="159" y="1879"/>
                    <a:pt x="459" y="2716"/>
                  </a:cubicBezTo>
                  <a:cubicBezTo>
                    <a:pt x="475" y="2764"/>
                    <a:pt x="506" y="2780"/>
                    <a:pt x="553" y="2780"/>
                  </a:cubicBezTo>
                  <a:lnTo>
                    <a:pt x="585" y="2780"/>
                  </a:lnTo>
                  <a:cubicBezTo>
                    <a:pt x="632" y="2748"/>
                    <a:pt x="664" y="2701"/>
                    <a:pt x="648" y="2653"/>
                  </a:cubicBezTo>
                  <a:cubicBezTo>
                    <a:pt x="348" y="1832"/>
                    <a:pt x="206" y="963"/>
                    <a:pt x="206" y="95"/>
                  </a:cubicBezTo>
                  <a:cubicBezTo>
                    <a:pt x="206" y="47"/>
                    <a:pt x="159"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1" name="Google Shape;1837;p46">
              <a:extLst>
                <a:ext uri="{FF2B5EF4-FFF2-40B4-BE49-F238E27FC236}">
                  <a16:creationId xmlns:a16="http://schemas.microsoft.com/office/drawing/2014/main" id="{7B5A73A1-C937-91D7-A606-1572D23BA2BA}"/>
                </a:ext>
              </a:extLst>
            </p:cNvPr>
            <p:cNvSpPr/>
            <p:nvPr/>
          </p:nvSpPr>
          <p:spPr>
            <a:xfrm>
              <a:off x="7051834" y="3207520"/>
              <a:ext cx="51177" cy="68599"/>
            </a:xfrm>
            <a:custGeom>
              <a:avLst/>
              <a:gdLst/>
              <a:ahLst/>
              <a:cxnLst/>
              <a:rect l="l" t="t" r="r" b="b"/>
              <a:pathLst>
                <a:path w="1360" h="1823" extrusionOk="0">
                  <a:moveTo>
                    <a:pt x="102" y="1"/>
                  </a:moveTo>
                  <a:cubicBezTo>
                    <a:pt x="89" y="1"/>
                    <a:pt x="76" y="3"/>
                    <a:pt x="64" y="7"/>
                  </a:cubicBezTo>
                  <a:cubicBezTo>
                    <a:pt x="17" y="38"/>
                    <a:pt x="1" y="101"/>
                    <a:pt x="33" y="149"/>
                  </a:cubicBezTo>
                  <a:cubicBezTo>
                    <a:pt x="348" y="749"/>
                    <a:pt x="727" y="1286"/>
                    <a:pt x="1185" y="1791"/>
                  </a:cubicBezTo>
                  <a:cubicBezTo>
                    <a:pt x="1201" y="1807"/>
                    <a:pt x="1217" y="1823"/>
                    <a:pt x="1249" y="1823"/>
                  </a:cubicBezTo>
                  <a:cubicBezTo>
                    <a:pt x="1280" y="1823"/>
                    <a:pt x="1296" y="1807"/>
                    <a:pt x="1328" y="1791"/>
                  </a:cubicBezTo>
                  <a:cubicBezTo>
                    <a:pt x="1359" y="1760"/>
                    <a:pt x="1359" y="1696"/>
                    <a:pt x="1328" y="1649"/>
                  </a:cubicBezTo>
                  <a:cubicBezTo>
                    <a:pt x="885" y="1175"/>
                    <a:pt x="506" y="638"/>
                    <a:pt x="206" y="54"/>
                  </a:cubicBezTo>
                  <a:cubicBezTo>
                    <a:pt x="183" y="18"/>
                    <a:pt x="141" y="1"/>
                    <a:pt x="102"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2" name="Google Shape;1838;p46">
              <a:extLst>
                <a:ext uri="{FF2B5EF4-FFF2-40B4-BE49-F238E27FC236}">
                  <a16:creationId xmlns:a16="http://schemas.microsoft.com/office/drawing/2014/main" id="{9FD59D14-BC0E-948D-7BCE-05335FE4A994}"/>
                </a:ext>
              </a:extLst>
            </p:cNvPr>
            <p:cNvSpPr/>
            <p:nvPr/>
          </p:nvSpPr>
          <p:spPr>
            <a:xfrm>
              <a:off x="7096424" y="3231753"/>
              <a:ext cx="68186" cy="10499"/>
            </a:xfrm>
            <a:custGeom>
              <a:avLst/>
              <a:gdLst/>
              <a:ahLst/>
              <a:cxnLst/>
              <a:rect l="l" t="t" r="r" b="b"/>
              <a:pathLst>
                <a:path w="1812" h="279" extrusionOk="0">
                  <a:moveTo>
                    <a:pt x="1113" y="0"/>
                  </a:moveTo>
                  <a:cubicBezTo>
                    <a:pt x="770" y="0"/>
                    <a:pt x="429" y="28"/>
                    <a:pt x="95" y="89"/>
                  </a:cubicBezTo>
                  <a:cubicBezTo>
                    <a:pt x="32" y="89"/>
                    <a:pt x="0" y="136"/>
                    <a:pt x="16" y="200"/>
                  </a:cubicBezTo>
                  <a:cubicBezTo>
                    <a:pt x="16" y="247"/>
                    <a:pt x="64" y="279"/>
                    <a:pt x="111" y="279"/>
                  </a:cubicBezTo>
                  <a:lnTo>
                    <a:pt x="127" y="279"/>
                  </a:lnTo>
                  <a:cubicBezTo>
                    <a:pt x="472" y="225"/>
                    <a:pt x="825" y="200"/>
                    <a:pt x="1180" y="200"/>
                  </a:cubicBezTo>
                  <a:cubicBezTo>
                    <a:pt x="1344" y="200"/>
                    <a:pt x="1509" y="205"/>
                    <a:pt x="1674" y="215"/>
                  </a:cubicBezTo>
                  <a:cubicBezTo>
                    <a:pt x="1679" y="216"/>
                    <a:pt x="1684" y="216"/>
                    <a:pt x="1688" y="216"/>
                  </a:cubicBezTo>
                  <a:cubicBezTo>
                    <a:pt x="1802" y="216"/>
                    <a:pt x="1812" y="26"/>
                    <a:pt x="1690" y="26"/>
                  </a:cubicBezTo>
                  <a:cubicBezTo>
                    <a:pt x="1498" y="9"/>
                    <a:pt x="1305" y="0"/>
                    <a:pt x="1113" y="0"/>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3" name="Google Shape;1839;p46">
              <a:extLst>
                <a:ext uri="{FF2B5EF4-FFF2-40B4-BE49-F238E27FC236}">
                  <a16:creationId xmlns:a16="http://schemas.microsoft.com/office/drawing/2014/main" id="{FE9B487A-CCEC-E102-E377-CD64CC15563E}"/>
                </a:ext>
              </a:extLst>
            </p:cNvPr>
            <p:cNvSpPr/>
            <p:nvPr/>
          </p:nvSpPr>
          <p:spPr>
            <a:xfrm>
              <a:off x="6968072" y="3097794"/>
              <a:ext cx="76690" cy="55316"/>
            </a:xfrm>
            <a:custGeom>
              <a:avLst/>
              <a:gdLst/>
              <a:ahLst/>
              <a:cxnLst/>
              <a:rect l="l" t="t" r="r" b="b"/>
              <a:pathLst>
                <a:path w="2038" h="1470" extrusionOk="0">
                  <a:moveTo>
                    <a:pt x="111" y="1"/>
                  </a:moveTo>
                  <a:cubicBezTo>
                    <a:pt x="81" y="1"/>
                    <a:pt x="53" y="22"/>
                    <a:pt x="32" y="64"/>
                  </a:cubicBezTo>
                  <a:cubicBezTo>
                    <a:pt x="0" y="112"/>
                    <a:pt x="32" y="159"/>
                    <a:pt x="79" y="191"/>
                  </a:cubicBezTo>
                  <a:cubicBezTo>
                    <a:pt x="727" y="522"/>
                    <a:pt x="1327" y="933"/>
                    <a:pt x="1864" y="1438"/>
                  </a:cubicBezTo>
                  <a:cubicBezTo>
                    <a:pt x="1880" y="1454"/>
                    <a:pt x="1911" y="1470"/>
                    <a:pt x="1943" y="1470"/>
                  </a:cubicBezTo>
                  <a:cubicBezTo>
                    <a:pt x="1959" y="1470"/>
                    <a:pt x="1990" y="1454"/>
                    <a:pt x="2006" y="1438"/>
                  </a:cubicBezTo>
                  <a:cubicBezTo>
                    <a:pt x="2037" y="1407"/>
                    <a:pt x="2037" y="1343"/>
                    <a:pt x="2006" y="1296"/>
                  </a:cubicBezTo>
                  <a:cubicBezTo>
                    <a:pt x="1453" y="791"/>
                    <a:pt x="837" y="348"/>
                    <a:pt x="158" y="17"/>
                  </a:cubicBezTo>
                  <a:cubicBezTo>
                    <a:pt x="142" y="6"/>
                    <a:pt x="127"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4" name="Google Shape;1840;p46">
              <a:extLst>
                <a:ext uri="{FF2B5EF4-FFF2-40B4-BE49-F238E27FC236}">
                  <a16:creationId xmlns:a16="http://schemas.microsoft.com/office/drawing/2014/main" id="{DDFC08AB-AD0C-1F79-CB8C-13B123D9E3FA}"/>
                </a:ext>
              </a:extLst>
            </p:cNvPr>
            <p:cNvSpPr/>
            <p:nvPr/>
          </p:nvSpPr>
          <p:spPr>
            <a:xfrm>
              <a:off x="6877123" y="2923798"/>
              <a:ext cx="120679" cy="80152"/>
            </a:xfrm>
            <a:custGeom>
              <a:avLst/>
              <a:gdLst/>
              <a:ahLst/>
              <a:cxnLst/>
              <a:rect l="l" t="t" r="r" b="b"/>
              <a:pathLst>
                <a:path w="3207" h="2130" extrusionOk="0">
                  <a:moveTo>
                    <a:pt x="101" y="1"/>
                  </a:moveTo>
                  <a:cubicBezTo>
                    <a:pt x="64" y="1"/>
                    <a:pt x="28" y="27"/>
                    <a:pt x="17" y="61"/>
                  </a:cubicBezTo>
                  <a:cubicBezTo>
                    <a:pt x="1" y="108"/>
                    <a:pt x="17" y="172"/>
                    <a:pt x="64" y="187"/>
                  </a:cubicBezTo>
                  <a:cubicBezTo>
                    <a:pt x="1091" y="630"/>
                    <a:pt x="2275" y="1467"/>
                    <a:pt x="3049" y="2114"/>
                  </a:cubicBezTo>
                  <a:cubicBezTo>
                    <a:pt x="3065" y="2130"/>
                    <a:pt x="3081" y="2130"/>
                    <a:pt x="3112" y="2130"/>
                  </a:cubicBezTo>
                  <a:cubicBezTo>
                    <a:pt x="3128" y="2130"/>
                    <a:pt x="3159" y="2114"/>
                    <a:pt x="3175" y="2098"/>
                  </a:cubicBezTo>
                  <a:cubicBezTo>
                    <a:pt x="3207" y="2051"/>
                    <a:pt x="3207" y="1988"/>
                    <a:pt x="3175" y="1956"/>
                  </a:cubicBezTo>
                  <a:cubicBezTo>
                    <a:pt x="2401" y="1309"/>
                    <a:pt x="1201" y="456"/>
                    <a:pt x="143" y="14"/>
                  </a:cubicBezTo>
                  <a:cubicBezTo>
                    <a:pt x="130" y="5"/>
                    <a:pt x="115"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5" name="Google Shape;1841;p46">
              <a:extLst>
                <a:ext uri="{FF2B5EF4-FFF2-40B4-BE49-F238E27FC236}">
                  <a16:creationId xmlns:a16="http://schemas.microsoft.com/office/drawing/2014/main" id="{CC1A3A3B-927B-29AE-1E2E-9D2E6CF65567}"/>
                </a:ext>
              </a:extLst>
            </p:cNvPr>
            <p:cNvSpPr/>
            <p:nvPr/>
          </p:nvSpPr>
          <p:spPr>
            <a:xfrm>
              <a:off x="6799871" y="2804250"/>
              <a:ext cx="103445" cy="60057"/>
            </a:xfrm>
            <a:custGeom>
              <a:avLst/>
              <a:gdLst/>
              <a:ahLst/>
              <a:cxnLst/>
              <a:rect l="l" t="t" r="r" b="b"/>
              <a:pathLst>
                <a:path w="2749" h="1596" extrusionOk="0">
                  <a:moveTo>
                    <a:pt x="96" y="1"/>
                  </a:moveTo>
                  <a:cubicBezTo>
                    <a:pt x="48" y="1"/>
                    <a:pt x="1" y="32"/>
                    <a:pt x="1" y="95"/>
                  </a:cubicBezTo>
                  <a:cubicBezTo>
                    <a:pt x="1" y="143"/>
                    <a:pt x="33" y="190"/>
                    <a:pt x="96" y="190"/>
                  </a:cubicBezTo>
                  <a:cubicBezTo>
                    <a:pt x="1027" y="222"/>
                    <a:pt x="1833" y="869"/>
                    <a:pt x="2591" y="1580"/>
                  </a:cubicBezTo>
                  <a:cubicBezTo>
                    <a:pt x="2607" y="1596"/>
                    <a:pt x="2623" y="1596"/>
                    <a:pt x="2654" y="1596"/>
                  </a:cubicBezTo>
                  <a:cubicBezTo>
                    <a:pt x="2686" y="1596"/>
                    <a:pt x="2701" y="1580"/>
                    <a:pt x="2717" y="1564"/>
                  </a:cubicBezTo>
                  <a:cubicBezTo>
                    <a:pt x="2749" y="1532"/>
                    <a:pt x="2749" y="1469"/>
                    <a:pt x="2717" y="1422"/>
                  </a:cubicBezTo>
                  <a:cubicBezTo>
                    <a:pt x="1943" y="695"/>
                    <a:pt x="1091" y="16"/>
                    <a:pt x="96"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6" name="Google Shape;1842;p46">
              <a:extLst>
                <a:ext uri="{FF2B5EF4-FFF2-40B4-BE49-F238E27FC236}">
                  <a16:creationId xmlns:a16="http://schemas.microsoft.com/office/drawing/2014/main" id="{54BFBA22-44EC-6ADB-4F0F-0324F5C1830C}"/>
                </a:ext>
              </a:extLst>
            </p:cNvPr>
            <p:cNvSpPr/>
            <p:nvPr/>
          </p:nvSpPr>
          <p:spPr>
            <a:xfrm>
              <a:off x="6740455" y="2748033"/>
              <a:ext cx="98703" cy="22992"/>
            </a:xfrm>
            <a:custGeom>
              <a:avLst/>
              <a:gdLst/>
              <a:ahLst/>
              <a:cxnLst/>
              <a:rect l="l" t="t" r="r" b="b"/>
              <a:pathLst>
                <a:path w="2623" h="611" extrusionOk="0">
                  <a:moveTo>
                    <a:pt x="1503" y="0"/>
                  </a:moveTo>
                  <a:cubicBezTo>
                    <a:pt x="954" y="0"/>
                    <a:pt x="408" y="87"/>
                    <a:pt x="48" y="436"/>
                  </a:cubicBezTo>
                  <a:cubicBezTo>
                    <a:pt x="1" y="468"/>
                    <a:pt x="1" y="531"/>
                    <a:pt x="48" y="579"/>
                  </a:cubicBezTo>
                  <a:cubicBezTo>
                    <a:pt x="64" y="594"/>
                    <a:pt x="80" y="610"/>
                    <a:pt x="111" y="610"/>
                  </a:cubicBezTo>
                  <a:cubicBezTo>
                    <a:pt x="143" y="610"/>
                    <a:pt x="159" y="594"/>
                    <a:pt x="174" y="579"/>
                  </a:cubicBezTo>
                  <a:cubicBezTo>
                    <a:pt x="503" y="271"/>
                    <a:pt x="1018" y="198"/>
                    <a:pt x="1536" y="198"/>
                  </a:cubicBezTo>
                  <a:cubicBezTo>
                    <a:pt x="1788" y="198"/>
                    <a:pt x="2042" y="216"/>
                    <a:pt x="2275" y="231"/>
                  </a:cubicBezTo>
                  <a:lnTo>
                    <a:pt x="2512" y="247"/>
                  </a:lnTo>
                  <a:cubicBezTo>
                    <a:pt x="2575" y="247"/>
                    <a:pt x="2622" y="215"/>
                    <a:pt x="2622" y="152"/>
                  </a:cubicBezTo>
                  <a:cubicBezTo>
                    <a:pt x="2622" y="105"/>
                    <a:pt x="2591" y="57"/>
                    <a:pt x="2528" y="57"/>
                  </a:cubicBezTo>
                  <a:lnTo>
                    <a:pt x="2291" y="42"/>
                  </a:lnTo>
                  <a:cubicBezTo>
                    <a:pt x="2041" y="21"/>
                    <a:pt x="1772" y="0"/>
                    <a:pt x="1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7" name="Google Shape;1843;p46">
              <a:extLst>
                <a:ext uri="{FF2B5EF4-FFF2-40B4-BE49-F238E27FC236}">
                  <a16:creationId xmlns:a16="http://schemas.microsoft.com/office/drawing/2014/main" id="{578BAD6B-B501-0C52-D42D-B3E685FAFEE2}"/>
                </a:ext>
              </a:extLst>
            </p:cNvPr>
            <p:cNvSpPr/>
            <p:nvPr/>
          </p:nvSpPr>
          <p:spPr>
            <a:xfrm>
              <a:off x="5821368" y="2760714"/>
              <a:ext cx="540028" cy="346234"/>
            </a:xfrm>
            <a:custGeom>
              <a:avLst/>
              <a:gdLst/>
              <a:ahLst/>
              <a:cxnLst/>
              <a:rect l="l" t="t" r="r" b="b"/>
              <a:pathLst>
                <a:path w="14351" h="9201" extrusionOk="0">
                  <a:moveTo>
                    <a:pt x="9004" y="1"/>
                  </a:moveTo>
                  <a:cubicBezTo>
                    <a:pt x="7785" y="1"/>
                    <a:pt x="6640" y="590"/>
                    <a:pt x="6201" y="1931"/>
                  </a:cubicBezTo>
                  <a:cubicBezTo>
                    <a:pt x="6154" y="3700"/>
                    <a:pt x="4748" y="4348"/>
                    <a:pt x="3232" y="4916"/>
                  </a:cubicBezTo>
                  <a:cubicBezTo>
                    <a:pt x="1393" y="5486"/>
                    <a:pt x="0" y="9200"/>
                    <a:pt x="967" y="9200"/>
                  </a:cubicBezTo>
                  <a:cubicBezTo>
                    <a:pt x="1287" y="9200"/>
                    <a:pt x="1866" y="8792"/>
                    <a:pt x="2774" y="7727"/>
                  </a:cubicBezTo>
                  <a:cubicBezTo>
                    <a:pt x="3265" y="7127"/>
                    <a:pt x="3750" y="6924"/>
                    <a:pt x="4242" y="6924"/>
                  </a:cubicBezTo>
                  <a:cubicBezTo>
                    <a:pt x="5109" y="6924"/>
                    <a:pt x="5997" y="7557"/>
                    <a:pt x="6975" y="7759"/>
                  </a:cubicBezTo>
                  <a:cubicBezTo>
                    <a:pt x="8704" y="7759"/>
                    <a:pt x="9952" y="5351"/>
                    <a:pt x="11499" y="5351"/>
                  </a:cubicBezTo>
                  <a:cubicBezTo>
                    <a:pt x="11972" y="5351"/>
                    <a:pt x="12472" y="5576"/>
                    <a:pt x="13024" y="6164"/>
                  </a:cubicBezTo>
                  <a:cubicBezTo>
                    <a:pt x="13055" y="6165"/>
                    <a:pt x="13089" y="6166"/>
                    <a:pt x="13125" y="6166"/>
                  </a:cubicBezTo>
                  <a:cubicBezTo>
                    <a:pt x="13411" y="6166"/>
                    <a:pt x="13831" y="6116"/>
                    <a:pt x="14350" y="6116"/>
                  </a:cubicBezTo>
                  <a:cubicBezTo>
                    <a:pt x="13560" y="4379"/>
                    <a:pt x="13308" y="3116"/>
                    <a:pt x="12281" y="1647"/>
                  </a:cubicBezTo>
                  <a:cubicBezTo>
                    <a:pt x="11550" y="606"/>
                    <a:pt x="10239" y="1"/>
                    <a:pt x="9004"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8" name="Google Shape;1844;p46">
              <a:extLst>
                <a:ext uri="{FF2B5EF4-FFF2-40B4-BE49-F238E27FC236}">
                  <a16:creationId xmlns:a16="http://schemas.microsoft.com/office/drawing/2014/main" id="{6422C038-6284-319F-70F2-ABF2D32FBEAA}"/>
                </a:ext>
              </a:extLst>
            </p:cNvPr>
            <p:cNvSpPr/>
            <p:nvPr/>
          </p:nvSpPr>
          <p:spPr>
            <a:xfrm>
              <a:off x="5847295" y="2821635"/>
              <a:ext cx="515155" cy="261378"/>
            </a:xfrm>
            <a:custGeom>
              <a:avLst/>
              <a:gdLst/>
              <a:ahLst/>
              <a:cxnLst/>
              <a:rect l="l" t="t" r="r" b="b"/>
              <a:pathLst>
                <a:path w="13690" h="6946" extrusionOk="0">
                  <a:moveTo>
                    <a:pt x="9662" y="1"/>
                  </a:moveTo>
                  <a:cubicBezTo>
                    <a:pt x="8914" y="1"/>
                    <a:pt x="7890" y="388"/>
                    <a:pt x="6918" y="2018"/>
                  </a:cubicBezTo>
                  <a:cubicBezTo>
                    <a:pt x="6649" y="2476"/>
                    <a:pt x="6207" y="2808"/>
                    <a:pt x="5702" y="2965"/>
                  </a:cubicBezTo>
                  <a:cubicBezTo>
                    <a:pt x="5338" y="3060"/>
                    <a:pt x="4959" y="3171"/>
                    <a:pt x="4580" y="3250"/>
                  </a:cubicBezTo>
                  <a:cubicBezTo>
                    <a:pt x="2559" y="3755"/>
                    <a:pt x="459" y="4276"/>
                    <a:pt x="16" y="6835"/>
                  </a:cubicBezTo>
                  <a:cubicBezTo>
                    <a:pt x="1" y="6882"/>
                    <a:pt x="32" y="6929"/>
                    <a:pt x="95" y="6945"/>
                  </a:cubicBezTo>
                  <a:lnTo>
                    <a:pt x="111" y="6945"/>
                  </a:lnTo>
                  <a:cubicBezTo>
                    <a:pt x="158" y="6945"/>
                    <a:pt x="206" y="6914"/>
                    <a:pt x="206" y="6866"/>
                  </a:cubicBezTo>
                  <a:cubicBezTo>
                    <a:pt x="632" y="4450"/>
                    <a:pt x="2654" y="3945"/>
                    <a:pt x="4628" y="3439"/>
                  </a:cubicBezTo>
                  <a:cubicBezTo>
                    <a:pt x="5007" y="3345"/>
                    <a:pt x="5386" y="3266"/>
                    <a:pt x="5765" y="3155"/>
                  </a:cubicBezTo>
                  <a:cubicBezTo>
                    <a:pt x="6318" y="2981"/>
                    <a:pt x="6791" y="2618"/>
                    <a:pt x="7076" y="2113"/>
                  </a:cubicBezTo>
                  <a:cubicBezTo>
                    <a:pt x="7838" y="867"/>
                    <a:pt x="8723" y="206"/>
                    <a:pt x="9654" y="206"/>
                  </a:cubicBezTo>
                  <a:cubicBezTo>
                    <a:pt x="9726" y="206"/>
                    <a:pt x="9798" y="210"/>
                    <a:pt x="9871" y="218"/>
                  </a:cubicBezTo>
                  <a:cubicBezTo>
                    <a:pt x="11245" y="344"/>
                    <a:pt x="12666" y="1955"/>
                    <a:pt x="13472" y="4292"/>
                  </a:cubicBezTo>
                  <a:cubicBezTo>
                    <a:pt x="13484" y="4348"/>
                    <a:pt x="13523" y="4372"/>
                    <a:pt x="13564" y="4372"/>
                  </a:cubicBezTo>
                  <a:cubicBezTo>
                    <a:pt x="13626" y="4372"/>
                    <a:pt x="13690" y="4315"/>
                    <a:pt x="13661" y="4229"/>
                  </a:cubicBezTo>
                  <a:cubicBezTo>
                    <a:pt x="12808" y="1797"/>
                    <a:pt x="11355" y="170"/>
                    <a:pt x="9887" y="12"/>
                  </a:cubicBezTo>
                  <a:cubicBezTo>
                    <a:pt x="9815" y="5"/>
                    <a:pt x="9740" y="1"/>
                    <a:pt x="96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9" name="Google Shape;1845;p46">
              <a:extLst>
                <a:ext uri="{FF2B5EF4-FFF2-40B4-BE49-F238E27FC236}">
                  <a16:creationId xmlns:a16="http://schemas.microsoft.com/office/drawing/2014/main" id="{DBDB8795-94C5-FF3C-F1D2-BA9380440825}"/>
                </a:ext>
              </a:extLst>
            </p:cNvPr>
            <p:cNvSpPr/>
            <p:nvPr/>
          </p:nvSpPr>
          <p:spPr>
            <a:xfrm>
              <a:off x="6218128" y="2891173"/>
              <a:ext cx="101037" cy="47414"/>
            </a:xfrm>
            <a:custGeom>
              <a:avLst/>
              <a:gdLst/>
              <a:ahLst/>
              <a:cxnLst/>
              <a:rect l="l" t="t" r="r" b="b"/>
              <a:pathLst>
                <a:path w="2685" h="1260" extrusionOk="0">
                  <a:moveTo>
                    <a:pt x="1985" y="1"/>
                  </a:moveTo>
                  <a:cubicBezTo>
                    <a:pt x="1250" y="1"/>
                    <a:pt x="619" y="514"/>
                    <a:pt x="47" y="1086"/>
                  </a:cubicBezTo>
                  <a:cubicBezTo>
                    <a:pt x="0" y="1117"/>
                    <a:pt x="0" y="1181"/>
                    <a:pt x="47" y="1228"/>
                  </a:cubicBezTo>
                  <a:cubicBezTo>
                    <a:pt x="63" y="1244"/>
                    <a:pt x="79" y="1260"/>
                    <a:pt x="111" y="1260"/>
                  </a:cubicBezTo>
                  <a:cubicBezTo>
                    <a:pt x="142" y="1260"/>
                    <a:pt x="158" y="1244"/>
                    <a:pt x="174" y="1228"/>
                  </a:cubicBezTo>
                  <a:cubicBezTo>
                    <a:pt x="726" y="676"/>
                    <a:pt x="1319" y="193"/>
                    <a:pt x="1991" y="193"/>
                  </a:cubicBezTo>
                  <a:cubicBezTo>
                    <a:pt x="2164" y="193"/>
                    <a:pt x="2342" y="225"/>
                    <a:pt x="2527" y="296"/>
                  </a:cubicBezTo>
                  <a:cubicBezTo>
                    <a:pt x="2545" y="305"/>
                    <a:pt x="2561" y="309"/>
                    <a:pt x="2576" y="309"/>
                  </a:cubicBezTo>
                  <a:cubicBezTo>
                    <a:pt x="2615" y="309"/>
                    <a:pt x="2646" y="283"/>
                    <a:pt x="2669" y="249"/>
                  </a:cubicBezTo>
                  <a:cubicBezTo>
                    <a:pt x="2685" y="202"/>
                    <a:pt x="2653" y="138"/>
                    <a:pt x="2606" y="123"/>
                  </a:cubicBezTo>
                  <a:cubicBezTo>
                    <a:pt x="2391" y="39"/>
                    <a:pt x="2184"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0" name="Google Shape;1846;p46">
              <a:extLst>
                <a:ext uri="{FF2B5EF4-FFF2-40B4-BE49-F238E27FC236}">
                  <a16:creationId xmlns:a16="http://schemas.microsoft.com/office/drawing/2014/main" id="{491A091F-9273-8F71-4B52-035E6EC9B01B}"/>
                </a:ext>
              </a:extLst>
            </p:cNvPr>
            <p:cNvSpPr/>
            <p:nvPr/>
          </p:nvSpPr>
          <p:spPr>
            <a:xfrm>
              <a:off x="6166990" y="2835031"/>
              <a:ext cx="95392" cy="91065"/>
            </a:xfrm>
            <a:custGeom>
              <a:avLst/>
              <a:gdLst/>
              <a:ahLst/>
              <a:cxnLst/>
              <a:rect l="l" t="t" r="r" b="b"/>
              <a:pathLst>
                <a:path w="2535" h="2420" extrusionOk="0">
                  <a:moveTo>
                    <a:pt x="2398" y="0"/>
                  </a:moveTo>
                  <a:cubicBezTo>
                    <a:pt x="2389" y="0"/>
                    <a:pt x="2380" y="1"/>
                    <a:pt x="2370" y="4"/>
                  </a:cubicBezTo>
                  <a:cubicBezTo>
                    <a:pt x="1012" y="256"/>
                    <a:pt x="269" y="1694"/>
                    <a:pt x="17" y="2294"/>
                  </a:cubicBezTo>
                  <a:cubicBezTo>
                    <a:pt x="1" y="2341"/>
                    <a:pt x="33" y="2404"/>
                    <a:pt x="80" y="2420"/>
                  </a:cubicBezTo>
                  <a:lnTo>
                    <a:pt x="111" y="2420"/>
                  </a:lnTo>
                  <a:cubicBezTo>
                    <a:pt x="159" y="2420"/>
                    <a:pt x="190" y="2404"/>
                    <a:pt x="206" y="2373"/>
                  </a:cubicBezTo>
                  <a:cubicBezTo>
                    <a:pt x="443" y="1788"/>
                    <a:pt x="1138" y="430"/>
                    <a:pt x="2417" y="193"/>
                  </a:cubicBezTo>
                  <a:cubicBezTo>
                    <a:pt x="2535" y="179"/>
                    <a:pt x="2516" y="0"/>
                    <a:pt x="2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1" name="Google Shape;1847;p46">
              <a:extLst>
                <a:ext uri="{FF2B5EF4-FFF2-40B4-BE49-F238E27FC236}">
                  <a16:creationId xmlns:a16="http://schemas.microsoft.com/office/drawing/2014/main" id="{A526ADA2-FFED-0F2F-8682-EED50024DDC2}"/>
                </a:ext>
              </a:extLst>
            </p:cNvPr>
            <p:cNvSpPr/>
            <p:nvPr/>
          </p:nvSpPr>
          <p:spPr>
            <a:xfrm>
              <a:off x="6094517" y="2879019"/>
              <a:ext cx="32136" cy="118986"/>
            </a:xfrm>
            <a:custGeom>
              <a:avLst/>
              <a:gdLst/>
              <a:ahLst/>
              <a:cxnLst/>
              <a:rect l="l" t="t" r="r" b="b"/>
              <a:pathLst>
                <a:path w="854" h="3162" extrusionOk="0">
                  <a:moveTo>
                    <a:pt x="719" y="0"/>
                  </a:moveTo>
                  <a:cubicBezTo>
                    <a:pt x="711" y="0"/>
                    <a:pt x="703" y="1"/>
                    <a:pt x="695" y="3"/>
                  </a:cubicBezTo>
                  <a:cubicBezTo>
                    <a:pt x="648" y="3"/>
                    <a:pt x="600" y="51"/>
                    <a:pt x="616" y="98"/>
                  </a:cubicBezTo>
                  <a:cubicBezTo>
                    <a:pt x="648" y="809"/>
                    <a:pt x="632" y="2135"/>
                    <a:pt x="32" y="3004"/>
                  </a:cubicBezTo>
                  <a:cubicBezTo>
                    <a:pt x="0" y="3051"/>
                    <a:pt x="16" y="3114"/>
                    <a:pt x="63" y="3146"/>
                  </a:cubicBezTo>
                  <a:cubicBezTo>
                    <a:pt x="79" y="3162"/>
                    <a:pt x="95" y="3162"/>
                    <a:pt x="111" y="3162"/>
                  </a:cubicBezTo>
                  <a:cubicBezTo>
                    <a:pt x="142" y="3162"/>
                    <a:pt x="174" y="3146"/>
                    <a:pt x="206" y="3114"/>
                  </a:cubicBezTo>
                  <a:cubicBezTo>
                    <a:pt x="806" y="2246"/>
                    <a:pt x="853" y="983"/>
                    <a:pt x="806" y="98"/>
                  </a:cubicBezTo>
                  <a:cubicBezTo>
                    <a:pt x="806" y="43"/>
                    <a:pt x="770"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2" name="Google Shape;1848;p46">
              <a:extLst>
                <a:ext uri="{FF2B5EF4-FFF2-40B4-BE49-F238E27FC236}">
                  <a16:creationId xmlns:a16="http://schemas.microsoft.com/office/drawing/2014/main" id="{E7D3CA6F-5E82-B2B9-22F2-17EFCB9BA1C4}"/>
                </a:ext>
              </a:extLst>
            </p:cNvPr>
            <p:cNvSpPr/>
            <p:nvPr/>
          </p:nvSpPr>
          <p:spPr>
            <a:xfrm>
              <a:off x="6015458" y="2937570"/>
              <a:ext cx="42861" cy="63407"/>
            </a:xfrm>
            <a:custGeom>
              <a:avLst/>
              <a:gdLst/>
              <a:ahLst/>
              <a:cxnLst/>
              <a:rect l="l" t="t" r="r" b="b"/>
              <a:pathLst>
                <a:path w="1139" h="1685" extrusionOk="0">
                  <a:moveTo>
                    <a:pt x="1010" y="0"/>
                  </a:moveTo>
                  <a:cubicBezTo>
                    <a:pt x="981" y="0"/>
                    <a:pt x="952" y="13"/>
                    <a:pt x="933" y="42"/>
                  </a:cubicBezTo>
                  <a:cubicBezTo>
                    <a:pt x="680" y="564"/>
                    <a:pt x="380" y="1053"/>
                    <a:pt x="48" y="1527"/>
                  </a:cubicBezTo>
                  <a:cubicBezTo>
                    <a:pt x="1" y="1574"/>
                    <a:pt x="17" y="1637"/>
                    <a:pt x="64" y="1669"/>
                  </a:cubicBezTo>
                  <a:cubicBezTo>
                    <a:pt x="80" y="1669"/>
                    <a:pt x="96" y="1685"/>
                    <a:pt x="127" y="1685"/>
                  </a:cubicBezTo>
                  <a:cubicBezTo>
                    <a:pt x="159" y="1685"/>
                    <a:pt x="175" y="1669"/>
                    <a:pt x="206" y="1637"/>
                  </a:cubicBezTo>
                  <a:cubicBezTo>
                    <a:pt x="538" y="1164"/>
                    <a:pt x="838" y="658"/>
                    <a:pt x="1106" y="137"/>
                  </a:cubicBezTo>
                  <a:cubicBezTo>
                    <a:pt x="1139" y="61"/>
                    <a:pt x="1074" y="0"/>
                    <a:pt x="1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3" name="Google Shape;1849;p46">
              <a:extLst>
                <a:ext uri="{FF2B5EF4-FFF2-40B4-BE49-F238E27FC236}">
                  <a16:creationId xmlns:a16="http://schemas.microsoft.com/office/drawing/2014/main" id="{A9A193A3-D4E2-5DE0-362A-65E2A2A6C9F8}"/>
                </a:ext>
              </a:extLst>
            </p:cNvPr>
            <p:cNvSpPr/>
            <p:nvPr/>
          </p:nvSpPr>
          <p:spPr>
            <a:xfrm>
              <a:off x="5926315" y="2955707"/>
              <a:ext cx="55166" cy="68035"/>
            </a:xfrm>
            <a:custGeom>
              <a:avLst/>
              <a:gdLst/>
              <a:ahLst/>
              <a:cxnLst/>
              <a:rect l="l" t="t" r="r" b="b"/>
              <a:pathLst>
                <a:path w="1466" h="1808" extrusionOk="0">
                  <a:moveTo>
                    <a:pt x="1318" y="1"/>
                  </a:moveTo>
                  <a:cubicBezTo>
                    <a:pt x="1293" y="1"/>
                    <a:pt x="1268" y="11"/>
                    <a:pt x="1249" y="34"/>
                  </a:cubicBezTo>
                  <a:cubicBezTo>
                    <a:pt x="1122" y="192"/>
                    <a:pt x="996" y="334"/>
                    <a:pt x="854" y="476"/>
                  </a:cubicBezTo>
                  <a:cubicBezTo>
                    <a:pt x="506" y="855"/>
                    <a:pt x="143" y="1234"/>
                    <a:pt x="17" y="1692"/>
                  </a:cubicBezTo>
                  <a:cubicBezTo>
                    <a:pt x="1" y="1740"/>
                    <a:pt x="33" y="1787"/>
                    <a:pt x="80" y="1803"/>
                  </a:cubicBezTo>
                  <a:lnTo>
                    <a:pt x="111" y="1803"/>
                  </a:lnTo>
                  <a:cubicBezTo>
                    <a:pt x="120" y="1806"/>
                    <a:pt x="128" y="1807"/>
                    <a:pt x="136" y="1807"/>
                  </a:cubicBezTo>
                  <a:cubicBezTo>
                    <a:pt x="175" y="1807"/>
                    <a:pt x="209" y="1779"/>
                    <a:pt x="222" y="1740"/>
                  </a:cubicBezTo>
                  <a:cubicBezTo>
                    <a:pt x="333" y="1329"/>
                    <a:pt x="680" y="966"/>
                    <a:pt x="1012" y="619"/>
                  </a:cubicBezTo>
                  <a:cubicBezTo>
                    <a:pt x="1154" y="461"/>
                    <a:pt x="1280" y="318"/>
                    <a:pt x="1406" y="161"/>
                  </a:cubicBezTo>
                  <a:cubicBezTo>
                    <a:pt x="1466" y="89"/>
                    <a:pt x="1392"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4" name="Google Shape;1850;p46">
              <a:extLst>
                <a:ext uri="{FF2B5EF4-FFF2-40B4-BE49-F238E27FC236}">
                  <a16:creationId xmlns:a16="http://schemas.microsoft.com/office/drawing/2014/main" id="{B8D657C6-DA6A-5CE0-97F5-180DCC488514}"/>
                </a:ext>
              </a:extLst>
            </p:cNvPr>
            <p:cNvSpPr/>
            <p:nvPr/>
          </p:nvSpPr>
          <p:spPr>
            <a:xfrm>
              <a:off x="6010717" y="2921916"/>
              <a:ext cx="44027" cy="23218"/>
            </a:xfrm>
            <a:custGeom>
              <a:avLst/>
              <a:gdLst/>
              <a:ahLst/>
              <a:cxnLst/>
              <a:rect l="l" t="t" r="r" b="b"/>
              <a:pathLst>
                <a:path w="1170" h="617" extrusionOk="0">
                  <a:moveTo>
                    <a:pt x="111" y="0"/>
                  </a:moveTo>
                  <a:cubicBezTo>
                    <a:pt x="48" y="0"/>
                    <a:pt x="0" y="48"/>
                    <a:pt x="0" y="111"/>
                  </a:cubicBezTo>
                  <a:cubicBezTo>
                    <a:pt x="0" y="158"/>
                    <a:pt x="48" y="206"/>
                    <a:pt x="111" y="206"/>
                  </a:cubicBezTo>
                  <a:cubicBezTo>
                    <a:pt x="443" y="206"/>
                    <a:pt x="759" y="348"/>
                    <a:pt x="995" y="585"/>
                  </a:cubicBezTo>
                  <a:cubicBezTo>
                    <a:pt x="1011" y="601"/>
                    <a:pt x="1027" y="616"/>
                    <a:pt x="1059" y="616"/>
                  </a:cubicBezTo>
                  <a:cubicBezTo>
                    <a:pt x="1090" y="616"/>
                    <a:pt x="1106" y="601"/>
                    <a:pt x="1138" y="585"/>
                  </a:cubicBezTo>
                  <a:cubicBezTo>
                    <a:pt x="1169" y="553"/>
                    <a:pt x="1169" y="490"/>
                    <a:pt x="1138" y="443"/>
                  </a:cubicBezTo>
                  <a:cubicBezTo>
                    <a:pt x="869" y="174"/>
                    <a:pt x="490" y="16"/>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5" name="Google Shape;1851;p46">
              <a:extLst>
                <a:ext uri="{FF2B5EF4-FFF2-40B4-BE49-F238E27FC236}">
                  <a16:creationId xmlns:a16="http://schemas.microsoft.com/office/drawing/2014/main" id="{A729B1A1-34BC-2A4B-080A-BC4F7A3B578B}"/>
                </a:ext>
              </a:extLst>
            </p:cNvPr>
            <p:cNvSpPr/>
            <p:nvPr/>
          </p:nvSpPr>
          <p:spPr>
            <a:xfrm>
              <a:off x="6074310" y="2876837"/>
              <a:ext cx="51139" cy="17761"/>
            </a:xfrm>
            <a:custGeom>
              <a:avLst/>
              <a:gdLst/>
              <a:ahLst/>
              <a:cxnLst/>
              <a:rect l="l" t="t" r="r" b="b"/>
              <a:pathLst>
                <a:path w="1359" h="472" extrusionOk="0">
                  <a:moveTo>
                    <a:pt x="800" y="0"/>
                  </a:moveTo>
                  <a:cubicBezTo>
                    <a:pt x="541" y="0"/>
                    <a:pt x="249" y="67"/>
                    <a:pt x="48" y="314"/>
                  </a:cubicBezTo>
                  <a:cubicBezTo>
                    <a:pt x="0" y="346"/>
                    <a:pt x="16" y="409"/>
                    <a:pt x="63" y="456"/>
                  </a:cubicBezTo>
                  <a:cubicBezTo>
                    <a:pt x="79" y="456"/>
                    <a:pt x="95" y="472"/>
                    <a:pt x="111" y="472"/>
                  </a:cubicBezTo>
                  <a:cubicBezTo>
                    <a:pt x="142" y="472"/>
                    <a:pt x="174" y="456"/>
                    <a:pt x="190" y="440"/>
                  </a:cubicBezTo>
                  <a:cubicBezTo>
                    <a:pt x="350" y="245"/>
                    <a:pt x="589" y="190"/>
                    <a:pt x="805" y="190"/>
                  </a:cubicBezTo>
                  <a:cubicBezTo>
                    <a:pt x="973" y="190"/>
                    <a:pt x="1126" y="223"/>
                    <a:pt x="1216" y="251"/>
                  </a:cubicBezTo>
                  <a:cubicBezTo>
                    <a:pt x="1225" y="254"/>
                    <a:pt x="1234" y="255"/>
                    <a:pt x="1243" y="255"/>
                  </a:cubicBezTo>
                  <a:cubicBezTo>
                    <a:pt x="1285" y="255"/>
                    <a:pt x="1330" y="227"/>
                    <a:pt x="1343" y="188"/>
                  </a:cubicBezTo>
                  <a:cubicBezTo>
                    <a:pt x="1358" y="125"/>
                    <a:pt x="1327" y="77"/>
                    <a:pt x="1264" y="61"/>
                  </a:cubicBezTo>
                  <a:cubicBezTo>
                    <a:pt x="1158" y="35"/>
                    <a:pt x="988" y="0"/>
                    <a:pt x="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6" name="Google Shape;1852;p46">
              <a:extLst>
                <a:ext uri="{FF2B5EF4-FFF2-40B4-BE49-F238E27FC236}">
                  <a16:creationId xmlns:a16="http://schemas.microsoft.com/office/drawing/2014/main" id="{EFEDF125-956A-29B5-4228-4CF261A0FF98}"/>
                </a:ext>
              </a:extLst>
            </p:cNvPr>
            <p:cNvSpPr/>
            <p:nvPr/>
          </p:nvSpPr>
          <p:spPr>
            <a:xfrm>
              <a:off x="6126012" y="2791193"/>
              <a:ext cx="111159" cy="41017"/>
            </a:xfrm>
            <a:custGeom>
              <a:avLst/>
              <a:gdLst/>
              <a:ahLst/>
              <a:cxnLst/>
              <a:rect l="l" t="t" r="r" b="b"/>
              <a:pathLst>
                <a:path w="2954" h="1090" extrusionOk="0">
                  <a:moveTo>
                    <a:pt x="766" y="0"/>
                  </a:moveTo>
                  <a:cubicBezTo>
                    <a:pt x="549" y="0"/>
                    <a:pt x="325" y="21"/>
                    <a:pt x="95" y="63"/>
                  </a:cubicBezTo>
                  <a:cubicBezTo>
                    <a:pt x="48" y="63"/>
                    <a:pt x="0" y="126"/>
                    <a:pt x="16" y="174"/>
                  </a:cubicBezTo>
                  <a:cubicBezTo>
                    <a:pt x="30" y="215"/>
                    <a:pt x="67" y="256"/>
                    <a:pt x="108" y="256"/>
                  </a:cubicBezTo>
                  <a:cubicBezTo>
                    <a:pt x="114" y="256"/>
                    <a:pt x="120" y="255"/>
                    <a:pt x="127" y="253"/>
                  </a:cubicBezTo>
                  <a:cubicBezTo>
                    <a:pt x="340" y="214"/>
                    <a:pt x="548" y="196"/>
                    <a:pt x="750" y="196"/>
                  </a:cubicBezTo>
                  <a:cubicBezTo>
                    <a:pt x="1545" y="196"/>
                    <a:pt x="2238" y="491"/>
                    <a:pt x="2780" y="1058"/>
                  </a:cubicBezTo>
                  <a:cubicBezTo>
                    <a:pt x="2796" y="1074"/>
                    <a:pt x="2827" y="1074"/>
                    <a:pt x="2843" y="1090"/>
                  </a:cubicBezTo>
                  <a:cubicBezTo>
                    <a:pt x="2874" y="1090"/>
                    <a:pt x="2906" y="1074"/>
                    <a:pt x="2922" y="1058"/>
                  </a:cubicBezTo>
                  <a:cubicBezTo>
                    <a:pt x="2953" y="1011"/>
                    <a:pt x="2953" y="948"/>
                    <a:pt x="2922" y="916"/>
                  </a:cubicBezTo>
                  <a:cubicBezTo>
                    <a:pt x="2344" y="314"/>
                    <a:pt x="1607"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00155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9"/>
          <p:cNvSpPr txBox="1">
            <a:spLocks noGrp="1"/>
          </p:cNvSpPr>
          <p:nvPr>
            <p:ph type="title"/>
          </p:nvPr>
        </p:nvSpPr>
        <p:spPr>
          <a:xfrm>
            <a:off x="2998135" y="2195728"/>
            <a:ext cx="5568508" cy="841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CO" sz="3200" dirty="0"/>
              <a:t>Programas de Acceso, Formalización y Restitución de Tierras </a:t>
            </a:r>
            <a:endParaRPr sz="3200" dirty="0"/>
          </a:p>
        </p:txBody>
      </p:sp>
      <p:grpSp>
        <p:nvGrpSpPr>
          <p:cNvPr id="561" name="Google Shape;561;p29"/>
          <p:cNvGrpSpPr/>
          <p:nvPr/>
        </p:nvGrpSpPr>
        <p:grpSpPr>
          <a:xfrm rot="892050">
            <a:off x="19173" y="1426131"/>
            <a:ext cx="2879077" cy="3644298"/>
            <a:chOff x="-4753450" y="539502"/>
            <a:chExt cx="3413301" cy="4320512"/>
          </a:xfrm>
        </p:grpSpPr>
        <p:sp>
          <p:nvSpPr>
            <p:cNvPr id="562" name="Google Shape;562;p29"/>
            <p:cNvSpPr/>
            <p:nvPr/>
          </p:nvSpPr>
          <p:spPr>
            <a:xfrm>
              <a:off x="-3808812" y="2154506"/>
              <a:ext cx="642131" cy="1908488"/>
            </a:xfrm>
            <a:custGeom>
              <a:avLst/>
              <a:gdLst/>
              <a:ahLst/>
              <a:cxnLst/>
              <a:rect l="l" t="t" r="r" b="b"/>
              <a:pathLst>
                <a:path w="4411" h="13110" extrusionOk="0">
                  <a:moveTo>
                    <a:pt x="2165" y="0"/>
                  </a:moveTo>
                  <a:cubicBezTo>
                    <a:pt x="1040" y="0"/>
                    <a:pt x="416" y="1601"/>
                    <a:pt x="416" y="1601"/>
                  </a:cubicBezTo>
                  <a:cubicBezTo>
                    <a:pt x="1484" y="5031"/>
                    <a:pt x="1591" y="10502"/>
                    <a:pt x="1591" y="10502"/>
                  </a:cubicBezTo>
                  <a:cubicBezTo>
                    <a:pt x="1591" y="10502"/>
                    <a:pt x="0" y="12791"/>
                    <a:pt x="61" y="13020"/>
                  </a:cubicBezTo>
                  <a:cubicBezTo>
                    <a:pt x="73" y="13065"/>
                    <a:pt x="99" y="13084"/>
                    <a:pt x="133" y="13084"/>
                  </a:cubicBezTo>
                  <a:cubicBezTo>
                    <a:pt x="268" y="13084"/>
                    <a:pt x="530" y="12791"/>
                    <a:pt x="530" y="12791"/>
                  </a:cubicBezTo>
                  <a:lnTo>
                    <a:pt x="530" y="13067"/>
                  </a:lnTo>
                  <a:cubicBezTo>
                    <a:pt x="530" y="13096"/>
                    <a:pt x="542" y="13109"/>
                    <a:pt x="564" y="13109"/>
                  </a:cubicBezTo>
                  <a:cubicBezTo>
                    <a:pt x="744" y="13109"/>
                    <a:pt x="1613" y="12176"/>
                    <a:pt x="2296" y="11200"/>
                  </a:cubicBezTo>
                  <a:cubicBezTo>
                    <a:pt x="2624" y="10727"/>
                    <a:pt x="2885" y="10593"/>
                    <a:pt x="3077" y="10593"/>
                  </a:cubicBezTo>
                  <a:cubicBezTo>
                    <a:pt x="3328" y="10593"/>
                    <a:pt x="3457" y="10824"/>
                    <a:pt x="3457" y="10824"/>
                  </a:cubicBezTo>
                  <a:cubicBezTo>
                    <a:pt x="3457" y="10824"/>
                    <a:pt x="3778" y="12223"/>
                    <a:pt x="4012" y="12223"/>
                  </a:cubicBezTo>
                  <a:cubicBezTo>
                    <a:pt x="4017" y="12223"/>
                    <a:pt x="4023" y="12222"/>
                    <a:pt x="4028" y="12221"/>
                  </a:cubicBezTo>
                  <a:cubicBezTo>
                    <a:pt x="4270" y="12147"/>
                    <a:pt x="3927" y="10375"/>
                    <a:pt x="3927" y="10375"/>
                  </a:cubicBezTo>
                  <a:cubicBezTo>
                    <a:pt x="4411" y="6542"/>
                    <a:pt x="3034" y="305"/>
                    <a:pt x="3034" y="305"/>
                  </a:cubicBezTo>
                  <a:lnTo>
                    <a:pt x="3028" y="299"/>
                  </a:lnTo>
                  <a:cubicBezTo>
                    <a:pt x="2714" y="86"/>
                    <a:pt x="2426" y="0"/>
                    <a:pt x="2165"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 name="Google Shape;563;p29"/>
            <p:cNvSpPr/>
            <p:nvPr/>
          </p:nvSpPr>
          <p:spPr>
            <a:xfrm>
              <a:off x="-4094285" y="1537998"/>
              <a:ext cx="788871" cy="849576"/>
            </a:xfrm>
            <a:custGeom>
              <a:avLst/>
              <a:gdLst/>
              <a:ahLst/>
              <a:cxnLst/>
              <a:rect l="l" t="t" r="r" b="b"/>
              <a:pathLst>
                <a:path w="5419" h="5836" extrusionOk="0">
                  <a:moveTo>
                    <a:pt x="1180" y="1"/>
                  </a:moveTo>
                  <a:cubicBezTo>
                    <a:pt x="1097" y="1"/>
                    <a:pt x="1017" y="14"/>
                    <a:pt x="941" y="43"/>
                  </a:cubicBezTo>
                  <a:cubicBezTo>
                    <a:pt x="941" y="43"/>
                    <a:pt x="1" y="405"/>
                    <a:pt x="793" y="1963"/>
                  </a:cubicBezTo>
                  <a:cubicBezTo>
                    <a:pt x="1592" y="3520"/>
                    <a:pt x="2377" y="5836"/>
                    <a:pt x="2377" y="5836"/>
                  </a:cubicBezTo>
                  <a:cubicBezTo>
                    <a:pt x="2377" y="5836"/>
                    <a:pt x="3231" y="4460"/>
                    <a:pt x="4748" y="4460"/>
                  </a:cubicBezTo>
                  <a:cubicBezTo>
                    <a:pt x="4958" y="4460"/>
                    <a:pt x="5182" y="4486"/>
                    <a:pt x="5418" y="4547"/>
                  </a:cubicBezTo>
                  <a:cubicBezTo>
                    <a:pt x="5418" y="4547"/>
                    <a:pt x="2713" y="1"/>
                    <a:pt x="1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 name="Google Shape;564;p29"/>
            <p:cNvSpPr/>
            <p:nvPr/>
          </p:nvSpPr>
          <p:spPr>
            <a:xfrm>
              <a:off x="-3807939" y="3264076"/>
              <a:ext cx="620732" cy="798916"/>
            </a:xfrm>
            <a:custGeom>
              <a:avLst/>
              <a:gdLst/>
              <a:ahLst/>
              <a:cxnLst/>
              <a:rect l="l" t="t" r="r" b="b"/>
              <a:pathLst>
                <a:path w="4264" h="5488" extrusionOk="0">
                  <a:moveTo>
                    <a:pt x="1431" y="81"/>
                  </a:moveTo>
                  <a:lnTo>
                    <a:pt x="1431" y="88"/>
                  </a:lnTo>
                  <a:cubicBezTo>
                    <a:pt x="1431" y="88"/>
                    <a:pt x="1431" y="88"/>
                    <a:pt x="1431" y="88"/>
                  </a:cubicBezTo>
                  <a:lnTo>
                    <a:pt x="1431" y="88"/>
                  </a:lnTo>
                  <a:cubicBezTo>
                    <a:pt x="1431" y="86"/>
                    <a:pt x="1431" y="83"/>
                    <a:pt x="1431" y="81"/>
                  </a:cubicBezTo>
                  <a:close/>
                  <a:moveTo>
                    <a:pt x="4002" y="0"/>
                  </a:moveTo>
                  <a:cubicBezTo>
                    <a:pt x="3314" y="272"/>
                    <a:pt x="2789" y="367"/>
                    <a:pt x="2390" y="367"/>
                  </a:cubicBezTo>
                  <a:cubicBezTo>
                    <a:pt x="1903" y="367"/>
                    <a:pt x="1605" y="225"/>
                    <a:pt x="1431" y="88"/>
                  </a:cubicBezTo>
                  <a:lnTo>
                    <a:pt x="1431" y="88"/>
                  </a:lnTo>
                  <a:cubicBezTo>
                    <a:pt x="1565" y="1702"/>
                    <a:pt x="1585" y="2880"/>
                    <a:pt x="1585" y="2880"/>
                  </a:cubicBezTo>
                  <a:cubicBezTo>
                    <a:pt x="1585" y="2880"/>
                    <a:pt x="1" y="5176"/>
                    <a:pt x="55" y="5398"/>
                  </a:cubicBezTo>
                  <a:cubicBezTo>
                    <a:pt x="67" y="5444"/>
                    <a:pt x="93" y="5462"/>
                    <a:pt x="128" y="5462"/>
                  </a:cubicBezTo>
                  <a:cubicBezTo>
                    <a:pt x="264" y="5462"/>
                    <a:pt x="524" y="5176"/>
                    <a:pt x="524" y="5176"/>
                  </a:cubicBezTo>
                  <a:lnTo>
                    <a:pt x="524" y="5445"/>
                  </a:lnTo>
                  <a:cubicBezTo>
                    <a:pt x="524" y="5474"/>
                    <a:pt x="536" y="5487"/>
                    <a:pt x="558" y="5487"/>
                  </a:cubicBezTo>
                  <a:cubicBezTo>
                    <a:pt x="738" y="5487"/>
                    <a:pt x="1607" y="4554"/>
                    <a:pt x="2290" y="3578"/>
                  </a:cubicBezTo>
                  <a:cubicBezTo>
                    <a:pt x="2616" y="3108"/>
                    <a:pt x="2878" y="2974"/>
                    <a:pt x="3070" y="2974"/>
                  </a:cubicBezTo>
                  <a:cubicBezTo>
                    <a:pt x="3325" y="2974"/>
                    <a:pt x="3458" y="3209"/>
                    <a:pt x="3458" y="3209"/>
                  </a:cubicBezTo>
                  <a:cubicBezTo>
                    <a:pt x="3458" y="3209"/>
                    <a:pt x="3771" y="4601"/>
                    <a:pt x="4004" y="4601"/>
                  </a:cubicBezTo>
                  <a:cubicBezTo>
                    <a:pt x="4010" y="4601"/>
                    <a:pt x="4016" y="4601"/>
                    <a:pt x="4022" y="4599"/>
                  </a:cubicBezTo>
                  <a:cubicBezTo>
                    <a:pt x="4264" y="4525"/>
                    <a:pt x="3921" y="2753"/>
                    <a:pt x="3921" y="2753"/>
                  </a:cubicBezTo>
                  <a:cubicBezTo>
                    <a:pt x="4022" y="1840"/>
                    <a:pt x="4049" y="920"/>
                    <a:pt x="40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 name="Google Shape;565;p29"/>
            <p:cNvSpPr/>
            <p:nvPr/>
          </p:nvSpPr>
          <p:spPr>
            <a:xfrm>
              <a:off x="-3308470" y="2185222"/>
              <a:ext cx="1254857" cy="1468561"/>
            </a:xfrm>
            <a:custGeom>
              <a:avLst/>
              <a:gdLst/>
              <a:ahLst/>
              <a:cxnLst/>
              <a:rect l="l" t="t" r="r" b="b"/>
              <a:pathLst>
                <a:path w="8620" h="10088" extrusionOk="0">
                  <a:moveTo>
                    <a:pt x="7270" y="0"/>
                  </a:moveTo>
                  <a:lnTo>
                    <a:pt x="2625" y="2551"/>
                  </a:lnTo>
                  <a:cubicBezTo>
                    <a:pt x="2625" y="2551"/>
                    <a:pt x="0" y="9351"/>
                    <a:pt x="2793" y="10043"/>
                  </a:cubicBezTo>
                  <a:cubicBezTo>
                    <a:pt x="2914" y="10073"/>
                    <a:pt x="3035" y="10088"/>
                    <a:pt x="3155" y="10088"/>
                  </a:cubicBezTo>
                  <a:cubicBezTo>
                    <a:pt x="5777" y="10088"/>
                    <a:pt x="7901" y="3162"/>
                    <a:pt x="7901" y="3162"/>
                  </a:cubicBezTo>
                  <a:cubicBezTo>
                    <a:pt x="7901" y="3162"/>
                    <a:pt x="8620" y="403"/>
                    <a:pt x="7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 name="Google Shape;566;p29"/>
            <p:cNvSpPr/>
            <p:nvPr/>
          </p:nvSpPr>
          <p:spPr>
            <a:xfrm>
              <a:off x="-3826427" y="775624"/>
              <a:ext cx="501506" cy="322012"/>
            </a:xfrm>
            <a:custGeom>
              <a:avLst/>
              <a:gdLst/>
              <a:ahLst/>
              <a:cxnLst/>
              <a:rect l="l" t="t" r="r" b="b"/>
              <a:pathLst>
                <a:path w="3445" h="2212" extrusionOk="0">
                  <a:moveTo>
                    <a:pt x="1400" y="0"/>
                  </a:moveTo>
                  <a:cubicBezTo>
                    <a:pt x="501" y="0"/>
                    <a:pt x="0" y="1265"/>
                    <a:pt x="0" y="1265"/>
                  </a:cubicBezTo>
                  <a:lnTo>
                    <a:pt x="2028" y="2212"/>
                  </a:lnTo>
                  <a:lnTo>
                    <a:pt x="2028" y="2205"/>
                  </a:lnTo>
                  <a:cubicBezTo>
                    <a:pt x="2028" y="2205"/>
                    <a:pt x="3444" y="1158"/>
                    <a:pt x="2101" y="245"/>
                  </a:cubicBezTo>
                  <a:cubicBezTo>
                    <a:pt x="1846" y="71"/>
                    <a:pt x="1612" y="0"/>
                    <a:pt x="1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 name="Google Shape;567;p29"/>
            <p:cNvSpPr/>
            <p:nvPr/>
          </p:nvSpPr>
          <p:spPr>
            <a:xfrm>
              <a:off x="-3935899" y="922945"/>
              <a:ext cx="2197891" cy="1646453"/>
            </a:xfrm>
            <a:custGeom>
              <a:avLst/>
              <a:gdLst/>
              <a:ahLst/>
              <a:cxnLst/>
              <a:rect l="l" t="t" r="r" b="b"/>
              <a:pathLst>
                <a:path w="15098" h="11310" extrusionOk="0">
                  <a:moveTo>
                    <a:pt x="6323" y="1"/>
                  </a:moveTo>
                  <a:cubicBezTo>
                    <a:pt x="5705" y="1"/>
                    <a:pt x="5084" y="119"/>
                    <a:pt x="4471" y="388"/>
                  </a:cubicBezTo>
                  <a:lnTo>
                    <a:pt x="752" y="4536"/>
                  </a:lnTo>
                  <a:cubicBezTo>
                    <a:pt x="752" y="4536"/>
                    <a:pt x="0" y="5765"/>
                    <a:pt x="5586" y="10148"/>
                  </a:cubicBezTo>
                  <a:lnTo>
                    <a:pt x="6928" y="11222"/>
                  </a:lnTo>
                  <a:cubicBezTo>
                    <a:pt x="6928" y="11222"/>
                    <a:pt x="7266" y="11309"/>
                    <a:pt x="7787" y="11309"/>
                  </a:cubicBezTo>
                  <a:cubicBezTo>
                    <a:pt x="8734" y="11309"/>
                    <a:pt x="10289" y="11021"/>
                    <a:pt x="11520" y="9396"/>
                  </a:cubicBezTo>
                  <a:cubicBezTo>
                    <a:pt x="11889" y="8900"/>
                    <a:pt x="12319" y="8457"/>
                    <a:pt x="12795" y="8067"/>
                  </a:cubicBezTo>
                  <a:lnTo>
                    <a:pt x="15098" y="6188"/>
                  </a:lnTo>
                  <a:cubicBezTo>
                    <a:pt x="15098" y="6188"/>
                    <a:pt x="10792" y="1"/>
                    <a:pt x="6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 name="Google Shape;568;p29"/>
            <p:cNvSpPr/>
            <p:nvPr/>
          </p:nvSpPr>
          <p:spPr>
            <a:xfrm>
              <a:off x="-3790324" y="1763493"/>
              <a:ext cx="501506" cy="501943"/>
            </a:xfrm>
            <a:custGeom>
              <a:avLst/>
              <a:gdLst/>
              <a:ahLst/>
              <a:cxnLst/>
              <a:rect l="l" t="t" r="r" b="b"/>
              <a:pathLst>
                <a:path w="3445" h="3448" extrusionOk="0">
                  <a:moveTo>
                    <a:pt x="42" y="1"/>
                  </a:moveTo>
                  <a:cubicBezTo>
                    <a:pt x="31" y="1"/>
                    <a:pt x="21" y="4"/>
                    <a:pt x="14" y="11"/>
                  </a:cubicBezTo>
                  <a:cubicBezTo>
                    <a:pt x="1" y="31"/>
                    <a:pt x="1" y="51"/>
                    <a:pt x="14" y="71"/>
                  </a:cubicBezTo>
                  <a:cubicBezTo>
                    <a:pt x="34" y="98"/>
                    <a:pt x="2169" y="2474"/>
                    <a:pt x="3364" y="3434"/>
                  </a:cubicBezTo>
                  <a:cubicBezTo>
                    <a:pt x="3371" y="3441"/>
                    <a:pt x="3377" y="3441"/>
                    <a:pt x="3391" y="3448"/>
                  </a:cubicBezTo>
                  <a:lnTo>
                    <a:pt x="3384" y="3441"/>
                  </a:lnTo>
                  <a:cubicBezTo>
                    <a:pt x="3424" y="3441"/>
                    <a:pt x="3444" y="3394"/>
                    <a:pt x="3411" y="3367"/>
                  </a:cubicBezTo>
                  <a:cubicBezTo>
                    <a:pt x="2229" y="2407"/>
                    <a:pt x="95" y="38"/>
                    <a:pt x="75" y="11"/>
                  </a:cubicBezTo>
                  <a:cubicBezTo>
                    <a:pt x="64" y="4"/>
                    <a:pt x="53" y="1"/>
                    <a:pt x="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 name="Google Shape;569;p29"/>
            <p:cNvSpPr/>
            <p:nvPr/>
          </p:nvSpPr>
          <p:spPr>
            <a:xfrm>
              <a:off x="-3703270" y="3084000"/>
              <a:ext cx="647954" cy="894558"/>
            </a:xfrm>
            <a:custGeom>
              <a:avLst/>
              <a:gdLst/>
              <a:ahLst/>
              <a:cxnLst/>
              <a:rect l="l" t="t" r="r" b="b"/>
              <a:pathLst>
                <a:path w="4451" h="6145" extrusionOk="0">
                  <a:moveTo>
                    <a:pt x="51" y="1"/>
                  </a:moveTo>
                  <a:cubicBezTo>
                    <a:pt x="47" y="1"/>
                    <a:pt x="44" y="1"/>
                    <a:pt x="40" y="2"/>
                  </a:cubicBezTo>
                  <a:cubicBezTo>
                    <a:pt x="20" y="2"/>
                    <a:pt x="0" y="22"/>
                    <a:pt x="7" y="49"/>
                  </a:cubicBezTo>
                  <a:cubicBezTo>
                    <a:pt x="101" y="794"/>
                    <a:pt x="302" y="1546"/>
                    <a:pt x="665" y="2493"/>
                  </a:cubicBezTo>
                  <a:cubicBezTo>
                    <a:pt x="1121" y="3661"/>
                    <a:pt x="1578" y="4480"/>
                    <a:pt x="2108" y="5077"/>
                  </a:cubicBezTo>
                  <a:cubicBezTo>
                    <a:pt x="2719" y="5762"/>
                    <a:pt x="3464" y="6145"/>
                    <a:pt x="4169" y="6145"/>
                  </a:cubicBezTo>
                  <a:cubicBezTo>
                    <a:pt x="4249" y="6145"/>
                    <a:pt x="4330" y="6138"/>
                    <a:pt x="4411" y="6124"/>
                  </a:cubicBezTo>
                  <a:cubicBezTo>
                    <a:pt x="4431" y="6124"/>
                    <a:pt x="4451" y="6104"/>
                    <a:pt x="4451" y="6077"/>
                  </a:cubicBezTo>
                  <a:cubicBezTo>
                    <a:pt x="4444" y="6057"/>
                    <a:pt x="4424" y="6044"/>
                    <a:pt x="4404" y="6044"/>
                  </a:cubicBezTo>
                  <a:cubicBezTo>
                    <a:pt x="4328" y="6053"/>
                    <a:pt x="4251" y="6058"/>
                    <a:pt x="4174" y="6058"/>
                  </a:cubicBezTo>
                  <a:cubicBezTo>
                    <a:pt x="3489" y="6058"/>
                    <a:pt x="2773" y="5687"/>
                    <a:pt x="2175" y="5017"/>
                  </a:cubicBezTo>
                  <a:cubicBezTo>
                    <a:pt x="1645" y="4433"/>
                    <a:pt x="1195" y="3621"/>
                    <a:pt x="745" y="2459"/>
                  </a:cubicBezTo>
                  <a:cubicBezTo>
                    <a:pt x="383" y="1519"/>
                    <a:pt x="181" y="774"/>
                    <a:pt x="87" y="36"/>
                  </a:cubicBezTo>
                  <a:cubicBezTo>
                    <a:pt x="87" y="18"/>
                    <a:pt x="72"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 name="Google Shape;570;p29"/>
            <p:cNvSpPr/>
            <p:nvPr/>
          </p:nvSpPr>
          <p:spPr>
            <a:xfrm>
              <a:off x="-3805901" y="2801294"/>
              <a:ext cx="155474" cy="488259"/>
            </a:xfrm>
            <a:custGeom>
              <a:avLst/>
              <a:gdLst/>
              <a:ahLst/>
              <a:cxnLst/>
              <a:rect l="l" t="t" r="r" b="b"/>
              <a:pathLst>
                <a:path w="1068" h="3354" extrusionOk="0">
                  <a:moveTo>
                    <a:pt x="360" y="0"/>
                  </a:moveTo>
                  <a:cubicBezTo>
                    <a:pt x="260" y="0"/>
                    <a:pt x="166" y="46"/>
                    <a:pt x="101" y="152"/>
                  </a:cubicBezTo>
                  <a:cubicBezTo>
                    <a:pt x="0" y="320"/>
                    <a:pt x="14" y="561"/>
                    <a:pt x="47" y="763"/>
                  </a:cubicBezTo>
                  <a:lnTo>
                    <a:pt x="41" y="763"/>
                  </a:lnTo>
                  <a:cubicBezTo>
                    <a:pt x="182" y="1662"/>
                    <a:pt x="544" y="2710"/>
                    <a:pt x="1048" y="3354"/>
                  </a:cubicBezTo>
                  <a:cubicBezTo>
                    <a:pt x="1068" y="2803"/>
                    <a:pt x="1048" y="2240"/>
                    <a:pt x="1041" y="1689"/>
                  </a:cubicBezTo>
                  <a:cubicBezTo>
                    <a:pt x="1034" y="1179"/>
                    <a:pt x="1021" y="622"/>
                    <a:pt x="766" y="246"/>
                  </a:cubicBezTo>
                  <a:cubicBezTo>
                    <a:pt x="666" y="98"/>
                    <a:pt x="50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 name="Google Shape;571;p29"/>
            <p:cNvSpPr/>
            <p:nvPr/>
          </p:nvSpPr>
          <p:spPr>
            <a:xfrm>
              <a:off x="-3906639" y="3255341"/>
              <a:ext cx="319683" cy="228553"/>
            </a:xfrm>
            <a:custGeom>
              <a:avLst/>
              <a:gdLst/>
              <a:ahLst/>
              <a:cxnLst/>
              <a:rect l="l" t="t" r="r" b="b"/>
              <a:pathLst>
                <a:path w="2196" h="1570" extrusionOk="0">
                  <a:moveTo>
                    <a:pt x="479" y="1"/>
                  </a:moveTo>
                  <a:cubicBezTo>
                    <a:pt x="418" y="1"/>
                    <a:pt x="357" y="11"/>
                    <a:pt x="296" y="34"/>
                  </a:cubicBezTo>
                  <a:cubicBezTo>
                    <a:pt x="222" y="60"/>
                    <a:pt x="162" y="114"/>
                    <a:pt x="115" y="181"/>
                  </a:cubicBezTo>
                  <a:cubicBezTo>
                    <a:pt x="1" y="369"/>
                    <a:pt x="68" y="651"/>
                    <a:pt x="175" y="839"/>
                  </a:cubicBezTo>
                  <a:cubicBezTo>
                    <a:pt x="370" y="1181"/>
                    <a:pt x="699" y="1423"/>
                    <a:pt x="1082" y="1504"/>
                  </a:cubicBezTo>
                  <a:cubicBezTo>
                    <a:pt x="1233" y="1537"/>
                    <a:pt x="1442" y="1569"/>
                    <a:pt x="1649" y="1569"/>
                  </a:cubicBezTo>
                  <a:cubicBezTo>
                    <a:pt x="1855" y="1569"/>
                    <a:pt x="2058" y="1537"/>
                    <a:pt x="2196" y="1443"/>
                  </a:cubicBezTo>
                  <a:cubicBezTo>
                    <a:pt x="1954" y="913"/>
                    <a:pt x="1431" y="490"/>
                    <a:pt x="1021" y="215"/>
                  </a:cubicBezTo>
                  <a:cubicBezTo>
                    <a:pt x="854" y="98"/>
                    <a:pt x="667"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 name="Google Shape;572;p29"/>
            <p:cNvSpPr/>
            <p:nvPr/>
          </p:nvSpPr>
          <p:spPr>
            <a:xfrm>
              <a:off x="-3885094" y="3548674"/>
              <a:ext cx="344139" cy="176000"/>
            </a:xfrm>
            <a:custGeom>
              <a:avLst/>
              <a:gdLst/>
              <a:ahLst/>
              <a:cxnLst/>
              <a:rect l="l" t="t" r="r" b="b"/>
              <a:pathLst>
                <a:path w="2364" h="1209" extrusionOk="0">
                  <a:moveTo>
                    <a:pt x="1068" y="1"/>
                  </a:moveTo>
                  <a:cubicBezTo>
                    <a:pt x="994" y="1"/>
                    <a:pt x="922" y="3"/>
                    <a:pt x="853" y="6"/>
                  </a:cubicBezTo>
                  <a:cubicBezTo>
                    <a:pt x="598" y="19"/>
                    <a:pt x="323" y="73"/>
                    <a:pt x="142" y="308"/>
                  </a:cubicBezTo>
                  <a:cubicBezTo>
                    <a:pt x="88" y="382"/>
                    <a:pt x="48" y="462"/>
                    <a:pt x="34" y="549"/>
                  </a:cubicBezTo>
                  <a:cubicBezTo>
                    <a:pt x="1" y="784"/>
                    <a:pt x="162" y="986"/>
                    <a:pt x="329" y="1080"/>
                  </a:cubicBezTo>
                  <a:cubicBezTo>
                    <a:pt x="486" y="1169"/>
                    <a:pt x="655" y="1208"/>
                    <a:pt x="826" y="1208"/>
                  </a:cubicBezTo>
                  <a:cubicBezTo>
                    <a:pt x="1015" y="1208"/>
                    <a:pt x="1207" y="1161"/>
                    <a:pt x="1390" y="1080"/>
                  </a:cubicBezTo>
                  <a:lnTo>
                    <a:pt x="1390" y="1073"/>
                  </a:lnTo>
                  <a:cubicBezTo>
                    <a:pt x="1679" y="939"/>
                    <a:pt x="2176" y="650"/>
                    <a:pt x="2363" y="314"/>
                  </a:cubicBezTo>
                  <a:cubicBezTo>
                    <a:pt x="2008" y="62"/>
                    <a:pt x="15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 name="Google Shape;573;p29"/>
            <p:cNvSpPr/>
            <p:nvPr/>
          </p:nvSpPr>
          <p:spPr>
            <a:xfrm>
              <a:off x="-3621166" y="3019947"/>
              <a:ext cx="197545" cy="457251"/>
            </a:xfrm>
            <a:custGeom>
              <a:avLst/>
              <a:gdLst/>
              <a:ahLst/>
              <a:cxnLst/>
              <a:rect l="l" t="t" r="r" b="b"/>
              <a:pathLst>
                <a:path w="1357" h="3141" extrusionOk="0">
                  <a:moveTo>
                    <a:pt x="865" y="1"/>
                  </a:moveTo>
                  <a:cubicBezTo>
                    <a:pt x="726" y="1"/>
                    <a:pt x="584" y="91"/>
                    <a:pt x="483" y="227"/>
                  </a:cubicBezTo>
                  <a:cubicBezTo>
                    <a:pt x="356" y="422"/>
                    <a:pt x="269" y="644"/>
                    <a:pt x="235" y="879"/>
                  </a:cubicBezTo>
                  <a:cubicBezTo>
                    <a:pt x="87" y="1550"/>
                    <a:pt x="0" y="2496"/>
                    <a:pt x="215" y="3141"/>
                  </a:cubicBezTo>
                  <a:cubicBezTo>
                    <a:pt x="363" y="2819"/>
                    <a:pt x="537" y="2517"/>
                    <a:pt x="745" y="2228"/>
                  </a:cubicBezTo>
                  <a:cubicBezTo>
                    <a:pt x="940" y="1939"/>
                    <a:pt x="1141" y="1637"/>
                    <a:pt x="1249" y="1281"/>
                  </a:cubicBezTo>
                  <a:cubicBezTo>
                    <a:pt x="1356" y="919"/>
                    <a:pt x="1349" y="483"/>
                    <a:pt x="1168" y="201"/>
                  </a:cubicBezTo>
                  <a:cubicBezTo>
                    <a:pt x="1121" y="133"/>
                    <a:pt x="1067" y="73"/>
                    <a:pt x="1000" y="33"/>
                  </a:cubicBezTo>
                  <a:cubicBezTo>
                    <a:pt x="957" y="11"/>
                    <a:pt x="911" y="1"/>
                    <a:pt x="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 name="Google Shape;574;p29"/>
            <p:cNvSpPr/>
            <p:nvPr/>
          </p:nvSpPr>
          <p:spPr>
            <a:xfrm>
              <a:off x="-3549834" y="3231758"/>
              <a:ext cx="229717" cy="363792"/>
            </a:xfrm>
            <a:custGeom>
              <a:avLst/>
              <a:gdLst/>
              <a:ahLst/>
              <a:cxnLst/>
              <a:rect l="l" t="t" r="r" b="b"/>
              <a:pathLst>
                <a:path w="1578" h="2499" extrusionOk="0">
                  <a:moveTo>
                    <a:pt x="1141" y="1"/>
                  </a:moveTo>
                  <a:cubicBezTo>
                    <a:pt x="1059" y="1"/>
                    <a:pt x="975" y="29"/>
                    <a:pt x="900" y="81"/>
                  </a:cubicBezTo>
                  <a:cubicBezTo>
                    <a:pt x="745" y="202"/>
                    <a:pt x="624" y="363"/>
                    <a:pt x="544" y="551"/>
                  </a:cubicBezTo>
                  <a:cubicBezTo>
                    <a:pt x="275" y="1075"/>
                    <a:pt x="0" y="1860"/>
                    <a:pt x="40" y="2498"/>
                  </a:cubicBezTo>
                  <a:cubicBezTo>
                    <a:pt x="228" y="2270"/>
                    <a:pt x="450" y="2068"/>
                    <a:pt x="685" y="1901"/>
                  </a:cubicBezTo>
                  <a:cubicBezTo>
                    <a:pt x="913" y="1726"/>
                    <a:pt x="1148" y="1538"/>
                    <a:pt x="1316" y="1270"/>
                  </a:cubicBezTo>
                  <a:cubicBezTo>
                    <a:pt x="1484" y="1001"/>
                    <a:pt x="1578" y="625"/>
                    <a:pt x="1484" y="310"/>
                  </a:cubicBezTo>
                  <a:cubicBezTo>
                    <a:pt x="1457" y="236"/>
                    <a:pt x="1423" y="162"/>
                    <a:pt x="1376" y="102"/>
                  </a:cubicBezTo>
                  <a:cubicBezTo>
                    <a:pt x="1311" y="33"/>
                    <a:pt x="1227" y="1"/>
                    <a:pt x="1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p29"/>
            <p:cNvSpPr/>
            <p:nvPr/>
          </p:nvSpPr>
          <p:spPr>
            <a:xfrm>
              <a:off x="-3491458" y="3523781"/>
              <a:ext cx="276156" cy="244857"/>
            </a:xfrm>
            <a:custGeom>
              <a:avLst/>
              <a:gdLst/>
              <a:ahLst/>
              <a:cxnLst/>
              <a:rect l="l" t="t" r="r" b="b"/>
              <a:pathLst>
                <a:path w="1897" h="1682" extrusionOk="0">
                  <a:moveTo>
                    <a:pt x="1523" y="0"/>
                  </a:moveTo>
                  <a:cubicBezTo>
                    <a:pt x="1248" y="0"/>
                    <a:pt x="890" y="215"/>
                    <a:pt x="734" y="432"/>
                  </a:cubicBezTo>
                  <a:cubicBezTo>
                    <a:pt x="1" y="1328"/>
                    <a:pt x="134" y="1681"/>
                    <a:pt x="514" y="1681"/>
                  </a:cubicBezTo>
                  <a:cubicBezTo>
                    <a:pt x="974" y="1681"/>
                    <a:pt x="1793" y="1166"/>
                    <a:pt x="1881" y="472"/>
                  </a:cubicBezTo>
                  <a:cubicBezTo>
                    <a:pt x="1896" y="126"/>
                    <a:pt x="1734"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29"/>
            <p:cNvSpPr/>
            <p:nvPr/>
          </p:nvSpPr>
          <p:spPr>
            <a:xfrm>
              <a:off x="-3682744" y="3732243"/>
              <a:ext cx="243401" cy="303233"/>
            </a:xfrm>
            <a:custGeom>
              <a:avLst/>
              <a:gdLst/>
              <a:ahLst/>
              <a:cxnLst/>
              <a:rect l="l" t="t" r="r" b="b"/>
              <a:pathLst>
                <a:path w="1672" h="2083" extrusionOk="0">
                  <a:moveTo>
                    <a:pt x="1352" y="0"/>
                  </a:moveTo>
                  <a:cubicBezTo>
                    <a:pt x="1100" y="0"/>
                    <a:pt x="801" y="181"/>
                    <a:pt x="631" y="329"/>
                  </a:cubicBezTo>
                  <a:cubicBezTo>
                    <a:pt x="336" y="611"/>
                    <a:pt x="128" y="980"/>
                    <a:pt x="54" y="1376"/>
                  </a:cubicBezTo>
                  <a:cubicBezTo>
                    <a:pt x="7" y="1598"/>
                    <a:pt x="0" y="1853"/>
                    <a:pt x="128" y="1994"/>
                  </a:cubicBezTo>
                  <a:cubicBezTo>
                    <a:pt x="183" y="2057"/>
                    <a:pt x="251" y="2083"/>
                    <a:pt x="324" y="2083"/>
                  </a:cubicBezTo>
                  <a:cubicBezTo>
                    <a:pt x="437" y="2083"/>
                    <a:pt x="560" y="2019"/>
                    <a:pt x="658" y="1933"/>
                  </a:cubicBezTo>
                  <a:cubicBezTo>
                    <a:pt x="1141" y="1517"/>
                    <a:pt x="1329" y="732"/>
                    <a:pt x="1672" y="161"/>
                  </a:cubicBezTo>
                  <a:cubicBezTo>
                    <a:pt x="1591" y="45"/>
                    <a:pt x="1478" y="0"/>
                    <a:pt x="1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577;p29"/>
            <p:cNvSpPr/>
            <p:nvPr/>
          </p:nvSpPr>
          <p:spPr>
            <a:xfrm>
              <a:off x="-3490294" y="3865590"/>
              <a:ext cx="184880" cy="285909"/>
            </a:xfrm>
            <a:custGeom>
              <a:avLst/>
              <a:gdLst/>
              <a:ahLst/>
              <a:cxnLst/>
              <a:rect l="l" t="t" r="r" b="b"/>
              <a:pathLst>
                <a:path w="1270" h="1964" extrusionOk="0">
                  <a:moveTo>
                    <a:pt x="878" y="0"/>
                  </a:moveTo>
                  <a:cubicBezTo>
                    <a:pt x="651" y="0"/>
                    <a:pt x="441" y="145"/>
                    <a:pt x="269" y="433"/>
                  </a:cubicBezTo>
                  <a:cubicBezTo>
                    <a:pt x="88" y="735"/>
                    <a:pt x="1" y="1078"/>
                    <a:pt x="1" y="1427"/>
                  </a:cubicBezTo>
                  <a:cubicBezTo>
                    <a:pt x="1" y="1548"/>
                    <a:pt x="21" y="1675"/>
                    <a:pt x="68" y="1789"/>
                  </a:cubicBezTo>
                  <a:cubicBezTo>
                    <a:pt x="101" y="1890"/>
                    <a:pt x="195" y="1957"/>
                    <a:pt x="303" y="1964"/>
                  </a:cubicBezTo>
                  <a:cubicBezTo>
                    <a:pt x="444" y="1957"/>
                    <a:pt x="544" y="1782"/>
                    <a:pt x="625" y="1621"/>
                  </a:cubicBezTo>
                  <a:cubicBezTo>
                    <a:pt x="853" y="1158"/>
                    <a:pt x="1128" y="655"/>
                    <a:pt x="1269" y="138"/>
                  </a:cubicBezTo>
                  <a:cubicBezTo>
                    <a:pt x="1137" y="46"/>
                    <a:pt x="1005" y="0"/>
                    <a:pt x="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29"/>
            <p:cNvSpPr/>
            <p:nvPr/>
          </p:nvSpPr>
          <p:spPr>
            <a:xfrm>
              <a:off x="-3324192" y="3741997"/>
              <a:ext cx="167266" cy="174981"/>
            </a:xfrm>
            <a:custGeom>
              <a:avLst/>
              <a:gdLst/>
              <a:ahLst/>
              <a:cxnLst/>
              <a:rect l="l" t="t" r="r" b="b"/>
              <a:pathLst>
                <a:path w="1149" h="1202" extrusionOk="0">
                  <a:moveTo>
                    <a:pt x="887" y="0"/>
                  </a:moveTo>
                  <a:cubicBezTo>
                    <a:pt x="759" y="0"/>
                    <a:pt x="632" y="74"/>
                    <a:pt x="518" y="161"/>
                  </a:cubicBezTo>
                  <a:cubicBezTo>
                    <a:pt x="383" y="255"/>
                    <a:pt x="263" y="376"/>
                    <a:pt x="169" y="510"/>
                  </a:cubicBezTo>
                  <a:cubicBezTo>
                    <a:pt x="28" y="725"/>
                    <a:pt x="21" y="947"/>
                    <a:pt x="1" y="1202"/>
                  </a:cubicBezTo>
                  <a:cubicBezTo>
                    <a:pt x="276" y="933"/>
                    <a:pt x="632" y="900"/>
                    <a:pt x="927" y="691"/>
                  </a:cubicBezTo>
                  <a:cubicBezTo>
                    <a:pt x="1061" y="604"/>
                    <a:pt x="1142" y="457"/>
                    <a:pt x="1149" y="295"/>
                  </a:cubicBezTo>
                  <a:cubicBezTo>
                    <a:pt x="1149" y="148"/>
                    <a:pt x="1035" y="20"/>
                    <a:pt x="8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p29"/>
            <p:cNvSpPr/>
            <p:nvPr/>
          </p:nvSpPr>
          <p:spPr>
            <a:xfrm>
              <a:off x="-3183421" y="2557457"/>
              <a:ext cx="130144" cy="1431876"/>
            </a:xfrm>
            <a:custGeom>
              <a:avLst/>
              <a:gdLst/>
              <a:ahLst/>
              <a:cxnLst/>
              <a:rect l="l" t="t" r="r" b="b"/>
              <a:pathLst>
                <a:path w="894" h="9836" extrusionOk="0">
                  <a:moveTo>
                    <a:pt x="41" y="1"/>
                  </a:moveTo>
                  <a:cubicBezTo>
                    <a:pt x="14" y="1"/>
                    <a:pt x="0" y="21"/>
                    <a:pt x="0" y="48"/>
                  </a:cubicBezTo>
                  <a:cubicBezTo>
                    <a:pt x="162" y="3297"/>
                    <a:pt x="437" y="6580"/>
                    <a:pt x="813" y="9795"/>
                  </a:cubicBezTo>
                  <a:cubicBezTo>
                    <a:pt x="813" y="9815"/>
                    <a:pt x="833" y="9829"/>
                    <a:pt x="853" y="9835"/>
                  </a:cubicBezTo>
                  <a:lnTo>
                    <a:pt x="860" y="9829"/>
                  </a:lnTo>
                  <a:cubicBezTo>
                    <a:pt x="880" y="9829"/>
                    <a:pt x="893" y="9809"/>
                    <a:pt x="893" y="9788"/>
                  </a:cubicBezTo>
                  <a:cubicBezTo>
                    <a:pt x="517" y="6573"/>
                    <a:pt x="249" y="3290"/>
                    <a:pt x="81" y="41"/>
                  </a:cubicBezTo>
                  <a:cubicBezTo>
                    <a:pt x="81" y="21"/>
                    <a:pt x="61"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29"/>
            <p:cNvSpPr/>
            <p:nvPr/>
          </p:nvSpPr>
          <p:spPr>
            <a:xfrm>
              <a:off x="-3257664" y="2291346"/>
              <a:ext cx="133056" cy="397420"/>
            </a:xfrm>
            <a:custGeom>
              <a:avLst/>
              <a:gdLst/>
              <a:ahLst/>
              <a:cxnLst/>
              <a:rect l="l" t="t" r="r" b="b"/>
              <a:pathLst>
                <a:path w="914" h="2730" extrusionOk="0">
                  <a:moveTo>
                    <a:pt x="457" y="1"/>
                  </a:moveTo>
                  <a:cubicBezTo>
                    <a:pt x="448" y="1"/>
                    <a:pt x="439" y="2"/>
                    <a:pt x="430" y="3"/>
                  </a:cubicBezTo>
                  <a:cubicBezTo>
                    <a:pt x="383" y="10"/>
                    <a:pt x="336" y="37"/>
                    <a:pt x="302" y="70"/>
                  </a:cubicBezTo>
                  <a:cubicBezTo>
                    <a:pt x="148" y="191"/>
                    <a:pt x="54" y="419"/>
                    <a:pt x="20" y="648"/>
                  </a:cubicBezTo>
                  <a:cubicBezTo>
                    <a:pt x="0" y="882"/>
                    <a:pt x="7" y="1111"/>
                    <a:pt x="54" y="1339"/>
                  </a:cubicBezTo>
                  <a:cubicBezTo>
                    <a:pt x="94" y="1582"/>
                    <a:pt x="315" y="2730"/>
                    <a:pt x="582" y="2730"/>
                  </a:cubicBezTo>
                  <a:cubicBezTo>
                    <a:pt x="624" y="2730"/>
                    <a:pt x="668" y="2701"/>
                    <a:pt x="712" y="2635"/>
                  </a:cubicBezTo>
                  <a:cubicBezTo>
                    <a:pt x="860" y="2413"/>
                    <a:pt x="880" y="1775"/>
                    <a:pt x="886" y="1500"/>
                  </a:cubicBezTo>
                  <a:cubicBezTo>
                    <a:pt x="913" y="1131"/>
                    <a:pt x="873" y="755"/>
                    <a:pt x="772" y="392"/>
                  </a:cubicBezTo>
                  <a:cubicBezTo>
                    <a:pt x="715" y="209"/>
                    <a:pt x="610"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581;p29"/>
            <p:cNvSpPr/>
            <p:nvPr/>
          </p:nvSpPr>
          <p:spPr>
            <a:xfrm>
              <a:off x="-3393195" y="2666638"/>
              <a:ext cx="239180" cy="277175"/>
            </a:xfrm>
            <a:custGeom>
              <a:avLst/>
              <a:gdLst/>
              <a:ahLst/>
              <a:cxnLst/>
              <a:rect l="l" t="t" r="r" b="b"/>
              <a:pathLst>
                <a:path w="1643" h="1904" extrusionOk="0">
                  <a:moveTo>
                    <a:pt x="391" y="0"/>
                  </a:moveTo>
                  <a:cubicBezTo>
                    <a:pt x="92" y="0"/>
                    <a:pt x="1" y="537"/>
                    <a:pt x="280" y="855"/>
                  </a:cubicBezTo>
                  <a:cubicBezTo>
                    <a:pt x="604" y="1291"/>
                    <a:pt x="1136" y="1903"/>
                    <a:pt x="1620" y="1903"/>
                  </a:cubicBezTo>
                  <a:cubicBezTo>
                    <a:pt x="1627" y="1903"/>
                    <a:pt x="1635" y="1903"/>
                    <a:pt x="1643" y="1903"/>
                  </a:cubicBezTo>
                  <a:cubicBezTo>
                    <a:pt x="1368" y="1272"/>
                    <a:pt x="1092" y="500"/>
                    <a:pt x="622" y="90"/>
                  </a:cubicBezTo>
                  <a:cubicBezTo>
                    <a:pt x="536" y="27"/>
                    <a:pt x="459"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29"/>
            <p:cNvSpPr/>
            <p:nvPr/>
          </p:nvSpPr>
          <p:spPr>
            <a:xfrm>
              <a:off x="-3173668" y="2691531"/>
              <a:ext cx="266111" cy="251699"/>
            </a:xfrm>
            <a:custGeom>
              <a:avLst/>
              <a:gdLst/>
              <a:ahLst/>
              <a:cxnLst/>
              <a:rect l="l" t="t" r="r" b="b"/>
              <a:pathLst>
                <a:path w="1828" h="1729" extrusionOk="0">
                  <a:moveTo>
                    <a:pt x="1461" y="1"/>
                  </a:moveTo>
                  <a:cubicBezTo>
                    <a:pt x="1402" y="1"/>
                    <a:pt x="1333" y="19"/>
                    <a:pt x="1256" y="60"/>
                  </a:cubicBezTo>
                  <a:cubicBezTo>
                    <a:pt x="739" y="409"/>
                    <a:pt x="356" y="1134"/>
                    <a:pt x="1" y="1718"/>
                  </a:cubicBezTo>
                  <a:cubicBezTo>
                    <a:pt x="37" y="1725"/>
                    <a:pt x="74" y="1729"/>
                    <a:pt x="113" y="1729"/>
                  </a:cubicBezTo>
                  <a:cubicBezTo>
                    <a:pt x="572" y="1729"/>
                    <a:pt x="1137" y="1232"/>
                    <a:pt x="1491" y="872"/>
                  </a:cubicBezTo>
                  <a:cubicBezTo>
                    <a:pt x="1828" y="587"/>
                    <a:pt x="1796" y="1"/>
                    <a:pt x="1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583;p29"/>
            <p:cNvSpPr/>
            <p:nvPr/>
          </p:nvSpPr>
          <p:spPr>
            <a:xfrm>
              <a:off x="-3390720" y="2934349"/>
              <a:ext cx="262181" cy="241363"/>
            </a:xfrm>
            <a:custGeom>
              <a:avLst/>
              <a:gdLst/>
              <a:ahLst/>
              <a:cxnLst/>
              <a:rect l="l" t="t" r="r" b="b"/>
              <a:pathLst>
                <a:path w="1801" h="1658" extrusionOk="0">
                  <a:moveTo>
                    <a:pt x="399" y="1"/>
                  </a:moveTo>
                  <a:cubicBezTo>
                    <a:pt x="55" y="1"/>
                    <a:pt x="0" y="597"/>
                    <a:pt x="330" y="869"/>
                  </a:cubicBezTo>
                  <a:cubicBezTo>
                    <a:pt x="664" y="1203"/>
                    <a:pt x="1201" y="1657"/>
                    <a:pt x="1658" y="1657"/>
                  </a:cubicBezTo>
                  <a:cubicBezTo>
                    <a:pt x="1706" y="1657"/>
                    <a:pt x="1754" y="1652"/>
                    <a:pt x="1800" y="1641"/>
                  </a:cubicBezTo>
                  <a:cubicBezTo>
                    <a:pt x="1458" y="1071"/>
                    <a:pt x="1095" y="366"/>
                    <a:pt x="585" y="50"/>
                  </a:cubicBezTo>
                  <a:cubicBezTo>
                    <a:pt x="516" y="16"/>
                    <a:pt x="454"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29"/>
            <p:cNvSpPr/>
            <p:nvPr/>
          </p:nvSpPr>
          <p:spPr>
            <a:xfrm>
              <a:off x="-3387663" y="3149363"/>
              <a:ext cx="262035" cy="240635"/>
            </a:xfrm>
            <a:custGeom>
              <a:avLst/>
              <a:gdLst/>
              <a:ahLst/>
              <a:cxnLst/>
              <a:rect l="l" t="t" r="r" b="b"/>
              <a:pathLst>
                <a:path w="1800" h="1653" extrusionOk="0">
                  <a:moveTo>
                    <a:pt x="397" y="0"/>
                  </a:moveTo>
                  <a:cubicBezTo>
                    <a:pt x="54" y="0"/>
                    <a:pt x="1" y="591"/>
                    <a:pt x="336" y="869"/>
                  </a:cubicBezTo>
                  <a:lnTo>
                    <a:pt x="329" y="869"/>
                  </a:lnTo>
                  <a:cubicBezTo>
                    <a:pt x="667" y="1201"/>
                    <a:pt x="1195" y="1652"/>
                    <a:pt x="1649" y="1652"/>
                  </a:cubicBezTo>
                  <a:cubicBezTo>
                    <a:pt x="1701" y="1652"/>
                    <a:pt x="1751" y="1646"/>
                    <a:pt x="1799" y="1634"/>
                  </a:cubicBezTo>
                  <a:cubicBezTo>
                    <a:pt x="1457" y="1070"/>
                    <a:pt x="1101" y="359"/>
                    <a:pt x="584" y="50"/>
                  </a:cubicBezTo>
                  <a:cubicBezTo>
                    <a:pt x="515" y="16"/>
                    <a:pt x="452"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585;p29"/>
            <p:cNvSpPr/>
            <p:nvPr/>
          </p:nvSpPr>
          <p:spPr>
            <a:xfrm>
              <a:off x="-3148192" y="2888493"/>
              <a:ext cx="243984" cy="286783"/>
            </a:xfrm>
            <a:custGeom>
              <a:avLst/>
              <a:gdLst/>
              <a:ahLst/>
              <a:cxnLst/>
              <a:rect l="l" t="t" r="r" b="b"/>
              <a:pathLst>
                <a:path w="1676" h="1970" extrusionOk="0">
                  <a:moveTo>
                    <a:pt x="1316" y="0"/>
                  </a:moveTo>
                  <a:cubicBezTo>
                    <a:pt x="1245" y="0"/>
                    <a:pt x="1162" y="31"/>
                    <a:pt x="1067" y="103"/>
                  </a:cubicBezTo>
                  <a:cubicBezTo>
                    <a:pt x="584" y="540"/>
                    <a:pt x="289" y="1325"/>
                    <a:pt x="0" y="1970"/>
                  </a:cubicBezTo>
                  <a:cubicBezTo>
                    <a:pt x="490" y="1970"/>
                    <a:pt x="1054" y="1312"/>
                    <a:pt x="1390" y="848"/>
                  </a:cubicBezTo>
                  <a:cubicBezTo>
                    <a:pt x="1676" y="524"/>
                    <a:pt x="1606"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29"/>
            <p:cNvSpPr/>
            <p:nvPr/>
          </p:nvSpPr>
          <p:spPr>
            <a:xfrm>
              <a:off x="-3113982" y="3098121"/>
              <a:ext cx="242965" cy="287219"/>
            </a:xfrm>
            <a:custGeom>
              <a:avLst/>
              <a:gdLst/>
              <a:ahLst/>
              <a:cxnLst/>
              <a:rect l="l" t="t" r="r" b="b"/>
              <a:pathLst>
                <a:path w="1669" h="1973" extrusionOk="0">
                  <a:moveTo>
                    <a:pt x="1312" y="0"/>
                  </a:moveTo>
                  <a:cubicBezTo>
                    <a:pt x="1241" y="0"/>
                    <a:pt x="1156" y="32"/>
                    <a:pt x="1061" y="107"/>
                  </a:cubicBezTo>
                  <a:cubicBezTo>
                    <a:pt x="584" y="543"/>
                    <a:pt x="289" y="1328"/>
                    <a:pt x="0" y="1973"/>
                  </a:cubicBezTo>
                  <a:cubicBezTo>
                    <a:pt x="483" y="1973"/>
                    <a:pt x="1047" y="1308"/>
                    <a:pt x="1383" y="852"/>
                  </a:cubicBezTo>
                  <a:cubicBezTo>
                    <a:pt x="1668" y="523"/>
                    <a:pt x="1600" y="0"/>
                    <a:pt x="1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587;p29"/>
            <p:cNvSpPr/>
            <p:nvPr/>
          </p:nvSpPr>
          <p:spPr>
            <a:xfrm>
              <a:off x="-3366264" y="3422024"/>
              <a:ext cx="262181" cy="240635"/>
            </a:xfrm>
            <a:custGeom>
              <a:avLst/>
              <a:gdLst/>
              <a:ahLst/>
              <a:cxnLst/>
              <a:rect l="l" t="t" r="r" b="b"/>
              <a:pathLst>
                <a:path w="1801" h="1653" extrusionOk="0">
                  <a:moveTo>
                    <a:pt x="395" y="0"/>
                  </a:moveTo>
                  <a:cubicBezTo>
                    <a:pt x="49" y="0"/>
                    <a:pt x="0" y="591"/>
                    <a:pt x="330" y="869"/>
                  </a:cubicBezTo>
                  <a:cubicBezTo>
                    <a:pt x="668" y="1201"/>
                    <a:pt x="1196" y="1652"/>
                    <a:pt x="1650" y="1652"/>
                  </a:cubicBezTo>
                  <a:cubicBezTo>
                    <a:pt x="1701" y="1652"/>
                    <a:pt x="1751" y="1646"/>
                    <a:pt x="1800" y="1634"/>
                  </a:cubicBezTo>
                  <a:cubicBezTo>
                    <a:pt x="1458" y="1070"/>
                    <a:pt x="1095" y="365"/>
                    <a:pt x="585" y="50"/>
                  </a:cubicBezTo>
                  <a:cubicBezTo>
                    <a:pt x="514" y="15"/>
                    <a:pt x="451"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588;p29"/>
            <p:cNvSpPr/>
            <p:nvPr/>
          </p:nvSpPr>
          <p:spPr>
            <a:xfrm>
              <a:off x="-3093456" y="3370782"/>
              <a:ext cx="243838" cy="287219"/>
            </a:xfrm>
            <a:custGeom>
              <a:avLst/>
              <a:gdLst/>
              <a:ahLst/>
              <a:cxnLst/>
              <a:rect l="l" t="t" r="r" b="b"/>
              <a:pathLst>
                <a:path w="1675" h="1973" extrusionOk="0">
                  <a:moveTo>
                    <a:pt x="1318" y="0"/>
                  </a:moveTo>
                  <a:cubicBezTo>
                    <a:pt x="1247" y="0"/>
                    <a:pt x="1163" y="32"/>
                    <a:pt x="1067" y="107"/>
                  </a:cubicBezTo>
                  <a:cubicBezTo>
                    <a:pt x="591" y="543"/>
                    <a:pt x="295" y="1328"/>
                    <a:pt x="0" y="1973"/>
                  </a:cubicBezTo>
                  <a:cubicBezTo>
                    <a:pt x="490" y="1973"/>
                    <a:pt x="1054" y="1308"/>
                    <a:pt x="1390" y="852"/>
                  </a:cubicBezTo>
                  <a:cubicBezTo>
                    <a:pt x="1675" y="523"/>
                    <a:pt x="1606" y="0"/>
                    <a:pt x="1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29"/>
            <p:cNvSpPr/>
            <p:nvPr/>
          </p:nvSpPr>
          <p:spPr>
            <a:xfrm>
              <a:off x="-3675902" y="1039842"/>
              <a:ext cx="420275" cy="543577"/>
            </a:xfrm>
            <a:custGeom>
              <a:avLst/>
              <a:gdLst/>
              <a:ahLst/>
              <a:cxnLst/>
              <a:rect l="l" t="t" r="r" b="b"/>
              <a:pathLst>
                <a:path w="2887" h="3734" extrusionOk="0">
                  <a:moveTo>
                    <a:pt x="436" y="1"/>
                  </a:moveTo>
                  <a:lnTo>
                    <a:pt x="0" y="3156"/>
                  </a:lnTo>
                  <a:lnTo>
                    <a:pt x="262" y="3384"/>
                  </a:lnTo>
                  <a:cubicBezTo>
                    <a:pt x="524" y="3612"/>
                    <a:pt x="859" y="3733"/>
                    <a:pt x="1202" y="3733"/>
                  </a:cubicBezTo>
                  <a:cubicBezTo>
                    <a:pt x="2887" y="3706"/>
                    <a:pt x="1779" y="692"/>
                    <a:pt x="1779" y="692"/>
                  </a:cubicBezTo>
                  <a:lnTo>
                    <a:pt x="436"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590;p29"/>
            <p:cNvSpPr/>
            <p:nvPr/>
          </p:nvSpPr>
          <p:spPr>
            <a:xfrm>
              <a:off x="-3644749" y="1278293"/>
              <a:ext cx="117479" cy="259706"/>
            </a:xfrm>
            <a:custGeom>
              <a:avLst/>
              <a:gdLst/>
              <a:ahLst/>
              <a:cxnLst/>
              <a:rect l="l" t="t" r="r" b="b"/>
              <a:pathLst>
                <a:path w="807" h="1784" extrusionOk="0">
                  <a:moveTo>
                    <a:pt x="424" y="1"/>
                  </a:moveTo>
                  <a:cubicBezTo>
                    <a:pt x="424" y="1"/>
                    <a:pt x="196" y="1478"/>
                    <a:pt x="1" y="1679"/>
                  </a:cubicBezTo>
                  <a:cubicBezTo>
                    <a:pt x="1" y="1679"/>
                    <a:pt x="149" y="1784"/>
                    <a:pt x="317" y="1784"/>
                  </a:cubicBezTo>
                  <a:cubicBezTo>
                    <a:pt x="468" y="1784"/>
                    <a:pt x="634" y="1700"/>
                    <a:pt x="726" y="1384"/>
                  </a:cubicBezTo>
                  <a:cubicBezTo>
                    <a:pt x="806" y="1082"/>
                    <a:pt x="780" y="766"/>
                    <a:pt x="645" y="477"/>
                  </a:cubicBezTo>
                  <a:lnTo>
                    <a:pt x="4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591;p29"/>
            <p:cNvSpPr/>
            <p:nvPr/>
          </p:nvSpPr>
          <p:spPr>
            <a:xfrm>
              <a:off x="-4615153" y="1266647"/>
              <a:ext cx="356950" cy="186627"/>
            </a:xfrm>
            <a:custGeom>
              <a:avLst/>
              <a:gdLst/>
              <a:ahLst/>
              <a:cxnLst/>
              <a:rect l="l" t="t" r="r" b="b"/>
              <a:pathLst>
                <a:path w="2452" h="1282" extrusionOk="0">
                  <a:moveTo>
                    <a:pt x="1" y="0"/>
                  </a:moveTo>
                  <a:cubicBezTo>
                    <a:pt x="1" y="0"/>
                    <a:pt x="612" y="1281"/>
                    <a:pt x="1694" y="1281"/>
                  </a:cubicBezTo>
                  <a:cubicBezTo>
                    <a:pt x="1926" y="1281"/>
                    <a:pt x="2178" y="1223"/>
                    <a:pt x="2451" y="1081"/>
                  </a:cubicBezTo>
                  <a:lnTo>
                    <a:pt x="19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29"/>
            <p:cNvSpPr/>
            <p:nvPr/>
          </p:nvSpPr>
          <p:spPr>
            <a:xfrm>
              <a:off x="-4564202" y="539502"/>
              <a:ext cx="871703" cy="592345"/>
            </a:xfrm>
            <a:custGeom>
              <a:avLst/>
              <a:gdLst/>
              <a:ahLst/>
              <a:cxnLst/>
              <a:rect l="l" t="t" r="r" b="b"/>
              <a:pathLst>
                <a:path w="5988" h="4069" extrusionOk="0">
                  <a:moveTo>
                    <a:pt x="2960" y="1"/>
                  </a:moveTo>
                  <a:cubicBezTo>
                    <a:pt x="2531" y="1"/>
                    <a:pt x="2484" y="545"/>
                    <a:pt x="2484" y="545"/>
                  </a:cubicBezTo>
                  <a:lnTo>
                    <a:pt x="2054" y="424"/>
                  </a:lnTo>
                  <a:cubicBezTo>
                    <a:pt x="2003" y="418"/>
                    <a:pt x="1959" y="415"/>
                    <a:pt x="1920" y="415"/>
                  </a:cubicBezTo>
                  <a:cubicBezTo>
                    <a:pt x="1411" y="415"/>
                    <a:pt x="1933" y="914"/>
                    <a:pt x="1933" y="914"/>
                  </a:cubicBezTo>
                  <a:cubicBezTo>
                    <a:pt x="0" y="1780"/>
                    <a:pt x="396" y="3438"/>
                    <a:pt x="396" y="3438"/>
                  </a:cubicBezTo>
                  <a:cubicBezTo>
                    <a:pt x="871" y="3895"/>
                    <a:pt x="1440" y="4069"/>
                    <a:pt x="2030" y="4069"/>
                  </a:cubicBezTo>
                  <a:cubicBezTo>
                    <a:pt x="3901" y="4069"/>
                    <a:pt x="5988" y="2323"/>
                    <a:pt x="5988" y="2323"/>
                  </a:cubicBezTo>
                  <a:cubicBezTo>
                    <a:pt x="5458" y="585"/>
                    <a:pt x="2960" y="545"/>
                    <a:pt x="2960" y="545"/>
                  </a:cubicBezTo>
                  <a:cubicBezTo>
                    <a:pt x="2960" y="545"/>
                    <a:pt x="3390" y="1"/>
                    <a:pt x="29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29"/>
            <p:cNvSpPr/>
            <p:nvPr/>
          </p:nvSpPr>
          <p:spPr>
            <a:xfrm>
              <a:off x="-4414696" y="916686"/>
              <a:ext cx="840550" cy="702691"/>
            </a:xfrm>
            <a:custGeom>
              <a:avLst/>
              <a:gdLst/>
              <a:ahLst/>
              <a:cxnLst/>
              <a:rect l="l" t="t" r="r" b="b"/>
              <a:pathLst>
                <a:path w="5774" h="4827" extrusionOk="0">
                  <a:moveTo>
                    <a:pt x="2450" y="1"/>
                  </a:moveTo>
                  <a:lnTo>
                    <a:pt x="0" y="2465"/>
                  </a:lnTo>
                  <a:cubicBezTo>
                    <a:pt x="0" y="2465"/>
                    <a:pt x="953" y="3827"/>
                    <a:pt x="2578" y="4136"/>
                  </a:cubicBezTo>
                  <a:cubicBezTo>
                    <a:pt x="2726" y="4371"/>
                    <a:pt x="2900" y="4579"/>
                    <a:pt x="3108" y="4760"/>
                  </a:cubicBezTo>
                  <a:cubicBezTo>
                    <a:pt x="3161" y="4804"/>
                    <a:pt x="3225" y="4826"/>
                    <a:pt x="3288" y="4826"/>
                  </a:cubicBezTo>
                  <a:cubicBezTo>
                    <a:pt x="3361" y="4826"/>
                    <a:pt x="3434" y="4798"/>
                    <a:pt x="3491" y="4740"/>
                  </a:cubicBezTo>
                  <a:lnTo>
                    <a:pt x="3645" y="4593"/>
                  </a:lnTo>
                  <a:cubicBezTo>
                    <a:pt x="3645" y="4593"/>
                    <a:pt x="3698" y="4596"/>
                    <a:pt x="3786" y="4596"/>
                  </a:cubicBezTo>
                  <a:cubicBezTo>
                    <a:pt x="4251" y="4596"/>
                    <a:pt x="5714" y="4492"/>
                    <a:pt x="5753" y="3183"/>
                  </a:cubicBezTo>
                  <a:cubicBezTo>
                    <a:pt x="5773" y="2210"/>
                    <a:pt x="5666" y="1243"/>
                    <a:pt x="5444" y="296"/>
                  </a:cubicBezTo>
                  <a:lnTo>
                    <a:pt x="2450"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29"/>
            <p:cNvSpPr/>
            <p:nvPr/>
          </p:nvSpPr>
          <p:spPr>
            <a:xfrm>
              <a:off x="-3927165" y="1348751"/>
              <a:ext cx="176146" cy="150961"/>
            </a:xfrm>
            <a:custGeom>
              <a:avLst/>
              <a:gdLst/>
              <a:ahLst/>
              <a:cxnLst/>
              <a:rect l="l" t="t" r="r" b="b"/>
              <a:pathLst>
                <a:path w="1210" h="1037" extrusionOk="0">
                  <a:moveTo>
                    <a:pt x="692" y="0"/>
                  </a:moveTo>
                  <a:cubicBezTo>
                    <a:pt x="236" y="0"/>
                    <a:pt x="1" y="557"/>
                    <a:pt x="330" y="886"/>
                  </a:cubicBezTo>
                  <a:cubicBezTo>
                    <a:pt x="434" y="990"/>
                    <a:pt x="562" y="1037"/>
                    <a:pt x="688" y="1037"/>
                  </a:cubicBezTo>
                  <a:cubicBezTo>
                    <a:pt x="953" y="1037"/>
                    <a:pt x="1209" y="831"/>
                    <a:pt x="1209" y="517"/>
                  </a:cubicBezTo>
                  <a:cubicBezTo>
                    <a:pt x="1209" y="235"/>
                    <a:pt x="981"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595;p29"/>
            <p:cNvSpPr/>
            <p:nvPr/>
          </p:nvSpPr>
          <p:spPr>
            <a:xfrm>
              <a:off x="-3776640" y="1470742"/>
              <a:ext cx="54882" cy="103795"/>
            </a:xfrm>
            <a:custGeom>
              <a:avLst/>
              <a:gdLst/>
              <a:ahLst/>
              <a:cxnLst/>
              <a:rect l="l" t="t" r="r" b="b"/>
              <a:pathLst>
                <a:path w="377" h="713" extrusionOk="0">
                  <a:moveTo>
                    <a:pt x="221" y="0"/>
                  </a:moveTo>
                  <a:cubicBezTo>
                    <a:pt x="192" y="0"/>
                    <a:pt x="164" y="29"/>
                    <a:pt x="182" y="62"/>
                  </a:cubicBezTo>
                  <a:cubicBezTo>
                    <a:pt x="269" y="223"/>
                    <a:pt x="289" y="357"/>
                    <a:pt x="242" y="464"/>
                  </a:cubicBezTo>
                  <a:cubicBezTo>
                    <a:pt x="202" y="545"/>
                    <a:pt x="128" y="605"/>
                    <a:pt x="34" y="632"/>
                  </a:cubicBezTo>
                  <a:cubicBezTo>
                    <a:pt x="14" y="639"/>
                    <a:pt x="1" y="659"/>
                    <a:pt x="7" y="679"/>
                  </a:cubicBezTo>
                  <a:cubicBezTo>
                    <a:pt x="7" y="699"/>
                    <a:pt x="28" y="713"/>
                    <a:pt x="48" y="713"/>
                  </a:cubicBezTo>
                  <a:lnTo>
                    <a:pt x="54" y="713"/>
                  </a:lnTo>
                  <a:cubicBezTo>
                    <a:pt x="168" y="686"/>
                    <a:pt x="269" y="605"/>
                    <a:pt x="323" y="498"/>
                  </a:cubicBezTo>
                  <a:cubicBezTo>
                    <a:pt x="377" y="370"/>
                    <a:pt x="356" y="209"/>
                    <a:pt x="256" y="21"/>
                  </a:cubicBezTo>
                  <a:cubicBezTo>
                    <a:pt x="247" y="7"/>
                    <a:pt x="234" y="0"/>
                    <a:pt x="2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596;p29"/>
            <p:cNvSpPr/>
            <p:nvPr/>
          </p:nvSpPr>
          <p:spPr>
            <a:xfrm>
              <a:off x="-4040131" y="1389512"/>
              <a:ext cx="92586" cy="94187"/>
            </a:xfrm>
            <a:custGeom>
              <a:avLst/>
              <a:gdLst/>
              <a:ahLst/>
              <a:cxnLst/>
              <a:rect l="l" t="t" r="r" b="b"/>
              <a:pathLst>
                <a:path w="636" h="647" extrusionOk="0">
                  <a:moveTo>
                    <a:pt x="562" y="0"/>
                  </a:moveTo>
                  <a:cubicBezTo>
                    <a:pt x="558" y="0"/>
                    <a:pt x="553" y="1"/>
                    <a:pt x="549" y="2"/>
                  </a:cubicBezTo>
                  <a:cubicBezTo>
                    <a:pt x="528" y="2"/>
                    <a:pt x="515" y="22"/>
                    <a:pt x="515" y="49"/>
                  </a:cubicBezTo>
                  <a:cubicBezTo>
                    <a:pt x="549" y="230"/>
                    <a:pt x="522" y="365"/>
                    <a:pt x="441" y="452"/>
                  </a:cubicBezTo>
                  <a:cubicBezTo>
                    <a:pt x="345" y="548"/>
                    <a:pt x="195" y="561"/>
                    <a:pt x="116" y="561"/>
                  </a:cubicBezTo>
                  <a:cubicBezTo>
                    <a:pt x="85" y="561"/>
                    <a:pt x="65" y="559"/>
                    <a:pt x="65" y="559"/>
                  </a:cubicBezTo>
                  <a:cubicBezTo>
                    <a:pt x="63" y="559"/>
                    <a:pt x="61" y="559"/>
                    <a:pt x="60" y="559"/>
                  </a:cubicBezTo>
                  <a:cubicBezTo>
                    <a:pt x="11" y="559"/>
                    <a:pt x="0" y="640"/>
                    <a:pt x="59" y="646"/>
                  </a:cubicBezTo>
                  <a:lnTo>
                    <a:pt x="126" y="646"/>
                  </a:lnTo>
                  <a:cubicBezTo>
                    <a:pt x="260" y="646"/>
                    <a:pt x="394" y="599"/>
                    <a:pt x="502" y="506"/>
                  </a:cubicBezTo>
                  <a:cubicBezTo>
                    <a:pt x="596" y="405"/>
                    <a:pt x="636" y="244"/>
                    <a:pt x="596" y="36"/>
                  </a:cubicBezTo>
                  <a:cubicBezTo>
                    <a:pt x="596" y="13"/>
                    <a:pt x="582" y="0"/>
                    <a:pt x="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597;p29"/>
            <p:cNvSpPr/>
            <p:nvPr/>
          </p:nvSpPr>
          <p:spPr>
            <a:xfrm>
              <a:off x="-4142034" y="1322839"/>
              <a:ext cx="99719" cy="118498"/>
            </a:xfrm>
            <a:custGeom>
              <a:avLst/>
              <a:gdLst/>
              <a:ahLst/>
              <a:cxnLst/>
              <a:rect l="l" t="t" r="r" b="b"/>
              <a:pathLst>
                <a:path w="685" h="814" extrusionOk="0">
                  <a:moveTo>
                    <a:pt x="576" y="1"/>
                  </a:moveTo>
                  <a:cubicBezTo>
                    <a:pt x="489" y="1"/>
                    <a:pt x="336" y="127"/>
                    <a:pt x="208" y="319"/>
                  </a:cubicBezTo>
                  <a:cubicBezTo>
                    <a:pt x="60" y="541"/>
                    <a:pt x="0" y="755"/>
                    <a:pt x="74" y="802"/>
                  </a:cubicBezTo>
                  <a:cubicBezTo>
                    <a:pt x="85" y="810"/>
                    <a:pt x="97" y="814"/>
                    <a:pt x="112" y="814"/>
                  </a:cubicBezTo>
                  <a:cubicBezTo>
                    <a:pt x="199" y="814"/>
                    <a:pt x="350" y="684"/>
                    <a:pt x="477" y="500"/>
                  </a:cubicBezTo>
                  <a:cubicBezTo>
                    <a:pt x="624" y="279"/>
                    <a:pt x="685" y="57"/>
                    <a:pt x="611" y="10"/>
                  </a:cubicBezTo>
                  <a:cubicBezTo>
                    <a:pt x="601" y="4"/>
                    <a:pt x="589" y="1"/>
                    <a:pt x="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598;p29"/>
            <p:cNvSpPr/>
            <p:nvPr/>
          </p:nvSpPr>
          <p:spPr>
            <a:xfrm>
              <a:off x="-3699485" y="1141307"/>
              <a:ext cx="181969" cy="416636"/>
            </a:xfrm>
            <a:custGeom>
              <a:avLst/>
              <a:gdLst/>
              <a:ahLst/>
              <a:cxnLst/>
              <a:rect l="l" t="t" r="r" b="b"/>
              <a:pathLst>
                <a:path w="1250" h="2862" extrusionOk="0">
                  <a:moveTo>
                    <a:pt x="761" y="1"/>
                  </a:moveTo>
                  <a:cubicBezTo>
                    <a:pt x="758" y="1"/>
                    <a:pt x="756" y="1"/>
                    <a:pt x="753" y="2"/>
                  </a:cubicBezTo>
                  <a:cubicBezTo>
                    <a:pt x="733" y="9"/>
                    <a:pt x="713" y="29"/>
                    <a:pt x="719" y="49"/>
                  </a:cubicBezTo>
                  <a:cubicBezTo>
                    <a:pt x="726" y="76"/>
                    <a:pt x="1149" y="2560"/>
                    <a:pt x="35" y="2781"/>
                  </a:cubicBezTo>
                  <a:cubicBezTo>
                    <a:pt x="14" y="2781"/>
                    <a:pt x="1" y="2808"/>
                    <a:pt x="8" y="2828"/>
                  </a:cubicBezTo>
                  <a:cubicBezTo>
                    <a:pt x="8" y="2848"/>
                    <a:pt x="28" y="2862"/>
                    <a:pt x="48" y="2862"/>
                  </a:cubicBezTo>
                  <a:lnTo>
                    <a:pt x="55" y="2862"/>
                  </a:lnTo>
                  <a:cubicBezTo>
                    <a:pt x="1250" y="2627"/>
                    <a:pt x="820" y="143"/>
                    <a:pt x="800" y="36"/>
                  </a:cubicBezTo>
                  <a:cubicBezTo>
                    <a:pt x="800" y="18"/>
                    <a:pt x="780"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9" name="Google Shape;599;p29"/>
            <p:cNvSpPr/>
            <p:nvPr/>
          </p:nvSpPr>
          <p:spPr>
            <a:xfrm>
              <a:off x="-4753450" y="691627"/>
              <a:ext cx="1205652" cy="671683"/>
            </a:xfrm>
            <a:custGeom>
              <a:avLst/>
              <a:gdLst/>
              <a:ahLst/>
              <a:cxnLst/>
              <a:rect l="l" t="t" r="r" b="b"/>
              <a:pathLst>
                <a:path w="8282" h="4614" extrusionOk="0">
                  <a:moveTo>
                    <a:pt x="6497" y="0"/>
                  </a:moveTo>
                  <a:cubicBezTo>
                    <a:pt x="5433" y="0"/>
                    <a:pt x="4050" y="1939"/>
                    <a:pt x="2514" y="1939"/>
                  </a:cubicBezTo>
                  <a:cubicBezTo>
                    <a:pt x="2300" y="1939"/>
                    <a:pt x="2083" y="1901"/>
                    <a:pt x="1864" y="1816"/>
                  </a:cubicBezTo>
                  <a:cubicBezTo>
                    <a:pt x="1654" y="1734"/>
                    <a:pt x="1469" y="1698"/>
                    <a:pt x="1309" y="1698"/>
                  </a:cubicBezTo>
                  <a:cubicBezTo>
                    <a:pt x="1" y="1698"/>
                    <a:pt x="324" y="4126"/>
                    <a:pt x="1669" y="4360"/>
                  </a:cubicBezTo>
                  <a:cubicBezTo>
                    <a:pt x="1669" y="4360"/>
                    <a:pt x="2202" y="4613"/>
                    <a:pt x="2954" y="4613"/>
                  </a:cubicBezTo>
                  <a:cubicBezTo>
                    <a:pt x="3618" y="4613"/>
                    <a:pt x="4453" y="4415"/>
                    <a:pt x="5241" y="3668"/>
                  </a:cubicBezTo>
                  <a:cubicBezTo>
                    <a:pt x="6782" y="2194"/>
                    <a:pt x="6674" y="2137"/>
                    <a:pt x="6647" y="2137"/>
                  </a:cubicBezTo>
                  <a:cubicBezTo>
                    <a:pt x="6645" y="2137"/>
                    <a:pt x="6644" y="2138"/>
                    <a:pt x="6644" y="2138"/>
                  </a:cubicBezTo>
                  <a:cubicBezTo>
                    <a:pt x="6644" y="2138"/>
                    <a:pt x="8282" y="580"/>
                    <a:pt x="6758" y="43"/>
                  </a:cubicBezTo>
                  <a:cubicBezTo>
                    <a:pt x="6673" y="14"/>
                    <a:pt x="6586" y="0"/>
                    <a:pt x="6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600;p29"/>
            <p:cNvSpPr/>
            <p:nvPr/>
          </p:nvSpPr>
          <p:spPr>
            <a:xfrm>
              <a:off x="-4569151" y="1272470"/>
              <a:ext cx="522905" cy="93022"/>
            </a:xfrm>
            <a:custGeom>
              <a:avLst/>
              <a:gdLst/>
              <a:ahLst/>
              <a:cxnLst/>
              <a:rect l="l" t="t" r="r" b="b"/>
              <a:pathLst>
                <a:path w="3592" h="639" extrusionOk="0">
                  <a:moveTo>
                    <a:pt x="3532" y="1"/>
                  </a:moveTo>
                  <a:cubicBezTo>
                    <a:pt x="3526" y="1"/>
                    <a:pt x="3518" y="3"/>
                    <a:pt x="3511" y="7"/>
                  </a:cubicBezTo>
                  <a:cubicBezTo>
                    <a:pt x="2966" y="424"/>
                    <a:pt x="2339" y="554"/>
                    <a:pt x="1771" y="554"/>
                  </a:cubicBezTo>
                  <a:cubicBezTo>
                    <a:pt x="848" y="554"/>
                    <a:pt x="80" y="213"/>
                    <a:pt x="68" y="209"/>
                  </a:cubicBezTo>
                  <a:cubicBezTo>
                    <a:pt x="63" y="207"/>
                    <a:pt x="57" y="206"/>
                    <a:pt x="52" y="206"/>
                  </a:cubicBezTo>
                  <a:cubicBezTo>
                    <a:pt x="35" y="206"/>
                    <a:pt x="19" y="214"/>
                    <a:pt x="14" y="229"/>
                  </a:cubicBezTo>
                  <a:cubicBezTo>
                    <a:pt x="0" y="249"/>
                    <a:pt x="14" y="276"/>
                    <a:pt x="34" y="282"/>
                  </a:cubicBezTo>
                  <a:cubicBezTo>
                    <a:pt x="584" y="511"/>
                    <a:pt x="1175" y="632"/>
                    <a:pt x="1773" y="638"/>
                  </a:cubicBezTo>
                  <a:cubicBezTo>
                    <a:pt x="2350" y="638"/>
                    <a:pt x="2994" y="504"/>
                    <a:pt x="3558" y="74"/>
                  </a:cubicBezTo>
                  <a:cubicBezTo>
                    <a:pt x="3592" y="47"/>
                    <a:pt x="3565" y="1"/>
                    <a:pt x="35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601;p29"/>
            <p:cNvSpPr/>
            <p:nvPr/>
          </p:nvSpPr>
          <p:spPr>
            <a:xfrm>
              <a:off x="-4109862" y="770238"/>
              <a:ext cx="347051" cy="340209"/>
            </a:xfrm>
            <a:custGeom>
              <a:avLst/>
              <a:gdLst/>
              <a:ahLst/>
              <a:cxnLst/>
              <a:rect l="l" t="t" r="r" b="b"/>
              <a:pathLst>
                <a:path w="2384" h="2337" extrusionOk="0">
                  <a:moveTo>
                    <a:pt x="2333" y="1"/>
                  </a:moveTo>
                  <a:cubicBezTo>
                    <a:pt x="2319" y="1"/>
                    <a:pt x="2306" y="6"/>
                    <a:pt x="2296" y="20"/>
                  </a:cubicBezTo>
                  <a:cubicBezTo>
                    <a:pt x="1773" y="967"/>
                    <a:pt x="987" y="1745"/>
                    <a:pt x="27" y="2256"/>
                  </a:cubicBezTo>
                  <a:cubicBezTo>
                    <a:pt x="14" y="2269"/>
                    <a:pt x="1" y="2296"/>
                    <a:pt x="14" y="2316"/>
                  </a:cubicBezTo>
                  <a:cubicBezTo>
                    <a:pt x="21" y="2329"/>
                    <a:pt x="34" y="2336"/>
                    <a:pt x="54" y="2336"/>
                  </a:cubicBezTo>
                  <a:cubicBezTo>
                    <a:pt x="61" y="2336"/>
                    <a:pt x="61" y="2336"/>
                    <a:pt x="68" y="2329"/>
                  </a:cubicBezTo>
                  <a:cubicBezTo>
                    <a:pt x="1041" y="1813"/>
                    <a:pt x="1840" y="1020"/>
                    <a:pt x="2370" y="54"/>
                  </a:cubicBezTo>
                  <a:cubicBezTo>
                    <a:pt x="2384" y="23"/>
                    <a:pt x="2359" y="1"/>
                    <a:pt x="23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602;p29"/>
            <p:cNvSpPr/>
            <p:nvPr/>
          </p:nvSpPr>
          <p:spPr>
            <a:xfrm>
              <a:off x="-3853504" y="863988"/>
              <a:ext cx="278339" cy="247477"/>
            </a:xfrm>
            <a:custGeom>
              <a:avLst/>
              <a:gdLst/>
              <a:ahLst/>
              <a:cxnLst/>
              <a:rect l="l" t="t" r="r" b="b"/>
              <a:pathLst>
                <a:path w="1912" h="1700" extrusionOk="0">
                  <a:moveTo>
                    <a:pt x="946" y="0"/>
                  </a:moveTo>
                  <a:cubicBezTo>
                    <a:pt x="448" y="0"/>
                    <a:pt x="1" y="449"/>
                    <a:pt x="112" y="1014"/>
                  </a:cubicBezTo>
                  <a:cubicBezTo>
                    <a:pt x="196" y="1451"/>
                    <a:pt x="570" y="1700"/>
                    <a:pt x="950" y="1700"/>
                  </a:cubicBezTo>
                  <a:cubicBezTo>
                    <a:pt x="1212" y="1700"/>
                    <a:pt x="1477" y="1581"/>
                    <a:pt x="1650" y="1323"/>
                  </a:cubicBezTo>
                  <a:cubicBezTo>
                    <a:pt x="1912" y="934"/>
                    <a:pt x="1804" y="410"/>
                    <a:pt x="1421" y="148"/>
                  </a:cubicBezTo>
                  <a:cubicBezTo>
                    <a:pt x="1269" y="46"/>
                    <a:pt x="1105" y="0"/>
                    <a:pt x="946"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603;p29"/>
            <p:cNvSpPr/>
            <p:nvPr/>
          </p:nvSpPr>
          <p:spPr>
            <a:xfrm>
              <a:off x="-3796147" y="920616"/>
              <a:ext cx="103795" cy="100883"/>
            </a:xfrm>
            <a:custGeom>
              <a:avLst/>
              <a:gdLst/>
              <a:ahLst/>
              <a:cxnLst/>
              <a:rect l="l" t="t" r="r" b="b"/>
              <a:pathLst>
                <a:path w="713" h="693" extrusionOk="0">
                  <a:moveTo>
                    <a:pt x="266" y="1"/>
                  </a:moveTo>
                  <a:cubicBezTo>
                    <a:pt x="252" y="1"/>
                    <a:pt x="240" y="8"/>
                    <a:pt x="235" y="21"/>
                  </a:cubicBezTo>
                  <a:cubicBezTo>
                    <a:pt x="222" y="41"/>
                    <a:pt x="0" y="484"/>
                    <a:pt x="276" y="686"/>
                  </a:cubicBezTo>
                  <a:cubicBezTo>
                    <a:pt x="282" y="692"/>
                    <a:pt x="289" y="692"/>
                    <a:pt x="302" y="692"/>
                  </a:cubicBezTo>
                  <a:cubicBezTo>
                    <a:pt x="309" y="692"/>
                    <a:pt x="316" y="686"/>
                    <a:pt x="316" y="686"/>
                  </a:cubicBezTo>
                  <a:cubicBezTo>
                    <a:pt x="329" y="679"/>
                    <a:pt x="343" y="665"/>
                    <a:pt x="343" y="652"/>
                  </a:cubicBezTo>
                  <a:cubicBezTo>
                    <a:pt x="343" y="652"/>
                    <a:pt x="363" y="457"/>
                    <a:pt x="470" y="397"/>
                  </a:cubicBezTo>
                  <a:cubicBezTo>
                    <a:pt x="494" y="385"/>
                    <a:pt x="519" y="380"/>
                    <a:pt x="543" y="380"/>
                  </a:cubicBezTo>
                  <a:cubicBezTo>
                    <a:pt x="574" y="380"/>
                    <a:pt x="605" y="389"/>
                    <a:pt x="631" y="404"/>
                  </a:cubicBezTo>
                  <a:cubicBezTo>
                    <a:pt x="638" y="406"/>
                    <a:pt x="644" y="407"/>
                    <a:pt x="649" y="407"/>
                  </a:cubicBezTo>
                  <a:cubicBezTo>
                    <a:pt x="692" y="407"/>
                    <a:pt x="712" y="347"/>
                    <a:pt x="665" y="323"/>
                  </a:cubicBezTo>
                  <a:cubicBezTo>
                    <a:pt x="628" y="303"/>
                    <a:pt x="588" y="293"/>
                    <a:pt x="548" y="293"/>
                  </a:cubicBezTo>
                  <a:cubicBezTo>
                    <a:pt x="507" y="293"/>
                    <a:pt x="467" y="303"/>
                    <a:pt x="430" y="323"/>
                  </a:cubicBezTo>
                  <a:cubicBezTo>
                    <a:pt x="349" y="383"/>
                    <a:pt x="296" y="471"/>
                    <a:pt x="276" y="565"/>
                  </a:cubicBezTo>
                  <a:cubicBezTo>
                    <a:pt x="141" y="390"/>
                    <a:pt x="309" y="61"/>
                    <a:pt x="309" y="61"/>
                  </a:cubicBezTo>
                  <a:cubicBezTo>
                    <a:pt x="316" y="41"/>
                    <a:pt x="309" y="14"/>
                    <a:pt x="289" y="8"/>
                  </a:cubicBezTo>
                  <a:cubicBezTo>
                    <a:pt x="282" y="3"/>
                    <a:pt x="274" y="1"/>
                    <a:pt x="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604;p29"/>
            <p:cNvSpPr/>
            <p:nvPr/>
          </p:nvSpPr>
          <p:spPr>
            <a:xfrm>
              <a:off x="-3859618" y="930370"/>
              <a:ext cx="82104" cy="165373"/>
            </a:xfrm>
            <a:custGeom>
              <a:avLst/>
              <a:gdLst/>
              <a:ahLst/>
              <a:cxnLst/>
              <a:rect l="l" t="t" r="r" b="b"/>
              <a:pathLst>
                <a:path w="564" h="1136" extrusionOk="0">
                  <a:moveTo>
                    <a:pt x="195" y="1"/>
                  </a:moveTo>
                  <a:cubicBezTo>
                    <a:pt x="180" y="1"/>
                    <a:pt x="164" y="9"/>
                    <a:pt x="154" y="28"/>
                  </a:cubicBezTo>
                  <a:cubicBezTo>
                    <a:pt x="13" y="424"/>
                    <a:pt x="148" y="874"/>
                    <a:pt x="490" y="1129"/>
                  </a:cubicBezTo>
                  <a:cubicBezTo>
                    <a:pt x="497" y="1135"/>
                    <a:pt x="504" y="1135"/>
                    <a:pt x="517" y="1135"/>
                  </a:cubicBezTo>
                  <a:cubicBezTo>
                    <a:pt x="524" y="1135"/>
                    <a:pt x="537" y="1135"/>
                    <a:pt x="544" y="1129"/>
                  </a:cubicBezTo>
                  <a:cubicBezTo>
                    <a:pt x="564" y="1109"/>
                    <a:pt x="557" y="1082"/>
                    <a:pt x="544" y="1068"/>
                  </a:cubicBezTo>
                  <a:cubicBezTo>
                    <a:pt x="0" y="625"/>
                    <a:pt x="222" y="82"/>
                    <a:pt x="235" y="61"/>
                  </a:cubicBezTo>
                  <a:cubicBezTo>
                    <a:pt x="248" y="2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605;p29"/>
            <p:cNvSpPr/>
            <p:nvPr/>
          </p:nvSpPr>
          <p:spPr>
            <a:xfrm>
              <a:off x="-3639799" y="930078"/>
              <a:ext cx="85161" cy="165664"/>
            </a:xfrm>
            <a:custGeom>
              <a:avLst/>
              <a:gdLst/>
              <a:ahLst/>
              <a:cxnLst/>
              <a:rect l="l" t="t" r="r" b="b"/>
              <a:pathLst>
                <a:path w="585" h="1138" extrusionOk="0">
                  <a:moveTo>
                    <a:pt x="251" y="0"/>
                  </a:moveTo>
                  <a:cubicBezTo>
                    <a:pt x="223" y="0"/>
                    <a:pt x="195" y="26"/>
                    <a:pt x="209" y="57"/>
                  </a:cubicBezTo>
                  <a:cubicBezTo>
                    <a:pt x="215" y="70"/>
                    <a:pt x="484" y="708"/>
                    <a:pt x="34" y="1064"/>
                  </a:cubicBezTo>
                  <a:cubicBezTo>
                    <a:pt x="0" y="1090"/>
                    <a:pt x="21" y="1137"/>
                    <a:pt x="61" y="1137"/>
                  </a:cubicBezTo>
                  <a:cubicBezTo>
                    <a:pt x="68" y="1137"/>
                    <a:pt x="74" y="1137"/>
                    <a:pt x="88" y="1131"/>
                  </a:cubicBezTo>
                  <a:cubicBezTo>
                    <a:pt x="585" y="735"/>
                    <a:pt x="289" y="30"/>
                    <a:pt x="289" y="23"/>
                  </a:cubicBezTo>
                  <a:cubicBezTo>
                    <a:pt x="280" y="7"/>
                    <a:pt x="265"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606;p29"/>
            <p:cNvSpPr/>
            <p:nvPr/>
          </p:nvSpPr>
          <p:spPr>
            <a:xfrm>
              <a:off x="-3547941" y="904894"/>
              <a:ext cx="621605" cy="1129371"/>
            </a:xfrm>
            <a:custGeom>
              <a:avLst/>
              <a:gdLst/>
              <a:ahLst/>
              <a:cxnLst/>
              <a:rect l="l" t="t" r="r" b="b"/>
              <a:pathLst>
                <a:path w="4270" h="7758" extrusionOk="0">
                  <a:moveTo>
                    <a:pt x="739" y="1"/>
                  </a:moveTo>
                  <a:cubicBezTo>
                    <a:pt x="517" y="1"/>
                    <a:pt x="376" y="62"/>
                    <a:pt x="376" y="62"/>
                  </a:cubicBezTo>
                  <a:lnTo>
                    <a:pt x="1" y="1149"/>
                  </a:lnTo>
                  <a:cubicBezTo>
                    <a:pt x="1826" y="2257"/>
                    <a:pt x="1343" y="6869"/>
                    <a:pt x="1343" y="6983"/>
                  </a:cubicBezTo>
                  <a:cubicBezTo>
                    <a:pt x="1343" y="7551"/>
                    <a:pt x="1566" y="7757"/>
                    <a:pt x="1888" y="7757"/>
                  </a:cubicBezTo>
                  <a:cubicBezTo>
                    <a:pt x="2735" y="7757"/>
                    <a:pt x="4270" y="6338"/>
                    <a:pt x="4270" y="6338"/>
                  </a:cubicBezTo>
                  <a:cubicBezTo>
                    <a:pt x="3370" y="6224"/>
                    <a:pt x="3189" y="4090"/>
                    <a:pt x="3189" y="4090"/>
                  </a:cubicBezTo>
                  <a:cubicBezTo>
                    <a:pt x="2606" y="477"/>
                    <a:pt x="1357"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7" name="Google Shape;607;p29"/>
            <p:cNvSpPr/>
            <p:nvPr/>
          </p:nvSpPr>
          <p:spPr>
            <a:xfrm>
              <a:off x="-3584044" y="1052216"/>
              <a:ext cx="240490" cy="522323"/>
            </a:xfrm>
            <a:custGeom>
              <a:avLst/>
              <a:gdLst/>
              <a:ahLst/>
              <a:cxnLst/>
              <a:rect l="l" t="t" r="r" b="b"/>
              <a:pathLst>
                <a:path w="1652" h="3588" extrusionOk="0">
                  <a:moveTo>
                    <a:pt x="46" y="1"/>
                  </a:moveTo>
                  <a:cubicBezTo>
                    <a:pt x="29" y="1"/>
                    <a:pt x="12" y="9"/>
                    <a:pt x="7" y="30"/>
                  </a:cubicBezTo>
                  <a:cubicBezTo>
                    <a:pt x="0" y="50"/>
                    <a:pt x="14" y="70"/>
                    <a:pt x="34" y="77"/>
                  </a:cubicBezTo>
                  <a:cubicBezTo>
                    <a:pt x="47" y="84"/>
                    <a:pt x="1383" y="527"/>
                    <a:pt x="1571" y="3548"/>
                  </a:cubicBezTo>
                  <a:cubicBezTo>
                    <a:pt x="1571" y="3574"/>
                    <a:pt x="1591" y="3588"/>
                    <a:pt x="1611" y="3588"/>
                  </a:cubicBezTo>
                  <a:cubicBezTo>
                    <a:pt x="1638" y="3588"/>
                    <a:pt x="1652" y="3568"/>
                    <a:pt x="1652" y="3548"/>
                  </a:cubicBezTo>
                  <a:cubicBezTo>
                    <a:pt x="1464" y="466"/>
                    <a:pt x="121" y="17"/>
                    <a:pt x="61" y="3"/>
                  </a:cubicBezTo>
                  <a:cubicBezTo>
                    <a:pt x="56" y="2"/>
                    <a:pt x="51"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608;p29"/>
            <p:cNvSpPr/>
            <p:nvPr/>
          </p:nvSpPr>
          <p:spPr>
            <a:xfrm>
              <a:off x="-3530181" y="804593"/>
              <a:ext cx="111365" cy="228989"/>
            </a:xfrm>
            <a:custGeom>
              <a:avLst/>
              <a:gdLst/>
              <a:ahLst/>
              <a:cxnLst/>
              <a:rect l="l" t="t" r="r" b="b"/>
              <a:pathLst>
                <a:path w="765" h="1573" extrusionOk="0">
                  <a:moveTo>
                    <a:pt x="66" y="1"/>
                  </a:moveTo>
                  <a:cubicBezTo>
                    <a:pt x="24" y="1"/>
                    <a:pt x="1" y="69"/>
                    <a:pt x="53" y="86"/>
                  </a:cubicBezTo>
                  <a:cubicBezTo>
                    <a:pt x="60" y="86"/>
                    <a:pt x="442" y="247"/>
                    <a:pt x="583" y="623"/>
                  </a:cubicBezTo>
                  <a:cubicBezTo>
                    <a:pt x="677" y="878"/>
                    <a:pt x="637" y="1174"/>
                    <a:pt x="463" y="1509"/>
                  </a:cubicBezTo>
                  <a:cubicBezTo>
                    <a:pt x="449" y="1530"/>
                    <a:pt x="463" y="1556"/>
                    <a:pt x="483" y="1570"/>
                  </a:cubicBezTo>
                  <a:cubicBezTo>
                    <a:pt x="487" y="1570"/>
                    <a:pt x="492" y="1573"/>
                    <a:pt x="496" y="1573"/>
                  </a:cubicBezTo>
                  <a:cubicBezTo>
                    <a:pt x="498" y="1573"/>
                    <a:pt x="501" y="1572"/>
                    <a:pt x="503" y="1570"/>
                  </a:cubicBezTo>
                  <a:cubicBezTo>
                    <a:pt x="505" y="1571"/>
                    <a:pt x="508" y="1572"/>
                    <a:pt x="510" y="1572"/>
                  </a:cubicBezTo>
                  <a:cubicBezTo>
                    <a:pt x="521" y="1572"/>
                    <a:pt x="531" y="1561"/>
                    <a:pt x="536" y="1550"/>
                  </a:cubicBezTo>
                  <a:cubicBezTo>
                    <a:pt x="724" y="1194"/>
                    <a:pt x="765" y="878"/>
                    <a:pt x="664" y="596"/>
                  </a:cubicBezTo>
                  <a:cubicBezTo>
                    <a:pt x="550" y="335"/>
                    <a:pt x="348" y="120"/>
                    <a:pt x="87" y="6"/>
                  </a:cubicBezTo>
                  <a:cubicBezTo>
                    <a:pt x="80" y="2"/>
                    <a:pt x="73" y="1"/>
                    <a:pt x="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9" name="Google Shape;609;p29"/>
            <p:cNvSpPr/>
            <p:nvPr/>
          </p:nvSpPr>
          <p:spPr>
            <a:xfrm>
              <a:off x="-3554783" y="899945"/>
              <a:ext cx="419402" cy="919015"/>
            </a:xfrm>
            <a:custGeom>
              <a:avLst/>
              <a:gdLst/>
              <a:ahLst/>
              <a:cxnLst/>
              <a:rect l="l" t="t" r="r" b="b"/>
              <a:pathLst>
                <a:path w="2881" h="6313" extrusionOk="0">
                  <a:moveTo>
                    <a:pt x="51" y="0"/>
                  </a:moveTo>
                  <a:cubicBezTo>
                    <a:pt x="48" y="0"/>
                    <a:pt x="44" y="1"/>
                    <a:pt x="41" y="2"/>
                  </a:cubicBezTo>
                  <a:cubicBezTo>
                    <a:pt x="14" y="2"/>
                    <a:pt x="1" y="22"/>
                    <a:pt x="7" y="49"/>
                  </a:cubicBezTo>
                  <a:cubicBezTo>
                    <a:pt x="7" y="69"/>
                    <a:pt x="135" y="727"/>
                    <a:pt x="1108" y="1391"/>
                  </a:cubicBezTo>
                  <a:cubicBezTo>
                    <a:pt x="2645" y="2439"/>
                    <a:pt x="2800" y="6225"/>
                    <a:pt x="2800" y="6265"/>
                  </a:cubicBezTo>
                  <a:cubicBezTo>
                    <a:pt x="2800" y="6285"/>
                    <a:pt x="2813" y="6305"/>
                    <a:pt x="2840" y="6305"/>
                  </a:cubicBezTo>
                  <a:lnTo>
                    <a:pt x="2840" y="6312"/>
                  </a:lnTo>
                  <a:cubicBezTo>
                    <a:pt x="2860" y="6305"/>
                    <a:pt x="2880" y="6292"/>
                    <a:pt x="2880" y="6265"/>
                  </a:cubicBezTo>
                  <a:cubicBezTo>
                    <a:pt x="2874" y="6104"/>
                    <a:pt x="2733" y="2398"/>
                    <a:pt x="1155" y="1324"/>
                  </a:cubicBezTo>
                  <a:cubicBezTo>
                    <a:pt x="209" y="680"/>
                    <a:pt x="88" y="42"/>
                    <a:pt x="88" y="35"/>
                  </a:cubicBezTo>
                  <a:cubicBezTo>
                    <a:pt x="82" y="13"/>
                    <a:pt x="67" y="0"/>
                    <a:pt x="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0" name="Google Shape;610;p29"/>
            <p:cNvSpPr/>
            <p:nvPr/>
          </p:nvSpPr>
          <p:spPr>
            <a:xfrm>
              <a:off x="-2842338" y="1944733"/>
              <a:ext cx="560027" cy="1566678"/>
            </a:xfrm>
            <a:custGeom>
              <a:avLst/>
              <a:gdLst/>
              <a:ahLst/>
              <a:cxnLst/>
              <a:rect l="l" t="t" r="r" b="b"/>
              <a:pathLst>
                <a:path w="3847" h="10762" extrusionOk="0">
                  <a:moveTo>
                    <a:pt x="3048" y="1"/>
                  </a:moveTo>
                  <a:lnTo>
                    <a:pt x="672" y="1619"/>
                  </a:lnTo>
                  <a:lnTo>
                    <a:pt x="1262" y="4049"/>
                  </a:lnTo>
                  <a:lnTo>
                    <a:pt x="0" y="10500"/>
                  </a:lnTo>
                  <a:lnTo>
                    <a:pt x="2202" y="10762"/>
                  </a:lnTo>
                  <a:lnTo>
                    <a:pt x="3726" y="4230"/>
                  </a:lnTo>
                  <a:cubicBezTo>
                    <a:pt x="3847" y="3700"/>
                    <a:pt x="3847" y="3149"/>
                    <a:pt x="3713" y="2626"/>
                  </a:cubicBezTo>
                  <a:lnTo>
                    <a:pt x="3048"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1" name="Google Shape;611;p29"/>
            <p:cNvSpPr/>
            <p:nvPr/>
          </p:nvSpPr>
          <p:spPr>
            <a:xfrm>
              <a:off x="-3080791" y="3325654"/>
              <a:ext cx="594237" cy="1027177"/>
            </a:xfrm>
            <a:custGeom>
              <a:avLst/>
              <a:gdLst/>
              <a:ahLst/>
              <a:cxnLst/>
              <a:rect l="l" t="t" r="r" b="b"/>
              <a:pathLst>
                <a:path w="4082" h="7056" extrusionOk="0">
                  <a:moveTo>
                    <a:pt x="1840" y="0"/>
                  </a:moveTo>
                  <a:lnTo>
                    <a:pt x="1061" y="2779"/>
                  </a:lnTo>
                  <a:lnTo>
                    <a:pt x="222" y="4874"/>
                  </a:lnTo>
                  <a:cubicBezTo>
                    <a:pt x="222" y="4874"/>
                    <a:pt x="0" y="6351"/>
                    <a:pt x="222" y="6458"/>
                  </a:cubicBezTo>
                  <a:cubicBezTo>
                    <a:pt x="231" y="6463"/>
                    <a:pt x="240" y="6465"/>
                    <a:pt x="249" y="6465"/>
                  </a:cubicBezTo>
                  <a:cubicBezTo>
                    <a:pt x="455" y="6465"/>
                    <a:pt x="591" y="5304"/>
                    <a:pt x="591" y="5304"/>
                  </a:cubicBezTo>
                  <a:lnTo>
                    <a:pt x="1014" y="4303"/>
                  </a:lnTo>
                  <a:lnTo>
                    <a:pt x="1014" y="4303"/>
                  </a:lnTo>
                  <a:cubicBezTo>
                    <a:pt x="1014" y="4304"/>
                    <a:pt x="752" y="6391"/>
                    <a:pt x="1014" y="6727"/>
                  </a:cubicBezTo>
                  <a:cubicBezTo>
                    <a:pt x="1030" y="6747"/>
                    <a:pt x="1046" y="6757"/>
                    <a:pt x="1062" y="6757"/>
                  </a:cubicBezTo>
                  <a:cubicBezTo>
                    <a:pt x="1302" y="6757"/>
                    <a:pt x="1497" y="4580"/>
                    <a:pt x="1497" y="4579"/>
                  </a:cubicBezTo>
                  <a:lnTo>
                    <a:pt x="1497" y="4579"/>
                  </a:lnTo>
                  <a:cubicBezTo>
                    <a:pt x="1497" y="4580"/>
                    <a:pt x="1363" y="7056"/>
                    <a:pt x="1638" y="7056"/>
                  </a:cubicBezTo>
                  <a:cubicBezTo>
                    <a:pt x="1913" y="7056"/>
                    <a:pt x="2249" y="4700"/>
                    <a:pt x="2249" y="4699"/>
                  </a:cubicBezTo>
                  <a:lnTo>
                    <a:pt x="2249" y="4699"/>
                  </a:lnTo>
                  <a:lnTo>
                    <a:pt x="2202" y="6149"/>
                  </a:lnTo>
                  <a:cubicBezTo>
                    <a:pt x="2221" y="6312"/>
                    <a:pt x="2261" y="6380"/>
                    <a:pt x="2314" y="6380"/>
                  </a:cubicBezTo>
                  <a:cubicBezTo>
                    <a:pt x="2580" y="6380"/>
                    <a:pt x="3176" y="4699"/>
                    <a:pt x="3176" y="4699"/>
                  </a:cubicBezTo>
                  <a:lnTo>
                    <a:pt x="3525" y="3786"/>
                  </a:lnTo>
                  <a:cubicBezTo>
                    <a:pt x="3612" y="3545"/>
                    <a:pt x="3672" y="3296"/>
                    <a:pt x="3699" y="3041"/>
                  </a:cubicBezTo>
                  <a:lnTo>
                    <a:pt x="3786" y="2054"/>
                  </a:lnTo>
                  <a:lnTo>
                    <a:pt x="4082" y="229"/>
                  </a:lnTo>
                  <a:lnTo>
                    <a:pt x="4082" y="229"/>
                  </a:lnTo>
                  <a:cubicBezTo>
                    <a:pt x="3629" y="474"/>
                    <a:pt x="3252" y="562"/>
                    <a:pt x="2946" y="562"/>
                  </a:cubicBezTo>
                  <a:cubicBezTo>
                    <a:pt x="2170" y="562"/>
                    <a:pt x="1840" y="0"/>
                    <a:pt x="18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2" name="Google Shape;612;p29"/>
            <p:cNvSpPr/>
            <p:nvPr/>
          </p:nvSpPr>
          <p:spPr>
            <a:xfrm>
              <a:off x="-3128685" y="1200119"/>
              <a:ext cx="896305" cy="984669"/>
            </a:xfrm>
            <a:custGeom>
              <a:avLst/>
              <a:gdLst/>
              <a:ahLst/>
              <a:cxnLst/>
              <a:rect l="l" t="t" r="r" b="b"/>
              <a:pathLst>
                <a:path w="6157" h="6764" extrusionOk="0">
                  <a:moveTo>
                    <a:pt x="0" y="1"/>
                  </a:moveTo>
                  <a:lnTo>
                    <a:pt x="2363" y="6653"/>
                  </a:lnTo>
                  <a:cubicBezTo>
                    <a:pt x="2570" y="6729"/>
                    <a:pt x="2776" y="6763"/>
                    <a:pt x="2978" y="6763"/>
                  </a:cubicBezTo>
                  <a:cubicBezTo>
                    <a:pt x="4690" y="6763"/>
                    <a:pt x="6156" y="4331"/>
                    <a:pt x="6156" y="4331"/>
                  </a:cubicBezTo>
                  <a:lnTo>
                    <a:pt x="4934" y="1122"/>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3" name="Google Shape;613;p29"/>
            <p:cNvSpPr/>
            <p:nvPr/>
          </p:nvSpPr>
          <p:spPr>
            <a:xfrm>
              <a:off x="-3135527" y="1194005"/>
              <a:ext cx="909989" cy="997189"/>
            </a:xfrm>
            <a:custGeom>
              <a:avLst/>
              <a:gdLst/>
              <a:ahLst/>
              <a:cxnLst/>
              <a:rect l="l" t="t" r="r" b="b"/>
              <a:pathLst>
                <a:path w="6251" h="6850" extrusionOk="0">
                  <a:moveTo>
                    <a:pt x="45" y="1"/>
                  </a:moveTo>
                  <a:cubicBezTo>
                    <a:pt x="41" y="1"/>
                    <a:pt x="37" y="1"/>
                    <a:pt x="34" y="2"/>
                  </a:cubicBezTo>
                  <a:cubicBezTo>
                    <a:pt x="14" y="9"/>
                    <a:pt x="0" y="36"/>
                    <a:pt x="7" y="56"/>
                  </a:cubicBezTo>
                  <a:lnTo>
                    <a:pt x="2377" y="6709"/>
                  </a:lnTo>
                  <a:cubicBezTo>
                    <a:pt x="2377" y="6722"/>
                    <a:pt x="2383" y="6729"/>
                    <a:pt x="2397" y="6736"/>
                  </a:cubicBezTo>
                  <a:cubicBezTo>
                    <a:pt x="2598" y="6809"/>
                    <a:pt x="2806" y="6850"/>
                    <a:pt x="3021" y="6850"/>
                  </a:cubicBezTo>
                  <a:cubicBezTo>
                    <a:pt x="4740" y="6850"/>
                    <a:pt x="6223" y="4420"/>
                    <a:pt x="6243" y="4393"/>
                  </a:cubicBezTo>
                  <a:cubicBezTo>
                    <a:pt x="6250" y="4386"/>
                    <a:pt x="6250" y="4373"/>
                    <a:pt x="6243" y="4359"/>
                  </a:cubicBezTo>
                  <a:lnTo>
                    <a:pt x="5022" y="1150"/>
                  </a:lnTo>
                  <a:cubicBezTo>
                    <a:pt x="5012" y="1133"/>
                    <a:pt x="4996" y="1126"/>
                    <a:pt x="4982" y="1126"/>
                  </a:cubicBezTo>
                  <a:cubicBezTo>
                    <a:pt x="4956" y="1126"/>
                    <a:pt x="4933" y="1147"/>
                    <a:pt x="4941" y="1177"/>
                  </a:cubicBezTo>
                  <a:lnTo>
                    <a:pt x="6156" y="4366"/>
                  </a:lnTo>
                  <a:cubicBezTo>
                    <a:pt x="6024" y="4588"/>
                    <a:pt x="4619" y="6763"/>
                    <a:pt x="3024" y="6763"/>
                  </a:cubicBezTo>
                  <a:cubicBezTo>
                    <a:pt x="2833" y="6763"/>
                    <a:pt x="2639" y="6731"/>
                    <a:pt x="2444" y="6662"/>
                  </a:cubicBezTo>
                  <a:lnTo>
                    <a:pt x="88" y="29"/>
                  </a:lnTo>
                  <a:cubicBezTo>
                    <a:pt x="82" y="13"/>
                    <a:pt x="63"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4" name="Google Shape;614;p29"/>
            <p:cNvSpPr/>
            <p:nvPr/>
          </p:nvSpPr>
          <p:spPr>
            <a:xfrm>
              <a:off x="-3057790" y="3569491"/>
              <a:ext cx="542412" cy="790181"/>
            </a:xfrm>
            <a:custGeom>
              <a:avLst/>
              <a:gdLst/>
              <a:ahLst/>
              <a:cxnLst/>
              <a:rect l="l" t="t" r="r" b="b"/>
              <a:pathLst>
                <a:path w="3726" h="5428" extrusionOk="0">
                  <a:moveTo>
                    <a:pt x="3683" y="0"/>
                  </a:moveTo>
                  <a:cubicBezTo>
                    <a:pt x="3664" y="0"/>
                    <a:pt x="3645" y="12"/>
                    <a:pt x="3642" y="37"/>
                  </a:cubicBezTo>
                  <a:cubicBezTo>
                    <a:pt x="3642" y="51"/>
                    <a:pt x="3514" y="1588"/>
                    <a:pt x="3326" y="2091"/>
                  </a:cubicBezTo>
                  <a:cubicBezTo>
                    <a:pt x="2957" y="3018"/>
                    <a:pt x="2380" y="4441"/>
                    <a:pt x="2272" y="4555"/>
                  </a:cubicBezTo>
                  <a:lnTo>
                    <a:pt x="2266" y="4562"/>
                  </a:lnTo>
                  <a:cubicBezTo>
                    <a:pt x="2239" y="4609"/>
                    <a:pt x="2192" y="4669"/>
                    <a:pt x="2158" y="4669"/>
                  </a:cubicBezTo>
                  <a:cubicBezTo>
                    <a:pt x="2145" y="4669"/>
                    <a:pt x="2125" y="4642"/>
                    <a:pt x="2111" y="4582"/>
                  </a:cubicBezTo>
                  <a:cubicBezTo>
                    <a:pt x="2091" y="4521"/>
                    <a:pt x="2084" y="4461"/>
                    <a:pt x="2091" y="4401"/>
                  </a:cubicBezTo>
                  <a:lnTo>
                    <a:pt x="2131" y="3018"/>
                  </a:lnTo>
                  <a:cubicBezTo>
                    <a:pt x="2131" y="2998"/>
                    <a:pt x="2111" y="2977"/>
                    <a:pt x="2091" y="2977"/>
                  </a:cubicBezTo>
                  <a:cubicBezTo>
                    <a:pt x="2071" y="2977"/>
                    <a:pt x="2051" y="2991"/>
                    <a:pt x="2044" y="3011"/>
                  </a:cubicBezTo>
                  <a:cubicBezTo>
                    <a:pt x="1876" y="4125"/>
                    <a:pt x="1621" y="5300"/>
                    <a:pt x="1500" y="5340"/>
                  </a:cubicBezTo>
                  <a:cubicBezTo>
                    <a:pt x="1366" y="5273"/>
                    <a:pt x="1339" y="4045"/>
                    <a:pt x="1380" y="2897"/>
                  </a:cubicBezTo>
                  <a:cubicBezTo>
                    <a:pt x="1380" y="2877"/>
                    <a:pt x="1366" y="2857"/>
                    <a:pt x="1339" y="2857"/>
                  </a:cubicBezTo>
                  <a:cubicBezTo>
                    <a:pt x="1337" y="2856"/>
                    <a:pt x="1334" y="2855"/>
                    <a:pt x="1331" y="2855"/>
                  </a:cubicBezTo>
                  <a:cubicBezTo>
                    <a:pt x="1314" y="2855"/>
                    <a:pt x="1299" y="2873"/>
                    <a:pt x="1299" y="2890"/>
                  </a:cubicBezTo>
                  <a:cubicBezTo>
                    <a:pt x="1205" y="3904"/>
                    <a:pt x="1024" y="5005"/>
                    <a:pt x="896" y="5032"/>
                  </a:cubicBezTo>
                  <a:cubicBezTo>
                    <a:pt x="769" y="4985"/>
                    <a:pt x="796" y="3749"/>
                    <a:pt x="896" y="2628"/>
                  </a:cubicBezTo>
                  <a:cubicBezTo>
                    <a:pt x="896" y="2608"/>
                    <a:pt x="883" y="2588"/>
                    <a:pt x="863" y="2581"/>
                  </a:cubicBezTo>
                  <a:cubicBezTo>
                    <a:pt x="859" y="2580"/>
                    <a:pt x="856" y="2580"/>
                    <a:pt x="852" y="2580"/>
                  </a:cubicBezTo>
                  <a:cubicBezTo>
                    <a:pt x="836" y="2580"/>
                    <a:pt x="821" y="2592"/>
                    <a:pt x="816" y="2608"/>
                  </a:cubicBezTo>
                  <a:lnTo>
                    <a:pt x="393" y="3608"/>
                  </a:lnTo>
                  <a:cubicBezTo>
                    <a:pt x="393" y="3608"/>
                    <a:pt x="393" y="3615"/>
                    <a:pt x="393" y="3615"/>
                  </a:cubicBezTo>
                  <a:cubicBezTo>
                    <a:pt x="359" y="3998"/>
                    <a:pt x="245" y="4642"/>
                    <a:pt x="111" y="4729"/>
                  </a:cubicBezTo>
                  <a:cubicBezTo>
                    <a:pt x="103" y="4737"/>
                    <a:pt x="97" y="4741"/>
                    <a:pt x="91" y="4741"/>
                  </a:cubicBezTo>
                  <a:cubicBezTo>
                    <a:pt x="87" y="4741"/>
                    <a:pt x="83" y="4739"/>
                    <a:pt x="77" y="4736"/>
                  </a:cubicBezTo>
                  <a:cubicBezTo>
                    <a:pt x="73" y="4735"/>
                    <a:pt x="69" y="4735"/>
                    <a:pt x="65" y="4735"/>
                  </a:cubicBezTo>
                  <a:cubicBezTo>
                    <a:pt x="14" y="4735"/>
                    <a:pt x="1" y="4811"/>
                    <a:pt x="50" y="4823"/>
                  </a:cubicBezTo>
                  <a:cubicBezTo>
                    <a:pt x="62" y="4828"/>
                    <a:pt x="74" y="4830"/>
                    <a:pt x="86" y="4830"/>
                  </a:cubicBezTo>
                  <a:cubicBezTo>
                    <a:pt x="110" y="4830"/>
                    <a:pt x="135" y="4821"/>
                    <a:pt x="158" y="4803"/>
                  </a:cubicBezTo>
                  <a:cubicBezTo>
                    <a:pt x="366" y="4662"/>
                    <a:pt x="467" y="3770"/>
                    <a:pt x="480" y="3635"/>
                  </a:cubicBezTo>
                  <a:lnTo>
                    <a:pt x="789" y="2890"/>
                  </a:lnTo>
                  <a:lnTo>
                    <a:pt x="789" y="2890"/>
                  </a:lnTo>
                  <a:cubicBezTo>
                    <a:pt x="735" y="3622"/>
                    <a:pt x="648" y="5052"/>
                    <a:pt x="876" y="5112"/>
                  </a:cubicBezTo>
                  <a:cubicBezTo>
                    <a:pt x="886" y="5115"/>
                    <a:pt x="896" y="5116"/>
                    <a:pt x="905" y="5116"/>
                  </a:cubicBezTo>
                  <a:cubicBezTo>
                    <a:pt x="922" y="5116"/>
                    <a:pt x="937" y="5111"/>
                    <a:pt x="950" y="5099"/>
                  </a:cubicBezTo>
                  <a:cubicBezTo>
                    <a:pt x="1084" y="5005"/>
                    <a:pt x="1205" y="4367"/>
                    <a:pt x="1279" y="3796"/>
                  </a:cubicBezTo>
                  <a:cubicBezTo>
                    <a:pt x="1279" y="4501"/>
                    <a:pt x="1306" y="5340"/>
                    <a:pt x="1460" y="5414"/>
                  </a:cubicBezTo>
                  <a:cubicBezTo>
                    <a:pt x="1474" y="5421"/>
                    <a:pt x="1487" y="5428"/>
                    <a:pt x="1494" y="5428"/>
                  </a:cubicBezTo>
                  <a:cubicBezTo>
                    <a:pt x="1507" y="5421"/>
                    <a:pt x="1521" y="5414"/>
                    <a:pt x="1534" y="5407"/>
                  </a:cubicBezTo>
                  <a:cubicBezTo>
                    <a:pt x="1702" y="5320"/>
                    <a:pt x="1903" y="4340"/>
                    <a:pt x="2024" y="3642"/>
                  </a:cubicBezTo>
                  <a:lnTo>
                    <a:pt x="2024" y="3642"/>
                  </a:lnTo>
                  <a:lnTo>
                    <a:pt x="2004" y="4394"/>
                  </a:lnTo>
                  <a:cubicBezTo>
                    <a:pt x="2004" y="4461"/>
                    <a:pt x="2011" y="4535"/>
                    <a:pt x="2024" y="4602"/>
                  </a:cubicBezTo>
                  <a:cubicBezTo>
                    <a:pt x="2051" y="4696"/>
                    <a:pt x="2091" y="4743"/>
                    <a:pt x="2152" y="4750"/>
                  </a:cubicBezTo>
                  <a:cubicBezTo>
                    <a:pt x="2154" y="4750"/>
                    <a:pt x="2157" y="4750"/>
                    <a:pt x="2159" y="4750"/>
                  </a:cubicBezTo>
                  <a:cubicBezTo>
                    <a:pt x="2243" y="4750"/>
                    <a:pt x="2320" y="4641"/>
                    <a:pt x="2333" y="4609"/>
                  </a:cubicBezTo>
                  <a:cubicBezTo>
                    <a:pt x="2494" y="4421"/>
                    <a:pt x="3306" y="2353"/>
                    <a:pt x="3400" y="2118"/>
                  </a:cubicBezTo>
                  <a:cubicBezTo>
                    <a:pt x="3602" y="1601"/>
                    <a:pt x="3722" y="104"/>
                    <a:pt x="3722" y="44"/>
                  </a:cubicBezTo>
                  <a:cubicBezTo>
                    <a:pt x="3726" y="15"/>
                    <a:pt x="3705"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5" name="Google Shape;615;p29"/>
            <p:cNvSpPr/>
            <p:nvPr/>
          </p:nvSpPr>
          <p:spPr>
            <a:xfrm>
              <a:off x="-2378245" y="1747480"/>
              <a:ext cx="935465" cy="1387766"/>
            </a:xfrm>
            <a:custGeom>
              <a:avLst/>
              <a:gdLst/>
              <a:ahLst/>
              <a:cxnLst/>
              <a:rect l="l" t="t" r="r" b="b"/>
              <a:pathLst>
                <a:path w="6426" h="9533" extrusionOk="0">
                  <a:moveTo>
                    <a:pt x="3808" y="0"/>
                  </a:moveTo>
                  <a:cubicBezTo>
                    <a:pt x="3273" y="0"/>
                    <a:pt x="2680" y="246"/>
                    <a:pt x="2068" y="879"/>
                  </a:cubicBezTo>
                  <a:cubicBezTo>
                    <a:pt x="1" y="3021"/>
                    <a:pt x="1659" y="7753"/>
                    <a:pt x="1659" y="7753"/>
                  </a:cubicBezTo>
                  <a:cubicBezTo>
                    <a:pt x="2366" y="9109"/>
                    <a:pt x="3082" y="9532"/>
                    <a:pt x="3703" y="9532"/>
                  </a:cubicBezTo>
                  <a:cubicBezTo>
                    <a:pt x="4739" y="9532"/>
                    <a:pt x="5506" y="8351"/>
                    <a:pt x="5506" y="8351"/>
                  </a:cubicBezTo>
                  <a:cubicBezTo>
                    <a:pt x="6425" y="6377"/>
                    <a:pt x="6150" y="3524"/>
                    <a:pt x="6076" y="2276"/>
                  </a:cubicBezTo>
                  <a:cubicBezTo>
                    <a:pt x="6024" y="1396"/>
                    <a:pt x="5083" y="0"/>
                    <a:pt x="3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616;p29"/>
            <p:cNvSpPr/>
            <p:nvPr/>
          </p:nvSpPr>
          <p:spPr>
            <a:xfrm>
              <a:off x="-2216947" y="2532709"/>
              <a:ext cx="272808" cy="130435"/>
            </a:xfrm>
            <a:custGeom>
              <a:avLst/>
              <a:gdLst/>
              <a:ahLst/>
              <a:cxnLst/>
              <a:rect l="l" t="t" r="r" b="b"/>
              <a:pathLst>
                <a:path w="1874" h="896" extrusionOk="0">
                  <a:moveTo>
                    <a:pt x="50" y="1"/>
                  </a:moveTo>
                  <a:cubicBezTo>
                    <a:pt x="40" y="1"/>
                    <a:pt x="30" y="4"/>
                    <a:pt x="21" y="10"/>
                  </a:cubicBezTo>
                  <a:cubicBezTo>
                    <a:pt x="7" y="23"/>
                    <a:pt x="1" y="50"/>
                    <a:pt x="21" y="70"/>
                  </a:cubicBezTo>
                  <a:cubicBezTo>
                    <a:pt x="54" y="111"/>
                    <a:pt x="719" y="896"/>
                    <a:pt x="1424" y="896"/>
                  </a:cubicBezTo>
                  <a:cubicBezTo>
                    <a:pt x="1565" y="896"/>
                    <a:pt x="1706" y="862"/>
                    <a:pt x="1833" y="795"/>
                  </a:cubicBezTo>
                  <a:cubicBezTo>
                    <a:pt x="1873" y="772"/>
                    <a:pt x="1850" y="716"/>
                    <a:pt x="1813" y="716"/>
                  </a:cubicBezTo>
                  <a:cubicBezTo>
                    <a:pt x="1807" y="716"/>
                    <a:pt x="1800" y="717"/>
                    <a:pt x="1793" y="721"/>
                  </a:cubicBezTo>
                  <a:cubicBezTo>
                    <a:pt x="1675" y="782"/>
                    <a:pt x="1553" y="808"/>
                    <a:pt x="1431" y="808"/>
                  </a:cubicBezTo>
                  <a:cubicBezTo>
                    <a:pt x="759" y="808"/>
                    <a:pt x="92" y="22"/>
                    <a:pt x="81" y="17"/>
                  </a:cubicBezTo>
                  <a:cubicBezTo>
                    <a:pt x="74" y="5"/>
                    <a:pt x="62"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7" name="Google Shape;617;p29"/>
            <p:cNvSpPr/>
            <p:nvPr/>
          </p:nvSpPr>
          <p:spPr>
            <a:xfrm>
              <a:off x="-2186668" y="2301682"/>
              <a:ext cx="256212" cy="264510"/>
            </a:xfrm>
            <a:custGeom>
              <a:avLst/>
              <a:gdLst/>
              <a:ahLst/>
              <a:cxnLst/>
              <a:rect l="l" t="t" r="r" b="b"/>
              <a:pathLst>
                <a:path w="1760" h="1817" extrusionOk="0">
                  <a:moveTo>
                    <a:pt x="1475" y="1"/>
                  </a:moveTo>
                  <a:cubicBezTo>
                    <a:pt x="1423" y="1"/>
                    <a:pt x="1372" y="9"/>
                    <a:pt x="1323" y="26"/>
                  </a:cubicBezTo>
                  <a:cubicBezTo>
                    <a:pt x="659" y="241"/>
                    <a:pt x="34" y="1698"/>
                    <a:pt x="14" y="1758"/>
                  </a:cubicBezTo>
                  <a:cubicBezTo>
                    <a:pt x="1" y="1778"/>
                    <a:pt x="14" y="1805"/>
                    <a:pt x="34" y="1812"/>
                  </a:cubicBezTo>
                  <a:cubicBezTo>
                    <a:pt x="38" y="1815"/>
                    <a:pt x="39" y="1817"/>
                    <a:pt x="41" y="1817"/>
                  </a:cubicBezTo>
                  <a:cubicBezTo>
                    <a:pt x="43" y="1817"/>
                    <a:pt x="44" y="1815"/>
                    <a:pt x="48" y="1812"/>
                  </a:cubicBezTo>
                  <a:cubicBezTo>
                    <a:pt x="68" y="1812"/>
                    <a:pt x="81" y="1805"/>
                    <a:pt x="88" y="1792"/>
                  </a:cubicBezTo>
                  <a:cubicBezTo>
                    <a:pt x="95" y="1778"/>
                    <a:pt x="719" y="308"/>
                    <a:pt x="1343" y="107"/>
                  </a:cubicBezTo>
                  <a:cubicBezTo>
                    <a:pt x="1386" y="91"/>
                    <a:pt x="1431" y="84"/>
                    <a:pt x="1476" y="84"/>
                  </a:cubicBezTo>
                  <a:cubicBezTo>
                    <a:pt x="1550" y="84"/>
                    <a:pt x="1625" y="105"/>
                    <a:pt x="1692" y="147"/>
                  </a:cubicBezTo>
                  <a:cubicBezTo>
                    <a:pt x="1697" y="152"/>
                    <a:pt x="1703" y="154"/>
                    <a:pt x="1710" y="154"/>
                  </a:cubicBezTo>
                  <a:cubicBezTo>
                    <a:pt x="1723" y="154"/>
                    <a:pt x="1737" y="146"/>
                    <a:pt x="1746" y="133"/>
                  </a:cubicBezTo>
                  <a:cubicBezTo>
                    <a:pt x="1759" y="113"/>
                    <a:pt x="1753" y="86"/>
                    <a:pt x="1733" y="73"/>
                  </a:cubicBezTo>
                  <a:cubicBezTo>
                    <a:pt x="1656" y="26"/>
                    <a:pt x="1565"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8" name="Google Shape;618;p29"/>
            <p:cNvSpPr/>
            <p:nvPr/>
          </p:nvSpPr>
          <p:spPr>
            <a:xfrm>
              <a:off x="-2177788" y="2421199"/>
              <a:ext cx="271934" cy="123739"/>
            </a:xfrm>
            <a:custGeom>
              <a:avLst/>
              <a:gdLst/>
              <a:ahLst/>
              <a:cxnLst/>
              <a:rect l="l" t="t" r="r" b="b"/>
              <a:pathLst>
                <a:path w="1868" h="850" extrusionOk="0">
                  <a:moveTo>
                    <a:pt x="1495" y="1"/>
                  </a:moveTo>
                  <a:cubicBezTo>
                    <a:pt x="701" y="1"/>
                    <a:pt x="50" y="747"/>
                    <a:pt x="20" y="783"/>
                  </a:cubicBezTo>
                  <a:cubicBezTo>
                    <a:pt x="0" y="809"/>
                    <a:pt x="13" y="850"/>
                    <a:pt x="54" y="850"/>
                  </a:cubicBezTo>
                  <a:cubicBezTo>
                    <a:pt x="67" y="850"/>
                    <a:pt x="74" y="850"/>
                    <a:pt x="87" y="836"/>
                  </a:cubicBezTo>
                  <a:cubicBezTo>
                    <a:pt x="93" y="830"/>
                    <a:pt x="741" y="87"/>
                    <a:pt x="1503" y="87"/>
                  </a:cubicBezTo>
                  <a:cubicBezTo>
                    <a:pt x="1598" y="87"/>
                    <a:pt x="1695" y="99"/>
                    <a:pt x="1792" y="125"/>
                  </a:cubicBezTo>
                  <a:cubicBezTo>
                    <a:pt x="1799" y="127"/>
                    <a:pt x="1804" y="128"/>
                    <a:pt x="1810" y="128"/>
                  </a:cubicBezTo>
                  <a:cubicBezTo>
                    <a:pt x="1856" y="128"/>
                    <a:pt x="1867" y="56"/>
                    <a:pt x="1819" y="44"/>
                  </a:cubicBezTo>
                  <a:cubicBezTo>
                    <a:pt x="1709" y="14"/>
                    <a:pt x="1601" y="1"/>
                    <a:pt x="14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9" name="Google Shape;619;p29"/>
            <p:cNvSpPr/>
            <p:nvPr/>
          </p:nvSpPr>
          <p:spPr>
            <a:xfrm>
              <a:off x="-2555992" y="2840890"/>
              <a:ext cx="1017424" cy="1360107"/>
            </a:xfrm>
            <a:custGeom>
              <a:avLst/>
              <a:gdLst/>
              <a:ahLst/>
              <a:cxnLst/>
              <a:rect l="l" t="t" r="r" b="b"/>
              <a:pathLst>
                <a:path w="6989" h="9343" extrusionOk="0">
                  <a:moveTo>
                    <a:pt x="2799" y="1"/>
                  </a:moveTo>
                  <a:lnTo>
                    <a:pt x="2437" y="5291"/>
                  </a:lnTo>
                  <a:cubicBezTo>
                    <a:pt x="2437" y="5291"/>
                    <a:pt x="2215" y="5640"/>
                    <a:pt x="2222" y="5875"/>
                  </a:cubicBezTo>
                  <a:cubicBezTo>
                    <a:pt x="2222" y="5875"/>
                    <a:pt x="0" y="8855"/>
                    <a:pt x="1383" y="9291"/>
                  </a:cubicBezTo>
                  <a:cubicBezTo>
                    <a:pt x="1492" y="9326"/>
                    <a:pt x="1605" y="9343"/>
                    <a:pt x="1719" y="9343"/>
                  </a:cubicBezTo>
                  <a:cubicBezTo>
                    <a:pt x="3051" y="9343"/>
                    <a:pt x="4639" y="7157"/>
                    <a:pt x="4639" y="7157"/>
                  </a:cubicBezTo>
                  <a:lnTo>
                    <a:pt x="6988" y="155"/>
                  </a:lnTo>
                  <a:lnTo>
                    <a:pt x="6988" y="155"/>
                  </a:lnTo>
                  <a:cubicBezTo>
                    <a:pt x="6988" y="155"/>
                    <a:pt x="6164" y="1310"/>
                    <a:pt x="4842" y="1310"/>
                  </a:cubicBezTo>
                  <a:cubicBezTo>
                    <a:pt x="4693" y="1310"/>
                    <a:pt x="4538" y="1295"/>
                    <a:pt x="4377" y="1263"/>
                  </a:cubicBezTo>
                  <a:cubicBezTo>
                    <a:pt x="2940" y="974"/>
                    <a:pt x="2799"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0" name="Google Shape;620;p29"/>
            <p:cNvSpPr/>
            <p:nvPr/>
          </p:nvSpPr>
          <p:spPr>
            <a:xfrm>
              <a:off x="-2238493" y="2305467"/>
              <a:ext cx="96953" cy="541393"/>
            </a:xfrm>
            <a:custGeom>
              <a:avLst/>
              <a:gdLst/>
              <a:ahLst/>
              <a:cxnLst/>
              <a:rect l="l" t="t" r="r" b="b"/>
              <a:pathLst>
                <a:path w="666" h="3719" extrusionOk="0">
                  <a:moveTo>
                    <a:pt x="41" y="0"/>
                  </a:moveTo>
                  <a:cubicBezTo>
                    <a:pt x="21" y="0"/>
                    <a:pt x="1" y="20"/>
                    <a:pt x="1" y="40"/>
                  </a:cubicBezTo>
                  <a:cubicBezTo>
                    <a:pt x="1" y="67"/>
                    <a:pt x="95" y="2430"/>
                    <a:pt x="578" y="3692"/>
                  </a:cubicBezTo>
                  <a:cubicBezTo>
                    <a:pt x="585" y="3706"/>
                    <a:pt x="598" y="3719"/>
                    <a:pt x="618" y="3719"/>
                  </a:cubicBezTo>
                  <a:cubicBezTo>
                    <a:pt x="625" y="3719"/>
                    <a:pt x="632" y="3719"/>
                    <a:pt x="632" y="3712"/>
                  </a:cubicBezTo>
                  <a:cubicBezTo>
                    <a:pt x="652" y="3706"/>
                    <a:pt x="665" y="3679"/>
                    <a:pt x="659" y="3659"/>
                  </a:cubicBezTo>
                  <a:cubicBezTo>
                    <a:pt x="175" y="2410"/>
                    <a:pt x="88" y="67"/>
                    <a:pt x="88" y="40"/>
                  </a:cubicBezTo>
                  <a:cubicBezTo>
                    <a:pt x="81" y="20"/>
                    <a:pt x="68" y="0"/>
                    <a:pt x="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1" name="Google Shape;621;p29"/>
            <p:cNvSpPr/>
            <p:nvPr/>
          </p:nvSpPr>
          <p:spPr>
            <a:xfrm>
              <a:off x="-2227720" y="3315609"/>
              <a:ext cx="198564" cy="1497530"/>
            </a:xfrm>
            <a:custGeom>
              <a:avLst/>
              <a:gdLst/>
              <a:ahLst/>
              <a:cxnLst/>
              <a:rect l="l" t="t" r="r" b="b"/>
              <a:pathLst>
                <a:path w="1364" h="10287" extrusionOk="0">
                  <a:moveTo>
                    <a:pt x="809" y="0"/>
                  </a:moveTo>
                  <a:cubicBezTo>
                    <a:pt x="791" y="0"/>
                    <a:pt x="773" y="12"/>
                    <a:pt x="773" y="29"/>
                  </a:cubicBezTo>
                  <a:cubicBezTo>
                    <a:pt x="1" y="3426"/>
                    <a:pt x="169" y="6957"/>
                    <a:pt x="1276" y="10260"/>
                  </a:cubicBezTo>
                  <a:cubicBezTo>
                    <a:pt x="1283" y="10273"/>
                    <a:pt x="1296" y="10286"/>
                    <a:pt x="1316" y="10286"/>
                  </a:cubicBezTo>
                  <a:lnTo>
                    <a:pt x="1330" y="10286"/>
                  </a:lnTo>
                  <a:cubicBezTo>
                    <a:pt x="1350" y="10280"/>
                    <a:pt x="1363" y="10253"/>
                    <a:pt x="1357" y="10233"/>
                  </a:cubicBezTo>
                  <a:cubicBezTo>
                    <a:pt x="256" y="6950"/>
                    <a:pt x="81" y="3426"/>
                    <a:pt x="853" y="49"/>
                  </a:cubicBezTo>
                  <a:cubicBezTo>
                    <a:pt x="860" y="29"/>
                    <a:pt x="847" y="2"/>
                    <a:pt x="820" y="2"/>
                  </a:cubicBezTo>
                  <a:cubicBezTo>
                    <a:pt x="816" y="1"/>
                    <a:pt x="812" y="0"/>
                    <a:pt x="8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2" name="Google Shape;622;p29"/>
            <p:cNvSpPr/>
            <p:nvPr/>
          </p:nvSpPr>
          <p:spPr>
            <a:xfrm>
              <a:off x="-2154350" y="3163920"/>
              <a:ext cx="146740" cy="266402"/>
            </a:xfrm>
            <a:custGeom>
              <a:avLst/>
              <a:gdLst/>
              <a:ahLst/>
              <a:cxnLst/>
              <a:rect l="l" t="t" r="r" b="b"/>
              <a:pathLst>
                <a:path w="1008" h="1830" extrusionOk="0">
                  <a:moveTo>
                    <a:pt x="691" y="0"/>
                  </a:moveTo>
                  <a:cubicBezTo>
                    <a:pt x="608" y="0"/>
                    <a:pt x="521" y="31"/>
                    <a:pt x="457" y="84"/>
                  </a:cubicBezTo>
                  <a:cubicBezTo>
                    <a:pt x="343" y="192"/>
                    <a:pt x="262" y="339"/>
                    <a:pt x="235" y="494"/>
                  </a:cubicBezTo>
                  <a:cubicBezTo>
                    <a:pt x="155" y="823"/>
                    <a:pt x="0" y="1528"/>
                    <a:pt x="168" y="1830"/>
                  </a:cubicBezTo>
                  <a:cubicBezTo>
                    <a:pt x="302" y="1682"/>
                    <a:pt x="423" y="1528"/>
                    <a:pt x="537" y="1360"/>
                  </a:cubicBezTo>
                  <a:cubicBezTo>
                    <a:pt x="765" y="1058"/>
                    <a:pt x="1007" y="715"/>
                    <a:pt x="980" y="326"/>
                  </a:cubicBezTo>
                  <a:cubicBezTo>
                    <a:pt x="980" y="239"/>
                    <a:pt x="947" y="145"/>
                    <a:pt x="886" y="78"/>
                  </a:cubicBezTo>
                  <a:cubicBezTo>
                    <a:pt x="836" y="24"/>
                    <a:pt x="765"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3" name="Google Shape;623;p29"/>
            <p:cNvSpPr/>
            <p:nvPr/>
          </p:nvSpPr>
          <p:spPr>
            <a:xfrm>
              <a:off x="-2274595" y="3422315"/>
              <a:ext cx="120391" cy="257668"/>
            </a:xfrm>
            <a:custGeom>
              <a:avLst/>
              <a:gdLst/>
              <a:ahLst/>
              <a:cxnLst/>
              <a:rect l="l" t="t" r="r" b="b"/>
              <a:pathLst>
                <a:path w="827" h="1770" extrusionOk="0">
                  <a:moveTo>
                    <a:pt x="296" y="1"/>
                  </a:moveTo>
                  <a:cubicBezTo>
                    <a:pt x="188" y="8"/>
                    <a:pt x="101" y="68"/>
                    <a:pt x="54" y="162"/>
                  </a:cubicBezTo>
                  <a:cubicBezTo>
                    <a:pt x="14" y="256"/>
                    <a:pt x="0" y="357"/>
                    <a:pt x="14" y="457"/>
                  </a:cubicBezTo>
                  <a:cubicBezTo>
                    <a:pt x="46" y="737"/>
                    <a:pt x="368" y="1770"/>
                    <a:pt x="754" y="1770"/>
                  </a:cubicBezTo>
                  <a:cubicBezTo>
                    <a:pt x="766" y="1770"/>
                    <a:pt x="780" y="1769"/>
                    <a:pt x="793" y="1766"/>
                  </a:cubicBezTo>
                  <a:cubicBezTo>
                    <a:pt x="826" y="1357"/>
                    <a:pt x="658" y="847"/>
                    <a:pt x="591" y="431"/>
                  </a:cubicBezTo>
                  <a:cubicBezTo>
                    <a:pt x="584" y="337"/>
                    <a:pt x="558" y="243"/>
                    <a:pt x="517" y="162"/>
                  </a:cubicBezTo>
                  <a:cubicBezTo>
                    <a:pt x="477" y="75"/>
                    <a:pt x="390" y="14"/>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4" name="Google Shape;624;p29"/>
            <p:cNvSpPr/>
            <p:nvPr/>
          </p:nvSpPr>
          <p:spPr>
            <a:xfrm>
              <a:off x="-2187687" y="3512571"/>
              <a:ext cx="219090" cy="165082"/>
            </a:xfrm>
            <a:custGeom>
              <a:avLst/>
              <a:gdLst/>
              <a:ahLst/>
              <a:cxnLst/>
              <a:rect l="l" t="t" r="r" b="b"/>
              <a:pathLst>
                <a:path w="1505" h="1134" extrusionOk="0">
                  <a:moveTo>
                    <a:pt x="1124" y="0"/>
                  </a:moveTo>
                  <a:cubicBezTo>
                    <a:pt x="1092" y="0"/>
                    <a:pt x="1060" y="4"/>
                    <a:pt x="1028" y="12"/>
                  </a:cubicBezTo>
                  <a:cubicBezTo>
                    <a:pt x="927" y="39"/>
                    <a:pt x="833" y="86"/>
                    <a:pt x="746" y="146"/>
                  </a:cubicBezTo>
                  <a:cubicBezTo>
                    <a:pt x="478" y="307"/>
                    <a:pt x="263" y="542"/>
                    <a:pt x="128" y="831"/>
                  </a:cubicBezTo>
                  <a:cubicBezTo>
                    <a:pt x="61" y="992"/>
                    <a:pt x="1" y="1120"/>
                    <a:pt x="189" y="1133"/>
                  </a:cubicBezTo>
                  <a:cubicBezTo>
                    <a:pt x="193" y="1133"/>
                    <a:pt x="196" y="1133"/>
                    <a:pt x="200" y="1133"/>
                  </a:cubicBezTo>
                  <a:cubicBezTo>
                    <a:pt x="356" y="1133"/>
                    <a:pt x="609" y="1004"/>
                    <a:pt x="753" y="965"/>
                  </a:cubicBezTo>
                  <a:cubicBezTo>
                    <a:pt x="900" y="925"/>
                    <a:pt x="1041" y="871"/>
                    <a:pt x="1176" y="797"/>
                  </a:cubicBezTo>
                  <a:cubicBezTo>
                    <a:pt x="1303" y="723"/>
                    <a:pt x="1404" y="609"/>
                    <a:pt x="1458" y="462"/>
                  </a:cubicBezTo>
                  <a:cubicBezTo>
                    <a:pt x="1505" y="314"/>
                    <a:pt x="1451" y="160"/>
                    <a:pt x="1337" y="59"/>
                  </a:cubicBezTo>
                  <a:cubicBezTo>
                    <a:pt x="1271" y="21"/>
                    <a:pt x="1198"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5" name="Google Shape;625;p29"/>
            <p:cNvSpPr/>
            <p:nvPr/>
          </p:nvSpPr>
          <p:spPr>
            <a:xfrm>
              <a:off x="-2328312" y="3704730"/>
              <a:ext cx="151544" cy="207444"/>
            </a:xfrm>
            <a:custGeom>
              <a:avLst/>
              <a:gdLst/>
              <a:ahLst/>
              <a:cxnLst/>
              <a:rect l="l" t="t" r="r" b="b"/>
              <a:pathLst>
                <a:path w="1041" h="1425" extrusionOk="0">
                  <a:moveTo>
                    <a:pt x="206" y="1"/>
                  </a:moveTo>
                  <a:cubicBezTo>
                    <a:pt x="154" y="1"/>
                    <a:pt x="103" y="19"/>
                    <a:pt x="67" y="55"/>
                  </a:cubicBezTo>
                  <a:cubicBezTo>
                    <a:pt x="20" y="108"/>
                    <a:pt x="0" y="182"/>
                    <a:pt x="7" y="249"/>
                  </a:cubicBezTo>
                  <a:cubicBezTo>
                    <a:pt x="20" y="525"/>
                    <a:pt x="188" y="753"/>
                    <a:pt x="383" y="941"/>
                  </a:cubicBezTo>
                  <a:cubicBezTo>
                    <a:pt x="578" y="1135"/>
                    <a:pt x="799" y="1297"/>
                    <a:pt x="1041" y="1424"/>
                  </a:cubicBezTo>
                  <a:cubicBezTo>
                    <a:pt x="1000" y="1256"/>
                    <a:pt x="967" y="1035"/>
                    <a:pt x="913" y="867"/>
                  </a:cubicBezTo>
                  <a:cubicBezTo>
                    <a:pt x="826" y="592"/>
                    <a:pt x="678" y="343"/>
                    <a:pt x="470" y="142"/>
                  </a:cubicBezTo>
                  <a:cubicBezTo>
                    <a:pt x="416" y="81"/>
                    <a:pt x="349" y="41"/>
                    <a:pt x="282" y="14"/>
                  </a:cubicBezTo>
                  <a:cubicBezTo>
                    <a:pt x="258" y="5"/>
                    <a:pt x="231"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6" name="Google Shape;626;p29"/>
            <p:cNvSpPr/>
            <p:nvPr/>
          </p:nvSpPr>
          <p:spPr>
            <a:xfrm>
              <a:off x="-2182737" y="3710698"/>
              <a:ext cx="152563" cy="207299"/>
            </a:xfrm>
            <a:custGeom>
              <a:avLst/>
              <a:gdLst/>
              <a:ahLst/>
              <a:cxnLst/>
              <a:rect l="l" t="t" r="r" b="b"/>
              <a:pathLst>
                <a:path w="1048" h="1424" extrusionOk="0">
                  <a:moveTo>
                    <a:pt x="841" y="0"/>
                  </a:moveTo>
                  <a:cubicBezTo>
                    <a:pt x="816" y="0"/>
                    <a:pt x="790" y="5"/>
                    <a:pt x="766" y="14"/>
                  </a:cubicBezTo>
                  <a:cubicBezTo>
                    <a:pt x="692" y="40"/>
                    <a:pt x="625" y="81"/>
                    <a:pt x="578" y="141"/>
                  </a:cubicBezTo>
                  <a:cubicBezTo>
                    <a:pt x="370" y="343"/>
                    <a:pt x="215" y="591"/>
                    <a:pt x="128" y="866"/>
                  </a:cubicBezTo>
                  <a:cubicBezTo>
                    <a:pt x="74" y="1034"/>
                    <a:pt x="47" y="1256"/>
                    <a:pt x="0" y="1423"/>
                  </a:cubicBezTo>
                  <a:cubicBezTo>
                    <a:pt x="242" y="1296"/>
                    <a:pt x="464" y="1135"/>
                    <a:pt x="658" y="940"/>
                  </a:cubicBezTo>
                  <a:cubicBezTo>
                    <a:pt x="853" y="752"/>
                    <a:pt x="1028" y="524"/>
                    <a:pt x="1034" y="255"/>
                  </a:cubicBezTo>
                  <a:cubicBezTo>
                    <a:pt x="1048" y="181"/>
                    <a:pt x="1028" y="108"/>
                    <a:pt x="981"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7" name="Google Shape;627;p29"/>
            <p:cNvSpPr/>
            <p:nvPr/>
          </p:nvSpPr>
          <p:spPr>
            <a:xfrm>
              <a:off x="-2326420" y="3957156"/>
              <a:ext cx="152563" cy="208027"/>
            </a:xfrm>
            <a:custGeom>
              <a:avLst/>
              <a:gdLst/>
              <a:ahLst/>
              <a:cxnLst/>
              <a:rect l="l" t="t" r="r" b="b"/>
              <a:pathLst>
                <a:path w="1048" h="1429" extrusionOk="0">
                  <a:moveTo>
                    <a:pt x="214" y="0"/>
                  </a:moveTo>
                  <a:cubicBezTo>
                    <a:pt x="161" y="0"/>
                    <a:pt x="110" y="20"/>
                    <a:pt x="68" y="53"/>
                  </a:cubicBezTo>
                  <a:cubicBezTo>
                    <a:pt x="21" y="113"/>
                    <a:pt x="1" y="187"/>
                    <a:pt x="14" y="254"/>
                  </a:cubicBezTo>
                  <a:cubicBezTo>
                    <a:pt x="21" y="529"/>
                    <a:pt x="195" y="757"/>
                    <a:pt x="390" y="945"/>
                  </a:cubicBezTo>
                  <a:cubicBezTo>
                    <a:pt x="585" y="1140"/>
                    <a:pt x="806" y="1301"/>
                    <a:pt x="1048" y="1429"/>
                  </a:cubicBezTo>
                  <a:cubicBezTo>
                    <a:pt x="1001" y="1261"/>
                    <a:pt x="974" y="1039"/>
                    <a:pt x="920" y="872"/>
                  </a:cubicBezTo>
                  <a:cubicBezTo>
                    <a:pt x="833" y="596"/>
                    <a:pt x="679" y="348"/>
                    <a:pt x="471" y="147"/>
                  </a:cubicBezTo>
                  <a:cubicBezTo>
                    <a:pt x="424" y="86"/>
                    <a:pt x="356" y="46"/>
                    <a:pt x="283" y="12"/>
                  </a:cubicBezTo>
                  <a:cubicBezTo>
                    <a:pt x="260" y="4"/>
                    <a:pt x="237"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8" name="Google Shape;628;p29"/>
            <p:cNvSpPr/>
            <p:nvPr/>
          </p:nvSpPr>
          <p:spPr>
            <a:xfrm>
              <a:off x="-2293229" y="4164600"/>
              <a:ext cx="152708" cy="207736"/>
            </a:xfrm>
            <a:custGeom>
              <a:avLst/>
              <a:gdLst/>
              <a:ahLst/>
              <a:cxnLst/>
              <a:rect l="l" t="t" r="r" b="b"/>
              <a:pathLst>
                <a:path w="1049" h="1427" extrusionOk="0">
                  <a:moveTo>
                    <a:pt x="208" y="1"/>
                  </a:moveTo>
                  <a:cubicBezTo>
                    <a:pt x="158" y="1"/>
                    <a:pt x="108" y="22"/>
                    <a:pt x="68" y="57"/>
                  </a:cubicBezTo>
                  <a:cubicBezTo>
                    <a:pt x="28" y="111"/>
                    <a:pt x="1" y="185"/>
                    <a:pt x="14" y="252"/>
                  </a:cubicBezTo>
                  <a:cubicBezTo>
                    <a:pt x="28" y="527"/>
                    <a:pt x="196" y="756"/>
                    <a:pt x="390" y="944"/>
                  </a:cubicBezTo>
                  <a:cubicBezTo>
                    <a:pt x="585" y="1138"/>
                    <a:pt x="806" y="1299"/>
                    <a:pt x="1048" y="1427"/>
                  </a:cubicBezTo>
                  <a:cubicBezTo>
                    <a:pt x="1008" y="1259"/>
                    <a:pt x="974" y="1038"/>
                    <a:pt x="921" y="870"/>
                  </a:cubicBezTo>
                  <a:cubicBezTo>
                    <a:pt x="833" y="594"/>
                    <a:pt x="679" y="346"/>
                    <a:pt x="478" y="145"/>
                  </a:cubicBezTo>
                  <a:cubicBezTo>
                    <a:pt x="424" y="84"/>
                    <a:pt x="357" y="44"/>
                    <a:pt x="283" y="17"/>
                  </a:cubicBezTo>
                  <a:cubicBezTo>
                    <a:pt x="258" y="6"/>
                    <a:pt x="233"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9" name="Google Shape;629;p29"/>
            <p:cNvSpPr/>
            <p:nvPr/>
          </p:nvSpPr>
          <p:spPr>
            <a:xfrm>
              <a:off x="-2293229" y="4353264"/>
              <a:ext cx="188811" cy="176437"/>
            </a:xfrm>
            <a:custGeom>
              <a:avLst/>
              <a:gdLst/>
              <a:ahLst/>
              <a:cxnLst/>
              <a:rect l="l" t="t" r="r" b="b"/>
              <a:pathLst>
                <a:path w="1297" h="1212" extrusionOk="0">
                  <a:moveTo>
                    <a:pt x="208" y="0"/>
                  </a:moveTo>
                  <a:cubicBezTo>
                    <a:pt x="141" y="0"/>
                    <a:pt x="81" y="33"/>
                    <a:pt x="41" y="91"/>
                  </a:cubicBezTo>
                  <a:cubicBezTo>
                    <a:pt x="8" y="151"/>
                    <a:pt x="1" y="225"/>
                    <a:pt x="28" y="292"/>
                  </a:cubicBezTo>
                  <a:cubicBezTo>
                    <a:pt x="95" y="554"/>
                    <a:pt x="316" y="748"/>
                    <a:pt x="545" y="889"/>
                  </a:cubicBezTo>
                  <a:cubicBezTo>
                    <a:pt x="780" y="1030"/>
                    <a:pt x="1028" y="1138"/>
                    <a:pt x="1297" y="1212"/>
                  </a:cubicBezTo>
                  <a:cubicBezTo>
                    <a:pt x="1216" y="1064"/>
                    <a:pt x="1135" y="849"/>
                    <a:pt x="1048" y="701"/>
                  </a:cubicBezTo>
                  <a:cubicBezTo>
                    <a:pt x="900" y="446"/>
                    <a:pt x="699" y="238"/>
                    <a:pt x="451" y="91"/>
                  </a:cubicBezTo>
                  <a:cubicBezTo>
                    <a:pt x="390" y="44"/>
                    <a:pt x="316" y="17"/>
                    <a:pt x="243" y="3"/>
                  </a:cubicBezTo>
                  <a:cubicBezTo>
                    <a:pt x="231" y="1"/>
                    <a:pt x="219"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0" name="Google Shape;630;p29"/>
            <p:cNvSpPr/>
            <p:nvPr/>
          </p:nvSpPr>
          <p:spPr>
            <a:xfrm>
              <a:off x="-2179826" y="3962979"/>
              <a:ext cx="152563" cy="208027"/>
            </a:xfrm>
            <a:custGeom>
              <a:avLst/>
              <a:gdLst/>
              <a:ahLst/>
              <a:cxnLst/>
              <a:rect l="l" t="t" r="r" b="b"/>
              <a:pathLst>
                <a:path w="1048" h="1429" extrusionOk="0">
                  <a:moveTo>
                    <a:pt x="835" y="1"/>
                  </a:moveTo>
                  <a:cubicBezTo>
                    <a:pt x="812" y="1"/>
                    <a:pt x="788" y="4"/>
                    <a:pt x="766" y="13"/>
                  </a:cubicBezTo>
                  <a:cubicBezTo>
                    <a:pt x="692" y="39"/>
                    <a:pt x="632" y="86"/>
                    <a:pt x="578" y="140"/>
                  </a:cubicBezTo>
                  <a:cubicBezTo>
                    <a:pt x="370" y="342"/>
                    <a:pt x="215" y="597"/>
                    <a:pt x="128" y="872"/>
                  </a:cubicBezTo>
                  <a:cubicBezTo>
                    <a:pt x="81" y="1040"/>
                    <a:pt x="48" y="1254"/>
                    <a:pt x="1" y="1429"/>
                  </a:cubicBezTo>
                  <a:cubicBezTo>
                    <a:pt x="242" y="1295"/>
                    <a:pt x="464" y="1134"/>
                    <a:pt x="665" y="946"/>
                  </a:cubicBezTo>
                  <a:cubicBezTo>
                    <a:pt x="853" y="758"/>
                    <a:pt x="1028" y="523"/>
                    <a:pt x="1041" y="254"/>
                  </a:cubicBezTo>
                  <a:cubicBezTo>
                    <a:pt x="1048" y="180"/>
                    <a:pt x="1028" y="113"/>
                    <a:pt x="981" y="53"/>
                  </a:cubicBezTo>
                  <a:cubicBezTo>
                    <a:pt x="939" y="20"/>
                    <a:pt x="887" y="1"/>
                    <a:pt x="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1" name="Google Shape;631;p29"/>
            <p:cNvSpPr/>
            <p:nvPr/>
          </p:nvSpPr>
          <p:spPr>
            <a:xfrm>
              <a:off x="-2140666" y="4171005"/>
              <a:ext cx="152563" cy="207299"/>
            </a:xfrm>
            <a:custGeom>
              <a:avLst/>
              <a:gdLst/>
              <a:ahLst/>
              <a:cxnLst/>
              <a:rect l="l" t="t" r="r" b="b"/>
              <a:pathLst>
                <a:path w="1048" h="1424" extrusionOk="0">
                  <a:moveTo>
                    <a:pt x="841" y="0"/>
                  </a:moveTo>
                  <a:cubicBezTo>
                    <a:pt x="815" y="0"/>
                    <a:pt x="790" y="4"/>
                    <a:pt x="765" y="13"/>
                  </a:cubicBezTo>
                  <a:cubicBezTo>
                    <a:pt x="692" y="40"/>
                    <a:pt x="631" y="81"/>
                    <a:pt x="577" y="141"/>
                  </a:cubicBezTo>
                  <a:cubicBezTo>
                    <a:pt x="369" y="342"/>
                    <a:pt x="215" y="591"/>
                    <a:pt x="128" y="866"/>
                  </a:cubicBezTo>
                  <a:cubicBezTo>
                    <a:pt x="81" y="1034"/>
                    <a:pt x="47" y="1255"/>
                    <a:pt x="0" y="1423"/>
                  </a:cubicBezTo>
                  <a:cubicBezTo>
                    <a:pt x="242" y="1296"/>
                    <a:pt x="463" y="1134"/>
                    <a:pt x="665" y="947"/>
                  </a:cubicBezTo>
                  <a:cubicBezTo>
                    <a:pt x="853" y="759"/>
                    <a:pt x="1027" y="524"/>
                    <a:pt x="1041" y="255"/>
                  </a:cubicBezTo>
                  <a:cubicBezTo>
                    <a:pt x="1047" y="181"/>
                    <a:pt x="1027" y="107"/>
                    <a:pt x="980"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2" name="Google Shape;632;p29"/>
            <p:cNvSpPr/>
            <p:nvPr/>
          </p:nvSpPr>
          <p:spPr>
            <a:xfrm>
              <a:off x="-2112424" y="4327352"/>
              <a:ext cx="152708" cy="207299"/>
            </a:xfrm>
            <a:custGeom>
              <a:avLst/>
              <a:gdLst/>
              <a:ahLst/>
              <a:cxnLst/>
              <a:rect l="l" t="t" r="r" b="b"/>
              <a:pathLst>
                <a:path w="1049" h="1424" extrusionOk="0">
                  <a:moveTo>
                    <a:pt x="841" y="0"/>
                  </a:moveTo>
                  <a:cubicBezTo>
                    <a:pt x="816" y="0"/>
                    <a:pt x="791" y="5"/>
                    <a:pt x="766" y="13"/>
                  </a:cubicBezTo>
                  <a:cubicBezTo>
                    <a:pt x="692" y="40"/>
                    <a:pt x="632" y="87"/>
                    <a:pt x="578" y="141"/>
                  </a:cubicBezTo>
                  <a:cubicBezTo>
                    <a:pt x="370" y="342"/>
                    <a:pt x="216" y="598"/>
                    <a:pt x="135" y="873"/>
                  </a:cubicBezTo>
                  <a:cubicBezTo>
                    <a:pt x="81" y="1041"/>
                    <a:pt x="48" y="1255"/>
                    <a:pt x="1" y="1423"/>
                  </a:cubicBezTo>
                  <a:cubicBezTo>
                    <a:pt x="242" y="1296"/>
                    <a:pt x="471" y="1135"/>
                    <a:pt x="665" y="947"/>
                  </a:cubicBezTo>
                  <a:cubicBezTo>
                    <a:pt x="853" y="759"/>
                    <a:pt x="1028" y="524"/>
                    <a:pt x="1041" y="255"/>
                  </a:cubicBezTo>
                  <a:cubicBezTo>
                    <a:pt x="1048" y="181"/>
                    <a:pt x="1028" y="107"/>
                    <a:pt x="981" y="54"/>
                  </a:cubicBezTo>
                  <a:cubicBezTo>
                    <a:pt x="941"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3" name="Google Shape;633;p29"/>
            <p:cNvSpPr/>
            <p:nvPr/>
          </p:nvSpPr>
          <p:spPr>
            <a:xfrm>
              <a:off x="-2042985" y="3466570"/>
              <a:ext cx="569198" cy="1393444"/>
            </a:xfrm>
            <a:custGeom>
              <a:avLst/>
              <a:gdLst/>
              <a:ahLst/>
              <a:cxnLst/>
              <a:rect l="l" t="t" r="r" b="b"/>
              <a:pathLst>
                <a:path w="3910" h="9572" extrusionOk="0">
                  <a:moveTo>
                    <a:pt x="3847" y="1"/>
                  </a:moveTo>
                  <a:cubicBezTo>
                    <a:pt x="3835" y="1"/>
                    <a:pt x="3823" y="6"/>
                    <a:pt x="3813" y="19"/>
                  </a:cubicBezTo>
                  <a:cubicBezTo>
                    <a:pt x="1699" y="2778"/>
                    <a:pt x="383" y="6067"/>
                    <a:pt x="7" y="9525"/>
                  </a:cubicBezTo>
                  <a:cubicBezTo>
                    <a:pt x="0" y="9545"/>
                    <a:pt x="21" y="9565"/>
                    <a:pt x="41" y="9572"/>
                  </a:cubicBezTo>
                  <a:lnTo>
                    <a:pt x="47" y="9572"/>
                  </a:lnTo>
                  <a:cubicBezTo>
                    <a:pt x="68" y="9572"/>
                    <a:pt x="81" y="9551"/>
                    <a:pt x="88" y="9538"/>
                  </a:cubicBezTo>
                  <a:cubicBezTo>
                    <a:pt x="464" y="6094"/>
                    <a:pt x="1773" y="2818"/>
                    <a:pt x="3881" y="73"/>
                  </a:cubicBezTo>
                  <a:cubicBezTo>
                    <a:pt x="3910" y="39"/>
                    <a:pt x="3879" y="1"/>
                    <a:pt x="3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4" name="Google Shape;634;p29"/>
            <p:cNvSpPr/>
            <p:nvPr/>
          </p:nvSpPr>
          <p:spPr>
            <a:xfrm>
              <a:off x="-1549485" y="3348363"/>
              <a:ext cx="209337" cy="214869"/>
            </a:xfrm>
            <a:custGeom>
              <a:avLst/>
              <a:gdLst/>
              <a:ahLst/>
              <a:cxnLst/>
              <a:rect l="l" t="t" r="r" b="b"/>
              <a:pathLst>
                <a:path w="1438" h="1476" extrusionOk="0">
                  <a:moveTo>
                    <a:pt x="1106" y="1"/>
                  </a:moveTo>
                  <a:cubicBezTo>
                    <a:pt x="1075" y="1"/>
                    <a:pt x="1044" y="4"/>
                    <a:pt x="1014" y="12"/>
                  </a:cubicBezTo>
                  <a:cubicBezTo>
                    <a:pt x="866" y="66"/>
                    <a:pt x="732" y="160"/>
                    <a:pt x="638" y="294"/>
                  </a:cubicBezTo>
                  <a:cubicBezTo>
                    <a:pt x="430" y="556"/>
                    <a:pt x="0" y="1133"/>
                    <a:pt x="27" y="1476"/>
                  </a:cubicBezTo>
                  <a:cubicBezTo>
                    <a:pt x="209" y="1402"/>
                    <a:pt x="383" y="1308"/>
                    <a:pt x="551" y="1207"/>
                  </a:cubicBezTo>
                  <a:cubicBezTo>
                    <a:pt x="887" y="1019"/>
                    <a:pt x="1249" y="811"/>
                    <a:pt x="1390" y="448"/>
                  </a:cubicBezTo>
                  <a:cubicBezTo>
                    <a:pt x="1424" y="368"/>
                    <a:pt x="1437" y="274"/>
                    <a:pt x="1410" y="187"/>
                  </a:cubicBezTo>
                  <a:cubicBezTo>
                    <a:pt x="1367" y="67"/>
                    <a:pt x="123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5" name="Google Shape;635;p29"/>
            <p:cNvSpPr/>
            <p:nvPr/>
          </p:nvSpPr>
          <p:spPr>
            <a:xfrm>
              <a:off x="-1735094" y="3511261"/>
              <a:ext cx="119226" cy="266985"/>
            </a:xfrm>
            <a:custGeom>
              <a:avLst/>
              <a:gdLst/>
              <a:ahLst/>
              <a:cxnLst/>
              <a:rect l="l" t="t" r="r" b="b"/>
              <a:pathLst>
                <a:path w="819" h="1834" extrusionOk="0">
                  <a:moveTo>
                    <a:pt x="582" y="0"/>
                  </a:moveTo>
                  <a:cubicBezTo>
                    <a:pt x="516" y="0"/>
                    <a:pt x="451" y="24"/>
                    <a:pt x="403" y="68"/>
                  </a:cubicBezTo>
                  <a:cubicBezTo>
                    <a:pt x="322" y="135"/>
                    <a:pt x="269" y="222"/>
                    <a:pt x="235" y="323"/>
                  </a:cubicBezTo>
                  <a:cubicBezTo>
                    <a:pt x="148" y="598"/>
                    <a:pt x="0" y="1726"/>
                    <a:pt x="396" y="1833"/>
                  </a:cubicBezTo>
                  <a:cubicBezTo>
                    <a:pt x="604" y="1478"/>
                    <a:pt x="665" y="941"/>
                    <a:pt x="779" y="538"/>
                  </a:cubicBezTo>
                  <a:cubicBezTo>
                    <a:pt x="806" y="451"/>
                    <a:pt x="819" y="350"/>
                    <a:pt x="819" y="256"/>
                  </a:cubicBezTo>
                  <a:cubicBezTo>
                    <a:pt x="819" y="162"/>
                    <a:pt x="765" y="75"/>
                    <a:pt x="685" y="21"/>
                  </a:cubicBezTo>
                  <a:cubicBezTo>
                    <a:pt x="652" y="7"/>
                    <a:pt x="617"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6" name="Google Shape;636;p29"/>
            <p:cNvSpPr/>
            <p:nvPr/>
          </p:nvSpPr>
          <p:spPr>
            <a:xfrm>
              <a:off x="-1701902" y="3676197"/>
              <a:ext cx="251262" cy="116023"/>
            </a:xfrm>
            <a:custGeom>
              <a:avLst/>
              <a:gdLst/>
              <a:ahLst/>
              <a:cxnLst/>
              <a:rect l="l" t="t" r="r" b="b"/>
              <a:pathLst>
                <a:path w="1726" h="797" extrusionOk="0">
                  <a:moveTo>
                    <a:pt x="1248" y="1"/>
                  </a:moveTo>
                  <a:cubicBezTo>
                    <a:pt x="1195" y="1"/>
                    <a:pt x="1141" y="6"/>
                    <a:pt x="1088" y="16"/>
                  </a:cubicBezTo>
                  <a:lnTo>
                    <a:pt x="1088" y="22"/>
                  </a:lnTo>
                  <a:cubicBezTo>
                    <a:pt x="779" y="56"/>
                    <a:pt x="484" y="184"/>
                    <a:pt x="242" y="392"/>
                  </a:cubicBezTo>
                  <a:cubicBezTo>
                    <a:pt x="114" y="506"/>
                    <a:pt x="0" y="593"/>
                    <a:pt x="168" y="680"/>
                  </a:cubicBezTo>
                  <a:cubicBezTo>
                    <a:pt x="309" y="761"/>
                    <a:pt x="604" y="747"/>
                    <a:pt x="759" y="768"/>
                  </a:cubicBezTo>
                  <a:cubicBezTo>
                    <a:pt x="872" y="788"/>
                    <a:pt x="984" y="797"/>
                    <a:pt x="1100" y="797"/>
                  </a:cubicBezTo>
                  <a:cubicBezTo>
                    <a:pt x="1136" y="797"/>
                    <a:pt x="1172" y="796"/>
                    <a:pt x="1209" y="794"/>
                  </a:cubicBezTo>
                  <a:cubicBezTo>
                    <a:pt x="1356" y="781"/>
                    <a:pt x="1497" y="714"/>
                    <a:pt x="1598" y="606"/>
                  </a:cubicBezTo>
                  <a:cubicBezTo>
                    <a:pt x="1705" y="492"/>
                    <a:pt x="1725" y="324"/>
                    <a:pt x="1652" y="184"/>
                  </a:cubicBezTo>
                  <a:cubicBezTo>
                    <a:pt x="1598" y="96"/>
                    <a:pt x="1504" y="36"/>
                    <a:pt x="1403" y="16"/>
                  </a:cubicBezTo>
                  <a:cubicBezTo>
                    <a:pt x="1353" y="6"/>
                    <a:pt x="1301"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7" name="Google Shape;637;p29"/>
            <p:cNvSpPr/>
            <p:nvPr/>
          </p:nvSpPr>
          <p:spPr>
            <a:xfrm>
              <a:off x="-1870042" y="3739813"/>
              <a:ext cx="102776" cy="241654"/>
            </a:xfrm>
            <a:custGeom>
              <a:avLst/>
              <a:gdLst/>
              <a:ahLst/>
              <a:cxnLst/>
              <a:rect l="l" t="t" r="r" b="b"/>
              <a:pathLst>
                <a:path w="706" h="1660" extrusionOk="0">
                  <a:moveTo>
                    <a:pt x="293" y="1"/>
                  </a:moveTo>
                  <a:cubicBezTo>
                    <a:pt x="274" y="1"/>
                    <a:pt x="254" y="3"/>
                    <a:pt x="236" y="8"/>
                  </a:cubicBezTo>
                  <a:cubicBezTo>
                    <a:pt x="168" y="42"/>
                    <a:pt x="121" y="96"/>
                    <a:pt x="101" y="163"/>
                  </a:cubicBezTo>
                  <a:cubicBezTo>
                    <a:pt x="1" y="411"/>
                    <a:pt x="54" y="700"/>
                    <a:pt x="155" y="948"/>
                  </a:cubicBezTo>
                  <a:cubicBezTo>
                    <a:pt x="249" y="1203"/>
                    <a:pt x="383" y="1445"/>
                    <a:pt x="551" y="1660"/>
                  </a:cubicBezTo>
                  <a:cubicBezTo>
                    <a:pt x="578" y="1492"/>
                    <a:pt x="645" y="1277"/>
                    <a:pt x="665" y="1103"/>
                  </a:cubicBezTo>
                  <a:cubicBezTo>
                    <a:pt x="705" y="814"/>
                    <a:pt x="672" y="525"/>
                    <a:pt x="565" y="257"/>
                  </a:cubicBezTo>
                  <a:cubicBezTo>
                    <a:pt x="544" y="183"/>
                    <a:pt x="504" y="116"/>
                    <a:pt x="450" y="62"/>
                  </a:cubicBezTo>
                  <a:cubicBezTo>
                    <a:pt x="405" y="22"/>
                    <a:pt x="349"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8" name="Google Shape;638;p29"/>
            <p:cNvSpPr/>
            <p:nvPr/>
          </p:nvSpPr>
          <p:spPr>
            <a:xfrm>
              <a:off x="-1797691" y="3844336"/>
              <a:ext cx="215160" cy="140043"/>
            </a:xfrm>
            <a:custGeom>
              <a:avLst/>
              <a:gdLst/>
              <a:ahLst/>
              <a:cxnLst/>
              <a:rect l="l" t="t" r="r" b="b"/>
              <a:pathLst>
                <a:path w="1478" h="962" extrusionOk="0">
                  <a:moveTo>
                    <a:pt x="1242" y="0"/>
                  </a:moveTo>
                  <a:cubicBezTo>
                    <a:pt x="1177" y="0"/>
                    <a:pt x="1115" y="13"/>
                    <a:pt x="1054" y="35"/>
                  </a:cubicBezTo>
                  <a:cubicBezTo>
                    <a:pt x="786" y="136"/>
                    <a:pt x="544" y="297"/>
                    <a:pt x="349" y="512"/>
                  </a:cubicBezTo>
                  <a:cubicBezTo>
                    <a:pt x="229" y="640"/>
                    <a:pt x="115" y="834"/>
                    <a:pt x="0" y="962"/>
                  </a:cubicBezTo>
                  <a:cubicBezTo>
                    <a:pt x="269" y="948"/>
                    <a:pt x="544" y="895"/>
                    <a:pt x="799" y="801"/>
                  </a:cubicBezTo>
                  <a:cubicBezTo>
                    <a:pt x="1054" y="713"/>
                    <a:pt x="1303" y="572"/>
                    <a:pt x="1430" y="331"/>
                  </a:cubicBezTo>
                  <a:cubicBezTo>
                    <a:pt x="1471" y="270"/>
                    <a:pt x="1477" y="197"/>
                    <a:pt x="1464" y="129"/>
                  </a:cubicBezTo>
                  <a:cubicBezTo>
                    <a:pt x="1430" y="56"/>
                    <a:pt x="1363" y="9"/>
                    <a:pt x="1283" y="2"/>
                  </a:cubicBezTo>
                  <a:cubicBezTo>
                    <a:pt x="1269" y="1"/>
                    <a:pt x="1255" y="0"/>
                    <a:pt x="1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9" name="Google Shape;639;p29"/>
            <p:cNvSpPr/>
            <p:nvPr/>
          </p:nvSpPr>
          <p:spPr>
            <a:xfrm>
              <a:off x="-1973546" y="3970840"/>
              <a:ext cx="102630" cy="242237"/>
            </a:xfrm>
            <a:custGeom>
              <a:avLst/>
              <a:gdLst/>
              <a:ahLst/>
              <a:cxnLst/>
              <a:rect l="l" t="t" r="r" b="b"/>
              <a:pathLst>
                <a:path w="705" h="1664" extrusionOk="0">
                  <a:moveTo>
                    <a:pt x="305" y="1"/>
                  </a:moveTo>
                  <a:cubicBezTo>
                    <a:pt x="282" y="1"/>
                    <a:pt x="259" y="4"/>
                    <a:pt x="235" y="12"/>
                  </a:cubicBezTo>
                  <a:cubicBezTo>
                    <a:pt x="175" y="39"/>
                    <a:pt x="121" y="100"/>
                    <a:pt x="101" y="167"/>
                  </a:cubicBezTo>
                  <a:cubicBezTo>
                    <a:pt x="0" y="415"/>
                    <a:pt x="60" y="697"/>
                    <a:pt x="154" y="952"/>
                  </a:cubicBezTo>
                  <a:cubicBezTo>
                    <a:pt x="254" y="1204"/>
                    <a:pt x="387" y="1444"/>
                    <a:pt x="552" y="1657"/>
                  </a:cubicBezTo>
                  <a:lnTo>
                    <a:pt x="552" y="1657"/>
                  </a:lnTo>
                  <a:cubicBezTo>
                    <a:pt x="586" y="1484"/>
                    <a:pt x="645" y="1279"/>
                    <a:pt x="671" y="1106"/>
                  </a:cubicBezTo>
                  <a:cubicBezTo>
                    <a:pt x="705" y="818"/>
                    <a:pt x="671" y="529"/>
                    <a:pt x="571" y="261"/>
                  </a:cubicBezTo>
                  <a:cubicBezTo>
                    <a:pt x="544" y="187"/>
                    <a:pt x="504" y="120"/>
                    <a:pt x="450" y="66"/>
                  </a:cubicBezTo>
                  <a:cubicBezTo>
                    <a:pt x="412" y="23"/>
                    <a:pt x="360" y="1"/>
                    <a:pt x="305" y="1"/>
                  </a:cubicBezTo>
                  <a:close/>
                  <a:moveTo>
                    <a:pt x="552" y="1657"/>
                  </a:moveTo>
                  <a:cubicBezTo>
                    <a:pt x="551" y="1659"/>
                    <a:pt x="551" y="1661"/>
                    <a:pt x="551" y="1664"/>
                  </a:cubicBezTo>
                  <a:lnTo>
                    <a:pt x="557" y="1664"/>
                  </a:lnTo>
                  <a:cubicBezTo>
                    <a:pt x="555" y="1661"/>
                    <a:pt x="554" y="1659"/>
                    <a:pt x="552" y="1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0" name="Google Shape;640;p29"/>
            <p:cNvSpPr/>
            <p:nvPr/>
          </p:nvSpPr>
          <p:spPr>
            <a:xfrm>
              <a:off x="-2030320" y="4172752"/>
              <a:ext cx="103795" cy="242674"/>
            </a:xfrm>
            <a:custGeom>
              <a:avLst/>
              <a:gdLst/>
              <a:ahLst/>
              <a:cxnLst/>
              <a:rect l="l" t="t" r="r" b="b"/>
              <a:pathLst>
                <a:path w="713" h="1667" extrusionOk="0">
                  <a:moveTo>
                    <a:pt x="300" y="0"/>
                  </a:moveTo>
                  <a:cubicBezTo>
                    <a:pt x="281" y="0"/>
                    <a:pt x="261" y="3"/>
                    <a:pt x="242" y="8"/>
                  </a:cubicBezTo>
                  <a:cubicBezTo>
                    <a:pt x="175" y="42"/>
                    <a:pt x="128" y="95"/>
                    <a:pt x="108" y="163"/>
                  </a:cubicBezTo>
                  <a:cubicBezTo>
                    <a:pt x="1" y="418"/>
                    <a:pt x="61" y="700"/>
                    <a:pt x="162" y="948"/>
                  </a:cubicBezTo>
                  <a:cubicBezTo>
                    <a:pt x="256" y="1203"/>
                    <a:pt x="390" y="1445"/>
                    <a:pt x="558" y="1666"/>
                  </a:cubicBezTo>
                  <a:cubicBezTo>
                    <a:pt x="585" y="1492"/>
                    <a:pt x="652" y="1277"/>
                    <a:pt x="672" y="1102"/>
                  </a:cubicBezTo>
                  <a:cubicBezTo>
                    <a:pt x="712" y="814"/>
                    <a:pt x="672" y="525"/>
                    <a:pt x="571" y="257"/>
                  </a:cubicBezTo>
                  <a:cubicBezTo>
                    <a:pt x="544" y="183"/>
                    <a:pt x="504" y="116"/>
                    <a:pt x="450" y="62"/>
                  </a:cubicBezTo>
                  <a:cubicBezTo>
                    <a:pt x="410" y="22"/>
                    <a:pt x="35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1" name="Google Shape;641;p29"/>
            <p:cNvSpPr/>
            <p:nvPr/>
          </p:nvSpPr>
          <p:spPr>
            <a:xfrm>
              <a:off x="-2100633" y="4344530"/>
              <a:ext cx="119372" cy="229135"/>
            </a:xfrm>
            <a:custGeom>
              <a:avLst/>
              <a:gdLst/>
              <a:ahLst/>
              <a:cxnLst/>
              <a:rect l="l" t="t" r="r" b="b"/>
              <a:pathLst>
                <a:path w="820" h="1574" extrusionOk="0">
                  <a:moveTo>
                    <a:pt x="248" y="0"/>
                  </a:moveTo>
                  <a:cubicBezTo>
                    <a:pt x="211" y="0"/>
                    <a:pt x="174" y="10"/>
                    <a:pt x="141" y="30"/>
                  </a:cubicBezTo>
                  <a:cubicBezTo>
                    <a:pt x="81" y="70"/>
                    <a:pt x="47" y="137"/>
                    <a:pt x="41" y="211"/>
                  </a:cubicBezTo>
                  <a:cubicBezTo>
                    <a:pt x="0" y="480"/>
                    <a:pt x="121" y="741"/>
                    <a:pt x="269" y="970"/>
                  </a:cubicBezTo>
                  <a:cubicBezTo>
                    <a:pt x="417" y="1191"/>
                    <a:pt x="605" y="1399"/>
                    <a:pt x="813" y="1574"/>
                  </a:cubicBezTo>
                  <a:cubicBezTo>
                    <a:pt x="799" y="1399"/>
                    <a:pt x="819" y="1178"/>
                    <a:pt x="799" y="1003"/>
                  </a:cubicBezTo>
                  <a:cubicBezTo>
                    <a:pt x="772" y="714"/>
                    <a:pt x="678" y="439"/>
                    <a:pt x="517" y="204"/>
                  </a:cubicBezTo>
                  <a:cubicBezTo>
                    <a:pt x="477" y="130"/>
                    <a:pt x="423" y="77"/>
                    <a:pt x="363" y="36"/>
                  </a:cubicBezTo>
                  <a:cubicBezTo>
                    <a:pt x="328" y="12"/>
                    <a:pt x="288" y="0"/>
                    <a:pt x="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2" name="Google Shape;642;p29"/>
            <p:cNvSpPr/>
            <p:nvPr/>
          </p:nvSpPr>
          <p:spPr>
            <a:xfrm>
              <a:off x="-1900321" y="4075217"/>
              <a:ext cx="215160" cy="140771"/>
            </a:xfrm>
            <a:custGeom>
              <a:avLst/>
              <a:gdLst/>
              <a:ahLst/>
              <a:cxnLst/>
              <a:rect l="l" t="t" r="r" b="b"/>
              <a:pathLst>
                <a:path w="1478" h="967" extrusionOk="0">
                  <a:moveTo>
                    <a:pt x="1283" y="0"/>
                  </a:moveTo>
                  <a:cubicBezTo>
                    <a:pt x="1202" y="0"/>
                    <a:pt x="1128" y="14"/>
                    <a:pt x="1054" y="40"/>
                  </a:cubicBezTo>
                  <a:cubicBezTo>
                    <a:pt x="786" y="134"/>
                    <a:pt x="538" y="302"/>
                    <a:pt x="350" y="517"/>
                  </a:cubicBezTo>
                  <a:cubicBezTo>
                    <a:pt x="229" y="645"/>
                    <a:pt x="115" y="833"/>
                    <a:pt x="1" y="967"/>
                  </a:cubicBezTo>
                  <a:cubicBezTo>
                    <a:pt x="269" y="953"/>
                    <a:pt x="538" y="900"/>
                    <a:pt x="799" y="806"/>
                  </a:cubicBezTo>
                  <a:cubicBezTo>
                    <a:pt x="1048" y="712"/>
                    <a:pt x="1303" y="571"/>
                    <a:pt x="1430" y="336"/>
                  </a:cubicBezTo>
                  <a:cubicBezTo>
                    <a:pt x="1464" y="275"/>
                    <a:pt x="1477" y="202"/>
                    <a:pt x="1457" y="128"/>
                  </a:cubicBezTo>
                  <a:cubicBezTo>
                    <a:pt x="1430" y="54"/>
                    <a:pt x="1357" y="7"/>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3" name="Google Shape;643;p29"/>
            <p:cNvSpPr/>
            <p:nvPr/>
          </p:nvSpPr>
          <p:spPr>
            <a:xfrm>
              <a:off x="-1952146" y="4280186"/>
              <a:ext cx="216179" cy="140043"/>
            </a:xfrm>
            <a:custGeom>
              <a:avLst/>
              <a:gdLst/>
              <a:ahLst/>
              <a:cxnLst/>
              <a:rect l="l" t="t" r="r" b="b"/>
              <a:pathLst>
                <a:path w="1485" h="962" extrusionOk="0">
                  <a:moveTo>
                    <a:pt x="1249" y="0"/>
                  </a:moveTo>
                  <a:cubicBezTo>
                    <a:pt x="1184" y="0"/>
                    <a:pt x="1123" y="13"/>
                    <a:pt x="1061" y="35"/>
                  </a:cubicBezTo>
                  <a:cubicBezTo>
                    <a:pt x="786" y="136"/>
                    <a:pt x="544" y="297"/>
                    <a:pt x="350" y="512"/>
                  </a:cubicBezTo>
                  <a:cubicBezTo>
                    <a:pt x="236" y="640"/>
                    <a:pt x="115" y="834"/>
                    <a:pt x="1" y="962"/>
                  </a:cubicBezTo>
                  <a:cubicBezTo>
                    <a:pt x="276" y="948"/>
                    <a:pt x="544" y="895"/>
                    <a:pt x="806" y="801"/>
                  </a:cubicBezTo>
                  <a:cubicBezTo>
                    <a:pt x="1055" y="713"/>
                    <a:pt x="1310" y="572"/>
                    <a:pt x="1437" y="331"/>
                  </a:cubicBezTo>
                  <a:cubicBezTo>
                    <a:pt x="1471" y="270"/>
                    <a:pt x="1484" y="197"/>
                    <a:pt x="1464" y="129"/>
                  </a:cubicBezTo>
                  <a:cubicBezTo>
                    <a:pt x="1431" y="56"/>
                    <a:pt x="1363" y="9"/>
                    <a:pt x="1290" y="2"/>
                  </a:cubicBezTo>
                  <a:cubicBezTo>
                    <a:pt x="1276" y="1"/>
                    <a:pt x="1262"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4" name="Google Shape;644;p29"/>
            <p:cNvSpPr/>
            <p:nvPr/>
          </p:nvSpPr>
          <p:spPr>
            <a:xfrm>
              <a:off x="-1990287" y="4434495"/>
              <a:ext cx="215160" cy="140189"/>
            </a:xfrm>
            <a:custGeom>
              <a:avLst/>
              <a:gdLst/>
              <a:ahLst/>
              <a:cxnLst/>
              <a:rect l="l" t="t" r="r" b="b"/>
              <a:pathLst>
                <a:path w="1478" h="963" extrusionOk="0">
                  <a:moveTo>
                    <a:pt x="1242" y="1"/>
                  </a:moveTo>
                  <a:cubicBezTo>
                    <a:pt x="1177" y="1"/>
                    <a:pt x="1116" y="14"/>
                    <a:pt x="1055" y="36"/>
                  </a:cubicBezTo>
                  <a:cubicBezTo>
                    <a:pt x="786" y="137"/>
                    <a:pt x="538" y="298"/>
                    <a:pt x="350" y="513"/>
                  </a:cubicBezTo>
                  <a:cubicBezTo>
                    <a:pt x="229" y="640"/>
                    <a:pt x="108" y="835"/>
                    <a:pt x="1" y="962"/>
                  </a:cubicBezTo>
                  <a:cubicBezTo>
                    <a:pt x="269" y="949"/>
                    <a:pt x="538" y="895"/>
                    <a:pt x="800" y="801"/>
                  </a:cubicBezTo>
                  <a:cubicBezTo>
                    <a:pt x="1048" y="714"/>
                    <a:pt x="1303" y="573"/>
                    <a:pt x="1431" y="331"/>
                  </a:cubicBezTo>
                  <a:cubicBezTo>
                    <a:pt x="1464" y="271"/>
                    <a:pt x="1478" y="197"/>
                    <a:pt x="1458" y="130"/>
                  </a:cubicBezTo>
                  <a:cubicBezTo>
                    <a:pt x="1431" y="56"/>
                    <a:pt x="1357" y="9"/>
                    <a:pt x="1283" y="2"/>
                  </a:cubicBezTo>
                  <a:cubicBezTo>
                    <a:pt x="1269" y="1"/>
                    <a:pt x="1256" y="1"/>
                    <a:pt x="1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45" name="Google Shape;645;p29"/>
          <p:cNvSpPr/>
          <p:nvPr/>
        </p:nvSpPr>
        <p:spPr>
          <a:xfrm>
            <a:off x="2144450" y="389759"/>
            <a:ext cx="1110491" cy="299478"/>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6" name="Google Shape;646;p29"/>
          <p:cNvSpPr/>
          <p:nvPr/>
        </p:nvSpPr>
        <p:spPr>
          <a:xfrm>
            <a:off x="8152844" y="11873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47" name="Google Shape;647;p29"/>
          <p:cNvGrpSpPr/>
          <p:nvPr/>
        </p:nvGrpSpPr>
        <p:grpSpPr>
          <a:xfrm>
            <a:off x="213176" y="4437673"/>
            <a:ext cx="389523" cy="610404"/>
            <a:chOff x="-646575" y="2982250"/>
            <a:chExt cx="498229" cy="780752"/>
          </a:xfrm>
        </p:grpSpPr>
        <p:sp>
          <p:nvSpPr>
            <p:cNvPr id="648" name="Google Shape;648;p29"/>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9" name="Google Shape;649;p29"/>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0" name="Google Shape;650;p29"/>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1" name="Google Shape;651;p29"/>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2" name="Google Shape;652;p29"/>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3" name="Google Shape;653;p29"/>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4" name="Google Shape;654;p29"/>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5" name="Google Shape;655;p29"/>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6" name="Google Shape;656;p29"/>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7" name="Google Shape;657;p29"/>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Imagen 12">
            <a:extLst>
              <a:ext uri="{FF2B5EF4-FFF2-40B4-BE49-F238E27FC236}">
                <a16:creationId xmlns:a16="http://schemas.microsoft.com/office/drawing/2014/main" id="{CC780C26-168D-DC2B-741B-9F3E14064A76}"/>
              </a:ext>
            </a:extLst>
          </p:cNvPr>
          <p:cNvPicPr>
            <a:picLocks noChangeAspect="1"/>
          </p:cNvPicPr>
          <p:nvPr/>
        </p:nvPicPr>
        <p:blipFill>
          <a:blip r:embed="rId3"/>
          <a:stretch>
            <a:fillRect/>
          </a:stretch>
        </p:blipFill>
        <p:spPr>
          <a:xfrm>
            <a:off x="4540135" y="797921"/>
            <a:ext cx="2261812" cy="213988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EA8FBC3-C62B-B065-5204-DACC31E24B51}"/>
              </a:ext>
            </a:extLst>
          </p:cNvPr>
          <p:cNvSpPr>
            <a:spLocks noGrp="1"/>
          </p:cNvSpPr>
          <p:nvPr>
            <p:ph type="title"/>
          </p:nvPr>
        </p:nvSpPr>
        <p:spPr>
          <a:xfrm>
            <a:off x="311104" y="407232"/>
            <a:ext cx="4751681" cy="1054599"/>
          </a:xfrm>
        </p:spPr>
        <p:txBody>
          <a:bodyPr/>
          <a:lstStyle/>
          <a:p>
            <a:r>
              <a:rPr lang="es-CO" sz="2800" dirty="0">
                <a:solidFill>
                  <a:srgbClr val="0070C0"/>
                </a:solidFill>
              </a:rPr>
              <a:t>Programa de fomento a iniciativas productivas</a:t>
            </a:r>
          </a:p>
        </p:txBody>
      </p:sp>
      <p:pic>
        <p:nvPicPr>
          <p:cNvPr id="1026" name="Picture 2">
            <a:extLst>
              <a:ext uri="{FF2B5EF4-FFF2-40B4-BE49-F238E27FC236}">
                <a16:creationId xmlns:a16="http://schemas.microsoft.com/office/drawing/2014/main" id="{6D655588-180E-FE36-A494-F68EFF60EB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03" t="1404" r="31215" b="-1404"/>
          <a:stretch/>
        </p:blipFill>
        <p:spPr bwMode="auto">
          <a:xfrm>
            <a:off x="604684" y="1584415"/>
            <a:ext cx="2396613" cy="315185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19CB2BDD-9B04-8305-9429-C7C3F64755F1}"/>
              </a:ext>
            </a:extLst>
          </p:cNvPr>
          <p:cNvSpPr txBox="1"/>
          <p:nvPr/>
        </p:nvSpPr>
        <p:spPr>
          <a:xfrm>
            <a:off x="7263268" y="3616040"/>
            <a:ext cx="1778643" cy="1380922"/>
          </a:xfrm>
          <a:prstGeom prst="rect">
            <a:avLst/>
          </a:prstGeom>
          <a:noFill/>
        </p:spPr>
        <p:txBody>
          <a:bodyPr wrap="square" rtlCol="0">
            <a:spAutoFit/>
          </a:bodyPr>
          <a:lstStyle/>
          <a:p>
            <a:r>
              <a:rPr lang="es-ES" sz="1200" b="1" dirty="0">
                <a:solidFill>
                  <a:schemeClr val="accent5"/>
                </a:solidFill>
              </a:rPr>
              <a:t>Iniciativas Productivas: </a:t>
            </a:r>
          </a:p>
          <a:p>
            <a:r>
              <a:rPr lang="es-ES" sz="1200" dirty="0">
                <a:solidFill>
                  <a:schemeClr val="accent5"/>
                </a:solidFill>
              </a:rPr>
              <a:t>Agricultura</a:t>
            </a:r>
          </a:p>
          <a:p>
            <a:r>
              <a:rPr lang="es-ES" sz="1200" dirty="0">
                <a:solidFill>
                  <a:schemeClr val="accent5"/>
                </a:solidFill>
              </a:rPr>
              <a:t>Pesca Artesanal</a:t>
            </a:r>
          </a:p>
          <a:p>
            <a:r>
              <a:rPr lang="es-ES" sz="1200" dirty="0">
                <a:solidFill>
                  <a:schemeClr val="accent5"/>
                </a:solidFill>
              </a:rPr>
              <a:t>Actividades Conexas</a:t>
            </a:r>
          </a:p>
          <a:p>
            <a:r>
              <a:rPr lang="es-ES" sz="1200" dirty="0">
                <a:solidFill>
                  <a:schemeClr val="accent5"/>
                </a:solidFill>
              </a:rPr>
              <a:t>Encadenamiento Productivo</a:t>
            </a:r>
            <a:r>
              <a:rPr lang="es-CO" sz="1200" dirty="0">
                <a:solidFill>
                  <a:schemeClr val="accent5"/>
                </a:solidFill>
              </a:rPr>
              <a:t> – Pez Total</a:t>
            </a:r>
            <a:endParaRPr lang="es-ES" sz="1200" dirty="0">
              <a:solidFill>
                <a:schemeClr val="accent5"/>
              </a:solidFill>
            </a:endParaRPr>
          </a:p>
        </p:txBody>
      </p:sp>
      <p:sp>
        <p:nvSpPr>
          <p:cNvPr id="14" name="CuadroTexto 13">
            <a:extLst>
              <a:ext uri="{FF2B5EF4-FFF2-40B4-BE49-F238E27FC236}">
                <a16:creationId xmlns:a16="http://schemas.microsoft.com/office/drawing/2014/main" id="{7E269C2B-7F00-B6AC-F04C-FA4528CA1E2E}"/>
              </a:ext>
            </a:extLst>
          </p:cNvPr>
          <p:cNvSpPr txBox="1"/>
          <p:nvPr/>
        </p:nvSpPr>
        <p:spPr>
          <a:xfrm>
            <a:off x="3661574" y="1697678"/>
            <a:ext cx="2323476" cy="307777"/>
          </a:xfrm>
          <a:prstGeom prst="rect">
            <a:avLst/>
          </a:prstGeom>
          <a:noFill/>
        </p:spPr>
        <p:txBody>
          <a:bodyPr wrap="square">
            <a:spAutoFit/>
          </a:bodyPr>
          <a:lstStyle/>
          <a:p>
            <a:pPr marL="0" indent="0" algn="ctr">
              <a:buFont typeface="Roboto"/>
              <a:buNone/>
            </a:pPr>
            <a:r>
              <a:rPr lang="es-ES" sz="1400" b="1" dirty="0">
                <a:solidFill>
                  <a:schemeClr val="accent5"/>
                </a:solidFill>
              </a:rPr>
              <a:t>Objetivos del Programa</a:t>
            </a:r>
          </a:p>
        </p:txBody>
      </p:sp>
      <p:grpSp>
        <p:nvGrpSpPr>
          <p:cNvPr id="30" name="Google Shape;156;p17">
            <a:extLst>
              <a:ext uri="{FF2B5EF4-FFF2-40B4-BE49-F238E27FC236}">
                <a16:creationId xmlns:a16="http://schemas.microsoft.com/office/drawing/2014/main" id="{AC2DF70B-FB24-5B77-24B7-8E4525C9DE60}"/>
              </a:ext>
            </a:extLst>
          </p:cNvPr>
          <p:cNvGrpSpPr/>
          <p:nvPr/>
        </p:nvGrpSpPr>
        <p:grpSpPr>
          <a:xfrm rot="1740179">
            <a:off x="7620973" y="424878"/>
            <a:ext cx="1011429" cy="855868"/>
            <a:chOff x="6839556" y="1666448"/>
            <a:chExt cx="975060" cy="825092"/>
          </a:xfrm>
        </p:grpSpPr>
        <p:sp>
          <p:nvSpPr>
            <p:cNvPr id="31" name="Google Shape;157;p17">
              <a:extLst>
                <a:ext uri="{FF2B5EF4-FFF2-40B4-BE49-F238E27FC236}">
                  <a16:creationId xmlns:a16="http://schemas.microsoft.com/office/drawing/2014/main" id="{E72C6085-5B3A-71A0-99F5-BFE5B1236AF9}"/>
                </a:ext>
              </a:extLst>
            </p:cNvPr>
            <p:cNvSpPr/>
            <p:nvPr/>
          </p:nvSpPr>
          <p:spPr>
            <a:xfrm>
              <a:off x="6951753" y="2197253"/>
              <a:ext cx="179440" cy="136715"/>
            </a:xfrm>
            <a:custGeom>
              <a:avLst/>
              <a:gdLst/>
              <a:ahLst/>
              <a:cxnLst/>
              <a:rect l="l" t="t" r="r" b="b"/>
              <a:pathLst>
                <a:path w="11915" h="9078" extrusionOk="0">
                  <a:moveTo>
                    <a:pt x="8655" y="1"/>
                  </a:moveTo>
                  <a:cubicBezTo>
                    <a:pt x="1399" y="1"/>
                    <a:pt x="167" y="7283"/>
                    <a:pt x="167" y="7362"/>
                  </a:cubicBezTo>
                  <a:cubicBezTo>
                    <a:pt x="0" y="8199"/>
                    <a:pt x="586" y="8952"/>
                    <a:pt x="1381" y="9078"/>
                  </a:cubicBezTo>
                  <a:lnTo>
                    <a:pt x="1632" y="9078"/>
                  </a:lnTo>
                  <a:cubicBezTo>
                    <a:pt x="2344" y="9078"/>
                    <a:pt x="2971" y="8576"/>
                    <a:pt x="3139" y="7864"/>
                  </a:cubicBezTo>
                  <a:cubicBezTo>
                    <a:pt x="3217" y="7316"/>
                    <a:pt x="4065" y="3030"/>
                    <a:pt x="8666" y="3030"/>
                  </a:cubicBezTo>
                  <a:cubicBezTo>
                    <a:pt x="8982" y="3030"/>
                    <a:pt x="9315" y="3050"/>
                    <a:pt x="9668" y="3093"/>
                  </a:cubicBezTo>
                  <a:cubicBezTo>
                    <a:pt x="9723" y="3098"/>
                    <a:pt x="9777" y="3100"/>
                    <a:pt x="9830" y="3100"/>
                  </a:cubicBezTo>
                  <a:cubicBezTo>
                    <a:pt x="11652" y="3100"/>
                    <a:pt x="11914" y="364"/>
                    <a:pt x="10002" y="80"/>
                  </a:cubicBezTo>
                  <a:cubicBezTo>
                    <a:pt x="9532" y="26"/>
                    <a:pt x="9083" y="1"/>
                    <a:pt x="8655" y="1"/>
                  </a:cubicBezTo>
                  <a:close/>
                </a:path>
              </a:pathLst>
            </a:custGeom>
            <a:solidFill>
              <a:srgbClr val="D48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58;p17">
              <a:extLst>
                <a:ext uri="{FF2B5EF4-FFF2-40B4-BE49-F238E27FC236}">
                  <a16:creationId xmlns:a16="http://schemas.microsoft.com/office/drawing/2014/main" id="{1CCA00CD-4C4F-9CAF-592D-263C3549CE04}"/>
                </a:ext>
              </a:extLst>
            </p:cNvPr>
            <p:cNvSpPr/>
            <p:nvPr/>
          </p:nvSpPr>
          <p:spPr>
            <a:xfrm>
              <a:off x="6992084" y="2247282"/>
              <a:ext cx="162166" cy="184380"/>
            </a:xfrm>
            <a:custGeom>
              <a:avLst/>
              <a:gdLst/>
              <a:ahLst/>
              <a:cxnLst/>
              <a:rect l="l" t="t" r="r" b="b"/>
              <a:pathLst>
                <a:path w="10768" h="12243" extrusionOk="0">
                  <a:moveTo>
                    <a:pt x="8616" y="0"/>
                  </a:moveTo>
                  <a:cubicBezTo>
                    <a:pt x="8409" y="0"/>
                    <a:pt x="8187" y="46"/>
                    <a:pt x="7952" y="148"/>
                  </a:cubicBezTo>
                  <a:cubicBezTo>
                    <a:pt x="1" y="3245"/>
                    <a:pt x="2595" y="11113"/>
                    <a:pt x="2595" y="11196"/>
                  </a:cubicBezTo>
                  <a:cubicBezTo>
                    <a:pt x="2805" y="11824"/>
                    <a:pt x="3390" y="12243"/>
                    <a:pt x="4018" y="12243"/>
                  </a:cubicBezTo>
                  <a:cubicBezTo>
                    <a:pt x="5065" y="12243"/>
                    <a:pt x="5776" y="11238"/>
                    <a:pt x="5441" y="10234"/>
                  </a:cubicBezTo>
                  <a:cubicBezTo>
                    <a:pt x="5274" y="9732"/>
                    <a:pt x="3893" y="4961"/>
                    <a:pt x="9040" y="2952"/>
                  </a:cubicBezTo>
                  <a:cubicBezTo>
                    <a:pt x="10768" y="2364"/>
                    <a:pt x="10107" y="0"/>
                    <a:pt x="8616" y="0"/>
                  </a:cubicBezTo>
                  <a:close/>
                </a:path>
              </a:pathLst>
            </a:custGeom>
            <a:solidFill>
              <a:srgbClr val="D48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59;p17">
              <a:extLst>
                <a:ext uri="{FF2B5EF4-FFF2-40B4-BE49-F238E27FC236}">
                  <a16:creationId xmlns:a16="http://schemas.microsoft.com/office/drawing/2014/main" id="{4C5A459F-A54A-8968-1028-5C72EE5497EE}"/>
                </a:ext>
              </a:extLst>
            </p:cNvPr>
            <p:cNvSpPr/>
            <p:nvPr/>
          </p:nvSpPr>
          <p:spPr>
            <a:xfrm>
              <a:off x="7061420" y="2292040"/>
              <a:ext cx="138040" cy="199500"/>
            </a:xfrm>
            <a:custGeom>
              <a:avLst/>
              <a:gdLst/>
              <a:ahLst/>
              <a:cxnLst/>
              <a:rect l="l" t="t" r="r" b="b"/>
              <a:pathLst>
                <a:path w="9166" h="13247" extrusionOk="0">
                  <a:moveTo>
                    <a:pt x="6585" y="1"/>
                  </a:moveTo>
                  <a:cubicBezTo>
                    <a:pt x="6183" y="1"/>
                    <a:pt x="5771" y="178"/>
                    <a:pt x="5441" y="608"/>
                  </a:cubicBezTo>
                  <a:cubicBezTo>
                    <a:pt x="0" y="7136"/>
                    <a:pt x="6069" y="12786"/>
                    <a:pt x="6110" y="12870"/>
                  </a:cubicBezTo>
                  <a:cubicBezTo>
                    <a:pt x="6403" y="13121"/>
                    <a:pt x="6738" y="13247"/>
                    <a:pt x="7115" y="13247"/>
                  </a:cubicBezTo>
                  <a:cubicBezTo>
                    <a:pt x="8496" y="13247"/>
                    <a:pt x="9166" y="11531"/>
                    <a:pt x="8161" y="10610"/>
                  </a:cubicBezTo>
                  <a:cubicBezTo>
                    <a:pt x="7994" y="10484"/>
                    <a:pt x="4143" y="6885"/>
                    <a:pt x="7743" y="2533"/>
                  </a:cubicBezTo>
                  <a:cubicBezTo>
                    <a:pt x="8760" y="1392"/>
                    <a:pt x="7710" y="1"/>
                    <a:pt x="6585" y="1"/>
                  </a:cubicBezTo>
                  <a:close/>
                </a:path>
              </a:pathLst>
            </a:custGeom>
            <a:solidFill>
              <a:srgbClr val="D48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60;p17">
              <a:extLst>
                <a:ext uri="{FF2B5EF4-FFF2-40B4-BE49-F238E27FC236}">
                  <a16:creationId xmlns:a16="http://schemas.microsoft.com/office/drawing/2014/main" id="{2D2609EA-1EB0-59AB-68A6-B0F061C9568A}"/>
                </a:ext>
              </a:extLst>
            </p:cNvPr>
            <p:cNvSpPr/>
            <p:nvPr/>
          </p:nvSpPr>
          <p:spPr>
            <a:xfrm>
              <a:off x="6942928" y="1936684"/>
              <a:ext cx="208009" cy="214500"/>
            </a:xfrm>
            <a:custGeom>
              <a:avLst/>
              <a:gdLst/>
              <a:ahLst/>
              <a:cxnLst/>
              <a:rect l="l" t="t" r="r" b="b"/>
              <a:pathLst>
                <a:path w="13812" h="14243" extrusionOk="0">
                  <a:moveTo>
                    <a:pt x="1949" y="0"/>
                  </a:moveTo>
                  <a:cubicBezTo>
                    <a:pt x="1204" y="0"/>
                    <a:pt x="460" y="495"/>
                    <a:pt x="460" y="1520"/>
                  </a:cubicBezTo>
                  <a:cubicBezTo>
                    <a:pt x="460" y="1604"/>
                    <a:pt x="0" y="11230"/>
                    <a:pt x="11342" y="14201"/>
                  </a:cubicBezTo>
                  <a:cubicBezTo>
                    <a:pt x="11467" y="14201"/>
                    <a:pt x="11635" y="14243"/>
                    <a:pt x="11760" y="14243"/>
                  </a:cubicBezTo>
                  <a:cubicBezTo>
                    <a:pt x="13476" y="14243"/>
                    <a:pt x="13811" y="11732"/>
                    <a:pt x="12137" y="11271"/>
                  </a:cubicBezTo>
                  <a:cubicBezTo>
                    <a:pt x="3223" y="8928"/>
                    <a:pt x="3432" y="1980"/>
                    <a:pt x="3432" y="1687"/>
                  </a:cubicBezTo>
                  <a:cubicBezTo>
                    <a:pt x="3562" y="578"/>
                    <a:pt x="2755" y="0"/>
                    <a:pt x="1949" y="0"/>
                  </a:cubicBezTo>
                  <a:close/>
                </a:path>
              </a:pathLst>
            </a:custGeom>
            <a:solidFill>
              <a:srgbClr val="D48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61;p17">
              <a:extLst>
                <a:ext uri="{FF2B5EF4-FFF2-40B4-BE49-F238E27FC236}">
                  <a16:creationId xmlns:a16="http://schemas.microsoft.com/office/drawing/2014/main" id="{F30D0B56-B20F-77D2-FACE-4A9ED69B5282}"/>
                </a:ext>
              </a:extLst>
            </p:cNvPr>
            <p:cNvSpPr/>
            <p:nvPr/>
          </p:nvSpPr>
          <p:spPr>
            <a:xfrm>
              <a:off x="6839556" y="1666448"/>
              <a:ext cx="156955" cy="307043"/>
            </a:xfrm>
            <a:custGeom>
              <a:avLst/>
              <a:gdLst/>
              <a:ahLst/>
              <a:cxnLst/>
              <a:rect l="l" t="t" r="r" b="b"/>
              <a:pathLst>
                <a:path w="10422" h="20388" extrusionOk="0">
                  <a:moveTo>
                    <a:pt x="10193" y="1"/>
                  </a:moveTo>
                  <a:cubicBezTo>
                    <a:pt x="4564" y="1"/>
                    <a:pt x="1" y="4557"/>
                    <a:pt x="1" y="10173"/>
                  </a:cubicBezTo>
                  <a:cubicBezTo>
                    <a:pt x="1" y="15830"/>
                    <a:pt x="4564" y="20387"/>
                    <a:pt x="10193" y="20387"/>
                  </a:cubicBezTo>
                  <a:cubicBezTo>
                    <a:pt x="10269" y="20387"/>
                    <a:pt x="10345" y="20386"/>
                    <a:pt x="10421" y="20385"/>
                  </a:cubicBezTo>
                  <a:lnTo>
                    <a:pt x="10421" y="3"/>
                  </a:lnTo>
                  <a:cubicBezTo>
                    <a:pt x="10345" y="1"/>
                    <a:pt x="10269" y="1"/>
                    <a:pt x="10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62;p17">
              <a:extLst>
                <a:ext uri="{FF2B5EF4-FFF2-40B4-BE49-F238E27FC236}">
                  <a16:creationId xmlns:a16="http://schemas.microsoft.com/office/drawing/2014/main" id="{6D7D2B20-EA0B-B5BB-A267-4EBD9F487A99}"/>
                </a:ext>
              </a:extLst>
            </p:cNvPr>
            <p:cNvSpPr/>
            <p:nvPr/>
          </p:nvSpPr>
          <p:spPr>
            <a:xfrm>
              <a:off x="6996496" y="1771115"/>
              <a:ext cx="188461" cy="216819"/>
            </a:xfrm>
            <a:custGeom>
              <a:avLst/>
              <a:gdLst/>
              <a:ahLst/>
              <a:cxnLst/>
              <a:rect l="l" t="t" r="r" b="b"/>
              <a:pathLst>
                <a:path w="12514" h="14397" extrusionOk="0">
                  <a:moveTo>
                    <a:pt x="7492" y="0"/>
                  </a:moveTo>
                  <a:lnTo>
                    <a:pt x="0" y="13435"/>
                  </a:lnTo>
                  <a:cubicBezTo>
                    <a:pt x="1172" y="14087"/>
                    <a:pt x="2445" y="14396"/>
                    <a:pt x="3703" y="14396"/>
                  </a:cubicBezTo>
                  <a:cubicBezTo>
                    <a:pt x="6399" y="14396"/>
                    <a:pt x="9023" y="12975"/>
                    <a:pt x="10421" y="10463"/>
                  </a:cubicBezTo>
                  <a:cubicBezTo>
                    <a:pt x="12514" y="6739"/>
                    <a:pt x="11175" y="2051"/>
                    <a:pt x="7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63;p17">
              <a:extLst>
                <a:ext uri="{FF2B5EF4-FFF2-40B4-BE49-F238E27FC236}">
                  <a16:creationId xmlns:a16="http://schemas.microsoft.com/office/drawing/2014/main" id="{387BCB19-E54F-0080-86CC-EA3AA0869342}"/>
                </a:ext>
              </a:extLst>
            </p:cNvPr>
            <p:cNvSpPr/>
            <p:nvPr/>
          </p:nvSpPr>
          <p:spPr>
            <a:xfrm>
              <a:off x="7529891" y="2197253"/>
              <a:ext cx="178838" cy="136715"/>
            </a:xfrm>
            <a:custGeom>
              <a:avLst/>
              <a:gdLst/>
              <a:ahLst/>
              <a:cxnLst/>
              <a:rect l="l" t="t" r="r" b="b"/>
              <a:pathLst>
                <a:path w="11875" h="9078" extrusionOk="0">
                  <a:moveTo>
                    <a:pt x="3226" y="1"/>
                  </a:moveTo>
                  <a:cubicBezTo>
                    <a:pt x="2796" y="1"/>
                    <a:pt x="2345" y="26"/>
                    <a:pt x="1872" y="80"/>
                  </a:cubicBezTo>
                  <a:cubicBezTo>
                    <a:pt x="1" y="364"/>
                    <a:pt x="265" y="3100"/>
                    <a:pt x="2087" y="3100"/>
                  </a:cubicBezTo>
                  <a:cubicBezTo>
                    <a:pt x="2139" y="3100"/>
                    <a:pt x="2193" y="3098"/>
                    <a:pt x="2249" y="3093"/>
                  </a:cubicBezTo>
                  <a:cubicBezTo>
                    <a:pt x="2598" y="3050"/>
                    <a:pt x="2930" y="3030"/>
                    <a:pt x="3244" y="3030"/>
                  </a:cubicBezTo>
                  <a:cubicBezTo>
                    <a:pt x="7815" y="3030"/>
                    <a:pt x="8699" y="7316"/>
                    <a:pt x="8777" y="7864"/>
                  </a:cubicBezTo>
                  <a:cubicBezTo>
                    <a:pt x="8903" y="8576"/>
                    <a:pt x="9531" y="9078"/>
                    <a:pt x="10284" y="9078"/>
                  </a:cubicBezTo>
                  <a:lnTo>
                    <a:pt x="10535" y="9078"/>
                  </a:lnTo>
                  <a:cubicBezTo>
                    <a:pt x="11330" y="8952"/>
                    <a:pt x="11874" y="8199"/>
                    <a:pt x="11749" y="7362"/>
                  </a:cubicBezTo>
                  <a:cubicBezTo>
                    <a:pt x="11749" y="7283"/>
                    <a:pt x="10517" y="1"/>
                    <a:pt x="3226" y="1"/>
                  </a:cubicBezTo>
                  <a:close/>
                </a:path>
              </a:pathLst>
            </a:custGeom>
            <a:solidFill>
              <a:srgbClr val="D48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64;p17">
              <a:extLst>
                <a:ext uri="{FF2B5EF4-FFF2-40B4-BE49-F238E27FC236}">
                  <a16:creationId xmlns:a16="http://schemas.microsoft.com/office/drawing/2014/main" id="{ABD8F9AD-12B6-4183-C3CC-3E23E6872536}"/>
                </a:ext>
              </a:extLst>
            </p:cNvPr>
            <p:cNvSpPr/>
            <p:nvPr/>
          </p:nvSpPr>
          <p:spPr>
            <a:xfrm>
              <a:off x="7506292" y="2247282"/>
              <a:ext cx="162723" cy="184380"/>
            </a:xfrm>
            <a:custGeom>
              <a:avLst/>
              <a:gdLst/>
              <a:ahLst/>
              <a:cxnLst/>
              <a:rect l="l" t="t" r="r" b="b"/>
              <a:pathLst>
                <a:path w="10805" h="12243" extrusionOk="0">
                  <a:moveTo>
                    <a:pt x="2188" y="0"/>
                  </a:moveTo>
                  <a:cubicBezTo>
                    <a:pt x="690" y="0"/>
                    <a:pt x="1" y="2364"/>
                    <a:pt x="1765" y="2952"/>
                  </a:cubicBezTo>
                  <a:cubicBezTo>
                    <a:pt x="6913" y="4961"/>
                    <a:pt x="5532" y="9732"/>
                    <a:pt x="5322" y="10234"/>
                  </a:cubicBezTo>
                  <a:cubicBezTo>
                    <a:pt x="5071" y="11029"/>
                    <a:pt x="5490" y="11866"/>
                    <a:pt x="6285" y="12159"/>
                  </a:cubicBezTo>
                  <a:cubicBezTo>
                    <a:pt x="6452" y="12201"/>
                    <a:pt x="6620" y="12243"/>
                    <a:pt x="6787" y="12243"/>
                  </a:cubicBezTo>
                  <a:cubicBezTo>
                    <a:pt x="7415" y="12243"/>
                    <a:pt x="8001" y="11824"/>
                    <a:pt x="8210" y="11196"/>
                  </a:cubicBezTo>
                  <a:cubicBezTo>
                    <a:pt x="8210" y="11113"/>
                    <a:pt x="10805" y="3245"/>
                    <a:pt x="2853" y="148"/>
                  </a:cubicBezTo>
                  <a:cubicBezTo>
                    <a:pt x="2619" y="46"/>
                    <a:pt x="2395" y="0"/>
                    <a:pt x="2188" y="0"/>
                  </a:cubicBezTo>
                  <a:close/>
                </a:path>
              </a:pathLst>
            </a:custGeom>
            <a:solidFill>
              <a:srgbClr val="D48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65;p17">
              <a:extLst>
                <a:ext uri="{FF2B5EF4-FFF2-40B4-BE49-F238E27FC236}">
                  <a16:creationId xmlns:a16="http://schemas.microsoft.com/office/drawing/2014/main" id="{C84C7904-82AB-F844-6251-118947B75B5E}"/>
                </a:ext>
              </a:extLst>
            </p:cNvPr>
            <p:cNvSpPr/>
            <p:nvPr/>
          </p:nvSpPr>
          <p:spPr>
            <a:xfrm>
              <a:off x="7461639" y="2292040"/>
              <a:ext cx="138055" cy="199500"/>
            </a:xfrm>
            <a:custGeom>
              <a:avLst/>
              <a:gdLst/>
              <a:ahLst/>
              <a:cxnLst/>
              <a:rect l="l" t="t" r="r" b="b"/>
              <a:pathLst>
                <a:path w="9167" h="13247" extrusionOk="0">
                  <a:moveTo>
                    <a:pt x="2564" y="1"/>
                  </a:moveTo>
                  <a:cubicBezTo>
                    <a:pt x="1433" y="1"/>
                    <a:pt x="406" y="1392"/>
                    <a:pt x="1424" y="2533"/>
                  </a:cubicBezTo>
                  <a:cubicBezTo>
                    <a:pt x="5023" y="6885"/>
                    <a:pt x="1173" y="10484"/>
                    <a:pt x="1005" y="10610"/>
                  </a:cubicBezTo>
                  <a:cubicBezTo>
                    <a:pt x="1" y="11573"/>
                    <a:pt x="670" y="13247"/>
                    <a:pt x="2010" y="13247"/>
                  </a:cubicBezTo>
                  <a:cubicBezTo>
                    <a:pt x="2386" y="13247"/>
                    <a:pt x="2763" y="13121"/>
                    <a:pt x="3056" y="12870"/>
                  </a:cubicBezTo>
                  <a:cubicBezTo>
                    <a:pt x="3098" y="12786"/>
                    <a:pt x="9166" y="7136"/>
                    <a:pt x="3725" y="608"/>
                  </a:cubicBezTo>
                  <a:cubicBezTo>
                    <a:pt x="3384" y="178"/>
                    <a:pt x="2967" y="1"/>
                    <a:pt x="2564" y="1"/>
                  </a:cubicBezTo>
                  <a:close/>
                </a:path>
              </a:pathLst>
            </a:custGeom>
            <a:solidFill>
              <a:srgbClr val="D48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66;p17">
              <a:extLst>
                <a:ext uri="{FF2B5EF4-FFF2-40B4-BE49-F238E27FC236}">
                  <a16:creationId xmlns:a16="http://schemas.microsoft.com/office/drawing/2014/main" id="{8CF0847B-FABB-8DB8-1671-99A3FDF9D744}"/>
                </a:ext>
              </a:extLst>
            </p:cNvPr>
            <p:cNvSpPr/>
            <p:nvPr/>
          </p:nvSpPr>
          <p:spPr>
            <a:xfrm>
              <a:off x="7510178" y="1938100"/>
              <a:ext cx="208009" cy="213084"/>
            </a:xfrm>
            <a:custGeom>
              <a:avLst/>
              <a:gdLst/>
              <a:ahLst/>
              <a:cxnLst/>
              <a:rect l="l" t="t" r="r" b="b"/>
              <a:pathLst>
                <a:path w="13812" h="14149" extrusionOk="0">
                  <a:moveTo>
                    <a:pt x="11844" y="1"/>
                  </a:moveTo>
                  <a:cubicBezTo>
                    <a:pt x="11058" y="1"/>
                    <a:pt x="10272" y="547"/>
                    <a:pt x="10338" y="1593"/>
                  </a:cubicBezTo>
                  <a:cubicBezTo>
                    <a:pt x="10338" y="1886"/>
                    <a:pt x="10589" y="8834"/>
                    <a:pt x="1674" y="11177"/>
                  </a:cubicBezTo>
                  <a:cubicBezTo>
                    <a:pt x="0" y="11638"/>
                    <a:pt x="293" y="14149"/>
                    <a:pt x="2051" y="14149"/>
                  </a:cubicBezTo>
                  <a:cubicBezTo>
                    <a:pt x="2177" y="14149"/>
                    <a:pt x="2302" y="14107"/>
                    <a:pt x="2428" y="14107"/>
                  </a:cubicBezTo>
                  <a:cubicBezTo>
                    <a:pt x="13811" y="11094"/>
                    <a:pt x="13351" y="1510"/>
                    <a:pt x="13351" y="1426"/>
                  </a:cubicBezTo>
                  <a:cubicBezTo>
                    <a:pt x="13291" y="463"/>
                    <a:pt x="12567" y="1"/>
                    <a:pt x="11844" y="1"/>
                  </a:cubicBezTo>
                  <a:close/>
                </a:path>
              </a:pathLst>
            </a:custGeom>
            <a:solidFill>
              <a:srgbClr val="D48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67;p17">
              <a:extLst>
                <a:ext uri="{FF2B5EF4-FFF2-40B4-BE49-F238E27FC236}">
                  <a16:creationId xmlns:a16="http://schemas.microsoft.com/office/drawing/2014/main" id="{0B970C7B-24F5-9BB7-4B95-F5BB4DD15745}"/>
                </a:ext>
              </a:extLst>
            </p:cNvPr>
            <p:cNvSpPr/>
            <p:nvPr/>
          </p:nvSpPr>
          <p:spPr>
            <a:xfrm>
              <a:off x="7664588" y="1666493"/>
              <a:ext cx="150028" cy="306953"/>
            </a:xfrm>
            <a:custGeom>
              <a:avLst/>
              <a:gdLst/>
              <a:ahLst/>
              <a:cxnLst/>
              <a:rect l="l" t="t" r="r" b="b"/>
              <a:pathLst>
                <a:path w="9962" h="20382" extrusionOk="0">
                  <a:moveTo>
                    <a:pt x="1" y="0"/>
                  </a:moveTo>
                  <a:lnTo>
                    <a:pt x="1" y="20382"/>
                  </a:lnTo>
                  <a:cubicBezTo>
                    <a:pt x="5525" y="20256"/>
                    <a:pt x="9961" y="15694"/>
                    <a:pt x="9961" y="10170"/>
                  </a:cubicBezTo>
                  <a:cubicBezTo>
                    <a:pt x="9961" y="4646"/>
                    <a:pt x="5525" y="12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68;p17">
              <a:extLst>
                <a:ext uri="{FF2B5EF4-FFF2-40B4-BE49-F238E27FC236}">
                  <a16:creationId xmlns:a16="http://schemas.microsoft.com/office/drawing/2014/main" id="{F98799FC-9159-30DC-45D1-82D39EFCA765}"/>
                </a:ext>
              </a:extLst>
            </p:cNvPr>
            <p:cNvSpPr/>
            <p:nvPr/>
          </p:nvSpPr>
          <p:spPr>
            <a:xfrm>
              <a:off x="7476142" y="1771115"/>
              <a:ext cx="188461" cy="216819"/>
            </a:xfrm>
            <a:custGeom>
              <a:avLst/>
              <a:gdLst/>
              <a:ahLst/>
              <a:cxnLst/>
              <a:rect l="l" t="t" r="r" b="b"/>
              <a:pathLst>
                <a:path w="12514" h="14397" extrusionOk="0">
                  <a:moveTo>
                    <a:pt x="5022" y="0"/>
                  </a:moveTo>
                  <a:cubicBezTo>
                    <a:pt x="1298" y="2051"/>
                    <a:pt x="0" y="6739"/>
                    <a:pt x="2051" y="10463"/>
                  </a:cubicBezTo>
                  <a:cubicBezTo>
                    <a:pt x="3478" y="12975"/>
                    <a:pt x="6112" y="14396"/>
                    <a:pt x="8810" y="14396"/>
                  </a:cubicBezTo>
                  <a:cubicBezTo>
                    <a:pt x="10069" y="14396"/>
                    <a:pt x="11342" y="14087"/>
                    <a:pt x="12514" y="13435"/>
                  </a:cubicBezTo>
                  <a:lnTo>
                    <a:pt x="50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69;p17">
              <a:extLst>
                <a:ext uri="{FF2B5EF4-FFF2-40B4-BE49-F238E27FC236}">
                  <a16:creationId xmlns:a16="http://schemas.microsoft.com/office/drawing/2014/main" id="{B2131DE5-B178-8CC2-ECF1-9594F313E48C}"/>
                </a:ext>
              </a:extLst>
            </p:cNvPr>
            <p:cNvSpPr/>
            <p:nvPr/>
          </p:nvSpPr>
          <p:spPr>
            <a:xfrm>
              <a:off x="6888094" y="1983521"/>
              <a:ext cx="884926" cy="426078"/>
            </a:xfrm>
            <a:custGeom>
              <a:avLst/>
              <a:gdLst/>
              <a:ahLst/>
              <a:cxnLst/>
              <a:rect l="l" t="t" r="r" b="b"/>
              <a:pathLst>
                <a:path w="58760" h="28292" extrusionOk="0">
                  <a:moveTo>
                    <a:pt x="29380" y="0"/>
                  </a:moveTo>
                  <a:cubicBezTo>
                    <a:pt x="0" y="0"/>
                    <a:pt x="10421" y="28292"/>
                    <a:pt x="29380" y="28292"/>
                  </a:cubicBezTo>
                  <a:cubicBezTo>
                    <a:pt x="48338" y="28292"/>
                    <a:pt x="58759" y="0"/>
                    <a:pt x="29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70;p17">
              <a:extLst>
                <a:ext uri="{FF2B5EF4-FFF2-40B4-BE49-F238E27FC236}">
                  <a16:creationId xmlns:a16="http://schemas.microsoft.com/office/drawing/2014/main" id="{B51A3203-D24C-C8F7-7D5B-778CAE54F5AC}"/>
                </a:ext>
              </a:extLst>
            </p:cNvPr>
            <p:cNvSpPr/>
            <p:nvPr/>
          </p:nvSpPr>
          <p:spPr>
            <a:xfrm>
              <a:off x="7154069" y="1918597"/>
              <a:ext cx="126700" cy="127332"/>
            </a:xfrm>
            <a:custGeom>
              <a:avLst/>
              <a:gdLst/>
              <a:ahLst/>
              <a:cxnLst/>
              <a:rect l="l" t="t" r="r" b="b"/>
              <a:pathLst>
                <a:path w="8413" h="8455" extrusionOk="0">
                  <a:moveTo>
                    <a:pt x="4227" y="1"/>
                  </a:moveTo>
                  <a:cubicBezTo>
                    <a:pt x="1884" y="1"/>
                    <a:pt x="0" y="1884"/>
                    <a:pt x="0" y="4228"/>
                  </a:cubicBezTo>
                  <a:cubicBezTo>
                    <a:pt x="0" y="6571"/>
                    <a:pt x="1884" y="8455"/>
                    <a:pt x="4227" y="8455"/>
                  </a:cubicBezTo>
                  <a:cubicBezTo>
                    <a:pt x="6529" y="8455"/>
                    <a:pt x="8412" y="6571"/>
                    <a:pt x="8412" y="4228"/>
                  </a:cubicBezTo>
                  <a:cubicBezTo>
                    <a:pt x="8412" y="1884"/>
                    <a:pt x="6529" y="1"/>
                    <a:pt x="4227" y="1"/>
                  </a:cubicBezTo>
                  <a:close/>
                </a:path>
              </a:pathLst>
            </a:custGeom>
            <a:solidFill>
              <a:srgbClr val="D48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71;p17">
              <a:extLst>
                <a:ext uri="{FF2B5EF4-FFF2-40B4-BE49-F238E27FC236}">
                  <a16:creationId xmlns:a16="http://schemas.microsoft.com/office/drawing/2014/main" id="{8EFC704D-4668-35C4-372F-F25A01D55A68}"/>
                </a:ext>
              </a:extLst>
            </p:cNvPr>
            <p:cNvSpPr/>
            <p:nvPr/>
          </p:nvSpPr>
          <p:spPr>
            <a:xfrm>
              <a:off x="7192517" y="1957046"/>
              <a:ext cx="49803" cy="50436"/>
            </a:xfrm>
            <a:custGeom>
              <a:avLst/>
              <a:gdLst/>
              <a:ahLst/>
              <a:cxnLst/>
              <a:rect l="l" t="t" r="r" b="b"/>
              <a:pathLst>
                <a:path w="3307" h="3349" extrusionOk="0">
                  <a:moveTo>
                    <a:pt x="1674" y="1"/>
                  </a:moveTo>
                  <a:cubicBezTo>
                    <a:pt x="754" y="1"/>
                    <a:pt x="0" y="754"/>
                    <a:pt x="0" y="1675"/>
                  </a:cubicBezTo>
                  <a:cubicBezTo>
                    <a:pt x="0" y="2595"/>
                    <a:pt x="754" y="3349"/>
                    <a:pt x="1674" y="3349"/>
                  </a:cubicBezTo>
                  <a:cubicBezTo>
                    <a:pt x="2595" y="3349"/>
                    <a:pt x="3306" y="2595"/>
                    <a:pt x="3306" y="1675"/>
                  </a:cubicBezTo>
                  <a:cubicBezTo>
                    <a:pt x="3306" y="754"/>
                    <a:pt x="2595"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72;p17">
              <a:extLst>
                <a:ext uri="{FF2B5EF4-FFF2-40B4-BE49-F238E27FC236}">
                  <a16:creationId xmlns:a16="http://schemas.microsoft.com/office/drawing/2014/main" id="{19D5D0F1-2299-054C-C35F-E08AE963B3E9}"/>
                </a:ext>
              </a:extLst>
            </p:cNvPr>
            <p:cNvSpPr/>
            <p:nvPr/>
          </p:nvSpPr>
          <p:spPr>
            <a:xfrm>
              <a:off x="7379713" y="1918597"/>
              <a:ext cx="127317" cy="127332"/>
            </a:xfrm>
            <a:custGeom>
              <a:avLst/>
              <a:gdLst/>
              <a:ahLst/>
              <a:cxnLst/>
              <a:rect l="l" t="t" r="r" b="b"/>
              <a:pathLst>
                <a:path w="8454" h="8455" extrusionOk="0">
                  <a:moveTo>
                    <a:pt x="4227" y="1"/>
                  </a:moveTo>
                  <a:cubicBezTo>
                    <a:pt x="1883" y="1"/>
                    <a:pt x="0" y="1884"/>
                    <a:pt x="0" y="4228"/>
                  </a:cubicBezTo>
                  <a:cubicBezTo>
                    <a:pt x="0" y="6571"/>
                    <a:pt x="1883" y="8455"/>
                    <a:pt x="4227" y="8455"/>
                  </a:cubicBezTo>
                  <a:cubicBezTo>
                    <a:pt x="6571" y="8455"/>
                    <a:pt x="8454" y="6571"/>
                    <a:pt x="8454" y="4228"/>
                  </a:cubicBezTo>
                  <a:cubicBezTo>
                    <a:pt x="8454" y="1884"/>
                    <a:pt x="6571" y="1"/>
                    <a:pt x="4227" y="1"/>
                  </a:cubicBezTo>
                  <a:close/>
                </a:path>
              </a:pathLst>
            </a:custGeom>
            <a:solidFill>
              <a:srgbClr val="D48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73;p17">
              <a:extLst>
                <a:ext uri="{FF2B5EF4-FFF2-40B4-BE49-F238E27FC236}">
                  <a16:creationId xmlns:a16="http://schemas.microsoft.com/office/drawing/2014/main" id="{18F6C924-DF4B-14F6-C8F1-F36427FDEF28}"/>
                </a:ext>
              </a:extLst>
            </p:cNvPr>
            <p:cNvSpPr/>
            <p:nvPr/>
          </p:nvSpPr>
          <p:spPr>
            <a:xfrm>
              <a:off x="7418146" y="1957046"/>
              <a:ext cx="50451" cy="50436"/>
            </a:xfrm>
            <a:custGeom>
              <a:avLst/>
              <a:gdLst/>
              <a:ahLst/>
              <a:cxnLst/>
              <a:rect l="l" t="t" r="r" b="b"/>
              <a:pathLst>
                <a:path w="3350" h="3349" extrusionOk="0">
                  <a:moveTo>
                    <a:pt x="1675" y="1"/>
                  </a:moveTo>
                  <a:cubicBezTo>
                    <a:pt x="754" y="1"/>
                    <a:pt x="1" y="754"/>
                    <a:pt x="1" y="1675"/>
                  </a:cubicBezTo>
                  <a:cubicBezTo>
                    <a:pt x="1" y="2595"/>
                    <a:pt x="754" y="3349"/>
                    <a:pt x="1675" y="3349"/>
                  </a:cubicBezTo>
                  <a:cubicBezTo>
                    <a:pt x="2596" y="3349"/>
                    <a:pt x="3349" y="2595"/>
                    <a:pt x="3349" y="1675"/>
                  </a:cubicBezTo>
                  <a:cubicBezTo>
                    <a:pt x="3349" y="754"/>
                    <a:pt x="2596" y="1"/>
                    <a:pt x="16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025" name="Imagen 1024">
            <a:extLst>
              <a:ext uri="{FF2B5EF4-FFF2-40B4-BE49-F238E27FC236}">
                <a16:creationId xmlns:a16="http://schemas.microsoft.com/office/drawing/2014/main" id="{67CCF8D0-E2F9-0FFA-1F87-961DE7441373}"/>
              </a:ext>
            </a:extLst>
          </p:cNvPr>
          <p:cNvPicPr>
            <a:picLocks noChangeAspect="1"/>
          </p:cNvPicPr>
          <p:nvPr/>
        </p:nvPicPr>
        <p:blipFill>
          <a:blip r:embed="rId3"/>
          <a:stretch>
            <a:fillRect/>
          </a:stretch>
        </p:blipFill>
        <p:spPr>
          <a:xfrm>
            <a:off x="6645328" y="1022439"/>
            <a:ext cx="810838" cy="829128"/>
          </a:xfrm>
          <a:prstGeom prst="rect">
            <a:avLst/>
          </a:prstGeom>
        </p:spPr>
      </p:pic>
      <p:sp>
        <p:nvSpPr>
          <p:cNvPr id="2" name="Google Shape;1242;p43">
            <a:extLst>
              <a:ext uri="{FF2B5EF4-FFF2-40B4-BE49-F238E27FC236}">
                <a16:creationId xmlns:a16="http://schemas.microsoft.com/office/drawing/2014/main" id="{FB69EFF2-402A-8FC1-9670-7E16414808FD}"/>
              </a:ext>
            </a:extLst>
          </p:cNvPr>
          <p:cNvSpPr txBox="1">
            <a:spLocks/>
          </p:cNvSpPr>
          <p:nvPr/>
        </p:nvSpPr>
        <p:spPr>
          <a:xfrm>
            <a:off x="3408827" y="2169859"/>
            <a:ext cx="3549000" cy="24275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b="1" dirty="0">
                <a:solidFill>
                  <a:schemeClr val="bg1"/>
                </a:solidFill>
              </a:rPr>
              <a:t>1) Generar procesos de articulación y gestión de la oferta institucional a nivel regional, que posibiliten complementar e integrar los programas del sector.</a:t>
            </a:r>
          </a:p>
          <a:p>
            <a:pPr marL="0" indent="0" algn="just">
              <a:buFont typeface="Roboto"/>
              <a:buNone/>
            </a:pPr>
            <a:endParaRPr lang="es-ES" b="1" dirty="0">
              <a:solidFill>
                <a:schemeClr val="bg1"/>
              </a:solidFill>
            </a:endParaRPr>
          </a:p>
          <a:p>
            <a:pPr marL="0" indent="0" algn="just">
              <a:buFont typeface="Roboto"/>
              <a:buNone/>
            </a:pPr>
            <a:r>
              <a:rPr lang="es-ES" b="1" dirty="0">
                <a:solidFill>
                  <a:schemeClr val="bg1"/>
                </a:solidFill>
              </a:rPr>
              <a:t>2) Apoyar proyectos e iniciativas productivas sostenibles de pesca artesanal, acuicultura y comercialización de productos pesqueros y/o de la acuicultura, principalmente, bajo criterios de necesidades particulares de cada región, transparencia, concertación, productividad, equidad, competitividad y sostenibilidad.</a:t>
            </a:r>
          </a:p>
        </p:txBody>
      </p:sp>
    </p:spTree>
    <p:extLst>
      <p:ext uri="{BB962C8B-B14F-4D97-AF65-F5344CB8AC3E}">
        <p14:creationId xmlns:p14="http://schemas.microsoft.com/office/powerpoint/2010/main" val="1986363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id="{2A29164F-DC4A-FE66-5183-44606166B04F}"/>
              </a:ext>
            </a:extLst>
          </p:cNvPr>
          <p:cNvSpPr>
            <a:spLocks noGrp="1"/>
          </p:cNvSpPr>
          <p:nvPr>
            <p:ph type="title"/>
          </p:nvPr>
        </p:nvSpPr>
        <p:spPr>
          <a:xfrm>
            <a:off x="4234175" y="289245"/>
            <a:ext cx="4751681" cy="1054599"/>
          </a:xfrm>
        </p:spPr>
        <p:txBody>
          <a:bodyPr/>
          <a:lstStyle/>
          <a:p>
            <a:r>
              <a:rPr lang="es-CO" sz="2800" dirty="0">
                <a:solidFill>
                  <a:srgbClr val="0070C0"/>
                </a:solidFill>
              </a:rPr>
              <a:t>Programa de fomento a iniciativas productivas</a:t>
            </a:r>
          </a:p>
        </p:txBody>
      </p:sp>
      <p:sp>
        <p:nvSpPr>
          <p:cNvPr id="8" name="CuadroTexto 7">
            <a:extLst>
              <a:ext uri="{FF2B5EF4-FFF2-40B4-BE49-F238E27FC236}">
                <a16:creationId xmlns:a16="http://schemas.microsoft.com/office/drawing/2014/main" id="{FF0EE6BC-A52D-B8CC-BFD0-B63510A4A107}"/>
              </a:ext>
            </a:extLst>
          </p:cNvPr>
          <p:cNvSpPr txBox="1"/>
          <p:nvPr/>
        </p:nvSpPr>
        <p:spPr>
          <a:xfrm>
            <a:off x="874130" y="1036067"/>
            <a:ext cx="2323476" cy="307777"/>
          </a:xfrm>
          <a:prstGeom prst="rect">
            <a:avLst/>
          </a:prstGeom>
          <a:noFill/>
        </p:spPr>
        <p:txBody>
          <a:bodyPr wrap="square">
            <a:spAutoFit/>
          </a:bodyPr>
          <a:lstStyle/>
          <a:p>
            <a:pPr marL="0" indent="0" algn="ctr">
              <a:buFont typeface="Roboto"/>
              <a:buNone/>
            </a:pPr>
            <a:r>
              <a:rPr lang="es-ES" sz="1400" b="1" dirty="0">
                <a:solidFill>
                  <a:schemeClr val="accent1">
                    <a:lumMod val="75000"/>
                  </a:schemeClr>
                </a:solidFill>
              </a:rPr>
              <a:t>Objetivos del Programa</a:t>
            </a:r>
          </a:p>
        </p:txBody>
      </p:sp>
      <p:pic>
        <p:nvPicPr>
          <p:cNvPr id="9" name="Picture 2">
            <a:extLst>
              <a:ext uri="{FF2B5EF4-FFF2-40B4-BE49-F238E27FC236}">
                <a16:creationId xmlns:a16="http://schemas.microsoft.com/office/drawing/2014/main" id="{239FF9CD-D6D0-CD00-2E37-B7F83A0EF6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03" t="1404" r="31215" b="-1404"/>
          <a:stretch/>
        </p:blipFill>
        <p:spPr bwMode="auto">
          <a:xfrm>
            <a:off x="6113712" y="1532930"/>
            <a:ext cx="2396613" cy="3151853"/>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242;p43">
            <a:extLst>
              <a:ext uri="{FF2B5EF4-FFF2-40B4-BE49-F238E27FC236}">
                <a16:creationId xmlns:a16="http://schemas.microsoft.com/office/drawing/2014/main" id="{226A9FE0-D57F-4D19-D67C-47B29406DCBC}"/>
              </a:ext>
            </a:extLst>
          </p:cNvPr>
          <p:cNvSpPr txBox="1">
            <a:spLocks/>
          </p:cNvSpPr>
          <p:nvPr/>
        </p:nvSpPr>
        <p:spPr>
          <a:xfrm>
            <a:off x="439052" y="2027503"/>
            <a:ext cx="3395529" cy="2345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b="1" dirty="0">
                <a:solidFill>
                  <a:schemeClr val="bg1"/>
                </a:solidFill>
              </a:rPr>
              <a:t>3 Apoyar a las asociaciones, agremiaciones, grupos, colectividades, comunidades o formas organizativas formales y similares de pescadores artesanales, acuicultores, pequeños comercializadores de productos pesqueros y demás actores involucrados directamente en las cadenas pesquera y de la acuicultura, mediante la adecuación y/o construcción de infraestructura, entrega de bienes, equipos, insumos, elementos, materiales y similares, requeridos para el ejercicio de tales actividades productivas</a:t>
            </a:r>
          </a:p>
          <a:p>
            <a:pPr marL="0" indent="0" algn="just">
              <a:buFont typeface="Roboto"/>
              <a:buNone/>
            </a:pPr>
            <a:endParaRPr lang="es-ES" b="1" dirty="0">
              <a:solidFill>
                <a:schemeClr val="bg1"/>
              </a:solidFill>
            </a:endParaRPr>
          </a:p>
          <a:p>
            <a:pPr marL="0" indent="0" algn="just">
              <a:buFont typeface="Roboto"/>
              <a:buNone/>
            </a:pPr>
            <a:r>
              <a:rPr lang="es-ES" b="1" dirty="0">
                <a:solidFill>
                  <a:schemeClr val="bg1"/>
                </a:solidFill>
              </a:rPr>
              <a:t>4 Generar procesos de acompañamiento integrales que fortalezcan social, organizativa, técnica y productivamente a los beneficiarios del programa y a sus familias, en torno a sus necesidades identificadas con el fin de buscar la asociatividad.</a:t>
            </a:r>
          </a:p>
        </p:txBody>
      </p:sp>
      <p:pic>
        <p:nvPicPr>
          <p:cNvPr id="25" name="Imagen 24">
            <a:extLst>
              <a:ext uri="{FF2B5EF4-FFF2-40B4-BE49-F238E27FC236}">
                <a16:creationId xmlns:a16="http://schemas.microsoft.com/office/drawing/2014/main" id="{D2DC4989-F984-B00D-B950-481E19A3570D}"/>
              </a:ext>
            </a:extLst>
          </p:cNvPr>
          <p:cNvPicPr>
            <a:picLocks noChangeAspect="1"/>
          </p:cNvPicPr>
          <p:nvPr/>
        </p:nvPicPr>
        <p:blipFill>
          <a:blip r:embed="rId3"/>
          <a:stretch>
            <a:fillRect/>
          </a:stretch>
        </p:blipFill>
        <p:spPr>
          <a:xfrm rot="7078624">
            <a:off x="4789726" y="2033779"/>
            <a:ext cx="926672" cy="1213209"/>
          </a:xfrm>
          <a:prstGeom prst="rect">
            <a:avLst/>
          </a:prstGeom>
        </p:spPr>
      </p:pic>
      <p:pic>
        <p:nvPicPr>
          <p:cNvPr id="26" name="Imagen 25">
            <a:extLst>
              <a:ext uri="{FF2B5EF4-FFF2-40B4-BE49-F238E27FC236}">
                <a16:creationId xmlns:a16="http://schemas.microsoft.com/office/drawing/2014/main" id="{ABA11B9A-1C14-388A-A387-3D4C57E62965}"/>
              </a:ext>
            </a:extLst>
          </p:cNvPr>
          <p:cNvPicPr>
            <a:picLocks noChangeAspect="1"/>
          </p:cNvPicPr>
          <p:nvPr/>
        </p:nvPicPr>
        <p:blipFill>
          <a:blip r:embed="rId4"/>
          <a:stretch>
            <a:fillRect/>
          </a:stretch>
        </p:blipFill>
        <p:spPr>
          <a:xfrm rot="7247699">
            <a:off x="4604036" y="2818865"/>
            <a:ext cx="740220" cy="1961583"/>
          </a:xfrm>
          <a:prstGeom prst="rect">
            <a:avLst/>
          </a:prstGeom>
        </p:spPr>
      </p:pic>
    </p:spTree>
    <p:extLst>
      <p:ext uri="{BB962C8B-B14F-4D97-AF65-F5344CB8AC3E}">
        <p14:creationId xmlns:p14="http://schemas.microsoft.com/office/powerpoint/2010/main" val="170639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EE7D792-48E0-1205-CBAC-3D84ECB98DF8}"/>
              </a:ext>
            </a:extLst>
          </p:cNvPr>
          <p:cNvPicPr>
            <a:picLocks noChangeAspect="1"/>
          </p:cNvPicPr>
          <p:nvPr/>
        </p:nvPicPr>
        <p:blipFill>
          <a:blip r:embed="rId2"/>
          <a:stretch>
            <a:fillRect/>
          </a:stretch>
        </p:blipFill>
        <p:spPr>
          <a:xfrm>
            <a:off x="521308" y="2282062"/>
            <a:ext cx="2773920" cy="2511770"/>
          </a:xfrm>
          <a:prstGeom prst="rect">
            <a:avLst/>
          </a:prstGeom>
        </p:spPr>
      </p:pic>
      <p:pic>
        <p:nvPicPr>
          <p:cNvPr id="7" name="Imagen 6">
            <a:extLst>
              <a:ext uri="{FF2B5EF4-FFF2-40B4-BE49-F238E27FC236}">
                <a16:creationId xmlns:a16="http://schemas.microsoft.com/office/drawing/2014/main" id="{8C2FBCB7-F41F-D784-122C-E1889570A29A}"/>
              </a:ext>
            </a:extLst>
          </p:cNvPr>
          <p:cNvPicPr>
            <a:picLocks noChangeAspect="1"/>
          </p:cNvPicPr>
          <p:nvPr/>
        </p:nvPicPr>
        <p:blipFill>
          <a:blip r:embed="rId3"/>
          <a:stretch>
            <a:fillRect/>
          </a:stretch>
        </p:blipFill>
        <p:spPr>
          <a:xfrm>
            <a:off x="3471406" y="3885419"/>
            <a:ext cx="1066892" cy="1054699"/>
          </a:xfrm>
          <a:prstGeom prst="rect">
            <a:avLst/>
          </a:prstGeom>
        </p:spPr>
      </p:pic>
      <p:pic>
        <p:nvPicPr>
          <p:cNvPr id="8" name="Imagen 7">
            <a:extLst>
              <a:ext uri="{FF2B5EF4-FFF2-40B4-BE49-F238E27FC236}">
                <a16:creationId xmlns:a16="http://schemas.microsoft.com/office/drawing/2014/main" id="{F62645E6-2EAA-4BDD-F213-9E08CA3DF156}"/>
              </a:ext>
            </a:extLst>
          </p:cNvPr>
          <p:cNvPicPr>
            <a:picLocks noChangeAspect="1"/>
          </p:cNvPicPr>
          <p:nvPr/>
        </p:nvPicPr>
        <p:blipFill>
          <a:blip r:embed="rId3"/>
          <a:stretch>
            <a:fillRect/>
          </a:stretch>
        </p:blipFill>
        <p:spPr>
          <a:xfrm rot="16853430">
            <a:off x="85191" y="1523995"/>
            <a:ext cx="1066892" cy="1054699"/>
          </a:xfrm>
          <a:prstGeom prst="rect">
            <a:avLst/>
          </a:prstGeom>
        </p:spPr>
      </p:pic>
      <p:sp>
        <p:nvSpPr>
          <p:cNvPr id="10" name="CuadroTexto 9">
            <a:extLst>
              <a:ext uri="{FF2B5EF4-FFF2-40B4-BE49-F238E27FC236}">
                <a16:creationId xmlns:a16="http://schemas.microsoft.com/office/drawing/2014/main" id="{C95DDD83-F65A-888E-D829-682D1132F6D5}"/>
              </a:ext>
            </a:extLst>
          </p:cNvPr>
          <p:cNvSpPr txBox="1"/>
          <p:nvPr/>
        </p:nvSpPr>
        <p:spPr>
          <a:xfrm>
            <a:off x="-208126" y="1528125"/>
            <a:ext cx="4572000" cy="523220"/>
          </a:xfrm>
          <a:prstGeom prst="rect">
            <a:avLst/>
          </a:prstGeom>
          <a:noFill/>
        </p:spPr>
        <p:txBody>
          <a:bodyPr wrap="square">
            <a:spAutoFit/>
          </a:bodyPr>
          <a:lstStyle/>
          <a:p>
            <a:pPr algn="ctr"/>
            <a:r>
              <a:rPr lang="es-CO" sz="1400" b="1" dirty="0">
                <a:solidFill>
                  <a:srgbClr val="0070C0"/>
                </a:solidFill>
                <a:latin typeface="Roboto Slab ExtraBold" pitchFamily="2" charset="0"/>
                <a:ea typeface="Roboto Slab ExtraBold" pitchFamily="2" charset="0"/>
                <a:cs typeface="Roboto Slab ExtraBold" pitchFamily="2" charset="0"/>
              </a:rPr>
              <a:t>Procedimientos para </a:t>
            </a:r>
          </a:p>
          <a:p>
            <a:pPr algn="ctr"/>
            <a:r>
              <a:rPr lang="es-CO" sz="1400" b="1" dirty="0">
                <a:solidFill>
                  <a:srgbClr val="0070C0"/>
                </a:solidFill>
                <a:latin typeface="Roboto Slab ExtraBold" pitchFamily="2" charset="0"/>
                <a:ea typeface="Roboto Slab ExtraBold" pitchFamily="2" charset="0"/>
                <a:cs typeface="Roboto Slab ExtraBold" pitchFamily="2" charset="0"/>
              </a:rPr>
              <a:t>acceder a la oferta</a:t>
            </a:r>
          </a:p>
        </p:txBody>
      </p:sp>
      <p:pic>
        <p:nvPicPr>
          <p:cNvPr id="20" name="Imagen 19">
            <a:extLst>
              <a:ext uri="{FF2B5EF4-FFF2-40B4-BE49-F238E27FC236}">
                <a16:creationId xmlns:a16="http://schemas.microsoft.com/office/drawing/2014/main" id="{A7E6AF28-D570-EFBB-77B0-B0064F57F3A3}"/>
              </a:ext>
            </a:extLst>
          </p:cNvPr>
          <p:cNvPicPr>
            <a:picLocks noChangeAspect="1"/>
          </p:cNvPicPr>
          <p:nvPr/>
        </p:nvPicPr>
        <p:blipFill>
          <a:blip r:embed="rId4"/>
          <a:stretch>
            <a:fillRect/>
          </a:stretch>
        </p:blipFill>
        <p:spPr>
          <a:xfrm>
            <a:off x="8108264" y="110894"/>
            <a:ext cx="851272" cy="1093861"/>
          </a:xfrm>
          <a:prstGeom prst="rect">
            <a:avLst/>
          </a:prstGeom>
        </p:spPr>
      </p:pic>
      <p:sp>
        <p:nvSpPr>
          <p:cNvPr id="306" name="CuadroTexto 305">
            <a:extLst>
              <a:ext uri="{FF2B5EF4-FFF2-40B4-BE49-F238E27FC236}">
                <a16:creationId xmlns:a16="http://schemas.microsoft.com/office/drawing/2014/main" id="{82AD4F12-CC80-B8AB-66C9-F341CA4F5641}"/>
              </a:ext>
            </a:extLst>
          </p:cNvPr>
          <p:cNvSpPr txBox="1"/>
          <p:nvPr/>
        </p:nvSpPr>
        <p:spPr>
          <a:xfrm>
            <a:off x="6006650" y="1078310"/>
            <a:ext cx="2228998" cy="954107"/>
          </a:xfrm>
          <a:prstGeom prst="rect">
            <a:avLst/>
          </a:prstGeom>
          <a:noFill/>
        </p:spPr>
        <p:txBody>
          <a:bodyPr wrap="square">
            <a:spAutoFit/>
          </a:bodyPr>
          <a:lstStyle/>
          <a:p>
            <a:pPr algn="ctr"/>
            <a:r>
              <a:rPr lang="es-ES" sz="1400" b="1" dirty="0">
                <a:solidFill>
                  <a:srgbClr val="0000CC"/>
                </a:solidFill>
                <a:latin typeface="Roboto Slab" pitchFamily="2" charset="0"/>
                <a:ea typeface="Roboto Slab" pitchFamily="2" charset="0"/>
                <a:cs typeface="Roboto Slab" pitchFamily="2" charset="0"/>
              </a:rPr>
              <a:t>Jóvenes entre los 1</a:t>
            </a:r>
            <a:r>
              <a:rPr lang="es-ES" b="1" dirty="0">
                <a:solidFill>
                  <a:srgbClr val="0000CC"/>
                </a:solidFill>
                <a:latin typeface="Roboto Slab" pitchFamily="2" charset="0"/>
                <a:ea typeface="Roboto Slab" pitchFamily="2" charset="0"/>
                <a:cs typeface="Roboto Slab" pitchFamily="2" charset="0"/>
              </a:rPr>
              <a:t>8</a:t>
            </a:r>
            <a:r>
              <a:rPr lang="es-ES" sz="1400" b="1" dirty="0">
                <a:solidFill>
                  <a:srgbClr val="0000CC"/>
                </a:solidFill>
                <a:latin typeface="Roboto Slab" pitchFamily="2" charset="0"/>
                <a:ea typeface="Roboto Slab" pitchFamily="2" charset="0"/>
                <a:cs typeface="Roboto Slab" pitchFamily="2" charset="0"/>
              </a:rPr>
              <a:t> y 28 años de edad pueden acceder a este programa</a:t>
            </a:r>
          </a:p>
        </p:txBody>
      </p:sp>
      <p:sp>
        <p:nvSpPr>
          <p:cNvPr id="11" name="Título 33">
            <a:extLst>
              <a:ext uri="{FF2B5EF4-FFF2-40B4-BE49-F238E27FC236}">
                <a16:creationId xmlns:a16="http://schemas.microsoft.com/office/drawing/2014/main" id="{DA0B6F2B-3339-88F6-12B6-B361795B0F3C}"/>
              </a:ext>
            </a:extLst>
          </p:cNvPr>
          <p:cNvSpPr>
            <a:spLocks noGrp="1"/>
          </p:cNvSpPr>
          <p:nvPr>
            <p:ph type="title"/>
          </p:nvPr>
        </p:nvSpPr>
        <p:spPr>
          <a:xfrm>
            <a:off x="3529187" y="3128652"/>
            <a:ext cx="2604847" cy="455697"/>
          </a:xfrm>
        </p:spPr>
        <p:txBody>
          <a:bodyPr/>
          <a:lstStyle/>
          <a:p>
            <a:pPr algn="ctr"/>
            <a:r>
              <a:rPr lang="es-CO" sz="1600" dirty="0">
                <a:solidFill>
                  <a:srgbClr val="0070C0"/>
                </a:solidFill>
              </a:rPr>
              <a:t>Requisitos</a:t>
            </a:r>
          </a:p>
        </p:txBody>
      </p:sp>
      <p:sp>
        <p:nvSpPr>
          <p:cNvPr id="12" name="Rectángulo: esquinas redondeadas 11">
            <a:extLst>
              <a:ext uri="{FF2B5EF4-FFF2-40B4-BE49-F238E27FC236}">
                <a16:creationId xmlns:a16="http://schemas.microsoft.com/office/drawing/2014/main" id="{A02155D3-87B7-E0D8-D199-8BEF61C4F3EA}"/>
              </a:ext>
            </a:extLst>
          </p:cNvPr>
          <p:cNvSpPr/>
          <p:nvPr/>
        </p:nvSpPr>
        <p:spPr>
          <a:xfrm>
            <a:off x="5781368" y="2282062"/>
            <a:ext cx="3038167" cy="265805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rgbClr val="0000CC"/>
                </a:solidFill>
              </a:rPr>
              <a:t>1.Copia de certificado de existencia y representación legal: Figura jurídica organizativa: asociaciones, agremiaciones, grupos, colectividades, comunidades o formas organizativas formales y similares, de pescadores comerciales artesanales y pescadores de subsistencia, acuicultores de pequeña y mediana escala, y pequeños comercializadores.</a:t>
            </a:r>
          </a:p>
          <a:p>
            <a:pPr algn="ctr"/>
            <a:r>
              <a:rPr lang="es-ES" sz="1200" dirty="0">
                <a:solidFill>
                  <a:srgbClr val="0000CC"/>
                </a:solidFill>
              </a:rPr>
              <a:t>2.Permiso / Acto administrativo para ejercer actividad productiva. Expedido por la AUNAP.</a:t>
            </a:r>
          </a:p>
        </p:txBody>
      </p:sp>
      <p:pic>
        <p:nvPicPr>
          <p:cNvPr id="13" name="Imagen 12">
            <a:extLst>
              <a:ext uri="{FF2B5EF4-FFF2-40B4-BE49-F238E27FC236}">
                <a16:creationId xmlns:a16="http://schemas.microsoft.com/office/drawing/2014/main" id="{D48E699F-5BC4-DCBD-03DD-D6D5DD05A2A2}"/>
              </a:ext>
            </a:extLst>
          </p:cNvPr>
          <p:cNvPicPr>
            <a:picLocks noChangeAspect="1"/>
          </p:cNvPicPr>
          <p:nvPr/>
        </p:nvPicPr>
        <p:blipFill>
          <a:blip r:embed="rId5"/>
          <a:stretch>
            <a:fillRect/>
          </a:stretch>
        </p:blipFill>
        <p:spPr>
          <a:xfrm>
            <a:off x="3830799" y="512917"/>
            <a:ext cx="1790038" cy="2030415"/>
          </a:xfrm>
          <a:prstGeom prst="rect">
            <a:avLst/>
          </a:prstGeom>
        </p:spPr>
      </p:pic>
    </p:spTree>
    <p:extLst>
      <p:ext uri="{BB962C8B-B14F-4D97-AF65-F5344CB8AC3E}">
        <p14:creationId xmlns:p14="http://schemas.microsoft.com/office/powerpoint/2010/main" val="1046868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90047" y="2116976"/>
            <a:ext cx="4210192" cy="1015663"/>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 </a:t>
            </a:r>
            <a:r>
              <a:rPr lang="es-ES" sz="1200" dirty="0">
                <a:solidFill>
                  <a:schemeClr val="accent5"/>
                </a:solidFill>
                <a:latin typeface="Roboto "/>
                <a:ea typeface="Roboto Slab" pitchFamily="2" charset="0"/>
                <a:cs typeface="Roboto Slab" pitchFamily="2" charset="0"/>
              </a:rPr>
              <a:t>COBERTURA A NIVEL NACIONAL Y CANALES DE ATENCION EN TERRITORIOS: </a:t>
            </a:r>
          </a:p>
          <a:p>
            <a:pPr algn="just"/>
            <a:endParaRPr lang="es-ES" sz="1200" b="1" dirty="0">
              <a:solidFill>
                <a:schemeClr val="accent5"/>
              </a:solidFill>
              <a:latin typeface="Roboto "/>
              <a:ea typeface="Roboto Slab" pitchFamily="2" charset="0"/>
              <a:cs typeface="Roboto Slab" pitchFamily="2" charset="0"/>
            </a:endParaRPr>
          </a:p>
          <a:p>
            <a:pPr algn="just"/>
            <a:r>
              <a:rPr lang="es-ES" sz="1200" b="1" dirty="0">
                <a:solidFill>
                  <a:srgbClr val="0000CC"/>
                </a:solidFill>
                <a:latin typeface="Roboto "/>
                <a:ea typeface="Roboto Slab" pitchFamily="2" charset="0"/>
                <a:cs typeface="Roboto Slab" pitchFamily="2" charset="0"/>
              </a:rPr>
              <a:t>https://www.aunap.gov.co/directorio-regionales/ </a:t>
            </a:r>
          </a:p>
          <a:p>
            <a:pPr algn="just"/>
            <a:endParaRPr lang="es-ES" sz="1200" b="1" i="1" dirty="0">
              <a:solidFill>
                <a:schemeClr val="accent5"/>
              </a:solidFill>
              <a:latin typeface="Roboto "/>
              <a:ea typeface="Roboto Slab" pitchFamily="2" charset="0"/>
              <a:cs typeface="Roboto Slab" pitchFamily="2" charset="0"/>
              <a:hlinkClick r:id="rId2"/>
            </a:endParaRP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30" y="1554332"/>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015429"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 </a:t>
            </a:r>
            <a:r>
              <a:rPr lang="es-ES" sz="1200" dirty="0">
                <a:solidFill>
                  <a:schemeClr val="accent5"/>
                </a:solidFill>
                <a:latin typeface="Roboto "/>
                <a:ea typeface="Roboto Slab" pitchFamily="2" charset="0"/>
                <a:cs typeface="Roboto Slab" pitchFamily="2" charset="0"/>
              </a:rPr>
              <a:t>Las comunicaciones escritas pueden ser enviadas al correo electrónico </a:t>
            </a:r>
            <a:r>
              <a:rPr lang="es-ES" sz="1200" b="1" dirty="0">
                <a:solidFill>
                  <a:srgbClr val="0000CC"/>
                </a:solidFill>
                <a:latin typeface="Roboto "/>
                <a:ea typeface="Roboto Slab" pitchFamily="2" charset="0"/>
                <a:cs typeface="Roboto Slab" pitchFamily="2" charset="0"/>
                <a:hlinkClick r:id="rId4">
                  <a:extLst>
                    <a:ext uri="{A12FA001-AC4F-418D-AE19-62706E023703}">
                      <ahyp:hlinkClr xmlns:ahyp="http://schemas.microsoft.com/office/drawing/2018/hyperlinkcolor" val="tx"/>
                    </a:ext>
                  </a:extLst>
                </a:hlinkClick>
              </a:rPr>
              <a:t>atencionalciudadano@aunap.gov.co</a:t>
            </a:r>
            <a:r>
              <a:rPr lang="es-ES" sz="1200" b="1" dirty="0">
                <a:solidFill>
                  <a:srgbClr val="0000CC"/>
                </a:solidFill>
                <a:latin typeface="Roboto "/>
                <a:ea typeface="Roboto Slab" pitchFamily="2" charset="0"/>
                <a:cs typeface="Roboto Slab" pitchFamily="2" charset="0"/>
              </a:rPr>
              <a:t> </a:t>
            </a:r>
            <a:endParaRPr lang="es-CO" dirty="0">
              <a:solidFill>
                <a:srgbClr val="0000CC"/>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90047" y="1549197"/>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 la línea nacional en el número </a:t>
            </a:r>
            <a:r>
              <a:rPr lang="es-ES" sz="1200" b="1" dirty="0">
                <a:solidFill>
                  <a:schemeClr val="accent5"/>
                </a:solidFill>
                <a:latin typeface="Roboto "/>
                <a:ea typeface="Roboto Slab" pitchFamily="2" charset="0"/>
                <a:cs typeface="Roboto Slab" pitchFamily="2" charset="0"/>
              </a:rPr>
              <a:t>601 – 3770500</a:t>
            </a:r>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57308" y="2240490"/>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331" name="Imagen 2330">
            <a:extLst>
              <a:ext uri="{FF2B5EF4-FFF2-40B4-BE49-F238E27FC236}">
                <a16:creationId xmlns:a16="http://schemas.microsoft.com/office/drawing/2014/main" id="{8A87B109-E3BB-6B6E-E759-A6D914E61697}"/>
              </a:ext>
            </a:extLst>
          </p:cNvPr>
          <p:cNvPicPr>
            <a:picLocks noChangeAspect="1"/>
          </p:cNvPicPr>
          <p:nvPr/>
        </p:nvPicPr>
        <p:blipFill>
          <a:blip r:embed="rId5"/>
          <a:stretch>
            <a:fillRect/>
          </a:stretch>
        </p:blipFill>
        <p:spPr>
          <a:xfrm>
            <a:off x="8044638" y="127336"/>
            <a:ext cx="851272" cy="1093861"/>
          </a:xfrm>
          <a:prstGeom prst="rect">
            <a:avLst/>
          </a:prstGeom>
        </p:spPr>
      </p:pic>
      <p:pic>
        <p:nvPicPr>
          <p:cNvPr id="2332" name="Imagen 2331">
            <a:extLst>
              <a:ext uri="{FF2B5EF4-FFF2-40B4-BE49-F238E27FC236}">
                <a16:creationId xmlns:a16="http://schemas.microsoft.com/office/drawing/2014/main" id="{59BF4156-4E89-CD44-8D5C-0C662AC8D1D6}"/>
              </a:ext>
            </a:extLst>
          </p:cNvPr>
          <p:cNvPicPr>
            <a:picLocks noChangeAspect="1"/>
          </p:cNvPicPr>
          <p:nvPr/>
        </p:nvPicPr>
        <p:blipFill>
          <a:blip r:embed="rId6"/>
          <a:stretch>
            <a:fillRect/>
          </a:stretch>
        </p:blipFill>
        <p:spPr>
          <a:xfrm>
            <a:off x="8217580" y="2397199"/>
            <a:ext cx="548688" cy="1213209"/>
          </a:xfrm>
          <a:prstGeom prst="rect">
            <a:avLst/>
          </a:prstGeom>
        </p:spPr>
      </p:pic>
      <p:pic>
        <p:nvPicPr>
          <p:cNvPr id="2333" name="Imagen 2332">
            <a:extLst>
              <a:ext uri="{FF2B5EF4-FFF2-40B4-BE49-F238E27FC236}">
                <a16:creationId xmlns:a16="http://schemas.microsoft.com/office/drawing/2014/main" id="{6D4A90EE-9998-E6ED-7776-36130BEDF371}"/>
              </a:ext>
            </a:extLst>
          </p:cNvPr>
          <p:cNvPicPr>
            <a:picLocks noChangeAspect="1"/>
          </p:cNvPicPr>
          <p:nvPr/>
        </p:nvPicPr>
        <p:blipFill>
          <a:blip r:embed="rId7"/>
          <a:stretch>
            <a:fillRect/>
          </a:stretch>
        </p:blipFill>
        <p:spPr>
          <a:xfrm rot="7726769">
            <a:off x="6626457" y="1610852"/>
            <a:ext cx="740220" cy="1961583"/>
          </a:xfrm>
          <a:prstGeom prst="rect">
            <a:avLst/>
          </a:prstGeom>
        </p:spPr>
      </p:pic>
      <p:pic>
        <p:nvPicPr>
          <p:cNvPr id="2334" name="Imagen 2333">
            <a:extLst>
              <a:ext uri="{FF2B5EF4-FFF2-40B4-BE49-F238E27FC236}">
                <a16:creationId xmlns:a16="http://schemas.microsoft.com/office/drawing/2014/main" id="{589D97FA-AE2A-1141-4F0B-01A7028FEC73}"/>
              </a:ext>
            </a:extLst>
          </p:cNvPr>
          <p:cNvPicPr>
            <a:picLocks noChangeAspect="1"/>
          </p:cNvPicPr>
          <p:nvPr/>
        </p:nvPicPr>
        <p:blipFill>
          <a:blip r:embed="rId8"/>
          <a:stretch>
            <a:fillRect/>
          </a:stretch>
        </p:blipFill>
        <p:spPr>
          <a:xfrm>
            <a:off x="5469772" y="2719181"/>
            <a:ext cx="1060796" cy="1036410"/>
          </a:xfrm>
          <a:prstGeom prst="rect">
            <a:avLst/>
          </a:prstGeom>
        </p:spPr>
      </p:pic>
      <p:pic>
        <p:nvPicPr>
          <p:cNvPr id="2414" name="Imagen 2413">
            <a:extLst>
              <a:ext uri="{FF2B5EF4-FFF2-40B4-BE49-F238E27FC236}">
                <a16:creationId xmlns:a16="http://schemas.microsoft.com/office/drawing/2014/main" id="{AA60C156-13FD-E9E4-75D8-AF9CCBD77CDC}"/>
              </a:ext>
            </a:extLst>
          </p:cNvPr>
          <p:cNvPicPr>
            <a:picLocks noChangeAspect="1"/>
          </p:cNvPicPr>
          <p:nvPr/>
        </p:nvPicPr>
        <p:blipFill>
          <a:blip r:embed="rId9"/>
          <a:stretch>
            <a:fillRect/>
          </a:stretch>
        </p:blipFill>
        <p:spPr>
          <a:xfrm>
            <a:off x="6077446" y="3883130"/>
            <a:ext cx="3066554" cy="1737511"/>
          </a:xfrm>
          <a:prstGeom prst="rect">
            <a:avLst/>
          </a:prstGeom>
        </p:spPr>
      </p:pic>
      <p:pic>
        <p:nvPicPr>
          <p:cNvPr id="2502" name="Imagen 2501">
            <a:extLst>
              <a:ext uri="{FF2B5EF4-FFF2-40B4-BE49-F238E27FC236}">
                <a16:creationId xmlns:a16="http://schemas.microsoft.com/office/drawing/2014/main" id="{CA478F4C-918A-0F51-CB37-5CBDAC953573}"/>
              </a:ext>
            </a:extLst>
          </p:cNvPr>
          <p:cNvPicPr>
            <a:picLocks noChangeAspect="1"/>
          </p:cNvPicPr>
          <p:nvPr/>
        </p:nvPicPr>
        <p:blipFill>
          <a:blip r:embed="rId9"/>
          <a:stretch>
            <a:fillRect/>
          </a:stretch>
        </p:blipFill>
        <p:spPr>
          <a:xfrm>
            <a:off x="3038723" y="3883130"/>
            <a:ext cx="3066554" cy="1737511"/>
          </a:xfrm>
          <a:prstGeom prst="rect">
            <a:avLst/>
          </a:prstGeom>
        </p:spPr>
      </p:pic>
      <p:pic>
        <p:nvPicPr>
          <p:cNvPr id="2503" name="Imagen 2502">
            <a:extLst>
              <a:ext uri="{FF2B5EF4-FFF2-40B4-BE49-F238E27FC236}">
                <a16:creationId xmlns:a16="http://schemas.microsoft.com/office/drawing/2014/main" id="{1279D6BA-C24F-0069-436F-BBC8C538E5F9}"/>
              </a:ext>
            </a:extLst>
          </p:cNvPr>
          <p:cNvPicPr>
            <a:picLocks noChangeAspect="1"/>
          </p:cNvPicPr>
          <p:nvPr/>
        </p:nvPicPr>
        <p:blipFill>
          <a:blip r:embed="rId9"/>
          <a:stretch>
            <a:fillRect/>
          </a:stretch>
        </p:blipFill>
        <p:spPr>
          <a:xfrm>
            <a:off x="-27831" y="3883129"/>
            <a:ext cx="3066554" cy="1737511"/>
          </a:xfrm>
          <a:prstGeom prst="rect">
            <a:avLst/>
          </a:prstGeom>
        </p:spPr>
      </p:pic>
      <p:pic>
        <p:nvPicPr>
          <p:cNvPr id="2517" name="Imagen 2516">
            <a:extLst>
              <a:ext uri="{FF2B5EF4-FFF2-40B4-BE49-F238E27FC236}">
                <a16:creationId xmlns:a16="http://schemas.microsoft.com/office/drawing/2014/main" id="{53CAC350-0571-5414-D212-054D251AF69A}"/>
              </a:ext>
            </a:extLst>
          </p:cNvPr>
          <p:cNvPicPr>
            <a:picLocks noChangeAspect="1"/>
          </p:cNvPicPr>
          <p:nvPr/>
        </p:nvPicPr>
        <p:blipFill>
          <a:blip r:embed="rId10"/>
          <a:stretch>
            <a:fillRect/>
          </a:stretch>
        </p:blipFill>
        <p:spPr>
          <a:xfrm rot="20409235">
            <a:off x="5252196" y="611169"/>
            <a:ext cx="627942" cy="1213209"/>
          </a:xfrm>
          <a:prstGeom prst="rect">
            <a:avLst/>
          </a:prstGeom>
        </p:spPr>
      </p:pic>
      <p:pic>
        <p:nvPicPr>
          <p:cNvPr id="2518" name="Imagen 2517">
            <a:extLst>
              <a:ext uri="{FF2B5EF4-FFF2-40B4-BE49-F238E27FC236}">
                <a16:creationId xmlns:a16="http://schemas.microsoft.com/office/drawing/2014/main" id="{70E84110-06CD-3E07-9037-93B141983549}"/>
              </a:ext>
            </a:extLst>
          </p:cNvPr>
          <p:cNvPicPr>
            <a:picLocks noChangeAspect="1"/>
          </p:cNvPicPr>
          <p:nvPr/>
        </p:nvPicPr>
        <p:blipFill>
          <a:blip r:embed="rId11"/>
          <a:stretch>
            <a:fillRect/>
          </a:stretch>
        </p:blipFill>
        <p:spPr>
          <a:xfrm>
            <a:off x="6624147" y="669169"/>
            <a:ext cx="1420491" cy="1213209"/>
          </a:xfrm>
          <a:prstGeom prst="rect">
            <a:avLst/>
          </a:prstGeom>
        </p:spPr>
      </p:pic>
      <p:pic>
        <p:nvPicPr>
          <p:cNvPr id="2519" name="Imagen 2518">
            <a:extLst>
              <a:ext uri="{FF2B5EF4-FFF2-40B4-BE49-F238E27FC236}">
                <a16:creationId xmlns:a16="http://schemas.microsoft.com/office/drawing/2014/main" id="{68E19FC0-80E5-AB04-2633-9B89944F467F}"/>
              </a:ext>
            </a:extLst>
          </p:cNvPr>
          <p:cNvPicPr>
            <a:picLocks noChangeAspect="1"/>
          </p:cNvPicPr>
          <p:nvPr/>
        </p:nvPicPr>
        <p:blipFill>
          <a:blip r:embed="rId12"/>
          <a:stretch>
            <a:fillRect/>
          </a:stretch>
        </p:blipFill>
        <p:spPr>
          <a:xfrm>
            <a:off x="388774" y="3135486"/>
            <a:ext cx="341406" cy="341406"/>
          </a:xfrm>
          <a:prstGeom prst="rect">
            <a:avLst/>
          </a:prstGeom>
        </p:spPr>
      </p:pic>
      <p:sp>
        <p:nvSpPr>
          <p:cNvPr id="2520" name="CuadroTexto 2519">
            <a:extLst>
              <a:ext uri="{FF2B5EF4-FFF2-40B4-BE49-F238E27FC236}">
                <a16:creationId xmlns:a16="http://schemas.microsoft.com/office/drawing/2014/main" id="{1A6111B0-CFCD-9934-6BFA-D246AD026570}"/>
              </a:ext>
            </a:extLst>
          </p:cNvPr>
          <p:cNvSpPr txBox="1"/>
          <p:nvPr/>
        </p:nvSpPr>
        <p:spPr>
          <a:xfrm>
            <a:off x="903948" y="3055496"/>
            <a:ext cx="3908323" cy="307777"/>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b="1" dirty="0"/>
              <a:t>: </a:t>
            </a:r>
            <a:r>
              <a:rPr lang="es-CO" sz="1200" b="1" dirty="0">
                <a:solidFill>
                  <a:srgbClr val="0000CC"/>
                </a:solidFill>
                <a:latin typeface="Roboto Slab" pitchFamily="2" charset="0"/>
                <a:ea typeface="Roboto Slab" pitchFamily="2" charset="0"/>
                <a:cs typeface="Roboto Slab" pitchFamily="2" charset="0"/>
              </a:rPr>
              <a:t>https://www.aunap.gov.co/</a:t>
            </a:r>
          </a:p>
        </p:txBody>
      </p:sp>
    </p:spTree>
    <p:extLst>
      <p:ext uri="{BB962C8B-B14F-4D97-AF65-F5344CB8AC3E}">
        <p14:creationId xmlns:p14="http://schemas.microsoft.com/office/powerpoint/2010/main" val="713576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42"/>
          <p:cNvSpPr/>
          <p:nvPr/>
        </p:nvSpPr>
        <p:spPr>
          <a:xfrm>
            <a:off x="5037224" y="2786350"/>
            <a:ext cx="1268212" cy="278795"/>
          </a:xfrm>
          <a:custGeom>
            <a:avLst/>
            <a:gdLst/>
            <a:ahLst/>
            <a:cxnLst/>
            <a:rect l="l" t="t" r="r" b="b"/>
            <a:pathLst>
              <a:path w="30273" h="6655" extrusionOk="0">
                <a:moveTo>
                  <a:pt x="1" y="6655"/>
                </a:moveTo>
                <a:cubicBezTo>
                  <a:pt x="507" y="6125"/>
                  <a:pt x="1568" y="5754"/>
                  <a:pt x="2794" y="5754"/>
                </a:cubicBezTo>
                <a:cubicBezTo>
                  <a:pt x="3410" y="5754"/>
                  <a:pt x="3990" y="5850"/>
                  <a:pt x="4476" y="6016"/>
                </a:cubicBezTo>
                <a:cubicBezTo>
                  <a:pt x="4804" y="4675"/>
                  <a:pt x="5972" y="3665"/>
                  <a:pt x="7386" y="3593"/>
                </a:cubicBezTo>
                <a:cubicBezTo>
                  <a:pt x="7794" y="1540"/>
                  <a:pt x="9593" y="0"/>
                  <a:pt x="11740" y="0"/>
                </a:cubicBezTo>
                <a:cubicBezTo>
                  <a:pt x="13584" y="0"/>
                  <a:pt x="15158" y="1125"/>
                  <a:pt x="15832" y="2729"/>
                </a:cubicBezTo>
                <a:cubicBezTo>
                  <a:pt x="16073" y="2700"/>
                  <a:pt x="16318" y="2686"/>
                  <a:pt x="16566" y="2686"/>
                </a:cubicBezTo>
                <a:cubicBezTo>
                  <a:pt x="18706" y="2686"/>
                  <a:pt x="20520" y="3614"/>
                  <a:pt x="21151" y="4892"/>
                </a:cubicBezTo>
                <a:cubicBezTo>
                  <a:pt x="21543" y="4333"/>
                  <a:pt x="22182" y="3969"/>
                  <a:pt x="22915" y="3969"/>
                </a:cubicBezTo>
                <a:cubicBezTo>
                  <a:pt x="23843" y="3962"/>
                  <a:pt x="24634" y="4565"/>
                  <a:pt x="24939" y="5392"/>
                </a:cubicBezTo>
                <a:cubicBezTo>
                  <a:pt x="27610" y="5502"/>
                  <a:pt x="29736" y="6002"/>
                  <a:pt x="30273" y="6655"/>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4" name="Google Shape;1134;p42"/>
          <p:cNvSpPr txBox="1">
            <a:spLocks noGrp="1"/>
          </p:cNvSpPr>
          <p:nvPr>
            <p:ph type="title"/>
          </p:nvPr>
        </p:nvSpPr>
        <p:spPr>
          <a:xfrm>
            <a:off x="488333" y="74027"/>
            <a:ext cx="3624917" cy="5960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CO" sz="2800" b="1" dirty="0">
                <a:latin typeface="Roboto Slab" pitchFamily="2" charset="0"/>
                <a:ea typeface="Roboto Slab" pitchFamily="2" charset="0"/>
                <a:cs typeface="Roboto Slab" pitchFamily="2" charset="0"/>
              </a:rPr>
              <a:t>Redes Sociales</a:t>
            </a:r>
            <a:endParaRPr sz="2800" b="1" dirty="0">
              <a:latin typeface="Roboto Slab" pitchFamily="2" charset="0"/>
              <a:ea typeface="Roboto Slab" pitchFamily="2" charset="0"/>
              <a:cs typeface="Roboto Slab" pitchFamily="2" charset="0"/>
            </a:endParaRPr>
          </a:p>
        </p:txBody>
      </p:sp>
      <p:grpSp>
        <p:nvGrpSpPr>
          <p:cNvPr id="1135" name="Google Shape;1135;p42"/>
          <p:cNvGrpSpPr/>
          <p:nvPr/>
        </p:nvGrpSpPr>
        <p:grpSpPr>
          <a:xfrm>
            <a:off x="4792021" y="1790128"/>
            <a:ext cx="3855096" cy="2902719"/>
            <a:chOff x="4791426" y="1734275"/>
            <a:chExt cx="4016276" cy="3051300"/>
          </a:xfrm>
        </p:grpSpPr>
        <p:sp>
          <p:nvSpPr>
            <p:cNvPr id="1136" name="Google Shape;1136;p42"/>
            <p:cNvSpPr/>
            <p:nvPr/>
          </p:nvSpPr>
          <p:spPr>
            <a:xfrm flipH="1">
              <a:off x="8070798" y="2880916"/>
              <a:ext cx="13985" cy="17616"/>
            </a:xfrm>
            <a:custGeom>
              <a:avLst/>
              <a:gdLst/>
              <a:ahLst/>
              <a:cxnLst/>
              <a:rect l="l" t="t" r="r" b="b"/>
              <a:pathLst>
                <a:path w="104" h="131" extrusionOk="0">
                  <a:moveTo>
                    <a:pt x="60" y="131"/>
                  </a:moveTo>
                  <a:cubicBezTo>
                    <a:pt x="80" y="124"/>
                    <a:pt x="103" y="94"/>
                    <a:pt x="94" y="58"/>
                  </a:cubicBezTo>
                  <a:cubicBezTo>
                    <a:pt x="87" y="30"/>
                    <a:pt x="67" y="0"/>
                    <a:pt x="37" y="7"/>
                  </a:cubicBezTo>
                  <a:cubicBezTo>
                    <a:pt x="16" y="7"/>
                    <a:pt x="0" y="44"/>
                    <a:pt x="7" y="73"/>
                  </a:cubicBezTo>
                  <a:cubicBezTo>
                    <a:pt x="7" y="108"/>
                    <a:pt x="37" y="131"/>
                    <a:pt x="60" y="13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7" name="Google Shape;1137;p42"/>
            <p:cNvSpPr/>
            <p:nvPr/>
          </p:nvSpPr>
          <p:spPr>
            <a:xfrm flipH="1">
              <a:off x="7916828" y="3264295"/>
              <a:ext cx="70329" cy="225645"/>
            </a:xfrm>
            <a:custGeom>
              <a:avLst/>
              <a:gdLst/>
              <a:ahLst/>
              <a:cxnLst/>
              <a:rect l="l" t="t" r="r" b="b"/>
              <a:pathLst>
                <a:path w="523" h="1678" extrusionOk="0">
                  <a:moveTo>
                    <a:pt x="248" y="0"/>
                  </a:moveTo>
                  <a:cubicBezTo>
                    <a:pt x="175" y="16"/>
                    <a:pt x="102" y="37"/>
                    <a:pt x="30" y="52"/>
                  </a:cubicBezTo>
                  <a:lnTo>
                    <a:pt x="1" y="59"/>
                  </a:lnTo>
                  <a:lnTo>
                    <a:pt x="30" y="167"/>
                  </a:lnTo>
                  <a:cubicBezTo>
                    <a:pt x="88" y="392"/>
                    <a:pt x="145" y="625"/>
                    <a:pt x="182" y="857"/>
                  </a:cubicBezTo>
                  <a:cubicBezTo>
                    <a:pt x="232" y="1132"/>
                    <a:pt x="262" y="1402"/>
                    <a:pt x="291" y="1677"/>
                  </a:cubicBezTo>
                  <a:cubicBezTo>
                    <a:pt x="370" y="1663"/>
                    <a:pt x="443" y="1648"/>
                    <a:pt x="523" y="1634"/>
                  </a:cubicBezTo>
                  <a:cubicBezTo>
                    <a:pt x="493" y="1359"/>
                    <a:pt x="457" y="1082"/>
                    <a:pt x="413" y="813"/>
                  </a:cubicBezTo>
                  <a:cubicBezTo>
                    <a:pt x="370" y="538"/>
                    <a:pt x="312" y="270"/>
                    <a:pt x="2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8" name="Google Shape;1138;p42"/>
            <p:cNvSpPr/>
            <p:nvPr/>
          </p:nvSpPr>
          <p:spPr>
            <a:xfrm flipH="1">
              <a:off x="7978415" y="3288903"/>
              <a:ext cx="128825" cy="223493"/>
            </a:xfrm>
            <a:custGeom>
              <a:avLst/>
              <a:gdLst/>
              <a:ahLst/>
              <a:cxnLst/>
              <a:rect l="l" t="t" r="r" b="b"/>
              <a:pathLst>
                <a:path w="958" h="1662" extrusionOk="0">
                  <a:moveTo>
                    <a:pt x="937" y="1022"/>
                  </a:moveTo>
                  <a:cubicBezTo>
                    <a:pt x="930" y="1001"/>
                    <a:pt x="923" y="979"/>
                    <a:pt x="923" y="958"/>
                  </a:cubicBezTo>
                  <a:cubicBezTo>
                    <a:pt x="887" y="784"/>
                    <a:pt x="813" y="697"/>
                    <a:pt x="712" y="681"/>
                  </a:cubicBezTo>
                  <a:cubicBezTo>
                    <a:pt x="793" y="623"/>
                    <a:pt x="813" y="507"/>
                    <a:pt x="777" y="340"/>
                  </a:cubicBezTo>
                  <a:cubicBezTo>
                    <a:pt x="770" y="326"/>
                    <a:pt x="770" y="305"/>
                    <a:pt x="763" y="289"/>
                  </a:cubicBezTo>
                  <a:cubicBezTo>
                    <a:pt x="733" y="158"/>
                    <a:pt x="683" y="78"/>
                    <a:pt x="618" y="35"/>
                  </a:cubicBezTo>
                  <a:cubicBezTo>
                    <a:pt x="603" y="28"/>
                    <a:pt x="596" y="21"/>
                    <a:pt x="582" y="21"/>
                  </a:cubicBezTo>
                  <a:cubicBezTo>
                    <a:pt x="545" y="0"/>
                    <a:pt x="495" y="0"/>
                    <a:pt x="436" y="7"/>
                  </a:cubicBezTo>
                  <a:cubicBezTo>
                    <a:pt x="408" y="7"/>
                    <a:pt x="371" y="14"/>
                    <a:pt x="335" y="21"/>
                  </a:cubicBezTo>
                  <a:cubicBezTo>
                    <a:pt x="227" y="57"/>
                    <a:pt x="110" y="94"/>
                    <a:pt x="0" y="122"/>
                  </a:cubicBezTo>
                  <a:cubicBezTo>
                    <a:pt x="80" y="376"/>
                    <a:pt x="160" y="623"/>
                    <a:pt x="211" y="885"/>
                  </a:cubicBezTo>
                  <a:cubicBezTo>
                    <a:pt x="261" y="1139"/>
                    <a:pt x="291" y="1400"/>
                    <a:pt x="321" y="1661"/>
                  </a:cubicBezTo>
                  <a:lnTo>
                    <a:pt x="436" y="1632"/>
                  </a:lnTo>
                  <a:lnTo>
                    <a:pt x="582" y="1602"/>
                  </a:lnTo>
                  <a:lnTo>
                    <a:pt x="653" y="1588"/>
                  </a:lnTo>
                  <a:cubicBezTo>
                    <a:pt x="777" y="1567"/>
                    <a:pt x="857" y="1515"/>
                    <a:pt x="900" y="1437"/>
                  </a:cubicBezTo>
                  <a:cubicBezTo>
                    <a:pt x="907" y="1421"/>
                    <a:pt x="914" y="1407"/>
                    <a:pt x="923" y="1393"/>
                  </a:cubicBezTo>
                  <a:cubicBezTo>
                    <a:pt x="951" y="1313"/>
                    <a:pt x="958" y="1203"/>
                    <a:pt x="937" y="1066"/>
                  </a:cubicBezTo>
                  <a:close/>
                  <a:moveTo>
                    <a:pt x="415" y="674"/>
                  </a:moveTo>
                  <a:cubicBezTo>
                    <a:pt x="378" y="529"/>
                    <a:pt x="341" y="383"/>
                    <a:pt x="298" y="239"/>
                  </a:cubicBezTo>
                  <a:cubicBezTo>
                    <a:pt x="328" y="232"/>
                    <a:pt x="348" y="218"/>
                    <a:pt x="378" y="209"/>
                  </a:cubicBezTo>
                  <a:cubicBezTo>
                    <a:pt x="401" y="209"/>
                    <a:pt x="422" y="202"/>
                    <a:pt x="436" y="209"/>
                  </a:cubicBezTo>
                  <a:cubicBezTo>
                    <a:pt x="451" y="209"/>
                    <a:pt x="458" y="209"/>
                    <a:pt x="465" y="218"/>
                  </a:cubicBezTo>
                  <a:cubicBezTo>
                    <a:pt x="488" y="239"/>
                    <a:pt x="509" y="275"/>
                    <a:pt x="523" y="333"/>
                  </a:cubicBezTo>
                  <a:cubicBezTo>
                    <a:pt x="538" y="362"/>
                    <a:pt x="545" y="399"/>
                    <a:pt x="552" y="427"/>
                  </a:cubicBezTo>
                  <a:cubicBezTo>
                    <a:pt x="575" y="507"/>
                    <a:pt x="575" y="566"/>
                    <a:pt x="566" y="594"/>
                  </a:cubicBezTo>
                  <a:cubicBezTo>
                    <a:pt x="559" y="623"/>
                    <a:pt x="538" y="644"/>
                    <a:pt x="502" y="653"/>
                  </a:cubicBezTo>
                  <a:lnTo>
                    <a:pt x="436" y="667"/>
                  </a:lnTo>
                  <a:close/>
                  <a:moveTo>
                    <a:pt x="705" y="1334"/>
                  </a:moveTo>
                  <a:cubicBezTo>
                    <a:pt x="690" y="1371"/>
                    <a:pt x="662" y="1400"/>
                    <a:pt x="618" y="1407"/>
                  </a:cubicBezTo>
                  <a:lnTo>
                    <a:pt x="582" y="1414"/>
                  </a:lnTo>
                  <a:lnTo>
                    <a:pt x="531" y="1421"/>
                  </a:lnTo>
                  <a:cubicBezTo>
                    <a:pt x="509" y="1233"/>
                    <a:pt x="479" y="1045"/>
                    <a:pt x="451" y="855"/>
                  </a:cubicBezTo>
                  <a:cubicBezTo>
                    <a:pt x="479" y="841"/>
                    <a:pt x="516" y="834"/>
                    <a:pt x="545" y="827"/>
                  </a:cubicBezTo>
                  <a:lnTo>
                    <a:pt x="582" y="827"/>
                  </a:lnTo>
                  <a:cubicBezTo>
                    <a:pt x="610" y="827"/>
                    <a:pt x="632" y="834"/>
                    <a:pt x="639" y="855"/>
                  </a:cubicBezTo>
                  <a:cubicBezTo>
                    <a:pt x="662" y="885"/>
                    <a:pt x="683" y="942"/>
                    <a:pt x="690" y="1022"/>
                  </a:cubicBezTo>
                  <a:cubicBezTo>
                    <a:pt x="697" y="1066"/>
                    <a:pt x="705" y="1109"/>
                    <a:pt x="712" y="1153"/>
                  </a:cubicBezTo>
                  <a:cubicBezTo>
                    <a:pt x="719" y="1240"/>
                    <a:pt x="719" y="1297"/>
                    <a:pt x="705" y="133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9" name="Google Shape;1139;p42"/>
            <p:cNvSpPr/>
            <p:nvPr/>
          </p:nvSpPr>
          <p:spPr>
            <a:xfrm flipH="1">
              <a:off x="7797820" y="3240897"/>
              <a:ext cx="116319" cy="236403"/>
            </a:xfrm>
            <a:custGeom>
              <a:avLst/>
              <a:gdLst/>
              <a:ahLst/>
              <a:cxnLst/>
              <a:rect l="l" t="t" r="r" b="b"/>
              <a:pathLst>
                <a:path w="865" h="1758" extrusionOk="0">
                  <a:moveTo>
                    <a:pt x="764" y="756"/>
                  </a:moveTo>
                  <a:cubicBezTo>
                    <a:pt x="647" y="770"/>
                    <a:pt x="546" y="784"/>
                    <a:pt x="436" y="806"/>
                  </a:cubicBezTo>
                  <a:cubicBezTo>
                    <a:pt x="445" y="864"/>
                    <a:pt x="452" y="930"/>
                    <a:pt x="459" y="987"/>
                  </a:cubicBezTo>
                  <a:cubicBezTo>
                    <a:pt x="502" y="987"/>
                    <a:pt x="539" y="980"/>
                    <a:pt x="576" y="973"/>
                  </a:cubicBezTo>
                  <a:cubicBezTo>
                    <a:pt x="589" y="1045"/>
                    <a:pt x="596" y="1125"/>
                    <a:pt x="603" y="1198"/>
                  </a:cubicBezTo>
                  <a:cubicBezTo>
                    <a:pt x="619" y="1306"/>
                    <a:pt x="619" y="1386"/>
                    <a:pt x="603" y="1437"/>
                  </a:cubicBezTo>
                  <a:cubicBezTo>
                    <a:pt x="589" y="1489"/>
                    <a:pt x="560" y="1517"/>
                    <a:pt x="523" y="1517"/>
                  </a:cubicBezTo>
                  <a:cubicBezTo>
                    <a:pt x="473" y="1524"/>
                    <a:pt x="445" y="1510"/>
                    <a:pt x="422" y="1466"/>
                  </a:cubicBezTo>
                  <a:cubicBezTo>
                    <a:pt x="408" y="1430"/>
                    <a:pt x="386" y="1350"/>
                    <a:pt x="379" y="1242"/>
                  </a:cubicBezTo>
                  <a:cubicBezTo>
                    <a:pt x="342" y="1001"/>
                    <a:pt x="314" y="763"/>
                    <a:pt x="271" y="522"/>
                  </a:cubicBezTo>
                  <a:cubicBezTo>
                    <a:pt x="255" y="428"/>
                    <a:pt x="248" y="364"/>
                    <a:pt x="262" y="320"/>
                  </a:cubicBezTo>
                  <a:cubicBezTo>
                    <a:pt x="271" y="284"/>
                    <a:pt x="299" y="254"/>
                    <a:pt x="342" y="247"/>
                  </a:cubicBezTo>
                  <a:cubicBezTo>
                    <a:pt x="386" y="240"/>
                    <a:pt x="415" y="254"/>
                    <a:pt x="436" y="284"/>
                  </a:cubicBezTo>
                  <a:cubicBezTo>
                    <a:pt x="459" y="313"/>
                    <a:pt x="473" y="364"/>
                    <a:pt x="488" y="435"/>
                  </a:cubicBezTo>
                  <a:cubicBezTo>
                    <a:pt x="495" y="495"/>
                    <a:pt x="502" y="552"/>
                    <a:pt x="516" y="610"/>
                  </a:cubicBezTo>
                  <a:cubicBezTo>
                    <a:pt x="589" y="603"/>
                    <a:pt x="663" y="589"/>
                    <a:pt x="734" y="582"/>
                  </a:cubicBezTo>
                  <a:cubicBezTo>
                    <a:pt x="734" y="538"/>
                    <a:pt x="727" y="502"/>
                    <a:pt x="720" y="458"/>
                  </a:cubicBezTo>
                  <a:cubicBezTo>
                    <a:pt x="706" y="334"/>
                    <a:pt x="677" y="233"/>
                    <a:pt x="640" y="160"/>
                  </a:cubicBezTo>
                  <a:cubicBezTo>
                    <a:pt x="576" y="44"/>
                    <a:pt x="459" y="0"/>
                    <a:pt x="299" y="30"/>
                  </a:cubicBezTo>
                  <a:cubicBezTo>
                    <a:pt x="168" y="59"/>
                    <a:pt x="81" y="117"/>
                    <a:pt x="44" y="204"/>
                  </a:cubicBezTo>
                  <a:cubicBezTo>
                    <a:pt x="1" y="298"/>
                    <a:pt x="1" y="414"/>
                    <a:pt x="30" y="566"/>
                  </a:cubicBezTo>
                  <a:cubicBezTo>
                    <a:pt x="74" y="806"/>
                    <a:pt x="111" y="1045"/>
                    <a:pt x="140" y="1285"/>
                  </a:cubicBezTo>
                  <a:cubicBezTo>
                    <a:pt x="161" y="1459"/>
                    <a:pt x="205" y="1583"/>
                    <a:pt x="271" y="1654"/>
                  </a:cubicBezTo>
                  <a:cubicBezTo>
                    <a:pt x="328" y="1728"/>
                    <a:pt x="408" y="1757"/>
                    <a:pt x="502" y="1741"/>
                  </a:cubicBezTo>
                  <a:cubicBezTo>
                    <a:pt x="560" y="1735"/>
                    <a:pt x="603" y="1714"/>
                    <a:pt x="640" y="1677"/>
                  </a:cubicBezTo>
                  <a:cubicBezTo>
                    <a:pt x="677" y="1634"/>
                    <a:pt x="697" y="1590"/>
                    <a:pt x="706" y="1533"/>
                  </a:cubicBezTo>
                  <a:cubicBezTo>
                    <a:pt x="727" y="1583"/>
                    <a:pt x="741" y="1640"/>
                    <a:pt x="764" y="1691"/>
                  </a:cubicBezTo>
                  <a:cubicBezTo>
                    <a:pt x="793" y="1684"/>
                    <a:pt x="828" y="1684"/>
                    <a:pt x="865" y="1677"/>
                  </a:cubicBezTo>
                  <a:cubicBezTo>
                    <a:pt x="851" y="1524"/>
                    <a:pt x="828" y="1372"/>
                    <a:pt x="814" y="1212"/>
                  </a:cubicBezTo>
                  <a:cubicBezTo>
                    <a:pt x="800" y="1061"/>
                    <a:pt x="778" y="907"/>
                    <a:pt x="764" y="75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0" name="Google Shape;1140;p42"/>
            <p:cNvSpPr/>
            <p:nvPr/>
          </p:nvSpPr>
          <p:spPr>
            <a:xfrm flipH="1">
              <a:off x="7892354" y="2850660"/>
              <a:ext cx="12775" cy="17750"/>
            </a:xfrm>
            <a:custGeom>
              <a:avLst/>
              <a:gdLst/>
              <a:ahLst/>
              <a:cxnLst/>
              <a:rect l="l" t="t" r="r" b="b"/>
              <a:pathLst>
                <a:path w="95" h="132" extrusionOk="0">
                  <a:moveTo>
                    <a:pt x="58" y="131"/>
                  </a:moveTo>
                  <a:cubicBezTo>
                    <a:pt x="80" y="124"/>
                    <a:pt x="94" y="95"/>
                    <a:pt x="94" y="58"/>
                  </a:cubicBezTo>
                  <a:cubicBezTo>
                    <a:pt x="87" y="29"/>
                    <a:pt x="64" y="1"/>
                    <a:pt x="37" y="8"/>
                  </a:cubicBezTo>
                  <a:cubicBezTo>
                    <a:pt x="14" y="8"/>
                    <a:pt x="0" y="37"/>
                    <a:pt x="0" y="72"/>
                  </a:cubicBezTo>
                  <a:cubicBezTo>
                    <a:pt x="7" y="109"/>
                    <a:pt x="37" y="131"/>
                    <a:pt x="58" y="13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1" name="Google Shape;1141;p42"/>
            <p:cNvSpPr/>
            <p:nvPr/>
          </p:nvSpPr>
          <p:spPr>
            <a:xfrm flipH="1">
              <a:off x="5900964" y="4531826"/>
              <a:ext cx="102468" cy="150475"/>
            </a:xfrm>
            <a:custGeom>
              <a:avLst/>
              <a:gdLst/>
              <a:ahLst/>
              <a:cxnLst/>
              <a:rect l="l" t="t" r="r" b="b"/>
              <a:pathLst>
                <a:path w="762" h="1119" extrusionOk="0">
                  <a:moveTo>
                    <a:pt x="711" y="22"/>
                  </a:moveTo>
                  <a:cubicBezTo>
                    <a:pt x="654" y="1"/>
                    <a:pt x="500" y="255"/>
                    <a:pt x="342" y="624"/>
                  </a:cubicBezTo>
                  <a:cubicBezTo>
                    <a:pt x="196" y="624"/>
                    <a:pt x="58" y="704"/>
                    <a:pt x="1" y="849"/>
                  </a:cubicBezTo>
                  <a:lnTo>
                    <a:pt x="218" y="929"/>
                  </a:lnTo>
                  <a:cubicBezTo>
                    <a:pt x="218" y="936"/>
                    <a:pt x="211" y="945"/>
                    <a:pt x="211" y="945"/>
                  </a:cubicBezTo>
                  <a:cubicBezTo>
                    <a:pt x="189" y="1002"/>
                    <a:pt x="168" y="1060"/>
                    <a:pt x="152" y="1119"/>
                  </a:cubicBezTo>
                  <a:lnTo>
                    <a:pt x="436" y="1119"/>
                  </a:lnTo>
                  <a:lnTo>
                    <a:pt x="464" y="1046"/>
                  </a:lnTo>
                  <a:cubicBezTo>
                    <a:pt x="464" y="1039"/>
                    <a:pt x="464" y="1032"/>
                    <a:pt x="473" y="1032"/>
                  </a:cubicBezTo>
                  <a:lnTo>
                    <a:pt x="690" y="1110"/>
                  </a:lnTo>
                  <a:cubicBezTo>
                    <a:pt x="734" y="966"/>
                    <a:pt x="690" y="814"/>
                    <a:pt x="580" y="718"/>
                  </a:cubicBezTo>
                  <a:cubicBezTo>
                    <a:pt x="704" y="335"/>
                    <a:pt x="762" y="44"/>
                    <a:pt x="711" y="2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2" name="Google Shape;1142;p42"/>
            <p:cNvSpPr/>
            <p:nvPr/>
          </p:nvSpPr>
          <p:spPr>
            <a:xfrm flipH="1">
              <a:off x="5712683" y="4613854"/>
              <a:ext cx="3095019" cy="127077"/>
            </a:xfrm>
            <a:custGeom>
              <a:avLst/>
              <a:gdLst/>
              <a:ahLst/>
              <a:cxnLst/>
              <a:rect l="l" t="t" r="r" b="b"/>
              <a:pathLst>
                <a:path w="23016" h="945" extrusionOk="0">
                  <a:moveTo>
                    <a:pt x="11508" y="944"/>
                  </a:moveTo>
                  <a:cubicBezTo>
                    <a:pt x="17851" y="944"/>
                    <a:pt x="23016" y="733"/>
                    <a:pt x="23016" y="472"/>
                  </a:cubicBezTo>
                  <a:cubicBezTo>
                    <a:pt x="23016" y="211"/>
                    <a:pt x="17851" y="0"/>
                    <a:pt x="11508" y="0"/>
                  </a:cubicBezTo>
                  <a:cubicBezTo>
                    <a:pt x="5174" y="0"/>
                    <a:pt x="0" y="211"/>
                    <a:pt x="0" y="472"/>
                  </a:cubicBezTo>
                  <a:cubicBezTo>
                    <a:pt x="0" y="733"/>
                    <a:pt x="5174" y="944"/>
                    <a:pt x="11508" y="944"/>
                  </a:cubicBezTo>
                  <a:close/>
                </a:path>
              </a:pathLst>
            </a:custGeom>
            <a:solidFill>
              <a:srgbClr val="000000">
                <a:alpha val="754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3" name="Google Shape;1143;p42"/>
            <p:cNvSpPr/>
            <p:nvPr/>
          </p:nvSpPr>
          <p:spPr>
            <a:xfrm flipH="1">
              <a:off x="7616280" y="3790214"/>
              <a:ext cx="594234" cy="896797"/>
            </a:xfrm>
            <a:custGeom>
              <a:avLst/>
              <a:gdLst/>
              <a:ahLst/>
              <a:cxnLst/>
              <a:rect l="l" t="t" r="r" b="b"/>
              <a:pathLst>
                <a:path w="4419" h="6669" extrusionOk="0">
                  <a:moveTo>
                    <a:pt x="3635" y="23"/>
                  </a:moveTo>
                  <a:cubicBezTo>
                    <a:pt x="3635" y="23"/>
                    <a:pt x="4361" y="1852"/>
                    <a:pt x="4418" y="4870"/>
                  </a:cubicBezTo>
                  <a:cubicBezTo>
                    <a:pt x="4404" y="5349"/>
                    <a:pt x="4237" y="5944"/>
                    <a:pt x="4026" y="6524"/>
                  </a:cubicBezTo>
                  <a:cubicBezTo>
                    <a:pt x="3607" y="6669"/>
                    <a:pt x="3250" y="6669"/>
                    <a:pt x="2961" y="6524"/>
                  </a:cubicBezTo>
                  <a:cubicBezTo>
                    <a:pt x="3076" y="6059"/>
                    <a:pt x="3163" y="5566"/>
                    <a:pt x="3185" y="5101"/>
                  </a:cubicBezTo>
                  <a:cubicBezTo>
                    <a:pt x="3279" y="3426"/>
                    <a:pt x="2452" y="2149"/>
                    <a:pt x="2402" y="2120"/>
                  </a:cubicBezTo>
                  <a:cubicBezTo>
                    <a:pt x="2301" y="2047"/>
                    <a:pt x="1473" y="2120"/>
                    <a:pt x="1473" y="2120"/>
                  </a:cubicBezTo>
                  <a:cubicBezTo>
                    <a:pt x="1473" y="2120"/>
                    <a:pt x="1430" y="3621"/>
                    <a:pt x="1270" y="5154"/>
                  </a:cubicBezTo>
                  <a:cubicBezTo>
                    <a:pt x="1226" y="5617"/>
                    <a:pt x="1153" y="6089"/>
                    <a:pt x="1073" y="6524"/>
                  </a:cubicBezTo>
                  <a:cubicBezTo>
                    <a:pt x="690" y="6655"/>
                    <a:pt x="333" y="6655"/>
                    <a:pt x="0" y="6524"/>
                  </a:cubicBezTo>
                  <a:cubicBezTo>
                    <a:pt x="37" y="6089"/>
                    <a:pt x="80" y="5610"/>
                    <a:pt x="115" y="5124"/>
                  </a:cubicBezTo>
                  <a:cubicBezTo>
                    <a:pt x="275" y="3099"/>
                    <a:pt x="355" y="633"/>
                    <a:pt x="341" y="284"/>
                  </a:cubicBezTo>
                  <a:cubicBezTo>
                    <a:pt x="899" y="415"/>
                    <a:pt x="3460" y="1"/>
                    <a:pt x="3460" y="1"/>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4" name="Google Shape;1144;p42"/>
            <p:cNvSpPr/>
            <p:nvPr/>
          </p:nvSpPr>
          <p:spPr>
            <a:xfrm flipH="1">
              <a:off x="7618163" y="3790214"/>
              <a:ext cx="571105" cy="574870"/>
            </a:xfrm>
            <a:custGeom>
              <a:avLst/>
              <a:gdLst/>
              <a:ahLst/>
              <a:cxnLst/>
              <a:rect l="l" t="t" r="r" b="b"/>
              <a:pathLst>
                <a:path w="4247" h="4275" extrusionOk="0">
                  <a:moveTo>
                    <a:pt x="3477" y="23"/>
                  </a:moveTo>
                  <a:cubicBezTo>
                    <a:pt x="3477" y="23"/>
                    <a:pt x="4130" y="1611"/>
                    <a:pt x="4246" y="4274"/>
                  </a:cubicBezTo>
                  <a:lnTo>
                    <a:pt x="3005" y="4274"/>
                  </a:lnTo>
                  <a:cubicBezTo>
                    <a:pt x="2860" y="3020"/>
                    <a:pt x="2287" y="2141"/>
                    <a:pt x="2244" y="2120"/>
                  </a:cubicBezTo>
                  <a:cubicBezTo>
                    <a:pt x="2143" y="2047"/>
                    <a:pt x="1524" y="2120"/>
                    <a:pt x="1524" y="2120"/>
                  </a:cubicBezTo>
                  <a:cubicBezTo>
                    <a:pt x="1524" y="2120"/>
                    <a:pt x="1409" y="3092"/>
                    <a:pt x="1315" y="4274"/>
                  </a:cubicBezTo>
                  <a:lnTo>
                    <a:pt x="1" y="4274"/>
                  </a:lnTo>
                  <a:cubicBezTo>
                    <a:pt x="37" y="2461"/>
                    <a:pt x="103" y="566"/>
                    <a:pt x="96" y="269"/>
                  </a:cubicBezTo>
                  <a:cubicBezTo>
                    <a:pt x="654" y="399"/>
                    <a:pt x="3302" y="1"/>
                    <a:pt x="3302" y="1"/>
                  </a:cubicBezTo>
                  <a:close/>
                </a:path>
              </a:pathLst>
            </a:custGeom>
            <a:solidFill>
              <a:srgbClr val="8E91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5" name="Google Shape;1145;p42"/>
            <p:cNvSpPr/>
            <p:nvPr/>
          </p:nvSpPr>
          <p:spPr>
            <a:xfrm flipH="1">
              <a:off x="7710009" y="4069377"/>
              <a:ext cx="183420" cy="295705"/>
            </a:xfrm>
            <a:custGeom>
              <a:avLst/>
              <a:gdLst/>
              <a:ahLst/>
              <a:cxnLst/>
              <a:rect l="l" t="t" r="r" b="b"/>
              <a:pathLst>
                <a:path w="1364" h="2199" extrusionOk="0">
                  <a:moveTo>
                    <a:pt x="65" y="44"/>
                  </a:moveTo>
                  <a:cubicBezTo>
                    <a:pt x="58" y="30"/>
                    <a:pt x="30" y="30"/>
                    <a:pt x="0" y="21"/>
                  </a:cubicBezTo>
                  <a:cubicBezTo>
                    <a:pt x="247" y="7"/>
                    <a:pt x="543" y="0"/>
                    <a:pt x="603" y="44"/>
                  </a:cubicBezTo>
                  <a:cubicBezTo>
                    <a:pt x="646" y="65"/>
                    <a:pt x="1219" y="944"/>
                    <a:pt x="1364" y="2198"/>
                  </a:cubicBezTo>
                  <a:lnTo>
                    <a:pt x="827" y="2198"/>
                  </a:lnTo>
                  <a:cubicBezTo>
                    <a:pt x="683" y="944"/>
                    <a:pt x="108" y="65"/>
                    <a:pt x="65" y="44"/>
                  </a:cubicBezTo>
                  <a:close/>
                </a:path>
              </a:pathLst>
            </a:custGeom>
            <a:solidFill>
              <a:srgbClr val="8E91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6" name="Google Shape;1146;p42"/>
            <p:cNvSpPr/>
            <p:nvPr/>
          </p:nvSpPr>
          <p:spPr>
            <a:xfrm flipH="1">
              <a:off x="8087472" y="3824370"/>
              <a:ext cx="101796" cy="540714"/>
            </a:xfrm>
            <a:custGeom>
              <a:avLst/>
              <a:gdLst/>
              <a:ahLst/>
              <a:cxnLst/>
              <a:rect l="l" t="t" r="r" b="b"/>
              <a:pathLst>
                <a:path w="757" h="4021" extrusionOk="0">
                  <a:moveTo>
                    <a:pt x="676" y="23"/>
                  </a:moveTo>
                  <a:cubicBezTo>
                    <a:pt x="756" y="1605"/>
                    <a:pt x="734" y="3273"/>
                    <a:pt x="697" y="4020"/>
                  </a:cubicBezTo>
                  <a:lnTo>
                    <a:pt x="1" y="4020"/>
                  </a:lnTo>
                  <a:cubicBezTo>
                    <a:pt x="37" y="2207"/>
                    <a:pt x="103" y="306"/>
                    <a:pt x="96" y="1"/>
                  </a:cubicBezTo>
                  <a:cubicBezTo>
                    <a:pt x="248" y="37"/>
                    <a:pt x="271" y="44"/>
                    <a:pt x="676" y="23"/>
                  </a:cubicBezTo>
                  <a:close/>
                </a:path>
              </a:pathLst>
            </a:custGeom>
            <a:solidFill>
              <a:srgbClr val="8E91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7" name="Google Shape;1147;p42"/>
            <p:cNvSpPr/>
            <p:nvPr/>
          </p:nvSpPr>
          <p:spPr>
            <a:xfrm flipH="1">
              <a:off x="7287499" y="3602895"/>
              <a:ext cx="342501" cy="184631"/>
            </a:xfrm>
            <a:custGeom>
              <a:avLst/>
              <a:gdLst/>
              <a:ahLst/>
              <a:cxnLst/>
              <a:rect l="l" t="t" r="r" b="b"/>
              <a:pathLst>
                <a:path w="2547" h="1373" extrusionOk="0">
                  <a:moveTo>
                    <a:pt x="0" y="0"/>
                  </a:moveTo>
                  <a:cubicBezTo>
                    <a:pt x="848" y="443"/>
                    <a:pt x="1292" y="610"/>
                    <a:pt x="1719" y="589"/>
                  </a:cubicBezTo>
                  <a:cubicBezTo>
                    <a:pt x="2546" y="291"/>
                    <a:pt x="2264" y="951"/>
                    <a:pt x="2111" y="1249"/>
                  </a:cubicBezTo>
                  <a:cubicBezTo>
                    <a:pt x="1989" y="1293"/>
                    <a:pt x="1501" y="1373"/>
                    <a:pt x="1380" y="1183"/>
                  </a:cubicBezTo>
                  <a:cubicBezTo>
                    <a:pt x="1002" y="1009"/>
                    <a:pt x="493" y="908"/>
                    <a:pt x="58" y="713"/>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8" name="Google Shape;1148;p42"/>
            <p:cNvSpPr/>
            <p:nvPr/>
          </p:nvSpPr>
          <p:spPr>
            <a:xfrm flipH="1">
              <a:off x="7457336" y="3460489"/>
              <a:ext cx="358100" cy="323003"/>
            </a:xfrm>
            <a:custGeom>
              <a:avLst/>
              <a:gdLst/>
              <a:ahLst/>
              <a:cxnLst/>
              <a:rect l="l" t="t" r="r" b="b"/>
              <a:pathLst>
                <a:path w="2663" h="2402" extrusionOk="0">
                  <a:moveTo>
                    <a:pt x="2504" y="2329"/>
                  </a:moveTo>
                  <a:lnTo>
                    <a:pt x="2663" y="1538"/>
                  </a:lnTo>
                  <a:cubicBezTo>
                    <a:pt x="2663" y="1538"/>
                    <a:pt x="1336" y="1146"/>
                    <a:pt x="1104" y="697"/>
                  </a:cubicBezTo>
                  <a:cubicBezTo>
                    <a:pt x="886" y="276"/>
                    <a:pt x="538" y="131"/>
                    <a:pt x="538" y="131"/>
                  </a:cubicBezTo>
                  <a:cubicBezTo>
                    <a:pt x="538" y="131"/>
                    <a:pt x="0" y="1"/>
                    <a:pt x="44" y="727"/>
                  </a:cubicBezTo>
                  <a:cubicBezTo>
                    <a:pt x="87" y="1451"/>
                    <a:pt x="1052" y="1909"/>
                    <a:pt x="1634" y="2155"/>
                  </a:cubicBezTo>
                  <a:cubicBezTo>
                    <a:pt x="2206" y="2402"/>
                    <a:pt x="2504" y="2329"/>
                    <a:pt x="2504" y="2329"/>
                  </a:cubicBezTo>
                  <a:close/>
                </a:path>
              </a:pathLst>
            </a:custGeom>
            <a:solidFill>
              <a:srgbClr val="4DA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9" name="Google Shape;1149;p42"/>
            <p:cNvSpPr/>
            <p:nvPr/>
          </p:nvSpPr>
          <p:spPr>
            <a:xfrm flipH="1">
              <a:off x="7449404" y="3660449"/>
              <a:ext cx="56747" cy="121294"/>
            </a:xfrm>
            <a:custGeom>
              <a:avLst/>
              <a:gdLst/>
              <a:ahLst/>
              <a:cxnLst/>
              <a:rect l="l" t="t" r="r" b="b"/>
              <a:pathLst>
                <a:path w="422" h="902" extrusionOk="0">
                  <a:moveTo>
                    <a:pt x="422" y="51"/>
                  </a:moveTo>
                  <a:lnTo>
                    <a:pt x="248" y="901"/>
                  </a:lnTo>
                  <a:lnTo>
                    <a:pt x="1" y="851"/>
                  </a:lnTo>
                  <a:lnTo>
                    <a:pt x="182" y="1"/>
                  </a:lnTo>
                  <a:close/>
                </a:path>
              </a:pathLst>
            </a:custGeom>
            <a:solidFill>
              <a:srgbClr val="4964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0" name="Google Shape;1150;p42"/>
            <p:cNvSpPr/>
            <p:nvPr/>
          </p:nvSpPr>
          <p:spPr>
            <a:xfrm flipH="1">
              <a:off x="7657296" y="3139370"/>
              <a:ext cx="254691" cy="513550"/>
            </a:xfrm>
            <a:custGeom>
              <a:avLst/>
              <a:gdLst/>
              <a:ahLst/>
              <a:cxnLst/>
              <a:rect l="l" t="t" r="r" b="b"/>
              <a:pathLst>
                <a:path w="1894" h="3819" extrusionOk="0">
                  <a:moveTo>
                    <a:pt x="1509" y="1016"/>
                  </a:moveTo>
                  <a:cubicBezTo>
                    <a:pt x="1509" y="1016"/>
                    <a:pt x="1719" y="2758"/>
                    <a:pt x="1873" y="3296"/>
                  </a:cubicBezTo>
                  <a:cubicBezTo>
                    <a:pt x="1894" y="3317"/>
                    <a:pt x="697" y="3818"/>
                    <a:pt x="567" y="3724"/>
                  </a:cubicBezTo>
                  <a:cubicBezTo>
                    <a:pt x="1" y="2975"/>
                    <a:pt x="885" y="1939"/>
                    <a:pt x="333" y="647"/>
                  </a:cubicBezTo>
                  <a:cubicBezTo>
                    <a:pt x="748" y="1"/>
                    <a:pt x="1314" y="15"/>
                    <a:pt x="1509" y="1016"/>
                  </a:cubicBezTo>
                  <a:close/>
                </a:path>
              </a:pathLst>
            </a:custGeom>
            <a:solidFill>
              <a:srgbClr val="4DA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1" name="Google Shape;1151;p42"/>
            <p:cNvSpPr/>
            <p:nvPr/>
          </p:nvSpPr>
          <p:spPr>
            <a:xfrm flipH="1">
              <a:off x="7709066" y="3075093"/>
              <a:ext cx="562095" cy="756273"/>
            </a:xfrm>
            <a:custGeom>
              <a:avLst/>
              <a:gdLst/>
              <a:ahLst/>
              <a:cxnLst/>
              <a:rect l="l" t="t" r="r" b="b"/>
              <a:pathLst>
                <a:path w="4180" h="5624" extrusionOk="0">
                  <a:moveTo>
                    <a:pt x="733" y="4072"/>
                  </a:moveTo>
                  <a:cubicBezTo>
                    <a:pt x="864" y="4564"/>
                    <a:pt x="690" y="5291"/>
                    <a:pt x="690" y="5291"/>
                  </a:cubicBezTo>
                  <a:cubicBezTo>
                    <a:pt x="690" y="5291"/>
                    <a:pt x="1489" y="5623"/>
                    <a:pt x="2351" y="5623"/>
                  </a:cubicBezTo>
                  <a:cubicBezTo>
                    <a:pt x="2786" y="5623"/>
                    <a:pt x="3701" y="5465"/>
                    <a:pt x="4086" y="5341"/>
                  </a:cubicBezTo>
                  <a:cubicBezTo>
                    <a:pt x="4180" y="4819"/>
                    <a:pt x="4101" y="1118"/>
                    <a:pt x="3985" y="914"/>
                  </a:cubicBezTo>
                  <a:cubicBezTo>
                    <a:pt x="3680" y="385"/>
                    <a:pt x="1263" y="0"/>
                    <a:pt x="429" y="1111"/>
                  </a:cubicBezTo>
                  <a:cubicBezTo>
                    <a:pt x="429" y="1111"/>
                    <a:pt x="0" y="1357"/>
                    <a:pt x="733" y="4072"/>
                  </a:cubicBezTo>
                  <a:close/>
                </a:path>
              </a:pathLst>
            </a:custGeom>
            <a:solidFill>
              <a:srgbClr val="4DA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2" name="Google Shape;1152;p42"/>
            <p:cNvSpPr/>
            <p:nvPr/>
          </p:nvSpPr>
          <p:spPr>
            <a:xfrm flipH="1">
              <a:off x="7732464" y="3079934"/>
              <a:ext cx="538697" cy="751432"/>
            </a:xfrm>
            <a:custGeom>
              <a:avLst/>
              <a:gdLst/>
              <a:ahLst/>
              <a:cxnLst/>
              <a:rect l="l" t="t" r="r" b="b"/>
              <a:pathLst>
                <a:path w="4006" h="5588" extrusionOk="0">
                  <a:moveTo>
                    <a:pt x="733" y="4036"/>
                  </a:moveTo>
                  <a:cubicBezTo>
                    <a:pt x="864" y="4528"/>
                    <a:pt x="690" y="5255"/>
                    <a:pt x="690" y="5255"/>
                  </a:cubicBezTo>
                  <a:cubicBezTo>
                    <a:pt x="690" y="5255"/>
                    <a:pt x="1489" y="5587"/>
                    <a:pt x="2351" y="5587"/>
                  </a:cubicBezTo>
                  <a:cubicBezTo>
                    <a:pt x="2417" y="5587"/>
                    <a:pt x="1256" y="5464"/>
                    <a:pt x="1343" y="5457"/>
                  </a:cubicBezTo>
                  <a:cubicBezTo>
                    <a:pt x="3426" y="4471"/>
                    <a:pt x="4006" y="1538"/>
                    <a:pt x="3948" y="828"/>
                  </a:cubicBezTo>
                  <a:cubicBezTo>
                    <a:pt x="3527" y="319"/>
                    <a:pt x="1235" y="1"/>
                    <a:pt x="429" y="1075"/>
                  </a:cubicBezTo>
                  <a:cubicBezTo>
                    <a:pt x="429" y="1075"/>
                    <a:pt x="0" y="1321"/>
                    <a:pt x="733" y="4036"/>
                  </a:cubicBezTo>
                  <a:close/>
                </a:path>
              </a:pathLst>
            </a:custGeom>
            <a:solidFill>
              <a:srgbClr val="4DA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3" name="Google Shape;1153;p42"/>
            <p:cNvSpPr/>
            <p:nvPr/>
          </p:nvSpPr>
          <p:spPr>
            <a:xfrm flipH="1">
              <a:off x="7922609" y="3116914"/>
              <a:ext cx="157333" cy="104620"/>
            </a:xfrm>
            <a:custGeom>
              <a:avLst/>
              <a:gdLst/>
              <a:ahLst/>
              <a:cxnLst/>
              <a:rect l="l" t="t" r="r" b="b"/>
              <a:pathLst>
                <a:path w="1170" h="778" extrusionOk="0">
                  <a:moveTo>
                    <a:pt x="530" y="60"/>
                  </a:moveTo>
                  <a:cubicBezTo>
                    <a:pt x="835" y="1"/>
                    <a:pt x="1112" y="110"/>
                    <a:pt x="1140" y="292"/>
                  </a:cubicBezTo>
                  <a:cubicBezTo>
                    <a:pt x="1169" y="480"/>
                    <a:pt x="952" y="669"/>
                    <a:pt x="647" y="727"/>
                  </a:cubicBezTo>
                  <a:cubicBezTo>
                    <a:pt x="335" y="777"/>
                    <a:pt x="67" y="676"/>
                    <a:pt x="31" y="487"/>
                  </a:cubicBezTo>
                  <a:cubicBezTo>
                    <a:pt x="1" y="306"/>
                    <a:pt x="219" y="110"/>
                    <a:pt x="530" y="60"/>
                  </a:cubicBezTo>
                  <a:close/>
                </a:path>
              </a:pathLst>
            </a:custGeom>
            <a:solidFill>
              <a:srgbClr val="4964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4" name="Google Shape;1154;p42"/>
            <p:cNvSpPr/>
            <p:nvPr/>
          </p:nvSpPr>
          <p:spPr>
            <a:xfrm flipH="1">
              <a:off x="7706915" y="3768967"/>
              <a:ext cx="474419" cy="109192"/>
            </a:xfrm>
            <a:custGeom>
              <a:avLst/>
              <a:gdLst/>
              <a:ahLst/>
              <a:cxnLst/>
              <a:rect l="l" t="t" r="r" b="b"/>
              <a:pathLst>
                <a:path w="3528" h="812" extrusionOk="0">
                  <a:moveTo>
                    <a:pt x="37" y="413"/>
                  </a:moveTo>
                  <a:cubicBezTo>
                    <a:pt x="849" y="674"/>
                    <a:pt x="2315" y="812"/>
                    <a:pt x="3505" y="261"/>
                  </a:cubicBezTo>
                  <a:cubicBezTo>
                    <a:pt x="3527" y="188"/>
                    <a:pt x="3411" y="71"/>
                    <a:pt x="3433" y="0"/>
                  </a:cubicBezTo>
                  <a:cubicBezTo>
                    <a:pt x="2554" y="376"/>
                    <a:pt x="1190" y="486"/>
                    <a:pt x="37" y="71"/>
                  </a:cubicBezTo>
                  <a:cubicBezTo>
                    <a:pt x="15" y="261"/>
                    <a:pt x="1" y="326"/>
                    <a:pt x="37" y="413"/>
                  </a:cubicBezTo>
                  <a:close/>
                </a:path>
              </a:pathLst>
            </a:custGeom>
            <a:solidFill>
              <a:srgbClr val="4964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5" name="Google Shape;1155;p42"/>
            <p:cNvSpPr/>
            <p:nvPr/>
          </p:nvSpPr>
          <p:spPr>
            <a:xfrm flipH="1">
              <a:off x="7945066" y="3043896"/>
              <a:ext cx="128018" cy="153299"/>
            </a:xfrm>
            <a:custGeom>
              <a:avLst/>
              <a:gdLst/>
              <a:ahLst/>
              <a:cxnLst/>
              <a:rect l="l" t="t" r="r" b="b"/>
              <a:pathLst>
                <a:path w="952" h="1140" extrusionOk="0">
                  <a:moveTo>
                    <a:pt x="182" y="908"/>
                  </a:moveTo>
                  <a:cubicBezTo>
                    <a:pt x="225" y="1059"/>
                    <a:pt x="429" y="1139"/>
                    <a:pt x="626" y="1082"/>
                  </a:cubicBezTo>
                  <a:lnTo>
                    <a:pt x="626" y="1082"/>
                  </a:lnTo>
                  <a:cubicBezTo>
                    <a:pt x="821" y="1023"/>
                    <a:pt x="951" y="842"/>
                    <a:pt x="901" y="690"/>
                  </a:cubicBezTo>
                  <a:lnTo>
                    <a:pt x="770" y="239"/>
                  </a:lnTo>
                  <a:cubicBezTo>
                    <a:pt x="720" y="81"/>
                    <a:pt x="523" y="0"/>
                    <a:pt x="321" y="58"/>
                  </a:cubicBezTo>
                  <a:lnTo>
                    <a:pt x="321" y="58"/>
                  </a:lnTo>
                  <a:cubicBezTo>
                    <a:pt x="124" y="115"/>
                    <a:pt x="0" y="298"/>
                    <a:pt x="44" y="457"/>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6" name="Google Shape;1156;p42"/>
            <p:cNvSpPr/>
            <p:nvPr/>
          </p:nvSpPr>
          <p:spPr>
            <a:xfrm flipH="1">
              <a:off x="7704090" y="2711078"/>
              <a:ext cx="661739" cy="325020"/>
            </a:xfrm>
            <a:custGeom>
              <a:avLst/>
              <a:gdLst/>
              <a:ahLst/>
              <a:cxnLst/>
              <a:rect l="l" t="t" r="r" b="b"/>
              <a:pathLst>
                <a:path w="4921" h="2417" extrusionOk="0">
                  <a:moveTo>
                    <a:pt x="2062" y="509"/>
                  </a:moveTo>
                  <a:cubicBezTo>
                    <a:pt x="3484" y="1"/>
                    <a:pt x="4398" y="218"/>
                    <a:pt x="4659" y="306"/>
                  </a:cubicBezTo>
                  <a:cubicBezTo>
                    <a:pt x="4920" y="400"/>
                    <a:pt x="4072" y="1525"/>
                    <a:pt x="2656" y="1960"/>
                  </a:cubicBezTo>
                  <a:cubicBezTo>
                    <a:pt x="1242" y="2395"/>
                    <a:pt x="408" y="2416"/>
                    <a:pt x="204" y="2148"/>
                  </a:cubicBezTo>
                  <a:cubicBezTo>
                    <a:pt x="1" y="1887"/>
                    <a:pt x="640" y="1016"/>
                    <a:pt x="2062" y="509"/>
                  </a:cubicBezTo>
                  <a:close/>
                </a:path>
              </a:pathLst>
            </a:custGeom>
            <a:solidFill>
              <a:srgbClr val="F5F5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7" name="Google Shape;1157;p42"/>
            <p:cNvSpPr/>
            <p:nvPr/>
          </p:nvSpPr>
          <p:spPr>
            <a:xfrm flipH="1">
              <a:off x="8201773" y="2880916"/>
              <a:ext cx="118201" cy="96551"/>
            </a:xfrm>
            <a:custGeom>
              <a:avLst/>
              <a:gdLst/>
              <a:ahLst/>
              <a:cxnLst/>
              <a:rect l="l" t="t" r="r" b="b"/>
              <a:pathLst>
                <a:path w="879" h="718" extrusionOk="0">
                  <a:moveTo>
                    <a:pt x="1" y="356"/>
                  </a:moveTo>
                  <a:cubicBezTo>
                    <a:pt x="1" y="552"/>
                    <a:pt x="154" y="711"/>
                    <a:pt x="342" y="718"/>
                  </a:cubicBezTo>
                  <a:cubicBezTo>
                    <a:pt x="537" y="718"/>
                    <a:pt x="872" y="617"/>
                    <a:pt x="879" y="422"/>
                  </a:cubicBezTo>
                  <a:cubicBezTo>
                    <a:pt x="879" y="225"/>
                    <a:pt x="546" y="7"/>
                    <a:pt x="356" y="0"/>
                  </a:cubicBezTo>
                  <a:cubicBezTo>
                    <a:pt x="168" y="0"/>
                    <a:pt x="8" y="152"/>
                    <a:pt x="1" y="356"/>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8" name="Google Shape;1158;p42"/>
            <p:cNvSpPr/>
            <p:nvPr/>
          </p:nvSpPr>
          <p:spPr>
            <a:xfrm flipH="1">
              <a:off x="7802658" y="2622326"/>
              <a:ext cx="501582" cy="511399"/>
            </a:xfrm>
            <a:custGeom>
              <a:avLst/>
              <a:gdLst/>
              <a:ahLst/>
              <a:cxnLst/>
              <a:rect l="l" t="t" r="r" b="b"/>
              <a:pathLst>
                <a:path w="3730" h="3803" extrusionOk="0">
                  <a:moveTo>
                    <a:pt x="385" y="2192"/>
                  </a:moveTo>
                  <a:cubicBezTo>
                    <a:pt x="551" y="3055"/>
                    <a:pt x="1378" y="3802"/>
                    <a:pt x="2271" y="3686"/>
                  </a:cubicBezTo>
                  <a:cubicBezTo>
                    <a:pt x="3163" y="3578"/>
                    <a:pt x="3729" y="2650"/>
                    <a:pt x="3621" y="1770"/>
                  </a:cubicBezTo>
                  <a:cubicBezTo>
                    <a:pt x="3511" y="899"/>
                    <a:pt x="3200" y="1"/>
                    <a:pt x="2308" y="116"/>
                  </a:cubicBezTo>
                  <a:cubicBezTo>
                    <a:pt x="1415" y="232"/>
                    <a:pt x="1" y="203"/>
                    <a:pt x="385" y="2192"/>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9" name="Google Shape;1159;p42"/>
            <p:cNvSpPr/>
            <p:nvPr/>
          </p:nvSpPr>
          <p:spPr>
            <a:xfrm flipH="1">
              <a:off x="8257310" y="2899338"/>
              <a:ext cx="54865" cy="64547"/>
            </a:xfrm>
            <a:custGeom>
              <a:avLst/>
              <a:gdLst/>
              <a:ahLst/>
              <a:cxnLst/>
              <a:rect l="l" t="t" r="r" b="b"/>
              <a:pathLst>
                <a:path w="408" h="480" extrusionOk="0">
                  <a:moveTo>
                    <a:pt x="357" y="450"/>
                  </a:moveTo>
                  <a:cubicBezTo>
                    <a:pt x="392" y="436"/>
                    <a:pt x="408" y="400"/>
                    <a:pt x="392" y="363"/>
                  </a:cubicBezTo>
                  <a:cubicBezTo>
                    <a:pt x="378" y="328"/>
                    <a:pt x="342" y="313"/>
                    <a:pt x="305" y="328"/>
                  </a:cubicBezTo>
                  <a:cubicBezTo>
                    <a:pt x="255" y="349"/>
                    <a:pt x="197" y="328"/>
                    <a:pt x="175" y="276"/>
                  </a:cubicBezTo>
                  <a:cubicBezTo>
                    <a:pt x="147" y="226"/>
                    <a:pt x="168" y="168"/>
                    <a:pt x="218" y="139"/>
                  </a:cubicBezTo>
                  <a:cubicBezTo>
                    <a:pt x="248" y="125"/>
                    <a:pt x="262" y="81"/>
                    <a:pt x="241" y="44"/>
                  </a:cubicBezTo>
                  <a:cubicBezTo>
                    <a:pt x="227" y="15"/>
                    <a:pt x="183" y="1"/>
                    <a:pt x="154" y="24"/>
                  </a:cubicBezTo>
                  <a:cubicBezTo>
                    <a:pt x="44" y="81"/>
                    <a:pt x="0" y="219"/>
                    <a:pt x="53" y="335"/>
                  </a:cubicBezTo>
                  <a:cubicBezTo>
                    <a:pt x="96" y="429"/>
                    <a:pt x="197" y="480"/>
                    <a:pt x="298" y="466"/>
                  </a:cubicBezTo>
                  <a:cubicBezTo>
                    <a:pt x="321" y="466"/>
                    <a:pt x="342" y="459"/>
                    <a:pt x="357" y="450"/>
                  </a:cubicBezTo>
                  <a:close/>
                </a:path>
              </a:pathLst>
            </a:custGeom>
            <a:solidFill>
              <a:srgbClr val="7A3E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0" name="Google Shape;1160;p42"/>
            <p:cNvSpPr/>
            <p:nvPr/>
          </p:nvSpPr>
          <p:spPr>
            <a:xfrm flipH="1">
              <a:off x="7853356" y="2789071"/>
              <a:ext cx="281048" cy="93862"/>
            </a:xfrm>
            <a:custGeom>
              <a:avLst/>
              <a:gdLst/>
              <a:ahLst/>
              <a:cxnLst/>
              <a:rect l="l" t="t" r="r" b="b"/>
              <a:pathLst>
                <a:path w="2090" h="698" extrusionOk="0">
                  <a:moveTo>
                    <a:pt x="101" y="690"/>
                  </a:moveTo>
                  <a:cubicBezTo>
                    <a:pt x="87" y="690"/>
                    <a:pt x="72" y="697"/>
                    <a:pt x="58" y="690"/>
                  </a:cubicBezTo>
                  <a:cubicBezTo>
                    <a:pt x="21" y="683"/>
                    <a:pt x="0" y="654"/>
                    <a:pt x="7" y="617"/>
                  </a:cubicBezTo>
                  <a:cubicBezTo>
                    <a:pt x="44" y="379"/>
                    <a:pt x="268" y="218"/>
                    <a:pt x="507" y="255"/>
                  </a:cubicBezTo>
                  <a:cubicBezTo>
                    <a:pt x="543" y="262"/>
                    <a:pt x="566" y="298"/>
                    <a:pt x="559" y="335"/>
                  </a:cubicBezTo>
                  <a:cubicBezTo>
                    <a:pt x="550" y="372"/>
                    <a:pt x="523" y="399"/>
                    <a:pt x="479" y="393"/>
                  </a:cubicBezTo>
                  <a:cubicBezTo>
                    <a:pt x="319" y="365"/>
                    <a:pt x="167" y="473"/>
                    <a:pt x="138" y="640"/>
                  </a:cubicBezTo>
                  <a:cubicBezTo>
                    <a:pt x="131" y="661"/>
                    <a:pt x="115" y="676"/>
                    <a:pt x="101" y="690"/>
                  </a:cubicBezTo>
                  <a:close/>
                  <a:moveTo>
                    <a:pt x="2039" y="335"/>
                  </a:moveTo>
                  <a:cubicBezTo>
                    <a:pt x="2010" y="349"/>
                    <a:pt x="1980" y="342"/>
                    <a:pt x="1959" y="312"/>
                  </a:cubicBezTo>
                  <a:cubicBezTo>
                    <a:pt x="1857" y="182"/>
                    <a:pt x="1668" y="154"/>
                    <a:pt x="1538" y="255"/>
                  </a:cubicBezTo>
                  <a:cubicBezTo>
                    <a:pt x="1508" y="278"/>
                    <a:pt x="1465" y="269"/>
                    <a:pt x="1444" y="241"/>
                  </a:cubicBezTo>
                  <a:cubicBezTo>
                    <a:pt x="1421" y="211"/>
                    <a:pt x="1430" y="168"/>
                    <a:pt x="1458" y="147"/>
                  </a:cubicBezTo>
                  <a:cubicBezTo>
                    <a:pt x="1648" y="1"/>
                    <a:pt x="1923" y="37"/>
                    <a:pt x="2060" y="234"/>
                  </a:cubicBezTo>
                  <a:cubicBezTo>
                    <a:pt x="2090" y="262"/>
                    <a:pt x="2083" y="305"/>
                    <a:pt x="2053" y="328"/>
                  </a:cubicBezTo>
                  <a:cubicBezTo>
                    <a:pt x="2046" y="328"/>
                    <a:pt x="2046" y="335"/>
                    <a:pt x="2039" y="335"/>
                  </a:cubicBezTo>
                  <a:close/>
                </a:path>
              </a:pathLst>
            </a:custGeom>
            <a:solidFill>
              <a:srgbClr val="492D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1" name="Google Shape;1161;p42"/>
            <p:cNvSpPr/>
            <p:nvPr/>
          </p:nvSpPr>
          <p:spPr>
            <a:xfrm flipH="1">
              <a:off x="8061250" y="2873116"/>
              <a:ext cx="40207" cy="58764"/>
            </a:xfrm>
            <a:custGeom>
              <a:avLst/>
              <a:gdLst/>
              <a:ahLst/>
              <a:cxnLst/>
              <a:rect l="l" t="t" r="r" b="b"/>
              <a:pathLst>
                <a:path w="299" h="437" extrusionOk="0">
                  <a:moveTo>
                    <a:pt x="16" y="239"/>
                  </a:moveTo>
                  <a:cubicBezTo>
                    <a:pt x="37" y="356"/>
                    <a:pt x="110" y="436"/>
                    <a:pt x="184" y="428"/>
                  </a:cubicBezTo>
                  <a:cubicBezTo>
                    <a:pt x="255" y="414"/>
                    <a:pt x="298" y="313"/>
                    <a:pt x="285" y="196"/>
                  </a:cubicBezTo>
                  <a:cubicBezTo>
                    <a:pt x="262" y="79"/>
                    <a:pt x="191" y="1"/>
                    <a:pt x="117" y="8"/>
                  </a:cubicBezTo>
                  <a:cubicBezTo>
                    <a:pt x="44" y="22"/>
                    <a:pt x="1" y="123"/>
                    <a:pt x="16" y="239"/>
                  </a:cubicBezTo>
                  <a:close/>
                </a:path>
              </a:pathLst>
            </a:custGeom>
            <a:solidFill>
              <a:srgbClr val="492D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2" name="Google Shape;1162;p42"/>
            <p:cNvSpPr/>
            <p:nvPr/>
          </p:nvSpPr>
          <p:spPr>
            <a:xfrm flipH="1">
              <a:off x="7954883" y="2911979"/>
              <a:ext cx="57554" cy="50024"/>
            </a:xfrm>
            <a:custGeom>
              <a:avLst/>
              <a:gdLst/>
              <a:ahLst/>
              <a:cxnLst/>
              <a:rect l="l" t="t" r="r" b="b"/>
              <a:pathLst>
                <a:path w="428" h="372" extrusionOk="0">
                  <a:moveTo>
                    <a:pt x="269" y="335"/>
                  </a:moveTo>
                  <a:cubicBezTo>
                    <a:pt x="262" y="342"/>
                    <a:pt x="246" y="349"/>
                    <a:pt x="239" y="349"/>
                  </a:cubicBezTo>
                  <a:cubicBezTo>
                    <a:pt x="166" y="372"/>
                    <a:pt x="94" y="356"/>
                    <a:pt x="35" y="321"/>
                  </a:cubicBezTo>
                  <a:cubicBezTo>
                    <a:pt x="7" y="299"/>
                    <a:pt x="0" y="255"/>
                    <a:pt x="21" y="226"/>
                  </a:cubicBezTo>
                  <a:cubicBezTo>
                    <a:pt x="35" y="198"/>
                    <a:pt x="79" y="191"/>
                    <a:pt x="108" y="212"/>
                  </a:cubicBezTo>
                  <a:cubicBezTo>
                    <a:pt x="138" y="226"/>
                    <a:pt x="166" y="234"/>
                    <a:pt x="195" y="219"/>
                  </a:cubicBezTo>
                  <a:cubicBezTo>
                    <a:pt x="253" y="205"/>
                    <a:pt x="283" y="147"/>
                    <a:pt x="269" y="95"/>
                  </a:cubicBezTo>
                  <a:cubicBezTo>
                    <a:pt x="262" y="60"/>
                    <a:pt x="283" y="24"/>
                    <a:pt x="319" y="8"/>
                  </a:cubicBezTo>
                  <a:cubicBezTo>
                    <a:pt x="356" y="1"/>
                    <a:pt x="392" y="24"/>
                    <a:pt x="399" y="60"/>
                  </a:cubicBezTo>
                  <a:cubicBezTo>
                    <a:pt x="427" y="175"/>
                    <a:pt x="370" y="292"/>
                    <a:pt x="269" y="335"/>
                  </a:cubicBezTo>
                  <a:close/>
                </a:path>
              </a:pathLst>
            </a:custGeom>
            <a:solidFill>
              <a:srgbClr val="7A3E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3" name="Google Shape;1163;p42"/>
            <p:cNvSpPr/>
            <p:nvPr/>
          </p:nvSpPr>
          <p:spPr>
            <a:xfrm flipH="1">
              <a:off x="7751962" y="2445765"/>
              <a:ext cx="620591" cy="532915"/>
            </a:xfrm>
            <a:custGeom>
              <a:avLst/>
              <a:gdLst/>
              <a:ahLst/>
              <a:cxnLst/>
              <a:rect l="l" t="t" r="r" b="b"/>
              <a:pathLst>
                <a:path w="4615" h="3963" extrusionOk="0">
                  <a:moveTo>
                    <a:pt x="479" y="1575"/>
                  </a:moveTo>
                  <a:cubicBezTo>
                    <a:pt x="1721" y="1"/>
                    <a:pt x="4615" y="471"/>
                    <a:pt x="4129" y="2909"/>
                  </a:cubicBezTo>
                  <a:cubicBezTo>
                    <a:pt x="4129" y="2909"/>
                    <a:pt x="4019" y="2141"/>
                    <a:pt x="3382" y="2256"/>
                  </a:cubicBezTo>
                  <a:cubicBezTo>
                    <a:pt x="3077" y="2315"/>
                    <a:pt x="2576" y="2446"/>
                    <a:pt x="2097" y="2380"/>
                  </a:cubicBezTo>
                  <a:cubicBezTo>
                    <a:pt x="1886" y="2352"/>
                    <a:pt x="1487" y="2178"/>
                    <a:pt x="1263" y="2380"/>
                  </a:cubicBezTo>
                  <a:cubicBezTo>
                    <a:pt x="1393" y="2496"/>
                    <a:pt x="1329" y="2968"/>
                    <a:pt x="1329" y="3019"/>
                  </a:cubicBezTo>
                  <a:cubicBezTo>
                    <a:pt x="1277" y="3484"/>
                    <a:pt x="893" y="3092"/>
                    <a:pt x="1045" y="3875"/>
                  </a:cubicBezTo>
                  <a:cubicBezTo>
                    <a:pt x="1045" y="3963"/>
                    <a:pt x="770" y="3461"/>
                    <a:pt x="667" y="3353"/>
                  </a:cubicBezTo>
                  <a:cubicBezTo>
                    <a:pt x="552" y="3236"/>
                    <a:pt x="493" y="3287"/>
                    <a:pt x="493" y="3287"/>
                  </a:cubicBezTo>
                  <a:cubicBezTo>
                    <a:pt x="493" y="3287"/>
                    <a:pt x="0" y="2191"/>
                    <a:pt x="479" y="1575"/>
                  </a:cubicBezTo>
                  <a:close/>
                </a:path>
              </a:pathLst>
            </a:custGeom>
            <a:solidFill>
              <a:srgbClr val="492D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4" name="Google Shape;1164;p42"/>
            <p:cNvSpPr/>
            <p:nvPr/>
          </p:nvSpPr>
          <p:spPr>
            <a:xfrm flipH="1">
              <a:off x="7850531" y="2552132"/>
              <a:ext cx="437036" cy="190279"/>
            </a:xfrm>
            <a:custGeom>
              <a:avLst/>
              <a:gdLst/>
              <a:ahLst/>
              <a:cxnLst/>
              <a:rect l="l" t="t" r="r" b="b"/>
              <a:pathLst>
                <a:path w="3250" h="1415" extrusionOk="0">
                  <a:moveTo>
                    <a:pt x="101" y="805"/>
                  </a:moveTo>
                  <a:cubicBezTo>
                    <a:pt x="420" y="631"/>
                    <a:pt x="645" y="450"/>
                    <a:pt x="1022" y="289"/>
                  </a:cubicBezTo>
                  <a:cubicBezTo>
                    <a:pt x="1689" y="21"/>
                    <a:pt x="2351" y="0"/>
                    <a:pt x="2895" y="385"/>
                  </a:cubicBezTo>
                  <a:cubicBezTo>
                    <a:pt x="2952" y="420"/>
                    <a:pt x="3250" y="761"/>
                    <a:pt x="3055" y="610"/>
                  </a:cubicBezTo>
                  <a:cubicBezTo>
                    <a:pt x="2633" y="289"/>
                    <a:pt x="2104" y="305"/>
                    <a:pt x="1588" y="399"/>
                  </a:cubicBezTo>
                  <a:cubicBezTo>
                    <a:pt x="1494" y="413"/>
                    <a:pt x="1176" y="544"/>
                    <a:pt x="1183" y="544"/>
                  </a:cubicBezTo>
                  <a:cubicBezTo>
                    <a:pt x="1575" y="472"/>
                    <a:pt x="1829" y="566"/>
                    <a:pt x="2191" y="646"/>
                  </a:cubicBezTo>
                  <a:cubicBezTo>
                    <a:pt x="2445" y="697"/>
                    <a:pt x="2771" y="768"/>
                    <a:pt x="3004" y="871"/>
                  </a:cubicBezTo>
                  <a:cubicBezTo>
                    <a:pt x="3025" y="878"/>
                    <a:pt x="2734" y="871"/>
                    <a:pt x="2532" y="908"/>
                  </a:cubicBezTo>
                  <a:cubicBezTo>
                    <a:pt x="2365" y="935"/>
                    <a:pt x="1719" y="908"/>
                    <a:pt x="1733" y="915"/>
                  </a:cubicBezTo>
                  <a:cubicBezTo>
                    <a:pt x="1994" y="1030"/>
                    <a:pt x="3178" y="1263"/>
                    <a:pt x="3142" y="1256"/>
                  </a:cubicBezTo>
                  <a:cubicBezTo>
                    <a:pt x="2778" y="1219"/>
                    <a:pt x="2365" y="1414"/>
                    <a:pt x="1994" y="1407"/>
                  </a:cubicBezTo>
                  <a:cubicBezTo>
                    <a:pt x="1494" y="1400"/>
                    <a:pt x="1183" y="1270"/>
                    <a:pt x="754" y="1146"/>
                  </a:cubicBezTo>
                  <a:cubicBezTo>
                    <a:pt x="610" y="1103"/>
                    <a:pt x="456" y="1117"/>
                    <a:pt x="333" y="1038"/>
                  </a:cubicBezTo>
                  <a:cubicBezTo>
                    <a:pt x="319" y="1023"/>
                    <a:pt x="0" y="878"/>
                    <a:pt x="101" y="805"/>
                  </a:cubicBezTo>
                  <a:close/>
                </a:path>
              </a:pathLst>
            </a:custGeom>
            <a:solidFill>
              <a:srgbClr val="8E91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5" name="Google Shape;1165;p42"/>
            <p:cNvSpPr/>
            <p:nvPr/>
          </p:nvSpPr>
          <p:spPr>
            <a:xfrm flipH="1">
              <a:off x="8213472" y="2709195"/>
              <a:ext cx="111343" cy="121025"/>
            </a:xfrm>
            <a:custGeom>
              <a:avLst/>
              <a:gdLst/>
              <a:ahLst/>
              <a:cxnLst/>
              <a:rect l="l" t="t" r="r" b="b"/>
              <a:pathLst>
                <a:path w="828" h="900" extrusionOk="0">
                  <a:moveTo>
                    <a:pt x="190" y="8"/>
                  </a:moveTo>
                  <a:cubicBezTo>
                    <a:pt x="422" y="72"/>
                    <a:pt x="669" y="226"/>
                    <a:pt x="756" y="480"/>
                  </a:cubicBezTo>
                  <a:cubicBezTo>
                    <a:pt x="770" y="530"/>
                    <a:pt x="828" y="711"/>
                    <a:pt x="807" y="755"/>
                  </a:cubicBezTo>
                  <a:cubicBezTo>
                    <a:pt x="747" y="849"/>
                    <a:pt x="747" y="791"/>
                    <a:pt x="690" y="711"/>
                  </a:cubicBezTo>
                  <a:cubicBezTo>
                    <a:pt x="683" y="697"/>
                    <a:pt x="545" y="515"/>
                    <a:pt x="545" y="581"/>
                  </a:cubicBezTo>
                  <a:cubicBezTo>
                    <a:pt x="559" y="899"/>
                    <a:pt x="486" y="610"/>
                    <a:pt x="392" y="515"/>
                  </a:cubicBezTo>
                  <a:cubicBezTo>
                    <a:pt x="321" y="428"/>
                    <a:pt x="312" y="617"/>
                    <a:pt x="234" y="508"/>
                  </a:cubicBezTo>
                  <a:cubicBezTo>
                    <a:pt x="174" y="436"/>
                    <a:pt x="44" y="253"/>
                    <a:pt x="37" y="175"/>
                  </a:cubicBezTo>
                  <a:cubicBezTo>
                    <a:pt x="23" y="116"/>
                    <a:pt x="0" y="58"/>
                    <a:pt x="37" y="22"/>
                  </a:cubicBezTo>
                  <a:cubicBezTo>
                    <a:pt x="67" y="1"/>
                    <a:pt x="190" y="8"/>
                    <a:pt x="190" y="8"/>
                  </a:cubicBezTo>
                  <a:close/>
                </a:path>
              </a:pathLst>
            </a:custGeom>
            <a:solidFill>
              <a:srgbClr val="8E91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6" name="Google Shape;1166;p42"/>
            <p:cNvSpPr/>
            <p:nvPr/>
          </p:nvSpPr>
          <p:spPr>
            <a:xfrm flipH="1">
              <a:off x="7720764" y="2485569"/>
              <a:ext cx="636189" cy="518391"/>
            </a:xfrm>
            <a:custGeom>
              <a:avLst/>
              <a:gdLst/>
              <a:ahLst/>
              <a:cxnLst/>
              <a:rect l="l" t="t" r="r" b="b"/>
              <a:pathLst>
                <a:path w="4731" h="3855" extrusionOk="0">
                  <a:moveTo>
                    <a:pt x="2989" y="342"/>
                  </a:moveTo>
                  <a:cubicBezTo>
                    <a:pt x="3839" y="619"/>
                    <a:pt x="3896" y="1410"/>
                    <a:pt x="4050" y="1598"/>
                  </a:cubicBezTo>
                  <a:cubicBezTo>
                    <a:pt x="4194" y="1721"/>
                    <a:pt x="4731" y="1976"/>
                    <a:pt x="4630" y="2091"/>
                  </a:cubicBezTo>
                  <a:cubicBezTo>
                    <a:pt x="4572" y="1932"/>
                    <a:pt x="3940" y="2230"/>
                    <a:pt x="3679" y="2026"/>
                  </a:cubicBezTo>
                  <a:cubicBezTo>
                    <a:pt x="3454" y="1859"/>
                    <a:pt x="3229" y="1822"/>
                    <a:pt x="2954" y="1882"/>
                  </a:cubicBezTo>
                  <a:cubicBezTo>
                    <a:pt x="2714" y="1925"/>
                    <a:pt x="2503" y="2171"/>
                    <a:pt x="2293" y="2237"/>
                  </a:cubicBezTo>
                  <a:cubicBezTo>
                    <a:pt x="2091" y="2301"/>
                    <a:pt x="1850" y="2178"/>
                    <a:pt x="1589" y="2324"/>
                  </a:cubicBezTo>
                  <a:cubicBezTo>
                    <a:pt x="1277" y="2498"/>
                    <a:pt x="1089" y="2926"/>
                    <a:pt x="567" y="3078"/>
                  </a:cubicBezTo>
                  <a:cubicBezTo>
                    <a:pt x="138" y="3202"/>
                    <a:pt x="182" y="3855"/>
                    <a:pt x="138" y="3825"/>
                  </a:cubicBezTo>
                  <a:cubicBezTo>
                    <a:pt x="1" y="3788"/>
                    <a:pt x="168" y="3034"/>
                    <a:pt x="246" y="2817"/>
                  </a:cubicBezTo>
                  <a:cubicBezTo>
                    <a:pt x="218" y="2418"/>
                    <a:pt x="15" y="1895"/>
                    <a:pt x="225" y="1316"/>
                  </a:cubicBezTo>
                  <a:cubicBezTo>
                    <a:pt x="842" y="429"/>
                    <a:pt x="1916" y="1"/>
                    <a:pt x="2989" y="342"/>
                  </a:cubicBezTo>
                  <a:close/>
                </a:path>
              </a:pathLst>
            </a:custGeom>
            <a:solidFill>
              <a:srgbClr val="B282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7" name="Google Shape;1167;p42"/>
            <p:cNvSpPr/>
            <p:nvPr/>
          </p:nvSpPr>
          <p:spPr>
            <a:xfrm flipH="1">
              <a:off x="7720764" y="2525641"/>
              <a:ext cx="636189" cy="478319"/>
            </a:xfrm>
            <a:custGeom>
              <a:avLst/>
              <a:gdLst/>
              <a:ahLst/>
              <a:cxnLst/>
              <a:rect l="l" t="t" r="r" b="b"/>
              <a:pathLst>
                <a:path w="4731" h="3557" extrusionOk="0">
                  <a:moveTo>
                    <a:pt x="3360" y="225"/>
                  </a:moveTo>
                  <a:cubicBezTo>
                    <a:pt x="3860" y="573"/>
                    <a:pt x="3919" y="1139"/>
                    <a:pt x="4050" y="1300"/>
                  </a:cubicBezTo>
                  <a:cubicBezTo>
                    <a:pt x="4194" y="1423"/>
                    <a:pt x="4731" y="1678"/>
                    <a:pt x="4630" y="1793"/>
                  </a:cubicBezTo>
                  <a:cubicBezTo>
                    <a:pt x="4572" y="1634"/>
                    <a:pt x="3940" y="1932"/>
                    <a:pt x="3679" y="1728"/>
                  </a:cubicBezTo>
                  <a:cubicBezTo>
                    <a:pt x="3454" y="1561"/>
                    <a:pt x="3229" y="1524"/>
                    <a:pt x="2954" y="1584"/>
                  </a:cubicBezTo>
                  <a:cubicBezTo>
                    <a:pt x="2714" y="1627"/>
                    <a:pt x="2503" y="1873"/>
                    <a:pt x="2293" y="1939"/>
                  </a:cubicBezTo>
                  <a:cubicBezTo>
                    <a:pt x="2091" y="2003"/>
                    <a:pt x="1850" y="1880"/>
                    <a:pt x="1589" y="2026"/>
                  </a:cubicBezTo>
                  <a:cubicBezTo>
                    <a:pt x="1277" y="2200"/>
                    <a:pt x="1089" y="2628"/>
                    <a:pt x="567" y="2780"/>
                  </a:cubicBezTo>
                  <a:cubicBezTo>
                    <a:pt x="138" y="2904"/>
                    <a:pt x="182" y="3557"/>
                    <a:pt x="138" y="3527"/>
                  </a:cubicBezTo>
                  <a:cubicBezTo>
                    <a:pt x="1" y="3490"/>
                    <a:pt x="168" y="2736"/>
                    <a:pt x="246" y="2519"/>
                  </a:cubicBezTo>
                  <a:cubicBezTo>
                    <a:pt x="218" y="2141"/>
                    <a:pt x="37" y="1648"/>
                    <a:pt x="203" y="1096"/>
                  </a:cubicBezTo>
                  <a:cubicBezTo>
                    <a:pt x="443" y="835"/>
                    <a:pt x="748" y="603"/>
                    <a:pt x="1103" y="429"/>
                  </a:cubicBezTo>
                  <a:cubicBezTo>
                    <a:pt x="1857" y="60"/>
                    <a:pt x="2684" y="1"/>
                    <a:pt x="3360" y="225"/>
                  </a:cubicBezTo>
                  <a:close/>
                </a:path>
              </a:pathLst>
            </a:custGeom>
            <a:solidFill>
              <a:srgbClr val="B282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8" name="Google Shape;1168;p42"/>
            <p:cNvSpPr/>
            <p:nvPr/>
          </p:nvSpPr>
          <p:spPr>
            <a:xfrm flipH="1">
              <a:off x="7720764" y="2625150"/>
              <a:ext cx="636189" cy="378809"/>
            </a:xfrm>
            <a:custGeom>
              <a:avLst/>
              <a:gdLst/>
              <a:ahLst/>
              <a:cxnLst/>
              <a:rect l="l" t="t" r="r" b="b"/>
              <a:pathLst>
                <a:path w="4731" h="2817" extrusionOk="0">
                  <a:moveTo>
                    <a:pt x="3802" y="16"/>
                  </a:moveTo>
                  <a:cubicBezTo>
                    <a:pt x="3926" y="248"/>
                    <a:pt x="3977" y="473"/>
                    <a:pt x="4050" y="560"/>
                  </a:cubicBezTo>
                  <a:cubicBezTo>
                    <a:pt x="4194" y="683"/>
                    <a:pt x="4731" y="938"/>
                    <a:pt x="4630" y="1053"/>
                  </a:cubicBezTo>
                  <a:cubicBezTo>
                    <a:pt x="4572" y="894"/>
                    <a:pt x="3940" y="1192"/>
                    <a:pt x="3679" y="988"/>
                  </a:cubicBezTo>
                  <a:cubicBezTo>
                    <a:pt x="3454" y="821"/>
                    <a:pt x="3229" y="784"/>
                    <a:pt x="2954" y="844"/>
                  </a:cubicBezTo>
                  <a:cubicBezTo>
                    <a:pt x="2714" y="887"/>
                    <a:pt x="2503" y="1133"/>
                    <a:pt x="2293" y="1199"/>
                  </a:cubicBezTo>
                  <a:cubicBezTo>
                    <a:pt x="2091" y="1263"/>
                    <a:pt x="1850" y="1140"/>
                    <a:pt x="1589" y="1286"/>
                  </a:cubicBezTo>
                  <a:cubicBezTo>
                    <a:pt x="1277" y="1460"/>
                    <a:pt x="1089" y="1888"/>
                    <a:pt x="567" y="2040"/>
                  </a:cubicBezTo>
                  <a:cubicBezTo>
                    <a:pt x="138" y="2164"/>
                    <a:pt x="182" y="2817"/>
                    <a:pt x="138" y="2787"/>
                  </a:cubicBezTo>
                  <a:cubicBezTo>
                    <a:pt x="1" y="2750"/>
                    <a:pt x="168" y="1996"/>
                    <a:pt x="255" y="1779"/>
                  </a:cubicBezTo>
                  <a:cubicBezTo>
                    <a:pt x="239" y="1627"/>
                    <a:pt x="196" y="1453"/>
                    <a:pt x="168" y="1263"/>
                  </a:cubicBezTo>
                  <a:cubicBezTo>
                    <a:pt x="617" y="871"/>
                    <a:pt x="1291" y="509"/>
                    <a:pt x="2084" y="269"/>
                  </a:cubicBezTo>
                  <a:cubicBezTo>
                    <a:pt x="2707" y="81"/>
                    <a:pt x="3303" y="1"/>
                    <a:pt x="3802" y="16"/>
                  </a:cubicBezTo>
                  <a:close/>
                </a:path>
              </a:pathLst>
            </a:custGeom>
            <a:solidFill>
              <a:srgbClr val="E03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9" name="Google Shape;1169;p42"/>
            <p:cNvSpPr/>
            <p:nvPr/>
          </p:nvSpPr>
          <p:spPr>
            <a:xfrm flipH="1">
              <a:off x="7720764" y="2682839"/>
              <a:ext cx="636189" cy="321120"/>
            </a:xfrm>
            <a:custGeom>
              <a:avLst/>
              <a:gdLst/>
              <a:ahLst/>
              <a:cxnLst/>
              <a:rect l="l" t="t" r="r" b="b"/>
              <a:pathLst>
                <a:path w="4731" h="2388" extrusionOk="0">
                  <a:moveTo>
                    <a:pt x="4027" y="101"/>
                  </a:moveTo>
                  <a:cubicBezTo>
                    <a:pt x="4034" y="110"/>
                    <a:pt x="4043" y="124"/>
                    <a:pt x="4050" y="131"/>
                  </a:cubicBezTo>
                  <a:cubicBezTo>
                    <a:pt x="4194" y="254"/>
                    <a:pt x="4731" y="509"/>
                    <a:pt x="4630" y="624"/>
                  </a:cubicBezTo>
                  <a:cubicBezTo>
                    <a:pt x="4572" y="465"/>
                    <a:pt x="3940" y="763"/>
                    <a:pt x="3679" y="559"/>
                  </a:cubicBezTo>
                  <a:cubicBezTo>
                    <a:pt x="3454" y="392"/>
                    <a:pt x="3229" y="355"/>
                    <a:pt x="2954" y="415"/>
                  </a:cubicBezTo>
                  <a:cubicBezTo>
                    <a:pt x="2714" y="458"/>
                    <a:pt x="2503" y="704"/>
                    <a:pt x="2293" y="770"/>
                  </a:cubicBezTo>
                  <a:cubicBezTo>
                    <a:pt x="2091" y="834"/>
                    <a:pt x="1850" y="711"/>
                    <a:pt x="1589" y="857"/>
                  </a:cubicBezTo>
                  <a:cubicBezTo>
                    <a:pt x="1277" y="1031"/>
                    <a:pt x="1089" y="1459"/>
                    <a:pt x="567" y="1611"/>
                  </a:cubicBezTo>
                  <a:cubicBezTo>
                    <a:pt x="138" y="1735"/>
                    <a:pt x="182" y="2388"/>
                    <a:pt x="138" y="2358"/>
                  </a:cubicBezTo>
                  <a:cubicBezTo>
                    <a:pt x="1" y="2321"/>
                    <a:pt x="168" y="1567"/>
                    <a:pt x="246" y="1350"/>
                  </a:cubicBezTo>
                  <a:lnTo>
                    <a:pt x="246" y="1336"/>
                  </a:lnTo>
                  <a:cubicBezTo>
                    <a:pt x="544" y="1088"/>
                    <a:pt x="885" y="864"/>
                    <a:pt x="1270" y="676"/>
                  </a:cubicBezTo>
                  <a:cubicBezTo>
                    <a:pt x="2228" y="181"/>
                    <a:pt x="3229" y="0"/>
                    <a:pt x="4027" y="101"/>
                  </a:cubicBezTo>
                  <a:close/>
                </a:path>
              </a:pathLst>
            </a:custGeom>
            <a:solidFill>
              <a:srgbClr val="B282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0" name="Google Shape;1170;p42"/>
            <p:cNvSpPr/>
            <p:nvPr/>
          </p:nvSpPr>
          <p:spPr>
            <a:xfrm flipH="1">
              <a:off x="8029918" y="2925829"/>
              <a:ext cx="96820" cy="65488"/>
            </a:xfrm>
            <a:custGeom>
              <a:avLst/>
              <a:gdLst/>
              <a:ahLst/>
              <a:cxnLst/>
              <a:rect l="l" t="t" r="r" b="b"/>
              <a:pathLst>
                <a:path w="720" h="487" extrusionOk="0">
                  <a:moveTo>
                    <a:pt x="305" y="138"/>
                  </a:moveTo>
                  <a:cubicBezTo>
                    <a:pt x="486" y="36"/>
                    <a:pt x="661" y="1"/>
                    <a:pt x="690" y="58"/>
                  </a:cubicBezTo>
                  <a:cubicBezTo>
                    <a:pt x="720" y="116"/>
                    <a:pt x="603" y="246"/>
                    <a:pt x="422" y="349"/>
                  </a:cubicBezTo>
                  <a:cubicBezTo>
                    <a:pt x="241" y="450"/>
                    <a:pt x="67" y="487"/>
                    <a:pt x="37" y="427"/>
                  </a:cubicBezTo>
                  <a:cubicBezTo>
                    <a:pt x="1" y="370"/>
                    <a:pt x="124" y="239"/>
                    <a:pt x="305" y="138"/>
                  </a:cubicBezTo>
                  <a:close/>
                </a:path>
              </a:pathLst>
            </a:custGeom>
            <a:solidFill>
              <a:srgbClr val="7A3E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1" name="Google Shape;1171;p42"/>
            <p:cNvSpPr/>
            <p:nvPr/>
          </p:nvSpPr>
          <p:spPr>
            <a:xfrm flipH="1">
              <a:off x="7843675" y="2897590"/>
              <a:ext cx="102468" cy="35232"/>
            </a:xfrm>
            <a:custGeom>
              <a:avLst/>
              <a:gdLst/>
              <a:ahLst/>
              <a:cxnLst/>
              <a:rect l="l" t="t" r="r" b="b"/>
              <a:pathLst>
                <a:path w="762" h="262" extrusionOk="0">
                  <a:moveTo>
                    <a:pt x="385" y="14"/>
                  </a:moveTo>
                  <a:cubicBezTo>
                    <a:pt x="596" y="21"/>
                    <a:pt x="761" y="87"/>
                    <a:pt x="754" y="152"/>
                  </a:cubicBezTo>
                  <a:cubicBezTo>
                    <a:pt x="754" y="218"/>
                    <a:pt x="580" y="261"/>
                    <a:pt x="378" y="246"/>
                  </a:cubicBezTo>
                  <a:cubicBezTo>
                    <a:pt x="167" y="239"/>
                    <a:pt x="0" y="174"/>
                    <a:pt x="7" y="108"/>
                  </a:cubicBezTo>
                  <a:cubicBezTo>
                    <a:pt x="7" y="44"/>
                    <a:pt x="181" y="0"/>
                    <a:pt x="385" y="14"/>
                  </a:cubicBezTo>
                  <a:close/>
                </a:path>
              </a:pathLst>
            </a:custGeom>
            <a:solidFill>
              <a:srgbClr val="7A3E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2" name="Google Shape;1172;p42"/>
            <p:cNvSpPr/>
            <p:nvPr/>
          </p:nvSpPr>
          <p:spPr>
            <a:xfrm flipH="1">
              <a:off x="8095404" y="3172719"/>
              <a:ext cx="389432" cy="364017"/>
            </a:xfrm>
            <a:custGeom>
              <a:avLst/>
              <a:gdLst/>
              <a:ahLst/>
              <a:cxnLst/>
              <a:rect l="l" t="t" r="r" b="b"/>
              <a:pathLst>
                <a:path w="2896" h="2707" extrusionOk="0">
                  <a:moveTo>
                    <a:pt x="58" y="2583"/>
                  </a:moveTo>
                  <a:cubicBezTo>
                    <a:pt x="1" y="2040"/>
                    <a:pt x="1843" y="131"/>
                    <a:pt x="2526" y="0"/>
                  </a:cubicBezTo>
                  <a:cubicBezTo>
                    <a:pt x="2881" y="14"/>
                    <a:pt x="2895" y="305"/>
                    <a:pt x="2737" y="610"/>
                  </a:cubicBezTo>
                  <a:cubicBezTo>
                    <a:pt x="2577" y="915"/>
                    <a:pt x="952" y="2656"/>
                    <a:pt x="966" y="2684"/>
                  </a:cubicBezTo>
                  <a:cubicBezTo>
                    <a:pt x="973" y="2706"/>
                    <a:pt x="299" y="2496"/>
                    <a:pt x="58" y="2583"/>
                  </a:cubicBezTo>
                  <a:close/>
                </a:path>
              </a:pathLst>
            </a:custGeom>
            <a:solidFill>
              <a:srgbClr val="4DA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3" name="Google Shape;1173;p42"/>
            <p:cNvSpPr/>
            <p:nvPr/>
          </p:nvSpPr>
          <p:spPr>
            <a:xfrm flipH="1">
              <a:off x="8124720" y="3689763"/>
              <a:ext cx="130842" cy="118201"/>
            </a:xfrm>
            <a:custGeom>
              <a:avLst/>
              <a:gdLst/>
              <a:ahLst/>
              <a:cxnLst/>
              <a:rect l="l" t="t" r="r" b="b"/>
              <a:pathLst>
                <a:path w="973" h="879" extrusionOk="0">
                  <a:moveTo>
                    <a:pt x="212" y="850"/>
                  </a:moveTo>
                  <a:cubicBezTo>
                    <a:pt x="306" y="878"/>
                    <a:pt x="509" y="828"/>
                    <a:pt x="537" y="835"/>
                  </a:cubicBezTo>
                  <a:cubicBezTo>
                    <a:pt x="567" y="842"/>
                    <a:pt x="973" y="145"/>
                    <a:pt x="973" y="145"/>
                  </a:cubicBezTo>
                  <a:cubicBezTo>
                    <a:pt x="973" y="145"/>
                    <a:pt x="842" y="44"/>
                    <a:pt x="647" y="23"/>
                  </a:cubicBezTo>
                  <a:cubicBezTo>
                    <a:pt x="502" y="0"/>
                    <a:pt x="349" y="110"/>
                    <a:pt x="232" y="138"/>
                  </a:cubicBezTo>
                  <a:cubicBezTo>
                    <a:pt x="88" y="188"/>
                    <a:pt x="23" y="566"/>
                    <a:pt x="8" y="603"/>
                  </a:cubicBezTo>
                  <a:cubicBezTo>
                    <a:pt x="1" y="633"/>
                    <a:pt x="111" y="828"/>
                    <a:pt x="212" y="850"/>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4" name="Google Shape;1174;p42"/>
            <p:cNvSpPr/>
            <p:nvPr/>
          </p:nvSpPr>
          <p:spPr>
            <a:xfrm flipH="1">
              <a:off x="8059098" y="3697428"/>
              <a:ext cx="96955" cy="55941"/>
            </a:xfrm>
            <a:custGeom>
              <a:avLst/>
              <a:gdLst/>
              <a:ahLst/>
              <a:cxnLst/>
              <a:rect l="l" t="t" r="r" b="b"/>
              <a:pathLst>
                <a:path w="721" h="416" extrusionOk="0">
                  <a:moveTo>
                    <a:pt x="154" y="37"/>
                  </a:moveTo>
                  <a:cubicBezTo>
                    <a:pt x="37" y="1"/>
                    <a:pt x="1" y="227"/>
                    <a:pt x="118" y="262"/>
                  </a:cubicBezTo>
                  <a:lnTo>
                    <a:pt x="574" y="393"/>
                  </a:lnTo>
                  <a:cubicBezTo>
                    <a:pt x="624" y="415"/>
                    <a:pt x="668" y="415"/>
                    <a:pt x="698" y="342"/>
                  </a:cubicBezTo>
                  <a:cubicBezTo>
                    <a:pt x="720" y="262"/>
                    <a:pt x="668" y="234"/>
                    <a:pt x="624" y="219"/>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5" name="Google Shape;1175;p42"/>
            <p:cNvSpPr/>
            <p:nvPr/>
          </p:nvSpPr>
          <p:spPr>
            <a:xfrm flipH="1">
              <a:off x="8200831" y="3679947"/>
              <a:ext cx="97493" cy="99644"/>
            </a:xfrm>
            <a:custGeom>
              <a:avLst/>
              <a:gdLst/>
              <a:ahLst/>
              <a:cxnLst/>
              <a:rect l="l" t="t" r="r" b="b"/>
              <a:pathLst>
                <a:path w="725" h="741" extrusionOk="0">
                  <a:moveTo>
                    <a:pt x="610" y="566"/>
                  </a:moveTo>
                  <a:cubicBezTo>
                    <a:pt x="530" y="683"/>
                    <a:pt x="420" y="740"/>
                    <a:pt x="369" y="706"/>
                  </a:cubicBezTo>
                  <a:lnTo>
                    <a:pt x="51" y="451"/>
                  </a:lnTo>
                  <a:cubicBezTo>
                    <a:pt x="0" y="415"/>
                    <a:pt x="28" y="291"/>
                    <a:pt x="108" y="174"/>
                  </a:cubicBezTo>
                  <a:lnTo>
                    <a:pt x="108" y="174"/>
                  </a:lnTo>
                  <a:cubicBezTo>
                    <a:pt x="195" y="66"/>
                    <a:pt x="305" y="0"/>
                    <a:pt x="355" y="44"/>
                  </a:cubicBezTo>
                  <a:lnTo>
                    <a:pt x="674" y="291"/>
                  </a:lnTo>
                  <a:cubicBezTo>
                    <a:pt x="725" y="328"/>
                    <a:pt x="697" y="451"/>
                    <a:pt x="610" y="566"/>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6" name="Google Shape;1176;p42"/>
            <p:cNvSpPr/>
            <p:nvPr/>
          </p:nvSpPr>
          <p:spPr>
            <a:xfrm flipH="1">
              <a:off x="8218446" y="3312301"/>
              <a:ext cx="258591" cy="449676"/>
            </a:xfrm>
            <a:custGeom>
              <a:avLst/>
              <a:gdLst/>
              <a:ahLst/>
              <a:cxnLst/>
              <a:rect l="l" t="t" r="r" b="b"/>
              <a:pathLst>
                <a:path w="1923" h="3344" extrusionOk="0">
                  <a:moveTo>
                    <a:pt x="1300" y="3344"/>
                  </a:moveTo>
                  <a:lnTo>
                    <a:pt x="1923" y="2874"/>
                  </a:lnTo>
                  <a:cubicBezTo>
                    <a:pt x="1923" y="2874"/>
                    <a:pt x="1618" y="2482"/>
                    <a:pt x="1336" y="2053"/>
                  </a:cubicBezTo>
                  <a:cubicBezTo>
                    <a:pt x="857" y="1334"/>
                    <a:pt x="422" y="0"/>
                    <a:pt x="0" y="1545"/>
                  </a:cubicBezTo>
                  <a:cubicBezTo>
                    <a:pt x="204" y="2329"/>
                    <a:pt x="850" y="2931"/>
                    <a:pt x="1300" y="3344"/>
                  </a:cubicBezTo>
                  <a:close/>
                </a:path>
              </a:pathLst>
            </a:custGeom>
            <a:solidFill>
              <a:srgbClr val="4DA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7" name="Google Shape;1177;p42"/>
            <p:cNvSpPr/>
            <p:nvPr/>
          </p:nvSpPr>
          <p:spPr>
            <a:xfrm flipH="1">
              <a:off x="8209438" y="3679006"/>
              <a:ext cx="107444" cy="99644"/>
            </a:xfrm>
            <a:custGeom>
              <a:avLst/>
              <a:gdLst/>
              <a:ahLst/>
              <a:cxnLst/>
              <a:rect l="l" t="t" r="r" b="b"/>
              <a:pathLst>
                <a:path w="799" h="741" extrusionOk="0">
                  <a:moveTo>
                    <a:pt x="1" y="573"/>
                  </a:moveTo>
                  <a:lnTo>
                    <a:pt x="645" y="0"/>
                  </a:lnTo>
                  <a:lnTo>
                    <a:pt x="798" y="167"/>
                  </a:lnTo>
                  <a:lnTo>
                    <a:pt x="145" y="740"/>
                  </a:lnTo>
                  <a:close/>
                </a:path>
              </a:pathLst>
            </a:custGeom>
            <a:solidFill>
              <a:srgbClr val="4964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8" name="Google Shape;1178;p42"/>
            <p:cNvSpPr/>
            <p:nvPr/>
          </p:nvSpPr>
          <p:spPr>
            <a:xfrm flipH="1">
              <a:off x="7561552" y="4308468"/>
              <a:ext cx="270559" cy="99644"/>
            </a:xfrm>
            <a:custGeom>
              <a:avLst/>
              <a:gdLst/>
              <a:ahLst/>
              <a:cxnLst/>
              <a:rect l="l" t="t" r="r" b="b"/>
              <a:pathLst>
                <a:path w="2012" h="741" extrusionOk="0">
                  <a:moveTo>
                    <a:pt x="23" y="507"/>
                  </a:moveTo>
                  <a:cubicBezTo>
                    <a:pt x="37" y="638"/>
                    <a:pt x="161" y="741"/>
                    <a:pt x="298" y="725"/>
                  </a:cubicBezTo>
                  <a:lnTo>
                    <a:pt x="1684" y="544"/>
                  </a:lnTo>
                  <a:cubicBezTo>
                    <a:pt x="2012" y="500"/>
                    <a:pt x="1946" y="0"/>
                    <a:pt x="1620" y="44"/>
                  </a:cubicBezTo>
                  <a:lnTo>
                    <a:pt x="234" y="225"/>
                  </a:lnTo>
                  <a:cubicBezTo>
                    <a:pt x="96" y="239"/>
                    <a:pt x="0" y="363"/>
                    <a:pt x="23" y="507"/>
                  </a:cubicBezTo>
                  <a:close/>
                </a:path>
              </a:pathLst>
            </a:custGeom>
            <a:solidFill>
              <a:srgbClr val="F8E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9" name="Google Shape;1179;p42"/>
            <p:cNvSpPr/>
            <p:nvPr/>
          </p:nvSpPr>
          <p:spPr>
            <a:xfrm flipH="1">
              <a:off x="7970346" y="4345448"/>
              <a:ext cx="265718" cy="68581"/>
            </a:xfrm>
            <a:custGeom>
              <a:avLst/>
              <a:gdLst/>
              <a:ahLst/>
              <a:cxnLst/>
              <a:rect l="l" t="t" r="r" b="b"/>
              <a:pathLst>
                <a:path w="1976" h="510" extrusionOk="0">
                  <a:moveTo>
                    <a:pt x="0" y="255"/>
                  </a:moveTo>
                  <a:cubicBezTo>
                    <a:pt x="0" y="392"/>
                    <a:pt x="110" y="502"/>
                    <a:pt x="248" y="502"/>
                  </a:cubicBezTo>
                  <a:lnTo>
                    <a:pt x="1641" y="509"/>
                  </a:lnTo>
                  <a:cubicBezTo>
                    <a:pt x="1975" y="509"/>
                    <a:pt x="1975" y="1"/>
                    <a:pt x="1648" y="1"/>
                  </a:cubicBezTo>
                  <a:lnTo>
                    <a:pt x="248" y="1"/>
                  </a:lnTo>
                  <a:cubicBezTo>
                    <a:pt x="110" y="1"/>
                    <a:pt x="0" y="110"/>
                    <a:pt x="0" y="255"/>
                  </a:cubicBezTo>
                  <a:close/>
                </a:path>
              </a:pathLst>
            </a:custGeom>
            <a:solidFill>
              <a:srgbClr val="F8EE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0" name="Google Shape;1180;p42"/>
            <p:cNvSpPr/>
            <p:nvPr/>
          </p:nvSpPr>
          <p:spPr>
            <a:xfrm flipH="1">
              <a:off x="7881596" y="2842726"/>
              <a:ext cx="40207" cy="58630"/>
            </a:xfrm>
            <a:custGeom>
              <a:avLst/>
              <a:gdLst/>
              <a:ahLst/>
              <a:cxnLst/>
              <a:rect l="l" t="t" r="r" b="b"/>
              <a:pathLst>
                <a:path w="299" h="436" extrusionOk="0">
                  <a:moveTo>
                    <a:pt x="14" y="241"/>
                  </a:moveTo>
                  <a:cubicBezTo>
                    <a:pt x="37" y="357"/>
                    <a:pt x="110" y="436"/>
                    <a:pt x="182" y="429"/>
                  </a:cubicBezTo>
                  <a:cubicBezTo>
                    <a:pt x="255" y="415"/>
                    <a:pt x="298" y="314"/>
                    <a:pt x="284" y="197"/>
                  </a:cubicBezTo>
                  <a:cubicBezTo>
                    <a:pt x="262" y="81"/>
                    <a:pt x="188" y="0"/>
                    <a:pt x="117" y="9"/>
                  </a:cubicBezTo>
                  <a:cubicBezTo>
                    <a:pt x="44" y="23"/>
                    <a:pt x="0" y="124"/>
                    <a:pt x="14" y="241"/>
                  </a:cubicBezTo>
                  <a:close/>
                </a:path>
              </a:pathLst>
            </a:custGeom>
            <a:solidFill>
              <a:srgbClr val="492D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1" name="Google Shape;1181;p42"/>
            <p:cNvSpPr/>
            <p:nvPr/>
          </p:nvSpPr>
          <p:spPr>
            <a:xfrm flipH="1">
              <a:off x="7902304" y="2998982"/>
              <a:ext cx="146441" cy="61723"/>
            </a:xfrm>
            <a:custGeom>
              <a:avLst/>
              <a:gdLst/>
              <a:ahLst/>
              <a:cxnLst/>
              <a:rect l="l" t="t" r="r" b="b"/>
              <a:pathLst>
                <a:path w="1089" h="459" extrusionOk="0">
                  <a:moveTo>
                    <a:pt x="749" y="362"/>
                  </a:moveTo>
                  <a:cubicBezTo>
                    <a:pt x="516" y="458"/>
                    <a:pt x="248" y="428"/>
                    <a:pt x="37" y="268"/>
                  </a:cubicBezTo>
                  <a:cubicBezTo>
                    <a:pt x="9" y="247"/>
                    <a:pt x="1" y="204"/>
                    <a:pt x="23" y="174"/>
                  </a:cubicBezTo>
                  <a:cubicBezTo>
                    <a:pt x="53" y="145"/>
                    <a:pt x="88" y="138"/>
                    <a:pt x="124" y="160"/>
                  </a:cubicBezTo>
                  <a:cubicBezTo>
                    <a:pt x="385" y="355"/>
                    <a:pt x="763" y="305"/>
                    <a:pt x="958" y="37"/>
                  </a:cubicBezTo>
                  <a:cubicBezTo>
                    <a:pt x="981" y="7"/>
                    <a:pt x="1025" y="0"/>
                    <a:pt x="1054" y="23"/>
                  </a:cubicBezTo>
                  <a:cubicBezTo>
                    <a:pt x="1082" y="44"/>
                    <a:pt x="1089" y="87"/>
                    <a:pt x="1068" y="117"/>
                  </a:cubicBezTo>
                  <a:cubicBezTo>
                    <a:pt x="981" y="232"/>
                    <a:pt x="871" y="319"/>
                    <a:pt x="749" y="362"/>
                  </a:cubicBezTo>
                  <a:close/>
                </a:path>
              </a:pathLst>
            </a:custGeom>
            <a:solidFill>
              <a:srgbClr val="7A3E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2" name="Google Shape;1182;p42"/>
            <p:cNvSpPr/>
            <p:nvPr/>
          </p:nvSpPr>
          <p:spPr>
            <a:xfrm flipH="1">
              <a:off x="5739990" y="1734275"/>
              <a:ext cx="1768044" cy="2385273"/>
            </a:xfrm>
            <a:custGeom>
              <a:avLst/>
              <a:gdLst/>
              <a:ahLst/>
              <a:cxnLst/>
              <a:rect l="l" t="t" r="r" b="b"/>
              <a:pathLst>
                <a:path w="13148" h="17738" extrusionOk="0">
                  <a:moveTo>
                    <a:pt x="13097" y="1"/>
                  </a:moveTo>
                  <a:cubicBezTo>
                    <a:pt x="13087" y="1"/>
                    <a:pt x="13075" y="3"/>
                    <a:pt x="13062" y="8"/>
                  </a:cubicBezTo>
                  <a:cubicBezTo>
                    <a:pt x="5732" y="2838"/>
                    <a:pt x="2031" y="10493"/>
                    <a:pt x="8" y="17620"/>
                  </a:cubicBezTo>
                  <a:cubicBezTo>
                    <a:pt x="1" y="17656"/>
                    <a:pt x="51" y="17728"/>
                    <a:pt x="88" y="17735"/>
                  </a:cubicBezTo>
                  <a:cubicBezTo>
                    <a:pt x="93" y="17737"/>
                    <a:pt x="99" y="17738"/>
                    <a:pt x="106" y="17738"/>
                  </a:cubicBezTo>
                  <a:cubicBezTo>
                    <a:pt x="146" y="17738"/>
                    <a:pt x="205" y="17702"/>
                    <a:pt x="218" y="17677"/>
                  </a:cubicBezTo>
                  <a:cubicBezTo>
                    <a:pt x="2221" y="10594"/>
                    <a:pt x="5798" y="2875"/>
                    <a:pt x="13083" y="67"/>
                  </a:cubicBezTo>
                  <a:cubicBezTo>
                    <a:pt x="13148" y="43"/>
                    <a:pt x="13140" y="1"/>
                    <a:pt x="13097" y="1"/>
                  </a:cubicBezTo>
                  <a:close/>
                </a:path>
              </a:pathLst>
            </a:custGeom>
            <a:solidFill>
              <a:srgbClr val="A6B7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3" name="Google Shape;1183;p42"/>
            <p:cNvSpPr/>
            <p:nvPr/>
          </p:nvSpPr>
          <p:spPr>
            <a:xfrm flipH="1">
              <a:off x="5737983" y="1736292"/>
              <a:ext cx="232368" cy="2907833"/>
            </a:xfrm>
            <a:custGeom>
              <a:avLst/>
              <a:gdLst/>
              <a:ahLst/>
              <a:cxnLst/>
              <a:rect l="l" t="t" r="r" b="b"/>
              <a:pathLst>
                <a:path w="1728" h="21624" extrusionOk="0">
                  <a:moveTo>
                    <a:pt x="1663" y="0"/>
                  </a:moveTo>
                  <a:lnTo>
                    <a:pt x="0" y="21617"/>
                  </a:lnTo>
                  <a:lnTo>
                    <a:pt x="66" y="21624"/>
                  </a:lnTo>
                  <a:lnTo>
                    <a:pt x="172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4" name="Google Shape;1184;p42"/>
            <p:cNvSpPr/>
            <p:nvPr/>
          </p:nvSpPr>
          <p:spPr>
            <a:xfrm flipH="1">
              <a:off x="5898812" y="4530884"/>
              <a:ext cx="75305" cy="139717"/>
            </a:xfrm>
            <a:custGeom>
              <a:avLst/>
              <a:gdLst/>
              <a:ahLst/>
              <a:cxnLst/>
              <a:rect l="l" t="t" r="r" b="b"/>
              <a:pathLst>
                <a:path w="560" h="1039" extrusionOk="0">
                  <a:moveTo>
                    <a:pt x="493" y="29"/>
                  </a:moveTo>
                  <a:cubicBezTo>
                    <a:pt x="559" y="58"/>
                    <a:pt x="450" y="508"/>
                    <a:pt x="255" y="1039"/>
                  </a:cubicBezTo>
                  <a:lnTo>
                    <a:pt x="0" y="936"/>
                  </a:lnTo>
                  <a:cubicBezTo>
                    <a:pt x="202" y="407"/>
                    <a:pt x="420" y="1"/>
                    <a:pt x="493" y="29"/>
                  </a:cubicBezTo>
                  <a:close/>
                </a:path>
              </a:pathLst>
            </a:custGeom>
            <a:solidFill>
              <a:srgbClr val="E03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5" name="Google Shape;1185;p42"/>
            <p:cNvSpPr/>
            <p:nvPr/>
          </p:nvSpPr>
          <p:spPr>
            <a:xfrm flipH="1">
              <a:off x="5902846" y="4608878"/>
              <a:ext cx="106368" cy="73422"/>
            </a:xfrm>
            <a:custGeom>
              <a:avLst/>
              <a:gdLst/>
              <a:ahLst/>
              <a:cxnLst/>
              <a:rect l="l" t="t" r="r" b="b"/>
              <a:pathLst>
                <a:path w="791" h="546" extrusionOk="0">
                  <a:moveTo>
                    <a:pt x="516" y="74"/>
                  </a:moveTo>
                  <a:cubicBezTo>
                    <a:pt x="697" y="145"/>
                    <a:pt x="791" y="356"/>
                    <a:pt x="733" y="546"/>
                  </a:cubicBezTo>
                  <a:lnTo>
                    <a:pt x="28" y="546"/>
                  </a:lnTo>
                  <a:cubicBezTo>
                    <a:pt x="7" y="466"/>
                    <a:pt x="0" y="372"/>
                    <a:pt x="37" y="292"/>
                  </a:cubicBezTo>
                  <a:cubicBezTo>
                    <a:pt x="108" y="95"/>
                    <a:pt x="319" y="1"/>
                    <a:pt x="516" y="74"/>
                  </a:cubicBezTo>
                  <a:close/>
                </a:path>
              </a:pathLst>
            </a:custGeom>
            <a:solidFill>
              <a:srgbClr val="E03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6" name="Google Shape;1186;p42"/>
            <p:cNvSpPr/>
            <p:nvPr/>
          </p:nvSpPr>
          <p:spPr>
            <a:xfrm flipH="1">
              <a:off x="7369528" y="3659507"/>
              <a:ext cx="70329" cy="120084"/>
            </a:xfrm>
            <a:custGeom>
              <a:avLst/>
              <a:gdLst/>
              <a:ahLst/>
              <a:cxnLst/>
              <a:rect l="l" t="t" r="r" b="b"/>
              <a:pathLst>
                <a:path w="523" h="893" extrusionOk="0">
                  <a:moveTo>
                    <a:pt x="523" y="335"/>
                  </a:moveTo>
                  <a:cubicBezTo>
                    <a:pt x="509" y="283"/>
                    <a:pt x="488" y="175"/>
                    <a:pt x="429" y="109"/>
                  </a:cubicBezTo>
                  <a:cubicBezTo>
                    <a:pt x="385" y="58"/>
                    <a:pt x="357" y="1"/>
                    <a:pt x="218" y="51"/>
                  </a:cubicBezTo>
                  <a:cubicBezTo>
                    <a:pt x="218" y="51"/>
                    <a:pt x="67" y="145"/>
                    <a:pt x="60" y="269"/>
                  </a:cubicBezTo>
                  <a:cubicBezTo>
                    <a:pt x="0" y="892"/>
                    <a:pt x="422" y="450"/>
                    <a:pt x="523" y="335"/>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7" name="Google Shape;1187;p42"/>
            <p:cNvSpPr/>
            <p:nvPr/>
          </p:nvSpPr>
          <p:spPr>
            <a:xfrm flipH="1">
              <a:off x="7348819" y="3601012"/>
              <a:ext cx="81221" cy="87945"/>
            </a:xfrm>
            <a:custGeom>
              <a:avLst/>
              <a:gdLst/>
              <a:ahLst/>
              <a:cxnLst/>
              <a:rect l="l" t="t" r="r" b="b"/>
              <a:pathLst>
                <a:path w="604" h="654" extrusionOk="0">
                  <a:moveTo>
                    <a:pt x="553" y="145"/>
                  </a:moveTo>
                  <a:cubicBezTo>
                    <a:pt x="553" y="145"/>
                    <a:pt x="603" y="298"/>
                    <a:pt x="392" y="537"/>
                  </a:cubicBezTo>
                  <a:cubicBezTo>
                    <a:pt x="349" y="580"/>
                    <a:pt x="248" y="429"/>
                    <a:pt x="1" y="653"/>
                  </a:cubicBezTo>
                  <a:cubicBezTo>
                    <a:pt x="23" y="580"/>
                    <a:pt x="44" y="580"/>
                    <a:pt x="248" y="385"/>
                  </a:cubicBezTo>
                  <a:cubicBezTo>
                    <a:pt x="429" y="218"/>
                    <a:pt x="553" y="0"/>
                    <a:pt x="553" y="145"/>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8" name="Google Shape;1188;p42"/>
            <p:cNvSpPr/>
            <p:nvPr/>
          </p:nvSpPr>
          <p:spPr>
            <a:xfrm flipH="1">
              <a:off x="7323539" y="3744359"/>
              <a:ext cx="72346" cy="33349"/>
            </a:xfrm>
            <a:custGeom>
              <a:avLst/>
              <a:gdLst/>
              <a:ahLst/>
              <a:cxnLst/>
              <a:rect l="l" t="t" r="r" b="b"/>
              <a:pathLst>
                <a:path w="538" h="248" extrusionOk="0">
                  <a:moveTo>
                    <a:pt x="450" y="241"/>
                  </a:moveTo>
                  <a:cubicBezTo>
                    <a:pt x="487" y="247"/>
                    <a:pt x="523" y="204"/>
                    <a:pt x="530" y="146"/>
                  </a:cubicBezTo>
                  <a:cubicBezTo>
                    <a:pt x="537" y="87"/>
                    <a:pt x="509" y="30"/>
                    <a:pt x="466" y="23"/>
                  </a:cubicBezTo>
                  <a:lnTo>
                    <a:pt x="88" y="9"/>
                  </a:lnTo>
                  <a:cubicBezTo>
                    <a:pt x="44" y="0"/>
                    <a:pt x="8" y="0"/>
                    <a:pt x="8" y="59"/>
                  </a:cubicBezTo>
                  <a:cubicBezTo>
                    <a:pt x="1" y="117"/>
                    <a:pt x="44" y="139"/>
                    <a:pt x="81" y="139"/>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9" name="Google Shape;1189;p42"/>
            <p:cNvSpPr/>
            <p:nvPr/>
          </p:nvSpPr>
          <p:spPr>
            <a:xfrm flipH="1">
              <a:off x="7309823" y="3712220"/>
              <a:ext cx="87945" cy="40207"/>
            </a:xfrm>
            <a:custGeom>
              <a:avLst/>
              <a:gdLst/>
              <a:ahLst/>
              <a:cxnLst/>
              <a:rect l="l" t="t" r="r" b="b"/>
              <a:pathLst>
                <a:path w="654" h="299" extrusionOk="0">
                  <a:moveTo>
                    <a:pt x="544" y="291"/>
                  </a:moveTo>
                  <a:cubicBezTo>
                    <a:pt x="595" y="298"/>
                    <a:pt x="638" y="248"/>
                    <a:pt x="645" y="175"/>
                  </a:cubicBezTo>
                  <a:cubicBezTo>
                    <a:pt x="654" y="102"/>
                    <a:pt x="617" y="37"/>
                    <a:pt x="567" y="30"/>
                  </a:cubicBezTo>
                  <a:lnTo>
                    <a:pt x="102" y="8"/>
                  </a:lnTo>
                  <a:cubicBezTo>
                    <a:pt x="58" y="1"/>
                    <a:pt x="15" y="1"/>
                    <a:pt x="8" y="74"/>
                  </a:cubicBezTo>
                  <a:cubicBezTo>
                    <a:pt x="1" y="145"/>
                    <a:pt x="51" y="168"/>
                    <a:pt x="102" y="175"/>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0" name="Google Shape;1190;p42"/>
            <p:cNvSpPr/>
            <p:nvPr/>
          </p:nvSpPr>
          <p:spPr>
            <a:xfrm flipH="1">
              <a:off x="7302965" y="3686940"/>
              <a:ext cx="87945" cy="39938"/>
            </a:xfrm>
            <a:custGeom>
              <a:avLst/>
              <a:gdLst/>
              <a:ahLst/>
              <a:cxnLst/>
              <a:rect l="l" t="t" r="r" b="b"/>
              <a:pathLst>
                <a:path w="654" h="297" extrusionOk="0">
                  <a:moveTo>
                    <a:pt x="544" y="290"/>
                  </a:moveTo>
                  <a:cubicBezTo>
                    <a:pt x="594" y="297"/>
                    <a:pt x="638" y="246"/>
                    <a:pt x="646" y="175"/>
                  </a:cubicBezTo>
                  <a:cubicBezTo>
                    <a:pt x="653" y="102"/>
                    <a:pt x="617" y="35"/>
                    <a:pt x="566" y="28"/>
                  </a:cubicBezTo>
                  <a:lnTo>
                    <a:pt x="101" y="7"/>
                  </a:lnTo>
                  <a:cubicBezTo>
                    <a:pt x="51" y="1"/>
                    <a:pt x="7" y="1"/>
                    <a:pt x="0" y="72"/>
                  </a:cubicBezTo>
                  <a:cubicBezTo>
                    <a:pt x="0" y="145"/>
                    <a:pt x="51" y="166"/>
                    <a:pt x="101" y="175"/>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1" name="Google Shape;1191;p42"/>
            <p:cNvSpPr/>
            <p:nvPr/>
          </p:nvSpPr>
          <p:spPr>
            <a:xfrm flipH="1">
              <a:off x="7293417" y="3665424"/>
              <a:ext cx="86735" cy="34290"/>
            </a:xfrm>
            <a:custGeom>
              <a:avLst/>
              <a:gdLst/>
              <a:ahLst/>
              <a:cxnLst/>
              <a:rect l="l" t="t" r="r" b="b"/>
              <a:pathLst>
                <a:path w="645" h="255" extrusionOk="0">
                  <a:moveTo>
                    <a:pt x="544" y="248"/>
                  </a:moveTo>
                  <a:cubicBezTo>
                    <a:pt x="594" y="255"/>
                    <a:pt x="638" y="218"/>
                    <a:pt x="645" y="161"/>
                  </a:cubicBezTo>
                  <a:lnTo>
                    <a:pt x="645" y="161"/>
                  </a:lnTo>
                  <a:cubicBezTo>
                    <a:pt x="645" y="101"/>
                    <a:pt x="610" y="51"/>
                    <a:pt x="566" y="44"/>
                  </a:cubicBezTo>
                  <a:lnTo>
                    <a:pt x="101" y="7"/>
                  </a:lnTo>
                  <a:cubicBezTo>
                    <a:pt x="51" y="0"/>
                    <a:pt x="7" y="0"/>
                    <a:pt x="0" y="51"/>
                  </a:cubicBezTo>
                  <a:cubicBezTo>
                    <a:pt x="0" y="108"/>
                    <a:pt x="51" y="131"/>
                    <a:pt x="101" y="138"/>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2" name="Google Shape;1192;p42"/>
            <p:cNvSpPr/>
            <p:nvPr/>
          </p:nvSpPr>
          <p:spPr>
            <a:xfrm flipH="1">
              <a:off x="5199285" y="4616677"/>
              <a:ext cx="895990" cy="118336"/>
            </a:xfrm>
            <a:custGeom>
              <a:avLst/>
              <a:gdLst/>
              <a:ahLst/>
              <a:cxnLst/>
              <a:rect l="l" t="t" r="r" b="b"/>
              <a:pathLst>
                <a:path w="6663" h="880" extrusionOk="0">
                  <a:moveTo>
                    <a:pt x="1" y="880"/>
                  </a:moveTo>
                  <a:lnTo>
                    <a:pt x="299" y="880"/>
                  </a:lnTo>
                  <a:cubicBezTo>
                    <a:pt x="3811" y="880"/>
                    <a:pt x="6662" y="683"/>
                    <a:pt x="6662" y="436"/>
                  </a:cubicBezTo>
                  <a:cubicBezTo>
                    <a:pt x="6662" y="227"/>
                    <a:pt x="4652" y="52"/>
                    <a:pt x="1923" y="0"/>
                  </a:cubicBezTo>
                  <a:cubicBezTo>
                    <a:pt x="3869" y="87"/>
                    <a:pt x="5168" y="240"/>
                    <a:pt x="5168" y="415"/>
                  </a:cubicBezTo>
                  <a:cubicBezTo>
                    <a:pt x="5168" y="639"/>
                    <a:pt x="2968" y="827"/>
                    <a:pt x="1" y="88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3" name="Google Shape;1193;p42"/>
            <p:cNvSpPr/>
            <p:nvPr/>
          </p:nvSpPr>
          <p:spPr>
            <a:xfrm flipH="1">
              <a:off x="4791426" y="4648951"/>
              <a:ext cx="1925243" cy="136624"/>
            </a:xfrm>
            <a:custGeom>
              <a:avLst/>
              <a:gdLst/>
              <a:ahLst/>
              <a:cxnLst/>
              <a:rect l="l" t="t" r="r" b="b"/>
              <a:pathLst>
                <a:path w="14317" h="1016" extrusionOk="0">
                  <a:moveTo>
                    <a:pt x="0" y="748"/>
                  </a:moveTo>
                  <a:cubicBezTo>
                    <a:pt x="87" y="755"/>
                    <a:pt x="181" y="762"/>
                    <a:pt x="282" y="770"/>
                  </a:cubicBezTo>
                  <a:cubicBezTo>
                    <a:pt x="3722" y="1016"/>
                    <a:pt x="8875" y="1016"/>
                    <a:pt x="11785" y="770"/>
                  </a:cubicBezTo>
                  <a:cubicBezTo>
                    <a:pt x="14230" y="560"/>
                    <a:pt x="14317" y="239"/>
                    <a:pt x="12241" y="0"/>
                  </a:cubicBezTo>
                  <a:cubicBezTo>
                    <a:pt x="13141" y="225"/>
                    <a:pt x="12619" y="465"/>
                    <a:pt x="10579" y="640"/>
                  </a:cubicBezTo>
                  <a:cubicBezTo>
                    <a:pt x="7924" y="871"/>
                    <a:pt x="3540" y="908"/>
                    <a:pt x="0" y="748"/>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4" name="Google Shape;1194;p42"/>
            <p:cNvSpPr/>
            <p:nvPr/>
          </p:nvSpPr>
          <p:spPr>
            <a:xfrm flipH="1">
              <a:off x="8062191" y="3724861"/>
              <a:ext cx="99644" cy="61723"/>
            </a:xfrm>
            <a:custGeom>
              <a:avLst/>
              <a:gdLst/>
              <a:ahLst/>
              <a:cxnLst/>
              <a:rect l="l" t="t" r="r" b="b"/>
              <a:pathLst>
                <a:path w="741" h="459" extrusionOk="0">
                  <a:moveTo>
                    <a:pt x="161" y="44"/>
                  </a:moveTo>
                  <a:cubicBezTo>
                    <a:pt x="51" y="1"/>
                    <a:pt x="0" y="232"/>
                    <a:pt x="117" y="269"/>
                  </a:cubicBezTo>
                  <a:lnTo>
                    <a:pt x="552" y="406"/>
                  </a:lnTo>
                  <a:cubicBezTo>
                    <a:pt x="676" y="459"/>
                    <a:pt x="741" y="305"/>
                    <a:pt x="624" y="262"/>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5" name="Google Shape;1195;p42"/>
            <p:cNvSpPr/>
            <p:nvPr/>
          </p:nvSpPr>
          <p:spPr>
            <a:xfrm flipH="1">
              <a:off x="8089623" y="3743418"/>
              <a:ext cx="99644" cy="60782"/>
            </a:xfrm>
            <a:custGeom>
              <a:avLst/>
              <a:gdLst/>
              <a:ahLst/>
              <a:cxnLst/>
              <a:rect l="l" t="t" r="r" b="b"/>
              <a:pathLst>
                <a:path w="741" h="452" extrusionOk="0">
                  <a:moveTo>
                    <a:pt x="168" y="44"/>
                  </a:moveTo>
                  <a:cubicBezTo>
                    <a:pt x="53" y="0"/>
                    <a:pt x="1" y="234"/>
                    <a:pt x="117" y="268"/>
                  </a:cubicBezTo>
                  <a:lnTo>
                    <a:pt x="567" y="399"/>
                  </a:lnTo>
                  <a:cubicBezTo>
                    <a:pt x="697" y="451"/>
                    <a:pt x="741" y="305"/>
                    <a:pt x="626" y="261"/>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6" name="Google Shape;1196;p42"/>
            <p:cNvSpPr/>
            <p:nvPr/>
          </p:nvSpPr>
          <p:spPr>
            <a:xfrm flipH="1">
              <a:off x="8114904" y="3760899"/>
              <a:ext cx="99644" cy="59706"/>
            </a:xfrm>
            <a:custGeom>
              <a:avLst/>
              <a:gdLst/>
              <a:ahLst/>
              <a:cxnLst/>
              <a:rect l="l" t="t" r="r" b="b"/>
              <a:pathLst>
                <a:path w="741" h="444" extrusionOk="0">
                  <a:moveTo>
                    <a:pt x="161" y="44"/>
                  </a:moveTo>
                  <a:cubicBezTo>
                    <a:pt x="51" y="1"/>
                    <a:pt x="1" y="234"/>
                    <a:pt x="117" y="269"/>
                  </a:cubicBezTo>
                  <a:lnTo>
                    <a:pt x="567" y="400"/>
                  </a:lnTo>
                  <a:cubicBezTo>
                    <a:pt x="697" y="443"/>
                    <a:pt x="741" y="306"/>
                    <a:pt x="624" y="262"/>
                  </a:cubicBezTo>
                  <a:close/>
                </a:path>
              </a:pathLst>
            </a:custGeom>
            <a:solidFill>
              <a:srgbClr val="A063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197" name="Google Shape;1197;p42"/>
          <p:cNvGrpSpPr/>
          <p:nvPr/>
        </p:nvGrpSpPr>
        <p:grpSpPr>
          <a:xfrm>
            <a:off x="3204326" y="3241488"/>
            <a:ext cx="640166" cy="1146098"/>
            <a:chOff x="3329450" y="5464453"/>
            <a:chExt cx="606333" cy="1085320"/>
          </a:xfrm>
        </p:grpSpPr>
        <p:sp>
          <p:nvSpPr>
            <p:cNvPr id="1198" name="Google Shape;1198;p42"/>
            <p:cNvSpPr/>
            <p:nvPr/>
          </p:nvSpPr>
          <p:spPr>
            <a:xfrm>
              <a:off x="3780822" y="5588072"/>
              <a:ext cx="154961" cy="947495"/>
            </a:xfrm>
            <a:custGeom>
              <a:avLst/>
              <a:gdLst/>
              <a:ahLst/>
              <a:cxnLst/>
              <a:rect l="l" t="t" r="r" b="b"/>
              <a:pathLst>
                <a:path w="1582" h="9673" extrusionOk="0">
                  <a:moveTo>
                    <a:pt x="711" y="9673"/>
                  </a:moveTo>
                  <a:cubicBezTo>
                    <a:pt x="0" y="5072"/>
                    <a:pt x="1059" y="2031"/>
                    <a:pt x="1581" y="1"/>
                  </a:cubicBezTo>
                  <a:cubicBezTo>
                    <a:pt x="1285" y="2301"/>
                    <a:pt x="458" y="4957"/>
                    <a:pt x="951" y="9659"/>
                  </a:cubicBezTo>
                  <a:cubicBezTo>
                    <a:pt x="871" y="9666"/>
                    <a:pt x="791" y="9673"/>
                    <a:pt x="711" y="967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9" name="Google Shape;1199;p42"/>
            <p:cNvSpPr/>
            <p:nvPr/>
          </p:nvSpPr>
          <p:spPr>
            <a:xfrm>
              <a:off x="3714801" y="5845986"/>
              <a:ext cx="134979" cy="693210"/>
            </a:xfrm>
            <a:custGeom>
              <a:avLst/>
              <a:gdLst/>
              <a:ahLst/>
              <a:cxnLst/>
              <a:rect l="l" t="t" r="r" b="b"/>
              <a:pathLst>
                <a:path w="1378" h="7077" extrusionOk="0">
                  <a:moveTo>
                    <a:pt x="1378" y="7061"/>
                  </a:moveTo>
                  <a:cubicBezTo>
                    <a:pt x="1022" y="4144"/>
                    <a:pt x="594" y="1619"/>
                    <a:pt x="0" y="1"/>
                  </a:cubicBezTo>
                  <a:cubicBezTo>
                    <a:pt x="369" y="2150"/>
                    <a:pt x="768" y="4565"/>
                    <a:pt x="1183" y="7076"/>
                  </a:cubicBezTo>
                  <a:cubicBezTo>
                    <a:pt x="1247" y="7070"/>
                    <a:pt x="1313" y="7061"/>
                    <a:pt x="1378" y="706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0" name="Google Shape;1200;p42"/>
            <p:cNvSpPr/>
            <p:nvPr/>
          </p:nvSpPr>
          <p:spPr>
            <a:xfrm>
              <a:off x="3600293" y="5464453"/>
              <a:ext cx="184836" cy="1079632"/>
            </a:xfrm>
            <a:custGeom>
              <a:avLst/>
              <a:gdLst/>
              <a:ahLst/>
              <a:cxnLst/>
              <a:rect l="l" t="t" r="r" b="b"/>
              <a:pathLst>
                <a:path w="1887" h="11022" extrusionOk="0">
                  <a:moveTo>
                    <a:pt x="29" y="0"/>
                  </a:moveTo>
                  <a:cubicBezTo>
                    <a:pt x="15" y="7"/>
                    <a:pt x="1" y="28"/>
                    <a:pt x="8" y="44"/>
                  </a:cubicBezTo>
                  <a:cubicBezTo>
                    <a:pt x="849" y="3346"/>
                    <a:pt x="1568" y="8149"/>
                    <a:pt x="1814" y="10985"/>
                  </a:cubicBezTo>
                  <a:cubicBezTo>
                    <a:pt x="1814" y="11008"/>
                    <a:pt x="1836" y="11022"/>
                    <a:pt x="1850" y="11022"/>
                  </a:cubicBezTo>
                  <a:lnTo>
                    <a:pt x="1857" y="11022"/>
                  </a:lnTo>
                  <a:cubicBezTo>
                    <a:pt x="1873" y="11015"/>
                    <a:pt x="1887" y="10999"/>
                    <a:pt x="1887" y="10978"/>
                  </a:cubicBezTo>
                  <a:cubicBezTo>
                    <a:pt x="1639" y="8135"/>
                    <a:pt x="922" y="3330"/>
                    <a:pt x="72" y="28"/>
                  </a:cubicBezTo>
                  <a:cubicBezTo>
                    <a:pt x="72" y="7"/>
                    <a:pt x="51" y="0"/>
                    <a:pt x="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1" name="Google Shape;1201;p42"/>
            <p:cNvSpPr/>
            <p:nvPr/>
          </p:nvSpPr>
          <p:spPr>
            <a:xfrm>
              <a:off x="3601664" y="5507064"/>
              <a:ext cx="70526" cy="212655"/>
            </a:xfrm>
            <a:custGeom>
              <a:avLst/>
              <a:gdLst/>
              <a:ahLst/>
              <a:cxnLst/>
              <a:rect l="l" t="t" r="r" b="b"/>
              <a:pathLst>
                <a:path w="720" h="2171" extrusionOk="0">
                  <a:moveTo>
                    <a:pt x="131" y="21"/>
                  </a:moveTo>
                  <a:lnTo>
                    <a:pt x="131" y="21"/>
                  </a:lnTo>
                  <a:cubicBezTo>
                    <a:pt x="51" y="37"/>
                    <a:pt x="1" y="116"/>
                    <a:pt x="15" y="196"/>
                  </a:cubicBezTo>
                  <a:lnTo>
                    <a:pt x="415" y="2040"/>
                  </a:lnTo>
                  <a:cubicBezTo>
                    <a:pt x="429" y="2118"/>
                    <a:pt x="509" y="2170"/>
                    <a:pt x="589" y="2155"/>
                  </a:cubicBezTo>
                  <a:lnTo>
                    <a:pt x="589" y="2155"/>
                  </a:lnTo>
                  <a:cubicBezTo>
                    <a:pt x="668" y="2134"/>
                    <a:pt x="720" y="2054"/>
                    <a:pt x="704" y="1974"/>
                  </a:cubicBezTo>
                  <a:lnTo>
                    <a:pt x="305" y="138"/>
                  </a:lnTo>
                  <a:cubicBezTo>
                    <a:pt x="291" y="58"/>
                    <a:pt x="211" y="1"/>
                    <a:pt x="131" y="2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2" name="Google Shape;1202;p42"/>
            <p:cNvSpPr/>
            <p:nvPr/>
          </p:nvSpPr>
          <p:spPr>
            <a:xfrm>
              <a:off x="3618708" y="5773304"/>
              <a:ext cx="149378" cy="776469"/>
            </a:xfrm>
            <a:custGeom>
              <a:avLst/>
              <a:gdLst/>
              <a:ahLst/>
              <a:cxnLst/>
              <a:rect l="l" t="t" r="r" b="b"/>
              <a:pathLst>
                <a:path w="1525" h="7927" extrusionOk="0">
                  <a:moveTo>
                    <a:pt x="46" y="1"/>
                  </a:moveTo>
                  <a:cubicBezTo>
                    <a:pt x="43" y="1"/>
                    <a:pt x="40" y="1"/>
                    <a:pt x="37" y="3"/>
                  </a:cubicBezTo>
                  <a:cubicBezTo>
                    <a:pt x="15" y="3"/>
                    <a:pt x="1" y="25"/>
                    <a:pt x="8" y="46"/>
                  </a:cubicBezTo>
                  <a:cubicBezTo>
                    <a:pt x="697" y="2739"/>
                    <a:pt x="966" y="4574"/>
                    <a:pt x="1249" y="6519"/>
                  </a:cubicBezTo>
                  <a:cubicBezTo>
                    <a:pt x="1314" y="6969"/>
                    <a:pt x="1380" y="7427"/>
                    <a:pt x="1451" y="7899"/>
                  </a:cubicBezTo>
                  <a:cubicBezTo>
                    <a:pt x="1460" y="7913"/>
                    <a:pt x="1474" y="7926"/>
                    <a:pt x="1488" y="7926"/>
                  </a:cubicBezTo>
                  <a:lnTo>
                    <a:pt x="1495" y="7926"/>
                  </a:lnTo>
                  <a:cubicBezTo>
                    <a:pt x="1518" y="7919"/>
                    <a:pt x="1525" y="7906"/>
                    <a:pt x="1525" y="7883"/>
                  </a:cubicBezTo>
                  <a:cubicBezTo>
                    <a:pt x="1451" y="7411"/>
                    <a:pt x="1387" y="6962"/>
                    <a:pt x="1321" y="6505"/>
                  </a:cubicBezTo>
                  <a:cubicBezTo>
                    <a:pt x="1039" y="4567"/>
                    <a:pt x="770" y="2725"/>
                    <a:pt x="81" y="25"/>
                  </a:cubicBezTo>
                  <a:cubicBezTo>
                    <a:pt x="75" y="13"/>
                    <a:pt x="59" y="1"/>
                    <a:pt x="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3" name="Google Shape;1203;p42"/>
            <p:cNvSpPr/>
            <p:nvPr/>
          </p:nvSpPr>
          <p:spPr>
            <a:xfrm>
              <a:off x="3620080" y="5816208"/>
              <a:ext cx="70526" cy="212557"/>
            </a:xfrm>
            <a:custGeom>
              <a:avLst/>
              <a:gdLst/>
              <a:ahLst/>
              <a:cxnLst/>
              <a:rect l="l" t="t" r="r" b="b"/>
              <a:pathLst>
                <a:path w="720" h="2170" extrusionOk="0">
                  <a:moveTo>
                    <a:pt x="131" y="16"/>
                  </a:moveTo>
                  <a:lnTo>
                    <a:pt x="131" y="16"/>
                  </a:lnTo>
                  <a:cubicBezTo>
                    <a:pt x="53" y="37"/>
                    <a:pt x="1" y="117"/>
                    <a:pt x="16" y="197"/>
                  </a:cubicBezTo>
                  <a:lnTo>
                    <a:pt x="415" y="2039"/>
                  </a:lnTo>
                  <a:cubicBezTo>
                    <a:pt x="436" y="2119"/>
                    <a:pt x="509" y="2170"/>
                    <a:pt x="589" y="2149"/>
                  </a:cubicBezTo>
                  <a:lnTo>
                    <a:pt x="589" y="2149"/>
                  </a:lnTo>
                  <a:cubicBezTo>
                    <a:pt x="669" y="2133"/>
                    <a:pt x="720" y="2053"/>
                    <a:pt x="706" y="1975"/>
                  </a:cubicBezTo>
                  <a:lnTo>
                    <a:pt x="305" y="131"/>
                  </a:lnTo>
                  <a:cubicBezTo>
                    <a:pt x="292" y="51"/>
                    <a:pt x="211" y="0"/>
                    <a:pt x="131" y="16"/>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4" name="Google Shape;1204;p42"/>
            <p:cNvSpPr/>
            <p:nvPr/>
          </p:nvSpPr>
          <p:spPr>
            <a:xfrm>
              <a:off x="3534076" y="5668492"/>
              <a:ext cx="209814" cy="876283"/>
            </a:xfrm>
            <a:custGeom>
              <a:avLst/>
              <a:gdLst/>
              <a:ahLst/>
              <a:cxnLst/>
              <a:rect l="l" t="t" r="r" b="b"/>
              <a:pathLst>
                <a:path w="2142" h="8946" extrusionOk="0">
                  <a:moveTo>
                    <a:pt x="2141" y="8909"/>
                  </a:moveTo>
                  <a:cubicBezTo>
                    <a:pt x="1525" y="5224"/>
                    <a:pt x="844" y="2024"/>
                    <a:pt x="1" y="0"/>
                  </a:cubicBezTo>
                  <a:cubicBezTo>
                    <a:pt x="590" y="2713"/>
                    <a:pt x="1236" y="5775"/>
                    <a:pt x="1896" y="8946"/>
                  </a:cubicBezTo>
                  <a:cubicBezTo>
                    <a:pt x="1976" y="8932"/>
                    <a:pt x="2063" y="8925"/>
                    <a:pt x="2141" y="89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5" name="Google Shape;1205;p42"/>
            <p:cNvSpPr/>
            <p:nvPr/>
          </p:nvSpPr>
          <p:spPr>
            <a:xfrm>
              <a:off x="3775141" y="5915827"/>
              <a:ext cx="30659" cy="626994"/>
            </a:xfrm>
            <a:custGeom>
              <a:avLst/>
              <a:gdLst/>
              <a:ahLst/>
              <a:cxnLst/>
              <a:rect l="l" t="t" r="r" b="b"/>
              <a:pathLst>
                <a:path w="313" h="6401" extrusionOk="0">
                  <a:moveTo>
                    <a:pt x="218" y="6400"/>
                  </a:moveTo>
                  <a:cubicBezTo>
                    <a:pt x="312" y="3788"/>
                    <a:pt x="290" y="1501"/>
                    <a:pt x="1" y="0"/>
                  </a:cubicBezTo>
                  <a:cubicBezTo>
                    <a:pt x="22" y="1937"/>
                    <a:pt x="37" y="4120"/>
                    <a:pt x="44" y="6384"/>
                  </a:cubicBezTo>
                  <a:cubicBezTo>
                    <a:pt x="102" y="6391"/>
                    <a:pt x="159" y="6391"/>
                    <a:pt x="218" y="640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6" name="Google Shape;1206;p42"/>
            <p:cNvSpPr/>
            <p:nvPr/>
          </p:nvSpPr>
          <p:spPr>
            <a:xfrm>
              <a:off x="3487254" y="6031609"/>
              <a:ext cx="204035" cy="511214"/>
            </a:xfrm>
            <a:custGeom>
              <a:avLst/>
              <a:gdLst/>
              <a:ahLst/>
              <a:cxnLst/>
              <a:rect l="l" t="t" r="r" b="b"/>
              <a:pathLst>
                <a:path w="2083" h="5219" extrusionOk="0">
                  <a:moveTo>
                    <a:pt x="2083" y="5218"/>
                  </a:moveTo>
                  <a:cubicBezTo>
                    <a:pt x="1670" y="2439"/>
                    <a:pt x="690" y="1227"/>
                    <a:pt x="0" y="1"/>
                  </a:cubicBezTo>
                  <a:cubicBezTo>
                    <a:pt x="596" y="1582"/>
                    <a:pt x="1372" y="2938"/>
                    <a:pt x="1931" y="5202"/>
                  </a:cubicBezTo>
                  <a:cubicBezTo>
                    <a:pt x="1982" y="5209"/>
                    <a:pt x="2032" y="5209"/>
                    <a:pt x="2083" y="521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7" name="Google Shape;1207;p42"/>
            <p:cNvSpPr/>
            <p:nvPr/>
          </p:nvSpPr>
          <p:spPr>
            <a:xfrm>
              <a:off x="3732531" y="5507064"/>
              <a:ext cx="169164" cy="1027816"/>
            </a:xfrm>
            <a:custGeom>
              <a:avLst/>
              <a:gdLst/>
              <a:ahLst/>
              <a:cxnLst/>
              <a:rect l="l" t="t" r="r" b="b"/>
              <a:pathLst>
                <a:path w="1727" h="10493" extrusionOk="0">
                  <a:moveTo>
                    <a:pt x="1726" y="10470"/>
                  </a:moveTo>
                  <a:cubicBezTo>
                    <a:pt x="1327" y="6160"/>
                    <a:pt x="805" y="2409"/>
                    <a:pt x="0" y="1"/>
                  </a:cubicBezTo>
                  <a:cubicBezTo>
                    <a:pt x="457" y="3186"/>
                    <a:pt x="935" y="6770"/>
                    <a:pt x="1437" y="10493"/>
                  </a:cubicBezTo>
                  <a:cubicBezTo>
                    <a:pt x="1531" y="10486"/>
                    <a:pt x="1632" y="10477"/>
                    <a:pt x="1726" y="1047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8" name="Google Shape;1208;p42"/>
            <p:cNvSpPr/>
            <p:nvPr/>
          </p:nvSpPr>
          <p:spPr>
            <a:xfrm>
              <a:off x="3329450" y="5844614"/>
              <a:ext cx="493387" cy="694581"/>
            </a:xfrm>
            <a:custGeom>
              <a:avLst/>
              <a:gdLst/>
              <a:ahLst/>
              <a:cxnLst/>
              <a:rect l="l" t="t" r="r" b="b"/>
              <a:pathLst>
                <a:path w="5037" h="7091" extrusionOk="0">
                  <a:moveTo>
                    <a:pt x="40" y="0"/>
                  </a:moveTo>
                  <a:cubicBezTo>
                    <a:pt x="30" y="0"/>
                    <a:pt x="20" y="6"/>
                    <a:pt x="16" y="15"/>
                  </a:cubicBezTo>
                  <a:cubicBezTo>
                    <a:pt x="0" y="38"/>
                    <a:pt x="7" y="58"/>
                    <a:pt x="23" y="65"/>
                  </a:cubicBezTo>
                  <a:cubicBezTo>
                    <a:pt x="3563" y="2352"/>
                    <a:pt x="4173" y="4405"/>
                    <a:pt x="4819" y="6575"/>
                  </a:cubicBezTo>
                  <a:cubicBezTo>
                    <a:pt x="4869" y="6735"/>
                    <a:pt x="4913" y="6901"/>
                    <a:pt x="4963" y="7061"/>
                  </a:cubicBezTo>
                  <a:cubicBezTo>
                    <a:pt x="4970" y="7084"/>
                    <a:pt x="4986" y="7090"/>
                    <a:pt x="5000" y="7090"/>
                  </a:cubicBezTo>
                  <a:lnTo>
                    <a:pt x="5007" y="7090"/>
                  </a:lnTo>
                  <a:cubicBezTo>
                    <a:pt x="5030" y="7084"/>
                    <a:pt x="5037" y="7061"/>
                    <a:pt x="5037" y="7047"/>
                  </a:cubicBezTo>
                  <a:cubicBezTo>
                    <a:pt x="4986" y="6880"/>
                    <a:pt x="4936" y="6713"/>
                    <a:pt x="4883" y="6552"/>
                  </a:cubicBezTo>
                  <a:cubicBezTo>
                    <a:pt x="4239" y="4369"/>
                    <a:pt x="3621" y="2308"/>
                    <a:pt x="59" y="8"/>
                  </a:cubicBezTo>
                  <a:cubicBezTo>
                    <a:pt x="53" y="3"/>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9" name="Google Shape;1209;p42"/>
            <p:cNvSpPr/>
            <p:nvPr/>
          </p:nvSpPr>
          <p:spPr>
            <a:xfrm>
              <a:off x="3366477" y="5863716"/>
              <a:ext cx="174257" cy="148692"/>
            </a:xfrm>
            <a:custGeom>
              <a:avLst/>
              <a:gdLst/>
              <a:ahLst/>
              <a:cxnLst/>
              <a:rect l="l" t="t" r="r" b="b"/>
              <a:pathLst>
                <a:path w="1779" h="1518" extrusionOk="0">
                  <a:moveTo>
                    <a:pt x="51" y="74"/>
                  </a:moveTo>
                  <a:lnTo>
                    <a:pt x="51" y="74"/>
                  </a:lnTo>
                  <a:cubicBezTo>
                    <a:pt x="0" y="140"/>
                    <a:pt x="7" y="234"/>
                    <a:pt x="73" y="285"/>
                  </a:cubicBezTo>
                  <a:lnTo>
                    <a:pt x="1517" y="1467"/>
                  </a:lnTo>
                  <a:cubicBezTo>
                    <a:pt x="1581" y="1518"/>
                    <a:pt x="1675" y="1504"/>
                    <a:pt x="1728" y="1446"/>
                  </a:cubicBezTo>
                  <a:lnTo>
                    <a:pt x="1728" y="1446"/>
                  </a:lnTo>
                  <a:cubicBezTo>
                    <a:pt x="1778" y="1380"/>
                    <a:pt x="1771" y="1286"/>
                    <a:pt x="1705" y="1236"/>
                  </a:cubicBezTo>
                  <a:lnTo>
                    <a:pt x="261" y="53"/>
                  </a:lnTo>
                  <a:cubicBezTo>
                    <a:pt x="195" y="1"/>
                    <a:pt x="101" y="10"/>
                    <a:pt x="51" y="7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210" name="Google Shape;1210;p42"/>
          <p:cNvGrpSpPr/>
          <p:nvPr/>
        </p:nvGrpSpPr>
        <p:grpSpPr>
          <a:xfrm>
            <a:off x="1709130" y="3935769"/>
            <a:ext cx="973304" cy="534925"/>
            <a:chOff x="487968" y="5909023"/>
            <a:chExt cx="1154024" cy="634249"/>
          </a:xfrm>
        </p:grpSpPr>
        <p:grpSp>
          <p:nvGrpSpPr>
            <p:cNvPr id="1211" name="Google Shape;1211;p42"/>
            <p:cNvGrpSpPr/>
            <p:nvPr/>
          </p:nvGrpSpPr>
          <p:grpSpPr>
            <a:xfrm>
              <a:off x="487968" y="6346480"/>
              <a:ext cx="1154024" cy="196792"/>
              <a:chOff x="7499743" y="4792750"/>
              <a:chExt cx="1154024" cy="98401"/>
            </a:xfrm>
          </p:grpSpPr>
          <p:sp>
            <p:nvSpPr>
              <p:cNvPr id="1212" name="Google Shape;1212;p42"/>
              <p:cNvSpPr/>
              <p:nvPr/>
            </p:nvSpPr>
            <p:spPr>
              <a:xfrm>
                <a:off x="8056531" y="4812572"/>
                <a:ext cx="597236" cy="78579"/>
              </a:xfrm>
              <a:custGeom>
                <a:avLst/>
                <a:gdLst/>
                <a:ahLst/>
                <a:cxnLst/>
                <a:rect l="l" t="t" r="r" b="b"/>
                <a:pathLst>
                  <a:path w="6749" h="888" extrusionOk="0">
                    <a:moveTo>
                      <a:pt x="1" y="887"/>
                    </a:moveTo>
                    <a:lnTo>
                      <a:pt x="297" y="887"/>
                    </a:lnTo>
                    <a:cubicBezTo>
                      <a:pt x="3860" y="887"/>
                      <a:pt x="6749" y="684"/>
                      <a:pt x="6749" y="436"/>
                    </a:cubicBezTo>
                    <a:cubicBezTo>
                      <a:pt x="6749" y="226"/>
                      <a:pt x="4709" y="51"/>
                      <a:pt x="1944" y="1"/>
                    </a:cubicBezTo>
                    <a:cubicBezTo>
                      <a:pt x="3919" y="88"/>
                      <a:pt x="5225" y="241"/>
                      <a:pt x="5225" y="415"/>
                    </a:cubicBezTo>
                    <a:cubicBezTo>
                      <a:pt x="5225" y="640"/>
                      <a:pt x="3005" y="828"/>
                      <a:pt x="1" y="887"/>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13" name="Google Shape;1213;p42"/>
              <p:cNvSpPr/>
              <p:nvPr/>
            </p:nvSpPr>
            <p:spPr>
              <a:xfrm>
                <a:off x="7499743" y="4792750"/>
                <a:ext cx="596616" cy="78314"/>
              </a:xfrm>
              <a:custGeom>
                <a:avLst/>
                <a:gdLst/>
                <a:ahLst/>
                <a:cxnLst/>
                <a:rect l="l" t="t" r="r" b="b"/>
                <a:pathLst>
                  <a:path w="6742" h="885" extrusionOk="0">
                    <a:moveTo>
                      <a:pt x="6742" y="0"/>
                    </a:moveTo>
                    <a:lnTo>
                      <a:pt x="6444" y="0"/>
                    </a:lnTo>
                    <a:cubicBezTo>
                      <a:pt x="2881" y="0"/>
                      <a:pt x="1" y="204"/>
                      <a:pt x="1" y="450"/>
                    </a:cubicBezTo>
                    <a:cubicBezTo>
                      <a:pt x="1" y="660"/>
                      <a:pt x="2033" y="834"/>
                      <a:pt x="4797" y="885"/>
                    </a:cubicBezTo>
                    <a:cubicBezTo>
                      <a:pt x="2823" y="807"/>
                      <a:pt x="1517" y="646"/>
                      <a:pt x="1517" y="472"/>
                    </a:cubicBezTo>
                    <a:cubicBezTo>
                      <a:pt x="1517" y="248"/>
                      <a:pt x="3738" y="58"/>
                      <a:pt x="67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214" name="Google Shape;1214;p42"/>
            <p:cNvGrpSpPr/>
            <p:nvPr/>
          </p:nvGrpSpPr>
          <p:grpSpPr>
            <a:xfrm>
              <a:off x="514068" y="5909023"/>
              <a:ext cx="784113" cy="570924"/>
              <a:chOff x="10703625" y="-313661"/>
              <a:chExt cx="1642121" cy="1195652"/>
            </a:xfrm>
          </p:grpSpPr>
          <p:sp>
            <p:nvSpPr>
              <p:cNvPr id="1215" name="Google Shape;1215;p42"/>
              <p:cNvSpPr/>
              <p:nvPr/>
            </p:nvSpPr>
            <p:spPr>
              <a:xfrm>
                <a:off x="11044193" y="838"/>
                <a:ext cx="1168771" cy="881152"/>
              </a:xfrm>
              <a:custGeom>
                <a:avLst/>
                <a:gdLst/>
                <a:ahLst/>
                <a:cxnLst/>
                <a:rect l="l" t="t" r="r" b="b"/>
                <a:pathLst>
                  <a:path w="11435" h="8621" extrusionOk="0">
                    <a:moveTo>
                      <a:pt x="3126" y="1176"/>
                    </a:moveTo>
                    <a:cubicBezTo>
                      <a:pt x="4361" y="2874"/>
                      <a:pt x="5144" y="2881"/>
                      <a:pt x="6574" y="4072"/>
                    </a:cubicBezTo>
                    <a:cubicBezTo>
                      <a:pt x="8061" y="5305"/>
                      <a:pt x="9810" y="6771"/>
                      <a:pt x="11435" y="8352"/>
                    </a:cubicBezTo>
                    <a:cubicBezTo>
                      <a:pt x="8707" y="8621"/>
                      <a:pt x="6139" y="8591"/>
                      <a:pt x="3953" y="8302"/>
                    </a:cubicBezTo>
                    <a:cubicBezTo>
                      <a:pt x="3497" y="7351"/>
                      <a:pt x="3598" y="6423"/>
                      <a:pt x="3135" y="5378"/>
                    </a:cubicBezTo>
                    <a:cubicBezTo>
                      <a:pt x="2452" y="3861"/>
                      <a:pt x="1748" y="3447"/>
                      <a:pt x="1203" y="3121"/>
                    </a:cubicBezTo>
                    <a:cubicBezTo>
                      <a:pt x="0" y="2388"/>
                      <a:pt x="2074" y="0"/>
                      <a:pt x="3126" y="1176"/>
                    </a:cubicBezTo>
                    <a:close/>
                  </a:path>
                </a:pathLst>
              </a:custGeom>
              <a:solidFill>
                <a:srgbClr val="5878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16" name="Google Shape;1216;p42"/>
              <p:cNvSpPr/>
              <p:nvPr/>
            </p:nvSpPr>
            <p:spPr>
              <a:xfrm>
                <a:off x="11065555" y="33443"/>
                <a:ext cx="1074125" cy="847116"/>
              </a:xfrm>
              <a:custGeom>
                <a:avLst/>
                <a:gdLst/>
                <a:ahLst/>
                <a:cxnLst/>
                <a:rect l="l" t="t" r="r" b="b"/>
                <a:pathLst>
                  <a:path w="10509" h="8288" extrusionOk="0">
                    <a:moveTo>
                      <a:pt x="4028" y="8019"/>
                    </a:moveTo>
                    <a:cubicBezTo>
                      <a:pt x="3570" y="7126"/>
                      <a:pt x="3650" y="6255"/>
                      <a:pt x="3187" y="5233"/>
                    </a:cubicBezTo>
                    <a:cubicBezTo>
                      <a:pt x="2497" y="3723"/>
                      <a:pt x="1620" y="2976"/>
                      <a:pt x="1081" y="2649"/>
                    </a:cubicBezTo>
                    <a:cubicBezTo>
                      <a:pt x="0" y="1989"/>
                      <a:pt x="1597" y="0"/>
                      <a:pt x="2307" y="792"/>
                    </a:cubicBezTo>
                    <a:cubicBezTo>
                      <a:pt x="3563" y="2518"/>
                      <a:pt x="4209" y="2584"/>
                      <a:pt x="5660" y="3803"/>
                    </a:cubicBezTo>
                    <a:cubicBezTo>
                      <a:pt x="7140" y="5050"/>
                      <a:pt x="8875" y="6517"/>
                      <a:pt x="10508" y="8098"/>
                    </a:cubicBezTo>
                    <a:cubicBezTo>
                      <a:pt x="8164" y="8288"/>
                      <a:pt x="5951" y="8251"/>
                      <a:pt x="4028" y="8019"/>
                    </a:cubicBezTo>
                    <a:close/>
                  </a:path>
                </a:pathLst>
              </a:custGeom>
              <a:solidFill>
                <a:srgbClr val="F5F5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17" name="Google Shape;1217;p42"/>
              <p:cNvSpPr/>
              <p:nvPr/>
            </p:nvSpPr>
            <p:spPr>
              <a:xfrm>
                <a:off x="11093765" y="441362"/>
                <a:ext cx="333205" cy="350171"/>
              </a:xfrm>
              <a:custGeom>
                <a:avLst/>
                <a:gdLst/>
                <a:ahLst/>
                <a:cxnLst/>
                <a:rect l="l" t="t" r="r" b="b"/>
                <a:pathLst>
                  <a:path w="3260" h="3426" extrusionOk="0">
                    <a:moveTo>
                      <a:pt x="3259" y="3426"/>
                    </a:moveTo>
                    <a:cubicBezTo>
                      <a:pt x="2171" y="3034"/>
                      <a:pt x="668" y="3005"/>
                      <a:pt x="138" y="2278"/>
                    </a:cubicBezTo>
                    <a:cubicBezTo>
                      <a:pt x="1" y="2090"/>
                      <a:pt x="168" y="1852"/>
                      <a:pt x="429" y="1611"/>
                    </a:cubicBezTo>
                    <a:cubicBezTo>
                      <a:pt x="778" y="1286"/>
                      <a:pt x="995" y="878"/>
                      <a:pt x="1133" y="429"/>
                    </a:cubicBezTo>
                    <a:cubicBezTo>
                      <a:pt x="1263" y="138"/>
                      <a:pt x="1431" y="0"/>
                      <a:pt x="1669" y="161"/>
                    </a:cubicBezTo>
                    <a:lnTo>
                      <a:pt x="2540" y="842"/>
                    </a:lnTo>
                    <a:cubicBezTo>
                      <a:pt x="2577" y="922"/>
                      <a:pt x="2613" y="995"/>
                      <a:pt x="2650" y="1068"/>
                    </a:cubicBezTo>
                    <a:cubicBezTo>
                      <a:pt x="3019" y="1909"/>
                      <a:pt x="3033" y="2670"/>
                      <a:pt x="3259" y="3426"/>
                    </a:cubicBezTo>
                    <a:close/>
                  </a:path>
                </a:pathLst>
              </a:custGeom>
              <a:solidFill>
                <a:srgbClr val="5878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18" name="Google Shape;1218;p42"/>
              <p:cNvSpPr/>
              <p:nvPr/>
            </p:nvSpPr>
            <p:spPr>
              <a:xfrm>
                <a:off x="10703625" y="-313661"/>
                <a:ext cx="658028" cy="633600"/>
              </a:xfrm>
              <a:custGeom>
                <a:avLst/>
                <a:gdLst/>
                <a:ahLst/>
                <a:cxnLst/>
                <a:rect l="l" t="t" r="r" b="b"/>
                <a:pathLst>
                  <a:path w="6438" h="6199" extrusionOk="0">
                    <a:moveTo>
                      <a:pt x="4535" y="6198"/>
                    </a:moveTo>
                    <a:cubicBezTo>
                      <a:pt x="3099" y="5538"/>
                      <a:pt x="1772" y="5653"/>
                      <a:pt x="211" y="4166"/>
                    </a:cubicBezTo>
                    <a:cubicBezTo>
                      <a:pt x="1" y="3978"/>
                      <a:pt x="44" y="3701"/>
                      <a:pt x="349" y="3542"/>
                    </a:cubicBezTo>
                    <a:cubicBezTo>
                      <a:pt x="995" y="3194"/>
                      <a:pt x="1678" y="2910"/>
                      <a:pt x="2359" y="2642"/>
                    </a:cubicBezTo>
                    <a:cubicBezTo>
                      <a:pt x="2679" y="2518"/>
                      <a:pt x="2867" y="2294"/>
                      <a:pt x="3048" y="2032"/>
                    </a:cubicBezTo>
                    <a:cubicBezTo>
                      <a:pt x="3463" y="1416"/>
                      <a:pt x="3912" y="827"/>
                      <a:pt x="4347" y="227"/>
                    </a:cubicBezTo>
                    <a:cubicBezTo>
                      <a:pt x="4508" y="0"/>
                      <a:pt x="4703" y="0"/>
                      <a:pt x="4884" y="254"/>
                    </a:cubicBezTo>
                    <a:cubicBezTo>
                      <a:pt x="5828" y="1540"/>
                      <a:pt x="6103" y="2889"/>
                      <a:pt x="6437" y="4223"/>
                    </a:cubicBezTo>
                    <a:cubicBezTo>
                      <a:pt x="5370" y="3114"/>
                      <a:pt x="3339" y="5472"/>
                      <a:pt x="4535" y="6198"/>
                    </a:cubicBezTo>
                    <a:close/>
                  </a:path>
                </a:pathLst>
              </a:custGeom>
              <a:solidFill>
                <a:srgbClr val="5878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19" name="Google Shape;1219;p42"/>
              <p:cNvSpPr/>
              <p:nvPr/>
            </p:nvSpPr>
            <p:spPr>
              <a:xfrm>
                <a:off x="11573647" y="246959"/>
                <a:ext cx="138801" cy="167113"/>
              </a:xfrm>
              <a:custGeom>
                <a:avLst/>
                <a:gdLst/>
                <a:ahLst/>
                <a:cxnLst/>
                <a:rect l="l" t="t" r="r" b="b"/>
                <a:pathLst>
                  <a:path w="1358" h="1635" extrusionOk="0">
                    <a:moveTo>
                      <a:pt x="1358" y="1634"/>
                    </a:moveTo>
                    <a:cubicBezTo>
                      <a:pt x="1053" y="1286"/>
                      <a:pt x="950" y="931"/>
                      <a:pt x="755" y="582"/>
                    </a:cubicBezTo>
                    <a:cubicBezTo>
                      <a:pt x="421" y="140"/>
                      <a:pt x="1" y="1"/>
                      <a:pt x="1" y="306"/>
                    </a:cubicBezTo>
                    <a:cubicBezTo>
                      <a:pt x="1" y="488"/>
                      <a:pt x="79" y="633"/>
                      <a:pt x="159" y="777"/>
                    </a:cubicBezTo>
                    <a:cubicBezTo>
                      <a:pt x="515" y="1002"/>
                      <a:pt x="906" y="1263"/>
                      <a:pt x="1351" y="1634"/>
                    </a:cubicBezTo>
                    <a:close/>
                  </a:path>
                </a:pathLst>
              </a:custGeom>
              <a:solidFill>
                <a:srgbClr val="5878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0" name="Google Shape;1220;p42"/>
              <p:cNvSpPr/>
              <p:nvPr/>
            </p:nvSpPr>
            <p:spPr>
              <a:xfrm>
                <a:off x="12010497" y="508821"/>
                <a:ext cx="335249" cy="345776"/>
              </a:xfrm>
              <a:custGeom>
                <a:avLst/>
                <a:gdLst/>
                <a:ahLst/>
                <a:cxnLst/>
                <a:rect l="l" t="t" r="r" b="b"/>
                <a:pathLst>
                  <a:path w="3280" h="3383" extrusionOk="0">
                    <a:moveTo>
                      <a:pt x="3200" y="3245"/>
                    </a:moveTo>
                    <a:cubicBezTo>
                      <a:pt x="3243" y="2411"/>
                      <a:pt x="3280" y="1561"/>
                      <a:pt x="3156" y="741"/>
                    </a:cubicBezTo>
                    <a:cubicBezTo>
                      <a:pt x="2663" y="328"/>
                      <a:pt x="2228" y="429"/>
                      <a:pt x="1786" y="443"/>
                    </a:cubicBezTo>
                    <a:cubicBezTo>
                      <a:pt x="1066" y="465"/>
                      <a:pt x="537" y="0"/>
                      <a:pt x="138" y="131"/>
                    </a:cubicBezTo>
                    <a:cubicBezTo>
                      <a:pt x="1" y="704"/>
                      <a:pt x="305" y="1242"/>
                      <a:pt x="457" y="1960"/>
                    </a:cubicBezTo>
                    <a:cubicBezTo>
                      <a:pt x="965" y="2418"/>
                      <a:pt x="1481" y="2897"/>
                      <a:pt x="1988" y="3382"/>
                    </a:cubicBezTo>
                    <a:cubicBezTo>
                      <a:pt x="2388" y="3346"/>
                      <a:pt x="2794" y="3295"/>
                      <a:pt x="3200" y="3245"/>
                    </a:cubicBezTo>
                    <a:close/>
                  </a:path>
                </a:pathLst>
              </a:custGeom>
              <a:solidFill>
                <a:srgbClr val="5878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1" name="Google Shape;1221;p42"/>
              <p:cNvSpPr/>
              <p:nvPr/>
            </p:nvSpPr>
            <p:spPr>
              <a:xfrm>
                <a:off x="11292464" y="101004"/>
                <a:ext cx="825652" cy="765553"/>
              </a:xfrm>
              <a:custGeom>
                <a:avLst/>
                <a:gdLst/>
                <a:ahLst/>
                <a:cxnLst/>
                <a:rect l="l" t="t" r="r" b="b"/>
                <a:pathLst>
                  <a:path w="8078" h="7490" extrusionOk="0">
                    <a:moveTo>
                      <a:pt x="8077" y="7453"/>
                    </a:moveTo>
                    <a:cubicBezTo>
                      <a:pt x="7438" y="6827"/>
                      <a:pt x="6728" y="6153"/>
                      <a:pt x="5921" y="5399"/>
                    </a:cubicBezTo>
                    <a:cubicBezTo>
                      <a:pt x="3623" y="3250"/>
                      <a:pt x="1510" y="2024"/>
                      <a:pt x="0" y="1"/>
                    </a:cubicBezTo>
                    <a:cubicBezTo>
                      <a:pt x="422" y="1307"/>
                      <a:pt x="4006" y="3896"/>
                      <a:pt x="7619" y="7489"/>
                    </a:cubicBezTo>
                    <a:cubicBezTo>
                      <a:pt x="7773" y="7473"/>
                      <a:pt x="7924" y="7466"/>
                      <a:pt x="8077" y="7453"/>
                    </a:cubicBezTo>
                    <a:close/>
                  </a:path>
                </a:pathLst>
              </a:custGeom>
              <a:solidFill>
                <a:srgbClr val="5878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1222" name="Google Shape;1222;p42"/>
          <p:cNvSpPr/>
          <p:nvPr/>
        </p:nvSpPr>
        <p:spPr>
          <a:xfrm>
            <a:off x="-607225" y="1874176"/>
            <a:ext cx="1512666" cy="332550"/>
          </a:xfrm>
          <a:custGeom>
            <a:avLst/>
            <a:gdLst/>
            <a:ahLst/>
            <a:cxnLst/>
            <a:rect l="l" t="t" r="r" b="b"/>
            <a:pathLst>
              <a:path w="30273" h="6655" extrusionOk="0">
                <a:moveTo>
                  <a:pt x="1" y="6655"/>
                </a:moveTo>
                <a:cubicBezTo>
                  <a:pt x="507" y="6125"/>
                  <a:pt x="1568" y="5754"/>
                  <a:pt x="2794" y="5754"/>
                </a:cubicBezTo>
                <a:cubicBezTo>
                  <a:pt x="3410" y="5754"/>
                  <a:pt x="3990" y="5850"/>
                  <a:pt x="4476" y="6016"/>
                </a:cubicBezTo>
                <a:cubicBezTo>
                  <a:pt x="4804" y="4675"/>
                  <a:pt x="5972" y="3665"/>
                  <a:pt x="7386" y="3593"/>
                </a:cubicBezTo>
                <a:cubicBezTo>
                  <a:pt x="7794" y="1540"/>
                  <a:pt x="9593" y="0"/>
                  <a:pt x="11740" y="0"/>
                </a:cubicBezTo>
                <a:cubicBezTo>
                  <a:pt x="13584" y="0"/>
                  <a:pt x="15158" y="1125"/>
                  <a:pt x="15832" y="2729"/>
                </a:cubicBezTo>
                <a:cubicBezTo>
                  <a:pt x="16073" y="2700"/>
                  <a:pt x="16318" y="2686"/>
                  <a:pt x="16566" y="2686"/>
                </a:cubicBezTo>
                <a:cubicBezTo>
                  <a:pt x="18706" y="2686"/>
                  <a:pt x="20520" y="3614"/>
                  <a:pt x="21151" y="4892"/>
                </a:cubicBezTo>
                <a:cubicBezTo>
                  <a:pt x="21543" y="4333"/>
                  <a:pt x="22182" y="3969"/>
                  <a:pt x="22915" y="3969"/>
                </a:cubicBezTo>
                <a:cubicBezTo>
                  <a:pt x="23843" y="3962"/>
                  <a:pt x="24634" y="4565"/>
                  <a:pt x="24939" y="5392"/>
                </a:cubicBezTo>
                <a:cubicBezTo>
                  <a:pt x="27610" y="5502"/>
                  <a:pt x="29736" y="6002"/>
                  <a:pt x="30273" y="6655"/>
                </a:cubicBezTo>
                <a:close/>
              </a:path>
            </a:pathLst>
          </a:custGeom>
          <a:solidFill>
            <a:srgbClr val="FFFFFF">
              <a:alpha val="64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223" name="Google Shape;1223;p42"/>
          <p:cNvGrpSpPr/>
          <p:nvPr/>
        </p:nvGrpSpPr>
        <p:grpSpPr>
          <a:xfrm>
            <a:off x="403054" y="3816611"/>
            <a:ext cx="784123" cy="1028323"/>
            <a:chOff x="3063375" y="5157050"/>
            <a:chExt cx="242350" cy="317825"/>
          </a:xfrm>
        </p:grpSpPr>
        <p:sp>
          <p:nvSpPr>
            <p:cNvPr id="1224" name="Google Shape;1224;p42"/>
            <p:cNvSpPr/>
            <p:nvPr/>
          </p:nvSpPr>
          <p:spPr>
            <a:xfrm>
              <a:off x="3164050" y="5188600"/>
              <a:ext cx="39600" cy="242050"/>
            </a:xfrm>
            <a:custGeom>
              <a:avLst/>
              <a:gdLst/>
              <a:ahLst/>
              <a:cxnLst/>
              <a:rect l="l" t="t" r="r" b="b"/>
              <a:pathLst>
                <a:path w="1584" h="9682" extrusionOk="0">
                  <a:moveTo>
                    <a:pt x="871" y="9682"/>
                  </a:moveTo>
                  <a:cubicBezTo>
                    <a:pt x="1583" y="5081"/>
                    <a:pt x="523" y="2033"/>
                    <a:pt x="0" y="1"/>
                  </a:cubicBezTo>
                  <a:cubicBezTo>
                    <a:pt x="298" y="2301"/>
                    <a:pt x="1125" y="4964"/>
                    <a:pt x="632" y="9659"/>
                  </a:cubicBezTo>
                  <a:cubicBezTo>
                    <a:pt x="712" y="9666"/>
                    <a:pt x="791" y="9675"/>
                    <a:pt x="871" y="968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5" name="Google Shape;1225;p42"/>
            <p:cNvSpPr/>
            <p:nvPr/>
          </p:nvSpPr>
          <p:spPr>
            <a:xfrm>
              <a:off x="3185975" y="5254650"/>
              <a:ext cx="34525" cy="176700"/>
            </a:xfrm>
            <a:custGeom>
              <a:avLst/>
              <a:gdLst/>
              <a:ahLst/>
              <a:cxnLst/>
              <a:rect l="l" t="t" r="r" b="b"/>
              <a:pathLst>
                <a:path w="1381" h="7068" extrusionOk="0">
                  <a:moveTo>
                    <a:pt x="1" y="7053"/>
                  </a:moveTo>
                  <a:cubicBezTo>
                    <a:pt x="358" y="4143"/>
                    <a:pt x="784" y="1611"/>
                    <a:pt x="1380" y="1"/>
                  </a:cubicBezTo>
                  <a:cubicBezTo>
                    <a:pt x="1011" y="2141"/>
                    <a:pt x="610" y="4565"/>
                    <a:pt x="198" y="7067"/>
                  </a:cubicBezTo>
                  <a:cubicBezTo>
                    <a:pt x="131" y="7067"/>
                    <a:pt x="67" y="7060"/>
                    <a:pt x="1" y="705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6" name="Google Shape;1226;p42"/>
            <p:cNvSpPr/>
            <p:nvPr/>
          </p:nvSpPr>
          <p:spPr>
            <a:xfrm>
              <a:off x="3202525" y="5157050"/>
              <a:ext cx="47175" cy="275600"/>
            </a:xfrm>
            <a:custGeom>
              <a:avLst/>
              <a:gdLst/>
              <a:ahLst/>
              <a:cxnLst/>
              <a:rect l="l" t="t" r="r" b="b"/>
              <a:pathLst>
                <a:path w="1887" h="11024" extrusionOk="0">
                  <a:moveTo>
                    <a:pt x="1857" y="0"/>
                  </a:moveTo>
                  <a:cubicBezTo>
                    <a:pt x="1836" y="0"/>
                    <a:pt x="1813" y="9"/>
                    <a:pt x="1813" y="30"/>
                  </a:cubicBezTo>
                  <a:cubicBezTo>
                    <a:pt x="965" y="3332"/>
                    <a:pt x="246" y="8142"/>
                    <a:pt x="1" y="10980"/>
                  </a:cubicBezTo>
                  <a:cubicBezTo>
                    <a:pt x="1" y="11001"/>
                    <a:pt x="15" y="11024"/>
                    <a:pt x="28" y="11024"/>
                  </a:cubicBezTo>
                  <a:lnTo>
                    <a:pt x="35" y="11024"/>
                  </a:lnTo>
                  <a:cubicBezTo>
                    <a:pt x="51" y="11024"/>
                    <a:pt x="72" y="11008"/>
                    <a:pt x="72" y="10987"/>
                  </a:cubicBezTo>
                  <a:cubicBezTo>
                    <a:pt x="319" y="8150"/>
                    <a:pt x="1037" y="3346"/>
                    <a:pt x="1880" y="52"/>
                  </a:cubicBezTo>
                  <a:cubicBezTo>
                    <a:pt x="1887" y="30"/>
                    <a:pt x="1873" y="9"/>
                    <a:pt x="185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7" name="Google Shape;1227;p42"/>
            <p:cNvSpPr/>
            <p:nvPr/>
          </p:nvSpPr>
          <p:spPr>
            <a:xfrm>
              <a:off x="3231350" y="5168150"/>
              <a:ext cx="18000" cy="54225"/>
            </a:xfrm>
            <a:custGeom>
              <a:avLst/>
              <a:gdLst/>
              <a:ahLst/>
              <a:cxnLst/>
              <a:rect l="l" t="t" r="r" b="b"/>
              <a:pathLst>
                <a:path w="720" h="2169" extrusionOk="0">
                  <a:moveTo>
                    <a:pt x="589" y="14"/>
                  </a:moveTo>
                  <a:lnTo>
                    <a:pt x="589" y="14"/>
                  </a:lnTo>
                  <a:cubicBezTo>
                    <a:pt x="667" y="35"/>
                    <a:pt x="720" y="108"/>
                    <a:pt x="704" y="195"/>
                  </a:cubicBezTo>
                  <a:lnTo>
                    <a:pt x="305" y="2031"/>
                  </a:lnTo>
                  <a:cubicBezTo>
                    <a:pt x="291" y="2111"/>
                    <a:pt x="211" y="2168"/>
                    <a:pt x="131" y="2147"/>
                  </a:cubicBezTo>
                  <a:lnTo>
                    <a:pt x="131" y="2147"/>
                  </a:lnTo>
                  <a:cubicBezTo>
                    <a:pt x="51" y="2134"/>
                    <a:pt x="0" y="2053"/>
                    <a:pt x="14" y="1973"/>
                  </a:cubicBezTo>
                  <a:lnTo>
                    <a:pt x="415" y="131"/>
                  </a:lnTo>
                  <a:cubicBezTo>
                    <a:pt x="429" y="51"/>
                    <a:pt x="509" y="0"/>
                    <a:pt x="589" y="1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8" name="Google Shape;1228;p42"/>
            <p:cNvSpPr/>
            <p:nvPr/>
          </p:nvSpPr>
          <p:spPr>
            <a:xfrm>
              <a:off x="3206875" y="5235925"/>
              <a:ext cx="38125" cy="198175"/>
            </a:xfrm>
            <a:custGeom>
              <a:avLst/>
              <a:gdLst/>
              <a:ahLst/>
              <a:cxnLst/>
              <a:rect l="l" t="t" r="r" b="b"/>
              <a:pathLst>
                <a:path w="1525" h="7927" extrusionOk="0">
                  <a:moveTo>
                    <a:pt x="1479" y="1"/>
                  </a:moveTo>
                  <a:cubicBezTo>
                    <a:pt x="1465" y="1"/>
                    <a:pt x="1450" y="13"/>
                    <a:pt x="1444" y="32"/>
                  </a:cubicBezTo>
                  <a:cubicBezTo>
                    <a:pt x="755" y="2731"/>
                    <a:pt x="487" y="4567"/>
                    <a:pt x="203" y="6510"/>
                  </a:cubicBezTo>
                  <a:cubicBezTo>
                    <a:pt x="138" y="6961"/>
                    <a:pt x="72" y="7418"/>
                    <a:pt x="1" y="7883"/>
                  </a:cubicBezTo>
                  <a:cubicBezTo>
                    <a:pt x="1" y="7903"/>
                    <a:pt x="8" y="7926"/>
                    <a:pt x="29" y="7926"/>
                  </a:cubicBezTo>
                  <a:lnTo>
                    <a:pt x="36" y="7926"/>
                  </a:lnTo>
                  <a:cubicBezTo>
                    <a:pt x="51" y="7926"/>
                    <a:pt x="65" y="7912"/>
                    <a:pt x="72" y="7897"/>
                  </a:cubicBezTo>
                  <a:cubicBezTo>
                    <a:pt x="145" y="7425"/>
                    <a:pt x="210" y="6968"/>
                    <a:pt x="276" y="6519"/>
                  </a:cubicBezTo>
                  <a:cubicBezTo>
                    <a:pt x="558" y="4581"/>
                    <a:pt x="828" y="2745"/>
                    <a:pt x="1516" y="46"/>
                  </a:cubicBezTo>
                  <a:cubicBezTo>
                    <a:pt x="1525" y="23"/>
                    <a:pt x="1509" y="9"/>
                    <a:pt x="1488" y="2"/>
                  </a:cubicBezTo>
                  <a:cubicBezTo>
                    <a:pt x="1485" y="1"/>
                    <a:pt x="1482" y="1"/>
                    <a:pt x="147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9" name="Google Shape;1229;p42"/>
            <p:cNvSpPr/>
            <p:nvPr/>
          </p:nvSpPr>
          <p:spPr>
            <a:xfrm>
              <a:off x="3226650" y="5246850"/>
              <a:ext cx="17950" cy="54275"/>
            </a:xfrm>
            <a:custGeom>
              <a:avLst/>
              <a:gdLst/>
              <a:ahLst/>
              <a:cxnLst/>
              <a:rect l="l" t="t" r="r" b="b"/>
              <a:pathLst>
                <a:path w="718" h="2171" extrusionOk="0">
                  <a:moveTo>
                    <a:pt x="587" y="22"/>
                  </a:moveTo>
                  <a:lnTo>
                    <a:pt x="587" y="22"/>
                  </a:lnTo>
                  <a:cubicBezTo>
                    <a:pt x="667" y="37"/>
                    <a:pt x="718" y="117"/>
                    <a:pt x="704" y="196"/>
                  </a:cubicBezTo>
                  <a:lnTo>
                    <a:pt x="305" y="2040"/>
                  </a:lnTo>
                  <a:cubicBezTo>
                    <a:pt x="282" y="2120"/>
                    <a:pt x="211" y="2171"/>
                    <a:pt x="131" y="2155"/>
                  </a:cubicBezTo>
                  <a:lnTo>
                    <a:pt x="131" y="2155"/>
                  </a:lnTo>
                  <a:cubicBezTo>
                    <a:pt x="51" y="2134"/>
                    <a:pt x="0" y="2054"/>
                    <a:pt x="14" y="1974"/>
                  </a:cubicBezTo>
                  <a:lnTo>
                    <a:pt x="413" y="131"/>
                  </a:lnTo>
                  <a:cubicBezTo>
                    <a:pt x="429" y="51"/>
                    <a:pt x="507" y="1"/>
                    <a:pt x="587" y="2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0" name="Google Shape;1230;p42"/>
            <p:cNvSpPr/>
            <p:nvPr/>
          </p:nvSpPr>
          <p:spPr>
            <a:xfrm>
              <a:off x="3213025" y="5209100"/>
              <a:ext cx="53525" cy="223725"/>
            </a:xfrm>
            <a:custGeom>
              <a:avLst/>
              <a:gdLst/>
              <a:ahLst/>
              <a:cxnLst/>
              <a:rect l="l" t="t" r="r" b="b"/>
              <a:pathLst>
                <a:path w="2141" h="8949" extrusionOk="0">
                  <a:moveTo>
                    <a:pt x="0" y="8912"/>
                  </a:moveTo>
                  <a:cubicBezTo>
                    <a:pt x="617" y="5225"/>
                    <a:pt x="1299" y="2026"/>
                    <a:pt x="2141" y="1"/>
                  </a:cubicBezTo>
                  <a:cubicBezTo>
                    <a:pt x="1554" y="2716"/>
                    <a:pt x="908" y="5777"/>
                    <a:pt x="248" y="8949"/>
                  </a:cubicBezTo>
                  <a:cubicBezTo>
                    <a:pt x="167" y="8942"/>
                    <a:pt x="80" y="8926"/>
                    <a:pt x="0" y="891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1" name="Google Shape;1231;p42"/>
            <p:cNvSpPr/>
            <p:nvPr/>
          </p:nvSpPr>
          <p:spPr>
            <a:xfrm>
              <a:off x="3197250" y="5272425"/>
              <a:ext cx="7825" cy="159825"/>
            </a:xfrm>
            <a:custGeom>
              <a:avLst/>
              <a:gdLst/>
              <a:ahLst/>
              <a:cxnLst/>
              <a:rect l="l" t="t" r="r" b="b"/>
              <a:pathLst>
                <a:path w="313" h="6393" extrusionOk="0">
                  <a:moveTo>
                    <a:pt x="95" y="6393"/>
                  </a:moveTo>
                  <a:cubicBezTo>
                    <a:pt x="1" y="3781"/>
                    <a:pt x="22" y="1503"/>
                    <a:pt x="313" y="0"/>
                  </a:cubicBezTo>
                  <a:cubicBezTo>
                    <a:pt x="290" y="1938"/>
                    <a:pt x="276" y="4122"/>
                    <a:pt x="269" y="6379"/>
                  </a:cubicBezTo>
                  <a:cubicBezTo>
                    <a:pt x="212" y="6386"/>
                    <a:pt x="152" y="6393"/>
                    <a:pt x="95" y="639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2" name="Google Shape;1232;p42"/>
            <p:cNvSpPr/>
            <p:nvPr/>
          </p:nvSpPr>
          <p:spPr>
            <a:xfrm>
              <a:off x="3226475" y="5301800"/>
              <a:ext cx="52050" cy="130450"/>
            </a:xfrm>
            <a:custGeom>
              <a:avLst/>
              <a:gdLst/>
              <a:ahLst/>
              <a:cxnLst/>
              <a:rect l="l" t="t" r="r" b="b"/>
              <a:pathLst>
                <a:path w="2082" h="5218" extrusionOk="0">
                  <a:moveTo>
                    <a:pt x="0" y="5218"/>
                  </a:moveTo>
                  <a:cubicBezTo>
                    <a:pt x="413" y="2439"/>
                    <a:pt x="1394" y="1228"/>
                    <a:pt x="2081" y="1"/>
                  </a:cubicBezTo>
                  <a:cubicBezTo>
                    <a:pt x="1488" y="1584"/>
                    <a:pt x="711" y="2947"/>
                    <a:pt x="152" y="5211"/>
                  </a:cubicBezTo>
                  <a:cubicBezTo>
                    <a:pt x="101" y="5211"/>
                    <a:pt x="51" y="5218"/>
                    <a:pt x="0" y="521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3" name="Google Shape;1233;p42"/>
            <p:cNvSpPr/>
            <p:nvPr/>
          </p:nvSpPr>
          <p:spPr>
            <a:xfrm>
              <a:off x="3172750" y="5167925"/>
              <a:ext cx="43200" cy="262325"/>
            </a:xfrm>
            <a:custGeom>
              <a:avLst/>
              <a:gdLst/>
              <a:ahLst/>
              <a:cxnLst/>
              <a:rect l="l" t="t" r="r" b="b"/>
              <a:pathLst>
                <a:path w="1728" h="10493" extrusionOk="0">
                  <a:moveTo>
                    <a:pt x="0" y="10479"/>
                  </a:moveTo>
                  <a:cubicBezTo>
                    <a:pt x="399" y="6162"/>
                    <a:pt x="922" y="2411"/>
                    <a:pt x="1728" y="0"/>
                  </a:cubicBezTo>
                  <a:cubicBezTo>
                    <a:pt x="1270" y="3187"/>
                    <a:pt x="791" y="6771"/>
                    <a:pt x="291" y="10493"/>
                  </a:cubicBezTo>
                  <a:cubicBezTo>
                    <a:pt x="197" y="10486"/>
                    <a:pt x="94" y="10479"/>
                    <a:pt x="0" y="1047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4" name="Google Shape;1234;p42"/>
            <p:cNvSpPr/>
            <p:nvPr/>
          </p:nvSpPr>
          <p:spPr>
            <a:xfrm>
              <a:off x="3138100" y="5224175"/>
              <a:ext cx="39600" cy="241825"/>
            </a:xfrm>
            <a:custGeom>
              <a:avLst/>
              <a:gdLst/>
              <a:ahLst/>
              <a:cxnLst/>
              <a:rect l="l" t="t" r="r" b="b"/>
              <a:pathLst>
                <a:path w="1584" h="9673" extrusionOk="0">
                  <a:moveTo>
                    <a:pt x="712" y="9673"/>
                  </a:moveTo>
                  <a:cubicBezTo>
                    <a:pt x="0" y="5073"/>
                    <a:pt x="1068" y="2033"/>
                    <a:pt x="1583" y="0"/>
                  </a:cubicBezTo>
                  <a:cubicBezTo>
                    <a:pt x="1285" y="2301"/>
                    <a:pt x="458" y="4964"/>
                    <a:pt x="951" y="9659"/>
                  </a:cubicBezTo>
                  <a:cubicBezTo>
                    <a:pt x="871" y="9666"/>
                    <a:pt x="793" y="9673"/>
                    <a:pt x="712" y="967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5" name="Google Shape;1235;p42"/>
            <p:cNvSpPr/>
            <p:nvPr/>
          </p:nvSpPr>
          <p:spPr>
            <a:xfrm>
              <a:off x="3121425" y="5290050"/>
              <a:ext cx="34500" cy="176875"/>
            </a:xfrm>
            <a:custGeom>
              <a:avLst/>
              <a:gdLst/>
              <a:ahLst/>
              <a:cxnLst/>
              <a:rect l="l" t="t" r="r" b="b"/>
              <a:pathLst>
                <a:path w="1380" h="7075" extrusionOk="0">
                  <a:moveTo>
                    <a:pt x="1379" y="7060"/>
                  </a:moveTo>
                  <a:cubicBezTo>
                    <a:pt x="1015" y="4143"/>
                    <a:pt x="589" y="1618"/>
                    <a:pt x="0" y="0"/>
                  </a:cubicBezTo>
                  <a:cubicBezTo>
                    <a:pt x="362" y="2148"/>
                    <a:pt x="770" y="4563"/>
                    <a:pt x="1176" y="7074"/>
                  </a:cubicBezTo>
                  <a:cubicBezTo>
                    <a:pt x="1242" y="7067"/>
                    <a:pt x="1306" y="7060"/>
                    <a:pt x="1379" y="706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6" name="Google Shape;1236;p42"/>
            <p:cNvSpPr/>
            <p:nvPr/>
          </p:nvSpPr>
          <p:spPr>
            <a:xfrm>
              <a:off x="3092025" y="5192600"/>
              <a:ext cx="47400" cy="275575"/>
            </a:xfrm>
            <a:custGeom>
              <a:avLst/>
              <a:gdLst/>
              <a:ahLst/>
              <a:cxnLst/>
              <a:rect l="l" t="t" r="r" b="b"/>
              <a:pathLst>
                <a:path w="1896" h="11023" extrusionOk="0">
                  <a:moveTo>
                    <a:pt x="30" y="1"/>
                  </a:moveTo>
                  <a:cubicBezTo>
                    <a:pt x="15" y="8"/>
                    <a:pt x="1" y="31"/>
                    <a:pt x="8" y="44"/>
                  </a:cubicBezTo>
                  <a:cubicBezTo>
                    <a:pt x="858" y="3346"/>
                    <a:pt x="1575" y="8149"/>
                    <a:pt x="1815" y="10986"/>
                  </a:cubicBezTo>
                  <a:cubicBezTo>
                    <a:pt x="1822" y="11009"/>
                    <a:pt x="1836" y="11023"/>
                    <a:pt x="1852" y="11023"/>
                  </a:cubicBezTo>
                  <a:lnTo>
                    <a:pt x="1859" y="11023"/>
                  </a:lnTo>
                  <a:cubicBezTo>
                    <a:pt x="1880" y="11016"/>
                    <a:pt x="1895" y="11002"/>
                    <a:pt x="1887" y="10979"/>
                  </a:cubicBezTo>
                  <a:cubicBezTo>
                    <a:pt x="1641" y="8135"/>
                    <a:pt x="922" y="3332"/>
                    <a:pt x="74" y="31"/>
                  </a:cubicBezTo>
                  <a:cubicBezTo>
                    <a:pt x="74" y="8"/>
                    <a:pt x="51" y="1"/>
                    <a:pt x="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7" name="Google Shape;1237;p42"/>
            <p:cNvSpPr/>
            <p:nvPr/>
          </p:nvSpPr>
          <p:spPr>
            <a:xfrm>
              <a:off x="3092375" y="5203500"/>
              <a:ext cx="18000" cy="54275"/>
            </a:xfrm>
            <a:custGeom>
              <a:avLst/>
              <a:gdLst/>
              <a:ahLst/>
              <a:cxnLst/>
              <a:rect l="l" t="t" r="r" b="b"/>
              <a:pathLst>
                <a:path w="720" h="2171" extrusionOk="0">
                  <a:moveTo>
                    <a:pt x="131" y="23"/>
                  </a:moveTo>
                  <a:lnTo>
                    <a:pt x="131" y="23"/>
                  </a:lnTo>
                  <a:cubicBezTo>
                    <a:pt x="53" y="37"/>
                    <a:pt x="1" y="117"/>
                    <a:pt x="16" y="197"/>
                  </a:cubicBezTo>
                  <a:lnTo>
                    <a:pt x="415" y="2040"/>
                  </a:lnTo>
                  <a:cubicBezTo>
                    <a:pt x="436" y="2120"/>
                    <a:pt x="509" y="2170"/>
                    <a:pt x="589" y="2156"/>
                  </a:cubicBezTo>
                  <a:lnTo>
                    <a:pt x="589" y="2156"/>
                  </a:lnTo>
                  <a:cubicBezTo>
                    <a:pt x="669" y="2134"/>
                    <a:pt x="720" y="2053"/>
                    <a:pt x="706" y="1973"/>
                  </a:cubicBezTo>
                  <a:lnTo>
                    <a:pt x="305" y="138"/>
                  </a:lnTo>
                  <a:cubicBezTo>
                    <a:pt x="291" y="58"/>
                    <a:pt x="211" y="0"/>
                    <a:pt x="131" y="23"/>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8" name="Google Shape;1238;p42"/>
            <p:cNvSpPr/>
            <p:nvPr/>
          </p:nvSpPr>
          <p:spPr>
            <a:xfrm>
              <a:off x="3096725" y="5271475"/>
              <a:ext cx="38350" cy="198175"/>
            </a:xfrm>
            <a:custGeom>
              <a:avLst/>
              <a:gdLst/>
              <a:ahLst/>
              <a:cxnLst/>
              <a:rect l="l" t="t" r="r" b="b"/>
              <a:pathLst>
                <a:path w="1534" h="7927" extrusionOk="0">
                  <a:moveTo>
                    <a:pt x="47" y="1"/>
                  </a:moveTo>
                  <a:cubicBezTo>
                    <a:pt x="44" y="1"/>
                    <a:pt x="40" y="1"/>
                    <a:pt x="37" y="3"/>
                  </a:cubicBezTo>
                  <a:cubicBezTo>
                    <a:pt x="16" y="3"/>
                    <a:pt x="1" y="24"/>
                    <a:pt x="9" y="47"/>
                  </a:cubicBezTo>
                  <a:cubicBezTo>
                    <a:pt x="697" y="2737"/>
                    <a:pt x="967" y="4575"/>
                    <a:pt x="1249" y="6518"/>
                  </a:cubicBezTo>
                  <a:cubicBezTo>
                    <a:pt x="1316" y="6969"/>
                    <a:pt x="1387" y="7425"/>
                    <a:pt x="1460" y="7897"/>
                  </a:cubicBezTo>
                  <a:cubicBezTo>
                    <a:pt x="1460" y="7911"/>
                    <a:pt x="1474" y="7927"/>
                    <a:pt x="1490" y="7927"/>
                  </a:cubicBezTo>
                  <a:lnTo>
                    <a:pt x="1497" y="7927"/>
                  </a:lnTo>
                  <a:cubicBezTo>
                    <a:pt x="1518" y="7918"/>
                    <a:pt x="1533" y="7904"/>
                    <a:pt x="1525" y="7883"/>
                  </a:cubicBezTo>
                  <a:cubicBezTo>
                    <a:pt x="1453" y="7411"/>
                    <a:pt x="1387" y="6960"/>
                    <a:pt x="1323" y="6511"/>
                  </a:cubicBezTo>
                  <a:cubicBezTo>
                    <a:pt x="1039" y="4566"/>
                    <a:pt x="771" y="2723"/>
                    <a:pt x="81" y="24"/>
                  </a:cubicBezTo>
                  <a:cubicBezTo>
                    <a:pt x="75" y="13"/>
                    <a:pt x="61" y="1"/>
                    <a:pt x="4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9" name="Google Shape;1239;p42"/>
            <p:cNvSpPr/>
            <p:nvPr/>
          </p:nvSpPr>
          <p:spPr>
            <a:xfrm>
              <a:off x="3097125" y="5282425"/>
              <a:ext cx="18125" cy="54225"/>
            </a:xfrm>
            <a:custGeom>
              <a:avLst/>
              <a:gdLst/>
              <a:ahLst/>
              <a:cxnLst/>
              <a:rect l="l" t="t" r="r" b="b"/>
              <a:pathLst>
                <a:path w="725" h="2169" extrusionOk="0">
                  <a:moveTo>
                    <a:pt x="131" y="15"/>
                  </a:moveTo>
                  <a:lnTo>
                    <a:pt x="131" y="15"/>
                  </a:lnTo>
                  <a:cubicBezTo>
                    <a:pt x="51" y="35"/>
                    <a:pt x="0" y="116"/>
                    <a:pt x="21" y="196"/>
                  </a:cubicBezTo>
                  <a:lnTo>
                    <a:pt x="413" y="2038"/>
                  </a:lnTo>
                  <a:cubicBezTo>
                    <a:pt x="436" y="2118"/>
                    <a:pt x="516" y="2169"/>
                    <a:pt x="594" y="2148"/>
                  </a:cubicBezTo>
                  <a:lnTo>
                    <a:pt x="594" y="2148"/>
                  </a:lnTo>
                  <a:cubicBezTo>
                    <a:pt x="674" y="2134"/>
                    <a:pt x="725" y="2054"/>
                    <a:pt x="704" y="1974"/>
                  </a:cubicBezTo>
                  <a:lnTo>
                    <a:pt x="312" y="131"/>
                  </a:lnTo>
                  <a:cubicBezTo>
                    <a:pt x="290" y="51"/>
                    <a:pt x="211" y="1"/>
                    <a:pt x="131" y="15"/>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0" name="Google Shape;1240;p42"/>
            <p:cNvSpPr/>
            <p:nvPr/>
          </p:nvSpPr>
          <p:spPr>
            <a:xfrm>
              <a:off x="3075175" y="5244675"/>
              <a:ext cx="53700" cy="223675"/>
            </a:xfrm>
            <a:custGeom>
              <a:avLst/>
              <a:gdLst/>
              <a:ahLst/>
              <a:cxnLst/>
              <a:rect l="l" t="t" r="r" b="b"/>
              <a:pathLst>
                <a:path w="2148" h="8947" extrusionOk="0">
                  <a:moveTo>
                    <a:pt x="2148" y="8912"/>
                  </a:moveTo>
                  <a:cubicBezTo>
                    <a:pt x="1525" y="5225"/>
                    <a:pt x="842" y="2024"/>
                    <a:pt x="1" y="1"/>
                  </a:cubicBezTo>
                  <a:cubicBezTo>
                    <a:pt x="588" y="2714"/>
                    <a:pt x="1234" y="5777"/>
                    <a:pt x="1894" y="8947"/>
                  </a:cubicBezTo>
                  <a:cubicBezTo>
                    <a:pt x="1974" y="8933"/>
                    <a:pt x="2061" y="8926"/>
                    <a:pt x="2148" y="891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1" name="Google Shape;1241;p42"/>
            <p:cNvSpPr/>
            <p:nvPr/>
          </p:nvSpPr>
          <p:spPr>
            <a:xfrm>
              <a:off x="3136650" y="5307800"/>
              <a:ext cx="7825" cy="160025"/>
            </a:xfrm>
            <a:custGeom>
              <a:avLst/>
              <a:gdLst/>
              <a:ahLst/>
              <a:cxnLst/>
              <a:rect l="l" t="t" r="r" b="b"/>
              <a:pathLst>
                <a:path w="313" h="6401" extrusionOk="0">
                  <a:moveTo>
                    <a:pt x="225" y="6401"/>
                  </a:moveTo>
                  <a:cubicBezTo>
                    <a:pt x="312" y="3789"/>
                    <a:pt x="292" y="1502"/>
                    <a:pt x="1" y="1"/>
                  </a:cubicBezTo>
                  <a:cubicBezTo>
                    <a:pt x="23" y="1937"/>
                    <a:pt x="37" y="4123"/>
                    <a:pt x="44" y="6387"/>
                  </a:cubicBezTo>
                  <a:cubicBezTo>
                    <a:pt x="102" y="6394"/>
                    <a:pt x="161" y="6394"/>
                    <a:pt x="225" y="640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2" name="Google Shape;1242;p42"/>
            <p:cNvSpPr/>
            <p:nvPr/>
          </p:nvSpPr>
          <p:spPr>
            <a:xfrm>
              <a:off x="3063375" y="5337375"/>
              <a:ext cx="51875" cy="130450"/>
            </a:xfrm>
            <a:custGeom>
              <a:avLst/>
              <a:gdLst/>
              <a:ahLst/>
              <a:cxnLst/>
              <a:rect l="l" t="t" r="r" b="b"/>
              <a:pathLst>
                <a:path w="2075" h="5218" extrusionOk="0">
                  <a:moveTo>
                    <a:pt x="2075" y="5218"/>
                  </a:moveTo>
                  <a:cubicBezTo>
                    <a:pt x="1662" y="2438"/>
                    <a:pt x="682" y="1226"/>
                    <a:pt x="1" y="0"/>
                  </a:cubicBezTo>
                  <a:cubicBezTo>
                    <a:pt x="588" y="1582"/>
                    <a:pt x="1364" y="2947"/>
                    <a:pt x="1930" y="5211"/>
                  </a:cubicBezTo>
                  <a:cubicBezTo>
                    <a:pt x="1974" y="5211"/>
                    <a:pt x="2024" y="5211"/>
                    <a:pt x="2075" y="521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3" name="Google Shape;1243;p42"/>
            <p:cNvSpPr/>
            <p:nvPr/>
          </p:nvSpPr>
          <p:spPr>
            <a:xfrm>
              <a:off x="3125950" y="5203500"/>
              <a:ext cx="43025" cy="262325"/>
            </a:xfrm>
            <a:custGeom>
              <a:avLst/>
              <a:gdLst/>
              <a:ahLst/>
              <a:cxnLst/>
              <a:rect l="l" t="t" r="r" b="b"/>
              <a:pathLst>
                <a:path w="1721" h="10493" extrusionOk="0">
                  <a:moveTo>
                    <a:pt x="1721" y="10472"/>
                  </a:moveTo>
                  <a:cubicBezTo>
                    <a:pt x="1322" y="6162"/>
                    <a:pt x="800" y="2409"/>
                    <a:pt x="0" y="0"/>
                  </a:cubicBezTo>
                  <a:cubicBezTo>
                    <a:pt x="451" y="3185"/>
                    <a:pt x="937" y="6771"/>
                    <a:pt x="1430" y="10493"/>
                  </a:cubicBezTo>
                  <a:cubicBezTo>
                    <a:pt x="1524" y="10486"/>
                    <a:pt x="1627" y="10479"/>
                    <a:pt x="1721" y="1047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4" name="Google Shape;1244;p42"/>
            <p:cNvSpPr/>
            <p:nvPr/>
          </p:nvSpPr>
          <p:spPr>
            <a:xfrm>
              <a:off x="3179850" y="5293100"/>
              <a:ext cx="125875" cy="177250"/>
            </a:xfrm>
            <a:custGeom>
              <a:avLst/>
              <a:gdLst/>
              <a:ahLst/>
              <a:cxnLst/>
              <a:rect l="l" t="t" r="r" b="b"/>
              <a:pathLst>
                <a:path w="5035" h="7090" extrusionOk="0">
                  <a:moveTo>
                    <a:pt x="4997" y="0"/>
                  </a:moveTo>
                  <a:cubicBezTo>
                    <a:pt x="4990" y="0"/>
                    <a:pt x="4983" y="3"/>
                    <a:pt x="4977" y="9"/>
                  </a:cubicBezTo>
                  <a:cubicBezTo>
                    <a:pt x="1414" y="2308"/>
                    <a:pt x="798" y="4370"/>
                    <a:pt x="152" y="6553"/>
                  </a:cubicBezTo>
                  <a:cubicBezTo>
                    <a:pt x="101" y="6714"/>
                    <a:pt x="58" y="6879"/>
                    <a:pt x="7" y="7046"/>
                  </a:cubicBezTo>
                  <a:cubicBezTo>
                    <a:pt x="0" y="7062"/>
                    <a:pt x="7" y="7083"/>
                    <a:pt x="28" y="7090"/>
                  </a:cubicBezTo>
                  <a:lnTo>
                    <a:pt x="37" y="7090"/>
                  </a:lnTo>
                  <a:cubicBezTo>
                    <a:pt x="51" y="7090"/>
                    <a:pt x="65" y="7083"/>
                    <a:pt x="72" y="7062"/>
                  </a:cubicBezTo>
                  <a:cubicBezTo>
                    <a:pt x="124" y="6902"/>
                    <a:pt x="174" y="6735"/>
                    <a:pt x="218" y="6574"/>
                  </a:cubicBezTo>
                  <a:cubicBezTo>
                    <a:pt x="864" y="4406"/>
                    <a:pt x="1474" y="2351"/>
                    <a:pt x="5014" y="66"/>
                  </a:cubicBezTo>
                  <a:cubicBezTo>
                    <a:pt x="5035" y="59"/>
                    <a:pt x="5035" y="37"/>
                    <a:pt x="5028" y="16"/>
                  </a:cubicBezTo>
                  <a:cubicBezTo>
                    <a:pt x="5019" y="6"/>
                    <a:pt x="5008" y="0"/>
                    <a:pt x="499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5" name="Google Shape;1245;p42"/>
            <p:cNvSpPr/>
            <p:nvPr/>
          </p:nvSpPr>
          <p:spPr>
            <a:xfrm>
              <a:off x="3251850" y="5298025"/>
              <a:ext cx="44475" cy="37925"/>
            </a:xfrm>
            <a:custGeom>
              <a:avLst/>
              <a:gdLst/>
              <a:ahLst/>
              <a:cxnLst/>
              <a:rect l="l" t="t" r="r" b="b"/>
              <a:pathLst>
                <a:path w="1779" h="1517" extrusionOk="0">
                  <a:moveTo>
                    <a:pt x="1728" y="73"/>
                  </a:moveTo>
                  <a:lnTo>
                    <a:pt x="1728" y="73"/>
                  </a:lnTo>
                  <a:cubicBezTo>
                    <a:pt x="1779" y="138"/>
                    <a:pt x="1772" y="232"/>
                    <a:pt x="1706" y="282"/>
                  </a:cubicBezTo>
                  <a:lnTo>
                    <a:pt x="262" y="1466"/>
                  </a:lnTo>
                  <a:cubicBezTo>
                    <a:pt x="196" y="1517"/>
                    <a:pt x="102" y="1501"/>
                    <a:pt x="51" y="1444"/>
                  </a:cubicBezTo>
                  <a:lnTo>
                    <a:pt x="51" y="1444"/>
                  </a:lnTo>
                  <a:cubicBezTo>
                    <a:pt x="1" y="1379"/>
                    <a:pt x="15" y="1283"/>
                    <a:pt x="74" y="1233"/>
                  </a:cubicBezTo>
                  <a:lnTo>
                    <a:pt x="1524" y="51"/>
                  </a:lnTo>
                  <a:cubicBezTo>
                    <a:pt x="1582" y="0"/>
                    <a:pt x="1676" y="7"/>
                    <a:pt x="1728" y="73"/>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6" name="Google Shape;1246;p42"/>
            <p:cNvSpPr/>
            <p:nvPr/>
          </p:nvSpPr>
          <p:spPr>
            <a:xfrm>
              <a:off x="3108525" y="5200525"/>
              <a:ext cx="47225" cy="274350"/>
            </a:xfrm>
            <a:custGeom>
              <a:avLst/>
              <a:gdLst/>
              <a:ahLst/>
              <a:cxnLst/>
              <a:rect l="l" t="t" r="r" b="b"/>
              <a:pathLst>
                <a:path w="1889" h="10974" extrusionOk="0">
                  <a:moveTo>
                    <a:pt x="1844" y="1"/>
                  </a:moveTo>
                  <a:cubicBezTo>
                    <a:pt x="1830" y="1"/>
                    <a:pt x="1814" y="15"/>
                    <a:pt x="1808" y="32"/>
                  </a:cubicBezTo>
                  <a:cubicBezTo>
                    <a:pt x="966" y="3320"/>
                    <a:pt x="255" y="8109"/>
                    <a:pt x="8" y="10939"/>
                  </a:cubicBezTo>
                  <a:cubicBezTo>
                    <a:pt x="1" y="10953"/>
                    <a:pt x="16" y="10974"/>
                    <a:pt x="37" y="10974"/>
                  </a:cubicBezTo>
                  <a:lnTo>
                    <a:pt x="44" y="10974"/>
                  </a:lnTo>
                  <a:cubicBezTo>
                    <a:pt x="60" y="10974"/>
                    <a:pt x="74" y="10960"/>
                    <a:pt x="74" y="10946"/>
                  </a:cubicBezTo>
                  <a:cubicBezTo>
                    <a:pt x="321" y="8116"/>
                    <a:pt x="1039" y="3334"/>
                    <a:pt x="1880" y="46"/>
                  </a:cubicBezTo>
                  <a:cubicBezTo>
                    <a:pt x="1888" y="32"/>
                    <a:pt x="1873" y="11"/>
                    <a:pt x="1852" y="3"/>
                  </a:cubicBezTo>
                  <a:cubicBezTo>
                    <a:pt x="1849" y="1"/>
                    <a:pt x="1847" y="1"/>
                    <a:pt x="184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7" name="Google Shape;1247;p42"/>
            <p:cNvSpPr/>
            <p:nvPr/>
          </p:nvSpPr>
          <p:spPr>
            <a:xfrm>
              <a:off x="3137400" y="5211450"/>
              <a:ext cx="17950" cy="54100"/>
            </a:xfrm>
            <a:custGeom>
              <a:avLst/>
              <a:gdLst/>
              <a:ahLst/>
              <a:cxnLst/>
              <a:rect l="l" t="t" r="r" b="b"/>
              <a:pathLst>
                <a:path w="718" h="2164" extrusionOk="0">
                  <a:moveTo>
                    <a:pt x="587" y="24"/>
                  </a:moveTo>
                  <a:lnTo>
                    <a:pt x="587" y="24"/>
                  </a:lnTo>
                  <a:cubicBezTo>
                    <a:pt x="667" y="38"/>
                    <a:pt x="718" y="118"/>
                    <a:pt x="697" y="198"/>
                  </a:cubicBezTo>
                  <a:lnTo>
                    <a:pt x="305" y="2033"/>
                  </a:lnTo>
                  <a:cubicBezTo>
                    <a:pt x="289" y="2113"/>
                    <a:pt x="211" y="2164"/>
                    <a:pt x="131" y="2143"/>
                  </a:cubicBezTo>
                  <a:lnTo>
                    <a:pt x="131" y="2143"/>
                  </a:lnTo>
                  <a:cubicBezTo>
                    <a:pt x="51" y="2127"/>
                    <a:pt x="0" y="2047"/>
                    <a:pt x="14" y="1969"/>
                  </a:cubicBezTo>
                  <a:lnTo>
                    <a:pt x="413" y="132"/>
                  </a:lnTo>
                  <a:cubicBezTo>
                    <a:pt x="429" y="53"/>
                    <a:pt x="507" y="1"/>
                    <a:pt x="587" y="24"/>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5" name="CuadroTexto 14">
            <a:extLst>
              <a:ext uri="{FF2B5EF4-FFF2-40B4-BE49-F238E27FC236}">
                <a16:creationId xmlns:a16="http://schemas.microsoft.com/office/drawing/2014/main" id="{A18885F8-C098-8C5B-15A5-501301C6DC78}"/>
              </a:ext>
            </a:extLst>
          </p:cNvPr>
          <p:cNvSpPr txBox="1"/>
          <p:nvPr/>
        </p:nvSpPr>
        <p:spPr>
          <a:xfrm>
            <a:off x="1228678" y="2156540"/>
            <a:ext cx="2544530" cy="307777"/>
          </a:xfrm>
          <a:prstGeom prst="rect">
            <a:avLst/>
          </a:prstGeom>
          <a:noFill/>
        </p:spPr>
        <p:txBody>
          <a:bodyPr wrap="square" rtlCol="0">
            <a:spAutoFit/>
          </a:bodyPr>
          <a:lstStyle/>
          <a:p>
            <a:r>
              <a:rPr lang="es-CO" b="1" dirty="0">
                <a:solidFill>
                  <a:srgbClr val="0000CC"/>
                </a:solidFill>
              </a:rPr>
              <a:t>@aunapcolombia</a:t>
            </a:r>
          </a:p>
        </p:txBody>
      </p:sp>
      <p:sp>
        <p:nvSpPr>
          <p:cNvPr id="17" name="CuadroTexto 16">
            <a:extLst>
              <a:ext uri="{FF2B5EF4-FFF2-40B4-BE49-F238E27FC236}">
                <a16:creationId xmlns:a16="http://schemas.microsoft.com/office/drawing/2014/main" id="{E660BABE-4E4D-BE37-5F83-27319BADD734}"/>
              </a:ext>
            </a:extLst>
          </p:cNvPr>
          <p:cNvSpPr txBox="1"/>
          <p:nvPr/>
        </p:nvSpPr>
        <p:spPr>
          <a:xfrm>
            <a:off x="1060426" y="717083"/>
            <a:ext cx="3754114" cy="523220"/>
          </a:xfrm>
          <a:prstGeom prst="rect">
            <a:avLst/>
          </a:prstGeom>
          <a:noFill/>
        </p:spPr>
        <p:txBody>
          <a:bodyPr wrap="square" rtlCol="0">
            <a:spAutoFit/>
          </a:bodyPr>
          <a:lstStyle/>
          <a:p>
            <a:r>
              <a:rPr lang="es-CO" b="1" dirty="0">
                <a:solidFill>
                  <a:srgbClr val="0000CC"/>
                </a:solidFill>
              </a:rPr>
              <a:t>AUNAP Autoridad Nacional de Acuicultura y Pesca </a:t>
            </a:r>
          </a:p>
        </p:txBody>
      </p:sp>
      <p:sp>
        <p:nvSpPr>
          <p:cNvPr id="19" name="CuadroTexto 18">
            <a:extLst>
              <a:ext uri="{FF2B5EF4-FFF2-40B4-BE49-F238E27FC236}">
                <a16:creationId xmlns:a16="http://schemas.microsoft.com/office/drawing/2014/main" id="{BA7E86C2-B077-2952-F442-4C65619BCDCC}"/>
              </a:ext>
            </a:extLst>
          </p:cNvPr>
          <p:cNvSpPr txBox="1"/>
          <p:nvPr/>
        </p:nvSpPr>
        <p:spPr>
          <a:xfrm>
            <a:off x="1110577" y="1370535"/>
            <a:ext cx="3754114" cy="523220"/>
          </a:xfrm>
          <a:prstGeom prst="rect">
            <a:avLst/>
          </a:prstGeom>
          <a:noFill/>
        </p:spPr>
        <p:txBody>
          <a:bodyPr wrap="square" rtlCol="0">
            <a:spAutoFit/>
          </a:bodyPr>
          <a:lstStyle/>
          <a:p>
            <a:r>
              <a:rPr lang="es-CO" b="1" dirty="0">
                <a:solidFill>
                  <a:srgbClr val="0000CC"/>
                </a:solidFill>
              </a:rPr>
              <a:t>AUNAP Autoridad Nacional de Acuicultura y Pesca </a:t>
            </a:r>
          </a:p>
        </p:txBody>
      </p:sp>
      <p:sp>
        <p:nvSpPr>
          <p:cNvPr id="21" name="CuadroTexto 20">
            <a:extLst>
              <a:ext uri="{FF2B5EF4-FFF2-40B4-BE49-F238E27FC236}">
                <a16:creationId xmlns:a16="http://schemas.microsoft.com/office/drawing/2014/main" id="{63BA0056-E5AF-CA74-02F5-180390638090}"/>
              </a:ext>
            </a:extLst>
          </p:cNvPr>
          <p:cNvSpPr txBox="1"/>
          <p:nvPr/>
        </p:nvSpPr>
        <p:spPr>
          <a:xfrm>
            <a:off x="1195969" y="2772928"/>
            <a:ext cx="2544530" cy="307777"/>
          </a:xfrm>
          <a:prstGeom prst="rect">
            <a:avLst/>
          </a:prstGeom>
          <a:noFill/>
        </p:spPr>
        <p:txBody>
          <a:bodyPr wrap="square" rtlCol="0">
            <a:spAutoFit/>
          </a:bodyPr>
          <a:lstStyle/>
          <a:p>
            <a:r>
              <a:rPr lang="es-CO" b="1" dirty="0">
                <a:solidFill>
                  <a:srgbClr val="0000CC"/>
                </a:solidFill>
              </a:rPr>
              <a:t>@aunapcolombia</a:t>
            </a:r>
          </a:p>
        </p:txBody>
      </p:sp>
      <p:pic>
        <p:nvPicPr>
          <p:cNvPr id="2" name="Imagen 1">
            <a:extLst>
              <a:ext uri="{FF2B5EF4-FFF2-40B4-BE49-F238E27FC236}">
                <a16:creationId xmlns:a16="http://schemas.microsoft.com/office/drawing/2014/main" id="{5F8A1BA8-FFF8-DE20-118D-E67E76EB9CAA}"/>
              </a:ext>
            </a:extLst>
          </p:cNvPr>
          <p:cNvPicPr>
            <a:picLocks noChangeAspect="1"/>
          </p:cNvPicPr>
          <p:nvPr/>
        </p:nvPicPr>
        <p:blipFill>
          <a:blip r:embed="rId3"/>
          <a:stretch>
            <a:fillRect/>
          </a:stretch>
        </p:blipFill>
        <p:spPr>
          <a:xfrm>
            <a:off x="8073293" y="195197"/>
            <a:ext cx="851272" cy="1093861"/>
          </a:xfrm>
          <a:prstGeom prst="rect">
            <a:avLst/>
          </a:prstGeom>
        </p:spPr>
      </p:pic>
      <p:pic>
        <p:nvPicPr>
          <p:cNvPr id="3" name="Imagen 2" descr="Icono&#10;&#10;Descripción generada automáticamente">
            <a:extLst>
              <a:ext uri="{FF2B5EF4-FFF2-40B4-BE49-F238E27FC236}">
                <a16:creationId xmlns:a16="http://schemas.microsoft.com/office/drawing/2014/main" id="{B30DF19A-21CD-A851-0889-4C85B734B44A}"/>
              </a:ext>
            </a:extLst>
          </p:cNvPr>
          <p:cNvPicPr>
            <a:picLocks noChangeAspect="1"/>
          </p:cNvPicPr>
          <p:nvPr/>
        </p:nvPicPr>
        <p:blipFill>
          <a:blip r:embed="rId4"/>
          <a:stretch>
            <a:fillRect/>
          </a:stretch>
        </p:blipFill>
        <p:spPr>
          <a:xfrm>
            <a:off x="438153" y="2595401"/>
            <a:ext cx="772295" cy="772295"/>
          </a:xfrm>
          <a:prstGeom prst="rect">
            <a:avLst/>
          </a:prstGeom>
        </p:spPr>
      </p:pic>
      <p:pic>
        <p:nvPicPr>
          <p:cNvPr id="4" name="Picture 12" descr="Facebook logo png download free png images">
            <a:extLst>
              <a:ext uri="{FF2B5EF4-FFF2-40B4-BE49-F238E27FC236}">
                <a16:creationId xmlns:a16="http://schemas.microsoft.com/office/drawing/2014/main" id="{B998871F-ED8C-F31D-60D1-55A59D07A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18" y="540713"/>
            <a:ext cx="869825" cy="869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inkedin logo png, linkedin logo transparente png, linkedin ...">
            <a:extLst>
              <a:ext uri="{FF2B5EF4-FFF2-40B4-BE49-F238E27FC236}">
                <a16:creationId xmlns:a16="http://schemas.microsoft.com/office/drawing/2014/main" id="{CCEF3797-CE02-DCBB-DE73-3E0918BD51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077" y="1318768"/>
            <a:ext cx="634956" cy="634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witter x nuevo logotipo x redondeado - Iconos Social Media ...">
            <a:extLst>
              <a:ext uri="{FF2B5EF4-FFF2-40B4-BE49-F238E27FC236}">
                <a16:creationId xmlns:a16="http://schemas.microsoft.com/office/drawing/2014/main" id="{5880320B-2379-ED16-3444-759F84B798F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449504" y="2037763"/>
            <a:ext cx="760944" cy="557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D8B234AE-92CE-8785-8836-824B985B2A78}"/>
              </a:ext>
            </a:extLst>
          </p:cNvPr>
          <p:cNvSpPr>
            <a:spLocks noGrp="1"/>
          </p:cNvSpPr>
          <p:nvPr>
            <p:ph type="title"/>
          </p:nvPr>
        </p:nvSpPr>
        <p:spPr>
          <a:xfrm>
            <a:off x="583289" y="357614"/>
            <a:ext cx="3207048" cy="1204963"/>
          </a:xfrm>
        </p:spPr>
        <p:txBody>
          <a:bodyPr/>
          <a:lstStyle/>
          <a:p>
            <a:pPr algn="ctr"/>
            <a:r>
              <a:rPr lang="es-CO" sz="2800" dirty="0"/>
              <a:t>Ruralidades para la vida </a:t>
            </a:r>
          </a:p>
        </p:txBody>
      </p:sp>
      <p:pic>
        <p:nvPicPr>
          <p:cNvPr id="3" name="Imagen 2">
            <a:extLst>
              <a:ext uri="{FF2B5EF4-FFF2-40B4-BE49-F238E27FC236}">
                <a16:creationId xmlns:a16="http://schemas.microsoft.com/office/drawing/2014/main" id="{8BC191B6-B65F-E9AE-93B5-B989C617E82C}"/>
              </a:ext>
            </a:extLst>
          </p:cNvPr>
          <p:cNvPicPr>
            <a:picLocks noChangeAspect="1"/>
          </p:cNvPicPr>
          <p:nvPr/>
        </p:nvPicPr>
        <p:blipFill>
          <a:blip r:embed="rId2"/>
          <a:stretch>
            <a:fillRect/>
          </a:stretch>
        </p:blipFill>
        <p:spPr>
          <a:xfrm>
            <a:off x="4099937" y="327855"/>
            <a:ext cx="3880489" cy="2182775"/>
          </a:xfrm>
          <a:prstGeom prst="rect">
            <a:avLst/>
          </a:prstGeom>
        </p:spPr>
      </p:pic>
      <p:sp>
        <p:nvSpPr>
          <p:cNvPr id="4" name="Google Shape;1242;p43">
            <a:extLst>
              <a:ext uri="{FF2B5EF4-FFF2-40B4-BE49-F238E27FC236}">
                <a16:creationId xmlns:a16="http://schemas.microsoft.com/office/drawing/2014/main" id="{969A3BCC-B828-00E1-0F2C-B55255DDBD66}"/>
              </a:ext>
            </a:extLst>
          </p:cNvPr>
          <p:cNvSpPr txBox="1">
            <a:spLocks/>
          </p:cNvSpPr>
          <p:nvPr/>
        </p:nvSpPr>
        <p:spPr>
          <a:xfrm>
            <a:off x="4428700" y="2697551"/>
            <a:ext cx="3011411" cy="20271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b="1" dirty="0"/>
              <a:t>Esta iniciativa tiene como objeto mejorar las condiciones de vida, empleo e ingreso de los participantes y sus familias, a través de acceso de activos productivos, acompañamiento técnico y el fortalecimiento de capacidades. </a:t>
            </a:r>
          </a:p>
        </p:txBody>
      </p:sp>
      <p:sp>
        <p:nvSpPr>
          <p:cNvPr id="5" name="CuadroTexto 4">
            <a:extLst>
              <a:ext uri="{FF2B5EF4-FFF2-40B4-BE49-F238E27FC236}">
                <a16:creationId xmlns:a16="http://schemas.microsoft.com/office/drawing/2014/main" id="{1EC86D0B-5C1A-B4D6-2065-39A545DCCA81}"/>
              </a:ext>
            </a:extLst>
          </p:cNvPr>
          <p:cNvSpPr txBox="1"/>
          <p:nvPr/>
        </p:nvSpPr>
        <p:spPr>
          <a:xfrm>
            <a:off x="4693962" y="2643025"/>
            <a:ext cx="2323476" cy="307777"/>
          </a:xfrm>
          <a:prstGeom prst="rect">
            <a:avLst/>
          </a:prstGeom>
          <a:noFill/>
        </p:spPr>
        <p:txBody>
          <a:bodyPr wrap="square">
            <a:spAutoFit/>
          </a:bodyPr>
          <a:lstStyle/>
          <a:p>
            <a:pPr marL="0" indent="0" algn="ctr">
              <a:buFont typeface="Roboto"/>
              <a:buNone/>
            </a:pPr>
            <a:r>
              <a:rPr lang="es-ES" sz="1400" b="1" dirty="0">
                <a:solidFill>
                  <a:schemeClr val="tx1"/>
                </a:solidFill>
              </a:rPr>
              <a:t>Objetivos del Programa</a:t>
            </a:r>
          </a:p>
        </p:txBody>
      </p:sp>
      <p:grpSp>
        <p:nvGrpSpPr>
          <p:cNvPr id="6" name="Google Shape;1250;p43">
            <a:extLst>
              <a:ext uri="{FF2B5EF4-FFF2-40B4-BE49-F238E27FC236}">
                <a16:creationId xmlns:a16="http://schemas.microsoft.com/office/drawing/2014/main" id="{C46F3A6A-597F-703C-B4E7-348E418AD6A3}"/>
              </a:ext>
            </a:extLst>
          </p:cNvPr>
          <p:cNvGrpSpPr/>
          <p:nvPr/>
        </p:nvGrpSpPr>
        <p:grpSpPr>
          <a:xfrm>
            <a:off x="7550416" y="3597091"/>
            <a:ext cx="1593584" cy="1546409"/>
            <a:chOff x="218700" y="256375"/>
            <a:chExt cx="804800" cy="780975"/>
          </a:xfrm>
        </p:grpSpPr>
        <p:sp>
          <p:nvSpPr>
            <p:cNvPr id="7" name="Google Shape;1251;p43">
              <a:extLst>
                <a:ext uri="{FF2B5EF4-FFF2-40B4-BE49-F238E27FC236}">
                  <a16:creationId xmlns:a16="http://schemas.microsoft.com/office/drawing/2014/main" id="{1FDFA8FD-50F8-C6FF-BF3A-4D2C879BEF6A}"/>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252;p43">
              <a:extLst>
                <a:ext uri="{FF2B5EF4-FFF2-40B4-BE49-F238E27FC236}">
                  <a16:creationId xmlns:a16="http://schemas.microsoft.com/office/drawing/2014/main" id="{E00E8A55-6006-A911-139C-BB6530EA9CBC}"/>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253;p43">
              <a:extLst>
                <a:ext uri="{FF2B5EF4-FFF2-40B4-BE49-F238E27FC236}">
                  <a16:creationId xmlns:a16="http://schemas.microsoft.com/office/drawing/2014/main" id="{53720F2E-53B3-9F92-4398-241B1A6DBA6C}"/>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254;p43">
              <a:extLst>
                <a:ext uri="{FF2B5EF4-FFF2-40B4-BE49-F238E27FC236}">
                  <a16:creationId xmlns:a16="http://schemas.microsoft.com/office/drawing/2014/main" id="{AC964DA0-747B-2B12-3894-BF48BB679865}"/>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255;p43">
              <a:extLst>
                <a:ext uri="{FF2B5EF4-FFF2-40B4-BE49-F238E27FC236}">
                  <a16:creationId xmlns:a16="http://schemas.microsoft.com/office/drawing/2014/main" id="{B1EDBECD-0B9F-70AB-4FB8-DB0B1209D3BD}"/>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56;p43">
              <a:extLst>
                <a:ext uri="{FF2B5EF4-FFF2-40B4-BE49-F238E27FC236}">
                  <a16:creationId xmlns:a16="http://schemas.microsoft.com/office/drawing/2014/main" id="{10E714C8-CF3D-130C-D66B-23D22EE85F10}"/>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257;p43">
              <a:extLst>
                <a:ext uri="{FF2B5EF4-FFF2-40B4-BE49-F238E27FC236}">
                  <a16:creationId xmlns:a16="http://schemas.microsoft.com/office/drawing/2014/main" id="{A889728F-F334-C023-0B0E-28050539B4DD}"/>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258;p43">
              <a:extLst>
                <a:ext uri="{FF2B5EF4-FFF2-40B4-BE49-F238E27FC236}">
                  <a16:creationId xmlns:a16="http://schemas.microsoft.com/office/drawing/2014/main" id="{EC68CBB3-CABC-F56F-4747-714B1A1132B4}"/>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259;p43">
              <a:extLst>
                <a:ext uri="{FF2B5EF4-FFF2-40B4-BE49-F238E27FC236}">
                  <a16:creationId xmlns:a16="http://schemas.microsoft.com/office/drawing/2014/main" id="{E99309C6-8804-2567-340B-1FE082482000}"/>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260;p43">
              <a:extLst>
                <a:ext uri="{FF2B5EF4-FFF2-40B4-BE49-F238E27FC236}">
                  <a16:creationId xmlns:a16="http://schemas.microsoft.com/office/drawing/2014/main" id="{51B1FEFE-3513-3E7F-9B2B-259551F2AC6E}"/>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261;p43">
              <a:extLst>
                <a:ext uri="{FF2B5EF4-FFF2-40B4-BE49-F238E27FC236}">
                  <a16:creationId xmlns:a16="http://schemas.microsoft.com/office/drawing/2014/main" id="{65DD51DF-8343-0C25-9A60-E255512D4638}"/>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262;p43">
              <a:extLst>
                <a:ext uri="{FF2B5EF4-FFF2-40B4-BE49-F238E27FC236}">
                  <a16:creationId xmlns:a16="http://schemas.microsoft.com/office/drawing/2014/main" id="{318D8797-12B6-0230-3C71-1FAEB2179A8F}"/>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263;p43">
              <a:extLst>
                <a:ext uri="{FF2B5EF4-FFF2-40B4-BE49-F238E27FC236}">
                  <a16:creationId xmlns:a16="http://schemas.microsoft.com/office/drawing/2014/main" id="{992A984A-4F79-3F87-E410-ED0310B6CE1F}"/>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264;p43">
              <a:extLst>
                <a:ext uri="{FF2B5EF4-FFF2-40B4-BE49-F238E27FC236}">
                  <a16:creationId xmlns:a16="http://schemas.microsoft.com/office/drawing/2014/main" id="{3906841F-6EAE-F5F8-6FED-03B643ED274B}"/>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265;p43">
              <a:extLst>
                <a:ext uri="{FF2B5EF4-FFF2-40B4-BE49-F238E27FC236}">
                  <a16:creationId xmlns:a16="http://schemas.microsoft.com/office/drawing/2014/main" id="{C44C2BA2-F1FF-6E9C-DF25-D2025C4609D6}"/>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266;p43">
              <a:extLst>
                <a:ext uri="{FF2B5EF4-FFF2-40B4-BE49-F238E27FC236}">
                  <a16:creationId xmlns:a16="http://schemas.microsoft.com/office/drawing/2014/main" id="{DFFDAAA9-F91B-8803-EFF1-0860A185E909}"/>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60" name="Imagen 59">
            <a:extLst>
              <a:ext uri="{FF2B5EF4-FFF2-40B4-BE49-F238E27FC236}">
                <a16:creationId xmlns:a16="http://schemas.microsoft.com/office/drawing/2014/main" id="{56D33D10-54A5-0301-EC51-E2F6BBA56FA7}"/>
              </a:ext>
            </a:extLst>
          </p:cNvPr>
          <p:cNvPicPr>
            <a:picLocks noChangeAspect="1"/>
          </p:cNvPicPr>
          <p:nvPr/>
        </p:nvPicPr>
        <p:blipFill>
          <a:blip r:embed="rId3"/>
          <a:stretch>
            <a:fillRect/>
          </a:stretch>
        </p:blipFill>
        <p:spPr>
          <a:xfrm>
            <a:off x="507437" y="101397"/>
            <a:ext cx="2740918" cy="4265761"/>
          </a:xfrm>
          <a:prstGeom prst="rect">
            <a:avLst/>
          </a:prstGeom>
        </p:spPr>
      </p:pic>
      <p:grpSp>
        <p:nvGrpSpPr>
          <p:cNvPr id="61" name="Google Shape;1019;p34">
            <a:extLst>
              <a:ext uri="{FF2B5EF4-FFF2-40B4-BE49-F238E27FC236}">
                <a16:creationId xmlns:a16="http://schemas.microsoft.com/office/drawing/2014/main" id="{EBCBEDE5-C3D3-0C0B-C10C-FD9CC36A7BF9}"/>
              </a:ext>
            </a:extLst>
          </p:cNvPr>
          <p:cNvGrpSpPr/>
          <p:nvPr/>
        </p:nvGrpSpPr>
        <p:grpSpPr>
          <a:xfrm>
            <a:off x="787265" y="4053382"/>
            <a:ext cx="656964" cy="1029499"/>
            <a:chOff x="-646575" y="2982250"/>
            <a:chExt cx="498229" cy="780752"/>
          </a:xfrm>
        </p:grpSpPr>
        <p:sp>
          <p:nvSpPr>
            <p:cNvPr id="62" name="Google Shape;1020;p34">
              <a:extLst>
                <a:ext uri="{FF2B5EF4-FFF2-40B4-BE49-F238E27FC236}">
                  <a16:creationId xmlns:a16="http://schemas.microsoft.com/office/drawing/2014/main" id="{E38C06D9-B921-FE72-A78C-3EE7EBCD454A}"/>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21;p34">
              <a:extLst>
                <a:ext uri="{FF2B5EF4-FFF2-40B4-BE49-F238E27FC236}">
                  <a16:creationId xmlns:a16="http://schemas.microsoft.com/office/drawing/2014/main" id="{AFE8C97C-E5F6-990F-F0AE-1AAEB0A9C8CE}"/>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22;p34">
              <a:extLst>
                <a:ext uri="{FF2B5EF4-FFF2-40B4-BE49-F238E27FC236}">
                  <a16:creationId xmlns:a16="http://schemas.microsoft.com/office/drawing/2014/main" id="{71404785-4BF5-CC9D-DAE0-23858A98AC5F}"/>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23;p34">
              <a:extLst>
                <a:ext uri="{FF2B5EF4-FFF2-40B4-BE49-F238E27FC236}">
                  <a16:creationId xmlns:a16="http://schemas.microsoft.com/office/drawing/2014/main" id="{487C5AB8-D2C1-1C37-56E1-CB8B145CA86E}"/>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24;p34">
              <a:extLst>
                <a:ext uri="{FF2B5EF4-FFF2-40B4-BE49-F238E27FC236}">
                  <a16:creationId xmlns:a16="http://schemas.microsoft.com/office/drawing/2014/main" id="{A6C67829-7D68-B7EF-4D7D-18B72ECD770A}"/>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25;p34">
              <a:extLst>
                <a:ext uri="{FF2B5EF4-FFF2-40B4-BE49-F238E27FC236}">
                  <a16:creationId xmlns:a16="http://schemas.microsoft.com/office/drawing/2014/main" id="{9A2E27EB-BDA2-BAFD-593B-6453002D4485}"/>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26;p34">
              <a:extLst>
                <a:ext uri="{FF2B5EF4-FFF2-40B4-BE49-F238E27FC236}">
                  <a16:creationId xmlns:a16="http://schemas.microsoft.com/office/drawing/2014/main" id="{AD7C4DF7-D270-4E5A-725C-B18B533FFF7C}"/>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27;p34">
              <a:extLst>
                <a:ext uri="{FF2B5EF4-FFF2-40B4-BE49-F238E27FC236}">
                  <a16:creationId xmlns:a16="http://schemas.microsoft.com/office/drawing/2014/main" id="{43B45BD4-1089-47FD-7F90-9A7797DDE1E9}"/>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28;p34">
              <a:extLst>
                <a:ext uri="{FF2B5EF4-FFF2-40B4-BE49-F238E27FC236}">
                  <a16:creationId xmlns:a16="http://schemas.microsoft.com/office/drawing/2014/main" id="{A9EFDF0E-6E4A-CB09-4A49-D8E3C4C97EDF}"/>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29;p34">
              <a:extLst>
                <a:ext uri="{FF2B5EF4-FFF2-40B4-BE49-F238E27FC236}">
                  <a16:creationId xmlns:a16="http://schemas.microsoft.com/office/drawing/2014/main" id="{A367E9B4-BDD2-800B-797B-C6A10FAD968D}"/>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2" name="Google Shape;1019;p34">
            <a:extLst>
              <a:ext uri="{FF2B5EF4-FFF2-40B4-BE49-F238E27FC236}">
                <a16:creationId xmlns:a16="http://schemas.microsoft.com/office/drawing/2014/main" id="{3D9F3AAB-4788-4D11-CCB9-6E11BFA07B65}"/>
              </a:ext>
            </a:extLst>
          </p:cNvPr>
          <p:cNvGrpSpPr/>
          <p:nvPr/>
        </p:nvGrpSpPr>
        <p:grpSpPr>
          <a:xfrm>
            <a:off x="1969428" y="4266310"/>
            <a:ext cx="656964" cy="1029499"/>
            <a:chOff x="-646575" y="2982250"/>
            <a:chExt cx="498229" cy="780752"/>
          </a:xfrm>
        </p:grpSpPr>
        <p:sp>
          <p:nvSpPr>
            <p:cNvPr id="73" name="Google Shape;1020;p34">
              <a:extLst>
                <a:ext uri="{FF2B5EF4-FFF2-40B4-BE49-F238E27FC236}">
                  <a16:creationId xmlns:a16="http://schemas.microsoft.com/office/drawing/2014/main" id="{2852063D-5A50-DE03-9901-6D26612237D4}"/>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21;p34">
              <a:extLst>
                <a:ext uri="{FF2B5EF4-FFF2-40B4-BE49-F238E27FC236}">
                  <a16:creationId xmlns:a16="http://schemas.microsoft.com/office/drawing/2014/main" id="{EBCE0530-1D74-E6C8-5AA4-D34EF729E98D}"/>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22;p34">
              <a:extLst>
                <a:ext uri="{FF2B5EF4-FFF2-40B4-BE49-F238E27FC236}">
                  <a16:creationId xmlns:a16="http://schemas.microsoft.com/office/drawing/2014/main" id="{730E4CC9-4E8D-34E1-30BD-7F823EA1EC38}"/>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23;p34">
              <a:extLst>
                <a:ext uri="{FF2B5EF4-FFF2-40B4-BE49-F238E27FC236}">
                  <a16:creationId xmlns:a16="http://schemas.microsoft.com/office/drawing/2014/main" id="{7E85D0BC-A347-4988-0D53-67B6E2E11588}"/>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24;p34">
              <a:extLst>
                <a:ext uri="{FF2B5EF4-FFF2-40B4-BE49-F238E27FC236}">
                  <a16:creationId xmlns:a16="http://schemas.microsoft.com/office/drawing/2014/main" id="{10864189-BBDC-33B7-D433-7CD06D3DB144}"/>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25;p34">
              <a:extLst>
                <a:ext uri="{FF2B5EF4-FFF2-40B4-BE49-F238E27FC236}">
                  <a16:creationId xmlns:a16="http://schemas.microsoft.com/office/drawing/2014/main" id="{7D91AEA5-0D29-325B-1476-117788A8971E}"/>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26;p34">
              <a:extLst>
                <a:ext uri="{FF2B5EF4-FFF2-40B4-BE49-F238E27FC236}">
                  <a16:creationId xmlns:a16="http://schemas.microsoft.com/office/drawing/2014/main" id="{E55A671A-C58A-49BE-EA57-0889A3055584}"/>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27;p34">
              <a:extLst>
                <a:ext uri="{FF2B5EF4-FFF2-40B4-BE49-F238E27FC236}">
                  <a16:creationId xmlns:a16="http://schemas.microsoft.com/office/drawing/2014/main" id="{33D6A064-F76E-78F5-1A43-F196B8BC3B7A}"/>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28;p34">
              <a:extLst>
                <a:ext uri="{FF2B5EF4-FFF2-40B4-BE49-F238E27FC236}">
                  <a16:creationId xmlns:a16="http://schemas.microsoft.com/office/drawing/2014/main" id="{46B683A9-878D-9AA4-FD9D-1A22B8D11B96}"/>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29;p34">
              <a:extLst>
                <a:ext uri="{FF2B5EF4-FFF2-40B4-BE49-F238E27FC236}">
                  <a16:creationId xmlns:a16="http://schemas.microsoft.com/office/drawing/2014/main" id="{F825E27A-5443-42D2-194E-F76D91369892}"/>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3" name="Google Shape;1019;p34">
            <a:extLst>
              <a:ext uri="{FF2B5EF4-FFF2-40B4-BE49-F238E27FC236}">
                <a16:creationId xmlns:a16="http://schemas.microsoft.com/office/drawing/2014/main" id="{C0FDE171-A377-949B-E175-2D76549ED798}"/>
              </a:ext>
            </a:extLst>
          </p:cNvPr>
          <p:cNvGrpSpPr/>
          <p:nvPr/>
        </p:nvGrpSpPr>
        <p:grpSpPr>
          <a:xfrm>
            <a:off x="3069184" y="4063134"/>
            <a:ext cx="656964" cy="1029499"/>
            <a:chOff x="-646575" y="2982250"/>
            <a:chExt cx="498229" cy="780752"/>
          </a:xfrm>
        </p:grpSpPr>
        <p:sp>
          <p:nvSpPr>
            <p:cNvPr id="84" name="Google Shape;1020;p34">
              <a:extLst>
                <a:ext uri="{FF2B5EF4-FFF2-40B4-BE49-F238E27FC236}">
                  <a16:creationId xmlns:a16="http://schemas.microsoft.com/office/drawing/2014/main" id="{3FE9495F-9094-6FCA-348E-ECF0303ADB2C}"/>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21;p34">
              <a:extLst>
                <a:ext uri="{FF2B5EF4-FFF2-40B4-BE49-F238E27FC236}">
                  <a16:creationId xmlns:a16="http://schemas.microsoft.com/office/drawing/2014/main" id="{7A2F3CF6-8CCB-2CE3-17C2-EB658464873E}"/>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22;p34">
              <a:extLst>
                <a:ext uri="{FF2B5EF4-FFF2-40B4-BE49-F238E27FC236}">
                  <a16:creationId xmlns:a16="http://schemas.microsoft.com/office/drawing/2014/main" id="{60C6D34C-55BC-8CA3-ED2E-A3A70289032D}"/>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23;p34">
              <a:extLst>
                <a:ext uri="{FF2B5EF4-FFF2-40B4-BE49-F238E27FC236}">
                  <a16:creationId xmlns:a16="http://schemas.microsoft.com/office/drawing/2014/main" id="{6C297361-04C3-FB7F-49A7-9F51F8FB12C7}"/>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24;p34">
              <a:extLst>
                <a:ext uri="{FF2B5EF4-FFF2-40B4-BE49-F238E27FC236}">
                  <a16:creationId xmlns:a16="http://schemas.microsoft.com/office/drawing/2014/main" id="{D97700FC-4621-08CD-BE87-27C4EF86AE47}"/>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25;p34">
              <a:extLst>
                <a:ext uri="{FF2B5EF4-FFF2-40B4-BE49-F238E27FC236}">
                  <a16:creationId xmlns:a16="http://schemas.microsoft.com/office/drawing/2014/main" id="{250E6405-F609-C1D2-7D70-57731E5A2561}"/>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26;p34">
              <a:extLst>
                <a:ext uri="{FF2B5EF4-FFF2-40B4-BE49-F238E27FC236}">
                  <a16:creationId xmlns:a16="http://schemas.microsoft.com/office/drawing/2014/main" id="{20AD6AFE-9CCB-52AB-E54A-9D4E64719E68}"/>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27;p34">
              <a:extLst>
                <a:ext uri="{FF2B5EF4-FFF2-40B4-BE49-F238E27FC236}">
                  <a16:creationId xmlns:a16="http://schemas.microsoft.com/office/drawing/2014/main" id="{C616607C-6E15-7C04-C023-FB041AF9F5EB}"/>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28;p34">
              <a:extLst>
                <a:ext uri="{FF2B5EF4-FFF2-40B4-BE49-F238E27FC236}">
                  <a16:creationId xmlns:a16="http://schemas.microsoft.com/office/drawing/2014/main" id="{1489CFEC-E476-487E-2C88-6E44A896126A}"/>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29;p34">
              <a:extLst>
                <a:ext uri="{FF2B5EF4-FFF2-40B4-BE49-F238E27FC236}">
                  <a16:creationId xmlns:a16="http://schemas.microsoft.com/office/drawing/2014/main" id="{9DD8A2A3-06A9-158A-B60C-3AA86D5FABE6}"/>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4287094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1997D7E7-657E-14B0-A5AE-33208AC51311}"/>
              </a:ext>
            </a:extLst>
          </p:cNvPr>
          <p:cNvPicPr>
            <a:picLocks noChangeAspect="1"/>
          </p:cNvPicPr>
          <p:nvPr/>
        </p:nvPicPr>
        <p:blipFill>
          <a:blip r:embed="rId2"/>
          <a:stretch>
            <a:fillRect/>
          </a:stretch>
        </p:blipFill>
        <p:spPr>
          <a:xfrm>
            <a:off x="6695499" y="117623"/>
            <a:ext cx="1386463" cy="779886"/>
          </a:xfrm>
          <a:prstGeom prst="rect">
            <a:avLst/>
          </a:prstGeom>
        </p:spPr>
      </p:pic>
      <p:sp>
        <p:nvSpPr>
          <p:cNvPr id="29" name="Título 33">
            <a:extLst>
              <a:ext uri="{FF2B5EF4-FFF2-40B4-BE49-F238E27FC236}">
                <a16:creationId xmlns:a16="http://schemas.microsoft.com/office/drawing/2014/main" id="{A4E77DAC-5110-5CA5-9015-A5CD7A9F712C}"/>
              </a:ext>
            </a:extLst>
          </p:cNvPr>
          <p:cNvSpPr>
            <a:spLocks noGrp="1"/>
          </p:cNvSpPr>
          <p:nvPr>
            <p:ph type="title"/>
          </p:nvPr>
        </p:nvSpPr>
        <p:spPr>
          <a:xfrm>
            <a:off x="927191" y="280849"/>
            <a:ext cx="2604847" cy="455697"/>
          </a:xfrm>
        </p:spPr>
        <p:txBody>
          <a:bodyPr/>
          <a:lstStyle/>
          <a:p>
            <a:pPr algn="ctr"/>
            <a:r>
              <a:rPr lang="es-CO" sz="2000" dirty="0">
                <a:solidFill>
                  <a:schemeClr val="accent5"/>
                </a:solidFill>
              </a:rPr>
              <a:t>Requisitos</a:t>
            </a:r>
          </a:p>
        </p:txBody>
      </p:sp>
      <p:sp>
        <p:nvSpPr>
          <p:cNvPr id="30" name="Rectángulo: esquinas redondeadas 29">
            <a:extLst>
              <a:ext uri="{FF2B5EF4-FFF2-40B4-BE49-F238E27FC236}">
                <a16:creationId xmlns:a16="http://schemas.microsoft.com/office/drawing/2014/main" id="{90229F3D-1B88-4373-95FE-F5A93443BE01}"/>
              </a:ext>
            </a:extLst>
          </p:cNvPr>
          <p:cNvSpPr/>
          <p:nvPr/>
        </p:nvSpPr>
        <p:spPr>
          <a:xfrm>
            <a:off x="206850" y="910667"/>
            <a:ext cx="3482088" cy="380208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sz="1200" b="1" dirty="0"/>
              <a:t>Ser residentes permanentes de uno de los municipios focalizados para la presente vigencia.                                                                                         </a:t>
            </a:r>
          </a:p>
          <a:p>
            <a:pPr marL="285750" indent="-285750" algn="just">
              <a:buFont typeface="Arial" panose="020B0604020202020204" pitchFamily="34" charset="0"/>
              <a:buChar char="•"/>
            </a:pPr>
            <a:r>
              <a:rPr lang="es-ES" sz="1200" b="1" dirty="0"/>
              <a:t>Los representantes de las familias deben ser colombianos mayores de edad. </a:t>
            </a:r>
          </a:p>
          <a:p>
            <a:pPr marL="285750" indent="-285750" algn="just">
              <a:buFont typeface="Arial" panose="020B0604020202020204" pitchFamily="34" charset="0"/>
              <a:buChar char="•"/>
            </a:pPr>
            <a:r>
              <a:rPr lang="es-ES" sz="1200" b="1" dirty="0"/>
              <a:t>Los integrantes del grupo no deben haber sido beneficiarios de los Programas de Oportunidades Rurales o Alianzas Productivas ejecutados por el MADR en los últimos 3 años anteriores a  la fecha de la apertura del proceso de priorización de beneficiarios (desde el año 2021).</a:t>
            </a:r>
          </a:p>
          <a:p>
            <a:pPr marL="285750" indent="-285750" algn="just">
              <a:buFont typeface="Arial" panose="020B0604020202020204" pitchFamily="34" charset="0"/>
              <a:buChar char="•"/>
            </a:pPr>
            <a:r>
              <a:rPr lang="es-ES" sz="1200" b="1" dirty="0"/>
              <a:t>Mínimo el 20% de los representantes de las familias en cada grupo deben ser jóvenes rurales para las categorías general y mujeres rurales.</a:t>
            </a:r>
            <a:endParaRPr lang="es-CO" sz="1200" b="1" dirty="0"/>
          </a:p>
        </p:txBody>
      </p:sp>
      <p:sp>
        <p:nvSpPr>
          <p:cNvPr id="31" name="Rectángulo: esquinas redondeadas 30">
            <a:extLst>
              <a:ext uri="{FF2B5EF4-FFF2-40B4-BE49-F238E27FC236}">
                <a16:creationId xmlns:a16="http://schemas.microsoft.com/office/drawing/2014/main" id="{70414C54-4295-53DD-3877-9E59B6E2492C}"/>
              </a:ext>
            </a:extLst>
          </p:cNvPr>
          <p:cNvSpPr/>
          <p:nvPr/>
        </p:nvSpPr>
        <p:spPr>
          <a:xfrm>
            <a:off x="3959117" y="1476125"/>
            <a:ext cx="3482088" cy="317026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es-ES" sz="1200" b="1" dirty="0"/>
              <a:t>Los de Categoría Joven Rural deben estar integrados por un mínimo de 8 personas jóvenes representantes de familias rurales. Donde debe existir un porcentaje mínimo de 30% de mujeres rurales jóvenes (edad entre 18 y 28 años).</a:t>
            </a:r>
          </a:p>
          <a:p>
            <a:pPr marL="171450" indent="-171450" algn="just">
              <a:buFont typeface="Arial" panose="020B0604020202020204" pitchFamily="34" charset="0"/>
              <a:buChar char="•"/>
            </a:pPr>
            <a:r>
              <a:rPr lang="es-ES" sz="1200" b="1" dirty="0"/>
              <a:t>Los grupos que se pueden presentar a las categorías de la convocatoria, para acceder a la cofinanciación del Proyecto para el desarrollo de Planes de Negocio son: </a:t>
            </a:r>
            <a:r>
              <a:rPr lang="es-ES" sz="1200" b="1" u="sng" dirty="0">
                <a:solidFill>
                  <a:schemeClr val="tx1"/>
                </a:solidFill>
              </a:rPr>
              <a:t>Grupos con negocio en marcha: Al momento de la inscripción en la convocatoria estos grupos pueden ser formales o no formales</a:t>
            </a:r>
            <a:endParaRPr lang="es-CO" sz="1200" b="1" u="sng" dirty="0">
              <a:solidFill>
                <a:schemeClr val="tx1"/>
              </a:solidFill>
            </a:endParaRPr>
          </a:p>
        </p:txBody>
      </p:sp>
      <p:pic>
        <p:nvPicPr>
          <p:cNvPr id="32" name="Imagen 31">
            <a:extLst>
              <a:ext uri="{FF2B5EF4-FFF2-40B4-BE49-F238E27FC236}">
                <a16:creationId xmlns:a16="http://schemas.microsoft.com/office/drawing/2014/main" id="{81931C49-EDCA-FAFE-2F9A-FAD5F159D6BF}"/>
              </a:ext>
            </a:extLst>
          </p:cNvPr>
          <p:cNvPicPr>
            <a:picLocks noChangeAspect="1"/>
          </p:cNvPicPr>
          <p:nvPr/>
        </p:nvPicPr>
        <p:blipFill>
          <a:blip r:embed="rId3"/>
          <a:stretch>
            <a:fillRect/>
          </a:stretch>
        </p:blipFill>
        <p:spPr>
          <a:xfrm>
            <a:off x="6718146" y="2849075"/>
            <a:ext cx="2980421" cy="2294425"/>
          </a:xfrm>
          <a:prstGeom prst="rect">
            <a:avLst/>
          </a:prstGeom>
        </p:spPr>
      </p:pic>
      <p:grpSp>
        <p:nvGrpSpPr>
          <p:cNvPr id="33" name="Google Shape;698;p30">
            <a:extLst>
              <a:ext uri="{FF2B5EF4-FFF2-40B4-BE49-F238E27FC236}">
                <a16:creationId xmlns:a16="http://schemas.microsoft.com/office/drawing/2014/main" id="{9A4EA901-F06F-7AD0-19E8-3856717D8B68}"/>
              </a:ext>
            </a:extLst>
          </p:cNvPr>
          <p:cNvGrpSpPr/>
          <p:nvPr/>
        </p:nvGrpSpPr>
        <p:grpSpPr>
          <a:xfrm>
            <a:off x="7962405" y="2391134"/>
            <a:ext cx="1018991" cy="915881"/>
            <a:chOff x="7247025" y="3467025"/>
            <a:chExt cx="875183" cy="918284"/>
          </a:xfrm>
        </p:grpSpPr>
        <p:sp>
          <p:nvSpPr>
            <p:cNvPr id="34" name="Google Shape;699;p30">
              <a:extLst>
                <a:ext uri="{FF2B5EF4-FFF2-40B4-BE49-F238E27FC236}">
                  <a16:creationId xmlns:a16="http://schemas.microsoft.com/office/drawing/2014/main" id="{D6A72C4F-6D37-79F0-B239-8B1C46347839}"/>
                </a:ext>
              </a:extLst>
            </p:cNvPr>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700;p30">
              <a:extLst>
                <a:ext uri="{FF2B5EF4-FFF2-40B4-BE49-F238E27FC236}">
                  <a16:creationId xmlns:a16="http://schemas.microsoft.com/office/drawing/2014/main" id="{FCF4D668-EA8A-E4A7-B6CC-CE8558135C8B}"/>
                </a:ext>
              </a:extLst>
            </p:cNvPr>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701;p30">
              <a:extLst>
                <a:ext uri="{FF2B5EF4-FFF2-40B4-BE49-F238E27FC236}">
                  <a16:creationId xmlns:a16="http://schemas.microsoft.com/office/drawing/2014/main" id="{1704E554-BD04-E6BB-374F-521F9C344388}"/>
                </a:ext>
              </a:extLst>
            </p:cNvPr>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702;p30">
              <a:extLst>
                <a:ext uri="{FF2B5EF4-FFF2-40B4-BE49-F238E27FC236}">
                  <a16:creationId xmlns:a16="http://schemas.microsoft.com/office/drawing/2014/main" id="{D1DACB80-DCEC-6FE5-6C58-984CFC9B79F0}"/>
                </a:ext>
              </a:extLst>
            </p:cNvPr>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703;p30">
              <a:extLst>
                <a:ext uri="{FF2B5EF4-FFF2-40B4-BE49-F238E27FC236}">
                  <a16:creationId xmlns:a16="http://schemas.microsoft.com/office/drawing/2014/main" id="{CE10B68C-E717-10F4-A9FD-A236A401D1A6}"/>
                </a:ext>
              </a:extLst>
            </p:cNvPr>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704;p30">
              <a:extLst>
                <a:ext uri="{FF2B5EF4-FFF2-40B4-BE49-F238E27FC236}">
                  <a16:creationId xmlns:a16="http://schemas.microsoft.com/office/drawing/2014/main" id="{FB8F0195-7BF0-5E59-8B96-469446E4F0D3}"/>
                </a:ext>
              </a:extLst>
            </p:cNvPr>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705;p30">
              <a:extLst>
                <a:ext uri="{FF2B5EF4-FFF2-40B4-BE49-F238E27FC236}">
                  <a16:creationId xmlns:a16="http://schemas.microsoft.com/office/drawing/2014/main" id="{CAC74941-1320-147B-7595-7027B1AD22E6}"/>
                </a:ext>
              </a:extLst>
            </p:cNvPr>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706;p30">
              <a:extLst>
                <a:ext uri="{FF2B5EF4-FFF2-40B4-BE49-F238E27FC236}">
                  <a16:creationId xmlns:a16="http://schemas.microsoft.com/office/drawing/2014/main" id="{3D1C8174-7A38-FC80-6F39-116A0088E0D8}"/>
                </a:ext>
              </a:extLst>
            </p:cNvPr>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 name="Google Shape;815;p32">
            <a:extLst>
              <a:ext uri="{FF2B5EF4-FFF2-40B4-BE49-F238E27FC236}">
                <a16:creationId xmlns:a16="http://schemas.microsoft.com/office/drawing/2014/main" id="{2C07078D-E1C5-FE77-E3DE-30075FE39F6F}"/>
              </a:ext>
            </a:extLst>
          </p:cNvPr>
          <p:cNvGrpSpPr/>
          <p:nvPr/>
        </p:nvGrpSpPr>
        <p:grpSpPr>
          <a:xfrm rot="954770">
            <a:off x="8017195" y="807723"/>
            <a:ext cx="800157" cy="1098035"/>
            <a:chOff x="199100" y="3484126"/>
            <a:chExt cx="902206" cy="1098066"/>
          </a:xfrm>
        </p:grpSpPr>
        <p:sp>
          <p:nvSpPr>
            <p:cNvPr id="43" name="Google Shape;816;p32">
              <a:extLst>
                <a:ext uri="{FF2B5EF4-FFF2-40B4-BE49-F238E27FC236}">
                  <a16:creationId xmlns:a16="http://schemas.microsoft.com/office/drawing/2014/main" id="{CB0126F4-713F-F100-08A0-EBAD3238DB5B}"/>
                </a:ext>
              </a:extLst>
            </p:cNvPr>
            <p:cNvSpPr/>
            <p:nvPr/>
          </p:nvSpPr>
          <p:spPr>
            <a:xfrm>
              <a:off x="199100" y="3484126"/>
              <a:ext cx="693644" cy="1098066"/>
            </a:xfrm>
            <a:custGeom>
              <a:avLst/>
              <a:gdLst/>
              <a:ahLst/>
              <a:cxnLst/>
              <a:rect l="l" t="t" r="r" b="b"/>
              <a:pathLst>
                <a:path w="15944" h="25240" extrusionOk="0">
                  <a:moveTo>
                    <a:pt x="13038" y="0"/>
                  </a:moveTo>
                  <a:cubicBezTo>
                    <a:pt x="11105" y="0"/>
                    <a:pt x="8744" y="1029"/>
                    <a:pt x="7739" y="5570"/>
                  </a:cubicBezTo>
                  <a:cubicBezTo>
                    <a:pt x="7739" y="5570"/>
                    <a:pt x="7119" y="9195"/>
                    <a:pt x="3589" y="13322"/>
                  </a:cubicBezTo>
                  <a:cubicBezTo>
                    <a:pt x="220" y="17287"/>
                    <a:pt x="0" y="25239"/>
                    <a:pt x="9895" y="25239"/>
                  </a:cubicBezTo>
                  <a:cubicBezTo>
                    <a:pt x="10296" y="25239"/>
                    <a:pt x="10714" y="25226"/>
                    <a:pt x="11149" y="25199"/>
                  </a:cubicBezTo>
                  <a:lnTo>
                    <a:pt x="15943" y="705"/>
                  </a:lnTo>
                  <a:cubicBezTo>
                    <a:pt x="15943" y="705"/>
                    <a:pt x="14638" y="0"/>
                    <a:pt x="13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817;p32">
              <a:extLst>
                <a:ext uri="{FF2B5EF4-FFF2-40B4-BE49-F238E27FC236}">
                  <a16:creationId xmlns:a16="http://schemas.microsoft.com/office/drawing/2014/main" id="{8531D24A-EC0F-BC75-AEB9-3024B6411CD6}"/>
                </a:ext>
              </a:extLst>
            </p:cNvPr>
            <p:cNvSpPr/>
            <p:nvPr/>
          </p:nvSpPr>
          <p:spPr>
            <a:xfrm>
              <a:off x="353151" y="3496568"/>
              <a:ext cx="748155" cy="1083971"/>
            </a:xfrm>
            <a:custGeom>
              <a:avLst/>
              <a:gdLst/>
              <a:ahLst/>
              <a:cxnLst/>
              <a:rect l="l" t="t" r="r" b="b"/>
              <a:pathLst>
                <a:path w="17197" h="24916" extrusionOk="0">
                  <a:moveTo>
                    <a:pt x="10644" y="1"/>
                  </a:moveTo>
                  <a:cubicBezTo>
                    <a:pt x="9305" y="1"/>
                    <a:pt x="7883" y="630"/>
                    <a:pt x="6941" y="1850"/>
                  </a:cubicBezTo>
                  <a:cubicBezTo>
                    <a:pt x="5462" y="3758"/>
                    <a:pt x="5557" y="6405"/>
                    <a:pt x="4746" y="8647"/>
                  </a:cubicBezTo>
                  <a:cubicBezTo>
                    <a:pt x="3482" y="12058"/>
                    <a:pt x="0" y="14729"/>
                    <a:pt x="48" y="18354"/>
                  </a:cubicBezTo>
                  <a:cubicBezTo>
                    <a:pt x="72" y="20787"/>
                    <a:pt x="1765" y="22981"/>
                    <a:pt x="3959" y="24031"/>
                  </a:cubicBezTo>
                  <a:cubicBezTo>
                    <a:pt x="5248" y="24653"/>
                    <a:pt x="6679" y="24915"/>
                    <a:pt x="8123" y="24915"/>
                  </a:cubicBezTo>
                  <a:cubicBezTo>
                    <a:pt x="9112" y="24915"/>
                    <a:pt x="10107" y="24792"/>
                    <a:pt x="11067" y="24579"/>
                  </a:cubicBezTo>
                  <a:cubicBezTo>
                    <a:pt x="12832" y="24174"/>
                    <a:pt x="14620" y="23434"/>
                    <a:pt x="15694" y="21979"/>
                  </a:cubicBezTo>
                  <a:cubicBezTo>
                    <a:pt x="17196" y="19881"/>
                    <a:pt x="16886" y="16995"/>
                    <a:pt x="16051" y="14562"/>
                  </a:cubicBezTo>
                  <a:cubicBezTo>
                    <a:pt x="15241" y="12105"/>
                    <a:pt x="14048" y="9720"/>
                    <a:pt x="14024" y="7144"/>
                  </a:cubicBezTo>
                  <a:cubicBezTo>
                    <a:pt x="14024" y="5904"/>
                    <a:pt x="14310" y="4664"/>
                    <a:pt x="14215" y="3424"/>
                  </a:cubicBezTo>
                  <a:cubicBezTo>
                    <a:pt x="14052" y="1111"/>
                    <a:pt x="12422" y="1"/>
                    <a:pt x="10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818;p32">
              <a:extLst>
                <a:ext uri="{FF2B5EF4-FFF2-40B4-BE49-F238E27FC236}">
                  <a16:creationId xmlns:a16="http://schemas.microsoft.com/office/drawing/2014/main" id="{94CEA0DF-EA6A-2543-36C1-38E1AB714A87}"/>
                </a:ext>
              </a:extLst>
            </p:cNvPr>
            <p:cNvSpPr/>
            <p:nvPr/>
          </p:nvSpPr>
          <p:spPr>
            <a:xfrm>
              <a:off x="462087" y="4151841"/>
              <a:ext cx="169887" cy="341471"/>
            </a:xfrm>
            <a:custGeom>
              <a:avLst/>
              <a:gdLst/>
              <a:ahLst/>
              <a:cxnLst/>
              <a:rect l="l" t="t" r="r" b="b"/>
              <a:pathLst>
                <a:path w="3905" h="7849" extrusionOk="0">
                  <a:moveTo>
                    <a:pt x="1522" y="1"/>
                  </a:moveTo>
                  <a:cubicBezTo>
                    <a:pt x="1471" y="1"/>
                    <a:pt x="1424" y="33"/>
                    <a:pt x="1408" y="96"/>
                  </a:cubicBezTo>
                  <a:cubicBezTo>
                    <a:pt x="1336" y="215"/>
                    <a:pt x="0" y="3030"/>
                    <a:pt x="954" y="5391"/>
                  </a:cubicBezTo>
                  <a:cubicBezTo>
                    <a:pt x="1408" y="6512"/>
                    <a:pt x="2314" y="7323"/>
                    <a:pt x="3626" y="7824"/>
                  </a:cubicBezTo>
                  <a:lnTo>
                    <a:pt x="3673" y="7824"/>
                  </a:lnTo>
                  <a:lnTo>
                    <a:pt x="3673" y="7848"/>
                  </a:lnTo>
                  <a:cubicBezTo>
                    <a:pt x="3681" y="7849"/>
                    <a:pt x="3688" y="7849"/>
                    <a:pt x="3696" y="7849"/>
                  </a:cubicBezTo>
                  <a:cubicBezTo>
                    <a:pt x="3868" y="7849"/>
                    <a:pt x="3904" y="7583"/>
                    <a:pt x="3721" y="7538"/>
                  </a:cubicBezTo>
                  <a:cubicBezTo>
                    <a:pt x="2481" y="7084"/>
                    <a:pt x="1646" y="6321"/>
                    <a:pt x="1217" y="5272"/>
                  </a:cubicBezTo>
                  <a:cubicBezTo>
                    <a:pt x="334" y="3030"/>
                    <a:pt x="1670" y="239"/>
                    <a:pt x="1670" y="215"/>
                  </a:cubicBezTo>
                  <a:cubicBezTo>
                    <a:pt x="1694" y="144"/>
                    <a:pt x="1670" y="49"/>
                    <a:pt x="1598" y="25"/>
                  </a:cubicBezTo>
                  <a:cubicBezTo>
                    <a:pt x="1575" y="9"/>
                    <a:pt x="1548"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819;p32">
              <a:extLst>
                <a:ext uri="{FF2B5EF4-FFF2-40B4-BE49-F238E27FC236}">
                  <a16:creationId xmlns:a16="http://schemas.microsoft.com/office/drawing/2014/main" id="{9A77A52D-9828-6EA3-36DA-3F3171820449}"/>
                </a:ext>
              </a:extLst>
            </p:cNvPr>
            <p:cNvSpPr/>
            <p:nvPr/>
          </p:nvSpPr>
          <p:spPr>
            <a:xfrm>
              <a:off x="544050" y="4072227"/>
              <a:ext cx="454540" cy="413254"/>
            </a:xfrm>
            <a:custGeom>
              <a:avLst/>
              <a:gdLst/>
              <a:ahLst/>
              <a:cxnLst/>
              <a:rect l="l" t="t" r="r" b="b"/>
              <a:pathLst>
                <a:path w="10448" h="9499" extrusionOk="0">
                  <a:moveTo>
                    <a:pt x="5224" y="0"/>
                  </a:moveTo>
                  <a:cubicBezTo>
                    <a:pt x="4007" y="0"/>
                    <a:pt x="2791" y="459"/>
                    <a:pt x="1861" y="1378"/>
                  </a:cubicBezTo>
                  <a:cubicBezTo>
                    <a:pt x="1" y="3238"/>
                    <a:pt x="1" y="6243"/>
                    <a:pt x="1861" y="8103"/>
                  </a:cubicBezTo>
                  <a:cubicBezTo>
                    <a:pt x="2791" y="9034"/>
                    <a:pt x="4007" y="9499"/>
                    <a:pt x="5224" y="9499"/>
                  </a:cubicBezTo>
                  <a:cubicBezTo>
                    <a:pt x="6440" y="9499"/>
                    <a:pt x="7657" y="9034"/>
                    <a:pt x="8587" y="8103"/>
                  </a:cubicBezTo>
                  <a:cubicBezTo>
                    <a:pt x="10447" y="6243"/>
                    <a:pt x="10447" y="3238"/>
                    <a:pt x="8587" y="1378"/>
                  </a:cubicBezTo>
                  <a:cubicBezTo>
                    <a:pt x="7657" y="459"/>
                    <a:pt x="6440" y="0"/>
                    <a:pt x="5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820;p32">
              <a:extLst>
                <a:ext uri="{FF2B5EF4-FFF2-40B4-BE49-F238E27FC236}">
                  <a16:creationId xmlns:a16="http://schemas.microsoft.com/office/drawing/2014/main" id="{A0723224-8CE2-32DF-F101-F3FBD5E8A81E}"/>
                </a:ext>
              </a:extLst>
            </p:cNvPr>
            <p:cNvSpPr/>
            <p:nvPr/>
          </p:nvSpPr>
          <p:spPr>
            <a:xfrm>
              <a:off x="809777" y="4137789"/>
              <a:ext cx="138998" cy="140608"/>
            </a:xfrm>
            <a:custGeom>
              <a:avLst/>
              <a:gdLst/>
              <a:ahLst/>
              <a:cxnLst/>
              <a:rect l="l" t="t" r="r" b="b"/>
              <a:pathLst>
                <a:path w="3195" h="3232" extrusionOk="0">
                  <a:moveTo>
                    <a:pt x="940" y="0"/>
                  </a:moveTo>
                  <a:cubicBezTo>
                    <a:pt x="437" y="0"/>
                    <a:pt x="0" y="303"/>
                    <a:pt x="70" y="1015"/>
                  </a:cubicBezTo>
                  <a:cubicBezTo>
                    <a:pt x="189" y="1922"/>
                    <a:pt x="1358" y="2041"/>
                    <a:pt x="1835" y="2685"/>
                  </a:cubicBezTo>
                  <a:cubicBezTo>
                    <a:pt x="1960" y="2894"/>
                    <a:pt x="2141" y="3231"/>
                    <a:pt x="2408" y="3231"/>
                  </a:cubicBezTo>
                  <a:cubicBezTo>
                    <a:pt x="2446" y="3231"/>
                    <a:pt x="2485" y="3224"/>
                    <a:pt x="2526" y="3210"/>
                  </a:cubicBezTo>
                  <a:cubicBezTo>
                    <a:pt x="3194" y="2423"/>
                    <a:pt x="2622" y="1039"/>
                    <a:pt x="1954" y="419"/>
                  </a:cubicBezTo>
                  <a:cubicBezTo>
                    <a:pt x="1687" y="152"/>
                    <a:pt x="1297" y="0"/>
                    <a:pt x="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182692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262;p47">
            <a:extLst>
              <a:ext uri="{FF2B5EF4-FFF2-40B4-BE49-F238E27FC236}">
                <a16:creationId xmlns:a16="http://schemas.microsoft.com/office/drawing/2014/main" id="{20A7544E-711C-4A64-5017-FAAF454C5588}"/>
              </a:ext>
            </a:extLst>
          </p:cNvPr>
          <p:cNvGrpSpPr/>
          <p:nvPr/>
        </p:nvGrpSpPr>
        <p:grpSpPr>
          <a:xfrm>
            <a:off x="7522911" y="1728698"/>
            <a:ext cx="1189464" cy="1345581"/>
            <a:chOff x="6891655" y="3912730"/>
            <a:chExt cx="287903" cy="418791"/>
          </a:xfrm>
        </p:grpSpPr>
        <p:sp>
          <p:nvSpPr>
            <p:cNvPr id="6" name="Google Shape;3263;p47">
              <a:extLst>
                <a:ext uri="{FF2B5EF4-FFF2-40B4-BE49-F238E27FC236}">
                  <a16:creationId xmlns:a16="http://schemas.microsoft.com/office/drawing/2014/main" id="{3A5D4D00-0A7D-7B22-2341-61765796FF15}"/>
                </a:ext>
              </a:extLst>
            </p:cNvPr>
            <p:cNvSpPr/>
            <p:nvPr/>
          </p:nvSpPr>
          <p:spPr>
            <a:xfrm>
              <a:off x="6970151" y="3912730"/>
              <a:ext cx="130912" cy="86704"/>
            </a:xfrm>
            <a:custGeom>
              <a:avLst/>
              <a:gdLst/>
              <a:ahLst/>
              <a:cxnLst/>
              <a:rect l="l" t="t" r="r" b="b"/>
              <a:pathLst>
                <a:path w="5582" h="3697" extrusionOk="0">
                  <a:moveTo>
                    <a:pt x="1919" y="0"/>
                  </a:moveTo>
                  <a:cubicBezTo>
                    <a:pt x="1440" y="0"/>
                    <a:pt x="1014" y="306"/>
                    <a:pt x="863" y="762"/>
                  </a:cubicBezTo>
                  <a:lnTo>
                    <a:pt x="0" y="3348"/>
                  </a:lnTo>
                  <a:lnTo>
                    <a:pt x="1364" y="3697"/>
                  </a:lnTo>
                  <a:lnTo>
                    <a:pt x="4225" y="3697"/>
                  </a:lnTo>
                  <a:lnTo>
                    <a:pt x="5582" y="3348"/>
                  </a:lnTo>
                  <a:lnTo>
                    <a:pt x="4719" y="762"/>
                  </a:lnTo>
                  <a:cubicBezTo>
                    <a:pt x="4568" y="306"/>
                    <a:pt x="4142" y="0"/>
                    <a:pt x="3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3264;p47">
              <a:extLst>
                <a:ext uri="{FF2B5EF4-FFF2-40B4-BE49-F238E27FC236}">
                  <a16:creationId xmlns:a16="http://schemas.microsoft.com/office/drawing/2014/main" id="{4D759AB0-86B2-308C-1047-8CCDF3BB5E96}"/>
                </a:ext>
              </a:extLst>
            </p:cNvPr>
            <p:cNvSpPr/>
            <p:nvPr/>
          </p:nvSpPr>
          <p:spPr>
            <a:xfrm>
              <a:off x="6970151" y="3912730"/>
              <a:ext cx="130912" cy="86704"/>
            </a:xfrm>
            <a:custGeom>
              <a:avLst/>
              <a:gdLst/>
              <a:ahLst/>
              <a:cxnLst/>
              <a:rect l="l" t="t" r="r" b="b"/>
              <a:pathLst>
                <a:path w="5582" h="3697" extrusionOk="0">
                  <a:moveTo>
                    <a:pt x="1919" y="0"/>
                  </a:moveTo>
                  <a:cubicBezTo>
                    <a:pt x="1440" y="0"/>
                    <a:pt x="1014" y="306"/>
                    <a:pt x="863" y="762"/>
                  </a:cubicBezTo>
                  <a:lnTo>
                    <a:pt x="0" y="3348"/>
                  </a:lnTo>
                  <a:lnTo>
                    <a:pt x="1364" y="3697"/>
                  </a:lnTo>
                  <a:lnTo>
                    <a:pt x="4225" y="3697"/>
                  </a:lnTo>
                  <a:lnTo>
                    <a:pt x="5582" y="3348"/>
                  </a:lnTo>
                  <a:lnTo>
                    <a:pt x="5341" y="2629"/>
                  </a:lnTo>
                  <a:lnTo>
                    <a:pt x="2785" y="2629"/>
                  </a:lnTo>
                  <a:cubicBezTo>
                    <a:pt x="2417" y="2629"/>
                    <a:pt x="2158" y="2269"/>
                    <a:pt x="2273" y="1921"/>
                  </a:cubicBezTo>
                  <a:lnTo>
                    <a:pt x="2659" y="762"/>
                  </a:lnTo>
                  <a:cubicBezTo>
                    <a:pt x="2807" y="315"/>
                    <a:pt x="3221" y="12"/>
                    <a:pt x="3690"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3265;p47">
              <a:extLst>
                <a:ext uri="{FF2B5EF4-FFF2-40B4-BE49-F238E27FC236}">
                  <a16:creationId xmlns:a16="http://schemas.microsoft.com/office/drawing/2014/main" id="{14747960-E624-32A0-5130-17544272182F}"/>
                </a:ext>
              </a:extLst>
            </p:cNvPr>
            <p:cNvSpPr/>
            <p:nvPr/>
          </p:nvSpPr>
          <p:spPr>
            <a:xfrm>
              <a:off x="6941914" y="4016789"/>
              <a:ext cx="38486" cy="48453"/>
            </a:xfrm>
            <a:custGeom>
              <a:avLst/>
              <a:gdLst/>
              <a:ahLst/>
              <a:cxnLst/>
              <a:rect l="l" t="t" r="r" b="b"/>
              <a:pathLst>
                <a:path w="1641" h="2066" extrusionOk="0">
                  <a:moveTo>
                    <a:pt x="750" y="1"/>
                  </a:moveTo>
                  <a:cubicBezTo>
                    <a:pt x="336" y="1"/>
                    <a:pt x="0" y="337"/>
                    <a:pt x="0" y="752"/>
                  </a:cubicBezTo>
                  <a:lnTo>
                    <a:pt x="0" y="1314"/>
                  </a:lnTo>
                  <a:cubicBezTo>
                    <a:pt x="0" y="1729"/>
                    <a:pt x="336" y="2066"/>
                    <a:pt x="750" y="2066"/>
                  </a:cubicBezTo>
                  <a:lnTo>
                    <a:pt x="1641" y="2066"/>
                  </a:lnTo>
                  <a:lnTo>
                    <a:pt x="1641"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3266;p47">
              <a:extLst>
                <a:ext uri="{FF2B5EF4-FFF2-40B4-BE49-F238E27FC236}">
                  <a16:creationId xmlns:a16="http://schemas.microsoft.com/office/drawing/2014/main" id="{8ECBFAEA-4E85-1BFC-CEB4-8FC13EF2AE91}"/>
                </a:ext>
              </a:extLst>
            </p:cNvPr>
            <p:cNvSpPr/>
            <p:nvPr/>
          </p:nvSpPr>
          <p:spPr>
            <a:xfrm>
              <a:off x="7090837" y="4016789"/>
              <a:ext cx="38462" cy="48453"/>
            </a:xfrm>
            <a:custGeom>
              <a:avLst/>
              <a:gdLst/>
              <a:ahLst/>
              <a:cxnLst/>
              <a:rect l="l" t="t" r="r" b="b"/>
              <a:pathLst>
                <a:path w="1640" h="2066" extrusionOk="0">
                  <a:moveTo>
                    <a:pt x="1" y="1"/>
                  </a:moveTo>
                  <a:lnTo>
                    <a:pt x="1" y="2066"/>
                  </a:lnTo>
                  <a:lnTo>
                    <a:pt x="890" y="2066"/>
                  </a:lnTo>
                  <a:cubicBezTo>
                    <a:pt x="1304" y="2066"/>
                    <a:pt x="1640" y="1729"/>
                    <a:pt x="1640" y="1314"/>
                  </a:cubicBezTo>
                  <a:lnTo>
                    <a:pt x="1640" y="752"/>
                  </a:lnTo>
                  <a:cubicBezTo>
                    <a:pt x="1640" y="337"/>
                    <a:pt x="1305" y="1"/>
                    <a:pt x="89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3267;p47">
              <a:extLst>
                <a:ext uri="{FF2B5EF4-FFF2-40B4-BE49-F238E27FC236}">
                  <a16:creationId xmlns:a16="http://schemas.microsoft.com/office/drawing/2014/main" id="{3A98E879-9D32-1DFF-2DEC-F5599FDDAF1E}"/>
                </a:ext>
              </a:extLst>
            </p:cNvPr>
            <p:cNvSpPr/>
            <p:nvPr/>
          </p:nvSpPr>
          <p:spPr>
            <a:xfrm>
              <a:off x="6891655" y="4161350"/>
              <a:ext cx="287903" cy="170171"/>
            </a:xfrm>
            <a:custGeom>
              <a:avLst/>
              <a:gdLst/>
              <a:ahLst/>
              <a:cxnLst/>
              <a:rect l="l" t="t" r="r" b="b"/>
              <a:pathLst>
                <a:path w="12276" h="7256" extrusionOk="0">
                  <a:moveTo>
                    <a:pt x="4561" y="1"/>
                  </a:moveTo>
                  <a:lnTo>
                    <a:pt x="3905" y="243"/>
                  </a:lnTo>
                  <a:lnTo>
                    <a:pt x="3347" y="806"/>
                  </a:lnTo>
                  <a:lnTo>
                    <a:pt x="2789" y="652"/>
                  </a:lnTo>
                  <a:lnTo>
                    <a:pt x="1061" y="1286"/>
                  </a:lnTo>
                  <a:cubicBezTo>
                    <a:pt x="422" y="1520"/>
                    <a:pt x="1" y="2125"/>
                    <a:pt x="1" y="2804"/>
                  </a:cubicBezTo>
                  <a:lnTo>
                    <a:pt x="1" y="7255"/>
                  </a:lnTo>
                  <a:lnTo>
                    <a:pt x="1675" y="7255"/>
                  </a:lnTo>
                  <a:lnTo>
                    <a:pt x="2751" y="6895"/>
                  </a:lnTo>
                  <a:lnTo>
                    <a:pt x="9487" y="6895"/>
                  </a:lnTo>
                  <a:lnTo>
                    <a:pt x="10603" y="7255"/>
                  </a:lnTo>
                  <a:lnTo>
                    <a:pt x="12275" y="7255"/>
                  </a:lnTo>
                  <a:lnTo>
                    <a:pt x="12275" y="2804"/>
                  </a:lnTo>
                  <a:cubicBezTo>
                    <a:pt x="12275" y="2125"/>
                    <a:pt x="11854" y="1520"/>
                    <a:pt x="11215" y="1286"/>
                  </a:cubicBezTo>
                  <a:lnTo>
                    <a:pt x="9487" y="652"/>
                  </a:lnTo>
                  <a:lnTo>
                    <a:pt x="8929" y="806"/>
                  </a:lnTo>
                  <a:lnTo>
                    <a:pt x="8371" y="243"/>
                  </a:lnTo>
                  <a:lnTo>
                    <a:pt x="77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268;p47">
              <a:extLst>
                <a:ext uri="{FF2B5EF4-FFF2-40B4-BE49-F238E27FC236}">
                  <a16:creationId xmlns:a16="http://schemas.microsoft.com/office/drawing/2014/main" id="{F74F694B-2BFD-4F8E-0950-0ADE831D7E80}"/>
                </a:ext>
              </a:extLst>
            </p:cNvPr>
            <p:cNvSpPr/>
            <p:nvPr/>
          </p:nvSpPr>
          <p:spPr>
            <a:xfrm>
              <a:off x="6891655" y="4161350"/>
              <a:ext cx="132272" cy="170171"/>
            </a:xfrm>
            <a:custGeom>
              <a:avLst/>
              <a:gdLst/>
              <a:ahLst/>
              <a:cxnLst/>
              <a:rect l="l" t="t" r="r" b="b"/>
              <a:pathLst>
                <a:path w="5640" h="7256" extrusionOk="0">
                  <a:moveTo>
                    <a:pt x="4561" y="1"/>
                  </a:moveTo>
                  <a:lnTo>
                    <a:pt x="3905" y="243"/>
                  </a:lnTo>
                  <a:lnTo>
                    <a:pt x="3310" y="820"/>
                  </a:lnTo>
                  <a:lnTo>
                    <a:pt x="2789" y="652"/>
                  </a:lnTo>
                  <a:lnTo>
                    <a:pt x="1061" y="1286"/>
                  </a:lnTo>
                  <a:cubicBezTo>
                    <a:pt x="422" y="1520"/>
                    <a:pt x="1" y="2125"/>
                    <a:pt x="1" y="2804"/>
                  </a:cubicBezTo>
                  <a:lnTo>
                    <a:pt x="1" y="7255"/>
                  </a:lnTo>
                  <a:lnTo>
                    <a:pt x="1077" y="7255"/>
                  </a:lnTo>
                  <a:lnTo>
                    <a:pt x="1077" y="2804"/>
                  </a:lnTo>
                  <a:cubicBezTo>
                    <a:pt x="1077" y="2125"/>
                    <a:pt x="1501" y="1520"/>
                    <a:pt x="2137" y="1286"/>
                  </a:cubicBezTo>
                  <a:lnTo>
                    <a:pt x="5640"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269;p47">
              <a:extLst>
                <a:ext uri="{FF2B5EF4-FFF2-40B4-BE49-F238E27FC236}">
                  <a16:creationId xmlns:a16="http://schemas.microsoft.com/office/drawing/2014/main" id="{D295126E-C93D-92C2-FEF8-51D98F3C4949}"/>
                </a:ext>
              </a:extLst>
            </p:cNvPr>
            <p:cNvSpPr/>
            <p:nvPr/>
          </p:nvSpPr>
          <p:spPr>
            <a:xfrm>
              <a:off x="6998622" y="4122114"/>
              <a:ext cx="73969" cy="51689"/>
            </a:xfrm>
            <a:custGeom>
              <a:avLst/>
              <a:gdLst/>
              <a:ahLst/>
              <a:cxnLst/>
              <a:rect l="l" t="t" r="r" b="b"/>
              <a:pathLst>
                <a:path w="3154" h="2204" extrusionOk="0">
                  <a:moveTo>
                    <a:pt x="1577" y="0"/>
                  </a:moveTo>
                  <a:lnTo>
                    <a:pt x="0" y="195"/>
                  </a:lnTo>
                  <a:lnTo>
                    <a:pt x="0" y="1676"/>
                  </a:lnTo>
                  <a:cubicBezTo>
                    <a:pt x="467" y="2028"/>
                    <a:pt x="1022" y="2204"/>
                    <a:pt x="1577" y="2204"/>
                  </a:cubicBezTo>
                  <a:cubicBezTo>
                    <a:pt x="2132" y="2204"/>
                    <a:pt x="2687" y="2028"/>
                    <a:pt x="3154" y="1676"/>
                  </a:cubicBezTo>
                  <a:lnTo>
                    <a:pt x="3154" y="195"/>
                  </a:lnTo>
                  <a:lnTo>
                    <a:pt x="1577" y="0"/>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270;p47">
              <a:extLst>
                <a:ext uri="{FF2B5EF4-FFF2-40B4-BE49-F238E27FC236}">
                  <a16:creationId xmlns:a16="http://schemas.microsoft.com/office/drawing/2014/main" id="{145CAB09-356B-4D7E-5A22-D65A94B9906F}"/>
                </a:ext>
              </a:extLst>
            </p:cNvPr>
            <p:cNvSpPr/>
            <p:nvPr/>
          </p:nvSpPr>
          <p:spPr>
            <a:xfrm>
              <a:off x="6998622" y="4126664"/>
              <a:ext cx="49649" cy="47140"/>
            </a:xfrm>
            <a:custGeom>
              <a:avLst/>
              <a:gdLst/>
              <a:ahLst/>
              <a:cxnLst/>
              <a:rect l="l" t="t" r="r" b="b"/>
              <a:pathLst>
                <a:path w="2117" h="2010" extrusionOk="0">
                  <a:moveTo>
                    <a:pt x="0" y="1"/>
                  </a:moveTo>
                  <a:lnTo>
                    <a:pt x="0" y="1482"/>
                  </a:lnTo>
                  <a:cubicBezTo>
                    <a:pt x="468" y="1834"/>
                    <a:pt x="1022" y="2010"/>
                    <a:pt x="1577" y="2010"/>
                  </a:cubicBezTo>
                  <a:cubicBezTo>
                    <a:pt x="1758" y="2010"/>
                    <a:pt x="1938" y="1991"/>
                    <a:pt x="2116" y="1954"/>
                  </a:cubicBezTo>
                  <a:cubicBezTo>
                    <a:pt x="1749" y="1876"/>
                    <a:pt x="1393" y="1719"/>
                    <a:pt x="1079" y="1482"/>
                  </a:cubicBezTo>
                  <a:lnTo>
                    <a:pt x="1079" y="1"/>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271;p47">
              <a:extLst>
                <a:ext uri="{FF2B5EF4-FFF2-40B4-BE49-F238E27FC236}">
                  <a16:creationId xmlns:a16="http://schemas.microsoft.com/office/drawing/2014/main" id="{D235AB9F-A4C0-23E3-5F73-8D345FA2918A}"/>
                </a:ext>
              </a:extLst>
            </p:cNvPr>
            <p:cNvSpPr/>
            <p:nvPr/>
          </p:nvSpPr>
          <p:spPr>
            <a:xfrm>
              <a:off x="6957041" y="4167026"/>
              <a:ext cx="26220" cy="68223"/>
            </a:xfrm>
            <a:custGeom>
              <a:avLst/>
              <a:gdLst/>
              <a:ahLst/>
              <a:cxnLst/>
              <a:rect l="l" t="t" r="r" b="b"/>
              <a:pathLst>
                <a:path w="1118" h="2909" extrusionOk="0">
                  <a:moveTo>
                    <a:pt x="1117" y="1"/>
                  </a:moveTo>
                  <a:lnTo>
                    <a:pt x="1" y="410"/>
                  </a:lnTo>
                  <a:lnTo>
                    <a:pt x="1" y="2908"/>
                  </a:lnTo>
                  <a:lnTo>
                    <a:pt x="1117" y="2908"/>
                  </a:lnTo>
                  <a:lnTo>
                    <a:pt x="11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272;p47">
              <a:extLst>
                <a:ext uri="{FF2B5EF4-FFF2-40B4-BE49-F238E27FC236}">
                  <a16:creationId xmlns:a16="http://schemas.microsoft.com/office/drawing/2014/main" id="{893505C2-9950-F1E6-E31C-EDDB7A7BDA60}"/>
                </a:ext>
              </a:extLst>
            </p:cNvPr>
            <p:cNvSpPr/>
            <p:nvPr/>
          </p:nvSpPr>
          <p:spPr>
            <a:xfrm>
              <a:off x="7087953" y="4167026"/>
              <a:ext cx="26196" cy="68223"/>
            </a:xfrm>
            <a:custGeom>
              <a:avLst/>
              <a:gdLst/>
              <a:ahLst/>
              <a:cxnLst/>
              <a:rect l="l" t="t" r="r" b="b"/>
              <a:pathLst>
                <a:path w="1117" h="2909" extrusionOk="0">
                  <a:moveTo>
                    <a:pt x="1" y="1"/>
                  </a:moveTo>
                  <a:lnTo>
                    <a:pt x="1" y="2908"/>
                  </a:lnTo>
                  <a:lnTo>
                    <a:pt x="1117" y="2908"/>
                  </a:lnTo>
                  <a:lnTo>
                    <a:pt x="1117" y="410"/>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273;p47">
              <a:extLst>
                <a:ext uri="{FF2B5EF4-FFF2-40B4-BE49-F238E27FC236}">
                  <a16:creationId xmlns:a16="http://schemas.microsoft.com/office/drawing/2014/main" id="{6E4BCCE1-5A8D-BC6C-327C-77A2CD9ED373}"/>
                </a:ext>
              </a:extLst>
            </p:cNvPr>
            <p:cNvSpPr/>
            <p:nvPr/>
          </p:nvSpPr>
          <p:spPr>
            <a:xfrm>
              <a:off x="6972191" y="4008628"/>
              <a:ext cx="126808" cy="127652"/>
            </a:xfrm>
            <a:custGeom>
              <a:avLst/>
              <a:gdLst/>
              <a:ahLst/>
              <a:cxnLst/>
              <a:rect l="l" t="t" r="r" b="b"/>
              <a:pathLst>
                <a:path w="5407" h="5443" extrusionOk="0">
                  <a:moveTo>
                    <a:pt x="1" y="0"/>
                  </a:moveTo>
                  <a:lnTo>
                    <a:pt x="1" y="2945"/>
                  </a:lnTo>
                  <a:cubicBezTo>
                    <a:pt x="1" y="4325"/>
                    <a:pt x="1120" y="5443"/>
                    <a:pt x="2497" y="5443"/>
                  </a:cubicBezTo>
                  <a:lnTo>
                    <a:pt x="2911" y="5443"/>
                  </a:lnTo>
                  <a:cubicBezTo>
                    <a:pt x="4291" y="5443"/>
                    <a:pt x="5407" y="4325"/>
                    <a:pt x="5407" y="2945"/>
                  </a:cubicBezTo>
                  <a:lnTo>
                    <a:pt x="5407" y="27"/>
                  </a:lnTo>
                  <a:lnTo>
                    <a:pt x="1"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274;p47">
              <a:extLst>
                <a:ext uri="{FF2B5EF4-FFF2-40B4-BE49-F238E27FC236}">
                  <a16:creationId xmlns:a16="http://schemas.microsoft.com/office/drawing/2014/main" id="{1F03E620-E9B2-7C1C-3AE0-5DE481F448D1}"/>
                </a:ext>
              </a:extLst>
            </p:cNvPr>
            <p:cNvSpPr/>
            <p:nvPr/>
          </p:nvSpPr>
          <p:spPr>
            <a:xfrm>
              <a:off x="6972191" y="4008628"/>
              <a:ext cx="126808" cy="127652"/>
            </a:xfrm>
            <a:custGeom>
              <a:avLst/>
              <a:gdLst/>
              <a:ahLst/>
              <a:cxnLst/>
              <a:rect l="l" t="t" r="r" b="b"/>
              <a:pathLst>
                <a:path w="5407" h="5443" extrusionOk="0">
                  <a:moveTo>
                    <a:pt x="1" y="0"/>
                  </a:moveTo>
                  <a:lnTo>
                    <a:pt x="1" y="2945"/>
                  </a:lnTo>
                  <a:cubicBezTo>
                    <a:pt x="1" y="4325"/>
                    <a:pt x="1120" y="5443"/>
                    <a:pt x="2497" y="5443"/>
                  </a:cubicBezTo>
                  <a:lnTo>
                    <a:pt x="2911" y="5443"/>
                  </a:lnTo>
                  <a:cubicBezTo>
                    <a:pt x="3024" y="5443"/>
                    <a:pt x="3134" y="5435"/>
                    <a:pt x="3243" y="5421"/>
                  </a:cubicBezTo>
                  <a:cubicBezTo>
                    <a:pt x="2020" y="5258"/>
                    <a:pt x="1077" y="4212"/>
                    <a:pt x="1077" y="2945"/>
                  </a:cubicBezTo>
                  <a:lnTo>
                    <a:pt x="1077" y="1786"/>
                  </a:lnTo>
                  <a:cubicBezTo>
                    <a:pt x="1077" y="1390"/>
                    <a:pt x="1399" y="1068"/>
                    <a:pt x="1797" y="1068"/>
                  </a:cubicBezTo>
                  <a:lnTo>
                    <a:pt x="5407" y="1068"/>
                  </a:lnTo>
                  <a:lnTo>
                    <a:pt x="5407" y="27"/>
                  </a:lnTo>
                  <a:lnTo>
                    <a:pt x="1"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275;p47">
              <a:extLst>
                <a:ext uri="{FF2B5EF4-FFF2-40B4-BE49-F238E27FC236}">
                  <a16:creationId xmlns:a16="http://schemas.microsoft.com/office/drawing/2014/main" id="{4B657055-3ACB-A597-AB69-4C0C4371A2EC}"/>
                </a:ext>
              </a:extLst>
            </p:cNvPr>
            <p:cNvSpPr/>
            <p:nvPr/>
          </p:nvSpPr>
          <p:spPr>
            <a:xfrm>
              <a:off x="7056573" y="4034121"/>
              <a:ext cx="12664" cy="20967"/>
            </a:xfrm>
            <a:custGeom>
              <a:avLst/>
              <a:gdLst/>
              <a:ahLst/>
              <a:cxnLst/>
              <a:rect l="l" t="t" r="r" b="b"/>
              <a:pathLst>
                <a:path w="540" h="894" extrusionOk="0">
                  <a:moveTo>
                    <a:pt x="270" y="1"/>
                  </a:moveTo>
                  <a:cubicBezTo>
                    <a:pt x="119" y="1"/>
                    <a:pt x="0" y="121"/>
                    <a:pt x="0" y="270"/>
                  </a:cubicBezTo>
                  <a:lnTo>
                    <a:pt x="0" y="624"/>
                  </a:lnTo>
                  <a:cubicBezTo>
                    <a:pt x="0" y="773"/>
                    <a:pt x="119" y="894"/>
                    <a:pt x="270" y="894"/>
                  </a:cubicBezTo>
                  <a:cubicBezTo>
                    <a:pt x="419" y="894"/>
                    <a:pt x="540" y="773"/>
                    <a:pt x="540" y="624"/>
                  </a:cubicBezTo>
                  <a:lnTo>
                    <a:pt x="540" y="270"/>
                  </a:lnTo>
                  <a:cubicBezTo>
                    <a:pt x="540" y="121"/>
                    <a:pt x="419" y="1"/>
                    <a:pt x="270" y="1"/>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276;p47">
              <a:extLst>
                <a:ext uri="{FF2B5EF4-FFF2-40B4-BE49-F238E27FC236}">
                  <a16:creationId xmlns:a16="http://schemas.microsoft.com/office/drawing/2014/main" id="{54BD36FD-82B0-4A9F-30D6-85AFB563D599}"/>
                </a:ext>
              </a:extLst>
            </p:cNvPr>
            <p:cNvSpPr/>
            <p:nvPr/>
          </p:nvSpPr>
          <p:spPr>
            <a:xfrm>
              <a:off x="7002117" y="4034121"/>
              <a:ext cx="12664" cy="20967"/>
            </a:xfrm>
            <a:custGeom>
              <a:avLst/>
              <a:gdLst/>
              <a:ahLst/>
              <a:cxnLst/>
              <a:rect l="l" t="t" r="r" b="b"/>
              <a:pathLst>
                <a:path w="540" h="894" extrusionOk="0">
                  <a:moveTo>
                    <a:pt x="270" y="1"/>
                  </a:moveTo>
                  <a:cubicBezTo>
                    <a:pt x="121" y="1"/>
                    <a:pt x="1" y="121"/>
                    <a:pt x="1" y="270"/>
                  </a:cubicBezTo>
                  <a:lnTo>
                    <a:pt x="1" y="624"/>
                  </a:lnTo>
                  <a:cubicBezTo>
                    <a:pt x="1" y="773"/>
                    <a:pt x="121" y="894"/>
                    <a:pt x="270" y="894"/>
                  </a:cubicBezTo>
                  <a:cubicBezTo>
                    <a:pt x="418" y="894"/>
                    <a:pt x="540" y="773"/>
                    <a:pt x="540" y="624"/>
                  </a:cubicBezTo>
                  <a:lnTo>
                    <a:pt x="540" y="270"/>
                  </a:lnTo>
                  <a:cubicBezTo>
                    <a:pt x="540" y="121"/>
                    <a:pt x="418" y="1"/>
                    <a:pt x="270" y="1"/>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277;p47">
              <a:extLst>
                <a:ext uri="{FF2B5EF4-FFF2-40B4-BE49-F238E27FC236}">
                  <a16:creationId xmlns:a16="http://schemas.microsoft.com/office/drawing/2014/main" id="{27D522E8-29DC-568D-BB59-3F424F621042}"/>
                </a:ext>
              </a:extLst>
            </p:cNvPr>
            <p:cNvSpPr/>
            <p:nvPr/>
          </p:nvSpPr>
          <p:spPr>
            <a:xfrm>
              <a:off x="7013444" y="4076781"/>
              <a:ext cx="44325" cy="28518"/>
            </a:xfrm>
            <a:custGeom>
              <a:avLst/>
              <a:gdLst/>
              <a:ahLst/>
              <a:cxnLst/>
              <a:rect l="l" t="t" r="r" b="b"/>
              <a:pathLst>
                <a:path w="1890" h="1216" extrusionOk="0">
                  <a:moveTo>
                    <a:pt x="270" y="0"/>
                  </a:moveTo>
                  <a:cubicBezTo>
                    <a:pt x="121" y="0"/>
                    <a:pt x="0" y="122"/>
                    <a:pt x="0" y="270"/>
                  </a:cubicBezTo>
                  <a:cubicBezTo>
                    <a:pt x="0" y="792"/>
                    <a:pt x="424" y="1216"/>
                    <a:pt x="945" y="1216"/>
                  </a:cubicBezTo>
                  <a:cubicBezTo>
                    <a:pt x="1465" y="1216"/>
                    <a:pt x="1889" y="792"/>
                    <a:pt x="1889" y="270"/>
                  </a:cubicBezTo>
                  <a:cubicBezTo>
                    <a:pt x="1889" y="122"/>
                    <a:pt x="1769" y="0"/>
                    <a:pt x="1620" y="0"/>
                  </a:cubicBezTo>
                  <a:cubicBezTo>
                    <a:pt x="1472" y="0"/>
                    <a:pt x="1350" y="122"/>
                    <a:pt x="1350" y="270"/>
                  </a:cubicBezTo>
                  <a:cubicBezTo>
                    <a:pt x="1350" y="495"/>
                    <a:pt x="1168" y="677"/>
                    <a:pt x="945" y="677"/>
                  </a:cubicBezTo>
                  <a:cubicBezTo>
                    <a:pt x="722" y="677"/>
                    <a:pt x="540" y="495"/>
                    <a:pt x="540" y="270"/>
                  </a:cubicBezTo>
                  <a:cubicBezTo>
                    <a:pt x="540" y="122"/>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278;p47">
              <a:extLst>
                <a:ext uri="{FF2B5EF4-FFF2-40B4-BE49-F238E27FC236}">
                  <a16:creationId xmlns:a16="http://schemas.microsoft.com/office/drawing/2014/main" id="{EC5BF670-E01B-F252-B78A-C17C0E17C044}"/>
                </a:ext>
              </a:extLst>
            </p:cNvPr>
            <p:cNvSpPr/>
            <p:nvPr/>
          </p:nvSpPr>
          <p:spPr>
            <a:xfrm>
              <a:off x="6924348" y="3991226"/>
              <a:ext cx="222517" cy="25587"/>
            </a:xfrm>
            <a:custGeom>
              <a:avLst/>
              <a:gdLst/>
              <a:ahLst/>
              <a:cxnLst/>
              <a:rect l="l" t="t" r="r" b="b"/>
              <a:pathLst>
                <a:path w="9488" h="1091" extrusionOk="0">
                  <a:moveTo>
                    <a:pt x="546" y="1"/>
                  </a:moveTo>
                  <a:cubicBezTo>
                    <a:pt x="245" y="1"/>
                    <a:pt x="0" y="246"/>
                    <a:pt x="0" y="547"/>
                  </a:cubicBezTo>
                  <a:cubicBezTo>
                    <a:pt x="0" y="848"/>
                    <a:pt x="245" y="1091"/>
                    <a:pt x="546" y="1091"/>
                  </a:cubicBezTo>
                  <a:lnTo>
                    <a:pt x="8942" y="1091"/>
                  </a:lnTo>
                  <a:cubicBezTo>
                    <a:pt x="9243" y="1091"/>
                    <a:pt x="9488" y="848"/>
                    <a:pt x="9488" y="547"/>
                  </a:cubicBezTo>
                  <a:cubicBezTo>
                    <a:pt x="9488" y="246"/>
                    <a:pt x="9243" y="1"/>
                    <a:pt x="8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279;p47">
              <a:extLst>
                <a:ext uri="{FF2B5EF4-FFF2-40B4-BE49-F238E27FC236}">
                  <a16:creationId xmlns:a16="http://schemas.microsoft.com/office/drawing/2014/main" id="{848C37ED-B2F3-D98F-5BDD-9A1F14357724}"/>
                </a:ext>
              </a:extLst>
            </p:cNvPr>
            <p:cNvSpPr/>
            <p:nvPr/>
          </p:nvSpPr>
          <p:spPr>
            <a:xfrm>
              <a:off x="6924348" y="3991226"/>
              <a:ext cx="54926" cy="25587"/>
            </a:xfrm>
            <a:custGeom>
              <a:avLst/>
              <a:gdLst/>
              <a:ahLst/>
              <a:cxnLst/>
              <a:rect l="l" t="t" r="r" b="b"/>
              <a:pathLst>
                <a:path w="2342" h="1091" extrusionOk="0">
                  <a:moveTo>
                    <a:pt x="546" y="1"/>
                  </a:moveTo>
                  <a:cubicBezTo>
                    <a:pt x="245" y="1"/>
                    <a:pt x="0" y="246"/>
                    <a:pt x="0" y="547"/>
                  </a:cubicBezTo>
                  <a:cubicBezTo>
                    <a:pt x="0" y="848"/>
                    <a:pt x="245" y="1091"/>
                    <a:pt x="546" y="1091"/>
                  </a:cubicBezTo>
                  <a:lnTo>
                    <a:pt x="2342" y="1091"/>
                  </a:lnTo>
                  <a:cubicBezTo>
                    <a:pt x="2041" y="1091"/>
                    <a:pt x="1799" y="848"/>
                    <a:pt x="1799" y="547"/>
                  </a:cubicBezTo>
                  <a:cubicBezTo>
                    <a:pt x="1799" y="246"/>
                    <a:pt x="2041" y="1"/>
                    <a:pt x="2342"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280;p47">
              <a:extLst>
                <a:ext uri="{FF2B5EF4-FFF2-40B4-BE49-F238E27FC236}">
                  <a16:creationId xmlns:a16="http://schemas.microsoft.com/office/drawing/2014/main" id="{6B55E07A-1B06-CD8E-3106-D6C5694E6A34}"/>
                </a:ext>
              </a:extLst>
            </p:cNvPr>
            <p:cNvSpPr/>
            <p:nvPr/>
          </p:nvSpPr>
          <p:spPr>
            <a:xfrm>
              <a:off x="6930938" y="4226806"/>
              <a:ext cx="209407" cy="104715"/>
            </a:xfrm>
            <a:custGeom>
              <a:avLst/>
              <a:gdLst/>
              <a:ahLst/>
              <a:cxnLst/>
              <a:rect l="l" t="t" r="r" b="b"/>
              <a:pathLst>
                <a:path w="8929" h="4465" extrusionOk="0">
                  <a:moveTo>
                    <a:pt x="779" y="0"/>
                  </a:moveTo>
                  <a:cubicBezTo>
                    <a:pt x="652" y="0"/>
                    <a:pt x="546" y="94"/>
                    <a:pt x="528" y="221"/>
                  </a:cubicBezTo>
                  <a:lnTo>
                    <a:pt x="0" y="4464"/>
                  </a:lnTo>
                  <a:lnTo>
                    <a:pt x="8928" y="4464"/>
                  </a:lnTo>
                  <a:lnTo>
                    <a:pt x="8398" y="221"/>
                  </a:lnTo>
                  <a:cubicBezTo>
                    <a:pt x="8380" y="94"/>
                    <a:pt x="8274" y="0"/>
                    <a:pt x="8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281;p47">
              <a:extLst>
                <a:ext uri="{FF2B5EF4-FFF2-40B4-BE49-F238E27FC236}">
                  <a16:creationId xmlns:a16="http://schemas.microsoft.com/office/drawing/2014/main" id="{B218461A-A30B-FAC3-BAF8-70880EBC55DF}"/>
                </a:ext>
              </a:extLst>
            </p:cNvPr>
            <p:cNvSpPr/>
            <p:nvPr/>
          </p:nvSpPr>
          <p:spPr>
            <a:xfrm>
              <a:off x="6930938" y="4226806"/>
              <a:ext cx="38345" cy="104715"/>
            </a:xfrm>
            <a:custGeom>
              <a:avLst/>
              <a:gdLst/>
              <a:ahLst/>
              <a:cxnLst/>
              <a:rect l="l" t="t" r="r" b="b"/>
              <a:pathLst>
                <a:path w="1635" h="4465" extrusionOk="0">
                  <a:moveTo>
                    <a:pt x="779" y="0"/>
                  </a:moveTo>
                  <a:cubicBezTo>
                    <a:pt x="652" y="0"/>
                    <a:pt x="546" y="94"/>
                    <a:pt x="528" y="221"/>
                  </a:cubicBezTo>
                  <a:lnTo>
                    <a:pt x="0" y="4464"/>
                  </a:lnTo>
                  <a:lnTo>
                    <a:pt x="1076" y="4464"/>
                  </a:lnTo>
                  <a:lnTo>
                    <a:pt x="1635"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282;p47">
              <a:extLst>
                <a:ext uri="{FF2B5EF4-FFF2-40B4-BE49-F238E27FC236}">
                  <a16:creationId xmlns:a16="http://schemas.microsoft.com/office/drawing/2014/main" id="{8018D4CC-0FFD-5B7D-3C43-FF3C42248BE3}"/>
                </a:ext>
              </a:extLst>
            </p:cNvPr>
            <p:cNvSpPr/>
            <p:nvPr/>
          </p:nvSpPr>
          <p:spPr>
            <a:xfrm>
              <a:off x="6976905" y="4272844"/>
              <a:ext cx="117403" cy="12641"/>
            </a:xfrm>
            <a:custGeom>
              <a:avLst/>
              <a:gdLst/>
              <a:ahLst/>
              <a:cxnLst/>
              <a:rect l="l" t="t" r="r" b="b"/>
              <a:pathLst>
                <a:path w="5006" h="539" extrusionOk="0">
                  <a:moveTo>
                    <a:pt x="270" y="0"/>
                  </a:moveTo>
                  <a:cubicBezTo>
                    <a:pt x="122" y="0"/>
                    <a:pt x="1" y="121"/>
                    <a:pt x="1" y="269"/>
                  </a:cubicBezTo>
                  <a:cubicBezTo>
                    <a:pt x="1" y="418"/>
                    <a:pt x="122" y="538"/>
                    <a:pt x="270" y="538"/>
                  </a:cubicBezTo>
                  <a:lnTo>
                    <a:pt x="4736" y="538"/>
                  </a:lnTo>
                  <a:cubicBezTo>
                    <a:pt x="4884" y="538"/>
                    <a:pt x="5005" y="418"/>
                    <a:pt x="5005" y="269"/>
                  </a:cubicBezTo>
                  <a:cubicBezTo>
                    <a:pt x="5005" y="121"/>
                    <a:pt x="4884" y="0"/>
                    <a:pt x="4736"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283;p47">
              <a:extLst>
                <a:ext uri="{FF2B5EF4-FFF2-40B4-BE49-F238E27FC236}">
                  <a16:creationId xmlns:a16="http://schemas.microsoft.com/office/drawing/2014/main" id="{B1AFD178-4B50-66C7-F6A4-03D89397D883}"/>
                </a:ext>
              </a:extLst>
            </p:cNvPr>
            <p:cNvSpPr/>
            <p:nvPr/>
          </p:nvSpPr>
          <p:spPr>
            <a:xfrm>
              <a:off x="6957041" y="4167026"/>
              <a:ext cx="26220" cy="18879"/>
            </a:xfrm>
            <a:custGeom>
              <a:avLst/>
              <a:gdLst/>
              <a:ahLst/>
              <a:cxnLst/>
              <a:rect l="l" t="t" r="r" b="b"/>
              <a:pathLst>
                <a:path w="1118" h="805" extrusionOk="0">
                  <a:moveTo>
                    <a:pt x="1117" y="1"/>
                  </a:moveTo>
                  <a:lnTo>
                    <a:pt x="1" y="410"/>
                  </a:lnTo>
                  <a:lnTo>
                    <a:pt x="1" y="805"/>
                  </a:lnTo>
                  <a:lnTo>
                    <a:pt x="1117" y="396"/>
                  </a:lnTo>
                  <a:lnTo>
                    <a:pt x="1117"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7" name="CuadroTexto 26">
            <a:extLst>
              <a:ext uri="{FF2B5EF4-FFF2-40B4-BE49-F238E27FC236}">
                <a16:creationId xmlns:a16="http://schemas.microsoft.com/office/drawing/2014/main" id="{ED77DB21-363D-6A82-4A93-97A29A7AE494}"/>
              </a:ext>
            </a:extLst>
          </p:cNvPr>
          <p:cNvSpPr txBox="1"/>
          <p:nvPr/>
        </p:nvSpPr>
        <p:spPr>
          <a:xfrm>
            <a:off x="3549563" y="828105"/>
            <a:ext cx="3389892" cy="707886"/>
          </a:xfrm>
          <a:prstGeom prst="rect">
            <a:avLst/>
          </a:prstGeom>
          <a:noFill/>
        </p:spPr>
        <p:txBody>
          <a:bodyPr wrap="square">
            <a:spAutoFit/>
          </a:bodyPr>
          <a:lstStyle/>
          <a:p>
            <a:pPr algn="ctr"/>
            <a:r>
              <a:rPr lang="es-CO" sz="2000" dirty="0">
                <a:solidFill>
                  <a:schemeClr val="tx1"/>
                </a:solidFill>
                <a:latin typeface="Roboto Slab ExtraBold" pitchFamily="2" charset="0"/>
                <a:ea typeface="Roboto Slab ExtraBold" pitchFamily="2" charset="0"/>
                <a:cs typeface="Roboto Slab ExtraBold" pitchFamily="2" charset="0"/>
              </a:rPr>
              <a:t>Procedimientos para </a:t>
            </a:r>
          </a:p>
          <a:p>
            <a:pPr algn="ctr"/>
            <a:r>
              <a:rPr lang="es-CO" sz="2000" dirty="0">
                <a:solidFill>
                  <a:schemeClr val="tx1"/>
                </a:solidFill>
                <a:latin typeface="Roboto Slab ExtraBold" pitchFamily="2" charset="0"/>
                <a:ea typeface="Roboto Slab ExtraBold" pitchFamily="2" charset="0"/>
                <a:cs typeface="Roboto Slab ExtraBold" pitchFamily="2" charset="0"/>
              </a:rPr>
              <a:t>acceder a la oferta</a:t>
            </a:r>
          </a:p>
        </p:txBody>
      </p:sp>
      <p:sp>
        <p:nvSpPr>
          <p:cNvPr id="28" name="Rectángulo: esquinas redondeadas 27">
            <a:extLst>
              <a:ext uri="{FF2B5EF4-FFF2-40B4-BE49-F238E27FC236}">
                <a16:creationId xmlns:a16="http://schemas.microsoft.com/office/drawing/2014/main" id="{4CA104D3-BE0B-EF9C-BC6B-47956D05536E}"/>
              </a:ext>
            </a:extLst>
          </p:cNvPr>
          <p:cNvSpPr/>
          <p:nvPr/>
        </p:nvSpPr>
        <p:spPr>
          <a:xfrm>
            <a:off x="4066095" y="1728657"/>
            <a:ext cx="2356828" cy="309406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b="1" dirty="0"/>
              <a:t>En los territorios que se prioricen para la presente vigencia se estipularán 2 cupos para juventudes rurales, identificados a través del mapeo que se está adelantando desde el grupo de juventudes rurales del MADR. Para información adicional pueden comunicarse a </a:t>
            </a:r>
            <a:r>
              <a:rPr lang="es-ES" sz="1200" b="1" dirty="0">
                <a:solidFill>
                  <a:srgbClr val="0000CC"/>
                </a:solidFill>
              </a:rPr>
              <a:t>juventudes.rurales@minagricultura.gov.co</a:t>
            </a:r>
            <a:endParaRPr lang="es-CO" sz="1200" b="1" dirty="0">
              <a:solidFill>
                <a:srgbClr val="0000CC"/>
              </a:solidFill>
            </a:endParaRPr>
          </a:p>
        </p:txBody>
      </p:sp>
      <p:sp>
        <p:nvSpPr>
          <p:cNvPr id="29" name="CuadroTexto 28">
            <a:extLst>
              <a:ext uri="{FF2B5EF4-FFF2-40B4-BE49-F238E27FC236}">
                <a16:creationId xmlns:a16="http://schemas.microsoft.com/office/drawing/2014/main" id="{9CBA5DED-3948-E85F-70AC-8E8481F3B77D}"/>
              </a:ext>
            </a:extLst>
          </p:cNvPr>
          <p:cNvSpPr txBox="1"/>
          <p:nvPr/>
        </p:nvSpPr>
        <p:spPr>
          <a:xfrm>
            <a:off x="7239944" y="3383075"/>
            <a:ext cx="1860043" cy="830997"/>
          </a:xfrm>
          <a:prstGeom prst="rect">
            <a:avLst/>
          </a:prstGeom>
          <a:noFill/>
        </p:spPr>
        <p:txBody>
          <a:bodyPr wrap="square">
            <a:spAutoFit/>
          </a:bodyPr>
          <a:lstStyle/>
          <a:p>
            <a:pPr algn="ctr"/>
            <a:r>
              <a:rPr lang="es-ES" sz="1200" b="1" dirty="0">
                <a:solidFill>
                  <a:schemeClr val="bg1"/>
                </a:solidFill>
                <a:latin typeface="Roboto Slab" pitchFamily="2" charset="0"/>
                <a:ea typeface="Roboto Slab" pitchFamily="2" charset="0"/>
                <a:cs typeface="Roboto Slab" pitchFamily="2" charset="0"/>
              </a:rPr>
              <a:t>Jóvenes entre los 18 y 28 años de edad pueden acceder a este programa</a:t>
            </a:r>
          </a:p>
        </p:txBody>
      </p:sp>
      <p:pic>
        <p:nvPicPr>
          <p:cNvPr id="30" name="Imagen 29">
            <a:extLst>
              <a:ext uri="{FF2B5EF4-FFF2-40B4-BE49-F238E27FC236}">
                <a16:creationId xmlns:a16="http://schemas.microsoft.com/office/drawing/2014/main" id="{99120DFF-AE4F-303D-70AC-F3FA07B0C508}"/>
              </a:ext>
            </a:extLst>
          </p:cNvPr>
          <p:cNvPicPr>
            <a:picLocks noChangeAspect="1"/>
          </p:cNvPicPr>
          <p:nvPr/>
        </p:nvPicPr>
        <p:blipFill>
          <a:blip r:embed="rId2"/>
          <a:stretch>
            <a:fillRect/>
          </a:stretch>
        </p:blipFill>
        <p:spPr>
          <a:xfrm>
            <a:off x="7327926" y="201699"/>
            <a:ext cx="1386463" cy="779886"/>
          </a:xfrm>
          <a:prstGeom prst="rect">
            <a:avLst/>
          </a:prstGeom>
        </p:spPr>
      </p:pic>
      <p:pic>
        <p:nvPicPr>
          <p:cNvPr id="31" name="Imagen 30">
            <a:extLst>
              <a:ext uri="{FF2B5EF4-FFF2-40B4-BE49-F238E27FC236}">
                <a16:creationId xmlns:a16="http://schemas.microsoft.com/office/drawing/2014/main" id="{65B3FD97-73DC-EA78-2423-A34844A4FD22}"/>
              </a:ext>
            </a:extLst>
          </p:cNvPr>
          <p:cNvPicPr>
            <a:picLocks noChangeAspect="1"/>
          </p:cNvPicPr>
          <p:nvPr/>
        </p:nvPicPr>
        <p:blipFill>
          <a:blip r:embed="rId3"/>
          <a:stretch>
            <a:fillRect/>
          </a:stretch>
        </p:blipFill>
        <p:spPr>
          <a:xfrm>
            <a:off x="-260034" y="-52077"/>
            <a:ext cx="4413887" cy="4682134"/>
          </a:xfrm>
          <a:prstGeom prst="rect">
            <a:avLst/>
          </a:prstGeom>
        </p:spPr>
      </p:pic>
    </p:spTree>
    <p:extLst>
      <p:ext uri="{BB962C8B-B14F-4D97-AF65-F5344CB8AC3E}">
        <p14:creationId xmlns:p14="http://schemas.microsoft.com/office/powerpoint/2010/main" val="322779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F2CA5C75-D358-7B66-5DD5-111D0C2289E3}"/>
              </a:ext>
            </a:extLst>
          </p:cNvPr>
          <p:cNvSpPr>
            <a:spLocks noGrp="1"/>
          </p:cNvSpPr>
          <p:nvPr>
            <p:ph type="title"/>
          </p:nvPr>
        </p:nvSpPr>
        <p:spPr>
          <a:xfrm>
            <a:off x="193228" y="354655"/>
            <a:ext cx="3207048" cy="1204963"/>
          </a:xfrm>
        </p:spPr>
        <p:txBody>
          <a:bodyPr/>
          <a:lstStyle/>
          <a:p>
            <a:pPr algn="ctr"/>
            <a:r>
              <a:rPr lang="es-CO" sz="2800" dirty="0">
                <a:solidFill>
                  <a:schemeClr val="accent5"/>
                </a:solidFill>
              </a:rPr>
              <a:t>Alianzas Productivas</a:t>
            </a:r>
          </a:p>
        </p:txBody>
      </p:sp>
      <p:grpSp>
        <p:nvGrpSpPr>
          <p:cNvPr id="6" name="Google Shape;1609;p44">
            <a:extLst>
              <a:ext uri="{FF2B5EF4-FFF2-40B4-BE49-F238E27FC236}">
                <a16:creationId xmlns:a16="http://schemas.microsoft.com/office/drawing/2014/main" id="{1011C1A7-1224-F41E-2EDD-089EC531C98E}"/>
              </a:ext>
            </a:extLst>
          </p:cNvPr>
          <p:cNvGrpSpPr/>
          <p:nvPr/>
        </p:nvGrpSpPr>
        <p:grpSpPr>
          <a:xfrm rot="1045877">
            <a:off x="684772" y="3009117"/>
            <a:ext cx="2185274" cy="1664825"/>
            <a:chOff x="4492975" y="964425"/>
            <a:chExt cx="2888900" cy="2200875"/>
          </a:xfrm>
        </p:grpSpPr>
        <p:sp>
          <p:nvSpPr>
            <p:cNvPr id="7" name="Google Shape;1610;p44">
              <a:extLst>
                <a:ext uri="{FF2B5EF4-FFF2-40B4-BE49-F238E27FC236}">
                  <a16:creationId xmlns:a16="http://schemas.microsoft.com/office/drawing/2014/main" id="{C70D85E1-EA59-4B75-B4D8-B6F88F777C65}"/>
                </a:ext>
              </a:extLst>
            </p:cNvPr>
            <p:cNvSpPr/>
            <p:nvPr/>
          </p:nvSpPr>
          <p:spPr>
            <a:xfrm>
              <a:off x="4492975" y="2915825"/>
              <a:ext cx="346050" cy="243425"/>
            </a:xfrm>
            <a:custGeom>
              <a:avLst/>
              <a:gdLst/>
              <a:ahLst/>
              <a:cxnLst/>
              <a:rect l="l" t="t" r="r" b="b"/>
              <a:pathLst>
                <a:path w="13842" h="9737" extrusionOk="0">
                  <a:moveTo>
                    <a:pt x="3702" y="0"/>
                  </a:moveTo>
                  <a:lnTo>
                    <a:pt x="3139" y="81"/>
                  </a:lnTo>
                  <a:lnTo>
                    <a:pt x="2495" y="322"/>
                  </a:lnTo>
                  <a:lnTo>
                    <a:pt x="2012" y="563"/>
                  </a:lnTo>
                  <a:lnTo>
                    <a:pt x="1530" y="966"/>
                  </a:lnTo>
                  <a:lnTo>
                    <a:pt x="1127" y="1368"/>
                  </a:lnTo>
                  <a:lnTo>
                    <a:pt x="725" y="1851"/>
                  </a:lnTo>
                  <a:lnTo>
                    <a:pt x="483" y="2334"/>
                  </a:lnTo>
                  <a:lnTo>
                    <a:pt x="242" y="2897"/>
                  </a:lnTo>
                  <a:lnTo>
                    <a:pt x="81" y="3460"/>
                  </a:lnTo>
                  <a:lnTo>
                    <a:pt x="1" y="4104"/>
                  </a:lnTo>
                  <a:lnTo>
                    <a:pt x="1" y="4667"/>
                  </a:lnTo>
                  <a:lnTo>
                    <a:pt x="81" y="5231"/>
                  </a:lnTo>
                  <a:lnTo>
                    <a:pt x="242" y="5794"/>
                  </a:lnTo>
                  <a:lnTo>
                    <a:pt x="483" y="6357"/>
                  </a:lnTo>
                  <a:lnTo>
                    <a:pt x="725" y="6840"/>
                  </a:lnTo>
                  <a:lnTo>
                    <a:pt x="1047" y="7323"/>
                  </a:lnTo>
                  <a:lnTo>
                    <a:pt x="1449" y="7806"/>
                  </a:lnTo>
                  <a:lnTo>
                    <a:pt x="1851" y="8208"/>
                  </a:lnTo>
                  <a:lnTo>
                    <a:pt x="2334" y="8530"/>
                  </a:lnTo>
                  <a:lnTo>
                    <a:pt x="2737" y="8852"/>
                  </a:lnTo>
                  <a:lnTo>
                    <a:pt x="3300" y="9093"/>
                  </a:lnTo>
                  <a:lnTo>
                    <a:pt x="3783" y="9335"/>
                  </a:lnTo>
                  <a:lnTo>
                    <a:pt x="4909" y="9576"/>
                  </a:lnTo>
                  <a:lnTo>
                    <a:pt x="6036" y="9737"/>
                  </a:lnTo>
                  <a:lnTo>
                    <a:pt x="6197" y="9737"/>
                  </a:lnTo>
                  <a:lnTo>
                    <a:pt x="7002" y="9657"/>
                  </a:lnTo>
                  <a:lnTo>
                    <a:pt x="7887" y="9496"/>
                  </a:lnTo>
                  <a:lnTo>
                    <a:pt x="8691" y="9335"/>
                  </a:lnTo>
                  <a:lnTo>
                    <a:pt x="9496" y="9013"/>
                  </a:lnTo>
                  <a:lnTo>
                    <a:pt x="10220" y="8610"/>
                  </a:lnTo>
                  <a:lnTo>
                    <a:pt x="10864" y="8128"/>
                  </a:lnTo>
                  <a:lnTo>
                    <a:pt x="11508" y="7564"/>
                  </a:lnTo>
                  <a:lnTo>
                    <a:pt x="12071" y="6921"/>
                  </a:lnTo>
                  <a:lnTo>
                    <a:pt x="12635" y="6277"/>
                  </a:lnTo>
                  <a:lnTo>
                    <a:pt x="13037" y="5472"/>
                  </a:lnTo>
                  <a:lnTo>
                    <a:pt x="13359" y="4667"/>
                  </a:lnTo>
                  <a:lnTo>
                    <a:pt x="13681" y="3863"/>
                  </a:lnTo>
                  <a:lnTo>
                    <a:pt x="13761" y="3058"/>
                  </a:lnTo>
                  <a:lnTo>
                    <a:pt x="13842" y="2173"/>
                  </a:lnTo>
                  <a:lnTo>
                    <a:pt x="13842" y="1288"/>
                  </a:lnTo>
                  <a:lnTo>
                    <a:pt x="13681" y="483"/>
                  </a:lnTo>
                  <a:lnTo>
                    <a:pt x="13600" y="242"/>
                  </a:lnTo>
                  <a:lnTo>
                    <a:pt x="13439" y="81"/>
                  </a:lnTo>
                  <a:lnTo>
                    <a:pt x="13198" y="0"/>
                  </a:lnTo>
                  <a:lnTo>
                    <a:pt x="12956" y="0"/>
                  </a:lnTo>
                  <a:lnTo>
                    <a:pt x="12715" y="81"/>
                  </a:lnTo>
                  <a:lnTo>
                    <a:pt x="12554" y="242"/>
                  </a:lnTo>
                  <a:lnTo>
                    <a:pt x="12474" y="483"/>
                  </a:lnTo>
                  <a:lnTo>
                    <a:pt x="12474" y="724"/>
                  </a:lnTo>
                  <a:lnTo>
                    <a:pt x="12554" y="1449"/>
                  </a:lnTo>
                  <a:lnTo>
                    <a:pt x="12635" y="2173"/>
                  </a:lnTo>
                  <a:lnTo>
                    <a:pt x="12554" y="2897"/>
                  </a:lnTo>
                  <a:lnTo>
                    <a:pt x="12393" y="3541"/>
                  </a:lnTo>
                  <a:lnTo>
                    <a:pt x="12232" y="4265"/>
                  </a:lnTo>
                  <a:lnTo>
                    <a:pt x="11910" y="4909"/>
                  </a:lnTo>
                  <a:lnTo>
                    <a:pt x="11588" y="5553"/>
                  </a:lnTo>
                  <a:lnTo>
                    <a:pt x="11106" y="6116"/>
                  </a:lnTo>
                  <a:lnTo>
                    <a:pt x="10623" y="6679"/>
                  </a:lnTo>
                  <a:lnTo>
                    <a:pt x="10140" y="7081"/>
                  </a:lnTo>
                  <a:lnTo>
                    <a:pt x="9496" y="7484"/>
                  </a:lnTo>
                  <a:lnTo>
                    <a:pt x="8852" y="7886"/>
                  </a:lnTo>
                  <a:lnTo>
                    <a:pt x="8209" y="8128"/>
                  </a:lnTo>
                  <a:lnTo>
                    <a:pt x="7484" y="8289"/>
                  </a:lnTo>
                  <a:lnTo>
                    <a:pt x="6760" y="8449"/>
                  </a:lnTo>
                  <a:lnTo>
                    <a:pt x="6116" y="8449"/>
                  </a:lnTo>
                  <a:lnTo>
                    <a:pt x="5151" y="8369"/>
                  </a:lnTo>
                  <a:lnTo>
                    <a:pt x="4266" y="8128"/>
                  </a:lnTo>
                  <a:lnTo>
                    <a:pt x="3380" y="7725"/>
                  </a:lnTo>
                  <a:lnTo>
                    <a:pt x="2737" y="7242"/>
                  </a:lnTo>
                  <a:lnTo>
                    <a:pt x="2334" y="6921"/>
                  </a:lnTo>
                  <a:lnTo>
                    <a:pt x="2093" y="6599"/>
                  </a:lnTo>
                  <a:lnTo>
                    <a:pt x="1610" y="5794"/>
                  </a:lnTo>
                  <a:lnTo>
                    <a:pt x="1449" y="5392"/>
                  </a:lnTo>
                  <a:lnTo>
                    <a:pt x="1369" y="4989"/>
                  </a:lnTo>
                  <a:lnTo>
                    <a:pt x="1288" y="4587"/>
                  </a:lnTo>
                  <a:lnTo>
                    <a:pt x="1288" y="4185"/>
                  </a:lnTo>
                  <a:lnTo>
                    <a:pt x="1288" y="3702"/>
                  </a:lnTo>
                  <a:lnTo>
                    <a:pt x="1449" y="3299"/>
                  </a:lnTo>
                  <a:lnTo>
                    <a:pt x="1610" y="2897"/>
                  </a:lnTo>
                  <a:lnTo>
                    <a:pt x="1771" y="2575"/>
                  </a:lnTo>
                  <a:lnTo>
                    <a:pt x="2012" y="2173"/>
                  </a:lnTo>
                  <a:lnTo>
                    <a:pt x="2334" y="1931"/>
                  </a:lnTo>
                  <a:lnTo>
                    <a:pt x="2656" y="1690"/>
                  </a:lnTo>
                  <a:lnTo>
                    <a:pt x="3059" y="1449"/>
                  </a:lnTo>
                  <a:lnTo>
                    <a:pt x="3380" y="1368"/>
                  </a:lnTo>
                  <a:lnTo>
                    <a:pt x="3863" y="1288"/>
                  </a:lnTo>
                  <a:lnTo>
                    <a:pt x="4266" y="1288"/>
                  </a:lnTo>
                  <a:lnTo>
                    <a:pt x="4668" y="1368"/>
                  </a:lnTo>
                  <a:lnTo>
                    <a:pt x="4990" y="1449"/>
                  </a:lnTo>
                  <a:lnTo>
                    <a:pt x="5392" y="1610"/>
                  </a:lnTo>
                  <a:lnTo>
                    <a:pt x="5714" y="1851"/>
                  </a:lnTo>
                  <a:lnTo>
                    <a:pt x="5955" y="2173"/>
                  </a:lnTo>
                  <a:lnTo>
                    <a:pt x="6197" y="2495"/>
                  </a:lnTo>
                  <a:lnTo>
                    <a:pt x="6277" y="2897"/>
                  </a:lnTo>
                  <a:lnTo>
                    <a:pt x="6358" y="3219"/>
                  </a:lnTo>
                  <a:lnTo>
                    <a:pt x="6358" y="3621"/>
                  </a:lnTo>
                  <a:lnTo>
                    <a:pt x="6277" y="4024"/>
                  </a:lnTo>
                  <a:lnTo>
                    <a:pt x="6116" y="4346"/>
                  </a:lnTo>
                  <a:lnTo>
                    <a:pt x="5955" y="4667"/>
                  </a:lnTo>
                  <a:lnTo>
                    <a:pt x="5634" y="4989"/>
                  </a:lnTo>
                  <a:lnTo>
                    <a:pt x="5473" y="5150"/>
                  </a:lnTo>
                  <a:lnTo>
                    <a:pt x="5392" y="5392"/>
                  </a:lnTo>
                  <a:lnTo>
                    <a:pt x="5473" y="5633"/>
                  </a:lnTo>
                  <a:lnTo>
                    <a:pt x="5553" y="5874"/>
                  </a:lnTo>
                  <a:lnTo>
                    <a:pt x="5714" y="6035"/>
                  </a:lnTo>
                  <a:lnTo>
                    <a:pt x="5955" y="6116"/>
                  </a:lnTo>
                  <a:lnTo>
                    <a:pt x="6197" y="6035"/>
                  </a:lnTo>
                  <a:lnTo>
                    <a:pt x="6438" y="5955"/>
                  </a:lnTo>
                  <a:lnTo>
                    <a:pt x="6921" y="5553"/>
                  </a:lnTo>
                  <a:lnTo>
                    <a:pt x="7243" y="4989"/>
                  </a:lnTo>
                  <a:lnTo>
                    <a:pt x="7484" y="4426"/>
                  </a:lnTo>
                  <a:lnTo>
                    <a:pt x="7565" y="3782"/>
                  </a:lnTo>
                  <a:lnTo>
                    <a:pt x="7645" y="3138"/>
                  </a:lnTo>
                  <a:lnTo>
                    <a:pt x="7484" y="2575"/>
                  </a:lnTo>
                  <a:lnTo>
                    <a:pt x="7323" y="1931"/>
                  </a:lnTo>
                  <a:lnTo>
                    <a:pt x="7002" y="1368"/>
                  </a:lnTo>
                  <a:lnTo>
                    <a:pt x="6599" y="966"/>
                  </a:lnTo>
                  <a:lnTo>
                    <a:pt x="6116" y="563"/>
                  </a:lnTo>
                  <a:lnTo>
                    <a:pt x="5553" y="322"/>
                  </a:lnTo>
                  <a:lnTo>
                    <a:pt x="4990" y="81"/>
                  </a:lnTo>
                  <a:lnTo>
                    <a:pt x="4346"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611;p44">
              <a:extLst>
                <a:ext uri="{FF2B5EF4-FFF2-40B4-BE49-F238E27FC236}">
                  <a16:creationId xmlns:a16="http://schemas.microsoft.com/office/drawing/2014/main" id="{ABD92B20-1B2F-BD26-E663-F31627B1E61F}"/>
                </a:ext>
              </a:extLst>
            </p:cNvPr>
            <p:cNvSpPr/>
            <p:nvPr/>
          </p:nvSpPr>
          <p:spPr>
            <a:xfrm>
              <a:off x="6402125" y="964425"/>
              <a:ext cx="247475" cy="382250"/>
            </a:xfrm>
            <a:custGeom>
              <a:avLst/>
              <a:gdLst/>
              <a:ahLst/>
              <a:cxnLst/>
              <a:rect l="l" t="t" r="r" b="b"/>
              <a:pathLst>
                <a:path w="9899" h="15290" extrusionOk="0">
                  <a:moveTo>
                    <a:pt x="6921" y="0"/>
                  </a:moveTo>
                  <a:lnTo>
                    <a:pt x="1" y="11186"/>
                  </a:lnTo>
                  <a:lnTo>
                    <a:pt x="8531" y="15290"/>
                  </a:lnTo>
                  <a:lnTo>
                    <a:pt x="9094" y="13600"/>
                  </a:lnTo>
                  <a:lnTo>
                    <a:pt x="9577" y="11990"/>
                  </a:lnTo>
                  <a:lnTo>
                    <a:pt x="9818" y="10381"/>
                  </a:lnTo>
                  <a:lnTo>
                    <a:pt x="9899" y="8932"/>
                  </a:lnTo>
                  <a:lnTo>
                    <a:pt x="9899" y="7565"/>
                  </a:lnTo>
                  <a:lnTo>
                    <a:pt x="9738" y="6357"/>
                  </a:lnTo>
                  <a:lnTo>
                    <a:pt x="9496" y="5150"/>
                  </a:lnTo>
                  <a:lnTo>
                    <a:pt x="9175" y="4104"/>
                  </a:lnTo>
                  <a:lnTo>
                    <a:pt x="8853" y="3219"/>
                  </a:lnTo>
                  <a:lnTo>
                    <a:pt x="8450" y="2334"/>
                  </a:lnTo>
                  <a:lnTo>
                    <a:pt x="8128" y="1690"/>
                  </a:lnTo>
                  <a:lnTo>
                    <a:pt x="7726" y="1127"/>
                  </a:lnTo>
                  <a:lnTo>
                    <a:pt x="7163" y="322"/>
                  </a:lnTo>
                  <a:lnTo>
                    <a:pt x="6921"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612;p44">
              <a:extLst>
                <a:ext uri="{FF2B5EF4-FFF2-40B4-BE49-F238E27FC236}">
                  <a16:creationId xmlns:a16="http://schemas.microsoft.com/office/drawing/2014/main" id="{A2E19413-078A-EB20-C828-D285BDA37595}"/>
                </a:ext>
              </a:extLst>
            </p:cNvPr>
            <p:cNvSpPr/>
            <p:nvPr/>
          </p:nvSpPr>
          <p:spPr>
            <a:xfrm>
              <a:off x="6420250" y="2350525"/>
              <a:ext cx="319875" cy="778550"/>
            </a:xfrm>
            <a:custGeom>
              <a:avLst/>
              <a:gdLst/>
              <a:ahLst/>
              <a:cxnLst/>
              <a:rect l="l" t="t" r="r" b="b"/>
              <a:pathLst>
                <a:path w="12795" h="31142" extrusionOk="0">
                  <a:moveTo>
                    <a:pt x="10300" y="0"/>
                  </a:moveTo>
                  <a:lnTo>
                    <a:pt x="0" y="5874"/>
                  </a:lnTo>
                  <a:lnTo>
                    <a:pt x="8289" y="31142"/>
                  </a:lnTo>
                  <a:lnTo>
                    <a:pt x="12795" y="31142"/>
                  </a:lnTo>
                  <a:lnTo>
                    <a:pt x="10300"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613;p44">
              <a:extLst>
                <a:ext uri="{FF2B5EF4-FFF2-40B4-BE49-F238E27FC236}">
                  <a16:creationId xmlns:a16="http://schemas.microsoft.com/office/drawing/2014/main" id="{AC540DA7-BECC-C666-89A5-F22512942C97}"/>
                </a:ext>
              </a:extLst>
            </p:cNvPr>
            <p:cNvSpPr/>
            <p:nvPr/>
          </p:nvSpPr>
          <p:spPr>
            <a:xfrm>
              <a:off x="6603325" y="3058650"/>
              <a:ext cx="136800" cy="70425"/>
            </a:xfrm>
            <a:custGeom>
              <a:avLst/>
              <a:gdLst/>
              <a:ahLst/>
              <a:cxnLst/>
              <a:rect l="l" t="t" r="r" b="b"/>
              <a:pathLst>
                <a:path w="5472" h="2817" extrusionOk="0">
                  <a:moveTo>
                    <a:pt x="0" y="0"/>
                  </a:moveTo>
                  <a:lnTo>
                    <a:pt x="966" y="2817"/>
                  </a:lnTo>
                  <a:lnTo>
                    <a:pt x="5472" y="2817"/>
                  </a:lnTo>
                  <a:lnTo>
                    <a:pt x="5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614;p44">
              <a:extLst>
                <a:ext uri="{FF2B5EF4-FFF2-40B4-BE49-F238E27FC236}">
                  <a16:creationId xmlns:a16="http://schemas.microsoft.com/office/drawing/2014/main" id="{D32F2710-BCFB-F360-48C3-125D7A269E81}"/>
                </a:ext>
              </a:extLst>
            </p:cNvPr>
            <p:cNvSpPr/>
            <p:nvPr/>
          </p:nvSpPr>
          <p:spPr>
            <a:xfrm>
              <a:off x="4822900" y="2386725"/>
              <a:ext cx="1221175" cy="706150"/>
            </a:xfrm>
            <a:custGeom>
              <a:avLst/>
              <a:gdLst/>
              <a:ahLst/>
              <a:cxnLst/>
              <a:rect l="l" t="t" r="r" b="b"/>
              <a:pathLst>
                <a:path w="48847" h="28246" extrusionOk="0">
                  <a:moveTo>
                    <a:pt x="14888" y="1"/>
                  </a:moveTo>
                  <a:lnTo>
                    <a:pt x="11910" y="161"/>
                  </a:lnTo>
                  <a:lnTo>
                    <a:pt x="9174" y="564"/>
                  </a:lnTo>
                  <a:lnTo>
                    <a:pt x="6680" y="966"/>
                  </a:lnTo>
                  <a:lnTo>
                    <a:pt x="4427" y="1449"/>
                  </a:lnTo>
                  <a:lnTo>
                    <a:pt x="2576" y="1932"/>
                  </a:lnTo>
                  <a:lnTo>
                    <a:pt x="1208" y="2334"/>
                  </a:lnTo>
                  <a:lnTo>
                    <a:pt x="1" y="2737"/>
                  </a:lnTo>
                  <a:lnTo>
                    <a:pt x="162" y="5070"/>
                  </a:lnTo>
                  <a:lnTo>
                    <a:pt x="484" y="7323"/>
                  </a:lnTo>
                  <a:lnTo>
                    <a:pt x="806" y="9416"/>
                  </a:lnTo>
                  <a:lnTo>
                    <a:pt x="1369" y="11347"/>
                  </a:lnTo>
                  <a:lnTo>
                    <a:pt x="1932" y="13117"/>
                  </a:lnTo>
                  <a:lnTo>
                    <a:pt x="2576" y="14807"/>
                  </a:lnTo>
                  <a:lnTo>
                    <a:pt x="3381" y="16336"/>
                  </a:lnTo>
                  <a:lnTo>
                    <a:pt x="4185" y="17784"/>
                  </a:lnTo>
                  <a:lnTo>
                    <a:pt x="5151" y="19072"/>
                  </a:lnTo>
                  <a:lnTo>
                    <a:pt x="6036" y="20279"/>
                  </a:lnTo>
                  <a:lnTo>
                    <a:pt x="7082" y="21325"/>
                  </a:lnTo>
                  <a:lnTo>
                    <a:pt x="8128" y="22291"/>
                  </a:lnTo>
                  <a:lnTo>
                    <a:pt x="9174" y="23176"/>
                  </a:lnTo>
                  <a:lnTo>
                    <a:pt x="10301" y="23981"/>
                  </a:lnTo>
                  <a:lnTo>
                    <a:pt x="11428" y="24705"/>
                  </a:lnTo>
                  <a:lnTo>
                    <a:pt x="12554" y="25349"/>
                  </a:lnTo>
                  <a:lnTo>
                    <a:pt x="13681" y="25831"/>
                  </a:lnTo>
                  <a:lnTo>
                    <a:pt x="14807" y="26314"/>
                  </a:lnTo>
                  <a:lnTo>
                    <a:pt x="15853" y="26717"/>
                  </a:lnTo>
                  <a:lnTo>
                    <a:pt x="16900" y="27119"/>
                  </a:lnTo>
                  <a:lnTo>
                    <a:pt x="18911" y="27602"/>
                  </a:lnTo>
                  <a:lnTo>
                    <a:pt x="20762" y="27924"/>
                  </a:lnTo>
                  <a:lnTo>
                    <a:pt x="22211" y="28165"/>
                  </a:lnTo>
                  <a:lnTo>
                    <a:pt x="23418" y="28245"/>
                  </a:lnTo>
                  <a:lnTo>
                    <a:pt x="45788" y="28245"/>
                  </a:lnTo>
                  <a:lnTo>
                    <a:pt x="48846" y="23900"/>
                  </a:lnTo>
                  <a:lnTo>
                    <a:pt x="38707" y="22532"/>
                  </a:lnTo>
                  <a:lnTo>
                    <a:pt x="38868" y="21647"/>
                  </a:lnTo>
                  <a:lnTo>
                    <a:pt x="38948" y="20601"/>
                  </a:lnTo>
                  <a:lnTo>
                    <a:pt x="38948" y="19152"/>
                  </a:lnTo>
                  <a:lnTo>
                    <a:pt x="38787" y="17382"/>
                  </a:lnTo>
                  <a:lnTo>
                    <a:pt x="38627" y="16416"/>
                  </a:lnTo>
                  <a:lnTo>
                    <a:pt x="38466" y="15290"/>
                  </a:lnTo>
                  <a:lnTo>
                    <a:pt x="38224" y="14163"/>
                  </a:lnTo>
                  <a:lnTo>
                    <a:pt x="37822" y="12876"/>
                  </a:lnTo>
                  <a:lnTo>
                    <a:pt x="37419" y="11588"/>
                  </a:lnTo>
                  <a:lnTo>
                    <a:pt x="36856" y="10220"/>
                  </a:lnTo>
                  <a:lnTo>
                    <a:pt x="35971" y="8691"/>
                  </a:lnTo>
                  <a:lnTo>
                    <a:pt x="34925" y="7323"/>
                  </a:lnTo>
                  <a:lnTo>
                    <a:pt x="33798" y="6036"/>
                  </a:lnTo>
                  <a:lnTo>
                    <a:pt x="32591" y="4990"/>
                  </a:lnTo>
                  <a:lnTo>
                    <a:pt x="31304" y="4024"/>
                  </a:lnTo>
                  <a:lnTo>
                    <a:pt x="29936" y="3139"/>
                  </a:lnTo>
                  <a:lnTo>
                    <a:pt x="28487" y="2415"/>
                  </a:lnTo>
                  <a:lnTo>
                    <a:pt x="27119" y="1771"/>
                  </a:lnTo>
                  <a:lnTo>
                    <a:pt x="25590" y="1288"/>
                  </a:lnTo>
                  <a:lnTo>
                    <a:pt x="24061" y="805"/>
                  </a:lnTo>
                  <a:lnTo>
                    <a:pt x="22532" y="483"/>
                  </a:lnTo>
                  <a:lnTo>
                    <a:pt x="21004" y="242"/>
                  </a:lnTo>
                  <a:lnTo>
                    <a:pt x="19475" y="81"/>
                  </a:lnTo>
                  <a:lnTo>
                    <a:pt x="17946"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615;p44">
              <a:extLst>
                <a:ext uri="{FF2B5EF4-FFF2-40B4-BE49-F238E27FC236}">
                  <a16:creationId xmlns:a16="http://schemas.microsoft.com/office/drawing/2014/main" id="{1D2855C4-5C3F-E9BF-2CF5-E866BB3648FE}"/>
                </a:ext>
              </a:extLst>
            </p:cNvPr>
            <p:cNvSpPr/>
            <p:nvPr/>
          </p:nvSpPr>
          <p:spPr>
            <a:xfrm>
              <a:off x="5887125" y="2970125"/>
              <a:ext cx="156950" cy="122750"/>
            </a:xfrm>
            <a:custGeom>
              <a:avLst/>
              <a:gdLst/>
              <a:ahLst/>
              <a:cxnLst/>
              <a:rect l="l" t="t" r="r" b="b"/>
              <a:pathLst>
                <a:path w="6278" h="4910" extrusionOk="0">
                  <a:moveTo>
                    <a:pt x="2495" y="1"/>
                  </a:moveTo>
                  <a:lnTo>
                    <a:pt x="1" y="4909"/>
                  </a:lnTo>
                  <a:lnTo>
                    <a:pt x="3219" y="4909"/>
                  </a:lnTo>
                  <a:lnTo>
                    <a:pt x="6277" y="564"/>
                  </a:lnTo>
                  <a:lnTo>
                    <a:pt x="24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616;p44">
              <a:extLst>
                <a:ext uri="{FF2B5EF4-FFF2-40B4-BE49-F238E27FC236}">
                  <a16:creationId xmlns:a16="http://schemas.microsoft.com/office/drawing/2014/main" id="{1DC47C9A-7FDE-90A4-BE47-EE1B393F829A}"/>
                </a:ext>
              </a:extLst>
            </p:cNvPr>
            <p:cNvSpPr/>
            <p:nvPr/>
          </p:nvSpPr>
          <p:spPr>
            <a:xfrm>
              <a:off x="4607650" y="1081100"/>
              <a:ext cx="2084200" cy="2033900"/>
            </a:xfrm>
            <a:custGeom>
              <a:avLst/>
              <a:gdLst/>
              <a:ahLst/>
              <a:cxnLst/>
              <a:rect l="l" t="t" r="r" b="b"/>
              <a:pathLst>
                <a:path w="83368" h="81356" extrusionOk="0">
                  <a:moveTo>
                    <a:pt x="41925" y="1"/>
                  </a:moveTo>
                  <a:lnTo>
                    <a:pt x="40316" y="564"/>
                  </a:lnTo>
                  <a:lnTo>
                    <a:pt x="38385" y="1288"/>
                  </a:lnTo>
                  <a:lnTo>
                    <a:pt x="35810" y="2334"/>
                  </a:lnTo>
                  <a:lnTo>
                    <a:pt x="32832" y="3783"/>
                  </a:lnTo>
                  <a:lnTo>
                    <a:pt x="31223" y="4587"/>
                  </a:lnTo>
                  <a:lnTo>
                    <a:pt x="29533" y="5473"/>
                  </a:lnTo>
                  <a:lnTo>
                    <a:pt x="27763" y="6519"/>
                  </a:lnTo>
                  <a:lnTo>
                    <a:pt x="25912" y="7645"/>
                  </a:lnTo>
                  <a:lnTo>
                    <a:pt x="24061" y="8852"/>
                  </a:lnTo>
                  <a:lnTo>
                    <a:pt x="22130" y="10220"/>
                  </a:lnTo>
                  <a:lnTo>
                    <a:pt x="20279" y="11669"/>
                  </a:lnTo>
                  <a:lnTo>
                    <a:pt x="18348" y="13198"/>
                  </a:lnTo>
                  <a:lnTo>
                    <a:pt x="16497" y="14888"/>
                  </a:lnTo>
                  <a:lnTo>
                    <a:pt x="14646" y="16658"/>
                  </a:lnTo>
                  <a:lnTo>
                    <a:pt x="12876" y="18589"/>
                  </a:lnTo>
                  <a:lnTo>
                    <a:pt x="11105" y="20601"/>
                  </a:lnTo>
                  <a:lnTo>
                    <a:pt x="9496" y="22693"/>
                  </a:lnTo>
                  <a:lnTo>
                    <a:pt x="7887" y="25027"/>
                  </a:lnTo>
                  <a:lnTo>
                    <a:pt x="6438" y="27441"/>
                  </a:lnTo>
                  <a:lnTo>
                    <a:pt x="5070" y="29935"/>
                  </a:lnTo>
                  <a:lnTo>
                    <a:pt x="3863" y="32591"/>
                  </a:lnTo>
                  <a:lnTo>
                    <a:pt x="2736" y="35407"/>
                  </a:lnTo>
                  <a:lnTo>
                    <a:pt x="2254" y="36856"/>
                  </a:lnTo>
                  <a:lnTo>
                    <a:pt x="1851" y="38385"/>
                  </a:lnTo>
                  <a:lnTo>
                    <a:pt x="1449" y="39833"/>
                  </a:lnTo>
                  <a:lnTo>
                    <a:pt x="1047" y="41443"/>
                  </a:lnTo>
                  <a:lnTo>
                    <a:pt x="725" y="43052"/>
                  </a:lnTo>
                  <a:lnTo>
                    <a:pt x="483" y="44661"/>
                  </a:lnTo>
                  <a:lnTo>
                    <a:pt x="242" y="46351"/>
                  </a:lnTo>
                  <a:lnTo>
                    <a:pt x="81" y="48041"/>
                  </a:lnTo>
                  <a:lnTo>
                    <a:pt x="0" y="50375"/>
                  </a:lnTo>
                  <a:lnTo>
                    <a:pt x="0" y="52547"/>
                  </a:lnTo>
                  <a:lnTo>
                    <a:pt x="81" y="54720"/>
                  </a:lnTo>
                  <a:lnTo>
                    <a:pt x="242" y="56812"/>
                  </a:lnTo>
                  <a:lnTo>
                    <a:pt x="483" y="58744"/>
                  </a:lnTo>
                  <a:lnTo>
                    <a:pt x="805" y="60675"/>
                  </a:lnTo>
                  <a:lnTo>
                    <a:pt x="1208" y="62526"/>
                  </a:lnTo>
                  <a:lnTo>
                    <a:pt x="1690" y="64216"/>
                  </a:lnTo>
                  <a:lnTo>
                    <a:pt x="2254" y="65905"/>
                  </a:lnTo>
                  <a:lnTo>
                    <a:pt x="2897" y="67515"/>
                  </a:lnTo>
                  <a:lnTo>
                    <a:pt x="3622" y="68963"/>
                  </a:lnTo>
                  <a:lnTo>
                    <a:pt x="4507" y="70412"/>
                  </a:lnTo>
                  <a:lnTo>
                    <a:pt x="5392" y="71699"/>
                  </a:lnTo>
                  <a:lnTo>
                    <a:pt x="6358" y="72987"/>
                  </a:lnTo>
                  <a:lnTo>
                    <a:pt x="7404" y="74113"/>
                  </a:lnTo>
                  <a:lnTo>
                    <a:pt x="8530" y="75159"/>
                  </a:lnTo>
                  <a:lnTo>
                    <a:pt x="9818" y="76206"/>
                  </a:lnTo>
                  <a:lnTo>
                    <a:pt x="11105" y="77091"/>
                  </a:lnTo>
                  <a:lnTo>
                    <a:pt x="12554" y="77895"/>
                  </a:lnTo>
                  <a:lnTo>
                    <a:pt x="14002" y="78620"/>
                  </a:lnTo>
                  <a:lnTo>
                    <a:pt x="15612" y="79263"/>
                  </a:lnTo>
                  <a:lnTo>
                    <a:pt x="17221" y="79827"/>
                  </a:lnTo>
                  <a:lnTo>
                    <a:pt x="18991" y="80310"/>
                  </a:lnTo>
                  <a:lnTo>
                    <a:pt x="20762" y="80712"/>
                  </a:lnTo>
                  <a:lnTo>
                    <a:pt x="22693" y="80953"/>
                  </a:lnTo>
                  <a:lnTo>
                    <a:pt x="24705" y="81195"/>
                  </a:lnTo>
                  <a:lnTo>
                    <a:pt x="26797" y="81275"/>
                  </a:lnTo>
                  <a:lnTo>
                    <a:pt x="28970" y="81356"/>
                  </a:lnTo>
                  <a:lnTo>
                    <a:pt x="31223" y="81275"/>
                  </a:lnTo>
                  <a:lnTo>
                    <a:pt x="33557" y="81114"/>
                  </a:lnTo>
                  <a:lnTo>
                    <a:pt x="36051" y="80873"/>
                  </a:lnTo>
                  <a:lnTo>
                    <a:pt x="38546" y="80470"/>
                  </a:lnTo>
                  <a:lnTo>
                    <a:pt x="41121" y="80068"/>
                  </a:lnTo>
                  <a:lnTo>
                    <a:pt x="43776" y="79585"/>
                  </a:lnTo>
                  <a:lnTo>
                    <a:pt x="46512" y="78942"/>
                  </a:lnTo>
                  <a:lnTo>
                    <a:pt x="49329" y="78298"/>
                  </a:lnTo>
                  <a:lnTo>
                    <a:pt x="51743" y="77493"/>
                  </a:lnTo>
                  <a:lnTo>
                    <a:pt x="54077" y="76608"/>
                  </a:lnTo>
                  <a:lnTo>
                    <a:pt x="56330" y="75642"/>
                  </a:lnTo>
                  <a:lnTo>
                    <a:pt x="58502" y="74677"/>
                  </a:lnTo>
                  <a:lnTo>
                    <a:pt x="60595" y="73631"/>
                  </a:lnTo>
                  <a:lnTo>
                    <a:pt x="62606" y="72584"/>
                  </a:lnTo>
                  <a:lnTo>
                    <a:pt x="64538" y="71377"/>
                  </a:lnTo>
                  <a:lnTo>
                    <a:pt x="66388" y="70170"/>
                  </a:lnTo>
                  <a:lnTo>
                    <a:pt x="68159" y="68883"/>
                  </a:lnTo>
                  <a:lnTo>
                    <a:pt x="69849" y="67595"/>
                  </a:lnTo>
                  <a:lnTo>
                    <a:pt x="71458" y="66227"/>
                  </a:lnTo>
                  <a:lnTo>
                    <a:pt x="72987" y="64779"/>
                  </a:lnTo>
                  <a:lnTo>
                    <a:pt x="74435" y="63330"/>
                  </a:lnTo>
                  <a:lnTo>
                    <a:pt x="75803" y="61801"/>
                  </a:lnTo>
                  <a:lnTo>
                    <a:pt x="77091" y="60192"/>
                  </a:lnTo>
                  <a:lnTo>
                    <a:pt x="78218" y="58583"/>
                  </a:lnTo>
                  <a:lnTo>
                    <a:pt x="79022" y="57376"/>
                  </a:lnTo>
                  <a:lnTo>
                    <a:pt x="79827" y="56169"/>
                  </a:lnTo>
                  <a:lnTo>
                    <a:pt x="80471" y="54962"/>
                  </a:lnTo>
                  <a:lnTo>
                    <a:pt x="81195" y="53674"/>
                  </a:lnTo>
                  <a:lnTo>
                    <a:pt x="81758" y="52386"/>
                  </a:lnTo>
                  <a:lnTo>
                    <a:pt x="82322" y="51099"/>
                  </a:lnTo>
                  <a:lnTo>
                    <a:pt x="82885" y="49731"/>
                  </a:lnTo>
                  <a:lnTo>
                    <a:pt x="83368" y="48363"/>
                  </a:lnTo>
                  <a:lnTo>
                    <a:pt x="50294" y="6358"/>
                  </a:lnTo>
                  <a:lnTo>
                    <a:pt x="44822" y="2173"/>
                  </a:lnTo>
                  <a:lnTo>
                    <a:pt x="4192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617;p44">
              <a:extLst>
                <a:ext uri="{FF2B5EF4-FFF2-40B4-BE49-F238E27FC236}">
                  <a16:creationId xmlns:a16="http://schemas.microsoft.com/office/drawing/2014/main" id="{D00CD1F4-E093-28E1-7825-72156A133CB9}"/>
                </a:ext>
              </a:extLst>
            </p:cNvPr>
            <p:cNvSpPr/>
            <p:nvPr/>
          </p:nvSpPr>
          <p:spPr>
            <a:xfrm>
              <a:off x="6223100" y="2509450"/>
              <a:ext cx="317875" cy="655850"/>
            </a:xfrm>
            <a:custGeom>
              <a:avLst/>
              <a:gdLst/>
              <a:ahLst/>
              <a:cxnLst/>
              <a:rect l="l" t="t" r="r" b="b"/>
              <a:pathLst>
                <a:path w="12715" h="26234" extrusionOk="0">
                  <a:moveTo>
                    <a:pt x="11668" y="0"/>
                  </a:moveTo>
                  <a:lnTo>
                    <a:pt x="0" y="966"/>
                  </a:lnTo>
                  <a:lnTo>
                    <a:pt x="8289" y="26233"/>
                  </a:lnTo>
                  <a:lnTo>
                    <a:pt x="12714" y="26233"/>
                  </a:lnTo>
                  <a:lnTo>
                    <a:pt x="11668"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618;p44">
              <a:extLst>
                <a:ext uri="{FF2B5EF4-FFF2-40B4-BE49-F238E27FC236}">
                  <a16:creationId xmlns:a16="http://schemas.microsoft.com/office/drawing/2014/main" id="{B74B50AF-CE09-AA37-B994-4AE56F6B3E5C}"/>
                </a:ext>
              </a:extLst>
            </p:cNvPr>
            <p:cNvSpPr/>
            <p:nvPr/>
          </p:nvSpPr>
          <p:spPr>
            <a:xfrm>
              <a:off x="5702050" y="1135425"/>
              <a:ext cx="989800" cy="1410250"/>
            </a:xfrm>
            <a:custGeom>
              <a:avLst/>
              <a:gdLst/>
              <a:ahLst/>
              <a:cxnLst/>
              <a:rect l="l" t="t" r="r" b="b"/>
              <a:pathLst>
                <a:path w="39592" h="56410" extrusionOk="0">
                  <a:moveTo>
                    <a:pt x="1046" y="0"/>
                  </a:moveTo>
                  <a:lnTo>
                    <a:pt x="0" y="322"/>
                  </a:lnTo>
                  <a:lnTo>
                    <a:pt x="3058" y="25187"/>
                  </a:lnTo>
                  <a:lnTo>
                    <a:pt x="3300" y="26555"/>
                  </a:lnTo>
                  <a:lnTo>
                    <a:pt x="3782" y="28084"/>
                  </a:lnTo>
                  <a:lnTo>
                    <a:pt x="4346" y="30016"/>
                  </a:lnTo>
                  <a:lnTo>
                    <a:pt x="5231" y="32430"/>
                  </a:lnTo>
                  <a:lnTo>
                    <a:pt x="6277" y="35005"/>
                  </a:lnTo>
                  <a:lnTo>
                    <a:pt x="6921" y="36453"/>
                  </a:lnTo>
                  <a:lnTo>
                    <a:pt x="7565" y="37821"/>
                  </a:lnTo>
                  <a:lnTo>
                    <a:pt x="8369" y="39270"/>
                  </a:lnTo>
                  <a:lnTo>
                    <a:pt x="9174" y="40718"/>
                  </a:lnTo>
                  <a:lnTo>
                    <a:pt x="10140" y="42167"/>
                  </a:lnTo>
                  <a:lnTo>
                    <a:pt x="11105" y="43615"/>
                  </a:lnTo>
                  <a:lnTo>
                    <a:pt x="12151" y="45063"/>
                  </a:lnTo>
                  <a:lnTo>
                    <a:pt x="13358" y="46431"/>
                  </a:lnTo>
                  <a:lnTo>
                    <a:pt x="14565" y="47799"/>
                  </a:lnTo>
                  <a:lnTo>
                    <a:pt x="15933" y="49087"/>
                  </a:lnTo>
                  <a:lnTo>
                    <a:pt x="17301" y="50294"/>
                  </a:lnTo>
                  <a:lnTo>
                    <a:pt x="18830" y="51421"/>
                  </a:lnTo>
                  <a:lnTo>
                    <a:pt x="20440" y="52547"/>
                  </a:lnTo>
                  <a:lnTo>
                    <a:pt x="22130" y="53432"/>
                  </a:lnTo>
                  <a:lnTo>
                    <a:pt x="23900" y="54317"/>
                  </a:lnTo>
                  <a:lnTo>
                    <a:pt x="25831" y="55042"/>
                  </a:lnTo>
                  <a:lnTo>
                    <a:pt x="27843" y="55605"/>
                  </a:lnTo>
                  <a:lnTo>
                    <a:pt x="29935" y="56007"/>
                  </a:lnTo>
                  <a:lnTo>
                    <a:pt x="32188" y="56329"/>
                  </a:lnTo>
                  <a:lnTo>
                    <a:pt x="34442" y="56410"/>
                  </a:lnTo>
                  <a:lnTo>
                    <a:pt x="35246" y="55203"/>
                  </a:lnTo>
                  <a:lnTo>
                    <a:pt x="36051" y="53996"/>
                  </a:lnTo>
                  <a:lnTo>
                    <a:pt x="36695" y="52789"/>
                  </a:lnTo>
                  <a:lnTo>
                    <a:pt x="37419" y="51501"/>
                  </a:lnTo>
                  <a:lnTo>
                    <a:pt x="37982" y="50213"/>
                  </a:lnTo>
                  <a:lnTo>
                    <a:pt x="38546" y="48926"/>
                  </a:lnTo>
                  <a:lnTo>
                    <a:pt x="39109" y="47558"/>
                  </a:lnTo>
                  <a:lnTo>
                    <a:pt x="39592" y="46190"/>
                  </a:lnTo>
                  <a:lnTo>
                    <a:pt x="6518" y="4185"/>
                  </a:lnTo>
                  <a:lnTo>
                    <a:pt x="1046"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19;p44">
              <a:extLst>
                <a:ext uri="{FF2B5EF4-FFF2-40B4-BE49-F238E27FC236}">
                  <a16:creationId xmlns:a16="http://schemas.microsoft.com/office/drawing/2014/main" id="{FB5DCDE3-8A71-F8DD-98EC-36EF867ABDC2}"/>
                </a:ext>
              </a:extLst>
            </p:cNvPr>
            <p:cNvSpPr/>
            <p:nvPr/>
          </p:nvSpPr>
          <p:spPr>
            <a:xfrm>
              <a:off x="5068350" y="2459150"/>
              <a:ext cx="772525" cy="633725"/>
            </a:xfrm>
            <a:custGeom>
              <a:avLst/>
              <a:gdLst/>
              <a:ahLst/>
              <a:cxnLst/>
              <a:rect l="l" t="t" r="r" b="b"/>
              <a:pathLst>
                <a:path w="30901" h="25349" extrusionOk="0">
                  <a:moveTo>
                    <a:pt x="0" y="0"/>
                  </a:moveTo>
                  <a:lnTo>
                    <a:pt x="11910" y="17543"/>
                  </a:lnTo>
                  <a:lnTo>
                    <a:pt x="19233" y="25188"/>
                  </a:lnTo>
                  <a:lnTo>
                    <a:pt x="20118" y="25348"/>
                  </a:lnTo>
                  <a:lnTo>
                    <a:pt x="22693" y="24946"/>
                  </a:lnTo>
                  <a:lnTo>
                    <a:pt x="25348" y="24463"/>
                  </a:lnTo>
                  <a:lnTo>
                    <a:pt x="28084" y="23820"/>
                  </a:lnTo>
                  <a:lnTo>
                    <a:pt x="30901" y="23176"/>
                  </a:lnTo>
                  <a:lnTo>
                    <a:pt x="22210" y="21405"/>
                  </a:lnTo>
                  <a:lnTo>
                    <a:pt x="22290" y="21245"/>
                  </a:lnTo>
                  <a:lnTo>
                    <a:pt x="22451" y="20601"/>
                  </a:lnTo>
                  <a:lnTo>
                    <a:pt x="22612" y="19635"/>
                  </a:lnTo>
                  <a:lnTo>
                    <a:pt x="22612" y="18267"/>
                  </a:lnTo>
                  <a:lnTo>
                    <a:pt x="22612" y="17462"/>
                  </a:lnTo>
                  <a:lnTo>
                    <a:pt x="22451" y="16577"/>
                  </a:lnTo>
                  <a:lnTo>
                    <a:pt x="22290" y="15531"/>
                  </a:lnTo>
                  <a:lnTo>
                    <a:pt x="22049" y="14405"/>
                  </a:lnTo>
                  <a:lnTo>
                    <a:pt x="21727" y="13278"/>
                  </a:lnTo>
                  <a:lnTo>
                    <a:pt x="21244" y="11990"/>
                  </a:lnTo>
                  <a:lnTo>
                    <a:pt x="20681" y="10622"/>
                  </a:lnTo>
                  <a:lnTo>
                    <a:pt x="20037" y="9174"/>
                  </a:lnTo>
                  <a:lnTo>
                    <a:pt x="19474" y="8289"/>
                  </a:lnTo>
                  <a:lnTo>
                    <a:pt x="18830" y="7404"/>
                  </a:lnTo>
                  <a:lnTo>
                    <a:pt x="18186" y="6679"/>
                  </a:lnTo>
                  <a:lnTo>
                    <a:pt x="17543" y="5875"/>
                  </a:lnTo>
                  <a:lnTo>
                    <a:pt x="16818" y="5231"/>
                  </a:lnTo>
                  <a:lnTo>
                    <a:pt x="16014" y="4587"/>
                  </a:lnTo>
                  <a:lnTo>
                    <a:pt x="15290" y="4024"/>
                  </a:lnTo>
                  <a:lnTo>
                    <a:pt x="14485" y="3541"/>
                  </a:lnTo>
                  <a:lnTo>
                    <a:pt x="12875" y="2656"/>
                  </a:lnTo>
                  <a:lnTo>
                    <a:pt x="11186" y="1851"/>
                  </a:lnTo>
                  <a:lnTo>
                    <a:pt x="9496" y="1288"/>
                  </a:lnTo>
                  <a:lnTo>
                    <a:pt x="7886" y="886"/>
                  </a:lnTo>
                  <a:lnTo>
                    <a:pt x="6277" y="483"/>
                  </a:lnTo>
                  <a:lnTo>
                    <a:pt x="4828" y="322"/>
                  </a:lnTo>
                  <a:lnTo>
                    <a:pt x="3460" y="161"/>
                  </a:lnTo>
                  <a:lnTo>
                    <a:pt x="2334" y="81"/>
                  </a:lnTo>
                  <a:lnTo>
                    <a:pt x="563"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620;p44">
              <a:extLst>
                <a:ext uri="{FF2B5EF4-FFF2-40B4-BE49-F238E27FC236}">
                  <a16:creationId xmlns:a16="http://schemas.microsoft.com/office/drawing/2014/main" id="{C8CAD2FD-F43F-35E9-BDDC-139DFC9F0FD3}"/>
                </a:ext>
              </a:extLst>
            </p:cNvPr>
            <p:cNvSpPr/>
            <p:nvPr/>
          </p:nvSpPr>
          <p:spPr>
            <a:xfrm>
              <a:off x="5655775" y="1010700"/>
              <a:ext cx="1716050" cy="1472625"/>
            </a:xfrm>
            <a:custGeom>
              <a:avLst/>
              <a:gdLst/>
              <a:ahLst/>
              <a:cxnLst/>
              <a:rect l="l" t="t" r="r" b="b"/>
              <a:pathLst>
                <a:path w="68642" h="58905" extrusionOk="0">
                  <a:moveTo>
                    <a:pt x="16899" y="0"/>
                  </a:moveTo>
                  <a:lnTo>
                    <a:pt x="14405" y="81"/>
                  </a:lnTo>
                  <a:lnTo>
                    <a:pt x="11749" y="322"/>
                  </a:lnTo>
                  <a:lnTo>
                    <a:pt x="9013" y="724"/>
                  </a:lnTo>
                  <a:lnTo>
                    <a:pt x="6116" y="1288"/>
                  </a:lnTo>
                  <a:lnTo>
                    <a:pt x="3139" y="1931"/>
                  </a:lnTo>
                  <a:lnTo>
                    <a:pt x="0" y="2817"/>
                  </a:lnTo>
                  <a:lnTo>
                    <a:pt x="3058" y="27682"/>
                  </a:lnTo>
                  <a:lnTo>
                    <a:pt x="3380" y="29130"/>
                  </a:lnTo>
                  <a:lnTo>
                    <a:pt x="3863" y="30820"/>
                  </a:lnTo>
                  <a:lnTo>
                    <a:pt x="4507" y="32993"/>
                  </a:lnTo>
                  <a:lnTo>
                    <a:pt x="5472" y="35487"/>
                  </a:lnTo>
                  <a:lnTo>
                    <a:pt x="6599" y="38304"/>
                  </a:lnTo>
                  <a:lnTo>
                    <a:pt x="7323" y="39833"/>
                  </a:lnTo>
                  <a:lnTo>
                    <a:pt x="8128" y="41281"/>
                  </a:lnTo>
                  <a:lnTo>
                    <a:pt x="9013" y="42810"/>
                  </a:lnTo>
                  <a:lnTo>
                    <a:pt x="9898" y="44339"/>
                  </a:lnTo>
                  <a:lnTo>
                    <a:pt x="10944" y="45868"/>
                  </a:lnTo>
                  <a:lnTo>
                    <a:pt x="12071" y="47397"/>
                  </a:lnTo>
                  <a:lnTo>
                    <a:pt x="13278" y="48845"/>
                  </a:lnTo>
                  <a:lnTo>
                    <a:pt x="14566" y="50213"/>
                  </a:lnTo>
                  <a:lnTo>
                    <a:pt x="15934" y="51581"/>
                  </a:lnTo>
                  <a:lnTo>
                    <a:pt x="17382" y="52869"/>
                  </a:lnTo>
                  <a:lnTo>
                    <a:pt x="18991" y="54076"/>
                  </a:lnTo>
                  <a:lnTo>
                    <a:pt x="20681" y="55122"/>
                  </a:lnTo>
                  <a:lnTo>
                    <a:pt x="22452" y="56168"/>
                  </a:lnTo>
                  <a:lnTo>
                    <a:pt x="24383" y="56973"/>
                  </a:lnTo>
                  <a:lnTo>
                    <a:pt x="26395" y="57697"/>
                  </a:lnTo>
                  <a:lnTo>
                    <a:pt x="28567" y="58260"/>
                  </a:lnTo>
                  <a:lnTo>
                    <a:pt x="30740" y="58663"/>
                  </a:lnTo>
                  <a:lnTo>
                    <a:pt x="31947" y="58824"/>
                  </a:lnTo>
                  <a:lnTo>
                    <a:pt x="33154" y="58904"/>
                  </a:lnTo>
                  <a:lnTo>
                    <a:pt x="36936" y="58904"/>
                  </a:lnTo>
                  <a:lnTo>
                    <a:pt x="38304" y="58743"/>
                  </a:lnTo>
                  <a:lnTo>
                    <a:pt x="40236" y="58421"/>
                  </a:lnTo>
                  <a:lnTo>
                    <a:pt x="42006" y="58099"/>
                  </a:lnTo>
                  <a:lnTo>
                    <a:pt x="43696" y="57697"/>
                  </a:lnTo>
                  <a:lnTo>
                    <a:pt x="45225" y="57214"/>
                  </a:lnTo>
                  <a:lnTo>
                    <a:pt x="46673" y="56651"/>
                  </a:lnTo>
                  <a:lnTo>
                    <a:pt x="48041" y="56088"/>
                  </a:lnTo>
                  <a:lnTo>
                    <a:pt x="49248" y="55524"/>
                  </a:lnTo>
                  <a:lnTo>
                    <a:pt x="50455" y="54881"/>
                  </a:lnTo>
                  <a:lnTo>
                    <a:pt x="51421" y="54156"/>
                  </a:lnTo>
                  <a:lnTo>
                    <a:pt x="52387" y="53432"/>
                  </a:lnTo>
                  <a:lnTo>
                    <a:pt x="53272" y="52708"/>
                  </a:lnTo>
                  <a:lnTo>
                    <a:pt x="54077" y="51984"/>
                  </a:lnTo>
                  <a:lnTo>
                    <a:pt x="54720" y="51259"/>
                  </a:lnTo>
                  <a:lnTo>
                    <a:pt x="55364" y="50455"/>
                  </a:lnTo>
                  <a:lnTo>
                    <a:pt x="55927" y="49731"/>
                  </a:lnTo>
                  <a:lnTo>
                    <a:pt x="56410" y="48926"/>
                  </a:lnTo>
                  <a:lnTo>
                    <a:pt x="57215" y="47477"/>
                  </a:lnTo>
                  <a:lnTo>
                    <a:pt x="57778" y="46029"/>
                  </a:lnTo>
                  <a:lnTo>
                    <a:pt x="58181" y="44741"/>
                  </a:lnTo>
                  <a:lnTo>
                    <a:pt x="58422" y="43615"/>
                  </a:lnTo>
                  <a:lnTo>
                    <a:pt x="58502" y="42649"/>
                  </a:lnTo>
                  <a:lnTo>
                    <a:pt x="58583" y="41844"/>
                  </a:lnTo>
                  <a:lnTo>
                    <a:pt x="58583" y="41281"/>
                  </a:lnTo>
                  <a:lnTo>
                    <a:pt x="59146" y="40879"/>
                  </a:lnTo>
                  <a:lnTo>
                    <a:pt x="59870" y="40396"/>
                  </a:lnTo>
                  <a:lnTo>
                    <a:pt x="60675" y="39752"/>
                  </a:lnTo>
                  <a:lnTo>
                    <a:pt x="61721" y="38948"/>
                  </a:lnTo>
                  <a:lnTo>
                    <a:pt x="62848" y="37901"/>
                  </a:lnTo>
                  <a:lnTo>
                    <a:pt x="63974" y="36614"/>
                  </a:lnTo>
                  <a:lnTo>
                    <a:pt x="65101" y="35165"/>
                  </a:lnTo>
                  <a:lnTo>
                    <a:pt x="66147" y="33556"/>
                  </a:lnTo>
                  <a:lnTo>
                    <a:pt x="67113" y="31786"/>
                  </a:lnTo>
                  <a:lnTo>
                    <a:pt x="67596" y="30901"/>
                  </a:lnTo>
                  <a:lnTo>
                    <a:pt x="67998" y="29854"/>
                  </a:lnTo>
                  <a:lnTo>
                    <a:pt x="68320" y="28808"/>
                  </a:lnTo>
                  <a:lnTo>
                    <a:pt x="68642" y="27682"/>
                  </a:lnTo>
                  <a:lnTo>
                    <a:pt x="59468" y="15370"/>
                  </a:lnTo>
                  <a:lnTo>
                    <a:pt x="58181" y="15692"/>
                  </a:lnTo>
                  <a:lnTo>
                    <a:pt x="56813" y="15933"/>
                  </a:lnTo>
                  <a:lnTo>
                    <a:pt x="55203" y="16094"/>
                  </a:lnTo>
                  <a:lnTo>
                    <a:pt x="53433" y="16255"/>
                  </a:lnTo>
                  <a:lnTo>
                    <a:pt x="51662" y="16255"/>
                  </a:lnTo>
                  <a:lnTo>
                    <a:pt x="50858" y="16094"/>
                  </a:lnTo>
                  <a:lnTo>
                    <a:pt x="50053" y="15933"/>
                  </a:lnTo>
                  <a:lnTo>
                    <a:pt x="49409" y="15692"/>
                  </a:lnTo>
                  <a:lnTo>
                    <a:pt x="48846" y="15370"/>
                  </a:lnTo>
                  <a:lnTo>
                    <a:pt x="48202" y="14807"/>
                  </a:lnTo>
                  <a:lnTo>
                    <a:pt x="47317" y="13841"/>
                  </a:lnTo>
                  <a:lnTo>
                    <a:pt x="46190" y="12634"/>
                  </a:lnTo>
                  <a:lnTo>
                    <a:pt x="44822" y="11105"/>
                  </a:lnTo>
                  <a:lnTo>
                    <a:pt x="43133" y="9496"/>
                  </a:lnTo>
                  <a:lnTo>
                    <a:pt x="41121" y="7806"/>
                  </a:lnTo>
                  <a:lnTo>
                    <a:pt x="39994" y="6921"/>
                  </a:lnTo>
                  <a:lnTo>
                    <a:pt x="38787" y="6116"/>
                  </a:lnTo>
                  <a:lnTo>
                    <a:pt x="37500" y="5311"/>
                  </a:lnTo>
                  <a:lnTo>
                    <a:pt x="36132" y="4506"/>
                  </a:lnTo>
                  <a:lnTo>
                    <a:pt x="34683" y="3702"/>
                  </a:lnTo>
                  <a:lnTo>
                    <a:pt x="33074" y="2978"/>
                  </a:lnTo>
                  <a:lnTo>
                    <a:pt x="31384" y="2334"/>
                  </a:lnTo>
                  <a:lnTo>
                    <a:pt x="29694" y="1770"/>
                  </a:lnTo>
                  <a:lnTo>
                    <a:pt x="27763" y="1207"/>
                  </a:lnTo>
                  <a:lnTo>
                    <a:pt x="25831" y="724"/>
                  </a:lnTo>
                  <a:lnTo>
                    <a:pt x="23739" y="402"/>
                  </a:lnTo>
                  <a:lnTo>
                    <a:pt x="21567" y="161"/>
                  </a:lnTo>
                  <a:lnTo>
                    <a:pt x="19313"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621;p44">
              <a:extLst>
                <a:ext uri="{FF2B5EF4-FFF2-40B4-BE49-F238E27FC236}">
                  <a16:creationId xmlns:a16="http://schemas.microsoft.com/office/drawing/2014/main" id="{B5E8D6CE-23FF-7EF5-D3B0-33117491E797}"/>
                </a:ext>
              </a:extLst>
            </p:cNvPr>
            <p:cNvSpPr/>
            <p:nvPr/>
          </p:nvSpPr>
          <p:spPr>
            <a:xfrm>
              <a:off x="4617700" y="2459150"/>
              <a:ext cx="1219150" cy="706150"/>
            </a:xfrm>
            <a:custGeom>
              <a:avLst/>
              <a:gdLst/>
              <a:ahLst/>
              <a:cxnLst/>
              <a:rect l="l" t="t" r="r" b="b"/>
              <a:pathLst>
                <a:path w="48766" h="28246" extrusionOk="0">
                  <a:moveTo>
                    <a:pt x="14807" y="0"/>
                  </a:moveTo>
                  <a:lnTo>
                    <a:pt x="11830" y="242"/>
                  </a:lnTo>
                  <a:lnTo>
                    <a:pt x="9094" y="564"/>
                  </a:lnTo>
                  <a:lnTo>
                    <a:pt x="6599" y="966"/>
                  </a:lnTo>
                  <a:lnTo>
                    <a:pt x="4346" y="1449"/>
                  </a:lnTo>
                  <a:lnTo>
                    <a:pt x="2576" y="1932"/>
                  </a:lnTo>
                  <a:lnTo>
                    <a:pt x="1127" y="2334"/>
                  </a:lnTo>
                  <a:lnTo>
                    <a:pt x="1" y="2736"/>
                  </a:lnTo>
                  <a:lnTo>
                    <a:pt x="81" y="5070"/>
                  </a:lnTo>
                  <a:lnTo>
                    <a:pt x="403" y="7323"/>
                  </a:lnTo>
                  <a:lnTo>
                    <a:pt x="806" y="9415"/>
                  </a:lnTo>
                  <a:lnTo>
                    <a:pt x="1288" y="11347"/>
                  </a:lnTo>
                  <a:lnTo>
                    <a:pt x="1852" y="13198"/>
                  </a:lnTo>
                  <a:lnTo>
                    <a:pt x="2576" y="14807"/>
                  </a:lnTo>
                  <a:lnTo>
                    <a:pt x="3300" y="16416"/>
                  </a:lnTo>
                  <a:lnTo>
                    <a:pt x="4185" y="17784"/>
                  </a:lnTo>
                  <a:lnTo>
                    <a:pt x="5070" y="19072"/>
                  </a:lnTo>
                  <a:lnTo>
                    <a:pt x="6036" y="20279"/>
                  </a:lnTo>
                  <a:lnTo>
                    <a:pt x="7002" y="21405"/>
                  </a:lnTo>
                  <a:lnTo>
                    <a:pt x="8048" y="22371"/>
                  </a:lnTo>
                  <a:lnTo>
                    <a:pt x="9174" y="23256"/>
                  </a:lnTo>
                  <a:lnTo>
                    <a:pt x="10221" y="24061"/>
                  </a:lnTo>
                  <a:lnTo>
                    <a:pt x="11347" y="24705"/>
                  </a:lnTo>
                  <a:lnTo>
                    <a:pt x="12474" y="25348"/>
                  </a:lnTo>
                  <a:lnTo>
                    <a:pt x="13600" y="25912"/>
                  </a:lnTo>
                  <a:lnTo>
                    <a:pt x="14727" y="26395"/>
                  </a:lnTo>
                  <a:lnTo>
                    <a:pt x="15773" y="26797"/>
                  </a:lnTo>
                  <a:lnTo>
                    <a:pt x="16900" y="27119"/>
                  </a:lnTo>
                  <a:lnTo>
                    <a:pt x="18911" y="27602"/>
                  </a:lnTo>
                  <a:lnTo>
                    <a:pt x="20682" y="28004"/>
                  </a:lnTo>
                  <a:lnTo>
                    <a:pt x="22211" y="28165"/>
                  </a:lnTo>
                  <a:lnTo>
                    <a:pt x="23337" y="28245"/>
                  </a:lnTo>
                  <a:lnTo>
                    <a:pt x="45708" y="28245"/>
                  </a:lnTo>
                  <a:lnTo>
                    <a:pt x="48766" y="23900"/>
                  </a:lnTo>
                  <a:lnTo>
                    <a:pt x="38627" y="22532"/>
                  </a:lnTo>
                  <a:lnTo>
                    <a:pt x="38788" y="21647"/>
                  </a:lnTo>
                  <a:lnTo>
                    <a:pt x="38868" y="20601"/>
                  </a:lnTo>
                  <a:lnTo>
                    <a:pt x="38868" y="19152"/>
                  </a:lnTo>
                  <a:lnTo>
                    <a:pt x="38707" y="17382"/>
                  </a:lnTo>
                  <a:lnTo>
                    <a:pt x="38627" y="16416"/>
                  </a:lnTo>
                  <a:lnTo>
                    <a:pt x="38385" y="15290"/>
                  </a:lnTo>
                  <a:lnTo>
                    <a:pt x="38144" y="14163"/>
                  </a:lnTo>
                  <a:lnTo>
                    <a:pt x="37822" y="12956"/>
                  </a:lnTo>
                  <a:lnTo>
                    <a:pt x="37339" y="11588"/>
                  </a:lnTo>
                  <a:lnTo>
                    <a:pt x="36856" y="10301"/>
                  </a:lnTo>
                  <a:lnTo>
                    <a:pt x="35891" y="8691"/>
                  </a:lnTo>
                  <a:lnTo>
                    <a:pt x="34844" y="7323"/>
                  </a:lnTo>
                  <a:lnTo>
                    <a:pt x="33718" y="6116"/>
                  </a:lnTo>
                  <a:lnTo>
                    <a:pt x="32511" y="4990"/>
                  </a:lnTo>
                  <a:lnTo>
                    <a:pt x="31223" y="4024"/>
                  </a:lnTo>
                  <a:lnTo>
                    <a:pt x="29855" y="3139"/>
                  </a:lnTo>
                  <a:lnTo>
                    <a:pt x="28487" y="2415"/>
                  </a:lnTo>
                  <a:lnTo>
                    <a:pt x="27039" y="1771"/>
                  </a:lnTo>
                  <a:lnTo>
                    <a:pt x="25510" y="1288"/>
                  </a:lnTo>
                  <a:lnTo>
                    <a:pt x="24061" y="886"/>
                  </a:lnTo>
                  <a:lnTo>
                    <a:pt x="22533" y="564"/>
                  </a:lnTo>
                  <a:lnTo>
                    <a:pt x="20923" y="322"/>
                  </a:lnTo>
                  <a:lnTo>
                    <a:pt x="19394" y="161"/>
                  </a:lnTo>
                  <a:lnTo>
                    <a:pt x="17865"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622;p44">
              <a:extLst>
                <a:ext uri="{FF2B5EF4-FFF2-40B4-BE49-F238E27FC236}">
                  <a16:creationId xmlns:a16="http://schemas.microsoft.com/office/drawing/2014/main" id="{C4FA54DC-26A8-ACDC-DD3D-B684181C9F3D}"/>
                </a:ext>
              </a:extLst>
            </p:cNvPr>
            <p:cNvSpPr/>
            <p:nvPr/>
          </p:nvSpPr>
          <p:spPr>
            <a:xfrm>
              <a:off x="5696000" y="3046575"/>
              <a:ext cx="140850" cy="118725"/>
            </a:xfrm>
            <a:custGeom>
              <a:avLst/>
              <a:gdLst/>
              <a:ahLst/>
              <a:cxnLst/>
              <a:rect l="l" t="t" r="r" b="b"/>
              <a:pathLst>
                <a:path w="5634" h="4749" extrusionOk="0">
                  <a:moveTo>
                    <a:pt x="2817" y="1"/>
                  </a:moveTo>
                  <a:lnTo>
                    <a:pt x="1449" y="2415"/>
                  </a:lnTo>
                  <a:lnTo>
                    <a:pt x="806" y="3622"/>
                  </a:lnTo>
                  <a:lnTo>
                    <a:pt x="1" y="4748"/>
                  </a:lnTo>
                  <a:lnTo>
                    <a:pt x="2576" y="4748"/>
                  </a:lnTo>
                  <a:lnTo>
                    <a:pt x="5634" y="403"/>
                  </a:lnTo>
                  <a:lnTo>
                    <a:pt x="28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623;p44">
              <a:extLst>
                <a:ext uri="{FF2B5EF4-FFF2-40B4-BE49-F238E27FC236}">
                  <a16:creationId xmlns:a16="http://schemas.microsoft.com/office/drawing/2014/main" id="{5B8F0AAD-152D-214C-9C5E-AD66CDCCB597}"/>
                </a:ext>
              </a:extLst>
            </p:cNvPr>
            <p:cNvSpPr/>
            <p:nvPr/>
          </p:nvSpPr>
          <p:spPr>
            <a:xfrm>
              <a:off x="6396100" y="3064675"/>
              <a:ext cx="144875" cy="100625"/>
            </a:xfrm>
            <a:custGeom>
              <a:avLst/>
              <a:gdLst/>
              <a:ahLst/>
              <a:cxnLst/>
              <a:rect l="l" t="t" r="r" b="b"/>
              <a:pathLst>
                <a:path w="5795" h="4025" extrusionOk="0">
                  <a:moveTo>
                    <a:pt x="1" y="1"/>
                  </a:moveTo>
                  <a:lnTo>
                    <a:pt x="1369" y="4024"/>
                  </a:lnTo>
                  <a:lnTo>
                    <a:pt x="5794" y="4024"/>
                  </a:lnTo>
                  <a:lnTo>
                    <a:pt x="56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624;p44">
              <a:extLst>
                <a:ext uri="{FF2B5EF4-FFF2-40B4-BE49-F238E27FC236}">
                  <a16:creationId xmlns:a16="http://schemas.microsoft.com/office/drawing/2014/main" id="{499F7885-6F9C-3737-F8BE-C6EAF2627D65}"/>
                </a:ext>
              </a:extLst>
            </p:cNvPr>
            <p:cNvSpPr/>
            <p:nvPr/>
          </p:nvSpPr>
          <p:spPr>
            <a:xfrm>
              <a:off x="7055950" y="1370800"/>
              <a:ext cx="325925" cy="335975"/>
            </a:xfrm>
            <a:custGeom>
              <a:avLst/>
              <a:gdLst/>
              <a:ahLst/>
              <a:cxnLst/>
              <a:rect l="l" t="t" r="r" b="b"/>
              <a:pathLst>
                <a:path w="13037" h="13439" extrusionOk="0">
                  <a:moveTo>
                    <a:pt x="4749" y="0"/>
                  </a:moveTo>
                  <a:lnTo>
                    <a:pt x="4185" y="81"/>
                  </a:lnTo>
                  <a:lnTo>
                    <a:pt x="3461" y="242"/>
                  </a:lnTo>
                  <a:lnTo>
                    <a:pt x="2656" y="403"/>
                  </a:lnTo>
                  <a:lnTo>
                    <a:pt x="1771" y="805"/>
                  </a:lnTo>
                  <a:lnTo>
                    <a:pt x="1208" y="1127"/>
                  </a:lnTo>
                  <a:lnTo>
                    <a:pt x="806" y="1529"/>
                  </a:lnTo>
                  <a:lnTo>
                    <a:pt x="403" y="2012"/>
                  </a:lnTo>
                  <a:lnTo>
                    <a:pt x="162" y="2575"/>
                  </a:lnTo>
                  <a:lnTo>
                    <a:pt x="1" y="3219"/>
                  </a:lnTo>
                  <a:lnTo>
                    <a:pt x="81" y="3782"/>
                  </a:lnTo>
                  <a:lnTo>
                    <a:pt x="162" y="4426"/>
                  </a:lnTo>
                  <a:lnTo>
                    <a:pt x="484" y="4989"/>
                  </a:lnTo>
                  <a:lnTo>
                    <a:pt x="806" y="5553"/>
                  </a:lnTo>
                  <a:lnTo>
                    <a:pt x="1288" y="6035"/>
                  </a:lnTo>
                  <a:lnTo>
                    <a:pt x="1852" y="6599"/>
                  </a:lnTo>
                  <a:lnTo>
                    <a:pt x="2495" y="7162"/>
                  </a:lnTo>
                  <a:lnTo>
                    <a:pt x="5553" y="9737"/>
                  </a:lnTo>
                  <a:lnTo>
                    <a:pt x="7002" y="10864"/>
                  </a:lnTo>
                  <a:lnTo>
                    <a:pt x="8370" y="11910"/>
                  </a:lnTo>
                  <a:lnTo>
                    <a:pt x="9657" y="12715"/>
                  </a:lnTo>
                  <a:lnTo>
                    <a:pt x="10221" y="12956"/>
                  </a:lnTo>
                  <a:lnTo>
                    <a:pt x="10784" y="13197"/>
                  </a:lnTo>
                  <a:lnTo>
                    <a:pt x="11347" y="13358"/>
                  </a:lnTo>
                  <a:lnTo>
                    <a:pt x="11830" y="13439"/>
                  </a:lnTo>
                  <a:lnTo>
                    <a:pt x="12232" y="13439"/>
                  </a:lnTo>
                  <a:lnTo>
                    <a:pt x="12635" y="13278"/>
                  </a:lnTo>
                  <a:lnTo>
                    <a:pt x="12796" y="13197"/>
                  </a:lnTo>
                  <a:lnTo>
                    <a:pt x="12957" y="13036"/>
                  </a:lnTo>
                  <a:lnTo>
                    <a:pt x="13037" y="12795"/>
                  </a:lnTo>
                  <a:lnTo>
                    <a:pt x="13037" y="12473"/>
                  </a:lnTo>
                  <a:lnTo>
                    <a:pt x="12957" y="11749"/>
                  </a:lnTo>
                  <a:lnTo>
                    <a:pt x="12796" y="10783"/>
                  </a:lnTo>
                  <a:lnTo>
                    <a:pt x="12393" y="9818"/>
                  </a:lnTo>
                  <a:lnTo>
                    <a:pt x="11991" y="8611"/>
                  </a:lnTo>
                  <a:lnTo>
                    <a:pt x="11428" y="7484"/>
                  </a:lnTo>
                  <a:lnTo>
                    <a:pt x="10864" y="6277"/>
                  </a:lnTo>
                  <a:lnTo>
                    <a:pt x="10221" y="5070"/>
                  </a:lnTo>
                  <a:lnTo>
                    <a:pt x="9496" y="3863"/>
                  </a:lnTo>
                  <a:lnTo>
                    <a:pt x="8853" y="2817"/>
                  </a:lnTo>
                  <a:lnTo>
                    <a:pt x="8128" y="1851"/>
                  </a:lnTo>
                  <a:lnTo>
                    <a:pt x="7485" y="1127"/>
                  </a:lnTo>
                  <a:lnTo>
                    <a:pt x="6841" y="483"/>
                  </a:lnTo>
                  <a:lnTo>
                    <a:pt x="6278" y="161"/>
                  </a:lnTo>
                  <a:lnTo>
                    <a:pt x="6036" y="0"/>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625;p44">
              <a:extLst>
                <a:ext uri="{FF2B5EF4-FFF2-40B4-BE49-F238E27FC236}">
                  <a16:creationId xmlns:a16="http://schemas.microsoft.com/office/drawing/2014/main" id="{1FDD1DD8-8964-06C4-46D1-8069068B1B41}"/>
                </a:ext>
              </a:extLst>
            </p:cNvPr>
            <p:cNvSpPr/>
            <p:nvPr/>
          </p:nvSpPr>
          <p:spPr>
            <a:xfrm>
              <a:off x="6044050" y="1155525"/>
              <a:ext cx="321900" cy="370200"/>
            </a:xfrm>
            <a:custGeom>
              <a:avLst/>
              <a:gdLst/>
              <a:ahLst/>
              <a:cxnLst/>
              <a:rect l="l" t="t" r="r" b="b"/>
              <a:pathLst>
                <a:path w="12876" h="14808" extrusionOk="0">
                  <a:moveTo>
                    <a:pt x="9898" y="1"/>
                  </a:moveTo>
                  <a:lnTo>
                    <a:pt x="0" y="14244"/>
                  </a:lnTo>
                  <a:lnTo>
                    <a:pt x="5311" y="14727"/>
                  </a:lnTo>
                  <a:lnTo>
                    <a:pt x="6116" y="14807"/>
                  </a:lnTo>
                  <a:lnTo>
                    <a:pt x="6840" y="14727"/>
                  </a:lnTo>
                  <a:lnTo>
                    <a:pt x="7564" y="14566"/>
                  </a:lnTo>
                  <a:lnTo>
                    <a:pt x="8289" y="14405"/>
                  </a:lnTo>
                  <a:lnTo>
                    <a:pt x="9013" y="14083"/>
                  </a:lnTo>
                  <a:lnTo>
                    <a:pt x="9576" y="13761"/>
                  </a:lnTo>
                  <a:lnTo>
                    <a:pt x="10220" y="13359"/>
                  </a:lnTo>
                  <a:lnTo>
                    <a:pt x="10783" y="12876"/>
                  </a:lnTo>
                  <a:lnTo>
                    <a:pt x="11266" y="12393"/>
                  </a:lnTo>
                  <a:lnTo>
                    <a:pt x="11668" y="11750"/>
                  </a:lnTo>
                  <a:lnTo>
                    <a:pt x="12071" y="11186"/>
                  </a:lnTo>
                  <a:lnTo>
                    <a:pt x="12393" y="10543"/>
                  </a:lnTo>
                  <a:lnTo>
                    <a:pt x="12634" y="9818"/>
                  </a:lnTo>
                  <a:lnTo>
                    <a:pt x="12795" y="9094"/>
                  </a:lnTo>
                  <a:lnTo>
                    <a:pt x="12876" y="8370"/>
                  </a:lnTo>
                  <a:lnTo>
                    <a:pt x="12795" y="7565"/>
                  </a:lnTo>
                  <a:lnTo>
                    <a:pt x="12715" y="6680"/>
                  </a:lnTo>
                  <a:lnTo>
                    <a:pt x="12634" y="5875"/>
                  </a:lnTo>
                  <a:lnTo>
                    <a:pt x="12232" y="4346"/>
                  </a:lnTo>
                  <a:lnTo>
                    <a:pt x="11749" y="3059"/>
                  </a:lnTo>
                  <a:lnTo>
                    <a:pt x="11186" y="2013"/>
                  </a:lnTo>
                  <a:lnTo>
                    <a:pt x="10703" y="1128"/>
                  </a:lnTo>
                  <a:lnTo>
                    <a:pt x="10300" y="564"/>
                  </a:lnTo>
                  <a:lnTo>
                    <a:pt x="9898" y="1"/>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626;p44">
              <a:extLst>
                <a:ext uri="{FF2B5EF4-FFF2-40B4-BE49-F238E27FC236}">
                  <a16:creationId xmlns:a16="http://schemas.microsoft.com/office/drawing/2014/main" id="{26B7E5B3-86E6-FD45-B8DA-41FE1DFC0CF2}"/>
                </a:ext>
              </a:extLst>
            </p:cNvPr>
            <p:cNvSpPr/>
            <p:nvPr/>
          </p:nvSpPr>
          <p:spPr>
            <a:xfrm>
              <a:off x="6828625" y="1889825"/>
              <a:ext cx="454675" cy="229375"/>
            </a:xfrm>
            <a:custGeom>
              <a:avLst/>
              <a:gdLst/>
              <a:ahLst/>
              <a:cxnLst/>
              <a:rect l="l" t="t" r="r" b="b"/>
              <a:pathLst>
                <a:path w="18187" h="9175" extrusionOk="0">
                  <a:moveTo>
                    <a:pt x="18187" y="0"/>
                  </a:moveTo>
                  <a:lnTo>
                    <a:pt x="17865" y="403"/>
                  </a:lnTo>
                  <a:lnTo>
                    <a:pt x="17060" y="1208"/>
                  </a:lnTo>
                  <a:lnTo>
                    <a:pt x="15692" y="2254"/>
                  </a:lnTo>
                  <a:lnTo>
                    <a:pt x="14807" y="2897"/>
                  </a:lnTo>
                  <a:lnTo>
                    <a:pt x="13842" y="3622"/>
                  </a:lnTo>
                  <a:lnTo>
                    <a:pt x="12635" y="4265"/>
                  </a:lnTo>
                  <a:lnTo>
                    <a:pt x="11347" y="4990"/>
                  </a:lnTo>
                  <a:lnTo>
                    <a:pt x="9899" y="5714"/>
                  </a:lnTo>
                  <a:lnTo>
                    <a:pt x="8289" y="6438"/>
                  </a:lnTo>
                  <a:lnTo>
                    <a:pt x="6438" y="7082"/>
                  </a:lnTo>
                  <a:lnTo>
                    <a:pt x="4507" y="7726"/>
                  </a:lnTo>
                  <a:lnTo>
                    <a:pt x="2334" y="8369"/>
                  </a:lnTo>
                  <a:lnTo>
                    <a:pt x="1" y="8852"/>
                  </a:lnTo>
                  <a:lnTo>
                    <a:pt x="81" y="9174"/>
                  </a:lnTo>
                  <a:lnTo>
                    <a:pt x="1047" y="9174"/>
                  </a:lnTo>
                  <a:lnTo>
                    <a:pt x="2173" y="9094"/>
                  </a:lnTo>
                  <a:lnTo>
                    <a:pt x="3541" y="8933"/>
                  </a:lnTo>
                  <a:lnTo>
                    <a:pt x="5070" y="8691"/>
                  </a:lnTo>
                  <a:lnTo>
                    <a:pt x="6680" y="8289"/>
                  </a:lnTo>
                  <a:lnTo>
                    <a:pt x="8289" y="7726"/>
                  </a:lnTo>
                  <a:lnTo>
                    <a:pt x="9979" y="7001"/>
                  </a:lnTo>
                  <a:lnTo>
                    <a:pt x="10784" y="6599"/>
                  </a:lnTo>
                  <a:lnTo>
                    <a:pt x="11669" y="6116"/>
                  </a:lnTo>
                  <a:lnTo>
                    <a:pt x="12232" y="5714"/>
                  </a:lnTo>
                  <a:lnTo>
                    <a:pt x="12956" y="5231"/>
                  </a:lnTo>
                  <a:lnTo>
                    <a:pt x="13761" y="4587"/>
                  </a:lnTo>
                  <a:lnTo>
                    <a:pt x="14807" y="3783"/>
                  </a:lnTo>
                  <a:lnTo>
                    <a:pt x="15934" y="2736"/>
                  </a:lnTo>
                  <a:lnTo>
                    <a:pt x="17060" y="1449"/>
                  </a:lnTo>
                  <a:lnTo>
                    <a:pt x="181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627;p44">
              <a:extLst>
                <a:ext uri="{FF2B5EF4-FFF2-40B4-BE49-F238E27FC236}">
                  <a16:creationId xmlns:a16="http://schemas.microsoft.com/office/drawing/2014/main" id="{46013B0C-997A-FDE0-B0ED-1C4A45221E30}"/>
                </a:ext>
              </a:extLst>
            </p:cNvPr>
            <p:cNvSpPr/>
            <p:nvPr/>
          </p:nvSpPr>
          <p:spPr>
            <a:xfrm>
              <a:off x="7237025" y="1445225"/>
              <a:ext cx="92550" cy="130800"/>
            </a:xfrm>
            <a:custGeom>
              <a:avLst/>
              <a:gdLst/>
              <a:ahLst/>
              <a:cxnLst/>
              <a:rect l="l" t="t" r="r" b="b"/>
              <a:pathLst>
                <a:path w="3702" h="5232" extrusionOk="0">
                  <a:moveTo>
                    <a:pt x="242" y="1"/>
                  </a:moveTo>
                  <a:lnTo>
                    <a:pt x="81" y="81"/>
                  </a:lnTo>
                  <a:lnTo>
                    <a:pt x="0" y="162"/>
                  </a:lnTo>
                  <a:lnTo>
                    <a:pt x="0" y="403"/>
                  </a:lnTo>
                  <a:lnTo>
                    <a:pt x="161" y="1127"/>
                  </a:lnTo>
                  <a:lnTo>
                    <a:pt x="644" y="2012"/>
                  </a:lnTo>
                  <a:lnTo>
                    <a:pt x="1207" y="3058"/>
                  </a:lnTo>
                  <a:lnTo>
                    <a:pt x="2012" y="4024"/>
                  </a:lnTo>
                  <a:lnTo>
                    <a:pt x="2656" y="4748"/>
                  </a:lnTo>
                  <a:lnTo>
                    <a:pt x="3219" y="5151"/>
                  </a:lnTo>
                  <a:lnTo>
                    <a:pt x="3460" y="5231"/>
                  </a:lnTo>
                  <a:lnTo>
                    <a:pt x="3621" y="5231"/>
                  </a:lnTo>
                  <a:lnTo>
                    <a:pt x="3702" y="5070"/>
                  </a:lnTo>
                  <a:lnTo>
                    <a:pt x="3702" y="4829"/>
                  </a:lnTo>
                  <a:lnTo>
                    <a:pt x="3541" y="4185"/>
                  </a:lnTo>
                  <a:lnTo>
                    <a:pt x="3138" y="3219"/>
                  </a:lnTo>
                  <a:lnTo>
                    <a:pt x="2495" y="2173"/>
                  </a:lnTo>
                  <a:lnTo>
                    <a:pt x="1771" y="1208"/>
                  </a:lnTo>
                  <a:lnTo>
                    <a:pt x="1046" y="483"/>
                  </a:lnTo>
                  <a:lnTo>
                    <a:pt x="483" y="81"/>
                  </a:lnTo>
                  <a:lnTo>
                    <a:pt x="242" y="1"/>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628;p44">
              <a:extLst>
                <a:ext uri="{FF2B5EF4-FFF2-40B4-BE49-F238E27FC236}">
                  <a16:creationId xmlns:a16="http://schemas.microsoft.com/office/drawing/2014/main" id="{6E131389-692D-6CE3-08CC-5E0FA1FF9DF6}"/>
                </a:ext>
              </a:extLst>
            </p:cNvPr>
            <p:cNvSpPr/>
            <p:nvPr/>
          </p:nvSpPr>
          <p:spPr>
            <a:xfrm>
              <a:off x="7160575" y="1503575"/>
              <a:ext cx="118700" cy="110675"/>
            </a:xfrm>
            <a:custGeom>
              <a:avLst/>
              <a:gdLst/>
              <a:ahLst/>
              <a:cxnLst/>
              <a:rect l="l" t="t" r="r" b="b"/>
              <a:pathLst>
                <a:path w="4748" h="4427" extrusionOk="0">
                  <a:moveTo>
                    <a:pt x="161" y="0"/>
                  </a:moveTo>
                  <a:lnTo>
                    <a:pt x="0" y="81"/>
                  </a:lnTo>
                  <a:lnTo>
                    <a:pt x="0" y="242"/>
                  </a:lnTo>
                  <a:lnTo>
                    <a:pt x="0" y="483"/>
                  </a:lnTo>
                  <a:lnTo>
                    <a:pt x="322" y="1127"/>
                  </a:lnTo>
                  <a:lnTo>
                    <a:pt x="966" y="1932"/>
                  </a:lnTo>
                  <a:lnTo>
                    <a:pt x="1851" y="2736"/>
                  </a:lnTo>
                  <a:lnTo>
                    <a:pt x="2736" y="3541"/>
                  </a:lnTo>
                  <a:lnTo>
                    <a:pt x="3621" y="4104"/>
                  </a:lnTo>
                  <a:lnTo>
                    <a:pt x="4265" y="4346"/>
                  </a:lnTo>
                  <a:lnTo>
                    <a:pt x="4507" y="4426"/>
                  </a:lnTo>
                  <a:lnTo>
                    <a:pt x="4668" y="4346"/>
                  </a:lnTo>
                  <a:lnTo>
                    <a:pt x="4748" y="4185"/>
                  </a:lnTo>
                  <a:lnTo>
                    <a:pt x="4668" y="3943"/>
                  </a:lnTo>
                  <a:lnTo>
                    <a:pt x="4346" y="3300"/>
                  </a:lnTo>
                  <a:lnTo>
                    <a:pt x="3702" y="2495"/>
                  </a:lnTo>
                  <a:lnTo>
                    <a:pt x="2817" y="1690"/>
                  </a:lnTo>
                  <a:lnTo>
                    <a:pt x="1932" y="885"/>
                  </a:lnTo>
                  <a:lnTo>
                    <a:pt x="1046" y="322"/>
                  </a:lnTo>
                  <a:lnTo>
                    <a:pt x="403" y="81"/>
                  </a:lnTo>
                  <a:lnTo>
                    <a:pt x="161" y="0"/>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629;p44">
              <a:extLst>
                <a:ext uri="{FF2B5EF4-FFF2-40B4-BE49-F238E27FC236}">
                  <a16:creationId xmlns:a16="http://schemas.microsoft.com/office/drawing/2014/main" id="{82B9134E-57C1-4214-EB9C-C3469B3B96CA}"/>
                </a:ext>
              </a:extLst>
            </p:cNvPr>
            <p:cNvSpPr/>
            <p:nvPr/>
          </p:nvSpPr>
          <p:spPr>
            <a:xfrm>
              <a:off x="6713950" y="1354700"/>
              <a:ext cx="179075" cy="181075"/>
            </a:xfrm>
            <a:custGeom>
              <a:avLst/>
              <a:gdLst/>
              <a:ahLst/>
              <a:cxnLst/>
              <a:rect l="l" t="t" r="r" b="b"/>
              <a:pathLst>
                <a:path w="7163" h="7243" extrusionOk="0">
                  <a:moveTo>
                    <a:pt x="2576" y="0"/>
                  </a:moveTo>
                  <a:lnTo>
                    <a:pt x="1771" y="81"/>
                  </a:lnTo>
                  <a:lnTo>
                    <a:pt x="1449" y="161"/>
                  </a:lnTo>
                  <a:lnTo>
                    <a:pt x="1127" y="242"/>
                  </a:lnTo>
                  <a:lnTo>
                    <a:pt x="886" y="403"/>
                  </a:lnTo>
                  <a:lnTo>
                    <a:pt x="645" y="644"/>
                  </a:lnTo>
                  <a:lnTo>
                    <a:pt x="403" y="886"/>
                  </a:lnTo>
                  <a:lnTo>
                    <a:pt x="242" y="1208"/>
                  </a:lnTo>
                  <a:lnTo>
                    <a:pt x="81" y="1449"/>
                  </a:lnTo>
                  <a:lnTo>
                    <a:pt x="1" y="1851"/>
                  </a:lnTo>
                  <a:lnTo>
                    <a:pt x="1" y="2576"/>
                  </a:lnTo>
                  <a:lnTo>
                    <a:pt x="81" y="3380"/>
                  </a:lnTo>
                  <a:lnTo>
                    <a:pt x="403" y="4185"/>
                  </a:lnTo>
                  <a:lnTo>
                    <a:pt x="806" y="5070"/>
                  </a:lnTo>
                  <a:lnTo>
                    <a:pt x="1369" y="5875"/>
                  </a:lnTo>
                  <a:lnTo>
                    <a:pt x="2093" y="6679"/>
                  </a:lnTo>
                  <a:lnTo>
                    <a:pt x="2495" y="7082"/>
                  </a:lnTo>
                  <a:lnTo>
                    <a:pt x="2737" y="7243"/>
                  </a:lnTo>
                  <a:lnTo>
                    <a:pt x="2898" y="7243"/>
                  </a:lnTo>
                  <a:lnTo>
                    <a:pt x="3059" y="7162"/>
                  </a:lnTo>
                  <a:lnTo>
                    <a:pt x="3300" y="7082"/>
                  </a:lnTo>
                  <a:lnTo>
                    <a:pt x="3381" y="6921"/>
                  </a:lnTo>
                  <a:lnTo>
                    <a:pt x="3461" y="6679"/>
                  </a:lnTo>
                  <a:lnTo>
                    <a:pt x="3381" y="6519"/>
                  </a:lnTo>
                  <a:lnTo>
                    <a:pt x="3300" y="6358"/>
                  </a:lnTo>
                  <a:lnTo>
                    <a:pt x="2737" y="5553"/>
                  </a:lnTo>
                  <a:lnTo>
                    <a:pt x="2174" y="4909"/>
                  </a:lnTo>
                  <a:lnTo>
                    <a:pt x="1771" y="4185"/>
                  </a:lnTo>
                  <a:lnTo>
                    <a:pt x="1530" y="3541"/>
                  </a:lnTo>
                  <a:lnTo>
                    <a:pt x="1369" y="2897"/>
                  </a:lnTo>
                  <a:lnTo>
                    <a:pt x="1288" y="2415"/>
                  </a:lnTo>
                  <a:lnTo>
                    <a:pt x="1369" y="1932"/>
                  </a:lnTo>
                  <a:lnTo>
                    <a:pt x="1610" y="1610"/>
                  </a:lnTo>
                  <a:lnTo>
                    <a:pt x="1932" y="1368"/>
                  </a:lnTo>
                  <a:lnTo>
                    <a:pt x="2898" y="1368"/>
                  </a:lnTo>
                  <a:lnTo>
                    <a:pt x="3461" y="1610"/>
                  </a:lnTo>
                  <a:lnTo>
                    <a:pt x="4105" y="1851"/>
                  </a:lnTo>
                  <a:lnTo>
                    <a:pt x="4829" y="2254"/>
                  </a:lnTo>
                  <a:lnTo>
                    <a:pt x="5553" y="2817"/>
                  </a:lnTo>
                  <a:lnTo>
                    <a:pt x="6278" y="3380"/>
                  </a:lnTo>
                  <a:lnTo>
                    <a:pt x="6439" y="354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83"/>
                  </a:lnTo>
                  <a:lnTo>
                    <a:pt x="3381"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630;p44">
              <a:extLst>
                <a:ext uri="{FF2B5EF4-FFF2-40B4-BE49-F238E27FC236}">
                  <a16:creationId xmlns:a16="http://schemas.microsoft.com/office/drawing/2014/main" id="{996409DD-F18F-2976-9496-4E4BF735319A}"/>
                </a:ext>
              </a:extLst>
            </p:cNvPr>
            <p:cNvSpPr/>
            <p:nvPr/>
          </p:nvSpPr>
          <p:spPr>
            <a:xfrm>
              <a:off x="6470525" y="1628300"/>
              <a:ext cx="179075" cy="181075"/>
            </a:xfrm>
            <a:custGeom>
              <a:avLst/>
              <a:gdLst/>
              <a:ahLst/>
              <a:cxnLst/>
              <a:rect l="l" t="t" r="r" b="b"/>
              <a:pathLst>
                <a:path w="7163" h="7243" extrusionOk="0">
                  <a:moveTo>
                    <a:pt x="2576" y="0"/>
                  </a:moveTo>
                  <a:lnTo>
                    <a:pt x="1771" y="81"/>
                  </a:lnTo>
                  <a:lnTo>
                    <a:pt x="1449" y="161"/>
                  </a:lnTo>
                  <a:lnTo>
                    <a:pt x="1128" y="242"/>
                  </a:lnTo>
                  <a:lnTo>
                    <a:pt x="886" y="403"/>
                  </a:lnTo>
                  <a:lnTo>
                    <a:pt x="645" y="644"/>
                  </a:lnTo>
                  <a:lnTo>
                    <a:pt x="403" y="886"/>
                  </a:lnTo>
                  <a:lnTo>
                    <a:pt x="242" y="1127"/>
                  </a:lnTo>
                  <a:lnTo>
                    <a:pt x="81" y="1449"/>
                  </a:lnTo>
                  <a:lnTo>
                    <a:pt x="1" y="1771"/>
                  </a:lnTo>
                  <a:lnTo>
                    <a:pt x="1" y="2575"/>
                  </a:lnTo>
                  <a:lnTo>
                    <a:pt x="81" y="3300"/>
                  </a:lnTo>
                  <a:lnTo>
                    <a:pt x="403" y="4185"/>
                  </a:lnTo>
                  <a:lnTo>
                    <a:pt x="806" y="5070"/>
                  </a:lnTo>
                  <a:lnTo>
                    <a:pt x="1369" y="5875"/>
                  </a:lnTo>
                  <a:lnTo>
                    <a:pt x="2093" y="6679"/>
                  </a:lnTo>
                  <a:lnTo>
                    <a:pt x="2496" y="7082"/>
                  </a:lnTo>
                  <a:lnTo>
                    <a:pt x="2737" y="7243"/>
                  </a:lnTo>
                  <a:lnTo>
                    <a:pt x="2898" y="7243"/>
                  </a:lnTo>
                  <a:lnTo>
                    <a:pt x="3059" y="7162"/>
                  </a:lnTo>
                  <a:lnTo>
                    <a:pt x="3220" y="7082"/>
                  </a:lnTo>
                  <a:lnTo>
                    <a:pt x="3300" y="7082"/>
                  </a:lnTo>
                  <a:lnTo>
                    <a:pt x="3381" y="6921"/>
                  </a:lnTo>
                  <a:lnTo>
                    <a:pt x="3461" y="6679"/>
                  </a:lnTo>
                  <a:lnTo>
                    <a:pt x="3381" y="6518"/>
                  </a:lnTo>
                  <a:lnTo>
                    <a:pt x="3300" y="6277"/>
                  </a:lnTo>
                  <a:lnTo>
                    <a:pt x="2656" y="5553"/>
                  </a:lnTo>
                  <a:lnTo>
                    <a:pt x="2174" y="4829"/>
                  </a:lnTo>
                  <a:lnTo>
                    <a:pt x="1771" y="4185"/>
                  </a:lnTo>
                  <a:lnTo>
                    <a:pt x="1530" y="3541"/>
                  </a:lnTo>
                  <a:lnTo>
                    <a:pt x="1369" y="2897"/>
                  </a:lnTo>
                  <a:lnTo>
                    <a:pt x="1288" y="2415"/>
                  </a:lnTo>
                  <a:lnTo>
                    <a:pt x="1369" y="1932"/>
                  </a:lnTo>
                  <a:lnTo>
                    <a:pt x="1610" y="1610"/>
                  </a:lnTo>
                  <a:lnTo>
                    <a:pt x="1932" y="1368"/>
                  </a:lnTo>
                  <a:lnTo>
                    <a:pt x="2335" y="1288"/>
                  </a:lnTo>
                  <a:lnTo>
                    <a:pt x="2898" y="1368"/>
                  </a:lnTo>
                  <a:lnTo>
                    <a:pt x="3461" y="1529"/>
                  </a:lnTo>
                  <a:lnTo>
                    <a:pt x="4105" y="1851"/>
                  </a:lnTo>
                  <a:lnTo>
                    <a:pt x="4829" y="2254"/>
                  </a:lnTo>
                  <a:lnTo>
                    <a:pt x="5553" y="2817"/>
                  </a:lnTo>
                  <a:lnTo>
                    <a:pt x="6278" y="3380"/>
                  </a:lnTo>
                  <a:lnTo>
                    <a:pt x="6439" y="346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03"/>
                  </a:lnTo>
                  <a:lnTo>
                    <a:pt x="3300"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631;p44">
              <a:extLst>
                <a:ext uri="{FF2B5EF4-FFF2-40B4-BE49-F238E27FC236}">
                  <a16:creationId xmlns:a16="http://schemas.microsoft.com/office/drawing/2014/main" id="{813AF2C2-21A1-2956-1399-5037BAFC6A89}"/>
                </a:ext>
              </a:extLst>
            </p:cNvPr>
            <p:cNvSpPr/>
            <p:nvPr/>
          </p:nvSpPr>
          <p:spPr>
            <a:xfrm>
              <a:off x="6780350" y="2040700"/>
              <a:ext cx="58375" cy="181100"/>
            </a:xfrm>
            <a:custGeom>
              <a:avLst/>
              <a:gdLst/>
              <a:ahLst/>
              <a:cxnLst/>
              <a:rect l="l" t="t" r="r" b="b"/>
              <a:pathLst>
                <a:path w="2335" h="7244" extrusionOk="0">
                  <a:moveTo>
                    <a:pt x="0" y="1"/>
                  </a:moveTo>
                  <a:lnTo>
                    <a:pt x="483" y="886"/>
                  </a:lnTo>
                  <a:lnTo>
                    <a:pt x="886" y="1771"/>
                  </a:lnTo>
                  <a:lnTo>
                    <a:pt x="1207" y="2576"/>
                  </a:lnTo>
                  <a:lnTo>
                    <a:pt x="1449" y="3461"/>
                  </a:lnTo>
                  <a:lnTo>
                    <a:pt x="1690" y="4427"/>
                  </a:lnTo>
                  <a:lnTo>
                    <a:pt x="1851" y="5312"/>
                  </a:lnTo>
                  <a:lnTo>
                    <a:pt x="2012" y="7243"/>
                  </a:lnTo>
                  <a:lnTo>
                    <a:pt x="2254" y="6277"/>
                  </a:lnTo>
                  <a:lnTo>
                    <a:pt x="2334" y="5312"/>
                  </a:lnTo>
                  <a:lnTo>
                    <a:pt x="2254" y="4346"/>
                  </a:lnTo>
                  <a:lnTo>
                    <a:pt x="2093" y="3380"/>
                  </a:lnTo>
                  <a:lnTo>
                    <a:pt x="1771" y="2415"/>
                  </a:lnTo>
                  <a:lnTo>
                    <a:pt x="1288" y="1530"/>
                  </a:lnTo>
                  <a:lnTo>
                    <a:pt x="725" y="725"/>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 name="Google Shape;1769;p47">
            <a:extLst>
              <a:ext uri="{FF2B5EF4-FFF2-40B4-BE49-F238E27FC236}">
                <a16:creationId xmlns:a16="http://schemas.microsoft.com/office/drawing/2014/main" id="{0A0ACEC2-2885-ED91-FC1A-5C28B9686D4B}"/>
              </a:ext>
            </a:extLst>
          </p:cNvPr>
          <p:cNvGrpSpPr/>
          <p:nvPr/>
        </p:nvGrpSpPr>
        <p:grpSpPr>
          <a:xfrm>
            <a:off x="7670613" y="3318619"/>
            <a:ext cx="1456593" cy="1520713"/>
            <a:chOff x="5246525" y="2078500"/>
            <a:chExt cx="1332900" cy="1391575"/>
          </a:xfrm>
        </p:grpSpPr>
        <p:sp>
          <p:nvSpPr>
            <p:cNvPr id="30" name="Google Shape;1770;p47">
              <a:extLst>
                <a:ext uri="{FF2B5EF4-FFF2-40B4-BE49-F238E27FC236}">
                  <a16:creationId xmlns:a16="http://schemas.microsoft.com/office/drawing/2014/main" id="{4A68258E-595C-C954-E26E-3E6FAD9928B5}"/>
                </a:ext>
              </a:extLst>
            </p:cNvPr>
            <p:cNvSpPr/>
            <p:nvPr/>
          </p:nvSpPr>
          <p:spPr>
            <a:xfrm>
              <a:off x="5789500" y="3081225"/>
              <a:ext cx="169200" cy="324725"/>
            </a:xfrm>
            <a:custGeom>
              <a:avLst/>
              <a:gdLst/>
              <a:ahLst/>
              <a:cxnLst/>
              <a:rect l="l" t="t" r="r" b="b"/>
              <a:pathLst>
                <a:path w="6768" h="12989" extrusionOk="0">
                  <a:moveTo>
                    <a:pt x="6276" y="1"/>
                  </a:moveTo>
                  <a:lnTo>
                    <a:pt x="4967" y="3056"/>
                  </a:lnTo>
                  <a:lnTo>
                    <a:pt x="5021" y="3657"/>
                  </a:lnTo>
                  <a:lnTo>
                    <a:pt x="5130" y="4312"/>
                  </a:lnTo>
                  <a:lnTo>
                    <a:pt x="5185" y="5021"/>
                  </a:lnTo>
                  <a:lnTo>
                    <a:pt x="5185" y="5730"/>
                  </a:lnTo>
                  <a:lnTo>
                    <a:pt x="5130" y="6440"/>
                  </a:lnTo>
                  <a:lnTo>
                    <a:pt x="5076" y="7149"/>
                  </a:lnTo>
                  <a:lnTo>
                    <a:pt x="4967" y="7750"/>
                  </a:lnTo>
                  <a:lnTo>
                    <a:pt x="4748" y="8295"/>
                  </a:lnTo>
                  <a:lnTo>
                    <a:pt x="3548" y="8677"/>
                  </a:lnTo>
                  <a:lnTo>
                    <a:pt x="2347" y="9114"/>
                  </a:lnTo>
                  <a:lnTo>
                    <a:pt x="1147" y="9550"/>
                  </a:lnTo>
                  <a:lnTo>
                    <a:pt x="1" y="10096"/>
                  </a:lnTo>
                  <a:lnTo>
                    <a:pt x="437" y="10151"/>
                  </a:lnTo>
                  <a:lnTo>
                    <a:pt x="819" y="10260"/>
                  </a:lnTo>
                  <a:lnTo>
                    <a:pt x="1147" y="10478"/>
                  </a:lnTo>
                  <a:lnTo>
                    <a:pt x="1311" y="10751"/>
                  </a:lnTo>
                  <a:lnTo>
                    <a:pt x="1365" y="10860"/>
                  </a:lnTo>
                  <a:lnTo>
                    <a:pt x="1420" y="11024"/>
                  </a:lnTo>
                  <a:lnTo>
                    <a:pt x="1365" y="11187"/>
                  </a:lnTo>
                  <a:lnTo>
                    <a:pt x="1311" y="11351"/>
                  </a:lnTo>
                  <a:lnTo>
                    <a:pt x="1201" y="11515"/>
                  </a:lnTo>
                  <a:lnTo>
                    <a:pt x="1092" y="11679"/>
                  </a:lnTo>
                  <a:lnTo>
                    <a:pt x="656" y="12061"/>
                  </a:lnTo>
                  <a:lnTo>
                    <a:pt x="656" y="12061"/>
                  </a:lnTo>
                  <a:lnTo>
                    <a:pt x="1038" y="11897"/>
                  </a:lnTo>
                  <a:lnTo>
                    <a:pt x="1420" y="11788"/>
                  </a:lnTo>
                  <a:lnTo>
                    <a:pt x="1802" y="11788"/>
                  </a:lnTo>
                  <a:lnTo>
                    <a:pt x="2129" y="11842"/>
                  </a:lnTo>
                  <a:lnTo>
                    <a:pt x="2402" y="12006"/>
                  </a:lnTo>
                  <a:lnTo>
                    <a:pt x="2620" y="12279"/>
                  </a:lnTo>
                  <a:lnTo>
                    <a:pt x="2675" y="12388"/>
                  </a:lnTo>
                  <a:lnTo>
                    <a:pt x="2729" y="12606"/>
                  </a:lnTo>
                  <a:lnTo>
                    <a:pt x="2729" y="12770"/>
                  </a:lnTo>
                  <a:lnTo>
                    <a:pt x="2729" y="12988"/>
                  </a:lnTo>
                  <a:lnTo>
                    <a:pt x="4312" y="11951"/>
                  </a:lnTo>
                  <a:lnTo>
                    <a:pt x="5021" y="11460"/>
                  </a:lnTo>
                  <a:lnTo>
                    <a:pt x="5622" y="10969"/>
                  </a:lnTo>
                  <a:lnTo>
                    <a:pt x="6113" y="10533"/>
                  </a:lnTo>
                  <a:lnTo>
                    <a:pt x="6495" y="10096"/>
                  </a:lnTo>
                  <a:lnTo>
                    <a:pt x="6604" y="9932"/>
                  </a:lnTo>
                  <a:lnTo>
                    <a:pt x="6713" y="9714"/>
                  </a:lnTo>
                  <a:lnTo>
                    <a:pt x="6713" y="9550"/>
                  </a:lnTo>
                  <a:lnTo>
                    <a:pt x="6713" y="9332"/>
                  </a:lnTo>
                  <a:lnTo>
                    <a:pt x="6658" y="8841"/>
                  </a:lnTo>
                  <a:lnTo>
                    <a:pt x="6713" y="7913"/>
                  </a:lnTo>
                  <a:lnTo>
                    <a:pt x="6768" y="5294"/>
                  </a:lnTo>
                  <a:lnTo>
                    <a:pt x="6768" y="3820"/>
                  </a:lnTo>
                  <a:lnTo>
                    <a:pt x="6713" y="2347"/>
                  </a:lnTo>
                  <a:lnTo>
                    <a:pt x="6658" y="1692"/>
                  </a:lnTo>
                  <a:lnTo>
                    <a:pt x="6549" y="1037"/>
                  </a:lnTo>
                  <a:lnTo>
                    <a:pt x="6440" y="492"/>
                  </a:lnTo>
                  <a:lnTo>
                    <a:pt x="627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771;p47">
              <a:extLst>
                <a:ext uri="{FF2B5EF4-FFF2-40B4-BE49-F238E27FC236}">
                  <a16:creationId xmlns:a16="http://schemas.microsoft.com/office/drawing/2014/main" id="{58E28FA7-BDF8-2444-916A-C4F3AA0C0D23}"/>
                </a:ext>
              </a:extLst>
            </p:cNvPr>
            <p:cNvSpPr/>
            <p:nvPr/>
          </p:nvSpPr>
          <p:spPr>
            <a:xfrm>
              <a:off x="5874100" y="3071675"/>
              <a:ext cx="117350" cy="94150"/>
            </a:xfrm>
            <a:custGeom>
              <a:avLst/>
              <a:gdLst/>
              <a:ahLst/>
              <a:cxnLst/>
              <a:rect l="l" t="t" r="r" b="b"/>
              <a:pathLst>
                <a:path w="4694" h="3766" extrusionOk="0">
                  <a:moveTo>
                    <a:pt x="4693" y="1"/>
                  </a:moveTo>
                  <a:lnTo>
                    <a:pt x="0" y="437"/>
                  </a:lnTo>
                  <a:lnTo>
                    <a:pt x="328" y="1419"/>
                  </a:lnTo>
                  <a:lnTo>
                    <a:pt x="491" y="1911"/>
                  </a:lnTo>
                  <a:lnTo>
                    <a:pt x="710" y="2402"/>
                  </a:lnTo>
                  <a:lnTo>
                    <a:pt x="982" y="2893"/>
                  </a:lnTo>
                  <a:lnTo>
                    <a:pt x="1310" y="3275"/>
                  </a:lnTo>
                  <a:lnTo>
                    <a:pt x="1528" y="3438"/>
                  </a:lnTo>
                  <a:lnTo>
                    <a:pt x="1746" y="3548"/>
                  </a:lnTo>
                  <a:lnTo>
                    <a:pt x="1965" y="3657"/>
                  </a:lnTo>
                  <a:lnTo>
                    <a:pt x="2238" y="3766"/>
                  </a:lnTo>
                  <a:lnTo>
                    <a:pt x="2892" y="3766"/>
                  </a:lnTo>
                  <a:lnTo>
                    <a:pt x="3165" y="3657"/>
                  </a:lnTo>
                  <a:lnTo>
                    <a:pt x="3438" y="3493"/>
                  </a:lnTo>
                  <a:lnTo>
                    <a:pt x="3656" y="3329"/>
                  </a:lnTo>
                  <a:lnTo>
                    <a:pt x="3875" y="3111"/>
                  </a:lnTo>
                  <a:lnTo>
                    <a:pt x="4093" y="2838"/>
                  </a:lnTo>
                  <a:lnTo>
                    <a:pt x="4202" y="2565"/>
                  </a:lnTo>
                  <a:lnTo>
                    <a:pt x="4475" y="1965"/>
                  </a:lnTo>
                  <a:lnTo>
                    <a:pt x="4639" y="1256"/>
                  </a:lnTo>
                  <a:lnTo>
                    <a:pt x="4693" y="601"/>
                  </a:lnTo>
                  <a:lnTo>
                    <a:pt x="46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772;p47">
              <a:extLst>
                <a:ext uri="{FF2B5EF4-FFF2-40B4-BE49-F238E27FC236}">
                  <a16:creationId xmlns:a16="http://schemas.microsoft.com/office/drawing/2014/main" id="{5BC39232-4F58-6FE4-C40F-A39E056C32B1}"/>
                </a:ext>
              </a:extLst>
            </p:cNvPr>
            <p:cNvSpPr/>
            <p:nvPr/>
          </p:nvSpPr>
          <p:spPr>
            <a:xfrm>
              <a:off x="5902750" y="3098950"/>
              <a:ext cx="196475" cy="371125"/>
            </a:xfrm>
            <a:custGeom>
              <a:avLst/>
              <a:gdLst/>
              <a:ahLst/>
              <a:cxnLst/>
              <a:rect l="l" t="t" r="r" b="b"/>
              <a:pathLst>
                <a:path w="7859" h="14845" extrusionOk="0">
                  <a:moveTo>
                    <a:pt x="7149" y="1"/>
                  </a:moveTo>
                  <a:lnTo>
                    <a:pt x="5675" y="1911"/>
                  </a:lnTo>
                  <a:lnTo>
                    <a:pt x="5785" y="2675"/>
                  </a:lnTo>
                  <a:lnTo>
                    <a:pt x="5894" y="3712"/>
                  </a:lnTo>
                  <a:lnTo>
                    <a:pt x="5948" y="4912"/>
                  </a:lnTo>
                  <a:lnTo>
                    <a:pt x="6003" y="6167"/>
                  </a:lnTo>
                  <a:lnTo>
                    <a:pt x="6003" y="7368"/>
                  </a:lnTo>
                  <a:lnTo>
                    <a:pt x="5894" y="8350"/>
                  </a:lnTo>
                  <a:lnTo>
                    <a:pt x="5839" y="8787"/>
                  </a:lnTo>
                  <a:lnTo>
                    <a:pt x="5730" y="9114"/>
                  </a:lnTo>
                  <a:lnTo>
                    <a:pt x="5621" y="9387"/>
                  </a:lnTo>
                  <a:lnTo>
                    <a:pt x="5457" y="9496"/>
                  </a:lnTo>
                  <a:lnTo>
                    <a:pt x="4093" y="9933"/>
                  </a:lnTo>
                  <a:lnTo>
                    <a:pt x="2729" y="10369"/>
                  </a:lnTo>
                  <a:lnTo>
                    <a:pt x="1364" y="10915"/>
                  </a:lnTo>
                  <a:lnTo>
                    <a:pt x="0" y="11515"/>
                  </a:lnTo>
                  <a:lnTo>
                    <a:pt x="546" y="11570"/>
                  </a:lnTo>
                  <a:lnTo>
                    <a:pt x="982" y="11734"/>
                  </a:lnTo>
                  <a:lnTo>
                    <a:pt x="1364" y="11952"/>
                  </a:lnTo>
                  <a:lnTo>
                    <a:pt x="1474" y="12116"/>
                  </a:lnTo>
                  <a:lnTo>
                    <a:pt x="1583" y="12225"/>
                  </a:lnTo>
                  <a:lnTo>
                    <a:pt x="1637" y="12388"/>
                  </a:lnTo>
                  <a:lnTo>
                    <a:pt x="1637" y="12607"/>
                  </a:lnTo>
                  <a:lnTo>
                    <a:pt x="1583" y="12770"/>
                  </a:lnTo>
                  <a:lnTo>
                    <a:pt x="1528" y="12989"/>
                  </a:lnTo>
                  <a:lnTo>
                    <a:pt x="1419" y="13152"/>
                  </a:lnTo>
                  <a:lnTo>
                    <a:pt x="1255" y="13371"/>
                  </a:lnTo>
                  <a:lnTo>
                    <a:pt x="1037" y="13589"/>
                  </a:lnTo>
                  <a:lnTo>
                    <a:pt x="764" y="13753"/>
                  </a:lnTo>
                  <a:lnTo>
                    <a:pt x="1201" y="13589"/>
                  </a:lnTo>
                  <a:lnTo>
                    <a:pt x="1637" y="13480"/>
                  </a:lnTo>
                  <a:lnTo>
                    <a:pt x="2074" y="13480"/>
                  </a:lnTo>
                  <a:lnTo>
                    <a:pt x="2456" y="13534"/>
                  </a:lnTo>
                  <a:lnTo>
                    <a:pt x="2783" y="13698"/>
                  </a:lnTo>
                  <a:lnTo>
                    <a:pt x="2947" y="13862"/>
                  </a:lnTo>
                  <a:lnTo>
                    <a:pt x="3056" y="13971"/>
                  </a:lnTo>
                  <a:lnTo>
                    <a:pt x="3111" y="14135"/>
                  </a:lnTo>
                  <a:lnTo>
                    <a:pt x="3165" y="14353"/>
                  </a:lnTo>
                  <a:lnTo>
                    <a:pt x="3165" y="14571"/>
                  </a:lnTo>
                  <a:lnTo>
                    <a:pt x="3111" y="14844"/>
                  </a:lnTo>
                  <a:lnTo>
                    <a:pt x="3111" y="14844"/>
                  </a:lnTo>
                  <a:lnTo>
                    <a:pt x="4912" y="13644"/>
                  </a:lnTo>
                  <a:lnTo>
                    <a:pt x="5730" y="13098"/>
                  </a:lnTo>
                  <a:lnTo>
                    <a:pt x="6385" y="12552"/>
                  </a:lnTo>
                  <a:lnTo>
                    <a:pt x="6931" y="12006"/>
                  </a:lnTo>
                  <a:lnTo>
                    <a:pt x="7367" y="11570"/>
                  </a:lnTo>
                  <a:lnTo>
                    <a:pt x="7531" y="11297"/>
                  </a:lnTo>
                  <a:lnTo>
                    <a:pt x="7640" y="11079"/>
                  </a:lnTo>
                  <a:lnTo>
                    <a:pt x="7695" y="10860"/>
                  </a:lnTo>
                  <a:lnTo>
                    <a:pt x="7695" y="10642"/>
                  </a:lnTo>
                  <a:lnTo>
                    <a:pt x="7749" y="9223"/>
                  </a:lnTo>
                  <a:lnTo>
                    <a:pt x="7804" y="7914"/>
                  </a:lnTo>
                  <a:lnTo>
                    <a:pt x="7858" y="6331"/>
                  </a:lnTo>
                  <a:lnTo>
                    <a:pt x="7858" y="4639"/>
                  </a:lnTo>
                  <a:lnTo>
                    <a:pt x="7749" y="2893"/>
                  </a:lnTo>
                  <a:lnTo>
                    <a:pt x="7640" y="2075"/>
                  </a:lnTo>
                  <a:lnTo>
                    <a:pt x="7531" y="1311"/>
                  </a:lnTo>
                  <a:lnTo>
                    <a:pt x="7367" y="601"/>
                  </a:lnTo>
                  <a:lnTo>
                    <a:pt x="7149"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773;p47">
              <a:extLst>
                <a:ext uri="{FF2B5EF4-FFF2-40B4-BE49-F238E27FC236}">
                  <a16:creationId xmlns:a16="http://schemas.microsoft.com/office/drawing/2014/main" id="{54FF5831-26AF-F3C3-1477-DB686C4D09C1}"/>
                </a:ext>
              </a:extLst>
            </p:cNvPr>
            <p:cNvSpPr/>
            <p:nvPr/>
          </p:nvSpPr>
          <p:spPr>
            <a:xfrm>
              <a:off x="5410250" y="2078500"/>
              <a:ext cx="1169175" cy="1105075"/>
            </a:xfrm>
            <a:custGeom>
              <a:avLst/>
              <a:gdLst/>
              <a:ahLst/>
              <a:cxnLst/>
              <a:rect l="l" t="t" r="r" b="b"/>
              <a:pathLst>
                <a:path w="46767" h="44203" extrusionOk="0">
                  <a:moveTo>
                    <a:pt x="6494" y="0"/>
                  </a:moveTo>
                  <a:lnTo>
                    <a:pt x="5676" y="109"/>
                  </a:lnTo>
                  <a:lnTo>
                    <a:pt x="4857" y="328"/>
                  </a:lnTo>
                  <a:lnTo>
                    <a:pt x="4093" y="546"/>
                  </a:lnTo>
                  <a:lnTo>
                    <a:pt x="3329" y="928"/>
                  </a:lnTo>
                  <a:lnTo>
                    <a:pt x="2565" y="1310"/>
                  </a:lnTo>
                  <a:lnTo>
                    <a:pt x="2183" y="1583"/>
                  </a:lnTo>
                  <a:lnTo>
                    <a:pt x="1856" y="1856"/>
                  </a:lnTo>
                  <a:lnTo>
                    <a:pt x="1528" y="2183"/>
                  </a:lnTo>
                  <a:lnTo>
                    <a:pt x="1255" y="2511"/>
                  </a:lnTo>
                  <a:lnTo>
                    <a:pt x="1146" y="2783"/>
                  </a:lnTo>
                  <a:lnTo>
                    <a:pt x="983" y="3111"/>
                  </a:lnTo>
                  <a:lnTo>
                    <a:pt x="764" y="3711"/>
                  </a:lnTo>
                  <a:lnTo>
                    <a:pt x="491" y="4366"/>
                  </a:lnTo>
                  <a:lnTo>
                    <a:pt x="328" y="4693"/>
                  </a:lnTo>
                  <a:lnTo>
                    <a:pt x="109" y="4966"/>
                  </a:lnTo>
                  <a:lnTo>
                    <a:pt x="0" y="5130"/>
                  </a:lnTo>
                  <a:lnTo>
                    <a:pt x="491" y="4912"/>
                  </a:lnTo>
                  <a:lnTo>
                    <a:pt x="1037" y="4748"/>
                  </a:lnTo>
                  <a:lnTo>
                    <a:pt x="1583" y="4639"/>
                  </a:lnTo>
                  <a:lnTo>
                    <a:pt x="2129" y="4639"/>
                  </a:lnTo>
                  <a:lnTo>
                    <a:pt x="2074" y="5785"/>
                  </a:lnTo>
                  <a:lnTo>
                    <a:pt x="2019" y="6331"/>
                  </a:lnTo>
                  <a:lnTo>
                    <a:pt x="2019" y="6876"/>
                  </a:lnTo>
                  <a:lnTo>
                    <a:pt x="2129" y="7422"/>
                  </a:lnTo>
                  <a:lnTo>
                    <a:pt x="2347" y="7913"/>
                  </a:lnTo>
                  <a:lnTo>
                    <a:pt x="2456" y="8131"/>
                  </a:lnTo>
                  <a:lnTo>
                    <a:pt x="2674" y="8350"/>
                  </a:lnTo>
                  <a:lnTo>
                    <a:pt x="2893" y="8568"/>
                  </a:lnTo>
                  <a:lnTo>
                    <a:pt x="3111" y="8786"/>
                  </a:lnTo>
                  <a:lnTo>
                    <a:pt x="2674" y="9386"/>
                  </a:lnTo>
                  <a:lnTo>
                    <a:pt x="2947" y="9550"/>
                  </a:lnTo>
                  <a:lnTo>
                    <a:pt x="3220" y="9823"/>
                  </a:lnTo>
                  <a:lnTo>
                    <a:pt x="3493" y="10150"/>
                  </a:lnTo>
                  <a:lnTo>
                    <a:pt x="3929" y="10423"/>
                  </a:lnTo>
                  <a:lnTo>
                    <a:pt x="4311" y="10696"/>
                  </a:lnTo>
                  <a:lnTo>
                    <a:pt x="4803" y="10860"/>
                  </a:lnTo>
                  <a:lnTo>
                    <a:pt x="5294" y="11024"/>
                  </a:lnTo>
                  <a:lnTo>
                    <a:pt x="5785" y="11133"/>
                  </a:lnTo>
                  <a:lnTo>
                    <a:pt x="6876" y="11133"/>
                  </a:lnTo>
                  <a:lnTo>
                    <a:pt x="7367" y="11078"/>
                  </a:lnTo>
                  <a:lnTo>
                    <a:pt x="7804" y="10969"/>
                  </a:lnTo>
                  <a:lnTo>
                    <a:pt x="7968" y="11569"/>
                  </a:lnTo>
                  <a:lnTo>
                    <a:pt x="8077" y="12224"/>
                  </a:lnTo>
                  <a:lnTo>
                    <a:pt x="8022" y="12934"/>
                  </a:lnTo>
                  <a:lnTo>
                    <a:pt x="7968" y="13643"/>
                  </a:lnTo>
                  <a:lnTo>
                    <a:pt x="7695" y="15007"/>
                  </a:lnTo>
                  <a:lnTo>
                    <a:pt x="7422" y="16262"/>
                  </a:lnTo>
                  <a:lnTo>
                    <a:pt x="6931" y="19482"/>
                  </a:lnTo>
                  <a:lnTo>
                    <a:pt x="6603" y="21064"/>
                  </a:lnTo>
                  <a:lnTo>
                    <a:pt x="6276" y="22647"/>
                  </a:lnTo>
                  <a:lnTo>
                    <a:pt x="5839" y="24284"/>
                  </a:lnTo>
                  <a:lnTo>
                    <a:pt x="5457" y="25921"/>
                  </a:lnTo>
                  <a:lnTo>
                    <a:pt x="5130" y="27613"/>
                  </a:lnTo>
                  <a:lnTo>
                    <a:pt x="5075" y="28431"/>
                  </a:lnTo>
                  <a:lnTo>
                    <a:pt x="5021" y="29305"/>
                  </a:lnTo>
                  <a:lnTo>
                    <a:pt x="4966" y="30287"/>
                  </a:lnTo>
                  <a:lnTo>
                    <a:pt x="5075" y="31215"/>
                  </a:lnTo>
                  <a:lnTo>
                    <a:pt x="5185" y="32088"/>
                  </a:lnTo>
                  <a:lnTo>
                    <a:pt x="5403" y="32961"/>
                  </a:lnTo>
                  <a:lnTo>
                    <a:pt x="5676" y="33725"/>
                  </a:lnTo>
                  <a:lnTo>
                    <a:pt x="6058" y="34543"/>
                  </a:lnTo>
                  <a:lnTo>
                    <a:pt x="6549" y="35307"/>
                  </a:lnTo>
                  <a:lnTo>
                    <a:pt x="7149" y="36126"/>
                  </a:lnTo>
                  <a:lnTo>
                    <a:pt x="7913" y="36999"/>
                  </a:lnTo>
                  <a:lnTo>
                    <a:pt x="8677" y="37708"/>
                  </a:lnTo>
                  <a:lnTo>
                    <a:pt x="9441" y="38254"/>
                  </a:lnTo>
                  <a:lnTo>
                    <a:pt x="10260" y="38691"/>
                  </a:lnTo>
                  <a:lnTo>
                    <a:pt x="11078" y="39073"/>
                  </a:lnTo>
                  <a:lnTo>
                    <a:pt x="11951" y="39400"/>
                  </a:lnTo>
                  <a:lnTo>
                    <a:pt x="12879" y="39837"/>
                  </a:lnTo>
                  <a:lnTo>
                    <a:pt x="13861" y="40273"/>
                  </a:lnTo>
                  <a:lnTo>
                    <a:pt x="14953" y="40710"/>
                  </a:lnTo>
                  <a:lnTo>
                    <a:pt x="16099" y="41092"/>
                  </a:lnTo>
                  <a:lnTo>
                    <a:pt x="17299" y="41365"/>
                  </a:lnTo>
                  <a:lnTo>
                    <a:pt x="18391" y="41583"/>
                  </a:lnTo>
                  <a:lnTo>
                    <a:pt x="19427" y="41801"/>
                  </a:lnTo>
                  <a:lnTo>
                    <a:pt x="20300" y="41910"/>
                  </a:lnTo>
                  <a:lnTo>
                    <a:pt x="21392" y="41965"/>
                  </a:lnTo>
                  <a:lnTo>
                    <a:pt x="22538" y="41965"/>
                  </a:lnTo>
                  <a:lnTo>
                    <a:pt x="23084" y="42019"/>
                  </a:lnTo>
                  <a:lnTo>
                    <a:pt x="23684" y="42183"/>
                  </a:lnTo>
                  <a:lnTo>
                    <a:pt x="23848" y="42347"/>
                  </a:lnTo>
                  <a:lnTo>
                    <a:pt x="24066" y="42511"/>
                  </a:lnTo>
                  <a:lnTo>
                    <a:pt x="24502" y="43056"/>
                  </a:lnTo>
                  <a:lnTo>
                    <a:pt x="24775" y="43384"/>
                  </a:lnTo>
                  <a:lnTo>
                    <a:pt x="25048" y="43657"/>
                  </a:lnTo>
                  <a:lnTo>
                    <a:pt x="25375" y="43875"/>
                  </a:lnTo>
                  <a:lnTo>
                    <a:pt x="25703" y="44039"/>
                  </a:lnTo>
                  <a:lnTo>
                    <a:pt x="26030" y="44093"/>
                  </a:lnTo>
                  <a:lnTo>
                    <a:pt x="26358" y="44202"/>
                  </a:lnTo>
                  <a:lnTo>
                    <a:pt x="26740" y="44202"/>
                  </a:lnTo>
                  <a:lnTo>
                    <a:pt x="27067" y="44148"/>
                  </a:lnTo>
                  <a:lnTo>
                    <a:pt x="27395" y="43929"/>
                  </a:lnTo>
                  <a:lnTo>
                    <a:pt x="27722" y="43657"/>
                  </a:lnTo>
                  <a:lnTo>
                    <a:pt x="28049" y="43165"/>
                  </a:lnTo>
                  <a:lnTo>
                    <a:pt x="28377" y="42511"/>
                  </a:lnTo>
                  <a:lnTo>
                    <a:pt x="28759" y="42183"/>
                  </a:lnTo>
                  <a:lnTo>
                    <a:pt x="29086" y="41856"/>
                  </a:lnTo>
                  <a:lnTo>
                    <a:pt x="29414" y="41638"/>
                  </a:lnTo>
                  <a:lnTo>
                    <a:pt x="29741" y="41474"/>
                  </a:lnTo>
                  <a:lnTo>
                    <a:pt x="30069" y="41365"/>
                  </a:lnTo>
                  <a:lnTo>
                    <a:pt x="30396" y="41310"/>
                  </a:lnTo>
                  <a:lnTo>
                    <a:pt x="30996" y="41201"/>
                  </a:lnTo>
                  <a:lnTo>
                    <a:pt x="31651" y="41146"/>
                  </a:lnTo>
                  <a:lnTo>
                    <a:pt x="32306" y="41037"/>
                  </a:lnTo>
                  <a:lnTo>
                    <a:pt x="33015" y="40874"/>
                  </a:lnTo>
                  <a:lnTo>
                    <a:pt x="33397" y="40710"/>
                  </a:lnTo>
                  <a:lnTo>
                    <a:pt x="33834" y="40492"/>
                  </a:lnTo>
                  <a:lnTo>
                    <a:pt x="34270" y="40219"/>
                  </a:lnTo>
                  <a:lnTo>
                    <a:pt x="34707" y="39891"/>
                  </a:lnTo>
                  <a:lnTo>
                    <a:pt x="35034" y="39509"/>
                  </a:lnTo>
                  <a:lnTo>
                    <a:pt x="35362" y="39182"/>
                  </a:lnTo>
                  <a:lnTo>
                    <a:pt x="35962" y="38418"/>
                  </a:lnTo>
                  <a:lnTo>
                    <a:pt x="36562" y="37599"/>
                  </a:lnTo>
                  <a:lnTo>
                    <a:pt x="36944" y="37326"/>
                  </a:lnTo>
                  <a:lnTo>
                    <a:pt x="37272" y="37108"/>
                  </a:lnTo>
                  <a:lnTo>
                    <a:pt x="38036" y="36562"/>
                  </a:lnTo>
                  <a:lnTo>
                    <a:pt x="38418" y="36290"/>
                  </a:lnTo>
                  <a:lnTo>
                    <a:pt x="38745" y="35962"/>
                  </a:lnTo>
                  <a:lnTo>
                    <a:pt x="39018" y="35580"/>
                  </a:lnTo>
                  <a:lnTo>
                    <a:pt x="39236" y="35144"/>
                  </a:lnTo>
                  <a:lnTo>
                    <a:pt x="38909" y="35471"/>
                  </a:lnTo>
                  <a:lnTo>
                    <a:pt x="40109" y="34161"/>
                  </a:lnTo>
                  <a:lnTo>
                    <a:pt x="40655" y="33507"/>
                  </a:lnTo>
                  <a:lnTo>
                    <a:pt x="40873" y="33179"/>
                  </a:lnTo>
                  <a:lnTo>
                    <a:pt x="41092" y="32797"/>
                  </a:lnTo>
                  <a:lnTo>
                    <a:pt x="40710" y="32743"/>
                  </a:lnTo>
                  <a:lnTo>
                    <a:pt x="40328" y="32688"/>
                  </a:lnTo>
                  <a:lnTo>
                    <a:pt x="40764" y="32415"/>
                  </a:lnTo>
                  <a:lnTo>
                    <a:pt x="41146" y="32088"/>
                  </a:lnTo>
                  <a:lnTo>
                    <a:pt x="41528" y="31706"/>
                  </a:lnTo>
                  <a:lnTo>
                    <a:pt x="41856" y="31269"/>
                  </a:lnTo>
                  <a:lnTo>
                    <a:pt x="42129" y="30833"/>
                  </a:lnTo>
                  <a:lnTo>
                    <a:pt x="42401" y="30341"/>
                  </a:lnTo>
                  <a:lnTo>
                    <a:pt x="42565" y="29905"/>
                  </a:lnTo>
                  <a:lnTo>
                    <a:pt x="42674" y="29414"/>
                  </a:lnTo>
                  <a:lnTo>
                    <a:pt x="43002" y="29305"/>
                  </a:lnTo>
                  <a:lnTo>
                    <a:pt x="43329" y="29141"/>
                  </a:lnTo>
                  <a:lnTo>
                    <a:pt x="43657" y="28923"/>
                  </a:lnTo>
                  <a:lnTo>
                    <a:pt x="43929" y="28704"/>
                  </a:lnTo>
                  <a:lnTo>
                    <a:pt x="44148" y="28431"/>
                  </a:lnTo>
                  <a:lnTo>
                    <a:pt x="44257" y="28159"/>
                  </a:lnTo>
                  <a:lnTo>
                    <a:pt x="44257" y="27995"/>
                  </a:lnTo>
                  <a:lnTo>
                    <a:pt x="44202" y="27886"/>
                  </a:lnTo>
                  <a:lnTo>
                    <a:pt x="44148" y="27722"/>
                  </a:lnTo>
                  <a:lnTo>
                    <a:pt x="44038" y="27558"/>
                  </a:lnTo>
                  <a:lnTo>
                    <a:pt x="44366" y="27176"/>
                  </a:lnTo>
                  <a:lnTo>
                    <a:pt x="44748" y="26740"/>
                  </a:lnTo>
                  <a:lnTo>
                    <a:pt x="45730" y="25758"/>
                  </a:lnTo>
                  <a:lnTo>
                    <a:pt x="46167" y="25212"/>
                  </a:lnTo>
                  <a:lnTo>
                    <a:pt x="46494" y="24721"/>
                  </a:lnTo>
                  <a:lnTo>
                    <a:pt x="46603" y="24448"/>
                  </a:lnTo>
                  <a:lnTo>
                    <a:pt x="46712" y="24230"/>
                  </a:lnTo>
                  <a:lnTo>
                    <a:pt x="46767" y="23957"/>
                  </a:lnTo>
                  <a:lnTo>
                    <a:pt x="46712" y="23738"/>
                  </a:lnTo>
                  <a:lnTo>
                    <a:pt x="46058" y="24120"/>
                  </a:lnTo>
                  <a:lnTo>
                    <a:pt x="45348" y="24448"/>
                  </a:lnTo>
                  <a:lnTo>
                    <a:pt x="44639" y="24666"/>
                  </a:lnTo>
                  <a:lnTo>
                    <a:pt x="43929" y="24939"/>
                  </a:lnTo>
                  <a:lnTo>
                    <a:pt x="42620" y="25266"/>
                  </a:lnTo>
                  <a:lnTo>
                    <a:pt x="41583" y="25430"/>
                  </a:lnTo>
                  <a:lnTo>
                    <a:pt x="40655" y="25594"/>
                  </a:lnTo>
                  <a:lnTo>
                    <a:pt x="38691" y="25594"/>
                  </a:lnTo>
                  <a:lnTo>
                    <a:pt x="37763" y="25539"/>
                  </a:lnTo>
                  <a:lnTo>
                    <a:pt x="37217" y="25485"/>
                  </a:lnTo>
                  <a:lnTo>
                    <a:pt x="36672" y="25321"/>
                  </a:lnTo>
                  <a:lnTo>
                    <a:pt x="36126" y="25157"/>
                  </a:lnTo>
                  <a:lnTo>
                    <a:pt x="35635" y="24994"/>
                  </a:lnTo>
                  <a:lnTo>
                    <a:pt x="34652" y="24502"/>
                  </a:lnTo>
                  <a:lnTo>
                    <a:pt x="33670" y="23957"/>
                  </a:lnTo>
                  <a:lnTo>
                    <a:pt x="31815" y="22811"/>
                  </a:lnTo>
                  <a:lnTo>
                    <a:pt x="30833" y="22265"/>
                  </a:lnTo>
                  <a:lnTo>
                    <a:pt x="29850" y="21828"/>
                  </a:lnTo>
                  <a:lnTo>
                    <a:pt x="28977" y="21446"/>
                  </a:lnTo>
                  <a:lnTo>
                    <a:pt x="28104" y="21174"/>
                  </a:lnTo>
                  <a:lnTo>
                    <a:pt x="27231" y="20901"/>
                  </a:lnTo>
                  <a:lnTo>
                    <a:pt x="26358" y="20737"/>
                  </a:lnTo>
                  <a:lnTo>
                    <a:pt x="25485" y="20628"/>
                  </a:lnTo>
                  <a:lnTo>
                    <a:pt x="24557" y="20519"/>
                  </a:lnTo>
                  <a:lnTo>
                    <a:pt x="22702" y="20519"/>
                  </a:lnTo>
                  <a:lnTo>
                    <a:pt x="22047" y="20573"/>
                  </a:lnTo>
                  <a:lnTo>
                    <a:pt x="21283" y="20628"/>
                  </a:lnTo>
                  <a:lnTo>
                    <a:pt x="19864" y="20792"/>
                  </a:lnTo>
                  <a:lnTo>
                    <a:pt x="19100" y="20846"/>
                  </a:lnTo>
                  <a:lnTo>
                    <a:pt x="17736" y="20846"/>
                  </a:lnTo>
                  <a:lnTo>
                    <a:pt x="17081" y="20737"/>
                  </a:lnTo>
                  <a:lnTo>
                    <a:pt x="16590" y="20628"/>
                  </a:lnTo>
                  <a:lnTo>
                    <a:pt x="16153" y="20464"/>
                  </a:lnTo>
                  <a:lnTo>
                    <a:pt x="15717" y="20246"/>
                  </a:lnTo>
                  <a:lnTo>
                    <a:pt x="15389" y="20028"/>
                  </a:lnTo>
                  <a:lnTo>
                    <a:pt x="15007" y="19755"/>
                  </a:lnTo>
                  <a:lnTo>
                    <a:pt x="14734" y="19427"/>
                  </a:lnTo>
                  <a:lnTo>
                    <a:pt x="14461" y="19100"/>
                  </a:lnTo>
                  <a:lnTo>
                    <a:pt x="14189" y="18718"/>
                  </a:lnTo>
                  <a:lnTo>
                    <a:pt x="13970" y="18336"/>
                  </a:lnTo>
                  <a:lnTo>
                    <a:pt x="13752" y="17899"/>
                  </a:lnTo>
                  <a:lnTo>
                    <a:pt x="13479" y="16972"/>
                  </a:lnTo>
                  <a:lnTo>
                    <a:pt x="13206" y="15989"/>
                  </a:lnTo>
                  <a:lnTo>
                    <a:pt x="13043" y="14953"/>
                  </a:lnTo>
                  <a:lnTo>
                    <a:pt x="12988" y="13861"/>
                  </a:lnTo>
                  <a:lnTo>
                    <a:pt x="12933" y="12770"/>
                  </a:lnTo>
                  <a:lnTo>
                    <a:pt x="12933" y="11678"/>
                  </a:lnTo>
                  <a:lnTo>
                    <a:pt x="12933" y="10587"/>
                  </a:lnTo>
                  <a:lnTo>
                    <a:pt x="13043" y="8622"/>
                  </a:lnTo>
                  <a:lnTo>
                    <a:pt x="13097" y="6985"/>
                  </a:lnTo>
                  <a:lnTo>
                    <a:pt x="13043" y="5894"/>
                  </a:lnTo>
                  <a:lnTo>
                    <a:pt x="12933" y="4857"/>
                  </a:lnTo>
                  <a:lnTo>
                    <a:pt x="12661" y="3929"/>
                  </a:lnTo>
                  <a:lnTo>
                    <a:pt x="12333" y="3111"/>
                  </a:lnTo>
                  <a:lnTo>
                    <a:pt x="11897" y="2401"/>
                  </a:lnTo>
                  <a:lnTo>
                    <a:pt x="11406" y="1801"/>
                  </a:lnTo>
                  <a:lnTo>
                    <a:pt x="10805" y="1255"/>
                  </a:lnTo>
                  <a:lnTo>
                    <a:pt x="10205" y="819"/>
                  </a:lnTo>
                  <a:lnTo>
                    <a:pt x="9496" y="491"/>
                  </a:lnTo>
                  <a:lnTo>
                    <a:pt x="8786" y="219"/>
                  </a:lnTo>
                  <a:lnTo>
                    <a:pt x="8022" y="109"/>
                  </a:lnTo>
                  <a:lnTo>
                    <a:pt x="72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774;p47">
              <a:extLst>
                <a:ext uri="{FF2B5EF4-FFF2-40B4-BE49-F238E27FC236}">
                  <a16:creationId xmlns:a16="http://schemas.microsoft.com/office/drawing/2014/main" id="{CA22F0A2-B38C-5746-E960-6DDA057E8106}"/>
                </a:ext>
              </a:extLst>
            </p:cNvPr>
            <p:cNvSpPr/>
            <p:nvPr/>
          </p:nvSpPr>
          <p:spPr>
            <a:xfrm>
              <a:off x="5246525" y="2194450"/>
              <a:ext cx="241500" cy="124175"/>
            </a:xfrm>
            <a:custGeom>
              <a:avLst/>
              <a:gdLst/>
              <a:ahLst/>
              <a:cxnLst/>
              <a:rect l="l" t="t" r="r" b="b"/>
              <a:pathLst>
                <a:path w="9660" h="4967" extrusionOk="0">
                  <a:moveTo>
                    <a:pt x="8132" y="1"/>
                  </a:moveTo>
                  <a:lnTo>
                    <a:pt x="7586" y="110"/>
                  </a:lnTo>
                  <a:lnTo>
                    <a:pt x="7040" y="274"/>
                  </a:lnTo>
                  <a:lnTo>
                    <a:pt x="6549" y="492"/>
                  </a:lnTo>
                  <a:lnTo>
                    <a:pt x="6222" y="765"/>
                  </a:lnTo>
                  <a:lnTo>
                    <a:pt x="5840" y="1038"/>
                  </a:lnTo>
                  <a:lnTo>
                    <a:pt x="5458" y="1311"/>
                  </a:lnTo>
                  <a:lnTo>
                    <a:pt x="5076" y="1529"/>
                  </a:lnTo>
                  <a:lnTo>
                    <a:pt x="4148" y="1911"/>
                  </a:lnTo>
                  <a:lnTo>
                    <a:pt x="3330" y="2184"/>
                  </a:lnTo>
                  <a:lnTo>
                    <a:pt x="3002" y="2293"/>
                  </a:lnTo>
                  <a:lnTo>
                    <a:pt x="2620" y="2347"/>
                  </a:lnTo>
                  <a:lnTo>
                    <a:pt x="1747" y="2456"/>
                  </a:lnTo>
                  <a:lnTo>
                    <a:pt x="1311" y="2511"/>
                  </a:lnTo>
                  <a:lnTo>
                    <a:pt x="929" y="2620"/>
                  </a:lnTo>
                  <a:lnTo>
                    <a:pt x="601" y="2729"/>
                  </a:lnTo>
                  <a:lnTo>
                    <a:pt x="328" y="2893"/>
                  </a:lnTo>
                  <a:lnTo>
                    <a:pt x="165" y="3057"/>
                  </a:lnTo>
                  <a:lnTo>
                    <a:pt x="55" y="3220"/>
                  </a:lnTo>
                  <a:lnTo>
                    <a:pt x="1" y="3330"/>
                  </a:lnTo>
                  <a:lnTo>
                    <a:pt x="1" y="3493"/>
                  </a:lnTo>
                  <a:lnTo>
                    <a:pt x="1" y="3602"/>
                  </a:lnTo>
                  <a:lnTo>
                    <a:pt x="110" y="3766"/>
                  </a:lnTo>
                  <a:lnTo>
                    <a:pt x="328" y="3984"/>
                  </a:lnTo>
                  <a:lnTo>
                    <a:pt x="710" y="4203"/>
                  </a:lnTo>
                  <a:lnTo>
                    <a:pt x="1201" y="4366"/>
                  </a:lnTo>
                  <a:lnTo>
                    <a:pt x="1802" y="4530"/>
                  </a:lnTo>
                  <a:lnTo>
                    <a:pt x="2402" y="4639"/>
                  </a:lnTo>
                  <a:lnTo>
                    <a:pt x="3766" y="4803"/>
                  </a:lnTo>
                  <a:lnTo>
                    <a:pt x="5131" y="4912"/>
                  </a:lnTo>
                  <a:lnTo>
                    <a:pt x="6276" y="4967"/>
                  </a:lnTo>
                  <a:lnTo>
                    <a:pt x="7040" y="4912"/>
                  </a:lnTo>
                  <a:lnTo>
                    <a:pt x="7859" y="4748"/>
                  </a:lnTo>
                  <a:lnTo>
                    <a:pt x="8350" y="4639"/>
                  </a:lnTo>
                  <a:lnTo>
                    <a:pt x="8787" y="4639"/>
                  </a:lnTo>
                  <a:lnTo>
                    <a:pt x="9223" y="4748"/>
                  </a:lnTo>
                  <a:lnTo>
                    <a:pt x="9660" y="4148"/>
                  </a:lnTo>
                  <a:lnTo>
                    <a:pt x="9442" y="3930"/>
                  </a:lnTo>
                  <a:lnTo>
                    <a:pt x="9223" y="3712"/>
                  </a:lnTo>
                  <a:lnTo>
                    <a:pt x="9005" y="3493"/>
                  </a:lnTo>
                  <a:lnTo>
                    <a:pt x="8896" y="3275"/>
                  </a:lnTo>
                  <a:lnTo>
                    <a:pt x="8678" y="2784"/>
                  </a:lnTo>
                  <a:lnTo>
                    <a:pt x="8568" y="2238"/>
                  </a:lnTo>
                  <a:lnTo>
                    <a:pt x="8568" y="1693"/>
                  </a:lnTo>
                  <a:lnTo>
                    <a:pt x="8623" y="1147"/>
                  </a:lnTo>
                  <a:lnTo>
                    <a:pt x="8678"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775;p47">
              <a:extLst>
                <a:ext uri="{FF2B5EF4-FFF2-40B4-BE49-F238E27FC236}">
                  <a16:creationId xmlns:a16="http://schemas.microsoft.com/office/drawing/2014/main" id="{FD090688-C01E-7057-6F1B-D6BF3904815C}"/>
                </a:ext>
              </a:extLst>
            </p:cNvPr>
            <p:cNvSpPr/>
            <p:nvPr/>
          </p:nvSpPr>
          <p:spPr>
            <a:xfrm>
              <a:off x="5689925" y="2706050"/>
              <a:ext cx="69600" cy="72325"/>
            </a:xfrm>
            <a:custGeom>
              <a:avLst/>
              <a:gdLst/>
              <a:ahLst/>
              <a:cxnLst/>
              <a:rect l="l" t="t" r="r" b="b"/>
              <a:pathLst>
                <a:path w="2784" h="2893" extrusionOk="0">
                  <a:moveTo>
                    <a:pt x="0" y="1"/>
                  </a:moveTo>
                  <a:lnTo>
                    <a:pt x="55" y="164"/>
                  </a:lnTo>
                  <a:lnTo>
                    <a:pt x="273" y="601"/>
                  </a:lnTo>
                  <a:lnTo>
                    <a:pt x="437" y="874"/>
                  </a:lnTo>
                  <a:lnTo>
                    <a:pt x="601" y="1147"/>
                  </a:lnTo>
                  <a:lnTo>
                    <a:pt x="819" y="1474"/>
                  </a:lnTo>
                  <a:lnTo>
                    <a:pt x="1092" y="1747"/>
                  </a:lnTo>
                  <a:lnTo>
                    <a:pt x="1637" y="2238"/>
                  </a:lnTo>
                  <a:lnTo>
                    <a:pt x="1910" y="2456"/>
                  </a:lnTo>
                  <a:lnTo>
                    <a:pt x="2183" y="2620"/>
                  </a:lnTo>
                  <a:lnTo>
                    <a:pt x="2620" y="2838"/>
                  </a:lnTo>
                  <a:lnTo>
                    <a:pt x="2783" y="2893"/>
                  </a:lnTo>
                  <a:lnTo>
                    <a:pt x="2347" y="2402"/>
                  </a:lnTo>
                  <a:lnTo>
                    <a:pt x="2128" y="2238"/>
                  </a:lnTo>
                  <a:lnTo>
                    <a:pt x="1910" y="1965"/>
                  </a:lnTo>
                  <a:lnTo>
                    <a:pt x="1419" y="1474"/>
                  </a:lnTo>
                  <a:lnTo>
                    <a:pt x="1146" y="1201"/>
                  </a:lnTo>
                  <a:lnTo>
                    <a:pt x="928" y="928"/>
                  </a:lnTo>
                  <a:lnTo>
                    <a:pt x="655" y="710"/>
                  </a:lnTo>
                  <a:lnTo>
                    <a:pt x="491" y="437"/>
                  </a:lnTo>
                  <a:lnTo>
                    <a:pt x="164" y="164"/>
                  </a:lnTo>
                  <a:lnTo>
                    <a:pt x="0"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776;p47">
              <a:extLst>
                <a:ext uri="{FF2B5EF4-FFF2-40B4-BE49-F238E27FC236}">
                  <a16:creationId xmlns:a16="http://schemas.microsoft.com/office/drawing/2014/main" id="{553DF3B8-4CB0-DF74-0D59-C177F27EDE2A}"/>
                </a:ext>
              </a:extLst>
            </p:cNvPr>
            <p:cNvSpPr/>
            <p:nvPr/>
          </p:nvSpPr>
          <p:spPr>
            <a:xfrm>
              <a:off x="5740400" y="2716975"/>
              <a:ext cx="47775" cy="40950"/>
            </a:xfrm>
            <a:custGeom>
              <a:avLst/>
              <a:gdLst/>
              <a:ahLst/>
              <a:cxnLst/>
              <a:rect l="l" t="t" r="r" b="b"/>
              <a:pathLst>
                <a:path w="1911" h="1638" extrusionOk="0">
                  <a:moveTo>
                    <a:pt x="0" y="0"/>
                  </a:moveTo>
                  <a:lnTo>
                    <a:pt x="55" y="109"/>
                  </a:lnTo>
                  <a:lnTo>
                    <a:pt x="164" y="382"/>
                  </a:lnTo>
                  <a:lnTo>
                    <a:pt x="437" y="764"/>
                  </a:lnTo>
                  <a:lnTo>
                    <a:pt x="764" y="1092"/>
                  </a:lnTo>
                  <a:lnTo>
                    <a:pt x="1146" y="1310"/>
                  </a:lnTo>
                  <a:lnTo>
                    <a:pt x="1528" y="1474"/>
                  </a:lnTo>
                  <a:lnTo>
                    <a:pt x="1801" y="1583"/>
                  </a:lnTo>
                  <a:lnTo>
                    <a:pt x="1910" y="1637"/>
                  </a:lnTo>
                  <a:lnTo>
                    <a:pt x="1910" y="1637"/>
                  </a:lnTo>
                  <a:lnTo>
                    <a:pt x="1692" y="1310"/>
                  </a:lnTo>
                  <a:lnTo>
                    <a:pt x="1365" y="983"/>
                  </a:lnTo>
                  <a:lnTo>
                    <a:pt x="1037" y="710"/>
                  </a:lnTo>
                  <a:lnTo>
                    <a:pt x="655" y="437"/>
                  </a:lnTo>
                  <a:lnTo>
                    <a:pt x="328" y="219"/>
                  </a:lnTo>
                  <a:lnTo>
                    <a:pt x="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777;p47">
              <a:extLst>
                <a:ext uri="{FF2B5EF4-FFF2-40B4-BE49-F238E27FC236}">
                  <a16:creationId xmlns:a16="http://schemas.microsoft.com/office/drawing/2014/main" id="{B0D48C96-C5F6-E61D-6348-096E47C8D658}"/>
                </a:ext>
              </a:extLst>
            </p:cNvPr>
            <p:cNvSpPr/>
            <p:nvPr/>
          </p:nvSpPr>
          <p:spPr>
            <a:xfrm>
              <a:off x="5775875" y="2688325"/>
              <a:ext cx="36850" cy="17750"/>
            </a:xfrm>
            <a:custGeom>
              <a:avLst/>
              <a:gdLst/>
              <a:ahLst/>
              <a:cxnLst/>
              <a:rect l="l" t="t" r="r" b="b"/>
              <a:pathLst>
                <a:path w="1474" h="710" extrusionOk="0">
                  <a:moveTo>
                    <a:pt x="0" y="0"/>
                  </a:moveTo>
                  <a:lnTo>
                    <a:pt x="164" y="219"/>
                  </a:lnTo>
                  <a:lnTo>
                    <a:pt x="382" y="382"/>
                  </a:lnTo>
                  <a:lnTo>
                    <a:pt x="655" y="546"/>
                  </a:lnTo>
                  <a:lnTo>
                    <a:pt x="928" y="655"/>
                  </a:lnTo>
                  <a:lnTo>
                    <a:pt x="1201" y="710"/>
                  </a:lnTo>
                  <a:lnTo>
                    <a:pt x="1474" y="710"/>
                  </a:lnTo>
                  <a:lnTo>
                    <a:pt x="1310" y="491"/>
                  </a:lnTo>
                  <a:lnTo>
                    <a:pt x="1092" y="328"/>
                  </a:lnTo>
                  <a:lnTo>
                    <a:pt x="819" y="164"/>
                  </a:lnTo>
                  <a:lnTo>
                    <a:pt x="546" y="55"/>
                  </a:lnTo>
                  <a:lnTo>
                    <a:pt x="273"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778;p47">
              <a:extLst>
                <a:ext uri="{FF2B5EF4-FFF2-40B4-BE49-F238E27FC236}">
                  <a16:creationId xmlns:a16="http://schemas.microsoft.com/office/drawing/2014/main" id="{DF98A014-3B99-68C0-54F7-705A682C7691}"/>
                </a:ext>
              </a:extLst>
            </p:cNvPr>
            <p:cNvSpPr/>
            <p:nvPr/>
          </p:nvSpPr>
          <p:spPr>
            <a:xfrm>
              <a:off x="5606700" y="2890225"/>
              <a:ext cx="24575" cy="51875"/>
            </a:xfrm>
            <a:custGeom>
              <a:avLst/>
              <a:gdLst/>
              <a:ahLst/>
              <a:cxnLst/>
              <a:rect l="l" t="t" r="r" b="b"/>
              <a:pathLst>
                <a:path w="983" h="2075" extrusionOk="0">
                  <a:moveTo>
                    <a:pt x="0" y="1"/>
                  </a:moveTo>
                  <a:lnTo>
                    <a:pt x="0" y="110"/>
                  </a:lnTo>
                  <a:lnTo>
                    <a:pt x="0" y="383"/>
                  </a:lnTo>
                  <a:lnTo>
                    <a:pt x="0" y="546"/>
                  </a:lnTo>
                  <a:lnTo>
                    <a:pt x="55" y="765"/>
                  </a:lnTo>
                  <a:lnTo>
                    <a:pt x="219" y="1201"/>
                  </a:lnTo>
                  <a:lnTo>
                    <a:pt x="437" y="1529"/>
                  </a:lnTo>
                  <a:lnTo>
                    <a:pt x="710" y="1802"/>
                  </a:lnTo>
                  <a:lnTo>
                    <a:pt x="874" y="1965"/>
                  </a:lnTo>
                  <a:lnTo>
                    <a:pt x="983" y="2074"/>
                  </a:lnTo>
                  <a:lnTo>
                    <a:pt x="928" y="1692"/>
                  </a:lnTo>
                  <a:lnTo>
                    <a:pt x="764" y="1365"/>
                  </a:lnTo>
                  <a:lnTo>
                    <a:pt x="601" y="983"/>
                  </a:lnTo>
                  <a:lnTo>
                    <a:pt x="492" y="819"/>
                  </a:lnTo>
                  <a:lnTo>
                    <a:pt x="437" y="656"/>
                  </a:lnTo>
                  <a:lnTo>
                    <a:pt x="328" y="492"/>
                  </a:lnTo>
                  <a:lnTo>
                    <a:pt x="219" y="328"/>
                  </a:lnTo>
                  <a:lnTo>
                    <a:pt x="0"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779;p47">
              <a:extLst>
                <a:ext uri="{FF2B5EF4-FFF2-40B4-BE49-F238E27FC236}">
                  <a16:creationId xmlns:a16="http://schemas.microsoft.com/office/drawing/2014/main" id="{CAD17499-17BA-8AC5-3901-F75F9177D5CA}"/>
                </a:ext>
              </a:extLst>
            </p:cNvPr>
            <p:cNvSpPr/>
            <p:nvPr/>
          </p:nvSpPr>
          <p:spPr>
            <a:xfrm>
              <a:off x="6155125" y="2947525"/>
              <a:ext cx="137825" cy="25950"/>
            </a:xfrm>
            <a:custGeom>
              <a:avLst/>
              <a:gdLst/>
              <a:ahLst/>
              <a:cxnLst/>
              <a:rect l="l" t="t" r="r" b="b"/>
              <a:pathLst>
                <a:path w="5513" h="1038" extrusionOk="0">
                  <a:moveTo>
                    <a:pt x="5076" y="1"/>
                  </a:moveTo>
                  <a:lnTo>
                    <a:pt x="4912" y="55"/>
                  </a:lnTo>
                  <a:lnTo>
                    <a:pt x="4857" y="55"/>
                  </a:lnTo>
                  <a:lnTo>
                    <a:pt x="4912" y="110"/>
                  </a:lnTo>
                  <a:lnTo>
                    <a:pt x="5239" y="110"/>
                  </a:lnTo>
                  <a:lnTo>
                    <a:pt x="5294" y="219"/>
                  </a:lnTo>
                  <a:lnTo>
                    <a:pt x="5294" y="273"/>
                  </a:lnTo>
                  <a:lnTo>
                    <a:pt x="5239" y="328"/>
                  </a:lnTo>
                  <a:lnTo>
                    <a:pt x="4912" y="437"/>
                  </a:lnTo>
                  <a:lnTo>
                    <a:pt x="4257" y="492"/>
                  </a:lnTo>
                  <a:lnTo>
                    <a:pt x="2838" y="601"/>
                  </a:lnTo>
                  <a:lnTo>
                    <a:pt x="1420" y="655"/>
                  </a:lnTo>
                  <a:lnTo>
                    <a:pt x="710" y="710"/>
                  </a:lnTo>
                  <a:lnTo>
                    <a:pt x="1" y="765"/>
                  </a:lnTo>
                  <a:lnTo>
                    <a:pt x="328" y="819"/>
                  </a:lnTo>
                  <a:lnTo>
                    <a:pt x="710" y="928"/>
                  </a:lnTo>
                  <a:lnTo>
                    <a:pt x="1420" y="983"/>
                  </a:lnTo>
                  <a:lnTo>
                    <a:pt x="2129" y="1037"/>
                  </a:lnTo>
                  <a:lnTo>
                    <a:pt x="2838" y="1037"/>
                  </a:lnTo>
                  <a:lnTo>
                    <a:pt x="3548" y="983"/>
                  </a:lnTo>
                  <a:lnTo>
                    <a:pt x="4312" y="928"/>
                  </a:lnTo>
                  <a:lnTo>
                    <a:pt x="4639" y="819"/>
                  </a:lnTo>
                  <a:lnTo>
                    <a:pt x="5021" y="710"/>
                  </a:lnTo>
                  <a:lnTo>
                    <a:pt x="5185" y="655"/>
                  </a:lnTo>
                  <a:lnTo>
                    <a:pt x="5349" y="546"/>
                  </a:lnTo>
                  <a:lnTo>
                    <a:pt x="5458" y="437"/>
                  </a:lnTo>
                  <a:lnTo>
                    <a:pt x="5512" y="328"/>
                  </a:lnTo>
                  <a:lnTo>
                    <a:pt x="5512" y="164"/>
                  </a:lnTo>
                  <a:lnTo>
                    <a:pt x="5458" y="55"/>
                  </a:lnTo>
                  <a:lnTo>
                    <a:pt x="5239"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780;p47">
              <a:extLst>
                <a:ext uri="{FF2B5EF4-FFF2-40B4-BE49-F238E27FC236}">
                  <a16:creationId xmlns:a16="http://schemas.microsoft.com/office/drawing/2014/main" id="{36FB4C94-185A-E79A-AFFE-803F43819E3D}"/>
                </a:ext>
              </a:extLst>
            </p:cNvPr>
            <p:cNvSpPr/>
            <p:nvPr/>
          </p:nvSpPr>
          <p:spPr>
            <a:xfrm>
              <a:off x="6044625" y="2948900"/>
              <a:ext cx="135075" cy="47775"/>
            </a:xfrm>
            <a:custGeom>
              <a:avLst/>
              <a:gdLst/>
              <a:ahLst/>
              <a:cxnLst/>
              <a:rect l="l" t="t" r="r" b="b"/>
              <a:pathLst>
                <a:path w="5403" h="1911" extrusionOk="0">
                  <a:moveTo>
                    <a:pt x="0" y="0"/>
                  </a:moveTo>
                  <a:lnTo>
                    <a:pt x="164" y="164"/>
                  </a:lnTo>
                  <a:lnTo>
                    <a:pt x="710" y="546"/>
                  </a:lnTo>
                  <a:lnTo>
                    <a:pt x="1528" y="1037"/>
                  </a:lnTo>
                  <a:lnTo>
                    <a:pt x="2020" y="1255"/>
                  </a:lnTo>
                  <a:lnTo>
                    <a:pt x="2511" y="1474"/>
                  </a:lnTo>
                  <a:lnTo>
                    <a:pt x="3002" y="1637"/>
                  </a:lnTo>
                  <a:lnTo>
                    <a:pt x="3548" y="1801"/>
                  </a:lnTo>
                  <a:lnTo>
                    <a:pt x="4039" y="1856"/>
                  </a:lnTo>
                  <a:lnTo>
                    <a:pt x="4475" y="1910"/>
                  </a:lnTo>
                  <a:lnTo>
                    <a:pt x="4857" y="1856"/>
                  </a:lnTo>
                  <a:lnTo>
                    <a:pt x="5185" y="1801"/>
                  </a:lnTo>
                  <a:lnTo>
                    <a:pt x="5403" y="1692"/>
                  </a:lnTo>
                  <a:lnTo>
                    <a:pt x="4857" y="1692"/>
                  </a:lnTo>
                  <a:lnTo>
                    <a:pt x="4530" y="1637"/>
                  </a:lnTo>
                  <a:lnTo>
                    <a:pt x="3657" y="1419"/>
                  </a:lnTo>
                  <a:lnTo>
                    <a:pt x="2674" y="1092"/>
                  </a:lnTo>
                  <a:lnTo>
                    <a:pt x="819" y="328"/>
                  </a:lnTo>
                  <a:lnTo>
                    <a:pt x="0"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781;p47">
              <a:extLst>
                <a:ext uri="{FF2B5EF4-FFF2-40B4-BE49-F238E27FC236}">
                  <a16:creationId xmlns:a16="http://schemas.microsoft.com/office/drawing/2014/main" id="{5AAD7035-AC49-1FA1-2214-61C680C54B5C}"/>
                </a:ext>
              </a:extLst>
            </p:cNvPr>
            <p:cNvSpPr/>
            <p:nvPr/>
          </p:nvSpPr>
          <p:spPr>
            <a:xfrm>
              <a:off x="5940950" y="2892950"/>
              <a:ext cx="111875" cy="80525"/>
            </a:xfrm>
            <a:custGeom>
              <a:avLst/>
              <a:gdLst/>
              <a:ahLst/>
              <a:cxnLst/>
              <a:rect l="l" t="t" r="r" b="b"/>
              <a:pathLst>
                <a:path w="4475" h="3221" extrusionOk="0">
                  <a:moveTo>
                    <a:pt x="0" y="1"/>
                  </a:moveTo>
                  <a:lnTo>
                    <a:pt x="109" y="219"/>
                  </a:lnTo>
                  <a:lnTo>
                    <a:pt x="218" y="492"/>
                  </a:lnTo>
                  <a:lnTo>
                    <a:pt x="437" y="819"/>
                  </a:lnTo>
                  <a:lnTo>
                    <a:pt x="710" y="1147"/>
                  </a:lnTo>
                  <a:lnTo>
                    <a:pt x="1037" y="1474"/>
                  </a:lnTo>
                  <a:lnTo>
                    <a:pt x="1419" y="1856"/>
                  </a:lnTo>
                  <a:lnTo>
                    <a:pt x="1856" y="2184"/>
                  </a:lnTo>
                  <a:lnTo>
                    <a:pt x="2292" y="2456"/>
                  </a:lnTo>
                  <a:lnTo>
                    <a:pt x="2729" y="2729"/>
                  </a:lnTo>
                  <a:lnTo>
                    <a:pt x="3165" y="2948"/>
                  </a:lnTo>
                  <a:lnTo>
                    <a:pt x="3602" y="3111"/>
                  </a:lnTo>
                  <a:lnTo>
                    <a:pt x="3984" y="3166"/>
                  </a:lnTo>
                  <a:lnTo>
                    <a:pt x="4257" y="3220"/>
                  </a:lnTo>
                  <a:lnTo>
                    <a:pt x="4475" y="3220"/>
                  </a:lnTo>
                  <a:lnTo>
                    <a:pt x="4257" y="3111"/>
                  </a:lnTo>
                  <a:lnTo>
                    <a:pt x="3711" y="2838"/>
                  </a:lnTo>
                  <a:lnTo>
                    <a:pt x="2947" y="2402"/>
                  </a:lnTo>
                  <a:lnTo>
                    <a:pt x="2128" y="1802"/>
                  </a:lnTo>
                  <a:lnTo>
                    <a:pt x="1310" y="1201"/>
                  </a:lnTo>
                  <a:lnTo>
                    <a:pt x="655" y="601"/>
                  </a:lnTo>
                  <a:lnTo>
                    <a:pt x="164" y="165"/>
                  </a:lnTo>
                  <a:lnTo>
                    <a:pt x="0"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782;p47">
              <a:extLst>
                <a:ext uri="{FF2B5EF4-FFF2-40B4-BE49-F238E27FC236}">
                  <a16:creationId xmlns:a16="http://schemas.microsoft.com/office/drawing/2014/main" id="{7B6E244C-66C8-C74C-6C08-CBE585C638A8}"/>
                </a:ext>
              </a:extLst>
            </p:cNvPr>
            <p:cNvSpPr/>
            <p:nvPr/>
          </p:nvSpPr>
          <p:spPr>
            <a:xfrm>
              <a:off x="5834525" y="2824750"/>
              <a:ext cx="103700" cy="110525"/>
            </a:xfrm>
            <a:custGeom>
              <a:avLst/>
              <a:gdLst/>
              <a:ahLst/>
              <a:cxnLst/>
              <a:rect l="l" t="t" r="r" b="b"/>
              <a:pathLst>
                <a:path w="4148" h="4421" extrusionOk="0">
                  <a:moveTo>
                    <a:pt x="1" y="0"/>
                  </a:moveTo>
                  <a:lnTo>
                    <a:pt x="110" y="273"/>
                  </a:lnTo>
                  <a:lnTo>
                    <a:pt x="492" y="873"/>
                  </a:lnTo>
                  <a:lnTo>
                    <a:pt x="983" y="1692"/>
                  </a:lnTo>
                  <a:lnTo>
                    <a:pt x="1692" y="2565"/>
                  </a:lnTo>
                  <a:lnTo>
                    <a:pt x="2511" y="3384"/>
                  </a:lnTo>
                  <a:lnTo>
                    <a:pt x="2893" y="3766"/>
                  </a:lnTo>
                  <a:lnTo>
                    <a:pt x="3275" y="4039"/>
                  </a:lnTo>
                  <a:lnTo>
                    <a:pt x="3602" y="4257"/>
                  </a:lnTo>
                  <a:lnTo>
                    <a:pt x="3930" y="4366"/>
                  </a:lnTo>
                  <a:lnTo>
                    <a:pt x="4148" y="4421"/>
                  </a:lnTo>
                  <a:lnTo>
                    <a:pt x="4148" y="4421"/>
                  </a:lnTo>
                  <a:lnTo>
                    <a:pt x="3930" y="4257"/>
                  </a:lnTo>
                  <a:lnTo>
                    <a:pt x="3439" y="3820"/>
                  </a:lnTo>
                  <a:lnTo>
                    <a:pt x="2784" y="3111"/>
                  </a:lnTo>
                  <a:lnTo>
                    <a:pt x="2020" y="2292"/>
                  </a:lnTo>
                  <a:lnTo>
                    <a:pt x="656" y="710"/>
                  </a:lnTo>
                  <a:lnTo>
                    <a:pt x="1"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783;p47">
              <a:extLst>
                <a:ext uri="{FF2B5EF4-FFF2-40B4-BE49-F238E27FC236}">
                  <a16:creationId xmlns:a16="http://schemas.microsoft.com/office/drawing/2014/main" id="{0B0D76EF-B5D9-AB01-DD63-36BFD83A7BC2}"/>
                </a:ext>
              </a:extLst>
            </p:cNvPr>
            <p:cNvSpPr/>
            <p:nvPr/>
          </p:nvSpPr>
          <p:spPr>
            <a:xfrm>
              <a:off x="5669450" y="2291325"/>
              <a:ext cx="21850" cy="30025"/>
            </a:xfrm>
            <a:custGeom>
              <a:avLst/>
              <a:gdLst/>
              <a:ahLst/>
              <a:cxnLst/>
              <a:rect l="l" t="t" r="r" b="b"/>
              <a:pathLst>
                <a:path w="874" h="1201" extrusionOk="0">
                  <a:moveTo>
                    <a:pt x="874" y="0"/>
                  </a:moveTo>
                  <a:lnTo>
                    <a:pt x="656" y="164"/>
                  </a:lnTo>
                  <a:lnTo>
                    <a:pt x="492" y="328"/>
                  </a:lnTo>
                  <a:lnTo>
                    <a:pt x="328" y="491"/>
                  </a:lnTo>
                  <a:lnTo>
                    <a:pt x="164" y="764"/>
                  </a:lnTo>
                  <a:lnTo>
                    <a:pt x="55" y="983"/>
                  </a:lnTo>
                  <a:lnTo>
                    <a:pt x="1" y="1201"/>
                  </a:lnTo>
                  <a:lnTo>
                    <a:pt x="55" y="1201"/>
                  </a:lnTo>
                  <a:lnTo>
                    <a:pt x="274" y="1146"/>
                  </a:lnTo>
                  <a:lnTo>
                    <a:pt x="492" y="983"/>
                  </a:lnTo>
                  <a:lnTo>
                    <a:pt x="656" y="764"/>
                  </a:lnTo>
                  <a:lnTo>
                    <a:pt x="819" y="491"/>
                  </a:lnTo>
                  <a:lnTo>
                    <a:pt x="874" y="382"/>
                  </a:lnTo>
                  <a:lnTo>
                    <a:pt x="874" y="273"/>
                  </a:lnTo>
                  <a:lnTo>
                    <a:pt x="874"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784;p47">
              <a:extLst>
                <a:ext uri="{FF2B5EF4-FFF2-40B4-BE49-F238E27FC236}">
                  <a16:creationId xmlns:a16="http://schemas.microsoft.com/office/drawing/2014/main" id="{BA4435BF-BF42-B55D-F7A4-54185518DCE4}"/>
                </a:ext>
              </a:extLst>
            </p:cNvPr>
            <p:cNvSpPr/>
            <p:nvPr/>
          </p:nvSpPr>
          <p:spPr>
            <a:xfrm>
              <a:off x="5638075" y="2304975"/>
              <a:ext cx="21850" cy="23200"/>
            </a:xfrm>
            <a:custGeom>
              <a:avLst/>
              <a:gdLst/>
              <a:ahLst/>
              <a:cxnLst/>
              <a:rect l="l" t="t" r="r" b="b"/>
              <a:pathLst>
                <a:path w="874" h="928" extrusionOk="0">
                  <a:moveTo>
                    <a:pt x="874" y="0"/>
                  </a:moveTo>
                  <a:lnTo>
                    <a:pt x="655" y="55"/>
                  </a:lnTo>
                  <a:lnTo>
                    <a:pt x="492" y="164"/>
                  </a:lnTo>
                  <a:lnTo>
                    <a:pt x="328" y="327"/>
                  </a:lnTo>
                  <a:lnTo>
                    <a:pt x="164" y="546"/>
                  </a:lnTo>
                  <a:lnTo>
                    <a:pt x="55" y="709"/>
                  </a:lnTo>
                  <a:lnTo>
                    <a:pt x="1" y="928"/>
                  </a:lnTo>
                  <a:lnTo>
                    <a:pt x="110" y="928"/>
                  </a:lnTo>
                  <a:lnTo>
                    <a:pt x="273" y="873"/>
                  </a:lnTo>
                  <a:lnTo>
                    <a:pt x="437" y="764"/>
                  </a:lnTo>
                  <a:lnTo>
                    <a:pt x="655" y="600"/>
                  </a:lnTo>
                  <a:lnTo>
                    <a:pt x="765" y="437"/>
                  </a:lnTo>
                  <a:lnTo>
                    <a:pt x="874" y="218"/>
                  </a:lnTo>
                  <a:lnTo>
                    <a:pt x="874"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785;p47">
              <a:extLst>
                <a:ext uri="{FF2B5EF4-FFF2-40B4-BE49-F238E27FC236}">
                  <a16:creationId xmlns:a16="http://schemas.microsoft.com/office/drawing/2014/main" id="{32295E74-C5EA-87DD-8544-40C0508A989B}"/>
                </a:ext>
              </a:extLst>
            </p:cNvPr>
            <p:cNvSpPr/>
            <p:nvPr/>
          </p:nvSpPr>
          <p:spPr>
            <a:xfrm>
              <a:off x="5337950" y="2288600"/>
              <a:ext cx="117350" cy="31400"/>
            </a:xfrm>
            <a:custGeom>
              <a:avLst/>
              <a:gdLst/>
              <a:ahLst/>
              <a:cxnLst/>
              <a:rect l="l" t="t" r="r" b="b"/>
              <a:pathLst>
                <a:path w="4694" h="1256" extrusionOk="0">
                  <a:moveTo>
                    <a:pt x="4693" y="0"/>
                  </a:moveTo>
                  <a:lnTo>
                    <a:pt x="4529" y="109"/>
                  </a:lnTo>
                  <a:lnTo>
                    <a:pt x="4311" y="218"/>
                  </a:lnTo>
                  <a:lnTo>
                    <a:pt x="4038" y="328"/>
                  </a:lnTo>
                  <a:lnTo>
                    <a:pt x="3274" y="546"/>
                  </a:lnTo>
                  <a:lnTo>
                    <a:pt x="2456" y="710"/>
                  </a:lnTo>
                  <a:lnTo>
                    <a:pt x="1583" y="873"/>
                  </a:lnTo>
                  <a:lnTo>
                    <a:pt x="764" y="928"/>
                  </a:lnTo>
                  <a:lnTo>
                    <a:pt x="218" y="982"/>
                  </a:lnTo>
                  <a:lnTo>
                    <a:pt x="0" y="982"/>
                  </a:lnTo>
                  <a:lnTo>
                    <a:pt x="218" y="1037"/>
                  </a:lnTo>
                  <a:lnTo>
                    <a:pt x="764" y="1201"/>
                  </a:lnTo>
                  <a:lnTo>
                    <a:pt x="1146" y="1255"/>
                  </a:lnTo>
                  <a:lnTo>
                    <a:pt x="1583" y="1255"/>
                  </a:lnTo>
                  <a:lnTo>
                    <a:pt x="2019" y="1201"/>
                  </a:lnTo>
                  <a:lnTo>
                    <a:pt x="2510" y="1146"/>
                  </a:lnTo>
                  <a:lnTo>
                    <a:pt x="2947" y="1037"/>
                  </a:lnTo>
                  <a:lnTo>
                    <a:pt x="3383" y="928"/>
                  </a:lnTo>
                  <a:lnTo>
                    <a:pt x="3820" y="764"/>
                  </a:lnTo>
                  <a:lnTo>
                    <a:pt x="4147" y="546"/>
                  </a:lnTo>
                  <a:lnTo>
                    <a:pt x="4420" y="382"/>
                  </a:lnTo>
                  <a:lnTo>
                    <a:pt x="4584" y="164"/>
                  </a:lnTo>
                  <a:lnTo>
                    <a:pt x="4693"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786;p47">
              <a:extLst>
                <a:ext uri="{FF2B5EF4-FFF2-40B4-BE49-F238E27FC236}">
                  <a16:creationId xmlns:a16="http://schemas.microsoft.com/office/drawing/2014/main" id="{EF232F72-91E1-1A68-8FB8-A9FCE971C03A}"/>
                </a:ext>
              </a:extLst>
            </p:cNvPr>
            <p:cNvSpPr/>
            <p:nvPr/>
          </p:nvSpPr>
          <p:spPr>
            <a:xfrm>
              <a:off x="5384325" y="2240850"/>
              <a:ext cx="35500" cy="25950"/>
            </a:xfrm>
            <a:custGeom>
              <a:avLst/>
              <a:gdLst/>
              <a:ahLst/>
              <a:cxnLst/>
              <a:rect l="l" t="t" r="r" b="b"/>
              <a:pathLst>
                <a:path w="1420" h="1038" extrusionOk="0">
                  <a:moveTo>
                    <a:pt x="983" y="0"/>
                  </a:moveTo>
                  <a:lnTo>
                    <a:pt x="764" y="55"/>
                  </a:lnTo>
                  <a:lnTo>
                    <a:pt x="546" y="109"/>
                  </a:lnTo>
                  <a:lnTo>
                    <a:pt x="383" y="164"/>
                  </a:lnTo>
                  <a:lnTo>
                    <a:pt x="273" y="328"/>
                  </a:lnTo>
                  <a:lnTo>
                    <a:pt x="164" y="491"/>
                  </a:lnTo>
                  <a:lnTo>
                    <a:pt x="55" y="710"/>
                  </a:lnTo>
                  <a:lnTo>
                    <a:pt x="1" y="928"/>
                  </a:lnTo>
                  <a:lnTo>
                    <a:pt x="219" y="1037"/>
                  </a:lnTo>
                  <a:lnTo>
                    <a:pt x="437" y="1037"/>
                  </a:lnTo>
                  <a:lnTo>
                    <a:pt x="655" y="982"/>
                  </a:lnTo>
                  <a:lnTo>
                    <a:pt x="874" y="928"/>
                  </a:lnTo>
                  <a:lnTo>
                    <a:pt x="1037" y="764"/>
                  </a:lnTo>
                  <a:lnTo>
                    <a:pt x="1201" y="655"/>
                  </a:lnTo>
                  <a:lnTo>
                    <a:pt x="1310" y="491"/>
                  </a:lnTo>
                  <a:lnTo>
                    <a:pt x="1419" y="328"/>
                  </a:lnTo>
                  <a:lnTo>
                    <a:pt x="1256" y="55"/>
                  </a:lnTo>
                  <a:lnTo>
                    <a:pt x="983"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787;p47">
              <a:extLst>
                <a:ext uri="{FF2B5EF4-FFF2-40B4-BE49-F238E27FC236}">
                  <a16:creationId xmlns:a16="http://schemas.microsoft.com/office/drawing/2014/main" id="{575AEA1C-8A03-8F2E-8749-34DAC3ED222F}"/>
                </a:ext>
              </a:extLst>
            </p:cNvPr>
            <p:cNvSpPr/>
            <p:nvPr/>
          </p:nvSpPr>
          <p:spPr>
            <a:xfrm>
              <a:off x="5539850" y="2176725"/>
              <a:ext cx="28675" cy="35500"/>
            </a:xfrm>
            <a:custGeom>
              <a:avLst/>
              <a:gdLst/>
              <a:ahLst/>
              <a:cxnLst/>
              <a:rect l="l" t="t" r="r" b="b"/>
              <a:pathLst>
                <a:path w="1147" h="1420" extrusionOk="0">
                  <a:moveTo>
                    <a:pt x="383" y="0"/>
                  </a:moveTo>
                  <a:lnTo>
                    <a:pt x="273" y="55"/>
                  </a:lnTo>
                  <a:lnTo>
                    <a:pt x="219" y="164"/>
                  </a:lnTo>
                  <a:lnTo>
                    <a:pt x="55" y="437"/>
                  </a:lnTo>
                  <a:lnTo>
                    <a:pt x="1" y="764"/>
                  </a:lnTo>
                  <a:lnTo>
                    <a:pt x="55" y="1037"/>
                  </a:lnTo>
                  <a:lnTo>
                    <a:pt x="110" y="1146"/>
                  </a:lnTo>
                  <a:lnTo>
                    <a:pt x="219" y="1256"/>
                  </a:lnTo>
                  <a:lnTo>
                    <a:pt x="328" y="1365"/>
                  </a:lnTo>
                  <a:lnTo>
                    <a:pt x="492" y="1419"/>
                  </a:lnTo>
                  <a:lnTo>
                    <a:pt x="765" y="1419"/>
                  </a:lnTo>
                  <a:lnTo>
                    <a:pt x="928" y="1310"/>
                  </a:lnTo>
                  <a:lnTo>
                    <a:pt x="1037" y="1146"/>
                  </a:lnTo>
                  <a:lnTo>
                    <a:pt x="1146" y="983"/>
                  </a:lnTo>
                  <a:lnTo>
                    <a:pt x="1146" y="764"/>
                  </a:lnTo>
                  <a:lnTo>
                    <a:pt x="1146" y="546"/>
                  </a:lnTo>
                  <a:lnTo>
                    <a:pt x="1037" y="328"/>
                  </a:lnTo>
                  <a:lnTo>
                    <a:pt x="928" y="164"/>
                  </a:lnTo>
                  <a:lnTo>
                    <a:pt x="765" y="55"/>
                  </a:lnTo>
                  <a:lnTo>
                    <a:pt x="65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8" name="Imagen 47">
            <a:extLst>
              <a:ext uri="{FF2B5EF4-FFF2-40B4-BE49-F238E27FC236}">
                <a16:creationId xmlns:a16="http://schemas.microsoft.com/office/drawing/2014/main" id="{8C8D8A5F-EF67-CD6E-D85F-90C7849BF0E8}"/>
              </a:ext>
            </a:extLst>
          </p:cNvPr>
          <p:cNvPicPr>
            <a:picLocks noChangeAspect="1"/>
          </p:cNvPicPr>
          <p:nvPr/>
        </p:nvPicPr>
        <p:blipFill>
          <a:blip r:embed="rId2"/>
          <a:stretch>
            <a:fillRect/>
          </a:stretch>
        </p:blipFill>
        <p:spPr>
          <a:xfrm>
            <a:off x="5916283" y="113388"/>
            <a:ext cx="3207048" cy="1803965"/>
          </a:xfrm>
          <a:prstGeom prst="rect">
            <a:avLst/>
          </a:prstGeom>
        </p:spPr>
      </p:pic>
      <p:sp>
        <p:nvSpPr>
          <p:cNvPr id="49" name="CuadroTexto 48">
            <a:extLst>
              <a:ext uri="{FF2B5EF4-FFF2-40B4-BE49-F238E27FC236}">
                <a16:creationId xmlns:a16="http://schemas.microsoft.com/office/drawing/2014/main" id="{76C327D3-E401-1BAE-A231-62ED0F825566}"/>
              </a:ext>
            </a:extLst>
          </p:cNvPr>
          <p:cNvSpPr txBox="1"/>
          <p:nvPr/>
        </p:nvSpPr>
        <p:spPr>
          <a:xfrm>
            <a:off x="710293" y="1644062"/>
            <a:ext cx="2689983" cy="338554"/>
          </a:xfrm>
          <a:prstGeom prst="rect">
            <a:avLst/>
          </a:prstGeom>
          <a:noFill/>
        </p:spPr>
        <p:txBody>
          <a:bodyPr wrap="square">
            <a:spAutoFit/>
          </a:bodyPr>
          <a:lstStyle/>
          <a:p>
            <a:pPr marL="0" indent="0" algn="ctr">
              <a:buFont typeface="Roboto"/>
              <a:buNone/>
            </a:pPr>
            <a:r>
              <a:rPr lang="es-ES" sz="1600" b="1" dirty="0">
                <a:solidFill>
                  <a:schemeClr val="tx1"/>
                </a:solidFill>
              </a:rPr>
              <a:t>Objetivos del Programa</a:t>
            </a:r>
          </a:p>
        </p:txBody>
      </p:sp>
      <p:sp>
        <p:nvSpPr>
          <p:cNvPr id="50" name="Google Shape;1242;p43">
            <a:extLst>
              <a:ext uri="{FF2B5EF4-FFF2-40B4-BE49-F238E27FC236}">
                <a16:creationId xmlns:a16="http://schemas.microsoft.com/office/drawing/2014/main" id="{14D0C219-5CB5-5732-F075-5592EA65B7F4}"/>
              </a:ext>
            </a:extLst>
          </p:cNvPr>
          <p:cNvSpPr txBox="1">
            <a:spLocks/>
          </p:cNvSpPr>
          <p:nvPr/>
        </p:nvSpPr>
        <p:spPr>
          <a:xfrm>
            <a:off x="3205168" y="2436450"/>
            <a:ext cx="4161423" cy="12771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b="1" dirty="0"/>
              <a:t>Vincular a pequeños productores rurales con los mercados a través de un esquema de agronegocio con un aliado comercial formal, con una propuesta productiva rentable, sostenible, competitiva y fortalecida comercialmente. Este Proyecto aprovecha el acceso que tienen los pequeños productores rurales a los factores de producción como lo es la tierra y su capacidad de trabajo, potenciando su utilización y complementando la capacidad de inversión mediante el apoyo directo de iniciativas rentables con un aporte entregado por el Ministerio de Agricultura y Desarrollo Rural. </a:t>
            </a:r>
          </a:p>
        </p:txBody>
      </p:sp>
    </p:spTree>
    <p:extLst>
      <p:ext uri="{BB962C8B-B14F-4D97-AF65-F5344CB8AC3E}">
        <p14:creationId xmlns:p14="http://schemas.microsoft.com/office/powerpoint/2010/main" val="1543911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CBC856A-B7F0-ED0D-3372-8750D1F2B0BB}"/>
              </a:ext>
            </a:extLst>
          </p:cNvPr>
          <p:cNvPicPr>
            <a:picLocks noChangeAspect="1"/>
          </p:cNvPicPr>
          <p:nvPr/>
        </p:nvPicPr>
        <p:blipFill>
          <a:blip r:embed="rId2"/>
          <a:stretch>
            <a:fillRect/>
          </a:stretch>
        </p:blipFill>
        <p:spPr>
          <a:xfrm>
            <a:off x="7385777" y="254749"/>
            <a:ext cx="1567803" cy="881890"/>
          </a:xfrm>
          <a:prstGeom prst="rect">
            <a:avLst/>
          </a:prstGeom>
        </p:spPr>
      </p:pic>
      <p:sp>
        <p:nvSpPr>
          <p:cNvPr id="6" name="Título 33">
            <a:extLst>
              <a:ext uri="{FF2B5EF4-FFF2-40B4-BE49-F238E27FC236}">
                <a16:creationId xmlns:a16="http://schemas.microsoft.com/office/drawing/2014/main" id="{0EFD6E4E-DF1C-7F2F-D8D9-983AEEA5D7F0}"/>
              </a:ext>
            </a:extLst>
          </p:cNvPr>
          <p:cNvSpPr>
            <a:spLocks noGrp="1"/>
          </p:cNvSpPr>
          <p:nvPr>
            <p:ph type="title"/>
          </p:nvPr>
        </p:nvSpPr>
        <p:spPr>
          <a:xfrm>
            <a:off x="339077" y="103324"/>
            <a:ext cx="2604847" cy="455697"/>
          </a:xfrm>
        </p:spPr>
        <p:txBody>
          <a:bodyPr/>
          <a:lstStyle/>
          <a:p>
            <a:pPr algn="ctr"/>
            <a:r>
              <a:rPr lang="es-CO" sz="2800" dirty="0">
                <a:solidFill>
                  <a:schemeClr val="tx1"/>
                </a:solidFill>
              </a:rPr>
              <a:t>Requisitos</a:t>
            </a:r>
          </a:p>
        </p:txBody>
      </p:sp>
      <p:sp>
        <p:nvSpPr>
          <p:cNvPr id="7" name="Elipse 6">
            <a:extLst>
              <a:ext uri="{FF2B5EF4-FFF2-40B4-BE49-F238E27FC236}">
                <a16:creationId xmlns:a16="http://schemas.microsoft.com/office/drawing/2014/main" id="{E299000D-72D1-FFD4-C9AB-E61C7E8398AD}"/>
              </a:ext>
            </a:extLst>
          </p:cNvPr>
          <p:cNvSpPr/>
          <p:nvPr/>
        </p:nvSpPr>
        <p:spPr>
          <a:xfrm>
            <a:off x="1372938" y="442289"/>
            <a:ext cx="4114799" cy="38677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es-ES" sz="1200" dirty="0">
                <a:solidFill>
                  <a:schemeClr val="accent5"/>
                </a:solidFill>
              </a:rPr>
              <a:t>Pequeños productores rurales (asociados formalmente o no) y a sectores afines a la producción agropecuaria que deseen hacerlo a su nombre, para que durante el periodo definido presenten los perfiles de Alianza a las secretarías de Agricultura Departamental que le corresponda o quien haga sus veces.</a:t>
            </a:r>
          </a:p>
          <a:p>
            <a:pPr marL="171450" indent="-171450" algn="just">
              <a:buFont typeface="Arial" panose="020B0604020202020204" pitchFamily="34" charset="0"/>
              <a:buChar char="•"/>
            </a:pPr>
            <a:r>
              <a:rPr lang="es-ES" sz="1200" dirty="0">
                <a:solidFill>
                  <a:schemeClr val="accent5"/>
                </a:solidFill>
              </a:rPr>
              <a:t> Ser alfabeto, o al menos algún miembro de su grupo familiar</a:t>
            </a:r>
          </a:p>
          <a:p>
            <a:pPr marL="171450" indent="-171450" algn="just">
              <a:buFont typeface="Arial" panose="020B0604020202020204" pitchFamily="34" charset="0"/>
              <a:buChar char="•"/>
            </a:pPr>
            <a:r>
              <a:rPr lang="es-ES" sz="1200" dirty="0">
                <a:solidFill>
                  <a:schemeClr val="accent5"/>
                </a:solidFill>
              </a:rPr>
              <a:t>Cuente con ingresos brutos anuales hasta 1250 UVT. (Unidad de Valor Tributario) </a:t>
            </a:r>
            <a:endParaRPr lang="es-CO" sz="1200" dirty="0">
              <a:solidFill>
                <a:schemeClr val="accent5"/>
              </a:solidFill>
            </a:endParaRPr>
          </a:p>
        </p:txBody>
      </p:sp>
      <p:sp>
        <p:nvSpPr>
          <p:cNvPr id="10" name="Elipse 9">
            <a:extLst>
              <a:ext uri="{FF2B5EF4-FFF2-40B4-BE49-F238E27FC236}">
                <a16:creationId xmlns:a16="http://schemas.microsoft.com/office/drawing/2014/main" id="{B15E0A1A-C2C6-713F-D632-C86EC937BD20}"/>
              </a:ext>
            </a:extLst>
          </p:cNvPr>
          <p:cNvSpPr/>
          <p:nvPr/>
        </p:nvSpPr>
        <p:spPr>
          <a:xfrm>
            <a:off x="5280399" y="1968801"/>
            <a:ext cx="3345865" cy="3170903"/>
          </a:xfrm>
          <a:prstGeom prst="ellipse">
            <a:avLst/>
          </a:prstGeom>
          <a:gradFill flip="none" rotWithShape="1">
            <a:gsLst>
              <a:gs pos="0">
                <a:schemeClr val="lt1">
                  <a:tint val="66000"/>
                  <a:satMod val="160000"/>
                </a:schemeClr>
              </a:gs>
              <a:gs pos="50000">
                <a:schemeClr val="lt1">
                  <a:tint val="44500"/>
                  <a:satMod val="160000"/>
                </a:schemeClr>
              </a:gs>
              <a:gs pos="100000">
                <a:schemeClr val="l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anose="020B0604020202020204" pitchFamily="34" charset="0"/>
              <a:buChar char="•"/>
            </a:pPr>
            <a:r>
              <a:rPr lang="es-ES" sz="1200" dirty="0">
                <a:solidFill>
                  <a:schemeClr val="accent5"/>
                </a:solidFill>
              </a:rPr>
              <a:t>Cuente con activos totales de hasta 11.250 UVT.                                                                            </a:t>
            </a:r>
          </a:p>
          <a:p>
            <a:pPr marL="171450" indent="-171450" algn="just">
              <a:buFont typeface="Arial" panose="020B0604020202020204" pitchFamily="34" charset="0"/>
              <a:buChar char="•"/>
            </a:pPr>
            <a:r>
              <a:rPr lang="es-ES" sz="1200" dirty="0">
                <a:solidFill>
                  <a:schemeClr val="accent5"/>
                </a:solidFill>
              </a:rPr>
              <a:t>El beneficiario debe contar con un espacio territorial rural que permita ser intervenido durante el horizonte financiero de planeación del proyecto, del cual debe certificar el acceso al bien inmueble acreditándolo a través del mecanismo legalmente válido.</a:t>
            </a:r>
          </a:p>
        </p:txBody>
      </p:sp>
      <p:grpSp>
        <p:nvGrpSpPr>
          <p:cNvPr id="11" name="Google Shape;1749;p47">
            <a:extLst>
              <a:ext uri="{FF2B5EF4-FFF2-40B4-BE49-F238E27FC236}">
                <a16:creationId xmlns:a16="http://schemas.microsoft.com/office/drawing/2014/main" id="{144E6C2D-30F1-B80E-E758-645E78510F6A}"/>
              </a:ext>
            </a:extLst>
          </p:cNvPr>
          <p:cNvGrpSpPr/>
          <p:nvPr/>
        </p:nvGrpSpPr>
        <p:grpSpPr>
          <a:xfrm>
            <a:off x="5643838" y="204915"/>
            <a:ext cx="1167552" cy="1565129"/>
            <a:chOff x="3071625" y="2687000"/>
            <a:chExt cx="1121675" cy="1503775"/>
          </a:xfrm>
        </p:grpSpPr>
        <p:sp>
          <p:nvSpPr>
            <p:cNvPr id="12" name="Google Shape;1750;p47">
              <a:extLst>
                <a:ext uri="{FF2B5EF4-FFF2-40B4-BE49-F238E27FC236}">
                  <a16:creationId xmlns:a16="http://schemas.microsoft.com/office/drawing/2014/main" id="{F2338278-5268-EC57-286B-297453B05C01}"/>
                </a:ext>
              </a:extLst>
            </p:cNvPr>
            <p:cNvSpPr/>
            <p:nvPr/>
          </p:nvSpPr>
          <p:spPr>
            <a:xfrm>
              <a:off x="3145700" y="3999125"/>
              <a:ext cx="1047600" cy="191650"/>
            </a:xfrm>
            <a:custGeom>
              <a:avLst/>
              <a:gdLst/>
              <a:ahLst/>
              <a:cxnLst/>
              <a:rect l="l" t="t" r="r" b="b"/>
              <a:pathLst>
                <a:path w="41904" h="7666" extrusionOk="0">
                  <a:moveTo>
                    <a:pt x="20928" y="0"/>
                  </a:moveTo>
                  <a:lnTo>
                    <a:pt x="18812" y="47"/>
                  </a:lnTo>
                  <a:lnTo>
                    <a:pt x="16743" y="94"/>
                  </a:lnTo>
                  <a:lnTo>
                    <a:pt x="14721" y="188"/>
                  </a:lnTo>
                  <a:lnTo>
                    <a:pt x="12792" y="329"/>
                  </a:lnTo>
                  <a:lnTo>
                    <a:pt x="10958" y="471"/>
                  </a:lnTo>
                  <a:lnTo>
                    <a:pt x="9218" y="659"/>
                  </a:lnTo>
                  <a:lnTo>
                    <a:pt x="7619" y="894"/>
                  </a:lnTo>
                  <a:lnTo>
                    <a:pt x="6114" y="1129"/>
                  </a:lnTo>
                  <a:lnTo>
                    <a:pt x="4750" y="1411"/>
                  </a:lnTo>
                  <a:lnTo>
                    <a:pt x="3575" y="1693"/>
                  </a:lnTo>
                  <a:lnTo>
                    <a:pt x="2493" y="2022"/>
                  </a:lnTo>
                  <a:lnTo>
                    <a:pt x="1646" y="2352"/>
                  </a:lnTo>
                  <a:lnTo>
                    <a:pt x="941" y="2681"/>
                  </a:lnTo>
                  <a:lnTo>
                    <a:pt x="659" y="2869"/>
                  </a:lnTo>
                  <a:lnTo>
                    <a:pt x="424" y="3057"/>
                  </a:lnTo>
                  <a:lnTo>
                    <a:pt x="236" y="3245"/>
                  </a:lnTo>
                  <a:lnTo>
                    <a:pt x="95" y="3433"/>
                  </a:lnTo>
                  <a:lnTo>
                    <a:pt x="0" y="3621"/>
                  </a:lnTo>
                  <a:lnTo>
                    <a:pt x="0" y="3857"/>
                  </a:lnTo>
                  <a:lnTo>
                    <a:pt x="0" y="4045"/>
                  </a:lnTo>
                  <a:lnTo>
                    <a:pt x="95" y="4233"/>
                  </a:lnTo>
                  <a:lnTo>
                    <a:pt x="236" y="4421"/>
                  </a:lnTo>
                  <a:lnTo>
                    <a:pt x="424" y="4609"/>
                  </a:lnTo>
                  <a:lnTo>
                    <a:pt x="659" y="4797"/>
                  </a:lnTo>
                  <a:lnTo>
                    <a:pt x="941" y="4985"/>
                  </a:lnTo>
                  <a:lnTo>
                    <a:pt x="1646" y="5315"/>
                  </a:lnTo>
                  <a:lnTo>
                    <a:pt x="2493" y="5644"/>
                  </a:lnTo>
                  <a:lnTo>
                    <a:pt x="3575" y="5973"/>
                  </a:lnTo>
                  <a:lnTo>
                    <a:pt x="4750" y="6255"/>
                  </a:lnTo>
                  <a:lnTo>
                    <a:pt x="6114" y="6537"/>
                  </a:lnTo>
                  <a:lnTo>
                    <a:pt x="7619" y="6772"/>
                  </a:lnTo>
                  <a:lnTo>
                    <a:pt x="9218" y="7008"/>
                  </a:lnTo>
                  <a:lnTo>
                    <a:pt x="10958" y="7196"/>
                  </a:lnTo>
                  <a:lnTo>
                    <a:pt x="12792" y="7384"/>
                  </a:lnTo>
                  <a:lnTo>
                    <a:pt x="14721" y="7478"/>
                  </a:lnTo>
                  <a:lnTo>
                    <a:pt x="16743" y="7572"/>
                  </a:lnTo>
                  <a:lnTo>
                    <a:pt x="18812" y="7666"/>
                  </a:lnTo>
                  <a:lnTo>
                    <a:pt x="23092" y="7666"/>
                  </a:lnTo>
                  <a:lnTo>
                    <a:pt x="25161" y="7572"/>
                  </a:lnTo>
                  <a:lnTo>
                    <a:pt x="27183" y="7478"/>
                  </a:lnTo>
                  <a:lnTo>
                    <a:pt x="29112" y="7384"/>
                  </a:lnTo>
                  <a:lnTo>
                    <a:pt x="30946" y="7196"/>
                  </a:lnTo>
                  <a:lnTo>
                    <a:pt x="32686" y="7008"/>
                  </a:lnTo>
                  <a:lnTo>
                    <a:pt x="34285" y="6772"/>
                  </a:lnTo>
                  <a:lnTo>
                    <a:pt x="35790" y="6537"/>
                  </a:lnTo>
                  <a:lnTo>
                    <a:pt x="37154" y="6255"/>
                  </a:lnTo>
                  <a:lnTo>
                    <a:pt x="38329" y="5973"/>
                  </a:lnTo>
                  <a:lnTo>
                    <a:pt x="39411" y="5644"/>
                  </a:lnTo>
                  <a:lnTo>
                    <a:pt x="40258" y="5315"/>
                  </a:lnTo>
                  <a:lnTo>
                    <a:pt x="40963" y="4985"/>
                  </a:lnTo>
                  <a:lnTo>
                    <a:pt x="41245" y="4797"/>
                  </a:lnTo>
                  <a:lnTo>
                    <a:pt x="41480" y="4609"/>
                  </a:lnTo>
                  <a:lnTo>
                    <a:pt x="41668" y="4421"/>
                  </a:lnTo>
                  <a:lnTo>
                    <a:pt x="41809" y="4233"/>
                  </a:lnTo>
                  <a:lnTo>
                    <a:pt x="41904" y="4045"/>
                  </a:lnTo>
                  <a:lnTo>
                    <a:pt x="41904" y="3857"/>
                  </a:lnTo>
                  <a:lnTo>
                    <a:pt x="41904" y="3621"/>
                  </a:lnTo>
                  <a:lnTo>
                    <a:pt x="41809" y="3433"/>
                  </a:lnTo>
                  <a:lnTo>
                    <a:pt x="41668" y="3245"/>
                  </a:lnTo>
                  <a:lnTo>
                    <a:pt x="41480" y="3057"/>
                  </a:lnTo>
                  <a:lnTo>
                    <a:pt x="41245" y="2869"/>
                  </a:lnTo>
                  <a:lnTo>
                    <a:pt x="40963" y="2681"/>
                  </a:lnTo>
                  <a:lnTo>
                    <a:pt x="40258" y="2352"/>
                  </a:lnTo>
                  <a:lnTo>
                    <a:pt x="39411" y="2022"/>
                  </a:lnTo>
                  <a:lnTo>
                    <a:pt x="38329" y="1693"/>
                  </a:lnTo>
                  <a:lnTo>
                    <a:pt x="37154" y="1411"/>
                  </a:lnTo>
                  <a:lnTo>
                    <a:pt x="35790" y="1129"/>
                  </a:lnTo>
                  <a:lnTo>
                    <a:pt x="34285" y="894"/>
                  </a:lnTo>
                  <a:lnTo>
                    <a:pt x="32686" y="659"/>
                  </a:lnTo>
                  <a:lnTo>
                    <a:pt x="30946" y="471"/>
                  </a:lnTo>
                  <a:lnTo>
                    <a:pt x="29112" y="329"/>
                  </a:lnTo>
                  <a:lnTo>
                    <a:pt x="27183" y="188"/>
                  </a:lnTo>
                  <a:lnTo>
                    <a:pt x="25161" y="94"/>
                  </a:lnTo>
                  <a:lnTo>
                    <a:pt x="23092" y="47"/>
                  </a:lnTo>
                  <a:lnTo>
                    <a:pt x="20928"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751;p47">
              <a:extLst>
                <a:ext uri="{FF2B5EF4-FFF2-40B4-BE49-F238E27FC236}">
                  <a16:creationId xmlns:a16="http://schemas.microsoft.com/office/drawing/2014/main" id="{6C8432FE-8E84-76BF-38B6-4DA62312486C}"/>
                </a:ext>
              </a:extLst>
            </p:cNvPr>
            <p:cNvSpPr/>
            <p:nvPr/>
          </p:nvSpPr>
          <p:spPr>
            <a:xfrm>
              <a:off x="3626575" y="3890950"/>
              <a:ext cx="129350" cy="204600"/>
            </a:xfrm>
            <a:custGeom>
              <a:avLst/>
              <a:gdLst/>
              <a:ahLst/>
              <a:cxnLst/>
              <a:rect l="l" t="t" r="r" b="b"/>
              <a:pathLst>
                <a:path w="5174" h="8184" extrusionOk="0">
                  <a:moveTo>
                    <a:pt x="1129" y="1"/>
                  </a:moveTo>
                  <a:lnTo>
                    <a:pt x="0" y="189"/>
                  </a:lnTo>
                  <a:lnTo>
                    <a:pt x="1035" y="6255"/>
                  </a:lnTo>
                  <a:lnTo>
                    <a:pt x="3763" y="8184"/>
                  </a:lnTo>
                  <a:lnTo>
                    <a:pt x="2211" y="6491"/>
                  </a:lnTo>
                  <a:lnTo>
                    <a:pt x="5174" y="7149"/>
                  </a:lnTo>
                  <a:lnTo>
                    <a:pt x="2587" y="6067"/>
                  </a:lnTo>
                  <a:lnTo>
                    <a:pt x="5174" y="6161"/>
                  </a:lnTo>
                  <a:lnTo>
                    <a:pt x="1693" y="5503"/>
                  </a:lnTo>
                  <a:lnTo>
                    <a:pt x="1129"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752;p47">
              <a:extLst>
                <a:ext uri="{FF2B5EF4-FFF2-40B4-BE49-F238E27FC236}">
                  <a16:creationId xmlns:a16="http://schemas.microsoft.com/office/drawing/2014/main" id="{95E2C636-A71E-B3EF-5CA9-A9E4570F5953}"/>
                </a:ext>
              </a:extLst>
            </p:cNvPr>
            <p:cNvSpPr/>
            <p:nvPr/>
          </p:nvSpPr>
          <p:spPr>
            <a:xfrm>
              <a:off x="3581900" y="3849800"/>
              <a:ext cx="130525" cy="60000"/>
            </a:xfrm>
            <a:custGeom>
              <a:avLst/>
              <a:gdLst/>
              <a:ahLst/>
              <a:cxnLst/>
              <a:rect l="l" t="t" r="r" b="b"/>
              <a:pathLst>
                <a:path w="5221" h="2400" extrusionOk="0">
                  <a:moveTo>
                    <a:pt x="47" y="1"/>
                  </a:moveTo>
                  <a:lnTo>
                    <a:pt x="0" y="377"/>
                  </a:lnTo>
                  <a:lnTo>
                    <a:pt x="47" y="706"/>
                  </a:lnTo>
                  <a:lnTo>
                    <a:pt x="141" y="1035"/>
                  </a:lnTo>
                  <a:lnTo>
                    <a:pt x="283" y="1364"/>
                  </a:lnTo>
                  <a:lnTo>
                    <a:pt x="471" y="1647"/>
                  </a:lnTo>
                  <a:lnTo>
                    <a:pt x="753" y="1882"/>
                  </a:lnTo>
                  <a:lnTo>
                    <a:pt x="1035" y="2070"/>
                  </a:lnTo>
                  <a:lnTo>
                    <a:pt x="1364" y="2258"/>
                  </a:lnTo>
                  <a:lnTo>
                    <a:pt x="1834" y="2352"/>
                  </a:lnTo>
                  <a:lnTo>
                    <a:pt x="2352" y="2399"/>
                  </a:lnTo>
                  <a:lnTo>
                    <a:pt x="2869" y="2352"/>
                  </a:lnTo>
                  <a:lnTo>
                    <a:pt x="3339" y="2164"/>
                  </a:lnTo>
                  <a:lnTo>
                    <a:pt x="3810" y="1929"/>
                  </a:lnTo>
                  <a:lnTo>
                    <a:pt x="4233" y="1600"/>
                  </a:lnTo>
                  <a:lnTo>
                    <a:pt x="4609" y="1223"/>
                  </a:lnTo>
                  <a:lnTo>
                    <a:pt x="4938" y="753"/>
                  </a:lnTo>
                  <a:lnTo>
                    <a:pt x="5079" y="377"/>
                  </a:lnTo>
                  <a:lnTo>
                    <a:pt x="5221"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753;p47">
              <a:extLst>
                <a:ext uri="{FF2B5EF4-FFF2-40B4-BE49-F238E27FC236}">
                  <a16:creationId xmlns:a16="http://schemas.microsoft.com/office/drawing/2014/main" id="{F42E4F26-5E25-406B-2F73-BC7D07770CEF}"/>
                </a:ext>
              </a:extLst>
            </p:cNvPr>
            <p:cNvSpPr/>
            <p:nvPr/>
          </p:nvSpPr>
          <p:spPr>
            <a:xfrm>
              <a:off x="3071625" y="3193750"/>
              <a:ext cx="357450" cy="522050"/>
            </a:xfrm>
            <a:custGeom>
              <a:avLst/>
              <a:gdLst/>
              <a:ahLst/>
              <a:cxnLst/>
              <a:rect l="l" t="t" r="r" b="b"/>
              <a:pathLst>
                <a:path w="14298" h="20882" extrusionOk="0">
                  <a:moveTo>
                    <a:pt x="8419" y="0"/>
                  </a:moveTo>
                  <a:lnTo>
                    <a:pt x="7996" y="47"/>
                  </a:lnTo>
                  <a:lnTo>
                    <a:pt x="7572" y="141"/>
                  </a:lnTo>
                  <a:lnTo>
                    <a:pt x="7149" y="330"/>
                  </a:lnTo>
                  <a:lnTo>
                    <a:pt x="6773" y="565"/>
                  </a:lnTo>
                  <a:lnTo>
                    <a:pt x="6444" y="800"/>
                  </a:lnTo>
                  <a:lnTo>
                    <a:pt x="6161" y="1129"/>
                  </a:lnTo>
                  <a:lnTo>
                    <a:pt x="5879" y="1458"/>
                  </a:lnTo>
                  <a:lnTo>
                    <a:pt x="5691" y="1834"/>
                  </a:lnTo>
                  <a:lnTo>
                    <a:pt x="5503" y="2211"/>
                  </a:lnTo>
                  <a:lnTo>
                    <a:pt x="5362" y="2634"/>
                  </a:lnTo>
                  <a:lnTo>
                    <a:pt x="5268" y="3057"/>
                  </a:lnTo>
                  <a:lnTo>
                    <a:pt x="5174" y="3480"/>
                  </a:lnTo>
                  <a:lnTo>
                    <a:pt x="5174" y="3904"/>
                  </a:lnTo>
                  <a:lnTo>
                    <a:pt x="5127" y="4374"/>
                  </a:lnTo>
                  <a:lnTo>
                    <a:pt x="5221" y="5221"/>
                  </a:lnTo>
                  <a:lnTo>
                    <a:pt x="5362" y="6067"/>
                  </a:lnTo>
                  <a:lnTo>
                    <a:pt x="5550" y="6914"/>
                  </a:lnTo>
                  <a:lnTo>
                    <a:pt x="5785" y="7760"/>
                  </a:lnTo>
                  <a:lnTo>
                    <a:pt x="5221" y="7102"/>
                  </a:lnTo>
                  <a:lnTo>
                    <a:pt x="4939" y="6773"/>
                  </a:lnTo>
                  <a:lnTo>
                    <a:pt x="4562" y="6490"/>
                  </a:lnTo>
                  <a:lnTo>
                    <a:pt x="4186" y="6302"/>
                  </a:lnTo>
                  <a:lnTo>
                    <a:pt x="3763" y="6161"/>
                  </a:lnTo>
                  <a:lnTo>
                    <a:pt x="3340" y="6067"/>
                  </a:lnTo>
                  <a:lnTo>
                    <a:pt x="3105" y="6114"/>
                  </a:lnTo>
                  <a:lnTo>
                    <a:pt x="2869" y="6114"/>
                  </a:lnTo>
                  <a:lnTo>
                    <a:pt x="2634" y="6208"/>
                  </a:lnTo>
                  <a:lnTo>
                    <a:pt x="2399" y="6349"/>
                  </a:lnTo>
                  <a:lnTo>
                    <a:pt x="2211" y="6537"/>
                  </a:lnTo>
                  <a:lnTo>
                    <a:pt x="2023" y="6725"/>
                  </a:lnTo>
                  <a:lnTo>
                    <a:pt x="1882" y="6914"/>
                  </a:lnTo>
                  <a:lnTo>
                    <a:pt x="1741" y="7149"/>
                  </a:lnTo>
                  <a:lnTo>
                    <a:pt x="1647" y="7431"/>
                  </a:lnTo>
                  <a:lnTo>
                    <a:pt x="1600" y="7666"/>
                  </a:lnTo>
                  <a:lnTo>
                    <a:pt x="1553" y="7948"/>
                  </a:lnTo>
                  <a:lnTo>
                    <a:pt x="1553" y="8183"/>
                  </a:lnTo>
                  <a:lnTo>
                    <a:pt x="1647" y="8701"/>
                  </a:lnTo>
                  <a:lnTo>
                    <a:pt x="1835" y="9218"/>
                  </a:lnTo>
                  <a:lnTo>
                    <a:pt x="2023" y="9688"/>
                  </a:lnTo>
                  <a:lnTo>
                    <a:pt x="2352" y="10159"/>
                  </a:lnTo>
                  <a:lnTo>
                    <a:pt x="2634" y="10582"/>
                  </a:lnTo>
                  <a:lnTo>
                    <a:pt x="3340" y="11334"/>
                  </a:lnTo>
                  <a:lnTo>
                    <a:pt x="2681" y="10958"/>
                  </a:lnTo>
                  <a:lnTo>
                    <a:pt x="2352" y="10817"/>
                  </a:lnTo>
                  <a:lnTo>
                    <a:pt x="1976" y="10723"/>
                  </a:lnTo>
                  <a:lnTo>
                    <a:pt x="1553" y="10723"/>
                  </a:lnTo>
                  <a:lnTo>
                    <a:pt x="1176" y="10770"/>
                  </a:lnTo>
                  <a:lnTo>
                    <a:pt x="800" y="10911"/>
                  </a:lnTo>
                  <a:lnTo>
                    <a:pt x="612" y="11005"/>
                  </a:lnTo>
                  <a:lnTo>
                    <a:pt x="471" y="11146"/>
                  </a:lnTo>
                  <a:lnTo>
                    <a:pt x="330" y="11334"/>
                  </a:lnTo>
                  <a:lnTo>
                    <a:pt x="236" y="11569"/>
                  </a:lnTo>
                  <a:lnTo>
                    <a:pt x="142" y="11805"/>
                  </a:lnTo>
                  <a:lnTo>
                    <a:pt x="142" y="12087"/>
                  </a:lnTo>
                  <a:lnTo>
                    <a:pt x="142" y="12322"/>
                  </a:lnTo>
                  <a:lnTo>
                    <a:pt x="189" y="12604"/>
                  </a:lnTo>
                  <a:lnTo>
                    <a:pt x="283" y="12839"/>
                  </a:lnTo>
                  <a:lnTo>
                    <a:pt x="377" y="13074"/>
                  </a:lnTo>
                  <a:lnTo>
                    <a:pt x="659" y="13498"/>
                  </a:lnTo>
                  <a:lnTo>
                    <a:pt x="1035" y="13874"/>
                  </a:lnTo>
                  <a:lnTo>
                    <a:pt x="1459" y="14203"/>
                  </a:lnTo>
                  <a:lnTo>
                    <a:pt x="1835" y="14485"/>
                  </a:lnTo>
                  <a:lnTo>
                    <a:pt x="1506" y="14485"/>
                  </a:lnTo>
                  <a:lnTo>
                    <a:pt x="1176" y="14579"/>
                  </a:lnTo>
                  <a:lnTo>
                    <a:pt x="847" y="14720"/>
                  </a:lnTo>
                  <a:lnTo>
                    <a:pt x="565" y="14956"/>
                  </a:lnTo>
                  <a:lnTo>
                    <a:pt x="330" y="15285"/>
                  </a:lnTo>
                  <a:lnTo>
                    <a:pt x="142" y="15614"/>
                  </a:lnTo>
                  <a:lnTo>
                    <a:pt x="48" y="15943"/>
                  </a:lnTo>
                  <a:lnTo>
                    <a:pt x="1" y="16319"/>
                  </a:lnTo>
                  <a:lnTo>
                    <a:pt x="1" y="16696"/>
                  </a:lnTo>
                  <a:lnTo>
                    <a:pt x="95" y="17025"/>
                  </a:lnTo>
                  <a:lnTo>
                    <a:pt x="236" y="17354"/>
                  </a:lnTo>
                  <a:lnTo>
                    <a:pt x="377" y="17683"/>
                  </a:lnTo>
                  <a:lnTo>
                    <a:pt x="565" y="17965"/>
                  </a:lnTo>
                  <a:lnTo>
                    <a:pt x="800" y="18295"/>
                  </a:lnTo>
                  <a:lnTo>
                    <a:pt x="1317" y="18812"/>
                  </a:lnTo>
                  <a:lnTo>
                    <a:pt x="1647" y="19094"/>
                  </a:lnTo>
                  <a:lnTo>
                    <a:pt x="2023" y="19376"/>
                  </a:lnTo>
                  <a:lnTo>
                    <a:pt x="2399" y="19658"/>
                  </a:lnTo>
                  <a:lnTo>
                    <a:pt x="2775" y="19894"/>
                  </a:lnTo>
                  <a:lnTo>
                    <a:pt x="3622" y="20270"/>
                  </a:lnTo>
                  <a:lnTo>
                    <a:pt x="4515" y="20599"/>
                  </a:lnTo>
                  <a:lnTo>
                    <a:pt x="5409" y="20787"/>
                  </a:lnTo>
                  <a:lnTo>
                    <a:pt x="6350" y="20881"/>
                  </a:lnTo>
                  <a:lnTo>
                    <a:pt x="6820" y="20881"/>
                  </a:lnTo>
                  <a:lnTo>
                    <a:pt x="7290" y="20834"/>
                  </a:lnTo>
                  <a:lnTo>
                    <a:pt x="7713" y="20787"/>
                  </a:lnTo>
                  <a:lnTo>
                    <a:pt x="8184" y="20693"/>
                  </a:lnTo>
                  <a:lnTo>
                    <a:pt x="8654" y="20599"/>
                  </a:lnTo>
                  <a:lnTo>
                    <a:pt x="9077" y="20458"/>
                  </a:lnTo>
                  <a:lnTo>
                    <a:pt x="9501" y="20270"/>
                  </a:lnTo>
                  <a:lnTo>
                    <a:pt x="9924" y="20082"/>
                  </a:lnTo>
                  <a:lnTo>
                    <a:pt x="10723" y="19611"/>
                  </a:lnTo>
                  <a:lnTo>
                    <a:pt x="11476" y="19094"/>
                  </a:lnTo>
                  <a:lnTo>
                    <a:pt x="12181" y="18436"/>
                  </a:lnTo>
                  <a:lnTo>
                    <a:pt x="12746" y="17730"/>
                  </a:lnTo>
                  <a:lnTo>
                    <a:pt x="13028" y="17354"/>
                  </a:lnTo>
                  <a:lnTo>
                    <a:pt x="13263" y="16978"/>
                  </a:lnTo>
                  <a:lnTo>
                    <a:pt x="13498" y="16555"/>
                  </a:lnTo>
                  <a:lnTo>
                    <a:pt x="13686" y="16131"/>
                  </a:lnTo>
                  <a:lnTo>
                    <a:pt x="13874" y="15520"/>
                  </a:lnTo>
                  <a:lnTo>
                    <a:pt x="14062" y="14909"/>
                  </a:lnTo>
                  <a:lnTo>
                    <a:pt x="14203" y="14250"/>
                  </a:lnTo>
                  <a:lnTo>
                    <a:pt x="14298" y="13639"/>
                  </a:lnTo>
                  <a:lnTo>
                    <a:pt x="14298" y="12980"/>
                  </a:lnTo>
                  <a:lnTo>
                    <a:pt x="14298" y="12322"/>
                  </a:lnTo>
                  <a:lnTo>
                    <a:pt x="14298" y="11664"/>
                  </a:lnTo>
                  <a:lnTo>
                    <a:pt x="14203" y="11052"/>
                  </a:lnTo>
                  <a:lnTo>
                    <a:pt x="13968" y="9782"/>
                  </a:lnTo>
                  <a:lnTo>
                    <a:pt x="13827" y="9171"/>
                  </a:lnTo>
                  <a:lnTo>
                    <a:pt x="13686" y="8560"/>
                  </a:lnTo>
                  <a:lnTo>
                    <a:pt x="13451" y="7995"/>
                  </a:lnTo>
                  <a:lnTo>
                    <a:pt x="13216" y="7431"/>
                  </a:lnTo>
                  <a:lnTo>
                    <a:pt x="12934" y="6867"/>
                  </a:lnTo>
                  <a:lnTo>
                    <a:pt x="12604" y="6302"/>
                  </a:lnTo>
                  <a:lnTo>
                    <a:pt x="12416" y="5926"/>
                  </a:lnTo>
                  <a:lnTo>
                    <a:pt x="12228" y="5503"/>
                  </a:lnTo>
                  <a:lnTo>
                    <a:pt x="11899" y="4656"/>
                  </a:lnTo>
                  <a:lnTo>
                    <a:pt x="11664" y="3763"/>
                  </a:lnTo>
                  <a:lnTo>
                    <a:pt x="11429" y="2916"/>
                  </a:lnTo>
                  <a:lnTo>
                    <a:pt x="11288" y="2446"/>
                  </a:lnTo>
                  <a:lnTo>
                    <a:pt x="11100" y="2023"/>
                  </a:lnTo>
                  <a:lnTo>
                    <a:pt x="10864" y="1646"/>
                  </a:lnTo>
                  <a:lnTo>
                    <a:pt x="10629" y="1223"/>
                  </a:lnTo>
                  <a:lnTo>
                    <a:pt x="10347" y="894"/>
                  </a:lnTo>
                  <a:lnTo>
                    <a:pt x="10018" y="565"/>
                  </a:lnTo>
                  <a:lnTo>
                    <a:pt x="9642" y="330"/>
                  </a:lnTo>
                  <a:lnTo>
                    <a:pt x="9265" y="141"/>
                  </a:lnTo>
                  <a:lnTo>
                    <a:pt x="8842" y="47"/>
                  </a:lnTo>
                  <a:lnTo>
                    <a:pt x="84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754;p47">
              <a:extLst>
                <a:ext uri="{FF2B5EF4-FFF2-40B4-BE49-F238E27FC236}">
                  <a16:creationId xmlns:a16="http://schemas.microsoft.com/office/drawing/2014/main" id="{B588B2CA-4105-C68F-570B-3A8065AF5906}"/>
                </a:ext>
              </a:extLst>
            </p:cNvPr>
            <p:cNvSpPr/>
            <p:nvPr/>
          </p:nvSpPr>
          <p:spPr>
            <a:xfrm>
              <a:off x="3257400" y="3124375"/>
              <a:ext cx="778350" cy="761900"/>
            </a:xfrm>
            <a:custGeom>
              <a:avLst/>
              <a:gdLst/>
              <a:ahLst/>
              <a:cxnLst/>
              <a:rect l="l" t="t" r="r" b="b"/>
              <a:pathLst>
                <a:path w="31134" h="30476" extrusionOk="0">
                  <a:moveTo>
                    <a:pt x="26995" y="1"/>
                  </a:moveTo>
                  <a:lnTo>
                    <a:pt x="15097" y="1270"/>
                  </a:lnTo>
                  <a:lnTo>
                    <a:pt x="12839" y="4092"/>
                  </a:lnTo>
                  <a:lnTo>
                    <a:pt x="12510" y="4468"/>
                  </a:lnTo>
                  <a:lnTo>
                    <a:pt x="0" y="20082"/>
                  </a:lnTo>
                  <a:lnTo>
                    <a:pt x="188" y="20976"/>
                  </a:lnTo>
                  <a:lnTo>
                    <a:pt x="376" y="21822"/>
                  </a:lnTo>
                  <a:lnTo>
                    <a:pt x="659" y="22575"/>
                  </a:lnTo>
                  <a:lnTo>
                    <a:pt x="988" y="23327"/>
                  </a:lnTo>
                  <a:lnTo>
                    <a:pt x="1411" y="24221"/>
                  </a:lnTo>
                  <a:lnTo>
                    <a:pt x="1928" y="25020"/>
                  </a:lnTo>
                  <a:lnTo>
                    <a:pt x="2493" y="25726"/>
                  </a:lnTo>
                  <a:lnTo>
                    <a:pt x="3104" y="26431"/>
                  </a:lnTo>
                  <a:lnTo>
                    <a:pt x="3716" y="26995"/>
                  </a:lnTo>
                  <a:lnTo>
                    <a:pt x="4421" y="27560"/>
                  </a:lnTo>
                  <a:lnTo>
                    <a:pt x="5126" y="28030"/>
                  </a:lnTo>
                  <a:lnTo>
                    <a:pt x="5879" y="28453"/>
                  </a:lnTo>
                  <a:lnTo>
                    <a:pt x="6584" y="28829"/>
                  </a:lnTo>
                  <a:lnTo>
                    <a:pt x="7384" y="29159"/>
                  </a:lnTo>
                  <a:lnTo>
                    <a:pt x="8136" y="29441"/>
                  </a:lnTo>
                  <a:lnTo>
                    <a:pt x="8889" y="29676"/>
                  </a:lnTo>
                  <a:lnTo>
                    <a:pt x="9641" y="29911"/>
                  </a:lnTo>
                  <a:lnTo>
                    <a:pt x="10394" y="30052"/>
                  </a:lnTo>
                  <a:lnTo>
                    <a:pt x="11852" y="30287"/>
                  </a:lnTo>
                  <a:lnTo>
                    <a:pt x="13074" y="30428"/>
                  </a:lnTo>
                  <a:lnTo>
                    <a:pt x="14344" y="30475"/>
                  </a:lnTo>
                  <a:lnTo>
                    <a:pt x="15567" y="30428"/>
                  </a:lnTo>
                  <a:lnTo>
                    <a:pt x="16790" y="30287"/>
                  </a:lnTo>
                  <a:lnTo>
                    <a:pt x="18059" y="30099"/>
                  </a:lnTo>
                  <a:lnTo>
                    <a:pt x="19235" y="29817"/>
                  </a:lnTo>
                  <a:lnTo>
                    <a:pt x="20411" y="29441"/>
                  </a:lnTo>
                  <a:lnTo>
                    <a:pt x="21587" y="28971"/>
                  </a:lnTo>
                  <a:lnTo>
                    <a:pt x="22574" y="28500"/>
                  </a:lnTo>
                  <a:lnTo>
                    <a:pt x="23515" y="27936"/>
                  </a:lnTo>
                  <a:lnTo>
                    <a:pt x="24361" y="27372"/>
                  </a:lnTo>
                  <a:lnTo>
                    <a:pt x="25161" y="26807"/>
                  </a:lnTo>
                  <a:lnTo>
                    <a:pt x="25913" y="26149"/>
                  </a:lnTo>
                  <a:lnTo>
                    <a:pt x="26572" y="25490"/>
                  </a:lnTo>
                  <a:lnTo>
                    <a:pt x="27183" y="24785"/>
                  </a:lnTo>
                  <a:lnTo>
                    <a:pt x="27748" y="24079"/>
                  </a:lnTo>
                  <a:lnTo>
                    <a:pt x="28265" y="23327"/>
                  </a:lnTo>
                  <a:lnTo>
                    <a:pt x="28735" y="22528"/>
                  </a:lnTo>
                  <a:lnTo>
                    <a:pt x="29158" y="21775"/>
                  </a:lnTo>
                  <a:lnTo>
                    <a:pt x="29535" y="20976"/>
                  </a:lnTo>
                  <a:lnTo>
                    <a:pt x="29817" y="20129"/>
                  </a:lnTo>
                  <a:lnTo>
                    <a:pt x="30099" y="19283"/>
                  </a:lnTo>
                  <a:lnTo>
                    <a:pt x="30381" y="18483"/>
                  </a:lnTo>
                  <a:lnTo>
                    <a:pt x="30569" y="17637"/>
                  </a:lnTo>
                  <a:lnTo>
                    <a:pt x="30710" y="16790"/>
                  </a:lnTo>
                  <a:lnTo>
                    <a:pt x="30851" y="15943"/>
                  </a:lnTo>
                  <a:lnTo>
                    <a:pt x="30993" y="15097"/>
                  </a:lnTo>
                  <a:lnTo>
                    <a:pt x="31040" y="14250"/>
                  </a:lnTo>
                  <a:lnTo>
                    <a:pt x="31134" y="12651"/>
                  </a:lnTo>
                  <a:lnTo>
                    <a:pt x="31087" y="11052"/>
                  </a:lnTo>
                  <a:lnTo>
                    <a:pt x="31040" y="9548"/>
                  </a:lnTo>
                  <a:lnTo>
                    <a:pt x="30898" y="8137"/>
                  </a:lnTo>
                  <a:lnTo>
                    <a:pt x="30710" y="6867"/>
                  </a:lnTo>
                  <a:lnTo>
                    <a:pt x="30522" y="5738"/>
                  </a:lnTo>
                  <a:lnTo>
                    <a:pt x="30287" y="4609"/>
                  </a:lnTo>
                  <a:lnTo>
                    <a:pt x="30099" y="3763"/>
                  </a:lnTo>
                  <a:lnTo>
                    <a:pt x="29864" y="3010"/>
                  </a:lnTo>
                  <a:lnTo>
                    <a:pt x="26995"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55;p47">
              <a:extLst>
                <a:ext uri="{FF2B5EF4-FFF2-40B4-BE49-F238E27FC236}">
                  <a16:creationId xmlns:a16="http://schemas.microsoft.com/office/drawing/2014/main" id="{EC2F10D3-D309-FBD7-5EC5-AD26E5C35C22}"/>
                </a:ext>
              </a:extLst>
            </p:cNvPr>
            <p:cNvSpPr/>
            <p:nvPr/>
          </p:nvSpPr>
          <p:spPr>
            <a:xfrm>
              <a:off x="3257400" y="3185525"/>
              <a:ext cx="556150" cy="538500"/>
            </a:xfrm>
            <a:custGeom>
              <a:avLst/>
              <a:gdLst/>
              <a:ahLst/>
              <a:cxnLst/>
              <a:rect l="l" t="t" r="r" b="b"/>
              <a:pathLst>
                <a:path w="22246" h="21540" extrusionOk="0">
                  <a:moveTo>
                    <a:pt x="18812" y="0"/>
                  </a:moveTo>
                  <a:lnTo>
                    <a:pt x="18342" y="47"/>
                  </a:lnTo>
                  <a:lnTo>
                    <a:pt x="17871" y="141"/>
                  </a:lnTo>
                  <a:lnTo>
                    <a:pt x="16555" y="423"/>
                  </a:lnTo>
                  <a:lnTo>
                    <a:pt x="15332" y="800"/>
                  </a:lnTo>
                  <a:lnTo>
                    <a:pt x="14062" y="1176"/>
                  </a:lnTo>
                  <a:lnTo>
                    <a:pt x="12839" y="1646"/>
                  </a:lnTo>
                  <a:lnTo>
                    <a:pt x="12510" y="2022"/>
                  </a:lnTo>
                  <a:lnTo>
                    <a:pt x="0" y="17636"/>
                  </a:lnTo>
                  <a:lnTo>
                    <a:pt x="188" y="18530"/>
                  </a:lnTo>
                  <a:lnTo>
                    <a:pt x="376" y="19376"/>
                  </a:lnTo>
                  <a:lnTo>
                    <a:pt x="659" y="20129"/>
                  </a:lnTo>
                  <a:lnTo>
                    <a:pt x="988" y="20881"/>
                  </a:lnTo>
                  <a:lnTo>
                    <a:pt x="1317" y="20693"/>
                  </a:lnTo>
                  <a:lnTo>
                    <a:pt x="1552" y="20552"/>
                  </a:lnTo>
                  <a:lnTo>
                    <a:pt x="1787" y="20458"/>
                  </a:lnTo>
                  <a:lnTo>
                    <a:pt x="2022" y="20411"/>
                  </a:lnTo>
                  <a:lnTo>
                    <a:pt x="2305" y="20411"/>
                  </a:lnTo>
                  <a:lnTo>
                    <a:pt x="2540" y="20458"/>
                  </a:lnTo>
                  <a:lnTo>
                    <a:pt x="2775" y="20552"/>
                  </a:lnTo>
                  <a:lnTo>
                    <a:pt x="3010" y="20646"/>
                  </a:lnTo>
                  <a:lnTo>
                    <a:pt x="3245" y="20834"/>
                  </a:lnTo>
                  <a:lnTo>
                    <a:pt x="3339" y="20928"/>
                  </a:lnTo>
                  <a:lnTo>
                    <a:pt x="3716" y="21163"/>
                  </a:lnTo>
                  <a:lnTo>
                    <a:pt x="4139" y="21351"/>
                  </a:lnTo>
                  <a:lnTo>
                    <a:pt x="4609" y="21445"/>
                  </a:lnTo>
                  <a:lnTo>
                    <a:pt x="5032" y="21492"/>
                  </a:lnTo>
                  <a:lnTo>
                    <a:pt x="5926" y="21539"/>
                  </a:lnTo>
                  <a:lnTo>
                    <a:pt x="6772" y="21445"/>
                  </a:lnTo>
                  <a:lnTo>
                    <a:pt x="7619" y="21257"/>
                  </a:lnTo>
                  <a:lnTo>
                    <a:pt x="8466" y="20975"/>
                  </a:lnTo>
                  <a:lnTo>
                    <a:pt x="9265" y="20646"/>
                  </a:lnTo>
                  <a:lnTo>
                    <a:pt x="10017" y="20176"/>
                  </a:lnTo>
                  <a:lnTo>
                    <a:pt x="10770" y="19658"/>
                  </a:lnTo>
                  <a:lnTo>
                    <a:pt x="11428" y="19094"/>
                  </a:lnTo>
                  <a:lnTo>
                    <a:pt x="11428" y="19094"/>
                  </a:lnTo>
                  <a:lnTo>
                    <a:pt x="11381" y="19376"/>
                  </a:lnTo>
                  <a:lnTo>
                    <a:pt x="11475" y="19611"/>
                  </a:lnTo>
                  <a:lnTo>
                    <a:pt x="11616" y="19846"/>
                  </a:lnTo>
                  <a:lnTo>
                    <a:pt x="11805" y="20082"/>
                  </a:lnTo>
                  <a:lnTo>
                    <a:pt x="12040" y="20223"/>
                  </a:lnTo>
                  <a:lnTo>
                    <a:pt x="12275" y="20317"/>
                  </a:lnTo>
                  <a:lnTo>
                    <a:pt x="12792" y="20505"/>
                  </a:lnTo>
                  <a:lnTo>
                    <a:pt x="13498" y="20599"/>
                  </a:lnTo>
                  <a:lnTo>
                    <a:pt x="14156" y="20646"/>
                  </a:lnTo>
                  <a:lnTo>
                    <a:pt x="14861" y="20599"/>
                  </a:lnTo>
                  <a:lnTo>
                    <a:pt x="15567" y="20458"/>
                  </a:lnTo>
                  <a:lnTo>
                    <a:pt x="16225" y="20270"/>
                  </a:lnTo>
                  <a:lnTo>
                    <a:pt x="16884" y="19987"/>
                  </a:lnTo>
                  <a:lnTo>
                    <a:pt x="17495" y="19658"/>
                  </a:lnTo>
                  <a:lnTo>
                    <a:pt x="18059" y="19282"/>
                  </a:lnTo>
                  <a:lnTo>
                    <a:pt x="18624" y="18812"/>
                  </a:lnTo>
                  <a:lnTo>
                    <a:pt x="19094" y="18341"/>
                  </a:lnTo>
                  <a:lnTo>
                    <a:pt x="19564" y="17824"/>
                  </a:lnTo>
                  <a:lnTo>
                    <a:pt x="19988" y="17260"/>
                  </a:lnTo>
                  <a:lnTo>
                    <a:pt x="20364" y="16695"/>
                  </a:lnTo>
                  <a:lnTo>
                    <a:pt x="20693" y="16084"/>
                  </a:lnTo>
                  <a:lnTo>
                    <a:pt x="21022" y="15426"/>
                  </a:lnTo>
                  <a:lnTo>
                    <a:pt x="21257" y="14814"/>
                  </a:lnTo>
                  <a:lnTo>
                    <a:pt x="21493" y="14156"/>
                  </a:lnTo>
                  <a:lnTo>
                    <a:pt x="21681" y="13450"/>
                  </a:lnTo>
                  <a:lnTo>
                    <a:pt x="21822" y="12792"/>
                  </a:lnTo>
                  <a:lnTo>
                    <a:pt x="21963" y="12087"/>
                  </a:lnTo>
                  <a:lnTo>
                    <a:pt x="22104" y="10723"/>
                  </a:lnTo>
                  <a:lnTo>
                    <a:pt x="22198" y="9312"/>
                  </a:lnTo>
                  <a:lnTo>
                    <a:pt x="22245" y="8230"/>
                  </a:lnTo>
                  <a:lnTo>
                    <a:pt x="22245" y="7196"/>
                  </a:lnTo>
                  <a:lnTo>
                    <a:pt x="22198" y="6114"/>
                  </a:lnTo>
                  <a:lnTo>
                    <a:pt x="22104" y="5032"/>
                  </a:lnTo>
                  <a:lnTo>
                    <a:pt x="21963" y="3951"/>
                  </a:lnTo>
                  <a:lnTo>
                    <a:pt x="21822" y="2916"/>
                  </a:lnTo>
                  <a:lnTo>
                    <a:pt x="21634" y="1881"/>
                  </a:lnTo>
                  <a:lnTo>
                    <a:pt x="21399" y="800"/>
                  </a:lnTo>
                  <a:lnTo>
                    <a:pt x="21022" y="517"/>
                  </a:lnTo>
                  <a:lnTo>
                    <a:pt x="20646" y="282"/>
                  </a:lnTo>
                  <a:lnTo>
                    <a:pt x="20223" y="141"/>
                  </a:lnTo>
                  <a:lnTo>
                    <a:pt x="19753" y="47"/>
                  </a:lnTo>
                  <a:lnTo>
                    <a:pt x="192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756;p47">
              <a:extLst>
                <a:ext uri="{FF2B5EF4-FFF2-40B4-BE49-F238E27FC236}">
                  <a16:creationId xmlns:a16="http://schemas.microsoft.com/office/drawing/2014/main" id="{FF5FE3C0-A6F1-EC7A-B480-159BF0089F07}"/>
                </a:ext>
              </a:extLst>
            </p:cNvPr>
            <p:cNvSpPr/>
            <p:nvPr/>
          </p:nvSpPr>
          <p:spPr>
            <a:xfrm>
              <a:off x="3164500" y="3159650"/>
              <a:ext cx="634925" cy="538500"/>
            </a:xfrm>
            <a:custGeom>
              <a:avLst/>
              <a:gdLst/>
              <a:ahLst/>
              <a:cxnLst/>
              <a:rect l="l" t="t" r="r" b="b"/>
              <a:pathLst>
                <a:path w="25397" h="21540" extrusionOk="0">
                  <a:moveTo>
                    <a:pt x="22434" y="0"/>
                  </a:moveTo>
                  <a:lnTo>
                    <a:pt x="21964" y="48"/>
                  </a:lnTo>
                  <a:lnTo>
                    <a:pt x="21493" y="95"/>
                  </a:lnTo>
                  <a:lnTo>
                    <a:pt x="21023" y="142"/>
                  </a:lnTo>
                  <a:lnTo>
                    <a:pt x="19612" y="471"/>
                  </a:lnTo>
                  <a:lnTo>
                    <a:pt x="18248" y="847"/>
                  </a:lnTo>
                  <a:lnTo>
                    <a:pt x="16931" y="1317"/>
                  </a:lnTo>
                  <a:lnTo>
                    <a:pt x="15568" y="1835"/>
                  </a:lnTo>
                  <a:lnTo>
                    <a:pt x="14298" y="2399"/>
                  </a:lnTo>
                  <a:lnTo>
                    <a:pt x="13028" y="3057"/>
                  </a:lnTo>
                  <a:lnTo>
                    <a:pt x="11805" y="3763"/>
                  </a:lnTo>
                  <a:lnTo>
                    <a:pt x="10583" y="4515"/>
                  </a:lnTo>
                  <a:lnTo>
                    <a:pt x="9454" y="5362"/>
                  </a:lnTo>
                  <a:lnTo>
                    <a:pt x="8325" y="6255"/>
                  </a:lnTo>
                  <a:lnTo>
                    <a:pt x="7243" y="7149"/>
                  </a:lnTo>
                  <a:lnTo>
                    <a:pt x="6209" y="8137"/>
                  </a:lnTo>
                  <a:lnTo>
                    <a:pt x="5268" y="9171"/>
                  </a:lnTo>
                  <a:lnTo>
                    <a:pt x="4328" y="10253"/>
                  </a:lnTo>
                  <a:lnTo>
                    <a:pt x="3481" y="11382"/>
                  </a:lnTo>
                  <a:lnTo>
                    <a:pt x="2635" y="12557"/>
                  </a:lnTo>
                  <a:lnTo>
                    <a:pt x="1882" y="13827"/>
                  </a:lnTo>
                  <a:lnTo>
                    <a:pt x="1224" y="15097"/>
                  </a:lnTo>
                  <a:lnTo>
                    <a:pt x="894" y="15755"/>
                  </a:lnTo>
                  <a:lnTo>
                    <a:pt x="659" y="16461"/>
                  </a:lnTo>
                  <a:lnTo>
                    <a:pt x="377" y="17119"/>
                  </a:lnTo>
                  <a:lnTo>
                    <a:pt x="189" y="17824"/>
                  </a:lnTo>
                  <a:lnTo>
                    <a:pt x="48" y="18483"/>
                  </a:lnTo>
                  <a:lnTo>
                    <a:pt x="1" y="19141"/>
                  </a:lnTo>
                  <a:lnTo>
                    <a:pt x="1" y="19471"/>
                  </a:lnTo>
                  <a:lnTo>
                    <a:pt x="48" y="19800"/>
                  </a:lnTo>
                  <a:lnTo>
                    <a:pt x="142" y="20129"/>
                  </a:lnTo>
                  <a:lnTo>
                    <a:pt x="283" y="20411"/>
                  </a:lnTo>
                  <a:lnTo>
                    <a:pt x="518" y="20740"/>
                  </a:lnTo>
                  <a:lnTo>
                    <a:pt x="847" y="21022"/>
                  </a:lnTo>
                  <a:lnTo>
                    <a:pt x="1177" y="21211"/>
                  </a:lnTo>
                  <a:lnTo>
                    <a:pt x="1600" y="21352"/>
                  </a:lnTo>
                  <a:lnTo>
                    <a:pt x="2023" y="21399"/>
                  </a:lnTo>
                  <a:lnTo>
                    <a:pt x="2446" y="21446"/>
                  </a:lnTo>
                  <a:lnTo>
                    <a:pt x="2870" y="21399"/>
                  </a:lnTo>
                  <a:lnTo>
                    <a:pt x="3293" y="21305"/>
                  </a:lnTo>
                  <a:lnTo>
                    <a:pt x="3669" y="21164"/>
                  </a:lnTo>
                  <a:lnTo>
                    <a:pt x="4045" y="20975"/>
                  </a:lnTo>
                  <a:lnTo>
                    <a:pt x="4375" y="20740"/>
                  </a:lnTo>
                  <a:lnTo>
                    <a:pt x="4704" y="20505"/>
                  </a:lnTo>
                  <a:lnTo>
                    <a:pt x="5362" y="19941"/>
                  </a:lnTo>
                  <a:lnTo>
                    <a:pt x="5974" y="19329"/>
                  </a:lnTo>
                  <a:lnTo>
                    <a:pt x="5927" y="19565"/>
                  </a:lnTo>
                  <a:lnTo>
                    <a:pt x="5880" y="19800"/>
                  </a:lnTo>
                  <a:lnTo>
                    <a:pt x="5927" y="19988"/>
                  </a:lnTo>
                  <a:lnTo>
                    <a:pt x="5974" y="20223"/>
                  </a:lnTo>
                  <a:lnTo>
                    <a:pt x="6068" y="20411"/>
                  </a:lnTo>
                  <a:lnTo>
                    <a:pt x="6209" y="20599"/>
                  </a:lnTo>
                  <a:lnTo>
                    <a:pt x="6350" y="20787"/>
                  </a:lnTo>
                  <a:lnTo>
                    <a:pt x="6491" y="20928"/>
                  </a:lnTo>
                  <a:lnTo>
                    <a:pt x="6867" y="21164"/>
                  </a:lnTo>
                  <a:lnTo>
                    <a:pt x="7290" y="21352"/>
                  </a:lnTo>
                  <a:lnTo>
                    <a:pt x="7761" y="21446"/>
                  </a:lnTo>
                  <a:lnTo>
                    <a:pt x="8184" y="21493"/>
                  </a:lnTo>
                  <a:lnTo>
                    <a:pt x="9078" y="21540"/>
                  </a:lnTo>
                  <a:lnTo>
                    <a:pt x="9924" y="21446"/>
                  </a:lnTo>
                  <a:lnTo>
                    <a:pt x="10818" y="21258"/>
                  </a:lnTo>
                  <a:lnTo>
                    <a:pt x="11617" y="21022"/>
                  </a:lnTo>
                  <a:lnTo>
                    <a:pt x="12417" y="20646"/>
                  </a:lnTo>
                  <a:lnTo>
                    <a:pt x="13216" y="20223"/>
                  </a:lnTo>
                  <a:lnTo>
                    <a:pt x="13922" y="19706"/>
                  </a:lnTo>
                  <a:lnTo>
                    <a:pt x="14580" y="19094"/>
                  </a:lnTo>
                  <a:lnTo>
                    <a:pt x="14580" y="19376"/>
                  </a:lnTo>
                  <a:lnTo>
                    <a:pt x="14627" y="19612"/>
                  </a:lnTo>
                  <a:lnTo>
                    <a:pt x="14768" y="19894"/>
                  </a:lnTo>
                  <a:lnTo>
                    <a:pt x="14956" y="20082"/>
                  </a:lnTo>
                  <a:lnTo>
                    <a:pt x="15191" y="20223"/>
                  </a:lnTo>
                  <a:lnTo>
                    <a:pt x="15427" y="20364"/>
                  </a:lnTo>
                  <a:lnTo>
                    <a:pt x="15944" y="20505"/>
                  </a:lnTo>
                  <a:lnTo>
                    <a:pt x="16649" y="20599"/>
                  </a:lnTo>
                  <a:lnTo>
                    <a:pt x="17355" y="20646"/>
                  </a:lnTo>
                  <a:lnTo>
                    <a:pt x="18013" y="20599"/>
                  </a:lnTo>
                  <a:lnTo>
                    <a:pt x="18719" y="20458"/>
                  </a:lnTo>
                  <a:lnTo>
                    <a:pt x="19377" y="20270"/>
                  </a:lnTo>
                  <a:lnTo>
                    <a:pt x="20035" y="19988"/>
                  </a:lnTo>
                  <a:lnTo>
                    <a:pt x="20647" y="19659"/>
                  </a:lnTo>
                  <a:lnTo>
                    <a:pt x="21211" y="19282"/>
                  </a:lnTo>
                  <a:lnTo>
                    <a:pt x="21775" y="18859"/>
                  </a:lnTo>
                  <a:lnTo>
                    <a:pt x="22246" y="18342"/>
                  </a:lnTo>
                  <a:lnTo>
                    <a:pt x="22716" y="17824"/>
                  </a:lnTo>
                  <a:lnTo>
                    <a:pt x="23139" y="17260"/>
                  </a:lnTo>
                  <a:lnTo>
                    <a:pt x="23516" y="16696"/>
                  </a:lnTo>
                  <a:lnTo>
                    <a:pt x="23845" y="16084"/>
                  </a:lnTo>
                  <a:lnTo>
                    <a:pt x="24174" y="15473"/>
                  </a:lnTo>
                  <a:lnTo>
                    <a:pt x="24409" y="14815"/>
                  </a:lnTo>
                  <a:lnTo>
                    <a:pt x="24644" y="14156"/>
                  </a:lnTo>
                  <a:lnTo>
                    <a:pt x="24832" y="13451"/>
                  </a:lnTo>
                  <a:lnTo>
                    <a:pt x="24973" y="12792"/>
                  </a:lnTo>
                  <a:lnTo>
                    <a:pt x="25115" y="12087"/>
                  </a:lnTo>
                  <a:lnTo>
                    <a:pt x="25303" y="10723"/>
                  </a:lnTo>
                  <a:lnTo>
                    <a:pt x="25350" y="9312"/>
                  </a:lnTo>
                  <a:lnTo>
                    <a:pt x="25397" y="8278"/>
                  </a:lnTo>
                  <a:lnTo>
                    <a:pt x="25397" y="7196"/>
                  </a:lnTo>
                  <a:lnTo>
                    <a:pt x="25350" y="6114"/>
                  </a:lnTo>
                  <a:lnTo>
                    <a:pt x="25256" y="5033"/>
                  </a:lnTo>
                  <a:lnTo>
                    <a:pt x="25115" y="3998"/>
                  </a:lnTo>
                  <a:lnTo>
                    <a:pt x="24973" y="2916"/>
                  </a:lnTo>
                  <a:lnTo>
                    <a:pt x="24785" y="1882"/>
                  </a:lnTo>
                  <a:lnTo>
                    <a:pt x="24550" y="800"/>
                  </a:lnTo>
                  <a:lnTo>
                    <a:pt x="24174" y="518"/>
                  </a:lnTo>
                  <a:lnTo>
                    <a:pt x="23798" y="330"/>
                  </a:lnTo>
                  <a:lnTo>
                    <a:pt x="23374" y="142"/>
                  </a:lnTo>
                  <a:lnTo>
                    <a:pt x="22904" y="48"/>
                  </a:lnTo>
                  <a:lnTo>
                    <a:pt x="22434"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757;p47">
              <a:extLst>
                <a:ext uri="{FF2B5EF4-FFF2-40B4-BE49-F238E27FC236}">
                  <a16:creationId xmlns:a16="http://schemas.microsoft.com/office/drawing/2014/main" id="{90F5B35A-94C1-BEF5-F476-69452C432256}"/>
                </a:ext>
              </a:extLst>
            </p:cNvPr>
            <p:cNvSpPr/>
            <p:nvPr/>
          </p:nvSpPr>
          <p:spPr>
            <a:xfrm>
              <a:off x="3668900" y="2687000"/>
              <a:ext cx="205775" cy="164625"/>
            </a:xfrm>
            <a:custGeom>
              <a:avLst/>
              <a:gdLst/>
              <a:ahLst/>
              <a:cxnLst/>
              <a:rect l="l" t="t" r="r" b="b"/>
              <a:pathLst>
                <a:path w="8231" h="6585" extrusionOk="0">
                  <a:moveTo>
                    <a:pt x="3481" y="1"/>
                  </a:moveTo>
                  <a:lnTo>
                    <a:pt x="3293" y="48"/>
                  </a:lnTo>
                  <a:lnTo>
                    <a:pt x="3104" y="95"/>
                  </a:lnTo>
                  <a:lnTo>
                    <a:pt x="2822" y="189"/>
                  </a:lnTo>
                  <a:lnTo>
                    <a:pt x="2634" y="377"/>
                  </a:lnTo>
                  <a:lnTo>
                    <a:pt x="2446" y="612"/>
                  </a:lnTo>
                  <a:lnTo>
                    <a:pt x="2305" y="847"/>
                  </a:lnTo>
                  <a:lnTo>
                    <a:pt x="2211" y="1129"/>
                  </a:lnTo>
                  <a:lnTo>
                    <a:pt x="2164" y="1365"/>
                  </a:lnTo>
                  <a:lnTo>
                    <a:pt x="2117" y="1976"/>
                  </a:lnTo>
                  <a:lnTo>
                    <a:pt x="2164" y="2446"/>
                  </a:lnTo>
                  <a:lnTo>
                    <a:pt x="2258" y="2917"/>
                  </a:lnTo>
                  <a:lnTo>
                    <a:pt x="2399" y="3387"/>
                  </a:lnTo>
                  <a:lnTo>
                    <a:pt x="2587" y="3857"/>
                  </a:lnTo>
                  <a:lnTo>
                    <a:pt x="2352" y="3575"/>
                  </a:lnTo>
                  <a:lnTo>
                    <a:pt x="2070" y="3387"/>
                  </a:lnTo>
                  <a:lnTo>
                    <a:pt x="1741" y="3246"/>
                  </a:lnTo>
                  <a:lnTo>
                    <a:pt x="1411" y="3199"/>
                  </a:lnTo>
                  <a:lnTo>
                    <a:pt x="1035" y="3246"/>
                  </a:lnTo>
                  <a:lnTo>
                    <a:pt x="706" y="3387"/>
                  </a:lnTo>
                  <a:lnTo>
                    <a:pt x="424" y="3622"/>
                  </a:lnTo>
                  <a:lnTo>
                    <a:pt x="236" y="3904"/>
                  </a:lnTo>
                  <a:lnTo>
                    <a:pt x="95" y="4139"/>
                  </a:lnTo>
                  <a:lnTo>
                    <a:pt x="48" y="4422"/>
                  </a:lnTo>
                  <a:lnTo>
                    <a:pt x="0" y="4704"/>
                  </a:lnTo>
                  <a:lnTo>
                    <a:pt x="48" y="4986"/>
                  </a:lnTo>
                  <a:lnTo>
                    <a:pt x="142" y="5268"/>
                  </a:lnTo>
                  <a:lnTo>
                    <a:pt x="283" y="5503"/>
                  </a:lnTo>
                  <a:lnTo>
                    <a:pt x="424" y="5738"/>
                  </a:lnTo>
                  <a:lnTo>
                    <a:pt x="612" y="5973"/>
                  </a:lnTo>
                  <a:lnTo>
                    <a:pt x="847" y="6162"/>
                  </a:lnTo>
                  <a:lnTo>
                    <a:pt x="1082" y="6303"/>
                  </a:lnTo>
                  <a:lnTo>
                    <a:pt x="1364" y="6397"/>
                  </a:lnTo>
                  <a:lnTo>
                    <a:pt x="1647" y="6491"/>
                  </a:lnTo>
                  <a:lnTo>
                    <a:pt x="2211" y="6585"/>
                  </a:lnTo>
                  <a:lnTo>
                    <a:pt x="2775" y="6585"/>
                  </a:lnTo>
                  <a:lnTo>
                    <a:pt x="3340" y="6491"/>
                  </a:lnTo>
                  <a:lnTo>
                    <a:pt x="3904" y="6350"/>
                  </a:lnTo>
                  <a:lnTo>
                    <a:pt x="4986" y="5973"/>
                  </a:lnTo>
                  <a:lnTo>
                    <a:pt x="5315" y="5879"/>
                  </a:lnTo>
                  <a:lnTo>
                    <a:pt x="5738" y="5832"/>
                  </a:lnTo>
                  <a:lnTo>
                    <a:pt x="6114" y="5785"/>
                  </a:lnTo>
                  <a:lnTo>
                    <a:pt x="6444" y="5644"/>
                  </a:lnTo>
                  <a:lnTo>
                    <a:pt x="6773" y="5456"/>
                  </a:lnTo>
                  <a:lnTo>
                    <a:pt x="7055" y="5268"/>
                  </a:lnTo>
                  <a:lnTo>
                    <a:pt x="7290" y="5033"/>
                  </a:lnTo>
                  <a:lnTo>
                    <a:pt x="7525" y="4751"/>
                  </a:lnTo>
                  <a:lnTo>
                    <a:pt x="7760" y="4469"/>
                  </a:lnTo>
                  <a:lnTo>
                    <a:pt x="7901" y="4139"/>
                  </a:lnTo>
                  <a:lnTo>
                    <a:pt x="8043" y="3810"/>
                  </a:lnTo>
                  <a:lnTo>
                    <a:pt x="8184" y="3481"/>
                  </a:lnTo>
                  <a:lnTo>
                    <a:pt x="8231" y="3011"/>
                  </a:lnTo>
                  <a:lnTo>
                    <a:pt x="8231" y="2587"/>
                  </a:lnTo>
                  <a:lnTo>
                    <a:pt x="8184" y="2352"/>
                  </a:lnTo>
                  <a:lnTo>
                    <a:pt x="8090" y="2164"/>
                  </a:lnTo>
                  <a:lnTo>
                    <a:pt x="7995" y="1976"/>
                  </a:lnTo>
                  <a:lnTo>
                    <a:pt x="7807" y="1835"/>
                  </a:lnTo>
                  <a:lnTo>
                    <a:pt x="7619" y="1694"/>
                  </a:lnTo>
                  <a:lnTo>
                    <a:pt x="7384" y="1600"/>
                  </a:lnTo>
                  <a:lnTo>
                    <a:pt x="7149" y="1553"/>
                  </a:lnTo>
                  <a:lnTo>
                    <a:pt x="6914" y="1553"/>
                  </a:lnTo>
                  <a:lnTo>
                    <a:pt x="6679" y="1600"/>
                  </a:lnTo>
                  <a:lnTo>
                    <a:pt x="6396" y="1647"/>
                  </a:lnTo>
                  <a:lnTo>
                    <a:pt x="6208" y="1788"/>
                  </a:lnTo>
                  <a:lnTo>
                    <a:pt x="5973" y="1929"/>
                  </a:lnTo>
                  <a:lnTo>
                    <a:pt x="5644" y="2258"/>
                  </a:lnTo>
                  <a:lnTo>
                    <a:pt x="5362" y="2681"/>
                  </a:lnTo>
                  <a:lnTo>
                    <a:pt x="5080" y="3152"/>
                  </a:lnTo>
                  <a:lnTo>
                    <a:pt x="4892" y="3622"/>
                  </a:lnTo>
                  <a:lnTo>
                    <a:pt x="5033" y="2776"/>
                  </a:lnTo>
                  <a:lnTo>
                    <a:pt x="5033" y="2352"/>
                  </a:lnTo>
                  <a:lnTo>
                    <a:pt x="5080" y="1929"/>
                  </a:lnTo>
                  <a:lnTo>
                    <a:pt x="5033" y="1553"/>
                  </a:lnTo>
                  <a:lnTo>
                    <a:pt x="4892" y="1177"/>
                  </a:lnTo>
                  <a:lnTo>
                    <a:pt x="4750" y="800"/>
                  </a:lnTo>
                  <a:lnTo>
                    <a:pt x="4515" y="471"/>
                  </a:lnTo>
                  <a:lnTo>
                    <a:pt x="4186" y="236"/>
                  </a:lnTo>
                  <a:lnTo>
                    <a:pt x="3857" y="95"/>
                  </a:lnTo>
                  <a:lnTo>
                    <a:pt x="3669" y="48"/>
                  </a:lnTo>
                  <a:lnTo>
                    <a:pt x="348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758;p47">
              <a:extLst>
                <a:ext uri="{FF2B5EF4-FFF2-40B4-BE49-F238E27FC236}">
                  <a16:creationId xmlns:a16="http://schemas.microsoft.com/office/drawing/2014/main" id="{90457CFC-E1C3-B661-CB36-0C33E5793613}"/>
                </a:ext>
              </a:extLst>
            </p:cNvPr>
            <p:cNvSpPr/>
            <p:nvPr/>
          </p:nvSpPr>
          <p:spPr>
            <a:xfrm>
              <a:off x="3570150" y="3124375"/>
              <a:ext cx="450325" cy="159925"/>
            </a:xfrm>
            <a:custGeom>
              <a:avLst/>
              <a:gdLst/>
              <a:ahLst/>
              <a:cxnLst/>
              <a:rect l="l" t="t" r="r" b="b"/>
              <a:pathLst>
                <a:path w="18013" h="6397" extrusionOk="0">
                  <a:moveTo>
                    <a:pt x="14485" y="1"/>
                  </a:moveTo>
                  <a:lnTo>
                    <a:pt x="2587" y="1270"/>
                  </a:lnTo>
                  <a:lnTo>
                    <a:pt x="0" y="4468"/>
                  </a:lnTo>
                  <a:lnTo>
                    <a:pt x="94" y="4845"/>
                  </a:lnTo>
                  <a:lnTo>
                    <a:pt x="188" y="5033"/>
                  </a:lnTo>
                  <a:lnTo>
                    <a:pt x="282" y="5221"/>
                  </a:lnTo>
                  <a:lnTo>
                    <a:pt x="564" y="5456"/>
                  </a:lnTo>
                  <a:lnTo>
                    <a:pt x="847" y="5691"/>
                  </a:lnTo>
                  <a:lnTo>
                    <a:pt x="1176" y="5832"/>
                  </a:lnTo>
                  <a:lnTo>
                    <a:pt x="1552" y="5879"/>
                  </a:lnTo>
                  <a:lnTo>
                    <a:pt x="1881" y="5879"/>
                  </a:lnTo>
                  <a:lnTo>
                    <a:pt x="2210" y="5832"/>
                  </a:lnTo>
                  <a:lnTo>
                    <a:pt x="2540" y="5738"/>
                  </a:lnTo>
                  <a:lnTo>
                    <a:pt x="2869" y="5597"/>
                  </a:lnTo>
                  <a:lnTo>
                    <a:pt x="3151" y="5409"/>
                  </a:lnTo>
                  <a:lnTo>
                    <a:pt x="3433" y="5174"/>
                  </a:lnTo>
                  <a:lnTo>
                    <a:pt x="3668" y="4939"/>
                  </a:lnTo>
                  <a:lnTo>
                    <a:pt x="3903" y="4656"/>
                  </a:lnTo>
                  <a:lnTo>
                    <a:pt x="4327" y="4045"/>
                  </a:lnTo>
                  <a:lnTo>
                    <a:pt x="4233" y="4280"/>
                  </a:lnTo>
                  <a:lnTo>
                    <a:pt x="4186" y="4562"/>
                  </a:lnTo>
                  <a:lnTo>
                    <a:pt x="4186" y="4892"/>
                  </a:lnTo>
                  <a:lnTo>
                    <a:pt x="4233" y="5174"/>
                  </a:lnTo>
                  <a:lnTo>
                    <a:pt x="4374" y="5456"/>
                  </a:lnTo>
                  <a:lnTo>
                    <a:pt x="4609" y="5644"/>
                  </a:lnTo>
                  <a:lnTo>
                    <a:pt x="4844" y="5785"/>
                  </a:lnTo>
                  <a:lnTo>
                    <a:pt x="5079" y="5832"/>
                  </a:lnTo>
                  <a:lnTo>
                    <a:pt x="5361" y="5832"/>
                  </a:lnTo>
                  <a:lnTo>
                    <a:pt x="5597" y="5738"/>
                  </a:lnTo>
                  <a:lnTo>
                    <a:pt x="5832" y="5644"/>
                  </a:lnTo>
                  <a:lnTo>
                    <a:pt x="6067" y="5503"/>
                  </a:lnTo>
                  <a:lnTo>
                    <a:pt x="6490" y="5174"/>
                  </a:lnTo>
                  <a:lnTo>
                    <a:pt x="6772" y="4798"/>
                  </a:lnTo>
                  <a:lnTo>
                    <a:pt x="7101" y="4468"/>
                  </a:lnTo>
                  <a:lnTo>
                    <a:pt x="7337" y="4045"/>
                  </a:lnTo>
                  <a:lnTo>
                    <a:pt x="7572" y="3669"/>
                  </a:lnTo>
                  <a:lnTo>
                    <a:pt x="7431" y="4092"/>
                  </a:lnTo>
                  <a:lnTo>
                    <a:pt x="7431" y="4562"/>
                  </a:lnTo>
                  <a:lnTo>
                    <a:pt x="7478" y="4986"/>
                  </a:lnTo>
                  <a:lnTo>
                    <a:pt x="7525" y="5174"/>
                  </a:lnTo>
                  <a:lnTo>
                    <a:pt x="7666" y="5362"/>
                  </a:lnTo>
                  <a:lnTo>
                    <a:pt x="7760" y="5503"/>
                  </a:lnTo>
                  <a:lnTo>
                    <a:pt x="7901" y="5644"/>
                  </a:lnTo>
                  <a:lnTo>
                    <a:pt x="8089" y="5785"/>
                  </a:lnTo>
                  <a:lnTo>
                    <a:pt x="8277" y="5832"/>
                  </a:lnTo>
                  <a:lnTo>
                    <a:pt x="8418" y="5879"/>
                  </a:lnTo>
                  <a:lnTo>
                    <a:pt x="8606" y="5879"/>
                  </a:lnTo>
                  <a:lnTo>
                    <a:pt x="8936" y="5785"/>
                  </a:lnTo>
                  <a:lnTo>
                    <a:pt x="9265" y="5644"/>
                  </a:lnTo>
                  <a:lnTo>
                    <a:pt x="9547" y="5409"/>
                  </a:lnTo>
                  <a:lnTo>
                    <a:pt x="9735" y="5174"/>
                  </a:lnTo>
                  <a:lnTo>
                    <a:pt x="9923" y="4892"/>
                  </a:lnTo>
                  <a:lnTo>
                    <a:pt x="10252" y="4233"/>
                  </a:lnTo>
                  <a:lnTo>
                    <a:pt x="10864" y="3010"/>
                  </a:lnTo>
                  <a:lnTo>
                    <a:pt x="10676" y="3669"/>
                  </a:lnTo>
                  <a:lnTo>
                    <a:pt x="10582" y="3998"/>
                  </a:lnTo>
                  <a:lnTo>
                    <a:pt x="10582" y="4327"/>
                  </a:lnTo>
                  <a:lnTo>
                    <a:pt x="10582" y="4656"/>
                  </a:lnTo>
                  <a:lnTo>
                    <a:pt x="10676" y="4986"/>
                  </a:lnTo>
                  <a:lnTo>
                    <a:pt x="10817" y="5315"/>
                  </a:lnTo>
                  <a:lnTo>
                    <a:pt x="11005" y="5550"/>
                  </a:lnTo>
                  <a:lnTo>
                    <a:pt x="11193" y="5738"/>
                  </a:lnTo>
                  <a:lnTo>
                    <a:pt x="11428" y="5832"/>
                  </a:lnTo>
                  <a:lnTo>
                    <a:pt x="11663" y="5879"/>
                  </a:lnTo>
                  <a:lnTo>
                    <a:pt x="11898" y="5926"/>
                  </a:lnTo>
                  <a:lnTo>
                    <a:pt x="12134" y="5879"/>
                  </a:lnTo>
                  <a:lnTo>
                    <a:pt x="12416" y="5832"/>
                  </a:lnTo>
                  <a:lnTo>
                    <a:pt x="12651" y="5738"/>
                  </a:lnTo>
                  <a:lnTo>
                    <a:pt x="12839" y="5597"/>
                  </a:lnTo>
                  <a:lnTo>
                    <a:pt x="13027" y="5456"/>
                  </a:lnTo>
                  <a:lnTo>
                    <a:pt x="13215" y="5268"/>
                  </a:lnTo>
                  <a:lnTo>
                    <a:pt x="13309" y="5033"/>
                  </a:lnTo>
                  <a:lnTo>
                    <a:pt x="13450" y="4845"/>
                  </a:lnTo>
                  <a:lnTo>
                    <a:pt x="13591" y="4327"/>
                  </a:lnTo>
                  <a:lnTo>
                    <a:pt x="13639" y="3857"/>
                  </a:lnTo>
                  <a:lnTo>
                    <a:pt x="13874" y="4327"/>
                  </a:lnTo>
                  <a:lnTo>
                    <a:pt x="14156" y="4845"/>
                  </a:lnTo>
                  <a:lnTo>
                    <a:pt x="14485" y="5268"/>
                  </a:lnTo>
                  <a:lnTo>
                    <a:pt x="14861" y="5691"/>
                  </a:lnTo>
                  <a:lnTo>
                    <a:pt x="15143" y="5879"/>
                  </a:lnTo>
                  <a:lnTo>
                    <a:pt x="15426" y="6067"/>
                  </a:lnTo>
                  <a:lnTo>
                    <a:pt x="15755" y="6208"/>
                  </a:lnTo>
                  <a:lnTo>
                    <a:pt x="16084" y="6350"/>
                  </a:lnTo>
                  <a:lnTo>
                    <a:pt x="16413" y="6397"/>
                  </a:lnTo>
                  <a:lnTo>
                    <a:pt x="16789" y="6397"/>
                  </a:lnTo>
                  <a:lnTo>
                    <a:pt x="17119" y="6350"/>
                  </a:lnTo>
                  <a:lnTo>
                    <a:pt x="17448" y="6208"/>
                  </a:lnTo>
                  <a:lnTo>
                    <a:pt x="17730" y="6020"/>
                  </a:lnTo>
                  <a:lnTo>
                    <a:pt x="18012" y="5738"/>
                  </a:lnTo>
                  <a:lnTo>
                    <a:pt x="17777" y="4609"/>
                  </a:lnTo>
                  <a:lnTo>
                    <a:pt x="17589" y="3763"/>
                  </a:lnTo>
                  <a:lnTo>
                    <a:pt x="17354" y="3010"/>
                  </a:lnTo>
                  <a:lnTo>
                    <a:pt x="144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759;p47">
              <a:extLst>
                <a:ext uri="{FF2B5EF4-FFF2-40B4-BE49-F238E27FC236}">
                  <a16:creationId xmlns:a16="http://schemas.microsoft.com/office/drawing/2014/main" id="{348968D2-17DF-B882-8A46-C55B133FC9D9}"/>
                </a:ext>
              </a:extLst>
            </p:cNvPr>
            <p:cNvSpPr/>
            <p:nvPr/>
          </p:nvSpPr>
          <p:spPr>
            <a:xfrm>
              <a:off x="3568975" y="2809275"/>
              <a:ext cx="457375" cy="432700"/>
            </a:xfrm>
            <a:custGeom>
              <a:avLst/>
              <a:gdLst/>
              <a:ahLst/>
              <a:cxnLst/>
              <a:rect l="l" t="t" r="r" b="b"/>
              <a:pathLst>
                <a:path w="18295" h="17308" extrusionOk="0">
                  <a:moveTo>
                    <a:pt x="9547" y="1"/>
                  </a:moveTo>
                  <a:lnTo>
                    <a:pt x="8889" y="95"/>
                  </a:lnTo>
                  <a:lnTo>
                    <a:pt x="8183" y="189"/>
                  </a:lnTo>
                  <a:lnTo>
                    <a:pt x="7572" y="424"/>
                  </a:lnTo>
                  <a:lnTo>
                    <a:pt x="6913" y="706"/>
                  </a:lnTo>
                  <a:lnTo>
                    <a:pt x="6349" y="1035"/>
                  </a:lnTo>
                  <a:lnTo>
                    <a:pt x="5785" y="1459"/>
                  </a:lnTo>
                  <a:lnTo>
                    <a:pt x="5314" y="1976"/>
                  </a:lnTo>
                  <a:lnTo>
                    <a:pt x="4844" y="2493"/>
                  </a:lnTo>
                  <a:lnTo>
                    <a:pt x="4468" y="3105"/>
                  </a:lnTo>
                  <a:lnTo>
                    <a:pt x="4186" y="3810"/>
                  </a:lnTo>
                  <a:lnTo>
                    <a:pt x="4092" y="4139"/>
                  </a:lnTo>
                  <a:lnTo>
                    <a:pt x="3950" y="4657"/>
                  </a:lnTo>
                  <a:lnTo>
                    <a:pt x="3856" y="5174"/>
                  </a:lnTo>
                  <a:lnTo>
                    <a:pt x="3715" y="6256"/>
                  </a:lnTo>
                  <a:lnTo>
                    <a:pt x="3574" y="8372"/>
                  </a:lnTo>
                  <a:lnTo>
                    <a:pt x="3433" y="9454"/>
                  </a:lnTo>
                  <a:lnTo>
                    <a:pt x="3339" y="9971"/>
                  </a:lnTo>
                  <a:lnTo>
                    <a:pt x="3198" y="10488"/>
                  </a:lnTo>
                  <a:lnTo>
                    <a:pt x="3010" y="11006"/>
                  </a:lnTo>
                  <a:lnTo>
                    <a:pt x="2822" y="11476"/>
                  </a:lnTo>
                  <a:lnTo>
                    <a:pt x="2540" y="11946"/>
                  </a:lnTo>
                  <a:lnTo>
                    <a:pt x="2210" y="12369"/>
                  </a:lnTo>
                  <a:lnTo>
                    <a:pt x="1834" y="12699"/>
                  </a:lnTo>
                  <a:lnTo>
                    <a:pt x="1458" y="13028"/>
                  </a:lnTo>
                  <a:lnTo>
                    <a:pt x="1082" y="13357"/>
                  </a:lnTo>
                  <a:lnTo>
                    <a:pt x="705" y="13733"/>
                  </a:lnTo>
                  <a:lnTo>
                    <a:pt x="517" y="13968"/>
                  </a:lnTo>
                  <a:lnTo>
                    <a:pt x="329" y="14251"/>
                  </a:lnTo>
                  <a:lnTo>
                    <a:pt x="141" y="14533"/>
                  </a:lnTo>
                  <a:lnTo>
                    <a:pt x="47" y="14862"/>
                  </a:lnTo>
                  <a:lnTo>
                    <a:pt x="0" y="15144"/>
                  </a:lnTo>
                  <a:lnTo>
                    <a:pt x="0" y="15473"/>
                  </a:lnTo>
                  <a:lnTo>
                    <a:pt x="94" y="15803"/>
                  </a:lnTo>
                  <a:lnTo>
                    <a:pt x="282" y="16132"/>
                  </a:lnTo>
                  <a:lnTo>
                    <a:pt x="517" y="16414"/>
                  </a:lnTo>
                  <a:lnTo>
                    <a:pt x="847" y="16602"/>
                  </a:lnTo>
                  <a:lnTo>
                    <a:pt x="1176" y="16743"/>
                  </a:lnTo>
                  <a:lnTo>
                    <a:pt x="1505" y="16790"/>
                  </a:lnTo>
                  <a:lnTo>
                    <a:pt x="1834" y="16790"/>
                  </a:lnTo>
                  <a:lnTo>
                    <a:pt x="2210" y="16743"/>
                  </a:lnTo>
                  <a:lnTo>
                    <a:pt x="2540" y="16649"/>
                  </a:lnTo>
                  <a:lnTo>
                    <a:pt x="2822" y="16508"/>
                  </a:lnTo>
                  <a:lnTo>
                    <a:pt x="3151" y="16320"/>
                  </a:lnTo>
                  <a:lnTo>
                    <a:pt x="3386" y="16085"/>
                  </a:lnTo>
                  <a:lnTo>
                    <a:pt x="3668" y="15850"/>
                  </a:lnTo>
                  <a:lnTo>
                    <a:pt x="3903" y="15567"/>
                  </a:lnTo>
                  <a:lnTo>
                    <a:pt x="4327" y="14956"/>
                  </a:lnTo>
                  <a:lnTo>
                    <a:pt x="4327" y="14956"/>
                  </a:lnTo>
                  <a:lnTo>
                    <a:pt x="4233" y="15191"/>
                  </a:lnTo>
                  <a:lnTo>
                    <a:pt x="4139" y="15473"/>
                  </a:lnTo>
                  <a:lnTo>
                    <a:pt x="4139" y="15803"/>
                  </a:lnTo>
                  <a:lnTo>
                    <a:pt x="4233" y="16085"/>
                  </a:lnTo>
                  <a:lnTo>
                    <a:pt x="4374" y="16367"/>
                  </a:lnTo>
                  <a:lnTo>
                    <a:pt x="4562" y="16555"/>
                  </a:lnTo>
                  <a:lnTo>
                    <a:pt x="4797" y="16696"/>
                  </a:lnTo>
                  <a:lnTo>
                    <a:pt x="5079" y="16743"/>
                  </a:lnTo>
                  <a:lnTo>
                    <a:pt x="5314" y="16743"/>
                  </a:lnTo>
                  <a:lnTo>
                    <a:pt x="5596" y="16696"/>
                  </a:lnTo>
                  <a:lnTo>
                    <a:pt x="5832" y="16555"/>
                  </a:lnTo>
                  <a:lnTo>
                    <a:pt x="6067" y="16414"/>
                  </a:lnTo>
                  <a:lnTo>
                    <a:pt x="6443" y="16085"/>
                  </a:lnTo>
                  <a:lnTo>
                    <a:pt x="6772" y="15709"/>
                  </a:lnTo>
                  <a:lnTo>
                    <a:pt x="7054" y="15379"/>
                  </a:lnTo>
                  <a:lnTo>
                    <a:pt x="7337" y="14956"/>
                  </a:lnTo>
                  <a:lnTo>
                    <a:pt x="7525" y="14580"/>
                  </a:lnTo>
                  <a:lnTo>
                    <a:pt x="7431" y="15003"/>
                  </a:lnTo>
                  <a:lnTo>
                    <a:pt x="7384" y="15473"/>
                  </a:lnTo>
                  <a:lnTo>
                    <a:pt x="7431" y="15897"/>
                  </a:lnTo>
                  <a:lnTo>
                    <a:pt x="7525" y="16085"/>
                  </a:lnTo>
                  <a:lnTo>
                    <a:pt x="7619" y="16273"/>
                  </a:lnTo>
                  <a:lnTo>
                    <a:pt x="7760" y="16414"/>
                  </a:lnTo>
                  <a:lnTo>
                    <a:pt x="7901" y="16555"/>
                  </a:lnTo>
                  <a:lnTo>
                    <a:pt x="8042" y="16696"/>
                  </a:lnTo>
                  <a:lnTo>
                    <a:pt x="8230" y="16743"/>
                  </a:lnTo>
                  <a:lnTo>
                    <a:pt x="8418" y="16790"/>
                  </a:lnTo>
                  <a:lnTo>
                    <a:pt x="8606" y="16790"/>
                  </a:lnTo>
                  <a:lnTo>
                    <a:pt x="8936" y="16743"/>
                  </a:lnTo>
                  <a:lnTo>
                    <a:pt x="9218" y="16555"/>
                  </a:lnTo>
                  <a:lnTo>
                    <a:pt x="9500" y="16320"/>
                  </a:lnTo>
                  <a:lnTo>
                    <a:pt x="9735" y="16085"/>
                  </a:lnTo>
                  <a:lnTo>
                    <a:pt x="9923" y="15803"/>
                  </a:lnTo>
                  <a:lnTo>
                    <a:pt x="10252" y="15144"/>
                  </a:lnTo>
                  <a:lnTo>
                    <a:pt x="10817" y="13921"/>
                  </a:lnTo>
                  <a:lnTo>
                    <a:pt x="10629" y="14580"/>
                  </a:lnTo>
                  <a:lnTo>
                    <a:pt x="10582" y="14909"/>
                  </a:lnTo>
                  <a:lnTo>
                    <a:pt x="10535" y="15238"/>
                  </a:lnTo>
                  <a:lnTo>
                    <a:pt x="10582" y="15567"/>
                  </a:lnTo>
                  <a:lnTo>
                    <a:pt x="10629" y="15897"/>
                  </a:lnTo>
                  <a:lnTo>
                    <a:pt x="10770" y="16226"/>
                  </a:lnTo>
                  <a:lnTo>
                    <a:pt x="10958" y="16461"/>
                  </a:lnTo>
                  <a:lnTo>
                    <a:pt x="11193" y="16649"/>
                  </a:lnTo>
                  <a:lnTo>
                    <a:pt x="11381" y="16743"/>
                  </a:lnTo>
                  <a:lnTo>
                    <a:pt x="11616" y="16790"/>
                  </a:lnTo>
                  <a:lnTo>
                    <a:pt x="11898" y="16837"/>
                  </a:lnTo>
                  <a:lnTo>
                    <a:pt x="12134" y="16790"/>
                  </a:lnTo>
                  <a:lnTo>
                    <a:pt x="12369" y="16743"/>
                  </a:lnTo>
                  <a:lnTo>
                    <a:pt x="12604" y="16649"/>
                  </a:lnTo>
                  <a:lnTo>
                    <a:pt x="12839" y="16508"/>
                  </a:lnTo>
                  <a:lnTo>
                    <a:pt x="13027" y="16367"/>
                  </a:lnTo>
                  <a:lnTo>
                    <a:pt x="13168" y="16179"/>
                  </a:lnTo>
                  <a:lnTo>
                    <a:pt x="13309" y="15991"/>
                  </a:lnTo>
                  <a:lnTo>
                    <a:pt x="13403" y="15756"/>
                  </a:lnTo>
                  <a:lnTo>
                    <a:pt x="13544" y="15238"/>
                  </a:lnTo>
                  <a:lnTo>
                    <a:pt x="13638" y="14768"/>
                  </a:lnTo>
                  <a:lnTo>
                    <a:pt x="13874" y="15238"/>
                  </a:lnTo>
                  <a:lnTo>
                    <a:pt x="14156" y="15756"/>
                  </a:lnTo>
                  <a:lnTo>
                    <a:pt x="14485" y="16179"/>
                  </a:lnTo>
                  <a:lnTo>
                    <a:pt x="14861" y="16602"/>
                  </a:lnTo>
                  <a:lnTo>
                    <a:pt x="15096" y="16790"/>
                  </a:lnTo>
                  <a:lnTo>
                    <a:pt x="15426" y="16978"/>
                  </a:lnTo>
                  <a:lnTo>
                    <a:pt x="15708" y="17166"/>
                  </a:lnTo>
                  <a:lnTo>
                    <a:pt x="16037" y="17260"/>
                  </a:lnTo>
                  <a:lnTo>
                    <a:pt x="16413" y="17308"/>
                  </a:lnTo>
                  <a:lnTo>
                    <a:pt x="16742" y="17308"/>
                  </a:lnTo>
                  <a:lnTo>
                    <a:pt x="17072" y="17260"/>
                  </a:lnTo>
                  <a:lnTo>
                    <a:pt x="17448" y="17119"/>
                  </a:lnTo>
                  <a:lnTo>
                    <a:pt x="17730" y="16931"/>
                  </a:lnTo>
                  <a:lnTo>
                    <a:pt x="17965" y="16649"/>
                  </a:lnTo>
                  <a:lnTo>
                    <a:pt x="18153" y="16367"/>
                  </a:lnTo>
                  <a:lnTo>
                    <a:pt x="18247" y="16085"/>
                  </a:lnTo>
                  <a:lnTo>
                    <a:pt x="18294" y="15803"/>
                  </a:lnTo>
                  <a:lnTo>
                    <a:pt x="18294" y="15567"/>
                  </a:lnTo>
                  <a:lnTo>
                    <a:pt x="18247" y="15285"/>
                  </a:lnTo>
                  <a:lnTo>
                    <a:pt x="18153" y="15050"/>
                  </a:lnTo>
                  <a:lnTo>
                    <a:pt x="17965" y="14533"/>
                  </a:lnTo>
                  <a:lnTo>
                    <a:pt x="17683" y="13874"/>
                  </a:lnTo>
                  <a:lnTo>
                    <a:pt x="17495" y="13169"/>
                  </a:lnTo>
                  <a:lnTo>
                    <a:pt x="17354" y="12511"/>
                  </a:lnTo>
                  <a:lnTo>
                    <a:pt x="17213" y="11805"/>
                  </a:lnTo>
                  <a:lnTo>
                    <a:pt x="17072" y="10394"/>
                  </a:lnTo>
                  <a:lnTo>
                    <a:pt x="16884" y="8983"/>
                  </a:lnTo>
                  <a:lnTo>
                    <a:pt x="16742" y="7525"/>
                  </a:lnTo>
                  <a:lnTo>
                    <a:pt x="16648" y="6867"/>
                  </a:lnTo>
                  <a:lnTo>
                    <a:pt x="16507" y="6162"/>
                  </a:lnTo>
                  <a:lnTo>
                    <a:pt x="16319" y="5503"/>
                  </a:lnTo>
                  <a:lnTo>
                    <a:pt x="16131" y="4845"/>
                  </a:lnTo>
                  <a:lnTo>
                    <a:pt x="15849" y="4186"/>
                  </a:lnTo>
                  <a:lnTo>
                    <a:pt x="15520" y="3528"/>
                  </a:lnTo>
                  <a:lnTo>
                    <a:pt x="15143" y="2917"/>
                  </a:lnTo>
                  <a:lnTo>
                    <a:pt x="14673" y="2352"/>
                  </a:lnTo>
                  <a:lnTo>
                    <a:pt x="14156" y="1788"/>
                  </a:lnTo>
                  <a:lnTo>
                    <a:pt x="13591" y="1318"/>
                  </a:lnTo>
                  <a:lnTo>
                    <a:pt x="12933" y="894"/>
                  </a:lnTo>
                  <a:lnTo>
                    <a:pt x="12322" y="565"/>
                  </a:lnTo>
                  <a:lnTo>
                    <a:pt x="11616" y="283"/>
                  </a:lnTo>
                  <a:lnTo>
                    <a:pt x="10958" y="142"/>
                  </a:lnTo>
                  <a:lnTo>
                    <a:pt x="10252" y="48"/>
                  </a:lnTo>
                  <a:lnTo>
                    <a:pt x="95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760;p47">
              <a:extLst>
                <a:ext uri="{FF2B5EF4-FFF2-40B4-BE49-F238E27FC236}">
                  <a16:creationId xmlns:a16="http://schemas.microsoft.com/office/drawing/2014/main" id="{3766BAAA-04B2-F6F7-012C-5572F48885B5}"/>
                </a:ext>
              </a:extLst>
            </p:cNvPr>
            <p:cNvSpPr/>
            <p:nvPr/>
          </p:nvSpPr>
          <p:spPr>
            <a:xfrm>
              <a:off x="3932275" y="2931550"/>
              <a:ext cx="102300" cy="115250"/>
            </a:xfrm>
            <a:custGeom>
              <a:avLst/>
              <a:gdLst/>
              <a:ahLst/>
              <a:cxnLst/>
              <a:rect l="l" t="t" r="r" b="b"/>
              <a:pathLst>
                <a:path w="4092" h="4610" extrusionOk="0">
                  <a:moveTo>
                    <a:pt x="1176" y="1"/>
                  </a:moveTo>
                  <a:lnTo>
                    <a:pt x="894" y="377"/>
                  </a:lnTo>
                  <a:lnTo>
                    <a:pt x="658" y="800"/>
                  </a:lnTo>
                  <a:lnTo>
                    <a:pt x="470" y="1177"/>
                  </a:lnTo>
                  <a:lnTo>
                    <a:pt x="282" y="1600"/>
                  </a:lnTo>
                  <a:lnTo>
                    <a:pt x="141" y="2023"/>
                  </a:lnTo>
                  <a:lnTo>
                    <a:pt x="47" y="2446"/>
                  </a:lnTo>
                  <a:lnTo>
                    <a:pt x="0" y="2917"/>
                  </a:lnTo>
                  <a:lnTo>
                    <a:pt x="0" y="3387"/>
                  </a:lnTo>
                  <a:lnTo>
                    <a:pt x="47" y="3622"/>
                  </a:lnTo>
                  <a:lnTo>
                    <a:pt x="94" y="3904"/>
                  </a:lnTo>
                  <a:lnTo>
                    <a:pt x="188" y="4139"/>
                  </a:lnTo>
                  <a:lnTo>
                    <a:pt x="376" y="4328"/>
                  </a:lnTo>
                  <a:lnTo>
                    <a:pt x="611" y="4516"/>
                  </a:lnTo>
                  <a:lnTo>
                    <a:pt x="894" y="4610"/>
                  </a:lnTo>
                  <a:lnTo>
                    <a:pt x="1176" y="4610"/>
                  </a:lnTo>
                  <a:lnTo>
                    <a:pt x="1458" y="4516"/>
                  </a:lnTo>
                  <a:lnTo>
                    <a:pt x="1693" y="4328"/>
                  </a:lnTo>
                  <a:lnTo>
                    <a:pt x="1834" y="4092"/>
                  </a:lnTo>
                  <a:lnTo>
                    <a:pt x="1881" y="3810"/>
                  </a:lnTo>
                  <a:lnTo>
                    <a:pt x="1881" y="3528"/>
                  </a:lnTo>
                  <a:lnTo>
                    <a:pt x="2352" y="3904"/>
                  </a:lnTo>
                  <a:lnTo>
                    <a:pt x="2587" y="4045"/>
                  </a:lnTo>
                  <a:lnTo>
                    <a:pt x="2869" y="4139"/>
                  </a:lnTo>
                  <a:lnTo>
                    <a:pt x="3151" y="4186"/>
                  </a:lnTo>
                  <a:lnTo>
                    <a:pt x="3480" y="4186"/>
                  </a:lnTo>
                  <a:lnTo>
                    <a:pt x="3715" y="4045"/>
                  </a:lnTo>
                  <a:lnTo>
                    <a:pt x="3856" y="3951"/>
                  </a:lnTo>
                  <a:lnTo>
                    <a:pt x="3951" y="3857"/>
                  </a:lnTo>
                  <a:lnTo>
                    <a:pt x="3998" y="3716"/>
                  </a:lnTo>
                  <a:lnTo>
                    <a:pt x="4045" y="3528"/>
                  </a:lnTo>
                  <a:lnTo>
                    <a:pt x="4092" y="3340"/>
                  </a:lnTo>
                  <a:lnTo>
                    <a:pt x="4045" y="3199"/>
                  </a:lnTo>
                  <a:lnTo>
                    <a:pt x="3951" y="2823"/>
                  </a:lnTo>
                  <a:lnTo>
                    <a:pt x="3762" y="2493"/>
                  </a:lnTo>
                  <a:lnTo>
                    <a:pt x="3527" y="2117"/>
                  </a:lnTo>
                  <a:lnTo>
                    <a:pt x="3245" y="1741"/>
                  </a:lnTo>
                  <a:lnTo>
                    <a:pt x="2963" y="1412"/>
                  </a:lnTo>
                  <a:lnTo>
                    <a:pt x="2634" y="1083"/>
                  </a:lnTo>
                  <a:lnTo>
                    <a:pt x="2304" y="753"/>
                  </a:lnTo>
                  <a:lnTo>
                    <a:pt x="1975" y="471"/>
                  </a:lnTo>
                  <a:lnTo>
                    <a:pt x="1599" y="236"/>
                  </a:lnTo>
                  <a:lnTo>
                    <a:pt x="117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761;p47">
              <a:extLst>
                <a:ext uri="{FF2B5EF4-FFF2-40B4-BE49-F238E27FC236}">
                  <a16:creationId xmlns:a16="http://schemas.microsoft.com/office/drawing/2014/main" id="{5813E95D-E7CE-6AE5-30FB-BB3C3709E1F6}"/>
                </a:ext>
              </a:extLst>
            </p:cNvPr>
            <p:cNvSpPr/>
            <p:nvPr/>
          </p:nvSpPr>
          <p:spPr>
            <a:xfrm>
              <a:off x="3939325" y="2895100"/>
              <a:ext cx="74100" cy="49425"/>
            </a:xfrm>
            <a:custGeom>
              <a:avLst/>
              <a:gdLst/>
              <a:ahLst/>
              <a:cxnLst/>
              <a:rect l="l" t="t" r="r" b="b"/>
              <a:pathLst>
                <a:path w="2964" h="1977" extrusionOk="0">
                  <a:moveTo>
                    <a:pt x="141" y="1"/>
                  </a:moveTo>
                  <a:lnTo>
                    <a:pt x="47" y="283"/>
                  </a:lnTo>
                  <a:lnTo>
                    <a:pt x="0" y="518"/>
                  </a:lnTo>
                  <a:lnTo>
                    <a:pt x="47" y="800"/>
                  </a:lnTo>
                  <a:lnTo>
                    <a:pt x="94" y="1036"/>
                  </a:lnTo>
                  <a:lnTo>
                    <a:pt x="235" y="1553"/>
                  </a:lnTo>
                  <a:lnTo>
                    <a:pt x="423" y="1976"/>
                  </a:lnTo>
                  <a:lnTo>
                    <a:pt x="2963" y="1177"/>
                  </a:lnTo>
                  <a:lnTo>
                    <a:pt x="14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762;p47">
              <a:extLst>
                <a:ext uri="{FF2B5EF4-FFF2-40B4-BE49-F238E27FC236}">
                  <a16:creationId xmlns:a16="http://schemas.microsoft.com/office/drawing/2014/main" id="{962A1206-B8B0-69BA-911B-0A62A2426F9A}"/>
                </a:ext>
              </a:extLst>
            </p:cNvPr>
            <p:cNvSpPr/>
            <p:nvPr/>
          </p:nvSpPr>
          <p:spPr>
            <a:xfrm>
              <a:off x="3813525" y="2865725"/>
              <a:ext cx="35275" cy="35300"/>
            </a:xfrm>
            <a:custGeom>
              <a:avLst/>
              <a:gdLst/>
              <a:ahLst/>
              <a:cxnLst/>
              <a:rect l="l" t="t" r="r" b="b"/>
              <a:pathLst>
                <a:path w="1411" h="1412" extrusionOk="0">
                  <a:moveTo>
                    <a:pt x="564" y="0"/>
                  </a:moveTo>
                  <a:lnTo>
                    <a:pt x="423" y="47"/>
                  </a:lnTo>
                  <a:lnTo>
                    <a:pt x="235" y="235"/>
                  </a:lnTo>
                  <a:lnTo>
                    <a:pt x="47" y="423"/>
                  </a:lnTo>
                  <a:lnTo>
                    <a:pt x="47" y="565"/>
                  </a:lnTo>
                  <a:lnTo>
                    <a:pt x="0" y="706"/>
                  </a:lnTo>
                  <a:lnTo>
                    <a:pt x="47" y="847"/>
                  </a:lnTo>
                  <a:lnTo>
                    <a:pt x="47" y="988"/>
                  </a:lnTo>
                  <a:lnTo>
                    <a:pt x="235" y="1176"/>
                  </a:lnTo>
                  <a:lnTo>
                    <a:pt x="423" y="1364"/>
                  </a:lnTo>
                  <a:lnTo>
                    <a:pt x="564" y="1364"/>
                  </a:lnTo>
                  <a:lnTo>
                    <a:pt x="706" y="1411"/>
                  </a:lnTo>
                  <a:lnTo>
                    <a:pt x="847" y="1364"/>
                  </a:lnTo>
                  <a:lnTo>
                    <a:pt x="988" y="1364"/>
                  </a:lnTo>
                  <a:lnTo>
                    <a:pt x="1176" y="1176"/>
                  </a:lnTo>
                  <a:lnTo>
                    <a:pt x="1364" y="988"/>
                  </a:lnTo>
                  <a:lnTo>
                    <a:pt x="1411" y="847"/>
                  </a:lnTo>
                  <a:lnTo>
                    <a:pt x="1411" y="706"/>
                  </a:lnTo>
                  <a:lnTo>
                    <a:pt x="1411" y="565"/>
                  </a:lnTo>
                  <a:lnTo>
                    <a:pt x="1364" y="423"/>
                  </a:lnTo>
                  <a:lnTo>
                    <a:pt x="1176" y="235"/>
                  </a:lnTo>
                  <a:lnTo>
                    <a:pt x="988" y="47"/>
                  </a:lnTo>
                  <a:lnTo>
                    <a:pt x="8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763;p47">
              <a:extLst>
                <a:ext uri="{FF2B5EF4-FFF2-40B4-BE49-F238E27FC236}">
                  <a16:creationId xmlns:a16="http://schemas.microsoft.com/office/drawing/2014/main" id="{8B809D91-BEF2-A991-7F77-3E3D43AF5C33}"/>
                </a:ext>
              </a:extLst>
            </p:cNvPr>
            <p:cNvSpPr/>
            <p:nvPr/>
          </p:nvSpPr>
          <p:spPr>
            <a:xfrm>
              <a:off x="3539575" y="3901525"/>
              <a:ext cx="129350" cy="242225"/>
            </a:xfrm>
            <a:custGeom>
              <a:avLst/>
              <a:gdLst/>
              <a:ahLst/>
              <a:cxnLst/>
              <a:rect l="l" t="t" r="r" b="b"/>
              <a:pathLst>
                <a:path w="5174" h="9689" extrusionOk="0">
                  <a:moveTo>
                    <a:pt x="1176" y="1"/>
                  </a:moveTo>
                  <a:lnTo>
                    <a:pt x="0" y="236"/>
                  </a:lnTo>
                  <a:lnTo>
                    <a:pt x="1035" y="7431"/>
                  </a:lnTo>
                  <a:lnTo>
                    <a:pt x="3763" y="9689"/>
                  </a:lnTo>
                  <a:lnTo>
                    <a:pt x="2258" y="7761"/>
                  </a:lnTo>
                  <a:lnTo>
                    <a:pt x="5173" y="8466"/>
                  </a:lnTo>
                  <a:lnTo>
                    <a:pt x="5173" y="8466"/>
                  </a:lnTo>
                  <a:lnTo>
                    <a:pt x="2587" y="7243"/>
                  </a:lnTo>
                  <a:lnTo>
                    <a:pt x="5173" y="7290"/>
                  </a:lnTo>
                  <a:lnTo>
                    <a:pt x="1740" y="6585"/>
                  </a:lnTo>
                  <a:lnTo>
                    <a:pt x="117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764;p47">
              <a:extLst>
                <a:ext uri="{FF2B5EF4-FFF2-40B4-BE49-F238E27FC236}">
                  <a16:creationId xmlns:a16="http://schemas.microsoft.com/office/drawing/2014/main" id="{BC23981A-7326-E6F9-DE29-C0B4A655BB28}"/>
                </a:ext>
              </a:extLst>
            </p:cNvPr>
            <p:cNvSpPr/>
            <p:nvPr/>
          </p:nvSpPr>
          <p:spPr>
            <a:xfrm>
              <a:off x="3496075" y="3853325"/>
              <a:ext cx="129350" cy="71750"/>
            </a:xfrm>
            <a:custGeom>
              <a:avLst/>
              <a:gdLst/>
              <a:ahLst/>
              <a:cxnLst/>
              <a:rect l="l" t="t" r="r" b="b"/>
              <a:pathLst>
                <a:path w="5174" h="2870" extrusionOk="0">
                  <a:moveTo>
                    <a:pt x="0" y="1"/>
                  </a:moveTo>
                  <a:lnTo>
                    <a:pt x="0" y="424"/>
                  </a:lnTo>
                  <a:lnTo>
                    <a:pt x="47" y="847"/>
                  </a:lnTo>
                  <a:lnTo>
                    <a:pt x="141" y="1270"/>
                  </a:lnTo>
                  <a:lnTo>
                    <a:pt x="282" y="1600"/>
                  </a:lnTo>
                  <a:lnTo>
                    <a:pt x="470" y="1929"/>
                  </a:lnTo>
                  <a:lnTo>
                    <a:pt x="706" y="2211"/>
                  </a:lnTo>
                  <a:lnTo>
                    <a:pt x="988" y="2493"/>
                  </a:lnTo>
                  <a:lnTo>
                    <a:pt x="1317" y="2681"/>
                  </a:lnTo>
                  <a:lnTo>
                    <a:pt x="1552" y="2775"/>
                  </a:lnTo>
                  <a:lnTo>
                    <a:pt x="1787" y="2822"/>
                  </a:lnTo>
                  <a:lnTo>
                    <a:pt x="2069" y="2869"/>
                  </a:lnTo>
                  <a:lnTo>
                    <a:pt x="2305" y="2869"/>
                  </a:lnTo>
                  <a:lnTo>
                    <a:pt x="2822" y="2775"/>
                  </a:lnTo>
                  <a:lnTo>
                    <a:pt x="3292" y="2587"/>
                  </a:lnTo>
                  <a:lnTo>
                    <a:pt x="3763" y="2305"/>
                  </a:lnTo>
                  <a:lnTo>
                    <a:pt x="4233" y="1929"/>
                  </a:lnTo>
                  <a:lnTo>
                    <a:pt x="4562" y="1459"/>
                  </a:lnTo>
                  <a:lnTo>
                    <a:pt x="4891" y="894"/>
                  </a:lnTo>
                  <a:lnTo>
                    <a:pt x="5079" y="471"/>
                  </a:lnTo>
                  <a:lnTo>
                    <a:pt x="5173"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765;p47">
              <a:extLst>
                <a:ext uri="{FF2B5EF4-FFF2-40B4-BE49-F238E27FC236}">
                  <a16:creationId xmlns:a16="http://schemas.microsoft.com/office/drawing/2014/main" id="{07662C1E-FD5F-6774-C29C-32C8150D26E7}"/>
                </a:ext>
              </a:extLst>
            </p:cNvPr>
            <p:cNvSpPr/>
            <p:nvPr/>
          </p:nvSpPr>
          <p:spPr>
            <a:xfrm>
              <a:off x="3295025" y="3467700"/>
              <a:ext cx="739550" cy="418575"/>
            </a:xfrm>
            <a:custGeom>
              <a:avLst/>
              <a:gdLst/>
              <a:ahLst/>
              <a:cxnLst/>
              <a:rect l="l" t="t" r="r" b="b"/>
              <a:pathLst>
                <a:path w="29582" h="16743" extrusionOk="0">
                  <a:moveTo>
                    <a:pt x="29582" y="0"/>
                  </a:moveTo>
                  <a:lnTo>
                    <a:pt x="29441" y="1035"/>
                  </a:lnTo>
                  <a:lnTo>
                    <a:pt x="29252" y="2022"/>
                  </a:lnTo>
                  <a:lnTo>
                    <a:pt x="29017" y="3010"/>
                  </a:lnTo>
                  <a:lnTo>
                    <a:pt x="28735" y="3998"/>
                  </a:lnTo>
                  <a:lnTo>
                    <a:pt x="28406" y="4985"/>
                  </a:lnTo>
                  <a:lnTo>
                    <a:pt x="27983" y="5926"/>
                  </a:lnTo>
                  <a:lnTo>
                    <a:pt x="27512" y="6866"/>
                  </a:lnTo>
                  <a:lnTo>
                    <a:pt x="26995" y="7807"/>
                  </a:lnTo>
                  <a:lnTo>
                    <a:pt x="26384" y="8700"/>
                  </a:lnTo>
                  <a:lnTo>
                    <a:pt x="25725" y="9547"/>
                  </a:lnTo>
                  <a:lnTo>
                    <a:pt x="24973" y="10394"/>
                  </a:lnTo>
                  <a:lnTo>
                    <a:pt x="24126" y="11146"/>
                  </a:lnTo>
                  <a:lnTo>
                    <a:pt x="23186" y="11898"/>
                  </a:lnTo>
                  <a:lnTo>
                    <a:pt x="22151" y="12557"/>
                  </a:lnTo>
                  <a:lnTo>
                    <a:pt x="21022" y="13215"/>
                  </a:lnTo>
                  <a:lnTo>
                    <a:pt x="19800" y="13780"/>
                  </a:lnTo>
                  <a:lnTo>
                    <a:pt x="18624" y="14250"/>
                  </a:lnTo>
                  <a:lnTo>
                    <a:pt x="17401" y="14626"/>
                  </a:lnTo>
                  <a:lnTo>
                    <a:pt x="16131" y="14908"/>
                  </a:lnTo>
                  <a:lnTo>
                    <a:pt x="14861" y="15143"/>
                  </a:lnTo>
                  <a:lnTo>
                    <a:pt x="13545" y="15238"/>
                  </a:lnTo>
                  <a:lnTo>
                    <a:pt x="12275" y="15285"/>
                  </a:lnTo>
                  <a:lnTo>
                    <a:pt x="10958" y="15238"/>
                  </a:lnTo>
                  <a:lnTo>
                    <a:pt x="9688" y="15143"/>
                  </a:lnTo>
                  <a:lnTo>
                    <a:pt x="8465" y="14955"/>
                  </a:lnTo>
                  <a:lnTo>
                    <a:pt x="7243" y="14673"/>
                  </a:lnTo>
                  <a:lnTo>
                    <a:pt x="5973" y="14297"/>
                  </a:lnTo>
                  <a:lnTo>
                    <a:pt x="4656" y="13827"/>
                  </a:lnTo>
                  <a:lnTo>
                    <a:pt x="4045" y="13591"/>
                  </a:lnTo>
                  <a:lnTo>
                    <a:pt x="3433" y="13262"/>
                  </a:lnTo>
                  <a:lnTo>
                    <a:pt x="2822" y="12933"/>
                  </a:lnTo>
                  <a:lnTo>
                    <a:pt x="2211" y="12557"/>
                  </a:lnTo>
                  <a:lnTo>
                    <a:pt x="1646" y="12134"/>
                  </a:lnTo>
                  <a:lnTo>
                    <a:pt x="1082" y="11663"/>
                  </a:lnTo>
                  <a:lnTo>
                    <a:pt x="517" y="11193"/>
                  </a:lnTo>
                  <a:lnTo>
                    <a:pt x="0" y="10676"/>
                  </a:lnTo>
                  <a:lnTo>
                    <a:pt x="0" y="10676"/>
                  </a:lnTo>
                  <a:lnTo>
                    <a:pt x="517" y="11381"/>
                  </a:lnTo>
                  <a:lnTo>
                    <a:pt x="1035" y="12040"/>
                  </a:lnTo>
                  <a:lnTo>
                    <a:pt x="1599" y="12651"/>
                  </a:lnTo>
                  <a:lnTo>
                    <a:pt x="2164" y="13215"/>
                  </a:lnTo>
                  <a:lnTo>
                    <a:pt x="2775" y="13733"/>
                  </a:lnTo>
                  <a:lnTo>
                    <a:pt x="3433" y="14203"/>
                  </a:lnTo>
                  <a:lnTo>
                    <a:pt x="4139" y="14579"/>
                  </a:lnTo>
                  <a:lnTo>
                    <a:pt x="4797" y="14955"/>
                  </a:lnTo>
                  <a:lnTo>
                    <a:pt x="5503" y="15285"/>
                  </a:lnTo>
                  <a:lnTo>
                    <a:pt x="6208" y="15567"/>
                  </a:lnTo>
                  <a:lnTo>
                    <a:pt x="6913" y="15802"/>
                  </a:lnTo>
                  <a:lnTo>
                    <a:pt x="7619" y="16037"/>
                  </a:lnTo>
                  <a:lnTo>
                    <a:pt x="9030" y="16366"/>
                  </a:lnTo>
                  <a:lnTo>
                    <a:pt x="10347" y="16554"/>
                  </a:lnTo>
                  <a:lnTo>
                    <a:pt x="11569" y="16695"/>
                  </a:lnTo>
                  <a:lnTo>
                    <a:pt x="12839" y="16742"/>
                  </a:lnTo>
                  <a:lnTo>
                    <a:pt x="14062" y="16695"/>
                  </a:lnTo>
                  <a:lnTo>
                    <a:pt x="15285" y="16554"/>
                  </a:lnTo>
                  <a:lnTo>
                    <a:pt x="16554" y="16366"/>
                  </a:lnTo>
                  <a:lnTo>
                    <a:pt x="17730" y="16084"/>
                  </a:lnTo>
                  <a:lnTo>
                    <a:pt x="18906" y="15708"/>
                  </a:lnTo>
                  <a:lnTo>
                    <a:pt x="20082" y="15238"/>
                  </a:lnTo>
                  <a:lnTo>
                    <a:pt x="20740" y="14908"/>
                  </a:lnTo>
                  <a:lnTo>
                    <a:pt x="21351" y="14579"/>
                  </a:lnTo>
                  <a:lnTo>
                    <a:pt x="21963" y="14250"/>
                  </a:lnTo>
                  <a:lnTo>
                    <a:pt x="22527" y="13921"/>
                  </a:lnTo>
                  <a:lnTo>
                    <a:pt x="23045" y="13544"/>
                  </a:lnTo>
                  <a:lnTo>
                    <a:pt x="23562" y="13121"/>
                  </a:lnTo>
                  <a:lnTo>
                    <a:pt x="24502" y="12322"/>
                  </a:lnTo>
                  <a:lnTo>
                    <a:pt x="25349" y="11428"/>
                  </a:lnTo>
                  <a:lnTo>
                    <a:pt x="26101" y="10535"/>
                  </a:lnTo>
                  <a:lnTo>
                    <a:pt x="26807" y="9547"/>
                  </a:lnTo>
                  <a:lnTo>
                    <a:pt x="27371" y="8559"/>
                  </a:lnTo>
                  <a:lnTo>
                    <a:pt x="27889" y="7525"/>
                  </a:lnTo>
                  <a:lnTo>
                    <a:pt x="28312" y="6490"/>
                  </a:lnTo>
                  <a:lnTo>
                    <a:pt x="28641" y="5408"/>
                  </a:lnTo>
                  <a:lnTo>
                    <a:pt x="28970" y="4327"/>
                  </a:lnTo>
                  <a:lnTo>
                    <a:pt x="29205" y="3245"/>
                  </a:lnTo>
                  <a:lnTo>
                    <a:pt x="29346" y="2163"/>
                  </a:lnTo>
                  <a:lnTo>
                    <a:pt x="29488" y="1082"/>
                  </a:lnTo>
                  <a:lnTo>
                    <a:pt x="295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766;p47">
              <a:extLst>
                <a:ext uri="{FF2B5EF4-FFF2-40B4-BE49-F238E27FC236}">
                  <a16:creationId xmlns:a16="http://schemas.microsoft.com/office/drawing/2014/main" id="{A64EFD4E-A725-EF4C-10E3-5C8AF7E3AC95}"/>
                </a:ext>
              </a:extLst>
            </p:cNvPr>
            <p:cNvSpPr/>
            <p:nvPr/>
          </p:nvSpPr>
          <p:spPr>
            <a:xfrm>
              <a:off x="3465500" y="3381850"/>
              <a:ext cx="269275" cy="164650"/>
            </a:xfrm>
            <a:custGeom>
              <a:avLst/>
              <a:gdLst/>
              <a:ahLst/>
              <a:cxnLst/>
              <a:rect l="l" t="t" r="r" b="b"/>
              <a:pathLst>
                <a:path w="10771" h="6586" extrusionOk="0">
                  <a:moveTo>
                    <a:pt x="10582" y="1"/>
                  </a:moveTo>
                  <a:lnTo>
                    <a:pt x="10535" y="612"/>
                  </a:lnTo>
                  <a:lnTo>
                    <a:pt x="10441" y="1224"/>
                  </a:lnTo>
                  <a:lnTo>
                    <a:pt x="10300" y="1788"/>
                  </a:lnTo>
                  <a:lnTo>
                    <a:pt x="10112" y="2352"/>
                  </a:lnTo>
                  <a:lnTo>
                    <a:pt x="9971" y="2635"/>
                  </a:lnTo>
                  <a:lnTo>
                    <a:pt x="9830" y="2917"/>
                  </a:lnTo>
                  <a:lnTo>
                    <a:pt x="9641" y="3152"/>
                  </a:lnTo>
                  <a:lnTo>
                    <a:pt x="9453" y="3387"/>
                  </a:lnTo>
                  <a:lnTo>
                    <a:pt x="9218" y="3575"/>
                  </a:lnTo>
                  <a:lnTo>
                    <a:pt x="8983" y="3763"/>
                  </a:lnTo>
                  <a:lnTo>
                    <a:pt x="8701" y="3904"/>
                  </a:lnTo>
                  <a:lnTo>
                    <a:pt x="8419" y="3998"/>
                  </a:lnTo>
                  <a:lnTo>
                    <a:pt x="8089" y="4045"/>
                  </a:lnTo>
                  <a:lnTo>
                    <a:pt x="7760" y="3998"/>
                  </a:lnTo>
                  <a:lnTo>
                    <a:pt x="7431" y="3904"/>
                  </a:lnTo>
                  <a:lnTo>
                    <a:pt x="7337" y="3810"/>
                  </a:lnTo>
                  <a:lnTo>
                    <a:pt x="7196" y="3716"/>
                  </a:lnTo>
                  <a:lnTo>
                    <a:pt x="7102" y="3575"/>
                  </a:lnTo>
                  <a:lnTo>
                    <a:pt x="7055" y="3434"/>
                  </a:lnTo>
                  <a:lnTo>
                    <a:pt x="7055" y="3293"/>
                  </a:lnTo>
                  <a:lnTo>
                    <a:pt x="7055" y="3105"/>
                  </a:lnTo>
                  <a:lnTo>
                    <a:pt x="6585" y="3669"/>
                  </a:lnTo>
                  <a:lnTo>
                    <a:pt x="6020" y="4187"/>
                  </a:lnTo>
                  <a:lnTo>
                    <a:pt x="5456" y="4704"/>
                  </a:lnTo>
                  <a:lnTo>
                    <a:pt x="4844" y="5127"/>
                  </a:lnTo>
                  <a:lnTo>
                    <a:pt x="4515" y="5362"/>
                  </a:lnTo>
                  <a:lnTo>
                    <a:pt x="4092" y="5503"/>
                  </a:lnTo>
                  <a:lnTo>
                    <a:pt x="3904" y="5550"/>
                  </a:lnTo>
                  <a:lnTo>
                    <a:pt x="3716" y="5597"/>
                  </a:lnTo>
                  <a:lnTo>
                    <a:pt x="3481" y="5550"/>
                  </a:lnTo>
                  <a:lnTo>
                    <a:pt x="3292" y="5456"/>
                  </a:lnTo>
                  <a:lnTo>
                    <a:pt x="3151" y="5362"/>
                  </a:lnTo>
                  <a:lnTo>
                    <a:pt x="3057" y="5268"/>
                  </a:lnTo>
                  <a:lnTo>
                    <a:pt x="2916" y="4939"/>
                  </a:lnTo>
                  <a:lnTo>
                    <a:pt x="2822" y="4610"/>
                  </a:lnTo>
                  <a:lnTo>
                    <a:pt x="2822" y="4281"/>
                  </a:lnTo>
                  <a:lnTo>
                    <a:pt x="2916" y="4045"/>
                  </a:lnTo>
                  <a:lnTo>
                    <a:pt x="3010" y="3810"/>
                  </a:lnTo>
                  <a:lnTo>
                    <a:pt x="2728" y="4140"/>
                  </a:lnTo>
                  <a:lnTo>
                    <a:pt x="2399" y="4469"/>
                  </a:lnTo>
                  <a:lnTo>
                    <a:pt x="2070" y="4751"/>
                  </a:lnTo>
                  <a:lnTo>
                    <a:pt x="1693" y="5033"/>
                  </a:lnTo>
                  <a:lnTo>
                    <a:pt x="1270" y="5221"/>
                  </a:lnTo>
                  <a:lnTo>
                    <a:pt x="847" y="5409"/>
                  </a:lnTo>
                  <a:lnTo>
                    <a:pt x="424" y="5550"/>
                  </a:lnTo>
                  <a:lnTo>
                    <a:pt x="0" y="5644"/>
                  </a:lnTo>
                  <a:lnTo>
                    <a:pt x="283" y="5691"/>
                  </a:lnTo>
                  <a:lnTo>
                    <a:pt x="565" y="5691"/>
                  </a:lnTo>
                  <a:lnTo>
                    <a:pt x="1129" y="5644"/>
                  </a:lnTo>
                  <a:lnTo>
                    <a:pt x="1693" y="5503"/>
                  </a:lnTo>
                  <a:lnTo>
                    <a:pt x="1929" y="5362"/>
                  </a:lnTo>
                  <a:lnTo>
                    <a:pt x="2164" y="5221"/>
                  </a:lnTo>
                  <a:lnTo>
                    <a:pt x="2164" y="5456"/>
                  </a:lnTo>
                  <a:lnTo>
                    <a:pt x="2211" y="5691"/>
                  </a:lnTo>
                  <a:lnTo>
                    <a:pt x="2352" y="5927"/>
                  </a:lnTo>
                  <a:lnTo>
                    <a:pt x="2493" y="6115"/>
                  </a:lnTo>
                  <a:lnTo>
                    <a:pt x="2634" y="6256"/>
                  </a:lnTo>
                  <a:lnTo>
                    <a:pt x="2822" y="6397"/>
                  </a:lnTo>
                  <a:lnTo>
                    <a:pt x="3057" y="6491"/>
                  </a:lnTo>
                  <a:lnTo>
                    <a:pt x="3292" y="6585"/>
                  </a:lnTo>
                  <a:lnTo>
                    <a:pt x="3763" y="6585"/>
                  </a:lnTo>
                  <a:lnTo>
                    <a:pt x="3998" y="6538"/>
                  </a:lnTo>
                  <a:lnTo>
                    <a:pt x="4233" y="6491"/>
                  </a:lnTo>
                  <a:lnTo>
                    <a:pt x="4656" y="6256"/>
                  </a:lnTo>
                  <a:lnTo>
                    <a:pt x="5033" y="5974"/>
                  </a:lnTo>
                  <a:lnTo>
                    <a:pt x="5362" y="5597"/>
                  </a:lnTo>
                  <a:lnTo>
                    <a:pt x="5644" y="5221"/>
                  </a:lnTo>
                  <a:lnTo>
                    <a:pt x="6161" y="4422"/>
                  </a:lnTo>
                  <a:lnTo>
                    <a:pt x="6255" y="4657"/>
                  </a:lnTo>
                  <a:lnTo>
                    <a:pt x="6443" y="4892"/>
                  </a:lnTo>
                  <a:lnTo>
                    <a:pt x="6632" y="5080"/>
                  </a:lnTo>
                  <a:lnTo>
                    <a:pt x="6867" y="5221"/>
                  </a:lnTo>
                  <a:lnTo>
                    <a:pt x="7102" y="5315"/>
                  </a:lnTo>
                  <a:lnTo>
                    <a:pt x="7384" y="5409"/>
                  </a:lnTo>
                  <a:lnTo>
                    <a:pt x="7901" y="5409"/>
                  </a:lnTo>
                  <a:lnTo>
                    <a:pt x="8184" y="5362"/>
                  </a:lnTo>
                  <a:lnTo>
                    <a:pt x="8466" y="5268"/>
                  </a:lnTo>
                  <a:lnTo>
                    <a:pt x="8701" y="5174"/>
                  </a:lnTo>
                  <a:lnTo>
                    <a:pt x="8936" y="5033"/>
                  </a:lnTo>
                  <a:lnTo>
                    <a:pt x="9359" y="4657"/>
                  </a:lnTo>
                  <a:lnTo>
                    <a:pt x="9735" y="4234"/>
                  </a:lnTo>
                  <a:lnTo>
                    <a:pt x="10065" y="3810"/>
                  </a:lnTo>
                  <a:lnTo>
                    <a:pt x="10300" y="3293"/>
                  </a:lnTo>
                  <a:lnTo>
                    <a:pt x="10488" y="2776"/>
                  </a:lnTo>
                  <a:lnTo>
                    <a:pt x="10676" y="2211"/>
                  </a:lnTo>
                  <a:lnTo>
                    <a:pt x="10723" y="1647"/>
                  </a:lnTo>
                  <a:lnTo>
                    <a:pt x="10770" y="1083"/>
                  </a:lnTo>
                  <a:lnTo>
                    <a:pt x="10676" y="565"/>
                  </a:lnTo>
                  <a:lnTo>
                    <a:pt x="10582"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767;p47">
              <a:extLst>
                <a:ext uri="{FF2B5EF4-FFF2-40B4-BE49-F238E27FC236}">
                  <a16:creationId xmlns:a16="http://schemas.microsoft.com/office/drawing/2014/main" id="{08A8306A-7FCA-01F3-3D2A-A0DE8130C094}"/>
                </a:ext>
              </a:extLst>
            </p:cNvPr>
            <p:cNvSpPr/>
            <p:nvPr/>
          </p:nvSpPr>
          <p:spPr>
            <a:xfrm>
              <a:off x="3317350" y="3375975"/>
              <a:ext cx="158750" cy="138775"/>
            </a:xfrm>
            <a:custGeom>
              <a:avLst/>
              <a:gdLst/>
              <a:ahLst/>
              <a:cxnLst/>
              <a:rect l="l" t="t" r="r" b="b"/>
              <a:pathLst>
                <a:path w="6350" h="5551" extrusionOk="0">
                  <a:moveTo>
                    <a:pt x="6350" y="1"/>
                  </a:moveTo>
                  <a:lnTo>
                    <a:pt x="6068" y="706"/>
                  </a:lnTo>
                  <a:lnTo>
                    <a:pt x="5691" y="1318"/>
                  </a:lnTo>
                  <a:lnTo>
                    <a:pt x="5221" y="1882"/>
                  </a:lnTo>
                  <a:lnTo>
                    <a:pt x="4657" y="2352"/>
                  </a:lnTo>
                  <a:lnTo>
                    <a:pt x="4469" y="2493"/>
                  </a:lnTo>
                  <a:lnTo>
                    <a:pt x="4233" y="2634"/>
                  </a:lnTo>
                  <a:lnTo>
                    <a:pt x="3998" y="2681"/>
                  </a:lnTo>
                  <a:lnTo>
                    <a:pt x="3763" y="2681"/>
                  </a:lnTo>
                  <a:lnTo>
                    <a:pt x="3528" y="2634"/>
                  </a:lnTo>
                  <a:lnTo>
                    <a:pt x="3340" y="2446"/>
                  </a:lnTo>
                  <a:lnTo>
                    <a:pt x="3246" y="2258"/>
                  </a:lnTo>
                  <a:lnTo>
                    <a:pt x="3246" y="2117"/>
                  </a:lnTo>
                  <a:lnTo>
                    <a:pt x="3293" y="2023"/>
                  </a:lnTo>
                  <a:lnTo>
                    <a:pt x="2258" y="3434"/>
                  </a:lnTo>
                  <a:lnTo>
                    <a:pt x="1882" y="3904"/>
                  </a:lnTo>
                  <a:lnTo>
                    <a:pt x="1694" y="4092"/>
                  </a:lnTo>
                  <a:lnTo>
                    <a:pt x="1459" y="4280"/>
                  </a:lnTo>
                  <a:lnTo>
                    <a:pt x="1176" y="4422"/>
                  </a:lnTo>
                  <a:lnTo>
                    <a:pt x="894" y="4469"/>
                  </a:lnTo>
                  <a:lnTo>
                    <a:pt x="612" y="4469"/>
                  </a:lnTo>
                  <a:lnTo>
                    <a:pt x="377" y="4375"/>
                  </a:lnTo>
                  <a:lnTo>
                    <a:pt x="236" y="4280"/>
                  </a:lnTo>
                  <a:lnTo>
                    <a:pt x="189" y="4186"/>
                  </a:lnTo>
                  <a:lnTo>
                    <a:pt x="48" y="3951"/>
                  </a:lnTo>
                  <a:lnTo>
                    <a:pt x="1" y="4327"/>
                  </a:lnTo>
                  <a:lnTo>
                    <a:pt x="48" y="4704"/>
                  </a:lnTo>
                  <a:lnTo>
                    <a:pt x="142" y="5033"/>
                  </a:lnTo>
                  <a:lnTo>
                    <a:pt x="236" y="5174"/>
                  </a:lnTo>
                  <a:lnTo>
                    <a:pt x="377" y="5315"/>
                  </a:lnTo>
                  <a:lnTo>
                    <a:pt x="565" y="5456"/>
                  </a:lnTo>
                  <a:lnTo>
                    <a:pt x="753" y="5550"/>
                  </a:lnTo>
                  <a:lnTo>
                    <a:pt x="1223" y="5550"/>
                  </a:lnTo>
                  <a:lnTo>
                    <a:pt x="1459" y="5503"/>
                  </a:lnTo>
                  <a:lnTo>
                    <a:pt x="1694" y="5409"/>
                  </a:lnTo>
                  <a:lnTo>
                    <a:pt x="1882" y="5268"/>
                  </a:lnTo>
                  <a:lnTo>
                    <a:pt x="2070" y="5080"/>
                  </a:lnTo>
                  <a:lnTo>
                    <a:pt x="2352" y="4704"/>
                  </a:lnTo>
                  <a:lnTo>
                    <a:pt x="2540" y="4280"/>
                  </a:lnTo>
                  <a:lnTo>
                    <a:pt x="2681" y="3857"/>
                  </a:lnTo>
                  <a:lnTo>
                    <a:pt x="2822" y="3387"/>
                  </a:lnTo>
                  <a:lnTo>
                    <a:pt x="2917" y="3528"/>
                  </a:lnTo>
                  <a:lnTo>
                    <a:pt x="3058" y="3622"/>
                  </a:lnTo>
                  <a:lnTo>
                    <a:pt x="3434" y="3763"/>
                  </a:lnTo>
                  <a:lnTo>
                    <a:pt x="3763" y="3810"/>
                  </a:lnTo>
                  <a:lnTo>
                    <a:pt x="4139" y="3810"/>
                  </a:lnTo>
                  <a:lnTo>
                    <a:pt x="4516" y="3669"/>
                  </a:lnTo>
                  <a:lnTo>
                    <a:pt x="4845" y="3481"/>
                  </a:lnTo>
                  <a:lnTo>
                    <a:pt x="5127" y="3246"/>
                  </a:lnTo>
                  <a:lnTo>
                    <a:pt x="5362" y="2964"/>
                  </a:lnTo>
                  <a:lnTo>
                    <a:pt x="5597" y="2681"/>
                  </a:lnTo>
                  <a:lnTo>
                    <a:pt x="5832" y="2305"/>
                  </a:lnTo>
                  <a:lnTo>
                    <a:pt x="6020" y="1976"/>
                  </a:lnTo>
                  <a:lnTo>
                    <a:pt x="6162" y="1600"/>
                  </a:lnTo>
                  <a:lnTo>
                    <a:pt x="6256" y="1224"/>
                  </a:lnTo>
                  <a:lnTo>
                    <a:pt x="6350" y="800"/>
                  </a:lnTo>
                  <a:lnTo>
                    <a:pt x="6350" y="424"/>
                  </a:lnTo>
                  <a:lnTo>
                    <a:pt x="6350"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9" name="Imagen 58">
            <a:extLst>
              <a:ext uri="{FF2B5EF4-FFF2-40B4-BE49-F238E27FC236}">
                <a16:creationId xmlns:a16="http://schemas.microsoft.com/office/drawing/2014/main" id="{25BAC884-408B-A2C8-4286-5B5E8432448A}"/>
              </a:ext>
            </a:extLst>
          </p:cNvPr>
          <p:cNvPicPr>
            <a:picLocks noChangeAspect="1"/>
          </p:cNvPicPr>
          <p:nvPr/>
        </p:nvPicPr>
        <p:blipFill>
          <a:blip r:embed="rId3"/>
          <a:stretch>
            <a:fillRect/>
          </a:stretch>
        </p:blipFill>
        <p:spPr>
          <a:xfrm>
            <a:off x="78983" y="2156041"/>
            <a:ext cx="1268926" cy="2835192"/>
          </a:xfrm>
          <a:prstGeom prst="rect">
            <a:avLst/>
          </a:prstGeom>
        </p:spPr>
      </p:pic>
      <p:grpSp>
        <p:nvGrpSpPr>
          <p:cNvPr id="60" name="Google Shape;747;p31">
            <a:extLst>
              <a:ext uri="{FF2B5EF4-FFF2-40B4-BE49-F238E27FC236}">
                <a16:creationId xmlns:a16="http://schemas.microsoft.com/office/drawing/2014/main" id="{DA7BF29F-63BE-DE5A-F525-51DE57735B7D}"/>
              </a:ext>
            </a:extLst>
          </p:cNvPr>
          <p:cNvGrpSpPr/>
          <p:nvPr/>
        </p:nvGrpSpPr>
        <p:grpSpPr>
          <a:xfrm rot="1364425">
            <a:off x="1345825" y="3945782"/>
            <a:ext cx="913994" cy="1058405"/>
            <a:chOff x="8745775" y="2016425"/>
            <a:chExt cx="967685" cy="1110645"/>
          </a:xfrm>
        </p:grpSpPr>
        <p:sp>
          <p:nvSpPr>
            <p:cNvPr id="61" name="Google Shape;748;p31">
              <a:extLst>
                <a:ext uri="{FF2B5EF4-FFF2-40B4-BE49-F238E27FC236}">
                  <a16:creationId xmlns:a16="http://schemas.microsoft.com/office/drawing/2014/main" id="{DBA536D5-92E1-6053-D75D-F163CBC75C33}"/>
                </a:ext>
              </a:extLst>
            </p:cNvPr>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749;p31">
              <a:extLst>
                <a:ext uri="{FF2B5EF4-FFF2-40B4-BE49-F238E27FC236}">
                  <a16:creationId xmlns:a16="http://schemas.microsoft.com/office/drawing/2014/main" id="{596A8259-27FE-8D1D-F654-2CBC6F27D57C}"/>
                </a:ext>
              </a:extLst>
            </p:cNvPr>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750;p31">
              <a:extLst>
                <a:ext uri="{FF2B5EF4-FFF2-40B4-BE49-F238E27FC236}">
                  <a16:creationId xmlns:a16="http://schemas.microsoft.com/office/drawing/2014/main" id="{585F5495-6E00-12FD-D550-0644B563E178}"/>
                </a:ext>
              </a:extLst>
            </p:cNvPr>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751;p31">
              <a:extLst>
                <a:ext uri="{FF2B5EF4-FFF2-40B4-BE49-F238E27FC236}">
                  <a16:creationId xmlns:a16="http://schemas.microsoft.com/office/drawing/2014/main" id="{73E9CACD-1FF4-1D76-045D-CFC78DA72585}"/>
                </a:ext>
              </a:extLst>
            </p:cNvPr>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752;p31">
              <a:extLst>
                <a:ext uri="{FF2B5EF4-FFF2-40B4-BE49-F238E27FC236}">
                  <a16:creationId xmlns:a16="http://schemas.microsoft.com/office/drawing/2014/main" id="{6A445ABA-E10B-F505-EAF9-B4681EA6437F}"/>
                </a:ext>
              </a:extLst>
            </p:cNvPr>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753;p31">
              <a:extLst>
                <a:ext uri="{FF2B5EF4-FFF2-40B4-BE49-F238E27FC236}">
                  <a16:creationId xmlns:a16="http://schemas.microsoft.com/office/drawing/2014/main" id="{4EC2BE59-62FA-BE92-575F-CA903B6AD9AA}"/>
                </a:ext>
              </a:extLst>
            </p:cNvPr>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754;p31">
              <a:extLst>
                <a:ext uri="{FF2B5EF4-FFF2-40B4-BE49-F238E27FC236}">
                  <a16:creationId xmlns:a16="http://schemas.microsoft.com/office/drawing/2014/main" id="{11194A3B-9CF3-F35B-3FCC-7C4833E5BF59}"/>
                </a:ext>
              </a:extLst>
            </p:cNvPr>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755;p31">
              <a:extLst>
                <a:ext uri="{FF2B5EF4-FFF2-40B4-BE49-F238E27FC236}">
                  <a16:creationId xmlns:a16="http://schemas.microsoft.com/office/drawing/2014/main" id="{11539BAB-C50E-53C2-09F9-A467047F4B12}"/>
                </a:ext>
              </a:extLst>
            </p:cNvPr>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756;p31">
              <a:extLst>
                <a:ext uri="{FF2B5EF4-FFF2-40B4-BE49-F238E27FC236}">
                  <a16:creationId xmlns:a16="http://schemas.microsoft.com/office/drawing/2014/main" id="{0F32A0E8-B769-D7EF-8E9B-A17CC03EA3A4}"/>
                </a:ext>
              </a:extLst>
            </p:cNvPr>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57;p31">
              <a:extLst>
                <a:ext uri="{FF2B5EF4-FFF2-40B4-BE49-F238E27FC236}">
                  <a16:creationId xmlns:a16="http://schemas.microsoft.com/office/drawing/2014/main" id="{573D5D04-2635-4B2B-D7ED-192EEED64C86}"/>
                </a:ext>
              </a:extLst>
            </p:cNvPr>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58;p31">
              <a:extLst>
                <a:ext uri="{FF2B5EF4-FFF2-40B4-BE49-F238E27FC236}">
                  <a16:creationId xmlns:a16="http://schemas.microsoft.com/office/drawing/2014/main" id="{AB008A28-EE6C-B3A8-6E41-84EE837511C6}"/>
                </a:ext>
              </a:extLst>
            </p:cNvPr>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59;p31">
              <a:extLst>
                <a:ext uri="{FF2B5EF4-FFF2-40B4-BE49-F238E27FC236}">
                  <a16:creationId xmlns:a16="http://schemas.microsoft.com/office/drawing/2014/main" id="{5EC302C9-FC16-45E2-23AD-FF7356EDC2D0}"/>
                </a:ext>
              </a:extLst>
            </p:cNvPr>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760;p31">
              <a:extLst>
                <a:ext uri="{FF2B5EF4-FFF2-40B4-BE49-F238E27FC236}">
                  <a16:creationId xmlns:a16="http://schemas.microsoft.com/office/drawing/2014/main" id="{8A98D39D-7156-3753-F7D1-8803BF8BFA4B}"/>
                </a:ext>
              </a:extLst>
            </p:cNvPr>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4" name="Google Shape;698;p30">
            <a:extLst>
              <a:ext uri="{FF2B5EF4-FFF2-40B4-BE49-F238E27FC236}">
                <a16:creationId xmlns:a16="http://schemas.microsoft.com/office/drawing/2014/main" id="{93956D36-138B-7E70-3C75-B9E5BCC7290F}"/>
              </a:ext>
            </a:extLst>
          </p:cNvPr>
          <p:cNvGrpSpPr/>
          <p:nvPr/>
        </p:nvGrpSpPr>
        <p:grpSpPr>
          <a:xfrm>
            <a:off x="183835" y="882166"/>
            <a:ext cx="1018991" cy="915881"/>
            <a:chOff x="7247025" y="3467025"/>
            <a:chExt cx="875183" cy="918284"/>
          </a:xfrm>
        </p:grpSpPr>
        <p:sp>
          <p:nvSpPr>
            <p:cNvPr id="75" name="Google Shape;699;p30">
              <a:extLst>
                <a:ext uri="{FF2B5EF4-FFF2-40B4-BE49-F238E27FC236}">
                  <a16:creationId xmlns:a16="http://schemas.microsoft.com/office/drawing/2014/main" id="{B756DB23-16E6-F79B-6497-22C8004B4761}"/>
                </a:ext>
              </a:extLst>
            </p:cNvPr>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00;p30">
              <a:extLst>
                <a:ext uri="{FF2B5EF4-FFF2-40B4-BE49-F238E27FC236}">
                  <a16:creationId xmlns:a16="http://schemas.microsoft.com/office/drawing/2014/main" id="{A81918B1-043C-336F-BC1B-56589B48DC51}"/>
                </a:ext>
              </a:extLst>
            </p:cNvPr>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01;p30">
              <a:extLst>
                <a:ext uri="{FF2B5EF4-FFF2-40B4-BE49-F238E27FC236}">
                  <a16:creationId xmlns:a16="http://schemas.microsoft.com/office/drawing/2014/main" id="{E2FA6E73-6135-10C0-2E11-CF7540DFCCF2}"/>
                </a:ext>
              </a:extLst>
            </p:cNvPr>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02;p30">
              <a:extLst>
                <a:ext uri="{FF2B5EF4-FFF2-40B4-BE49-F238E27FC236}">
                  <a16:creationId xmlns:a16="http://schemas.microsoft.com/office/drawing/2014/main" id="{6FFB260B-CB2F-2FDA-A862-60694233A1BA}"/>
                </a:ext>
              </a:extLst>
            </p:cNvPr>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03;p30">
              <a:extLst>
                <a:ext uri="{FF2B5EF4-FFF2-40B4-BE49-F238E27FC236}">
                  <a16:creationId xmlns:a16="http://schemas.microsoft.com/office/drawing/2014/main" id="{29D203B2-4991-E335-2E93-EC42928B45A0}"/>
                </a:ext>
              </a:extLst>
            </p:cNvPr>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704;p30">
              <a:extLst>
                <a:ext uri="{FF2B5EF4-FFF2-40B4-BE49-F238E27FC236}">
                  <a16:creationId xmlns:a16="http://schemas.microsoft.com/office/drawing/2014/main" id="{3424AB56-9DF2-10EC-7F7F-2DB24344C1E8}"/>
                </a:ext>
              </a:extLst>
            </p:cNvPr>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705;p30">
              <a:extLst>
                <a:ext uri="{FF2B5EF4-FFF2-40B4-BE49-F238E27FC236}">
                  <a16:creationId xmlns:a16="http://schemas.microsoft.com/office/drawing/2014/main" id="{487C6456-7E61-6EDF-C194-1BA835AB3CC3}"/>
                </a:ext>
              </a:extLst>
            </p:cNvPr>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706;p30">
              <a:extLst>
                <a:ext uri="{FF2B5EF4-FFF2-40B4-BE49-F238E27FC236}">
                  <a16:creationId xmlns:a16="http://schemas.microsoft.com/office/drawing/2014/main" id="{641B2B8A-38C1-7EE3-EA97-07F319661853}"/>
                </a:ext>
              </a:extLst>
            </p:cNvPr>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236562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1">
          <a:extLst>
            <a:ext uri="{FF2B5EF4-FFF2-40B4-BE49-F238E27FC236}">
              <a16:creationId xmlns:a16="http://schemas.microsoft.com/office/drawing/2014/main" id="{2C0A94F9-7810-AEF1-6CFC-87D3C2D612DF}"/>
            </a:ext>
          </a:extLst>
        </p:cNvPr>
        <p:cNvGrpSpPr/>
        <p:nvPr/>
      </p:nvGrpSpPr>
      <p:grpSpPr>
        <a:xfrm>
          <a:off x="0" y="0"/>
          <a:ext cx="0" cy="0"/>
          <a:chOff x="0" y="0"/>
          <a:chExt cx="0" cy="0"/>
        </a:xfrm>
      </p:grpSpPr>
      <p:sp>
        <p:nvSpPr>
          <p:cNvPr id="524" name="Google Shape;524;p28">
            <a:extLst>
              <a:ext uri="{FF2B5EF4-FFF2-40B4-BE49-F238E27FC236}">
                <a16:creationId xmlns:a16="http://schemas.microsoft.com/office/drawing/2014/main" id="{223BE60D-8354-4417-9AA8-E2EE2AD0BA31}"/>
              </a:ext>
            </a:extLst>
          </p:cNvPr>
          <p:cNvSpPr/>
          <p:nvPr/>
        </p:nvSpPr>
        <p:spPr>
          <a:xfrm>
            <a:off x="-82661" y="3810625"/>
            <a:ext cx="4727505" cy="2316770"/>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5" name="Google Shape;525;p28">
            <a:extLst>
              <a:ext uri="{FF2B5EF4-FFF2-40B4-BE49-F238E27FC236}">
                <a16:creationId xmlns:a16="http://schemas.microsoft.com/office/drawing/2014/main" id="{CA952209-E0EF-9A88-6F7C-EFC9950527B7}"/>
              </a:ext>
            </a:extLst>
          </p:cNvPr>
          <p:cNvSpPr/>
          <p:nvPr/>
        </p:nvSpPr>
        <p:spPr>
          <a:xfrm>
            <a:off x="-83450" y="5035671"/>
            <a:ext cx="1419930" cy="1091733"/>
          </a:xfrm>
          <a:custGeom>
            <a:avLst/>
            <a:gdLst/>
            <a:ahLst/>
            <a:cxnLst/>
            <a:rect l="l" t="t" r="r" b="b"/>
            <a:pathLst>
              <a:path w="12602" h="10876" extrusionOk="0">
                <a:moveTo>
                  <a:pt x="1" y="1"/>
                </a:moveTo>
                <a:lnTo>
                  <a:pt x="1" y="2773"/>
                </a:lnTo>
                <a:cubicBezTo>
                  <a:pt x="2485" y="4512"/>
                  <a:pt x="5727" y="7110"/>
                  <a:pt x="9419" y="10876"/>
                </a:cubicBezTo>
                <a:lnTo>
                  <a:pt x="12601" y="10876"/>
                </a:lnTo>
                <a:cubicBezTo>
                  <a:pt x="7439" y="5351"/>
                  <a:pt x="3028" y="19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526;p28">
            <a:extLst>
              <a:ext uri="{FF2B5EF4-FFF2-40B4-BE49-F238E27FC236}">
                <a16:creationId xmlns:a16="http://schemas.microsoft.com/office/drawing/2014/main" id="{95629EDC-28B2-4DDF-A77F-61947E857C9A}"/>
              </a:ext>
            </a:extLst>
          </p:cNvPr>
          <p:cNvSpPr/>
          <p:nvPr/>
        </p:nvSpPr>
        <p:spPr>
          <a:xfrm>
            <a:off x="-82661" y="4577433"/>
            <a:ext cx="2931916" cy="1549968"/>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28">
            <a:extLst>
              <a:ext uri="{FF2B5EF4-FFF2-40B4-BE49-F238E27FC236}">
                <a16:creationId xmlns:a16="http://schemas.microsoft.com/office/drawing/2014/main" id="{4CD360C0-9578-D7D1-A3A6-5F226F2D0017}"/>
              </a:ext>
            </a:extLst>
          </p:cNvPr>
          <p:cNvSpPr/>
          <p:nvPr/>
        </p:nvSpPr>
        <p:spPr>
          <a:xfrm>
            <a:off x="-82661" y="4185246"/>
            <a:ext cx="4441648" cy="1942152"/>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552;p28">
            <a:extLst>
              <a:ext uri="{FF2B5EF4-FFF2-40B4-BE49-F238E27FC236}">
                <a16:creationId xmlns:a16="http://schemas.microsoft.com/office/drawing/2014/main" id="{FD069445-42EF-2A17-0B01-FBEDAB074A51}"/>
              </a:ext>
            </a:extLst>
          </p:cNvPr>
          <p:cNvSpPr/>
          <p:nvPr/>
        </p:nvSpPr>
        <p:spPr>
          <a:xfrm rot="1127584" flipH="1">
            <a:off x="7164187" y="3891041"/>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45;p29">
            <a:extLst>
              <a:ext uri="{FF2B5EF4-FFF2-40B4-BE49-F238E27FC236}">
                <a16:creationId xmlns:a16="http://schemas.microsoft.com/office/drawing/2014/main" id="{E494050B-8B8C-9869-9197-B26036DE3969}"/>
              </a:ext>
            </a:extLst>
          </p:cNvPr>
          <p:cNvSpPr/>
          <p:nvPr/>
        </p:nvSpPr>
        <p:spPr>
          <a:xfrm rot="20903162">
            <a:off x="2178661" y="426442"/>
            <a:ext cx="1110491" cy="299478"/>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646;p29">
            <a:extLst>
              <a:ext uri="{FF2B5EF4-FFF2-40B4-BE49-F238E27FC236}">
                <a16:creationId xmlns:a16="http://schemas.microsoft.com/office/drawing/2014/main" id="{3C4188BB-911F-3F0C-F060-2E3CD3F6A69B}"/>
              </a:ext>
            </a:extLst>
          </p:cNvPr>
          <p:cNvSpPr/>
          <p:nvPr/>
        </p:nvSpPr>
        <p:spPr>
          <a:xfrm>
            <a:off x="8152844" y="11873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rupo 10">
            <a:extLst>
              <a:ext uri="{FF2B5EF4-FFF2-40B4-BE49-F238E27FC236}">
                <a16:creationId xmlns:a16="http://schemas.microsoft.com/office/drawing/2014/main" id="{FF93680B-DBED-243A-A6EA-CA83A536DF4A}"/>
              </a:ext>
            </a:extLst>
          </p:cNvPr>
          <p:cNvGrpSpPr/>
          <p:nvPr/>
        </p:nvGrpSpPr>
        <p:grpSpPr>
          <a:xfrm>
            <a:off x="6216137" y="268375"/>
            <a:ext cx="2667793" cy="724347"/>
            <a:chOff x="5837464" y="242061"/>
            <a:chExt cx="2667793" cy="724347"/>
          </a:xfrm>
        </p:grpSpPr>
        <p:pic>
          <p:nvPicPr>
            <p:cNvPr id="12" name="Picture 2" descr="ANT – Agencia Nacional de Tierras">
              <a:extLst>
                <a:ext uri="{FF2B5EF4-FFF2-40B4-BE49-F238E27FC236}">
                  <a16:creationId xmlns:a16="http://schemas.microsoft.com/office/drawing/2014/main" id="{D94FACFB-FDE5-EABC-4A50-84C094613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609" y="248982"/>
              <a:ext cx="1237648" cy="6875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Agencia de Desarrollo Rural">
              <a:extLst>
                <a:ext uri="{FF2B5EF4-FFF2-40B4-BE49-F238E27FC236}">
                  <a16:creationId xmlns:a16="http://schemas.microsoft.com/office/drawing/2014/main" id="{9E281887-44F5-827A-02F8-9D3C045E47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770"/>
            <a:stretch/>
          </p:blipFill>
          <p:spPr bwMode="auto">
            <a:xfrm>
              <a:off x="5837464" y="242061"/>
              <a:ext cx="1352050" cy="7243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Google Shape;522;p28">
            <a:extLst>
              <a:ext uri="{FF2B5EF4-FFF2-40B4-BE49-F238E27FC236}">
                <a16:creationId xmlns:a16="http://schemas.microsoft.com/office/drawing/2014/main" id="{416FC9EC-2AC6-0313-B8EF-41B172F103DB}"/>
              </a:ext>
            </a:extLst>
          </p:cNvPr>
          <p:cNvSpPr txBox="1">
            <a:spLocks/>
          </p:cNvSpPr>
          <p:nvPr/>
        </p:nvSpPr>
        <p:spPr>
          <a:xfrm>
            <a:off x="2976462" y="1476436"/>
            <a:ext cx="5546436" cy="9883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1pPr>
            <a:lvl2pPr marL="914400" marR="0" lvl="1" indent="-304800" algn="ctr" rtl="0">
              <a:lnSpc>
                <a:spcPct val="100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2pPr>
            <a:lvl3pPr marL="1371600" marR="0" lvl="2" indent="-304800" algn="ctr" rtl="0">
              <a:lnSpc>
                <a:spcPct val="100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3pPr>
            <a:lvl4pPr marL="1828800" marR="0" lvl="3" indent="-304800" algn="ctr" rtl="0">
              <a:lnSpc>
                <a:spcPct val="100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4pPr>
            <a:lvl5pPr marL="2286000" marR="0" lvl="4" indent="-304800" algn="ctr" rtl="0">
              <a:lnSpc>
                <a:spcPct val="100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5pPr>
            <a:lvl6pPr marL="2743200" marR="0" lvl="5" indent="-304800" algn="ctr" rtl="0">
              <a:lnSpc>
                <a:spcPct val="100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6pPr>
            <a:lvl7pPr marL="3200400" marR="0" lvl="6" indent="-304800" algn="ctr" rtl="0">
              <a:lnSpc>
                <a:spcPct val="100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7pPr>
            <a:lvl8pPr marL="3657600" marR="0" lvl="7" indent="-304800" algn="ctr" rtl="0">
              <a:lnSpc>
                <a:spcPct val="100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8pPr>
            <a:lvl9pPr marL="4114800" marR="0" lvl="8" indent="-304800" algn="ctr" rtl="0">
              <a:lnSpc>
                <a:spcPct val="100000"/>
              </a:lnSpc>
              <a:spcBef>
                <a:spcPts val="0"/>
              </a:spcBef>
              <a:spcAft>
                <a:spcPts val="0"/>
              </a:spcAft>
              <a:buClr>
                <a:schemeClr val="accent5"/>
              </a:buClr>
              <a:buSzPts val="1200"/>
              <a:buFont typeface="Roboto"/>
              <a:buNone/>
              <a:defRPr sz="1200" b="0" i="0" u="none" strike="noStrike" cap="none">
                <a:solidFill>
                  <a:schemeClr val="accent5"/>
                </a:solidFill>
                <a:latin typeface="Roboto"/>
                <a:ea typeface="Roboto"/>
                <a:cs typeface="Roboto"/>
                <a:sym typeface="Roboto"/>
              </a:defRPr>
            </a:lvl9pPr>
          </a:lstStyle>
          <a:p>
            <a:pPr marL="0" indent="0" algn="l">
              <a:buClr>
                <a:schemeClr val="dk1"/>
              </a:buClr>
              <a:buSzPts val="1100"/>
              <a:buFont typeface="Arial"/>
              <a:buNone/>
            </a:pPr>
            <a:r>
              <a:rPr lang="es-MX" b="1" dirty="0"/>
              <a:t>Objetivo del Programa</a:t>
            </a:r>
          </a:p>
          <a:p>
            <a:pPr marL="0" indent="0" algn="just">
              <a:buClr>
                <a:schemeClr val="dk1"/>
              </a:buClr>
              <a:buSzPts val="1100"/>
              <a:buFont typeface="Arial"/>
              <a:buNone/>
            </a:pPr>
            <a:endParaRPr lang="es-MX" dirty="0"/>
          </a:p>
          <a:p>
            <a:pPr marL="0" indent="0" algn="just">
              <a:buClr>
                <a:schemeClr val="dk1"/>
              </a:buClr>
              <a:buSzPts val="1100"/>
              <a:buFont typeface="Arial"/>
              <a:buNone/>
            </a:pPr>
            <a:r>
              <a:rPr lang="es-MX" sz="1300" dirty="0"/>
              <a:t>Adjudicación y entrega de tierras rurales ingresadas al Fondo de Tierras para la Reforma Agraria, Desarrollo Rural y Reforma Rural Integral. </a:t>
            </a:r>
          </a:p>
        </p:txBody>
      </p:sp>
      <p:sp>
        <p:nvSpPr>
          <p:cNvPr id="15" name="Google Shape;2168;p47">
            <a:extLst>
              <a:ext uri="{FF2B5EF4-FFF2-40B4-BE49-F238E27FC236}">
                <a16:creationId xmlns:a16="http://schemas.microsoft.com/office/drawing/2014/main" id="{D5C97BBA-7F98-366D-C180-89E700938287}"/>
              </a:ext>
            </a:extLst>
          </p:cNvPr>
          <p:cNvSpPr txBox="1">
            <a:spLocks/>
          </p:cNvSpPr>
          <p:nvPr/>
        </p:nvSpPr>
        <p:spPr>
          <a:xfrm>
            <a:off x="2733907" y="2928845"/>
            <a:ext cx="165232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1pPr>
            <a:lvl2pPr marR="0" lvl="1" algn="ctr" rtl="0">
              <a:lnSpc>
                <a:spcPct val="100000"/>
              </a:lnSpc>
              <a:spcBef>
                <a:spcPts val="0"/>
              </a:spcBef>
              <a:spcAft>
                <a:spcPts val="0"/>
              </a:spcAft>
              <a:buClr>
                <a:schemeClr val="dk1"/>
              </a:buClr>
              <a:buSzPts val="36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2pPr>
            <a:lvl3pPr marR="0" lvl="2" algn="ctr" rtl="0">
              <a:lnSpc>
                <a:spcPct val="100000"/>
              </a:lnSpc>
              <a:spcBef>
                <a:spcPts val="0"/>
              </a:spcBef>
              <a:spcAft>
                <a:spcPts val="0"/>
              </a:spcAft>
              <a:buClr>
                <a:schemeClr val="dk1"/>
              </a:buClr>
              <a:buSzPts val="36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3pPr>
            <a:lvl4pPr marR="0" lvl="3" algn="ctr" rtl="0">
              <a:lnSpc>
                <a:spcPct val="100000"/>
              </a:lnSpc>
              <a:spcBef>
                <a:spcPts val="0"/>
              </a:spcBef>
              <a:spcAft>
                <a:spcPts val="0"/>
              </a:spcAft>
              <a:buClr>
                <a:schemeClr val="dk1"/>
              </a:buClr>
              <a:buSzPts val="36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4pPr>
            <a:lvl5pPr marR="0" lvl="4" algn="ctr" rtl="0">
              <a:lnSpc>
                <a:spcPct val="100000"/>
              </a:lnSpc>
              <a:spcBef>
                <a:spcPts val="0"/>
              </a:spcBef>
              <a:spcAft>
                <a:spcPts val="0"/>
              </a:spcAft>
              <a:buClr>
                <a:schemeClr val="dk1"/>
              </a:buClr>
              <a:buSzPts val="36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5pPr>
            <a:lvl6pPr marR="0" lvl="5" algn="ctr" rtl="0">
              <a:lnSpc>
                <a:spcPct val="100000"/>
              </a:lnSpc>
              <a:spcBef>
                <a:spcPts val="0"/>
              </a:spcBef>
              <a:spcAft>
                <a:spcPts val="0"/>
              </a:spcAft>
              <a:buClr>
                <a:schemeClr val="dk1"/>
              </a:buClr>
              <a:buSzPts val="36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6pPr>
            <a:lvl7pPr marR="0" lvl="6" algn="ctr" rtl="0">
              <a:lnSpc>
                <a:spcPct val="100000"/>
              </a:lnSpc>
              <a:spcBef>
                <a:spcPts val="0"/>
              </a:spcBef>
              <a:spcAft>
                <a:spcPts val="0"/>
              </a:spcAft>
              <a:buClr>
                <a:schemeClr val="dk1"/>
              </a:buClr>
              <a:buSzPts val="36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7pPr>
            <a:lvl8pPr marR="0" lvl="7" algn="ctr" rtl="0">
              <a:lnSpc>
                <a:spcPct val="100000"/>
              </a:lnSpc>
              <a:spcBef>
                <a:spcPts val="0"/>
              </a:spcBef>
              <a:spcAft>
                <a:spcPts val="0"/>
              </a:spcAft>
              <a:buClr>
                <a:schemeClr val="dk1"/>
              </a:buClr>
              <a:buSzPts val="36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8pPr>
            <a:lvl9pPr marR="0" lvl="8" algn="ctr" rtl="0">
              <a:lnSpc>
                <a:spcPct val="100000"/>
              </a:lnSpc>
              <a:spcBef>
                <a:spcPts val="0"/>
              </a:spcBef>
              <a:spcAft>
                <a:spcPts val="0"/>
              </a:spcAft>
              <a:buClr>
                <a:schemeClr val="dk1"/>
              </a:buClr>
              <a:buSzPts val="36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9pPr>
          </a:lstStyle>
          <a:p>
            <a:r>
              <a:rPr lang="es-CO" sz="1400" dirty="0"/>
              <a:t>Requisitos:</a:t>
            </a:r>
          </a:p>
        </p:txBody>
      </p:sp>
      <p:sp>
        <p:nvSpPr>
          <p:cNvPr id="16" name="CuadroTexto 15">
            <a:extLst>
              <a:ext uri="{FF2B5EF4-FFF2-40B4-BE49-F238E27FC236}">
                <a16:creationId xmlns:a16="http://schemas.microsoft.com/office/drawing/2014/main" id="{F57E756E-55D8-E7AD-1670-168C05D2556C}"/>
              </a:ext>
            </a:extLst>
          </p:cNvPr>
          <p:cNvSpPr txBox="1"/>
          <p:nvPr/>
        </p:nvSpPr>
        <p:spPr>
          <a:xfrm>
            <a:off x="4166293" y="2540189"/>
            <a:ext cx="4592674" cy="15696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1100"/>
              <a:buNone/>
              <a:defRPr sz="1200" b="1">
                <a:solidFill>
                  <a:schemeClr val="accent5"/>
                </a:solidFill>
                <a:latin typeface="Roboto"/>
                <a:ea typeface="Roboto"/>
                <a:cs typeface="Roboto"/>
              </a:defRPr>
            </a:lvl1pPr>
            <a:lvl2pPr marL="914400" indent="-304800" algn="ctr">
              <a:buClr>
                <a:schemeClr val="accent5"/>
              </a:buClr>
              <a:buSzPts val="1200"/>
              <a:buFont typeface="Roboto"/>
              <a:buNone/>
              <a:defRPr sz="1200">
                <a:solidFill>
                  <a:schemeClr val="accent5"/>
                </a:solidFill>
                <a:latin typeface="Roboto"/>
                <a:ea typeface="Roboto"/>
                <a:cs typeface="Roboto"/>
              </a:defRPr>
            </a:lvl2pPr>
            <a:lvl3pPr marL="1371600" indent="-304800" algn="ctr">
              <a:buClr>
                <a:schemeClr val="accent5"/>
              </a:buClr>
              <a:buSzPts val="1200"/>
              <a:buFont typeface="Roboto"/>
              <a:buNone/>
              <a:defRPr sz="1200">
                <a:solidFill>
                  <a:schemeClr val="accent5"/>
                </a:solidFill>
                <a:latin typeface="Roboto"/>
                <a:ea typeface="Roboto"/>
                <a:cs typeface="Roboto"/>
              </a:defRPr>
            </a:lvl3pPr>
            <a:lvl4pPr marL="1828800" indent="-304800" algn="ctr">
              <a:buClr>
                <a:schemeClr val="accent5"/>
              </a:buClr>
              <a:buSzPts val="1200"/>
              <a:buFont typeface="Roboto"/>
              <a:buNone/>
              <a:defRPr sz="1200">
                <a:solidFill>
                  <a:schemeClr val="accent5"/>
                </a:solidFill>
                <a:latin typeface="Roboto"/>
                <a:ea typeface="Roboto"/>
                <a:cs typeface="Roboto"/>
              </a:defRPr>
            </a:lvl4pPr>
            <a:lvl5pPr marL="2286000" indent="-304800" algn="ctr">
              <a:buClr>
                <a:schemeClr val="accent5"/>
              </a:buClr>
              <a:buSzPts val="1200"/>
              <a:buFont typeface="Roboto"/>
              <a:buNone/>
              <a:defRPr sz="1200">
                <a:solidFill>
                  <a:schemeClr val="accent5"/>
                </a:solidFill>
                <a:latin typeface="Roboto"/>
                <a:ea typeface="Roboto"/>
                <a:cs typeface="Roboto"/>
              </a:defRPr>
            </a:lvl5pPr>
            <a:lvl6pPr marL="2743200" indent="-304800" algn="ctr">
              <a:buClr>
                <a:schemeClr val="accent5"/>
              </a:buClr>
              <a:buSzPts val="1200"/>
              <a:buFont typeface="Roboto"/>
              <a:buNone/>
              <a:defRPr sz="1200">
                <a:solidFill>
                  <a:schemeClr val="accent5"/>
                </a:solidFill>
                <a:latin typeface="Roboto"/>
                <a:ea typeface="Roboto"/>
                <a:cs typeface="Roboto"/>
              </a:defRPr>
            </a:lvl6pPr>
            <a:lvl7pPr marL="3200400" indent="-304800" algn="ctr">
              <a:buClr>
                <a:schemeClr val="accent5"/>
              </a:buClr>
              <a:buSzPts val="1200"/>
              <a:buFont typeface="Roboto"/>
              <a:buNone/>
              <a:defRPr sz="1200">
                <a:solidFill>
                  <a:schemeClr val="accent5"/>
                </a:solidFill>
                <a:latin typeface="Roboto"/>
                <a:ea typeface="Roboto"/>
                <a:cs typeface="Roboto"/>
              </a:defRPr>
            </a:lvl7pPr>
            <a:lvl8pPr marL="3657600" indent="-304800" algn="ctr">
              <a:buClr>
                <a:schemeClr val="accent5"/>
              </a:buClr>
              <a:buSzPts val="1200"/>
              <a:buFont typeface="Roboto"/>
              <a:buNone/>
              <a:defRPr sz="1200">
                <a:solidFill>
                  <a:schemeClr val="accent5"/>
                </a:solidFill>
                <a:latin typeface="Roboto"/>
                <a:ea typeface="Roboto"/>
                <a:cs typeface="Roboto"/>
              </a:defRPr>
            </a:lvl8pPr>
            <a:lvl9pPr marL="4114800" indent="-304800" algn="ctr">
              <a:buClr>
                <a:schemeClr val="accent5"/>
              </a:buClr>
              <a:buSzPts val="1200"/>
              <a:buFont typeface="Roboto"/>
              <a:buNone/>
              <a:defRPr sz="1200">
                <a:solidFill>
                  <a:schemeClr val="accent5"/>
                </a:solidFill>
                <a:latin typeface="Roboto"/>
                <a:ea typeface="Roboto"/>
                <a:cs typeface="Roboto"/>
              </a:defRPr>
            </a:lvl9pPr>
          </a:lstStyle>
          <a:p>
            <a:pPr marL="228600" indent="-228600">
              <a:buFont typeface="+mj-lt"/>
              <a:buAutoNum type="arabicPeriod"/>
            </a:pPr>
            <a:r>
              <a:rPr lang="es-ES" b="0" dirty="0">
                <a:sym typeface="Roboto"/>
              </a:rPr>
              <a:t>Que trabajen o realicen labores en el campo.</a:t>
            </a:r>
          </a:p>
          <a:p>
            <a:pPr marL="228600" indent="-228600">
              <a:buFont typeface="+mj-lt"/>
              <a:buAutoNum type="arabicPeriod"/>
            </a:pPr>
            <a:r>
              <a:rPr lang="es-ES" b="0" dirty="0">
                <a:sym typeface="Roboto"/>
              </a:rPr>
              <a:t>Experiencia en actividades agropecuarias, pecuarias, acuícolas o forestales y de la economía de cuidado.</a:t>
            </a:r>
          </a:p>
          <a:p>
            <a:pPr marL="228600" indent="-228600">
              <a:buFont typeface="+mj-lt"/>
              <a:buAutoNum type="arabicPeriod"/>
            </a:pPr>
            <a:r>
              <a:rPr lang="es-MX" b="0" dirty="0"/>
              <a:t>Vinculación a organizaciones campesinas o de economía solidaria.</a:t>
            </a:r>
          </a:p>
          <a:p>
            <a:pPr marL="228600" indent="-228600">
              <a:buFont typeface="+mj-lt"/>
              <a:buAutoNum type="arabicPeriod"/>
            </a:pPr>
            <a:r>
              <a:rPr lang="es-MX" b="0" dirty="0"/>
              <a:t>Acreditar formación académica en ciencias agropecuarias, forestales, ambientales. </a:t>
            </a:r>
          </a:p>
          <a:p>
            <a:endParaRPr lang="es-ES" dirty="0">
              <a:sym typeface="Roboto"/>
            </a:endParaRPr>
          </a:p>
          <a:p>
            <a:endParaRPr lang="es-CO" dirty="0"/>
          </a:p>
        </p:txBody>
      </p:sp>
      <p:pic>
        <p:nvPicPr>
          <p:cNvPr id="17" name="Imagen 16">
            <a:extLst>
              <a:ext uri="{FF2B5EF4-FFF2-40B4-BE49-F238E27FC236}">
                <a16:creationId xmlns:a16="http://schemas.microsoft.com/office/drawing/2014/main" id="{BD598280-FDA3-5900-8092-CC0CE40728F1}"/>
              </a:ext>
            </a:extLst>
          </p:cNvPr>
          <p:cNvPicPr>
            <a:picLocks noChangeAspect="1"/>
          </p:cNvPicPr>
          <p:nvPr/>
        </p:nvPicPr>
        <p:blipFill>
          <a:blip r:embed="rId5"/>
          <a:stretch>
            <a:fillRect/>
          </a:stretch>
        </p:blipFill>
        <p:spPr>
          <a:xfrm>
            <a:off x="249192" y="1728305"/>
            <a:ext cx="2600063" cy="2855807"/>
          </a:xfrm>
          <a:prstGeom prst="rect">
            <a:avLst/>
          </a:prstGeom>
        </p:spPr>
      </p:pic>
      <p:sp>
        <p:nvSpPr>
          <p:cNvPr id="18" name="Google Shape;646;p29">
            <a:extLst>
              <a:ext uri="{FF2B5EF4-FFF2-40B4-BE49-F238E27FC236}">
                <a16:creationId xmlns:a16="http://schemas.microsoft.com/office/drawing/2014/main" id="{6D2D7CE5-7720-9D81-E87D-ABE03F83966B}"/>
              </a:ext>
            </a:extLst>
          </p:cNvPr>
          <p:cNvSpPr/>
          <p:nvPr/>
        </p:nvSpPr>
        <p:spPr>
          <a:xfrm>
            <a:off x="4450762" y="417891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646;p29">
            <a:extLst>
              <a:ext uri="{FF2B5EF4-FFF2-40B4-BE49-F238E27FC236}">
                <a16:creationId xmlns:a16="http://schemas.microsoft.com/office/drawing/2014/main" id="{83483D59-5D37-D449-F162-97E279D35FF9}"/>
              </a:ext>
            </a:extLst>
          </p:cNvPr>
          <p:cNvSpPr/>
          <p:nvPr/>
        </p:nvSpPr>
        <p:spPr>
          <a:xfrm>
            <a:off x="547525" y="2490848"/>
            <a:ext cx="509910" cy="161803"/>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58;p29">
            <a:extLst>
              <a:ext uri="{FF2B5EF4-FFF2-40B4-BE49-F238E27FC236}">
                <a16:creationId xmlns:a16="http://schemas.microsoft.com/office/drawing/2014/main" id="{619C1710-EBD3-7B1B-8D3D-5F928DBC03E2}"/>
              </a:ext>
            </a:extLst>
          </p:cNvPr>
          <p:cNvSpPr txBox="1">
            <a:spLocks noGrp="1"/>
          </p:cNvSpPr>
          <p:nvPr>
            <p:ph type="title"/>
          </p:nvPr>
        </p:nvSpPr>
        <p:spPr>
          <a:xfrm>
            <a:off x="547525" y="302641"/>
            <a:ext cx="5161312"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sz="2000" dirty="0"/>
              <a:t>Priorización de Juventudes Rurales en Acceso y Formalización de Tierras</a:t>
            </a:r>
            <a:endParaRPr sz="2000" dirty="0"/>
          </a:p>
        </p:txBody>
      </p:sp>
    </p:spTree>
    <p:extLst>
      <p:ext uri="{BB962C8B-B14F-4D97-AF65-F5344CB8AC3E}">
        <p14:creationId xmlns:p14="http://schemas.microsoft.com/office/powerpoint/2010/main" val="2499204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284;p47">
            <a:extLst>
              <a:ext uri="{FF2B5EF4-FFF2-40B4-BE49-F238E27FC236}">
                <a16:creationId xmlns:a16="http://schemas.microsoft.com/office/drawing/2014/main" id="{9A7377FB-439C-20F4-7EB3-6B927E507241}"/>
              </a:ext>
            </a:extLst>
          </p:cNvPr>
          <p:cNvGrpSpPr/>
          <p:nvPr/>
        </p:nvGrpSpPr>
        <p:grpSpPr>
          <a:xfrm>
            <a:off x="3731242" y="1224116"/>
            <a:ext cx="1452815" cy="1631959"/>
            <a:chOff x="6891655" y="3232233"/>
            <a:chExt cx="287903" cy="418791"/>
          </a:xfrm>
        </p:grpSpPr>
        <p:sp>
          <p:nvSpPr>
            <p:cNvPr id="6" name="Google Shape;3285;p47">
              <a:extLst>
                <a:ext uri="{FF2B5EF4-FFF2-40B4-BE49-F238E27FC236}">
                  <a16:creationId xmlns:a16="http://schemas.microsoft.com/office/drawing/2014/main" id="{E21E8FEC-2257-6822-02E7-8CF3244D4AEE}"/>
                </a:ext>
              </a:extLst>
            </p:cNvPr>
            <p:cNvSpPr/>
            <p:nvPr/>
          </p:nvSpPr>
          <p:spPr>
            <a:xfrm>
              <a:off x="6891655" y="3480900"/>
              <a:ext cx="287903" cy="170124"/>
            </a:xfrm>
            <a:custGeom>
              <a:avLst/>
              <a:gdLst/>
              <a:ahLst/>
              <a:cxnLst/>
              <a:rect l="l" t="t" r="r" b="b"/>
              <a:pathLst>
                <a:path w="12276" h="7254" extrusionOk="0">
                  <a:moveTo>
                    <a:pt x="4561" y="0"/>
                  </a:moveTo>
                  <a:lnTo>
                    <a:pt x="3937" y="230"/>
                  </a:lnTo>
                  <a:lnTo>
                    <a:pt x="3385" y="792"/>
                  </a:lnTo>
                  <a:lnTo>
                    <a:pt x="2823" y="639"/>
                  </a:lnTo>
                  <a:lnTo>
                    <a:pt x="1061" y="1285"/>
                  </a:lnTo>
                  <a:cubicBezTo>
                    <a:pt x="422" y="1519"/>
                    <a:pt x="1" y="2125"/>
                    <a:pt x="1" y="2804"/>
                  </a:cubicBezTo>
                  <a:lnTo>
                    <a:pt x="1" y="7254"/>
                  </a:lnTo>
                  <a:lnTo>
                    <a:pt x="1710" y="7254"/>
                  </a:lnTo>
                  <a:lnTo>
                    <a:pt x="2827" y="6895"/>
                  </a:lnTo>
                  <a:lnTo>
                    <a:pt x="9522" y="6895"/>
                  </a:lnTo>
                  <a:lnTo>
                    <a:pt x="10638" y="7254"/>
                  </a:lnTo>
                  <a:lnTo>
                    <a:pt x="12275" y="7254"/>
                  </a:lnTo>
                  <a:lnTo>
                    <a:pt x="12275" y="2804"/>
                  </a:lnTo>
                  <a:cubicBezTo>
                    <a:pt x="12275" y="2125"/>
                    <a:pt x="11854" y="1519"/>
                    <a:pt x="11215" y="1285"/>
                  </a:cubicBezTo>
                  <a:lnTo>
                    <a:pt x="9518" y="663"/>
                  </a:lnTo>
                  <a:lnTo>
                    <a:pt x="8964" y="818"/>
                  </a:lnTo>
                  <a:lnTo>
                    <a:pt x="8402" y="252"/>
                  </a:lnTo>
                  <a:lnTo>
                    <a:pt x="7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3286;p47">
              <a:extLst>
                <a:ext uri="{FF2B5EF4-FFF2-40B4-BE49-F238E27FC236}">
                  <a16:creationId xmlns:a16="http://schemas.microsoft.com/office/drawing/2014/main" id="{AD25D758-049F-C8AC-67B4-9D0AF0CF76CF}"/>
                </a:ext>
              </a:extLst>
            </p:cNvPr>
            <p:cNvSpPr/>
            <p:nvPr/>
          </p:nvSpPr>
          <p:spPr>
            <a:xfrm>
              <a:off x="6891655" y="3480900"/>
              <a:ext cx="132272" cy="170124"/>
            </a:xfrm>
            <a:custGeom>
              <a:avLst/>
              <a:gdLst/>
              <a:ahLst/>
              <a:cxnLst/>
              <a:rect l="l" t="t" r="r" b="b"/>
              <a:pathLst>
                <a:path w="5640" h="7254" extrusionOk="0">
                  <a:moveTo>
                    <a:pt x="4561" y="0"/>
                  </a:moveTo>
                  <a:lnTo>
                    <a:pt x="3937" y="230"/>
                  </a:lnTo>
                  <a:lnTo>
                    <a:pt x="3385" y="792"/>
                  </a:lnTo>
                  <a:lnTo>
                    <a:pt x="2823" y="639"/>
                  </a:lnTo>
                  <a:lnTo>
                    <a:pt x="1061" y="1285"/>
                  </a:lnTo>
                  <a:cubicBezTo>
                    <a:pt x="422" y="1519"/>
                    <a:pt x="1" y="2125"/>
                    <a:pt x="1" y="2804"/>
                  </a:cubicBezTo>
                  <a:lnTo>
                    <a:pt x="1" y="7254"/>
                  </a:lnTo>
                  <a:lnTo>
                    <a:pt x="1077" y="7254"/>
                  </a:lnTo>
                  <a:lnTo>
                    <a:pt x="1077" y="2804"/>
                  </a:lnTo>
                  <a:cubicBezTo>
                    <a:pt x="1077" y="2125"/>
                    <a:pt x="1501" y="1519"/>
                    <a:pt x="2137" y="1285"/>
                  </a:cubicBezTo>
                  <a:lnTo>
                    <a:pt x="5640"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3287;p47">
              <a:extLst>
                <a:ext uri="{FF2B5EF4-FFF2-40B4-BE49-F238E27FC236}">
                  <a16:creationId xmlns:a16="http://schemas.microsoft.com/office/drawing/2014/main" id="{734B4A53-19B4-1493-9955-38089F1688C6}"/>
                </a:ext>
              </a:extLst>
            </p:cNvPr>
            <p:cNvSpPr/>
            <p:nvPr/>
          </p:nvSpPr>
          <p:spPr>
            <a:xfrm>
              <a:off x="6999467" y="3441617"/>
              <a:ext cx="73946" cy="51713"/>
            </a:xfrm>
            <a:custGeom>
              <a:avLst/>
              <a:gdLst/>
              <a:ahLst/>
              <a:cxnLst/>
              <a:rect l="l" t="t" r="r" b="b"/>
              <a:pathLst>
                <a:path w="3153" h="2205" extrusionOk="0">
                  <a:moveTo>
                    <a:pt x="1576" y="1"/>
                  </a:moveTo>
                  <a:lnTo>
                    <a:pt x="1" y="195"/>
                  </a:lnTo>
                  <a:lnTo>
                    <a:pt x="1" y="1678"/>
                  </a:lnTo>
                  <a:cubicBezTo>
                    <a:pt x="468" y="2029"/>
                    <a:pt x="1023" y="2205"/>
                    <a:pt x="1578" y="2205"/>
                  </a:cubicBezTo>
                  <a:cubicBezTo>
                    <a:pt x="2132" y="2205"/>
                    <a:pt x="2687" y="2029"/>
                    <a:pt x="3153" y="1678"/>
                  </a:cubicBezTo>
                  <a:lnTo>
                    <a:pt x="3153" y="195"/>
                  </a:lnTo>
                  <a:lnTo>
                    <a:pt x="1576"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3288;p47">
              <a:extLst>
                <a:ext uri="{FF2B5EF4-FFF2-40B4-BE49-F238E27FC236}">
                  <a16:creationId xmlns:a16="http://schemas.microsoft.com/office/drawing/2014/main" id="{3B227F23-33E8-79F1-B7EB-B7D6953F71D7}"/>
                </a:ext>
              </a:extLst>
            </p:cNvPr>
            <p:cNvSpPr/>
            <p:nvPr/>
          </p:nvSpPr>
          <p:spPr>
            <a:xfrm>
              <a:off x="6999467" y="3446190"/>
              <a:ext cx="49625" cy="47140"/>
            </a:xfrm>
            <a:custGeom>
              <a:avLst/>
              <a:gdLst/>
              <a:ahLst/>
              <a:cxnLst/>
              <a:rect l="l" t="t" r="r" b="b"/>
              <a:pathLst>
                <a:path w="2116" h="2010" extrusionOk="0">
                  <a:moveTo>
                    <a:pt x="1" y="0"/>
                  </a:moveTo>
                  <a:lnTo>
                    <a:pt x="1" y="1483"/>
                  </a:lnTo>
                  <a:cubicBezTo>
                    <a:pt x="467" y="1834"/>
                    <a:pt x="1022" y="2009"/>
                    <a:pt x="1576" y="2009"/>
                  </a:cubicBezTo>
                  <a:cubicBezTo>
                    <a:pt x="1757" y="2009"/>
                    <a:pt x="1938" y="1990"/>
                    <a:pt x="2115" y="1953"/>
                  </a:cubicBezTo>
                  <a:cubicBezTo>
                    <a:pt x="1748" y="1877"/>
                    <a:pt x="1393" y="1720"/>
                    <a:pt x="1079" y="1483"/>
                  </a:cubicBezTo>
                  <a:lnTo>
                    <a:pt x="1079" y="0"/>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3289;p47">
              <a:extLst>
                <a:ext uri="{FF2B5EF4-FFF2-40B4-BE49-F238E27FC236}">
                  <a16:creationId xmlns:a16="http://schemas.microsoft.com/office/drawing/2014/main" id="{73C6A1A9-8CF0-FE0F-7D29-76A5AC5E6CD3}"/>
                </a:ext>
              </a:extLst>
            </p:cNvPr>
            <p:cNvSpPr/>
            <p:nvPr/>
          </p:nvSpPr>
          <p:spPr>
            <a:xfrm>
              <a:off x="6931759" y="3402639"/>
              <a:ext cx="65174" cy="65198"/>
            </a:xfrm>
            <a:custGeom>
              <a:avLst/>
              <a:gdLst/>
              <a:ahLst/>
              <a:cxnLst/>
              <a:rect l="l" t="t" r="r" b="b"/>
              <a:pathLst>
                <a:path w="2779" h="2780" extrusionOk="0">
                  <a:moveTo>
                    <a:pt x="2155" y="1"/>
                  </a:moveTo>
                  <a:cubicBezTo>
                    <a:pt x="964" y="1"/>
                    <a:pt x="0" y="965"/>
                    <a:pt x="0" y="2156"/>
                  </a:cubicBezTo>
                  <a:lnTo>
                    <a:pt x="0" y="2527"/>
                  </a:lnTo>
                  <a:cubicBezTo>
                    <a:pt x="0" y="2666"/>
                    <a:pt x="113" y="2779"/>
                    <a:pt x="251" y="2779"/>
                  </a:cubicBezTo>
                  <a:lnTo>
                    <a:pt x="624" y="2779"/>
                  </a:lnTo>
                  <a:cubicBezTo>
                    <a:pt x="1813" y="2779"/>
                    <a:pt x="2779" y="1813"/>
                    <a:pt x="2779" y="623"/>
                  </a:cubicBezTo>
                  <a:lnTo>
                    <a:pt x="27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290;p47">
              <a:extLst>
                <a:ext uri="{FF2B5EF4-FFF2-40B4-BE49-F238E27FC236}">
                  <a16:creationId xmlns:a16="http://schemas.microsoft.com/office/drawing/2014/main" id="{D9077909-A739-6124-1FDA-B6069708A33F}"/>
                </a:ext>
              </a:extLst>
            </p:cNvPr>
            <p:cNvSpPr/>
            <p:nvPr/>
          </p:nvSpPr>
          <p:spPr>
            <a:xfrm>
              <a:off x="7075687" y="3402639"/>
              <a:ext cx="65174" cy="65198"/>
            </a:xfrm>
            <a:custGeom>
              <a:avLst/>
              <a:gdLst/>
              <a:ahLst/>
              <a:cxnLst/>
              <a:rect l="l" t="t" r="r" b="b"/>
              <a:pathLst>
                <a:path w="2779" h="2780" extrusionOk="0">
                  <a:moveTo>
                    <a:pt x="1" y="1"/>
                  </a:moveTo>
                  <a:lnTo>
                    <a:pt x="1" y="623"/>
                  </a:lnTo>
                  <a:cubicBezTo>
                    <a:pt x="1" y="1813"/>
                    <a:pt x="966" y="2779"/>
                    <a:pt x="2157" y="2779"/>
                  </a:cubicBezTo>
                  <a:lnTo>
                    <a:pt x="2528" y="2779"/>
                  </a:lnTo>
                  <a:cubicBezTo>
                    <a:pt x="2666" y="2779"/>
                    <a:pt x="2779" y="2666"/>
                    <a:pt x="2779" y="2527"/>
                  </a:cubicBezTo>
                  <a:lnTo>
                    <a:pt x="2779" y="2156"/>
                  </a:lnTo>
                  <a:cubicBezTo>
                    <a:pt x="2779" y="965"/>
                    <a:pt x="1816"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291;p47">
              <a:extLst>
                <a:ext uri="{FF2B5EF4-FFF2-40B4-BE49-F238E27FC236}">
                  <a16:creationId xmlns:a16="http://schemas.microsoft.com/office/drawing/2014/main" id="{ABE02C90-A400-4D86-C3D7-6C28DA215316}"/>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292;p47">
              <a:extLst>
                <a:ext uri="{FF2B5EF4-FFF2-40B4-BE49-F238E27FC236}">
                  <a16:creationId xmlns:a16="http://schemas.microsoft.com/office/drawing/2014/main" id="{B7A48A20-6C5B-F376-AF74-55E1DC7463DF}"/>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293;p47">
              <a:extLst>
                <a:ext uri="{FF2B5EF4-FFF2-40B4-BE49-F238E27FC236}">
                  <a16:creationId xmlns:a16="http://schemas.microsoft.com/office/drawing/2014/main" id="{9A5715ED-0C5F-C3D2-33A1-882C3BA16C65}"/>
                </a:ext>
              </a:extLst>
            </p:cNvPr>
            <p:cNvSpPr/>
            <p:nvPr/>
          </p:nvSpPr>
          <p:spPr>
            <a:xfrm>
              <a:off x="7068745" y="3396306"/>
              <a:ext cx="53214" cy="51666"/>
            </a:xfrm>
            <a:custGeom>
              <a:avLst/>
              <a:gdLst/>
              <a:ahLst/>
              <a:cxnLst/>
              <a:rect l="l" t="t" r="r" b="b"/>
              <a:pathLst>
                <a:path w="2269" h="2203" extrusionOk="0">
                  <a:moveTo>
                    <a:pt x="297" y="1"/>
                  </a:moveTo>
                  <a:cubicBezTo>
                    <a:pt x="228" y="1"/>
                    <a:pt x="159" y="27"/>
                    <a:pt x="107" y="80"/>
                  </a:cubicBezTo>
                  <a:cubicBezTo>
                    <a:pt x="1" y="186"/>
                    <a:pt x="2" y="357"/>
                    <a:pt x="107" y="461"/>
                  </a:cubicBezTo>
                  <a:lnTo>
                    <a:pt x="1783" y="2125"/>
                  </a:lnTo>
                  <a:cubicBezTo>
                    <a:pt x="1836" y="2176"/>
                    <a:pt x="1905" y="2202"/>
                    <a:pt x="1974" y="2202"/>
                  </a:cubicBezTo>
                  <a:cubicBezTo>
                    <a:pt x="2043" y="2202"/>
                    <a:pt x="2112" y="2176"/>
                    <a:pt x="2164" y="2123"/>
                  </a:cubicBezTo>
                  <a:cubicBezTo>
                    <a:pt x="2268" y="2017"/>
                    <a:pt x="2268" y="1846"/>
                    <a:pt x="2162" y="1742"/>
                  </a:cubicBezTo>
                  <a:lnTo>
                    <a:pt x="487" y="79"/>
                  </a:lnTo>
                  <a:cubicBezTo>
                    <a:pt x="434" y="27"/>
                    <a:pt x="365" y="1"/>
                    <a:pt x="297"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294;p47">
              <a:extLst>
                <a:ext uri="{FF2B5EF4-FFF2-40B4-BE49-F238E27FC236}">
                  <a16:creationId xmlns:a16="http://schemas.microsoft.com/office/drawing/2014/main" id="{2B3DD33E-5B24-2A93-90D7-F9847DB48571}"/>
                </a:ext>
              </a:extLst>
            </p:cNvPr>
            <p:cNvSpPr/>
            <p:nvPr/>
          </p:nvSpPr>
          <p:spPr>
            <a:xfrm>
              <a:off x="6950662" y="3396306"/>
              <a:ext cx="53237" cy="51666"/>
            </a:xfrm>
            <a:custGeom>
              <a:avLst/>
              <a:gdLst/>
              <a:ahLst/>
              <a:cxnLst/>
              <a:rect l="l" t="t" r="r" b="b"/>
              <a:pathLst>
                <a:path w="2270" h="2203" extrusionOk="0">
                  <a:moveTo>
                    <a:pt x="1973" y="1"/>
                  </a:moveTo>
                  <a:cubicBezTo>
                    <a:pt x="1904" y="1"/>
                    <a:pt x="1835" y="27"/>
                    <a:pt x="1782" y="79"/>
                  </a:cubicBezTo>
                  <a:lnTo>
                    <a:pt x="107" y="1742"/>
                  </a:lnTo>
                  <a:cubicBezTo>
                    <a:pt x="1" y="1846"/>
                    <a:pt x="1" y="2017"/>
                    <a:pt x="106" y="2123"/>
                  </a:cubicBezTo>
                  <a:cubicBezTo>
                    <a:pt x="158" y="2176"/>
                    <a:pt x="227" y="2202"/>
                    <a:pt x="298" y="2202"/>
                  </a:cubicBezTo>
                  <a:cubicBezTo>
                    <a:pt x="365" y="2202"/>
                    <a:pt x="434" y="2176"/>
                    <a:pt x="486" y="2125"/>
                  </a:cubicBezTo>
                  <a:lnTo>
                    <a:pt x="2163" y="461"/>
                  </a:lnTo>
                  <a:cubicBezTo>
                    <a:pt x="2267" y="357"/>
                    <a:pt x="2270" y="186"/>
                    <a:pt x="2164" y="80"/>
                  </a:cubicBezTo>
                  <a:cubicBezTo>
                    <a:pt x="2111" y="27"/>
                    <a:pt x="2042" y="1"/>
                    <a:pt x="197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295;p47">
              <a:extLst>
                <a:ext uri="{FF2B5EF4-FFF2-40B4-BE49-F238E27FC236}">
                  <a16:creationId xmlns:a16="http://schemas.microsoft.com/office/drawing/2014/main" id="{EB473A09-FC45-0D08-CBEA-B9A814AD5F30}"/>
                </a:ext>
              </a:extLst>
            </p:cNvPr>
            <p:cNvSpPr/>
            <p:nvPr/>
          </p:nvSpPr>
          <p:spPr>
            <a:xfrm>
              <a:off x="6964616" y="3284602"/>
              <a:ext cx="143670" cy="171227"/>
            </a:xfrm>
            <a:custGeom>
              <a:avLst/>
              <a:gdLst/>
              <a:ahLst/>
              <a:cxnLst/>
              <a:rect l="l" t="t" r="r" b="b"/>
              <a:pathLst>
                <a:path w="6126" h="7301" extrusionOk="0">
                  <a:moveTo>
                    <a:pt x="359" y="0"/>
                  </a:moveTo>
                  <a:lnTo>
                    <a:pt x="359" y="2232"/>
                  </a:lnTo>
                  <a:lnTo>
                    <a:pt x="0" y="3264"/>
                  </a:lnTo>
                  <a:lnTo>
                    <a:pt x="359" y="4296"/>
                  </a:lnTo>
                  <a:lnTo>
                    <a:pt x="359" y="4803"/>
                  </a:lnTo>
                  <a:cubicBezTo>
                    <a:pt x="359" y="6182"/>
                    <a:pt x="1478" y="7300"/>
                    <a:pt x="2858" y="7300"/>
                  </a:cubicBezTo>
                  <a:lnTo>
                    <a:pt x="3269" y="7300"/>
                  </a:lnTo>
                  <a:cubicBezTo>
                    <a:pt x="4649" y="7300"/>
                    <a:pt x="5768" y="6182"/>
                    <a:pt x="5768" y="4803"/>
                  </a:cubicBezTo>
                  <a:lnTo>
                    <a:pt x="5768" y="4296"/>
                  </a:lnTo>
                  <a:lnTo>
                    <a:pt x="6125" y="3264"/>
                  </a:lnTo>
                  <a:lnTo>
                    <a:pt x="5768" y="2232"/>
                  </a:lnTo>
                  <a:lnTo>
                    <a:pt x="5768"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296;p47">
              <a:extLst>
                <a:ext uri="{FF2B5EF4-FFF2-40B4-BE49-F238E27FC236}">
                  <a16:creationId xmlns:a16="http://schemas.microsoft.com/office/drawing/2014/main" id="{BF78EBB7-5E0C-D603-C119-BBD3C8F4DD04}"/>
                </a:ext>
              </a:extLst>
            </p:cNvPr>
            <p:cNvSpPr/>
            <p:nvPr/>
          </p:nvSpPr>
          <p:spPr>
            <a:xfrm>
              <a:off x="6973036" y="3284602"/>
              <a:ext cx="76056" cy="171227"/>
            </a:xfrm>
            <a:custGeom>
              <a:avLst/>
              <a:gdLst/>
              <a:ahLst/>
              <a:cxnLst/>
              <a:rect l="l" t="t" r="r" b="b"/>
              <a:pathLst>
                <a:path w="3243" h="7301" extrusionOk="0">
                  <a:moveTo>
                    <a:pt x="0" y="0"/>
                  </a:moveTo>
                  <a:lnTo>
                    <a:pt x="0" y="4803"/>
                  </a:lnTo>
                  <a:cubicBezTo>
                    <a:pt x="0" y="6182"/>
                    <a:pt x="1119" y="7300"/>
                    <a:pt x="2499" y="7300"/>
                  </a:cubicBezTo>
                  <a:lnTo>
                    <a:pt x="2910" y="7300"/>
                  </a:lnTo>
                  <a:cubicBezTo>
                    <a:pt x="3023" y="7300"/>
                    <a:pt x="3135" y="7293"/>
                    <a:pt x="3242" y="7278"/>
                  </a:cubicBezTo>
                  <a:cubicBezTo>
                    <a:pt x="2019" y="7116"/>
                    <a:pt x="1079" y="6069"/>
                    <a:pt x="1079" y="4803"/>
                  </a:cubicBezTo>
                  <a:lnTo>
                    <a:pt x="1079"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297;p47">
              <a:extLst>
                <a:ext uri="{FF2B5EF4-FFF2-40B4-BE49-F238E27FC236}">
                  <a16:creationId xmlns:a16="http://schemas.microsoft.com/office/drawing/2014/main" id="{FD3C3D60-1A2B-4CCB-47E2-A78F3EE15188}"/>
                </a:ext>
              </a:extLst>
            </p:cNvPr>
            <p:cNvSpPr/>
            <p:nvPr/>
          </p:nvSpPr>
          <p:spPr>
            <a:xfrm>
              <a:off x="7057418" y="3353670"/>
              <a:ext cx="12664" cy="20943"/>
            </a:xfrm>
            <a:custGeom>
              <a:avLst/>
              <a:gdLst/>
              <a:ahLst/>
              <a:cxnLst/>
              <a:rect l="l" t="t" r="r" b="b"/>
              <a:pathLst>
                <a:path w="540" h="893" extrusionOk="0">
                  <a:moveTo>
                    <a:pt x="270" y="0"/>
                  </a:moveTo>
                  <a:cubicBezTo>
                    <a:pt x="121" y="0"/>
                    <a:pt x="1" y="121"/>
                    <a:pt x="1" y="269"/>
                  </a:cubicBezTo>
                  <a:lnTo>
                    <a:pt x="1" y="623"/>
                  </a:lnTo>
                  <a:cubicBezTo>
                    <a:pt x="1" y="772"/>
                    <a:pt x="121"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298;p47">
              <a:extLst>
                <a:ext uri="{FF2B5EF4-FFF2-40B4-BE49-F238E27FC236}">
                  <a16:creationId xmlns:a16="http://schemas.microsoft.com/office/drawing/2014/main" id="{41310826-3DC1-ECA1-ECA1-85D818F46469}"/>
                </a:ext>
              </a:extLst>
            </p:cNvPr>
            <p:cNvSpPr/>
            <p:nvPr/>
          </p:nvSpPr>
          <p:spPr>
            <a:xfrm>
              <a:off x="7002938" y="3353670"/>
              <a:ext cx="12688" cy="20943"/>
            </a:xfrm>
            <a:custGeom>
              <a:avLst/>
              <a:gdLst/>
              <a:ahLst/>
              <a:cxnLst/>
              <a:rect l="l" t="t" r="r" b="b"/>
              <a:pathLst>
                <a:path w="541" h="893" extrusionOk="0">
                  <a:moveTo>
                    <a:pt x="270" y="0"/>
                  </a:moveTo>
                  <a:cubicBezTo>
                    <a:pt x="122" y="0"/>
                    <a:pt x="1" y="121"/>
                    <a:pt x="1" y="269"/>
                  </a:cubicBezTo>
                  <a:lnTo>
                    <a:pt x="1" y="623"/>
                  </a:lnTo>
                  <a:cubicBezTo>
                    <a:pt x="1" y="772"/>
                    <a:pt x="122"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299;p47">
              <a:extLst>
                <a:ext uri="{FF2B5EF4-FFF2-40B4-BE49-F238E27FC236}">
                  <a16:creationId xmlns:a16="http://schemas.microsoft.com/office/drawing/2014/main" id="{793311BA-9FF2-B2E0-A5E8-6419D4AAA6F2}"/>
                </a:ext>
              </a:extLst>
            </p:cNvPr>
            <p:cNvSpPr/>
            <p:nvPr/>
          </p:nvSpPr>
          <p:spPr>
            <a:xfrm>
              <a:off x="7014265" y="3396330"/>
              <a:ext cx="44349" cy="28495"/>
            </a:xfrm>
            <a:custGeom>
              <a:avLst/>
              <a:gdLst/>
              <a:ahLst/>
              <a:cxnLst/>
              <a:rect l="l" t="t" r="r" b="b"/>
              <a:pathLst>
                <a:path w="1891" h="1215" extrusionOk="0">
                  <a:moveTo>
                    <a:pt x="270" y="0"/>
                  </a:moveTo>
                  <a:cubicBezTo>
                    <a:pt x="122" y="0"/>
                    <a:pt x="1" y="121"/>
                    <a:pt x="1" y="270"/>
                  </a:cubicBezTo>
                  <a:cubicBezTo>
                    <a:pt x="1" y="790"/>
                    <a:pt x="425" y="1214"/>
                    <a:pt x="945" y="1214"/>
                  </a:cubicBezTo>
                  <a:cubicBezTo>
                    <a:pt x="1468" y="1214"/>
                    <a:pt x="1891" y="790"/>
                    <a:pt x="1891" y="270"/>
                  </a:cubicBezTo>
                  <a:cubicBezTo>
                    <a:pt x="1891" y="121"/>
                    <a:pt x="1772" y="0"/>
                    <a:pt x="1622" y="0"/>
                  </a:cubicBezTo>
                  <a:cubicBezTo>
                    <a:pt x="1472" y="0"/>
                    <a:pt x="1353" y="121"/>
                    <a:pt x="1353" y="270"/>
                  </a:cubicBezTo>
                  <a:cubicBezTo>
                    <a:pt x="1353" y="493"/>
                    <a:pt x="1170" y="676"/>
                    <a:pt x="945" y="676"/>
                  </a:cubicBezTo>
                  <a:cubicBezTo>
                    <a:pt x="722" y="676"/>
                    <a:pt x="540" y="493"/>
                    <a:pt x="540" y="270"/>
                  </a:cubicBezTo>
                  <a:cubicBezTo>
                    <a:pt x="540" y="121"/>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300;p47">
              <a:extLst>
                <a:ext uri="{FF2B5EF4-FFF2-40B4-BE49-F238E27FC236}">
                  <a16:creationId xmlns:a16="http://schemas.microsoft.com/office/drawing/2014/main" id="{820C0937-7F77-E7D1-06D0-BFA4C5C68F88}"/>
                </a:ext>
              </a:extLst>
            </p:cNvPr>
            <p:cNvSpPr/>
            <p:nvPr/>
          </p:nvSpPr>
          <p:spPr>
            <a:xfrm>
              <a:off x="6957932" y="3486552"/>
              <a:ext cx="26196" cy="68223"/>
            </a:xfrm>
            <a:custGeom>
              <a:avLst/>
              <a:gdLst/>
              <a:ahLst/>
              <a:cxnLst/>
              <a:rect l="l" t="t" r="r" b="b"/>
              <a:pathLst>
                <a:path w="1117" h="2909" extrusionOk="0">
                  <a:moveTo>
                    <a:pt x="1117" y="0"/>
                  </a:moveTo>
                  <a:lnTo>
                    <a:pt x="1" y="409"/>
                  </a:lnTo>
                  <a:lnTo>
                    <a:pt x="1" y="2909"/>
                  </a:lnTo>
                  <a:lnTo>
                    <a:pt x="1117" y="2909"/>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301;p47">
              <a:extLst>
                <a:ext uri="{FF2B5EF4-FFF2-40B4-BE49-F238E27FC236}">
                  <a16:creationId xmlns:a16="http://schemas.microsoft.com/office/drawing/2014/main" id="{336BDE65-6C8E-0C45-45BD-A91B409A186F}"/>
                </a:ext>
              </a:extLst>
            </p:cNvPr>
            <p:cNvSpPr/>
            <p:nvPr/>
          </p:nvSpPr>
          <p:spPr>
            <a:xfrm>
              <a:off x="7088774" y="3486552"/>
              <a:ext cx="26220" cy="68223"/>
            </a:xfrm>
            <a:custGeom>
              <a:avLst/>
              <a:gdLst/>
              <a:ahLst/>
              <a:cxnLst/>
              <a:rect l="l" t="t" r="r" b="b"/>
              <a:pathLst>
                <a:path w="1118" h="2909" extrusionOk="0">
                  <a:moveTo>
                    <a:pt x="1" y="0"/>
                  </a:moveTo>
                  <a:lnTo>
                    <a:pt x="1" y="2909"/>
                  </a:lnTo>
                  <a:lnTo>
                    <a:pt x="1117" y="2909"/>
                  </a:lnTo>
                  <a:lnTo>
                    <a:pt x="1117" y="409"/>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302;p47">
              <a:extLst>
                <a:ext uri="{FF2B5EF4-FFF2-40B4-BE49-F238E27FC236}">
                  <a16:creationId xmlns:a16="http://schemas.microsoft.com/office/drawing/2014/main" id="{D34BA7B8-5A77-DCC6-1032-ECBE480428FD}"/>
                </a:ext>
              </a:extLst>
            </p:cNvPr>
            <p:cNvSpPr/>
            <p:nvPr/>
          </p:nvSpPr>
          <p:spPr>
            <a:xfrm>
              <a:off x="7036428" y="3284602"/>
              <a:ext cx="63462" cy="52346"/>
            </a:xfrm>
            <a:custGeom>
              <a:avLst/>
              <a:gdLst/>
              <a:ahLst/>
              <a:cxnLst/>
              <a:rect l="l" t="t" r="r" b="b"/>
              <a:pathLst>
                <a:path w="2706" h="2232" extrusionOk="0">
                  <a:moveTo>
                    <a:pt x="0" y="0"/>
                  </a:moveTo>
                  <a:cubicBezTo>
                    <a:pt x="0" y="1232"/>
                    <a:pt x="1000" y="2232"/>
                    <a:pt x="2233" y="2232"/>
                  </a:cubicBezTo>
                  <a:lnTo>
                    <a:pt x="2706" y="2232"/>
                  </a:lnTo>
                  <a:lnTo>
                    <a:pt x="2706" y="0"/>
                  </a:ln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303;p47">
              <a:extLst>
                <a:ext uri="{FF2B5EF4-FFF2-40B4-BE49-F238E27FC236}">
                  <a16:creationId xmlns:a16="http://schemas.microsoft.com/office/drawing/2014/main" id="{FB8A6F78-A1D7-C3DD-5ABE-6CCA9C8640AA}"/>
                </a:ext>
              </a:extLst>
            </p:cNvPr>
            <p:cNvSpPr/>
            <p:nvPr/>
          </p:nvSpPr>
          <p:spPr>
            <a:xfrm>
              <a:off x="6973036" y="3284602"/>
              <a:ext cx="63416" cy="52346"/>
            </a:xfrm>
            <a:custGeom>
              <a:avLst/>
              <a:gdLst/>
              <a:ahLst/>
              <a:cxnLst/>
              <a:rect l="l" t="t" r="r" b="b"/>
              <a:pathLst>
                <a:path w="2704" h="2232" extrusionOk="0">
                  <a:moveTo>
                    <a:pt x="0" y="0"/>
                  </a:moveTo>
                  <a:lnTo>
                    <a:pt x="0" y="2232"/>
                  </a:lnTo>
                  <a:lnTo>
                    <a:pt x="473" y="2232"/>
                  </a:lnTo>
                  <a:cubicBezTo>
                    <a:pt x="1705" y="2232"/>
                    <a:pt x="2703" y="1232"/>
                    <a:pt x="2703"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304;p47">
              <a:extLst>
                <a:ext uri="{FF2B5EF4-FFF2-40B4-BE49-F238E27FC236}">
                  <a16:creationId xmlns:a16="http://schemas.microsoft.com/office/drawing/2014/main" id="{F6A5BEBA-E750-7215-964E-FC3394158C0C}"/>
                </a:ext>
              </a:extLst>
            </p:cNvPr>
            <p:cNvSpPr/>
            <p:nvPr/>
          </p:nvSpPr>
          <p:spPr>
            <a:xfrm>
              <a:off x="6973036" y="3284602"/>
              <a:ext cx="25305" cy="52346"/>
            </a:xfrm>
            <a:custGeom>
              <a:avLst/>
              <a:gdLst/>
              <a:ahLst/>
              <a:cxnLst/>
              <a:rect l="l" t="t" r="r" b="b"/>
              <a:pathLst>
                <a:path w="1079" h="2232" extrusionOk="0">
                  <a:moveTo>
                    <a:pt x="0" y="0"/>
                  </a:moveTo>
                  <a:lnTo>
                    <a:pt x="0" y="2232"/>
                  </a:lnTo>
                  <a:lnTo>
                    <a:pt x="473" y="2232"/>
                  </a:lnTo>
                  <a:cubicBezTo>
                    <a:pt x="682" y="2232"/>
                    <a:pt x="884" y="2203"/>
                    <a:pt x="1079" y="2149"/>
                  </a:cubicBezTo>
                  <a:lnTo>
                    <a:pt x="10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305;p47">
              <a:extLst>
                <a:ext uri="{FF2B5EF4-FFF2-40B4-BE49-F238E27FC236}">
                  <a16:creationId xmlns:a16="http://schemas.microsoft.com/office/drawing/2014/main" id="{9CE95230-DC90-ADBA-CA8E-A3AFB51EECFA}"/>
                </a:ext>
              </a:extLst>
            </p:cNvPr>
            <p:cNvSpPr/>
            <p:nvPr/>
          </p:nvSpPr>
          <p:spPr>
            <a:xfrm>
              <a:off x="6944846" y="3258429"/>
              <a:ext cx="183234" cy="104715"/>
            </a:xfrm>
            <a:custGeom>
              <a:avLst/>
              <a:gdLst/>
              <a:ahLst/>
              <a:cxnLst/>
              <a:rect l="l" t="t" r="r" b="b"/>
              <a:pathLst>
                <a:path w="7813" h="4465" extrusionOk="0">
                  <a:moveTo>
                    <a:pt x="3742" y="0"/>
                  </a:moveTo>
                  <a:cubicBezTo>
                    <a:pt x="1677" y="0"/>
                    <a:pt x="0" y="1676"/>
                    <a:pt x="0" y="3743"/>
                  </a:cubicBezTo>
                  <a:lnTo>
                    <a:pt x="0" y="4464"/>
                  </a:lnTo>
                  <a:lnTo>
                    <a:pt x="1202" y="4464"/>
                  </a:lnTo>
                  <a:lnTo>
                    <a:pt x="1202" y="3367"/>
                  </a:lnTo>
                  <a:cubicBezTo>
                    <a:pt x="1202" y="2124"/>
                    <a:pt x="2211" y="1116"/>
                    <a:pt x="3454" y="1116"/>
                  </a:cubicBezTo>
                  <a:lnTo>
                    <a:pt x="4359" y="1116"/>
                  </a:lnTo>
                  <a:cubicBezTo>
                    <a:pt x="5601" y="1116"/>
                    <a:pt x="6611" y="2124"/>
                    <a:pt x="6611" y="3367"/>
                  </a:cubicBezTo>
                  <a:lnTo>
                    <a:pt x="6611" y="4464"/>
                  </a:lnTo>
                  <a:lnTo>
                    <a:pt x="7812" y="4464"/>
                  </a:lnTo>
                  <a:lnTo>
                    <a:pt x="7812" y="3743"/>
                  </a:lnTo>
                  <a:cubicBezTo>
                    <a:pt x="7812" y="1676"/>
                    <a:pt x="6136"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306;p47">
              <a:extLst>
                <a:ext uri="{FF2B5EF4-FFF2-40B4-BE49-F238E27FC236}">
                  <a16:creationId xmlns:a16="http://schemas.microsoft.com/office/drawing/2014/main" id="{6797BBE4-6E7C-C3DF-BB92-62D62ABD54CE}"/>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307;p47">
              <a:extLst>
                <a:ext uri="{FF2B5EF4-FFF2-40B4-BE49-F238E27FC236}">
                  <a16:creationId xmlns:a16="http://schemas.microsoft.com/office/drawing/2014/main" id="{4216EF2C-4450-AC7A-B8CC-6395A52E2F8E}"/>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3308;p47">
              <a:extLst>
                <a:ext uri="{FF2B5EF4-FFF2-40B4-BE49-F238E27FC236}">
                  <a16:creationId xmlns:a16="http://schemas.microsoft.com/office/drawing/2014/main" id="{F3D8A80A-37DC-2EBA-B273-172C242884AC}"/>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309;p47">
              <a:extLst>
                <a:ext uri="{FF2B5EF4-FFF2-40B4-BE49-F238E27FC236}">
                  <a16:creationId xmlns:a16="http://schemas.microsoft.com/office/drawing/2014/main" id="{AE35D74C-B838-599A-FBB8-6DF3A4FBA8E6}"/>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310;p47">
              <a:extLst>
                <a:ext uri="{FF2B5EF4-FFF2-40B4-BE49-F238E27FC236}">
                  <a16:creationId xmlns:a16="http://schemas.microsoft.com/office/drawing/2014/main" id="{872C8712-E24E-8755-C8B1-DD63937761C8}"/>
                </a:ext>
              </a:extLst>
            </p:cNvPr>
            <p:cNvSpPr/>
            <p:nvPr/>
          </p:nvSpPr>
          <p:spPr>
            <a:xfrm>
              <a:off x="6931759" y="3546309"/>
              <a:ext cx="209407" cy="104715"/>
            </a:xfrm>
            <a:custGeom>
              <a:avLst/>
              <a:gdLst/>
              <a:ahLst/>
              <a:cxnLst/>
              <a:rect l="l" t="t" r="r" b="b"/>
              <a:pathLst>
                <a:path w="8929" h="4465" extrusionOk="0">
                  <a:moveTo>
                    <a:pt x="780" y="1"/>
                  </a:moveTo>
                  <a:cubicBezTo>
                    <a:pt x="653" y="1"/>
                    <a:pt x="546" y="96"/>
                    <a:pt x="531" y="222"/>
                  </a:cubicBezTo>
                  <a:lnTo>
                    <a:pt x="0" y="4465"/>
                  </a:lnTo>
                  <a:lnTo>
                    <a:pt x="8928" y="4465"/>
                  </a:lnTo>
                  <a:lnTo>
                    <a:pt x="8398" y="222"/>
                  </a:lnTo>
                  <a:cubicBezTo>
                    <a:pt x="8382" y="96"/>
                    <a:pt x="8275" y="1"/>
                    <a:pt x="8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311;p47">
              <a:extLst>
                <a:ext uri="{FF2B5EF4-FFF2-40B4-BE49-F238E27FC236}">
                  <a16:creationId xmlns:a16="http://schemas.microsoft.com/office/drawing/2014/main" id="{95845478-08D4-3872-255A-61D3A76E0A71}"/>
                </a:ext>
              </a:extLst>
            </p:cNvPr>
            <p:cNvSpPr/>
            <p:nvPr/>
          </p:nvSpPr>
          <p:spPr>
            <a:xfrm>
              <a:off x="6931759" y="3546309"/>
              <a:ext cx="43622" cy="104715"/>
            </a:xfrm>
            <a:custGeom>
              <a:avLst/>
              <a:gdLst/>
              <a:ahLst/>
              <a:cxnLst/>
              <a:rect l="l" t="t" r="r" b="b"/>
              <a:pathLst>
                <a:path w="1860" h="4465" extrusionOk="0">
                  <a:moveTo>
                    <a:pt x="780" y="1"/>
                  </a:moveTo>
                  <a:cubicBezTo>
                    <a:pt x="653" y="1"/>
                    <a:pt x="546" y="96"/>
                    <a:pt x="531" y="222"/>
                  </a:cubicBezTo>
                  <a:lnTo>
                    <a:pt x="0" y="4465"/>
                  </a:lnTo>
                  <a:lnTo>
                    <a:pt x="1076" y="4465"/>
                  </a:lnTo>
                  <a:lnTo>
                    <a:pt x="1608" y="222"/>
                  </a:lnTo>
                  <a:cubicBezTo>
                    <a:pt x="1625" y="96"/>
                    <a:pt x="1731" y="1"/>
                    <a:pt x="1859"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12;p47">
              <a:extLst>
                <a:ext uri="{FF2B5EF4-FFF2-40B4-BE49-F238E27FC236}">
                  <a16:creationId xmlns:a16="http://schemas.microsoft.com/office/drawing/2014/main" id="{F4844763-400A-76C7-35D6-2B4F188CBEFF}"/>
                </a:ext>
              </a:extLst>
            </p:cNvPr>
            <p:cNvSpPr/>
            <p:nvPr/>
          </p:nvSpPr>
          <p:spPr>
            <a:xfrm>
              <a:off x="6977796" y="3592346"/>
              <a:ext cx="117333" cy="12688"/>
            </a:xfrm>
            <a:custGeom>
              <a:avLst/>
              <a:gdLst/>
              <a:ahLst/>
              <a:cxnLst/>
              <a:rect l="l" t="t" r="r" b="b"/>
              <a:pathLst>
                <a:path w="5003" h="541" extrusionOk="0">
                  <a:moveTo>
                    <a:pt x="270" y="1"/>
                  </a:moveTo>
                  <a:cubicBezTo>
                    <a:pt x="119" y="1"/>
                    <a:pt x="0" y="121"/>
                    <a:pt x="0" y="270"/>
                  </a:cubicBezTo>
                  <a:cubicBezTo>
                    <a:pt x="0" y="418"/>
                    <a:pt x="119" y="540"/>
                    <a:pt x="270" y="540"/>
                  </a:cubicBezTo>
                  <a:lnTo>
                    <a:pt x="4733" y="540"/>
                  </a:lnTo>
                  <a:cubicBezTo>
                    <a:pt x="4882" y="540"/>
                    <a:pt x="5002" y="418"/>
                    <a:pt x="5002" y="270"/>
                  </a:cubicBezTo>
                  <a:cubicBezTo>
                    <a:pt x="5002" y="121"/>
                    <a:pt x="4882" y="1"/>
                    <a:pt x="473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4" name="CuadroTexto 33">
            <a:extLst>
              <a:ext uri="{FF2B5EF4-FFF2-40B4-BE49-F238E27FC236}">
                <a16:creationId xmlns:a16="http://schemas.microsoft.com/office/drawing/2014/main" id="{2D4A6563-E3CC-EF54-27FD-C49AA8A88744}"/>
              </a:ext>
            </a:extLst>
          </p:cNvPr>
          <p:cNvSpPr txBox="1"/>
          <p:nvPr/>
        </p:nvSpPr>
        <p:spPr>
          <a:xfrm>
            <a:off x="3527627" y="3137307"/>
            <a:ext cx="1860043" cy="830997"/>
          </a:xfrm>
          <a:prstGeom prst="rect">
            <a:avLst/>
          </a:prstGeom>
          <a:noFill/>
        </p:spPr>
        <p:txBody>
          <a:bodyPr wrap="square">
            <a:spAutoFit/>
          </a:bodyPr>
          <a:lstStyle/>
          <a:p>
            <a:pPr algn="ctr"/>
            <a:r>
              <a:rPr lang="es-ES" sz="1200" b="1" dirty="0">
                <a:solidFill>
                  <a:schemeClr val="bg1"/>
                </a:solidFill>
                <a:latin typeface="Roboto Slab" pitchFamily="2" charset="0"/>
                <a:ea typeface="Roboto Slab" pitchFamily="2" charset="0"/>
                <a:cs typeface="Roboto Slab" pitchFamily="2" charset="0"/>
              </a:rPr>
              <a:t>Ser mayor de edad o joven mayor de (14) y menor de dieciocho años con tutor. </a:t>
            </a:r>
          </a:p>
        </p:txBody>
      </p:sp>
      <p:pic>
        <p:nvPicPr>
          <p:cNvPr id="35" name="Imagen 34">
            <a:extLst>
              <a:ext uri="{FF2B5EF4-FFF2-40B4-BE49-F238E27FC236}">
                <a16:creationId xmlns:a16="http://schemas.microsoft.com/office/drawing/2014/main" id="{DA5F84C1-C8CA-5947-C0E6-4E9AEF3BD55F}"/>
              </a:ext>
            </a:extLst>
          </p:cNvPr>
          <p:cNvPicPr>
            <a:picLocks noChangeAspect="1"/>
          </p:cNvPicPr>
          <p:nvPr/>
        </p:nvPicPr>
        <p:blipFill>
          <a:blip r:embed="rId2"/>
          <a:stretch>
            <a:fillRect/>
          </a:stretch>
        </p:blipFill>
        <p:spPr>
          <a:xfrm>
            <a:off x="5779761" y="3010924"/>
            <a:ext cx="3194633" cy="1124923"/>
          </a:xfrm>
          <a:prstGeom prst="rect">
            <a:avLst/>
          </a:prstGeom>
        </p:spPr>
      </p:pic>
      <p:sp>
        <p:nvSpPr>
          <p:cNvPr id="36" name="CuadroTexto 35">
            <a:extLst>
              <a:ext uri="{FF2B5EF4-FFF2-40B4-BE49-F238E27FC236}">
                <a16:creationId xmlns:a16="http://schemas.microsoft.com/office/drawing/2014/main" id="{95743D36-C0B3-0038-1D4D-3D35F7C2A84E}"/>
              </a:ext>
            </a:extLst>
          </p:cNvPr>
          <p:cNvSpPr txBox="1"/>
          <p:nvPr/>
        </p:nvSpPr>
        <p:spPr>
          <a:xfrm>
            <a:off x="-56418" y="765745"/>
            <a:ext cx="3389892" cy="707886"/>
          </a:xfrm>
          <a:prstGeom prst="rect">
            <a:avLst/>
          </a:prstGeom>
          <a:noFill/>
        </p:spPr>
        <p:txBody>
          <a:bodyPr wrap="square">
            <a:spAutoFit/>
          </a:bodyPr>
          <a:lstStyle/>
          <a:p>
            <a:pPr algn="ctr"/>
            <a:r>
              <a:rPr lang="es-CO" sz="2000" dirty="0">
                <a:solidFill>
                  <a:schemeClr val="accent5"/>
                </a:solidFill>
                <a:latin typeface="Roboto Slab ExtraBold" pitchFamily="2" charset="0"/>
                <a:ea typeface="Roboto Slab ExtraBold" pitchFamily="2" charset="0"/>
                <a:cs typeface="Roboto Slab ExtraBold" pitchFamily="2" charset="0"/>
              </a:rPr>
              <a:t>Procedimientos para </a:t>
            </a:r>
          </a:p>
          <a:p>
            <a:pPr algn="ctr"/>
            <a:r>
              <a:rPr lang="es-CO" sz="2000" dirty="0">
                <a:solidFill>
                  <a:schemeClr val="accent5"/>
                </a:solidFill>
                <a:latin typeface="Roboto Slab ExtraBold" pitchFamily="2" charset="0"/>
                <a:ea typeface="Roboto Slab ExtraBold" pitchFamily="2" charset="0"/>
                <a:cs typeface="Roboto Slab ExtraBold" pitchFamily="2" charset="0"/>
              </a:rPr>
              <a:t>acceder a la oferta</a:t>
            </a:r>
          </a:p>
        </p:txBody>
      </p:sp>
      <p:sp>
        <p:nvSpPr>
          <p:cNvPr id="37" name="Rectángulo: esquinas redondeadas 36">
            <a:extLst>
              <a:ext uri="{FF2B5EF4-FFF2-40B4-BE49-F238E27FC236}">
                <a16:creationId xmlns:a16="http://schemas.microsoft.com/office/drawing/2014/main" id="{C7FB0A88-41DB-1478-C0FC-14E0B91B90D7}"/>
              </a:ext>
            </a:extLst>
          </p:cNvPr>
          <p:cNvSpPr/>
          <p:nvPr/>
        </p:nvSpPr>
        <p:spPr>
          <a:xfrm>
            <a:off x="340383" y="1616968"/>
            <a:ext cx="2356828" cy="309406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b="1" dirty="0"/>
              <a:t>En los territorios que se prioricen para la presente vigencia se estipularán 2 cupos para juventudes rurales, identificados a través del mapeo que se está adelantando desde el grupo de juventudes rurales del MADR. Para información adicional pueden comunicarse a </a:t>
            </a:r>
            <a:r>
              <a:rPr lang="es-ES" sz="1200" b="1" dirty="0">
                <a:solidFill>
                  <a:srgbClr val="0000CC"/>
                </a:solidFill>
              </a:rPr>
              <a:t>juventudes.rurales@minagricultura.gov.co</a:t>
            </a:r>
            <a:endParaRPr lang="es-CO" sz="1200" b="1" dirty="0">
              <a:solidFill>
                <a:srgbClr val="0000CC"/>
              </a:solidFill>
            </a:endParaRPr>
          </a:p>
        </p:txBody>
      </p:sp>
      <p:grpSp>
        <p:nvGrpSpPr>
          <p:cNvPr id="38" name="Google Shape;2460;p65">
            <a:extLst>
              <a:ext uri="{FF2B5EF4-FFF2-40B4-BE49-F238E27FC236}">
                <a16:creationId xmlns:a16="http://schemas.microsoft.com/office/drawing/2014/main" id="{B79C9C11-7A96-2894-23DD-E844184ADEA1}"/>
              </a:ext>
            </a:extLst>
          </p:cNvPr>
          <p:cNvGrpSpPr/>
          <p:nvPr/>
        </p:nvGrpSpPr>
        <p:grpSpPr>
          <a:xfrm>
            <a:off x="6721689" y="1533894"/>
            <a:ext cx="1802203" cy="3177140"/>
            <a:chOff x="5456025" y="2629400"/>
            <a:chExt cx="863000" cy="1521400"/>
          </a:xfrm>
        </p:grpSpPr>
        <p:sp>
          <p:nvSpPr>
            <p:cNvPr id="39" name="Google Shape;2461;p65">
              <a:extLst>
                <a:ext uri="{FF2B5EF4-FFF2-40B4-BE49-F238E27FC236}">
                  <a16:creationId xmlns:a16="http://schemas.microsoft.com/office/drawing/2014/main" id="{B6AF254B-0D31-FA02-C5D2-E08E45151741}"/>
                </a:ext>
              </a:extLst>
            </p:cNvPr>
            <p:cNvSpPr/>
            <p:nvPr/>
          </p:nvSpPr>
          <p:spPr>
            <a:xfrm>
              <a:off x="5456025" y="2710525"/>
              <a:ext cx="125825" cy="90550"/>
            </a:xfrm>
            <a:custGeom>
              <a:avLst/>
              <a:gdLst/>
              <a:ahLst/>
              <a:cxnLst/>
              <a:rect l="l" t="t" r="r" b="b"/>
              <a:pathLst>
                <a:path w="5033" h="3622" extrusionOk="0">
                  <a:moveTo>
                    <a:pt x="3903" y="0"/>
                  </a:moveTo>
                  <a:lnTo>
                    <a:pt x="0" y="2775"/>
                  </a:lnTo>
                  <a:lnTo>
                    <a:pt x="611" y="3057"/>
                  </a:lnTo>
                  <a:lnTo>
                    <a:pt x="1176" y="3245"/>
                  </a:lnTo>
                  <a:lnTo>
                    <a:pt x="1881" y="3433"/>
                  </a:lnTo>
                  <a:lnTo>
                    <a:pt x="2634" y="3575"/>
                  </a:lnTo>
                  <a:lnTo>
                    <a:pt x="3057" y="3622"/>
                  </a:lnTo>
                  <a:lnTo>
                    <a:pt x="3433" y="3622"/>
                  </a:lnTo>
                  <a:lnTo>
                    <a:pt x="3856" y="3575"/>
                  </a:lnTo>
                  <a:lnTo>
                    <a:pt x="4280" y="3481"/>
                  </a:lnTo>
                  <a:lnTo>
                    <a:pt x="4656" y="3339"/>
                  </a:lnTo>
                  <a:lnTo>
                    <a:pt x="5032" y="3151"/>
                  </a:lnTo>
                  <a:lnTo>
                    <a:pt x="4656" y="2164"/>
                  </a:lnTo>
                  <a:lnTo>
                    <a:pt x="3903"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2462;p65">
              <a:extLst>
                <a:ext uri="{FF2B5EF4-FFF2-40B4-BE49-F238E27FC236}">
                  <a16:creationId xmlns:a16="http://schemas.microsoft.com/office/drawing/2014/main" id="{A68E9AF1-2A38-92C1-DEDE-D531CC339B80}"/>
                </a:ext>
              </a:extLst>
            </p:cNvPr>
            <p:cNvSpPr/>
            <p:nvPr/>
          </p:nvSpPr>
          <p:spPr>
            <a:xfrm>
              <a:off x="5782875" y="3840400"/>
              <a:ext cx="103475" cy="285725"/>
            </a:xfrm>
            <a:custGeom>
              <a:avLst/>
              <a:gdLst/>
              <a:ahLst/>
              <a:cxnLst/>
              <a:rect l="l" t="t" r="r" b="b"/>
              <a:pathLst>
                <a:path w="4139" h="11429" extrusionOk="0">
                  <a:moveTo>
                    <a:pt x="3010" y="0"/>
                  </a:moveTo>
                  <a:lnTo>
                    <a:pt x="3433" y="8277"/>
                  </a:lnTo>
                  <a:lnTo>
                    <a:pt x="0" y="9030"/>
                  </a:lnTo>
                  <a:lnTo>
                    <a:pt x="2540" y="8936"/>
                  </a:lnTo>
                  <a:lnTo>
                    <a:pt x="0" y="10206"/>
                  </a:lnTo>
                  <a:lnTo>
                    <a:pt x="0" y="10206"/>
                  </a:lnTo>
                  <a:lnTo>
                    <a:pt x="2916" y="9453"/>
                  </a:lnTo>
                  <a:lnTo>
                    <a:pt x="1364" y="11428"/>
                  </a:lnTo>
                  <a:lnTo>
                    <a:pt x="4092" y="9124"/>
                  </a:lnTo>
                  <a:lnTo>
                    <a:pt x="4139" y="235"/>
                  </a:lnTo>
                  <a:lnTo>
                    <a:pt x="3010"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2463;p65">
              <a:extLst>
                <a:ext uri="{FF2B5EF4-FFF2-40B4-BE49-F238E27FC236}">
                  <a16:creationId xmlns:a16="http://schemas.microsoft.com/office/drawing/2014/main" id="{B374D55A-2CAC-BBA1-7C5F-EE0A8D922DED}"/>
                </a:ext>
              </a:extLst>
            </p:cNvPr>
            <p:cNvSpPr/>
            <p:nvPr/>
          </p:nvSpPr>
          <p:spPr>
            <a:xfrm>
              <a:off x="5786400" y="3706350"/>
              <a:ext cx="174025" cy="177575"/>
            </a:xfrm>
            <a:custGeom>
              <a:avLst/>
              <a:gdLst/>
              <a:ahLst/>
              <a:cxnLst/>
              <a:rect l="l" t="t" r="r" b="b"/>
              <a:pathLst>
                <a:path w="6961" h="7103" extrusionOk="0">
                  <a:moveTo>
                    <a:pt x="0" y="1"/>
                  </a:moveTo>
                  <a:lnTo>
                    <a:pt x="0" y="753"/>
                  </a:lnTo>
                  <a:lnTo>
                    <a:pt x="94" y="1459"/>
                  </a:lnTo>
                  <a:lnTo>
                    <a:pt x="188" y="2117"/>
                  </a:lnTo>
                  <a:lnTo>
                    <a:pt x="282" y="2776"/>
                  </a:lnTo>
                  <a:lnTo>
                    <a:pt x="424" y="3387"/>
                  </a:lnTo>
                  <a:lnTo>
                    <a:pt x="612" y="3998"/>
                  </a:lnTo>
                  <a:lnTo>
                    <a:pt x="800" y="4516"/>
                  </a:lnTo>
                  <a:lnTo>
                    <a:pt x="1035" y="5033"/>
                  </a:lnTo>
                  <a:lnTo>
                    <a:pt x="1270" y="5456"/>
                  </a:lnTo>
                  <a:lnTo>
                    <a:pt x="1552" y="5880"/>
                  </a:lnTo>
                  <a:lnTo>
                    <a:pt x="1834" y="6256"/>
                  </a:lnTo>
                  <a:lnTo>
                    <a:pt x="2117" y="6538"/>
                  </a:lnTo>
                  <a:lnTo>
                    <a:pt x="2446" y="6773"/>
                  </a:lnTo>
                  <a:lnTo>
                    <a:pt x="2775" y="6961"/>
                  </a:lnTo>
                  <a:lnTo>
                    <a:pt x="3104" y="7055"/>
                  </a:lnTo>
                  <a:lnTo>
                    <a:pt x="3480" y="7102"/>
                  </a:lnTo>
                  <a:lnTo>
                    <a:pt x="3810" y="7055"/>
                  </a:lnTo>
                  <a:lnTo>
                    <a:pt x="4186" y="6961"/>
                  </a:lnTo>
                  <a:lnTo>
                    <a:pt x="4515" y="6773"/>
                  </a:lnTo>
                  <a:lnTo>
                    <a:pt x="4844" y="6538"/>
                  </a:lnTo>
                  <a:lnTo>
                    <a:pt x="5126" y="6256"/>
                  </a:lnTo>
                  <a:lnTo>
                    <a:pt x="5409" y="5880"/>
                  </a:lnTo>
                  <a:lnTo>
                    <a:pt x="5691" y="5456"/>
                  </a:lnTo>
                  <a:lnTo>
                    <a:pt x="5926" y="5033"/>
                  </a:lnTo>
                  <a:lnTo>
                    <a:pt x="6161" y="4516"/>
                  </a:lnTo>
                  <a:lnTo>
                    <a:pt x="6349" y="3998"/>
                  </a:lnTo>
                  <a:lnTo>
                    <a:pt x="6537" y="3387"/>
                  </a:lnTo>
                  <a:lnTo>
                    <a:pt x="6678" y="2776"/>
                  </a:lnTo>
                  <a:lnTo>
                    <a:pt x="6772" y="2117"/>
                  </a:lnTo>
                  <a:lnTo>
                    <a:pt x="6867" y="1459"/>
                  </a:lnTo>
                  <a:lnTo>
                    <a:pt x="6961" y="753"/>
                  </a:lnTo>
                  <a:lnTo>
                    <a:pt x="6961"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2464;p65">
              <a:extLst>
                <a:ext uri="{FF2B5EF4-FFF2-40B4-BE49-F238E27FC236}">
                  <a16:creationId xmlns:a16="http://schemas.microsoft.com/office/drawing/2014/main" id="{59A1D1E1-E2C2-EA5B-37F2-1CE710562672}"/>
                </a:ext>
              </a:extLst>
            </p:cNvPr>
            <p:cNvSpPr/>
            <p:nvPr/>
          </p:nvSpPr>
          <p:spPr>
            <a:xfrm>
              <a:off x="5553600" y="2629400"/>
              <a:ext cx="765425" cy="1266275"/>
            </a:xfrm>
            <a:custGeom>
              <a:avLst/>
              <a:gdLst/>
              <a:ahLst/>
              <a:cxnLst/>
              <a:rect l="l" t="t" r="r" b="b"/>
              <a:pathLst>
                <a:path w="30617" h="5065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349" y="6961"/>
                  </a:lnTo>
                  <a:lnTo>
                    <a:pt x="4939" y="16461"/>
                  </a:lnTo>
                  <a:lnTo>
                    <a:pt x="3998" y="22856"/>
                  </a:lnTo>
                  <a:lnTo>
                    <a:pt x="3857" y="23656"/>
                  </a:lnTo>
                  <a:lnTo>
                    <a:pt x="3763" y="24503"/>
                  </a:lnTo>
                  <a:lnTo>
                    <a:pt x="3669" y="25537"/>
                  </a:lnTo>
                  <a:lnTo>
                    <a:pt x="3622" y="26807"/>
                  </a:lnTo>
                  <a:lnTo>
                    <a:pt x="3622" y="28218"/>
                  </a:lnTo>
                  <a:lnTo>
                    <a:pt x="3669" y="29817"/>
                  </a:lnTo>
                  <a:lnTo>
                    <a:pt x="3810" y="31510"/>
                  </a:lnTo>
                  <a:lnTo>
                    <a:pt x="3951" y="32403"/>
                  </a:lnTo>
                  <a:lnTo>
                    <a:pt x="4092" y="33344"/>
                  </a:lnTo>
                  <a:lnTo>
                    <a:pt x="4280" y="34238"/>
                  </a:lnTo>
                  <a:lnTo>
                    <a:pt x="4515" y="35178"/>
                  </a:lnTo>
                  <a:lnTo>
                    <a:pt x="4797" y="36166"/>
                  </a:lnTo>
                  <a:lnTo>
                    <a:pt x="5127" y="37106"/>
                  </a:lnTo>
                  <a:lnTo>
                    <a:pt x="5456" y="38047"/>
                  </a:lnTo>
                  <a:lnTo>
                    <a:pt x="5879" y="39034"/>
                  </a:lnTo>
                  <a:lnTo>
                    <a:pt x="6349" y="39975"/>
                  </a:lnTo>
                  <a:lnTo>
                    <a:pt x="6820" y="40916"/>
                  </a:lnTo>
                  <a:lnTo>
                    <a:pt x="7431" y="41809"/>
                  </a:lnTo>
                  <a:lnTo>
                    <a:pt x="8042" y="42750"/>
                  </a:lnTo>
                  <a:lnTo>
                    <a:pt x="8748" y="43596"/>
                  </a:lnTo>
                  <a:lnTo>
                    <a:pt x="9500" y="44490"/>
                  </a:lnTo>
                  <a:lnTo>
                    <a:pt x="10300" y="45336"/>
                  </a:lnTo>
                  <a:lnTo>
                    <a:pt x="11240" y="46136"/>
                  </a:lnTo>
                  <a:lnTo>
                    <a:pt x="12181" y="46888"/>
                  </a:lnTo>
                  <a:lnTo>
                    <a:pt x="13263" y="47641"/>
                  </a:lnTo>
                  <a:lnTo>
                    <a:pt x="14391" y="48299"/>
                  </a:lnTo>
                  <a:lnTo>
                    <a:pt x="15567" y="48958"/>
                  </a:lnTo>
                  <a:lnTo>
                    <a:pt x="15943" y="49099"/>
                  </a:lnTo>
                  <a:lnTo>
                    <a:pt x="16884" y="49428"/>
                  </a:lnTo>
                  <a:lnTo>
                    <a:pt x="18389" y="49851"/>
                  </a:lnTo>
                  <a:lnTo>
                    <a:pt x="19329" y="50086"/>
                  </a:lnTo>
                  <a:lnTo>
                    <a:pt x="20317" y="50274"/>
                  </a:lnTo>
                  <a:lnTo>
                    <a:pt x="21446" y="50463"/>
                  </a:lnTo>
                  <a:lnTo>
                    <a:pt x="22622" y="50604"/>
                  </a:lnTo>
                  <a:lnTo>
                    <a:pt x="23844" y="50651"/>
                  </a:lnTo>
                  <a:lnTo>
                    <a:pt x="25161" y="50651"/>
                  </a:lnTo>
                  <a:lnTo>
                    <a:pt x="26478" y="50557"/>
                  </a:lnTo>
                  <a:lnTo>
                    <a:pt x="27842" y="50368"/>
                  </a:lnTo>
                  <a:lnTo>
                    <a:pt x="28547" y="50227"/>
                  </a:lnTo>
                  <a:lnTo>
                    <a:pt x="29206" y="50086"/>
                  </a:lnTo>
                  <a:lnTo>
                    <a:pt x="29911" y="49898"/>
                  </a:lnTo>
                  <a:lnTo>
                    <a:pt x="30617" y="49663"/>
                  </a:lnTo>
                  <a:lnTo>
                    <a:pt x="26243" y="42844"/>
                  </a:lnTo>
                  <a:lnTo>
                    <a:pt x="19612" y="32403"/>
                  </a:lnTo>
                  <a:lnTo>
                    <a:pt x="18953" y="31416"/>
                  </a:lnTo>
                  <a:lnTo>
                    <a:pt x="13404" y="23045"/>
                  </a:lnTo>
                  <a:lnTo>
                    <a:pt x="10488" y="18671"/>
                  </a:lnTo>
                  <a:lnTo>
                    <a:pt x="10488" y="17730"/>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2465;p65">
              <a:extLst>
                <a:ext uri="{FF2B5EF4-FFF2-40B4-BE49-F238E27FC236}">
                  <a16:creationId xmlns:a16="http://schemas.microsoft.com/office/drawing/2014/main" id="{E669EF5E-EEB3-5284-23D4-BC5E201834E5}"/>
                </a:ext>
              </a:extLst>
            </p:cNvPr>
            <p:cNvSpPr/>
            <p:nvPr/>
          </p:nvSpPr>
          <p:spPr>
            <a:xfrm>
              <a:off x="5834600" y="3238425"/>
              <a:ext cx="375075" cy="467950"/>
            </a:xfrm>
            <a:custGeom>
              <a:avLst/>
              <a:gdLst/>
              <a:ahLst/>
              <a:cxnLst/>
              <a:rect l="l" t="t" r="r" b="b"/>
              <a:pathLst>
                <a:path w="15003" h="18718" extrusionOk="0">
                  <a:moveTo>
                    <a:pt x="2305" y="0"/>
                  </a:moveTo>
                  <a:lnTo>
                    <a:pt x="1176" y="2258"/>
                  </a:lnTo>
                  <a:lnTo>
                    <a:pt x="847" y="2869"/>
                  </a:lnTo>
                  <a:lnTo>
                    <a:pt x="612" y="3528"/>
                  </a:lnTo>
                  <a:lnTo>
                    <a:pt x="377" y="4233"/>
                  </a:lnTo>
                  <a:lnTo>
                    <a:pt x="236" y="4891"/>
                  </a:lnTo>
                  <a:lnTo>
                    <a:pt x="95" y="5597"/>
                  </a:lnTo>
                  <a:lnTo>
                    <a:pt x="0" y="6302"/>
                  </a:lnTo>
                  <a:lnTo>
                    <a:pt x="0" y="7008"/>
                  </a:lnTo>
                  <a:lnTo>
                    <a:pt x="0" y="7713"/>
                  </a:lnTo>
                  <a:lnTo>
                    <a:pt x="47" y="8372"/>
                  </a:lnTo>
                  <a:lnTo>
                    <a:pt x="142" y="8889"/>
                  </a:lnTo>
                  <a:lnTo>
                    <a:pt x="283" y="9265"/>
                  </a:lnTo>
                  <a:lnTo>
                    <a:pt x="471" y="9547"/>
                  </a:lnTo>
                  <a:lnTo>
                    <a:pt x="612" y="9735"/>
                  </a:lnTo>
                  <a:lnTo>
                    <a:pt x="847" y="9829"/>
                  </a:lnTo>
                  <a:lnTo>
                    <a:pt x="1035" y="9829"/>
                  </a:lnTo>
                  <a:lnTo>
                    <a:pt x="1223" y="9782"/>
                  </a:lnTo>
                  <a:lnTo>
                    <a:pt x="1458" y="9735"/>
                  </a:lnTo>
                  <a:lnTo>
                    <a:pt x="1646" y="9594"/>
                  </a:lnTo>
                  <a:lnTo>
                    <a:pt x="1976" y="9359"/>
                  </a:lnTo>
                  <a:lnTo>
                    <a:pt x="2305" y="9030"/>
                  </a:lnTo>
                  <a:lnTo>
                    <a:pt x="2775" y="10300"/>
                  </a:lnTo>
                  <a:lnTo>
                    <a:pt x="3245" y="11334"/>
                  </a:lnTo>
                  <a:lnTo>
                    <a:pt x="3669" y="12134"/>
                  </a:lnTo>
                  <a:lnTo>
                    <a:pt x="4045" y="12698"/>
                  </a:lnTo>
                  <a:lnTo>
                    <a:pt x="4374" y="13122"/>
                  </a:lnTo>
                  <a:lnTo>
                    <a:pt x="4703" y="13357"/>
                  </a:lnTo>
                  <a:lnTo>
                    <a:pt x="4939" y="13451"/>
                  </a:lnTo>
                  <a:lnTo>
                    <a:pt x="5174" y="13404"/>
                  </a:lnTo>
                  <a:lnTo>
                    <a:pt x="5362" y="13310"/>
                  </a:lnTo>
                  <a:lnTo>
                    <a:pt x="5550" y="13122"/>
                  </a:lnTo>
                  <a:lnTo>
                    <a:pt x="5691" y="12933"/>
                  </a:lnTo>
                  <a:lnTo>
                    <a:pt x="5785" y="12698"/>
                  </a:lnTo>
                  <a:lnTo>
                    <a:pt x="5926" y="12275"/>
                  </a:lnTo>
                  <a:lnTo>
                    <a:pt x="5973" y="12087"/>
                  </a:lnTo>
                  <a:lnTo>
                    <a:pt x="6302" y="13122"/>
                  </a:lnTo>
                  <a:lnTo>
                    <a:pt x="6679" y="13968"/>
                  </a:lnTo>
                  <a:lnTo>
                    <a:pt x="7008" y="14626"/>
                  </a:lnTo>
                  <a:lnTo>
                    <a:pt x="7337" y="15191"/>
                  </a:lnTo>
                  <a:lnTo>
                    <a:pt x="7666" y="15567"/>
                  </a:lnTo>
                  <a:lnTo>
                    <a:pt x="7948" y="15849"/>
                  </a:lnTo>
                  <a:lnTo>
                    <a:pt x="8231" y="16037"/>
                  </a:lnTo>
                  <a:lnTo>
                    <a:pt x="8513" y="16131"/>
                  </a:lnTo>
                  <a:lnTo>
                    <a:pt x="8748" y="16178"/>
                  </a:lnTo>
                  <a:lnTo>
                    <a:pt x="8983" y="16131"/>
                  </a:lnTo>
                  <a:lnTo>
                    <a:pt x="9171" y="16084"/>
                  </a:lnTo>
                  <a:lnTo>
                    <a:pt x="9312" y="15990"/>
                  </a:lnTo>
                  <a:lnTo>
                    <a:pt x="9547" y="15802"/>
                  </a:lnTo>
                  <a:lnTo>
                    <a:pt x="9641" y="15708"/>
                  </a:lnTo>
                  <a:lnTo>
                    <a:pt x="9924" y="16320"/>
                  </a:lnTo>
                  <a:lnTo>
                    <a:pt x="10253" y="16790"/>
                  </a:lnTo>
                  <a:lnTo>
                    <a:pt x="10582" y="17260"/>
                  </a:lnTo>
                  <a:lnTo>
                    <a:pt x="10958" y="17589"/>
                  </a:lnTo>
                  <a:lnTo>
                    <a:pt x="11287" y="17918"/>
                  </a:lnTo>
                  <a:lnTo>
                    <a:pt x="11664" y="18154"/>
                  </a:lnTo>
                  <a:lnTo>
                    <a:pt x="12040" y="18342"/>
                  </a:lnTo>
                  <a:lnTo>
                    <a:pt x="12369" y="18530"/>
                  </a:lnTo>
                  <a:lnTo>
                    <a:pt x="12745" y="18624"/>
                  </a:lnTo>
                  <a:lnTo>
                    <a:pt x="13122" y="18671"/>
                  </a:lnTo>
                  <a:lnTo>
                    <a:pt x="13451" y="18718"/>
                  </a:lnTo>
                  <a:lnTo>
                    <a:pt x="13827" y="18718"/>
                  </a:lnTo>
                  <a:lnTo>
                    <a:pt x="14438" y="18624"/>
                  </a:lnTo>
                  <a:lnTo>
                    <a:pt x="15003" y="18483"/>
                  </a:lnTo>
                  <a:lnTo>
                    <a:pt x="8372" y="8042"/>
                  </a:lnTo>
                  <a:lnTo>
                    <a:pt x="7713" y="7055"/>
                  </a:lnTo>
                  <a:lnTo>
                    <a:pt x="2305"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2466;p65">
              <a:extLst>
                <a:ext uri="{FF2B5EF4-FFF2-40B4-BE49-F238E27FC236}">
                  <a16:creationId xmlns:a16="http://schemas.microsoft.com/office/drawing/2014/main" id="{19157B9C-C4CE-B2DF-83CE-4EC5DEFA007A}"/>
                </a:ext>
              </a:extLst>
            </p:cNvPr>
            <p:cNvSpPr/>
            <p:nvPr/>
          </p:nvSpPr>
          <p:spPr>
            <a:xfrm>
              <a:off x="5644125" y="3220775"/>
              <a:ext cx="674900" cy="674900"/>
            </a:xfrm>
            <a:custGeom>
              <a:avLst/>
              <a:gdLst/>
              <a:ahLst/>
              <a:cxnLst/>
              <a:rect l="l" t="t" r="r" b="b"/>
              <a:pathLst>
                <a:path w="26996" h="26996" extrusionOk="0">
                  <a:moveTo>
                    <a:pt x="236" y="1"/>
                  </a:moveTo>
                  <a:lnTo>
                    <a:pt x="142" y="848"/>
                  </a:lnTo>
                  <a:lnTo>
                    <a:pt x="48" y="1882"/>
                  </a:lnTo>
                  <a:lnTo>
                    <a:pt x="1" y="3152"/>
                  </a:lnTo>
                  <a:lnTo>
                    <a:pt x="1" y="4563"/>
                  </a:lnTo>
                  <a:lnTo>
                    <a:pt x="48" y="6162"/>
                  </a:lnTo>
                  <a:lnTo>
                    <a:pt x="189" y="7855"/>
                  </a:lnTo>
                  <a:lnTo>
                    <a:pt x="330" y="8748"/>
                  </a:lnTo>
                  <a:lnTo>
                    <a:pt x="471" y="9689"/>
                  </a:lnTo>
                  <a:lnTo>
                    <a:pt x="659" y="10583"/>
                  </a:lnTo>
                  <a:lnTo>
                    <a:pt x="894" y="11523"/>
                  </a:lnTo>
                  <a:lnTo>
                    <a:pt x="1176" y="12511"/>
                  </a:lnTo>
                  <a:lnTo>
                    <a:pt x="1506" y="13451"/>
                  </a:lnTo>
                  <a:lnTo>
                    <a:pt x="1835" y="14392"/>
                  </a:lnTo>
                  <a:lnTo>
                    <a:pt x="2258" y="15379"/>
                  </a:lnTo>
                  <a:lnTo>
                    <a:pt x="2728" y="16320"/>
                  </a:lnTo>
                  <a:lnTo>
                    <a:pt x="3199" y="17261"/>
                  </a:lnTo>
                  <a:lnTo>
                    <a:pt x="3810" y="18154"/>
                  </a:lnTo>
                  <a:lnTo>
                    <a:pt x="4421" y="19095"/>
                  </a:lnTo>
                  <a:lnTo>
                    <a:pt x="5127" y="19941"/>
                  </a:lnTo>
                  <a:lnTo>
                    <a:pt x="5879" y="20835"/>
                  </a:lnTo>
                  <a:lnTo>
                    <a:pt x="6679" y="21681"/>
                  </a:lnTo>
                  <a:lnTo>
                    <a:pt x="7619" y="22481"/>
                  </a:lnTo>
                  <a:lnTo>
                    <a:pt x="8560" y="23233"/>
                  </a:lnTo>
                  <a:lnTo>
                    <a:pt x="9642" y="23986"/>
                  </a:lnTo>
                  <a:lnTo>
                    <a:pt x="10770" y="24644"/>
                  </a:lnTo>
                  <a:lnTo>
                    <a:pt x="11946" y="25303"/>
                  </a:lnTo>
                  <a:lnTo>
                    <a:pt x="12322" y="25444"/>
                  </a:lnTo>
                  <a:lnTo>
                    <a:pt x="13263" y="25773"/>
                  </a:lnTo>
                  <a:lnTo>
                    <a:pt x="14768" y="26196"/>
                  </a:lnTo>
                  <a:lnTo>
                    <a:pt x="15708" y="26431"/>
                  </a:lnTo>
                  <a:lnTo>
                    <a:pt x="16696" y="26619"/>
                  </a:lnTo>
                  <a:lnTo>
                    <a:pt x="17825" y="26808"/>
                  </a:lnTo>
                  <a:lnTo>
                    <a:pt x="19001" y="26949"/>
                  </a:lnTo>
                  <a:lnTo>
                    <a:pt x="20223" y="26996"/>
                  </a:lnTo>
                  <a:lnTo>
                    <a:pt x="21540" y="26996"/>
                  </a:lnTo>
                  <a:lnTo>
                    <a:pt x="22857" y="26902"/>
                  </a:lnTo>
                  <a:lnTo>
                    <a:pt x="24221" y="26713"/>
                  </a:lnTo>
                  <a:lnTo>
                    <a:pt x="24926" y="26572"/>
                  </a:lnTo>
                  <a:lnTo>
                    <a:pt x="25585" y="26431"/>
                  </a:lnTo>
                  <a:lnTo>
                    <a:pt x="26290" y="26243"/>
                  </a:lnTo>
                  <a:lnTo>
                    <a:pt x="26996" y="26008"/>
                  </a:lnTo>
                  <a:lnTo>
                    <a:pt x="26996" y="26008"/>
                  </a:lnTo>
                  <a:lnTo>
                    <a:pt x="25820" y="26102"/>
                  </a:lnTo>
                  <a:lnTo>
                    <a:pt x="24691" y="26149"/>
                  </a:lnTo>
                  <a:lnTo>
                    <a:pt x="23609" y="26196"/>
                  </a:lnTo>
                  <a:lnTo>
                    <a:pt x="22622" y="26149"/>
                  </a:lnTo>
                  <a:lnTo>
                    <a:pt x="21634" y="26102"/>
                  </a:lnTo>
                  <a:lnTo>
                    <a:pt x="20694" y="26008"/>
                  </a:lnTo>
                  <a:lnTo>
                    <a:pt x="19800" y="25867"/>
                  </a:lnTo>
                  <a:lnTo>
                    <a:pt x="18954" y="25726"/>
                  </a:lnTo>
                  <a:lnTo>
                    <a:pt x="18154" y="25538"/>
                  </a:lnTo>
                  <a:lnTo>
                    <a:pt x="17355" y="25350"/>
                  </a:lnTo>
                  <a:lnTo>
                    <a:pt x="16649" y="25115"/>
                  </a:lnTo>
                  <a:lnTo>
                    <a:pt x="15944" y="24879"/>
                  </a:lnTo>
                  <a:lnTo>
                    <a:pt x="14721" y="24315"/>
                  </a:lnTo>
                  <a:lnTo>
                    <a:pt x="13592" y="23751"/>
                  </a:lnTo>
                  <a:lnTo>
                    <a:pt x="12652" y="23186"/>
                  </a:lnTo>
                  <a:lnTo>
                    <a:pt x="11852" y="22575"/>
                  </a:lnTo>
                  <a:lnTo>
                    <a:pt x="11194" y="22011"/>
                  </a:lnTo>
                  <a:lnTo>
                    <a:pt x="10676" y="21540"/>
                  </a:lnTo>
                  <a:lnTo>
                    <a:pt x="10253" y="21070"/>
                  </a:lnTo>
                  <a:lnTo>
                    <a:pt x="9971" y="20741"/>
                  </a:lnTo>
                  <a:lnTo>
                    <a:pt x="9783" y="20459"/>
                  </a:lnTo>
                  <a:lnTo>
                    <a:pt x="8936" y="22199"/>
                  </a:lnTo>
                  <a:lnTo>
                    <a:pt x="8043" y="21540"/>
                  </a:lnTo>
                  <a:lnTo>
                    <a:pt x="7196" y="20882"/>
                  </a:lnTo>
                  <a:lnTo>
                    <a:pt x="6444" y="20176"/>
                  </a:lnTo>
                  <a:lnTo>
                    <a:pt x="5738" y="19424"/>
                  </a:lnTo>
                  <a:lnTo>
                    <a:pt x="5080" y="18624"/>
                  </a:lnTo>
                  <a:lnTo>
                    <a:pt x="4516" y="17778"/>
                  </a:lnTo>
                  <a:lnTo>
                    <a:pt x="3951" y="16931"/>
                  </a:lnTo>
                  <a:lnTo>
                    <a:pt x="3434" y="16038"/>
                  </a:lnTo>
                  <a:lnTo>
                    <a:pt x="3011" y="15144"/>
                  </a:lnTo>
                  <a:lnTo>
                    <a:pt x="2587" y="14204"/>
                  </a:lnTo>
                  <a:lnTo>
                    <a:pt x="2211" y="13310"/>
                  </a:lnTo>
                  <a:lnTo>
                    <a:pt x="1882" y="12370"/>
                  </a:lnTo>
                  <a:lnTo>
                    <a:pt x="1600" y="11429"/>
                  </a:lnTo>
                  <a:lnTo>
                    <a:pt x="1365" y="10535"/>
                  </a:lnTo>
                  <a:lnTo>
                    <a:pt x="941" y="8701"/>
                  </a:lnTo>
                  <a:lnTo>
                    <a:pt x="612" y="6961"/>
                  </a:lnTo>
                  <a:lnTo>
                    <a:pt x="424" y="5362"/>
                  </a:lnTo>
                  <a:lnTo>
                    <a:pt x="283" y="3857"/>
                  </a:lnTo>
                  <a:lnTo>
                    <a:pt x="236" y="2588"/>
                  </a:lnTo>
                  <a:lnTo>
                    <a:pt x="236" y="1506"/>
                  </a:lnTo>
                  <a:lnTo>
                    <a:pt x="236" y="706"/>
                  </a:lnTo>
                  <a:lnTo>
                    <a:pt x="236"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2467;p65">
              <a:extLst>
                <a:ext uri="{FF2B5EF4-FFF2-40B4-BE49-F238E27FC236}">
                  <a16:creationId xmlns:a16="http://schemas.microsoft.com/office/drawing/2014/main" id="{1F57FCC9-B670-CBFD-F3E4-3EB2654E3A75}"/>
                </a:ext>
              </a:extLst>
            </p:cNvPr>
            <p:cNvSpPr/>
            <p:nvPr/>
          </p:nvSpPr>
          <p:spPr>
            <a:xfrm>
              <a:off x="5829900" y="3205500"/>
              <a:ext cx="403300" cy="467975"/>
            </a:xfrm>
            <a:custGeom>
              <a:avLst/>
              <a:gdLst/>
              <a:ahLst/>
              <a:cxnLst/>
              <a:rect l="l" t="t" r="r" b="b"/>
              <a:pathLst>
                <a:path w="16132" h="18719" extrusionOk="0">
                  <a:moveTo>
                    <a:pt x="2352" y="1"/>
                  </a:moveTo>
                  <a:lnTo>
                    <a:pt x="1223" y="2211"/>
                  </a:lnTo>
                  <a:lnTo>
                    <a:pt x="894" y="2869"/>
                  </a:lnTo>
                  <a:lnTo>
                    <a:pt x="659" y="3528"/>
                  </a:lnTo>
                  <a:lnTo>
                    <a:pt x="424" y="4233"/>
                  </a:lnTo>
                  <a:lnTo>
                    <a:pt x="235" y="4892"/>
                  </a:lnTo>
                  <a:lnTo>
                    <a:pt x="141" y="5597"/>
                  </a:lnTo>
                  <a:lnTo>
                    <a:pt x="47" y="6303"/>
                  </a:lnTo>
                  <a:lnTo>
                    <a:pt x="0" y="7008"/>
                  </a:lnTo>
                  <a:lnTo>
                    <a:pt x="47" y="7713"/>
                  </a:lnTo>
                  <a:lnTo>
                    <a:pt x="94" y="8372"/>
                  </a:lnTo>
                  <a:lnTo>
                    <a:pt x="188" y="8842"/>
                  </a:lnTo>
                  <a:lnTo>
                    <a:pt x="330" y="9265"/>
                  </a:lnTo>
                  <a:lnTo>
                    <a:pt x="471" y="9500"/>
                  </a:lnTo>
                  <a:lnTo>
                    <a:pt x="659" y="9689"/>
                  </a:lnTo>
                  <a:lnTo>
                    <a:pt x="847" y="9783"/>
                  </a:lnTo>
                  <a:lnTo>
                    <a:pt x="1082" y="9830"/>
                  </a:lnTo>
                  <a:lnTo>
                    <a:pt x="1270" y="9783"/>
                  </a:lnTo>
                  <a:lnTo>
                    <a:pt x="1458" y="9736"/>
                  </a:lnTo>
                  <a:lnTo>
                    <a:pt x="1646" y="9595"/>
                  </a:lnTo>
                  <a:lnTo>
                    <a:pt x="2023" y="9359"/>
                  </a:lnTo>
                  <a:lnTo>
                    <a:pt x="2352" y="9030"/>
                  </a:lnTo>
                  <a:lnTo>
                    <a:pt x="2822" y="10300"/>
                  </a:lnTo>
                  <a:lnTo>
                    <a:pt x="3292" y="11335"/>
                  </a:lnTo>
                  <a:lnTo>
                    <a:pt x="3716" y="12134"/>
                  </a:lnTo>
                  <a:lnTo>
                    <a:pt x="4092" y="12698"/>
                  </a:lnTo>
                  <a:lnTo>
                    <a:pt x="4421" y="13122"/>
                  </a:lnTo>
                  <a:lnTo>
                    <a:pt x="4703" y="13357"/>
                  </a:lnTo>
                  <a:lnTo>
                    <a:pt x="4985" y="13451"/>
                  </a:lnTo>
                  <a:lnTo>
                    <a:pt x="5221" y="13404"/>
                  </a:lnTo>
                  <a:lnTo>
                    <a:pt x="5409" y="13310"/>
                  </a:lnTo>
                  <a:lnTo>
                    <a:pt x="5597" y="13122"/>
                  </a:lnTo>
                  <a:lnTo>
                    <a:pt x="5738" y="12934"/>
                  </a:lnTo>
                  <a:lnTo>
                    <a:pt x="5832" y="12698"/>
                  </a:lnTo>
                  <a:lnTo>
                    <a:pt x="5973" y="12275"/>
                  </a:lnTo>
                  <a:lnTo>
                    <a:pt x="6020" y="12087"/>
                  </a:lnTo>
                  <a:lnTo>
                    <a:pt x="6349" y="13122"/>
                  </a:lnTo>
                  <a:lnTo>
                    <a:pt x="6726" y="13968"/>
                  </a:lnTo>
                  <a:lnTo>
                    <a:pt x="7055" y="14627"/>
                  </a:lnTo>
                  <a:lnTo>
                    <a:pt x="7384" y="15144"/>
                  </a:lnTo>
                  <a:lnTo>
                    <a:pt x="7666" y="15567"/>
                  </a:lnTo>
                  <a:lnTo>
                    <a:pt x="7995" y="15849"/>
                  </a:lnTo>
                  <a:lnTo>
                    <a:pt x="8277" y="16038"/>
                  </a:lnTo>
                  <a:lnTo>
                    <a:pt x="8560" y="16132"/>
                  </a:lnTo>
                  <a:lnTo>
                    <a:pt x="9030" y="16132"/>
                  </a:lnTo>
                  <a:lnTo>
                    <a:pt x="9218" y="16038"/>
                  </a:lnTo>
                  <a:lnTo>
                    <a:pt x="9359" y="15990"/>
                  </a:lnTo>
                  <a:lnTo>
                    <a:pt x="9594" y="15802"/>
                  </a:lnTo>
                  <a:lnTo>
                    <a:pt x="9688" y="15708"/>
                  </a:lnTo>
                  <a:lnTo>
                    <a:pt x="9876" y="16132"/>
                  </a:lnTo>
                  <a:lnTo>
                    <a:pt x="10112" y="16555"/>
                  </a:lnTo>
                  <a:lnTo>
                    <a:pt x="10347" y="16884"/>
                  </a:lnTo>
                  <a:lnTo>
                    <a:pt x="10582" y="17213"/>
                  </a:lnTo>
                  <a:lnTo>
                    <a:pt x="10864" y="17495"/>
                  </a:lnTo>
                  <a:lnTo>
                    <a:pt x="11099" y="17731"/>
                  </a:lnTo>
                  <a:lnTo>
                    <a:pt x="11664" y="18107"/>
                  </a:lnTo>
                  <a:lnTo>
                    <a:pt x="12181" y="18389"/>
                  </a:lnTo>
                  <a:lnTo>
                    <a:pt x="12698" y="18577"/>
                  </a:lnTo>
                  <a:lnTo>
                    <a:pt x="13263" y="18671"/>
                  </a:lnTo>
                  <a:lnTo>
                    <a:pt x="13733" y="18718"/>
                  </a:lnTo>
                  <a:lnTo>
                    <a:pt x="14250" y="18671"/>
                  </a:lnTo>
                  <a:lnTo>
                    <a:pt x="14673" y="18577"/>
                  </a:lnTo>
                  <a:lnTo>
                    <a:pt x="15097" y="18483"/>
                  </a:lnTo>
                  <a:lnTo>
                    <a:pt x="15426" y="18342"/>
                  </a:lnTo>
                  <a:lnTo>
                    <a:pt x="15943" y="18107"/>
                  </a:lnTo>
                  <a:lnTo>
                    <a:pt x="16131" y="18013"/>
                  </a:lnTo>
                  <a:lnTo>
                    <a:pt x="23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2468;p65">
              <a:extLst>
                <a:ext uri="{FF2B5EF4-FFF2-40B4-BE49-F238E27FC236}">
                  <a16:creationId xmlns:a16="http://schemas.microsoft.com/office/drawing/2014/main" id="{017371E3-0F5E-72FD-3EE3-35C931208CC6}"/>
                </a:ext>
              </a:extLst>
            </p:cNvPr>
            <p:cNvSpPr/>
            <p:nvPr/>
          </p:nvSpPr>
          <p:spPr>
            <a:xfrm>
              <a:off x="5553600" y="2629400"/>
              <a:ext cx="263375" cy="411525"/>
            </a:xfrm>
            <a:custGeom>
              <a:avLst/>
              <a:gdLst/>
              <a:ahLst/>
              <a:cxnLst/>
              <a:rect l="l" t="t" r="r" b="b"/>
              <a:pathLst>
                <a:path w="10535" h="1646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538" y="6820"/>
                  </a:lnTo>
                  <a:lnTo>
                    <a:pt x="6726" y="6678"/>
                  </a:lnTo>
                  <a:lnTo>
                    <a:pt x="6961" y="6584"/>
                  </a:lnTo>
                  <a:lnTo>
                    <a:pt x="7243" y="6537"/>
                  </a:lnTo>
                  <a:lnTo>
                    <a:pt x="7525" y="6537"/>
                  </a:lnTo>
                  <a:lnTo>
                    <a:pt x="7666" y="6584"/>
                  </a:lnTo>
                  <a:lnTo>
                    <a:pt x="7807" y="6678"/>
                  </a:lnTo>
                  <a:lnTo>
                    <a:pt x="7901" y="6773"/>
                  </a:lnTo>
                  <a:lnTo>
                    <a:pt x="7995" y="6961"/>
                  </a:lnTo>
                  <a:lnTo>
                    <a:pt x="8042" y="7102"/>
                  </a:lnTo>
                  <a:lnTo>
                    <a:pt x="8089" y="7290"/>
                  </a:lnTo>
                  <a:lnTo>
                    <a:pt x="8137" y="7854"/>
                  </a:lnTo>
                  <a:lnTo>
                    <a:pt x="8089" y="8560"/>
                  </a:lnTo>
                  <a:lnTo>
                    <a:pt x="8042" y="9406"/>
                  </a:lnTo>
                  <a:lnTo>
                    <a:pt x="7807" y="11240"/>
                  </a:lnTo>
                  <a:lnTo>
                    <a:pt x="7572" y="13074"/>
                  </a:lnTo>
                  <a:lnTo>
                    <a:pt x="7525" y="13545"/>
                  </a:lnTo>
                  <a:lnTo>
                    <a:pt x="7572" y="14015"/>
                  </a:lnTo>
                  <a:lnTo>
                    <a:pt x="7713" y="14438"/>
                  </a:lnTo>
                  <a:lnTo>
                    <a:pt x="7901" y="14862"/>
                  </a:lnTo>
                  <a:lnTo>
                    <a:pt x="8184" y="15238"/>
                  </a:lnTo>
                  <a:lnTo>
                    <a:pt x="8513" y="15567"/>
                  </a:lnTo>
                  <a:lnTo>
                    <a:pt x="8889" y="15849"/>
                  </a:lnTo>
                  <a:lnTo>
                    <a:pt x="9312" y="16037"/>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2469;p65">
              <a:extLst>
                <a:ext uri="{FF2B5EF4-FFF2-40B4-BE49-F238E27FC236}">
                  <a16:creationId xmlns:a16="http://schemas.microsoft.com/office/drawing/2014/main" id="{64F9E142-A44A-F07E-E1EC-50C86E6869CD}"/>
                </a:ext>
              </a:extLst>
            </p:cNvPr>
            <p:cNvSpPr/>
            <p:nvPr/>
          </p:nvSpPr>
          <p:spPr>
            <a:xfrm>
              <a:off x="5650000" y="3040900"/>
              <a:ext cx="238700" cy="197550"/>
            </a:xfrm>
            <a:custGeom>
              <a:avLst/>
              <a:gdLst/>
              <a:ahLst/>
              <a:cxnLst/>
              <a:rect l="l" t="t" r="r" b="b"/>
              <a:pathLst>
                <a:path w="9548" h="7902" extrusionOk="0">
                  <a:moveTo>
                    <a:pt x="1083" y="1"/>
                  </a:moveTo>
                  <a:lnTo>
                    <a:pt x="142" y="6396"/>
                  </a:lnTo>
                  <a:lnTo>
                    <a:pt x="1" y="7196"/>
                  </a:lnTo>
                  <a:lnTo>
                    <a:pt x="189" y="7525"/>
                  </a:lnTo>
                  <a:lnTo>
                    <a:pt x="377" y="7713"/>
                  </a:lnTo>
                  <a:lnTo>
                    <a:pt x="612" y="7854"/>
                  </a:lnTo>
                  <a:lnTo>
                    <a:pt x="800" y="7901"/>
                  </a:lnTo>
                  <a:lnTo>
                    <a:pt x="988" y="7901"/>
                  </a:lnTo>
                  <a:lnTo>
                    <a:pt x="1224" y="7854"/>
                  </a:lnTo>
                  <a:lnTo>
                    <a:pt x="1412" y="7760"/>
                  </a:lnTo>
                  <a:lnTo>
                    <a:pt x="1600" y="7619"/>
                  </a:lnTo>
                  <a:lnTo>
                    <a:pt x="1976" y="7290"/>
                  </a:lnTo>
                  <a:lnTo>
                    <a:pt x="2258" y="6961"/>
                  </a:lnTo>
                  <a:lnTo>
                    <a:pt x="2493" y="6632"/>
                  </a:lnTo>
                  <a:lnTo>
                    <a:pt x="2729" y="7008"/>
                  </a:lnTo>
                  <a:lnTo>
                    <a:pt x="2917" y="7337"/>
                  </a:lnTo>
                  <a:lnTo>
                    <a:pt x="3105" y="7525"/>
                  </a:lnTo>
                  <a:lnTo>
                    <a:pt x="3293" y="7666"/>
                  </a:lnTo>
                  <a:lnTo>
                    <a:pt x="3434" y="7713"/>
                  </a:lnTo>
                  <a:lnTo>
                    <a:pt x="3622" y="7760"/>
                  </a:lnTo>
                  <a:lnTo>
                    <a:pt x="3763" y="7713"/>
                  </a:lnTo>
                  <a:lnTo>
                    <a:pt x="3904" y="7619"/>
                  </a:lnTo>
                  <a:lnTo>
                    <a:pt x="4092" y="7384"/>
                  </a:lnTo>
                  <a:lnTo>
                    <a:pt x="4281" y="7149"/>
                  </a:lnTo>
                  <a:lnTo>
                    <a:pt x="4422" y="6867"/>
                  </a:lnTo>
                  <a:lnTo>
                    <a:pt x="4657" y="7149"/>
                  </a:lnTo>
                  <a:lnTo>
                    <a:pt x="4892" y="7384"/>
                  </a:lnTo>
                  <a:lnTo>
                    <a:pt x="5080" y="7525"/>
                  </a:lnTo>
                  <a:lnTo>
                    <a:pt x="5268" y="7619"/>
                  </a:lnTo>
                  <a:lnTo>
                    <a:pt x="5409" y="7666"/>
                  </a:lnTo>
                  <a:lnTo>
                    <a:pt x="5550" y="7666"/>
                  </a:lnTo>
                  <a:lnTo>
                    <a:pt x="5691" y="7572"/>
                  </a:lnTo>
                  <a:lnTo>
                    <a:pt x="5785" y="7525"/>
                  </a:lnTo>
                  <a:lnTo>
                    <a:pt x="5974" y="7290"/>
                  </a:lnTo>
                  <a:lnTo>
                    <a:pt x="6115" y="7008"/>
                  </a:lnTo>
                  <a:lnTo>
                    <a:pt x="6209" y="6726"/>
                  </a:lnTo>
                  <a:lnTo>
                    <a:pt x="6444" y="7055"/>
                  </a:lnTo>
                  <a:lnTo>
                    <a:pt x="6679" y="7290"/>
                  </a:lnTo>
                  <a:lnTo>
                    <a:pt x="6914" y="7431"/>
                  </a:lnTo>
                  <a:lnTo>
                    <a:pt x="7102" y="7525"/>
                  </a:lnTo>
                  <a:lnTo>
                    <a:pt x="7243" y="7572"/>
                  </a:lnTo>
                  <a:lnTo>
                    <a:pt x="7384" y="7572"/>
                  </a:lnTo>
                  <a:lnTo>
                    <a:pt x="7526" y="7525"/>
                  </a:lnTo>
                  <a:lnTo>
                    <a:pt x="7620" y="7431"/>
                  </a:lnTo>
                  <a:lnTo>
                    <a:pt x="7761" y="7196"/>
                  </a:lnTo>
                  <a:lnTo>
                    <a:pt x="7855" y="6961"/>
                  </a:lnTo>
                  <a:lnTo>
                    <a:pt x="7902" y="6679"/>
                  </a:lnTo>
                  <a:lnTo>
                    <a:pt x="8278" y="6914"/>
                  </a:lnTo>
                  <a:lnTo>
                    <a:pt x="8560" y="7008"/>
                  </a:lnTo>
                  <a:lnTo>
                    <a:pt x="8795" y="7102"/>
                  </a:lnTo>
                  <a:lnTo>
                    <a:pt x="9030" y="7102"/>
                  </a:lnTo>
                  <a:lnTo>
                    <a:pt x="9172" y="7055"/>
                  </a:lnTo>
                  <a:lnTo>
                    <a:pt x="9313" y="6914"/>
                  </a:lnTo>
                  <a:lnTo>
                    <a:pt x="9454" y="6773"/>
                  </a:lnTo>
                  <a:lnTo>
                    <a:pt x="9548" y="6585"/>
                  </a:lnTo>
                  <a:lnTo>
                    <a:pt x="6632" y="2211"/>
                  </a:lnTo>
                  <a:lnTo>
                    <a:pt x="6632" y="1270"/>
                  </a:lnTo>
                  <a:lnTo>
                    <a:pt x="10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2470;p65">
              <a:extLst>
                <a:ext uri="{FF2B5EF4-FFF2-40B4-BE49-F238E27FC236}">
                  <a16:creationId xmlns:a16="http://schemas.microsoft.com/office/drawing/2014/main" id="{6316A999-9365-D117-E822-21D8C996955F}"/>
                </a:ext>
              </a:extLst>
            </p:cNvPr>
            <p:cNvSpPr/>
            <p:nvPr/>
          </p:nvSpPr>
          <p:spPr>
            <a:xfrm>
              <a:off x="5883975" y="3866250"/>
              <a:ext cx="103500" cy="284550"/>
            </a:xfrm>
            <a:custGeom>
              <a:avLst/>
              <a:gdLst/>
              <a:ahLst/>
              <a:cxnLst/>
              <a:rect l="l" t="t" r="r" b="b"/>
              <a:pathLst>
                <a:path w="4140" h="11382" extrusionOk="0">
                  <a:moveTo>
                    <a:pt x="3011" y="1"/>
                  </a:moveTo>
                  <a:lnTo>
                    <a:pt x="3434" y="8231"/>
                  </a:lnTo>
                  <a:lnTo>
                    <a:pt x="1" y="8983"/>
                  </a:lnTo>
                  <a:lnTo>
                    <a:pt x="1" y="8983"/>
                  </a:lnTo>
                  <a:lnTo>
                    <a:pt x="2587" y="8889"/>
                  </a:lnTo>
                  <a:lnTo>
                    <a:pt x="2587" y="8889"/>
                  </a:lnTo>
                  <a:lnTo>
                    <a:pt x="1" y="10159"/>
                  </a:lnTo>
                  <a:lnTo>
                    <a:pt x="2917" y="9454"/>
                  </a:lnTo>
                  <a:lnTo>
                    <a:pt x="1412" y="11382"/>
                  </a:lnTo>
                  <a:lnTo>
                    <a:pt x="4139" y="9125"/>
                  </a:lnTo>
                  <a:lnTo>
                    <a:pt x="4139" y="236"/>
                  </a:lnTo>
                  <a:lnTo>
                    <a:pt x="301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2471;p65">
              <a:extLst>
                <a:ext uri="{FF2B5EF4-FFF2-40B4-BE49-F238E27FC236}">
                  <a16:creationId xmlns:a16="http://schemas.microsoft.com/office/drawing/2014/main" id="{6A5F249B-53B7-832B-D35E-5A603D3F04FE}"/>
                </a:ext>
              </a:extLst>
            </p:cNvPr>
            <p:cNvSpPr/>
            <p:nvPr/>
          </p:nvSpPr>
          <p:spPr>
            <a:xfrm>
              <a:off x="5888675" y="3732225"/>
              <a:ext cx="174050" cy="176375"/>
            </a:xfrm>
            <a:custGeom>
              <a:avLst/>
              <a:gdLst/>
              <a:ahLst/>
              <a:cxnLst/>
              <a:rect l="l" t="t" r="r" b="b"/>
              <a:pathLst>
                <a:path w="6962" h="7055" extrusionOk="0">
                  <a:moveTo>
                    <a:pt x="1" y="1"/>
                  </a:moveTo>
                  <a:lnTo>
                    <a:pt x="1" y="706"/>
                  </a:lnTo>
                  <a:lnTo>
                    <a:pt x="48" y="1412"/>
                  </a:lnTo>
                  <a:lnTo>
                    <a:pt x="142" y="2117"/>
                  </a:lnTo>
                  <a:lnTo>
                    <a:pt x="283" y="2775"/>
                  </a:lnTo>
                  <a:lnTo>
                    <a:pt x="424" y="3387"/>
                  </a:lnTo>
                  <a:lnTo>
                    <a:pt x="612" y="3951"/>
                  </a:lnTo>
                  <a:lnTo>
                    <a:pt x="800" y="4515"/>
                  </a:lnTo>
                  <a:lnTo>
                    <a:pt x="1035" y="4986"/>
                  </a:lnTo>
                  <a:lnTo>
                    <a:pt x="1271" y="5456"/>
                  </a:lnTo>
                  <a:lnTo>
                    <a:pt x="1553" y="5879"/>
                  </a:lnTo>
                  <a:lnTo>
                    <a:pt x="1835" y="6208"/>
                  </a:lnTo>
                  <a:lnTo>
                    <a:pt x="2117" y="6538"/>
                  </a:lnTo>
                  <a:lnTo>
                    <a:pt x="2446" y="6773"/>
                  </a:lnTo>
                  <a:lnTo>
                    <a:pt x="2776" y="6914"/>
                  </a:lnTo>
                  <a:lnTo>
                    <a:pt x="3105" y="7055"/>
                  </a:lnTo>
                  <a:lnTo>
                    <a:pt x="3810" y="7055"/>
                  </a:lnTo>
                  <a:lnTo>
                    <a:pt x="4139" y="6914"/>
                  </a:lnTo>
                  <a:lnTo>
                    <a:pt x="4469" y="6773"/>
                  </a:lnTo>
                  <a:lnTo>
                    <a:pt x="4798" y="6538"/>
                  </a:lnTo>
                  <a:lnTo>
                    <a:pt x="5127" y="6208"/>
                  </a:lnTo>
                  <a:lnTo>
                    <a:pt x="5409" y="5879"/>
                  </a:lnTo>
                  <a:lnTo>
                    <a:pt x="5644" y="5456"/>
                  </a:lnTo>
                  <a:lnTo>
                    <a:pt x="5926" y="4986"/>
                  </a:lnTo>
                  <a:lnTo>
                    <a:pt x="6115" y="4515"/>
                  </a:lnTo>
                  <a:lnTo>
                    <a:pt x="6350" y="3951"/>
                  </a:lnTo>
                  <a:lnTo>
                    <a:pt x="6491" y="3387"/>
                  </a:lnTo>
                  <a:lnTo>
                    <a:pt x="6679" y="2775"/>
                  </a:lnTo>
                  <a:lnTo>
                    <a:pt x="6773" y="2117"/>
                  </a:lnTo>
                  <a:lnTo>
                    <a:pt x="6867" y="1412"/>
                  </a:lnTo>
                  <a:lnTo>
                    <a:pt x="6914" y="706"/>
                  </a:lnTo>
                  <a:lnTo>
                    <a:pt x="69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2472;p65">
              <a:extLst>
                <a:ext uri="{FF2B5EF4-FFF2-40B4-BE49-F238E27FC236}">
                  <a16:creationId xmlns:a16="http://schemas.microsoft.com/office/drawing/2014/main" id="{11C1A113-AC4E-55BF-F406-48B1A74183C9}"/>
                </a:ext>
              </a:extLst>
            </p:cNvPr>
            <p:cNvSpPr/>
            <p:nvPr/>
          </p:nvSpPr>
          <p:spPr>
            <a:xfrm>
              <a:off x="5625325" y="2679950"/>
              <a:ext cx="29400" cy="28250"/>
            </a:xfrm>
            <a:custGeom>
              <a:avLst/>
              <a:gdLst/>
              <a:ahLst/>
              <a:cxnLst/>
              <a:rect l="l" t="t" r="r" b="b"/>
              <a:pathLst>
                <a:path w="1176" h="1130" extrusionOk="0">
                  <a:moveTo>
                    <a:pt x="565" y="1"/>
                  </a:moveTo>
                  <a:lnTo>
                    <a:pt x="376" y="48"/>
                  </a:lnTo>
                  <a:lnTo>
                    <a:pt x="188" y="189"/>
                  </a:lnTo>
                  <a:lnTo>
                    <a:pt x="47" y="377"/>
                  </a:lnTo>
                  <a:lnTo>
                    <a:pt x="0" y="565"/>
                  </a:lnTo>
                  <a:lnTo>
                    <a:pt x="47" y="800"/>
                  </a:lnTo>
                  <a:lnTo>
                    <a:pt x="188" y="988"/>
                  </a:lnTo>
                  <a:lnTo>
                    <a:pt x="376" y="1082"/>
                  </a:lnTo>
                  <a:lnTo>
                    <a:pt x="565" y="1129"/>
                  </a:lnTo>
                  <a:lnTo>
                    <a:pt x="800" y="1082"/>
                  </a:lnTo>
                  <a:lnTo>
                    <a:pt x="988" y="988"/>
                  </a:lnTo>
                  <a:lnTo>
                    <a:pt x="1129" y="800"/>
                  </a:lnTo>
                  <a:lnTo>
                    <a:pt x="1176" y="565"/>
                  </a:lnTo>
                  <a:lnTo>
                    <a:pt x="1129" y="377"/>
                  </a:lnTo>
                  <a:lnTo>
                    <a:pt x="988" y="189"/>
                  </a:lnTo>
                  <a:lnTo>
                    <a:pt x="800" y="48"/>
                  </a:lnTo>
                  <a:lnTo>
                    <a:pt x="56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2473;p65">
              <a:extLst>
                <a:ext uri="{FF2B5EF4-FFF2-40B4-BE49-F238E27FC236}">
                  <a16:creationId xmlns:a16="http://schemas.microsoft.com/office/drawing/2014/main" id="{3F4A9F66-9326-3D9F-A9E2-D9931D3ACC04}"/>
                </a:ext>
              </a:extLst>
            </p:cNvPr>
            <p:cNvSpPr/>
            <p:nvPr/>
          </p:nvSpPr>
          <p:spPr>
            <a:xfrm>
              <a:off x="5893375" y="3334825"/>
              <a:ext cx="98800" cy="119950"/>
            </a:xfrm>
            <a:custGeom>
              <a:avLst/>
              <a:gdLst/>
              <a:ahLst/>
              <a:cxnLst/>
              <a:rect l="l" t="t" r="r" b="b"/>
              <a:pathLst>
                <a:path w="3952" h="4798" extrusionOk="0">
                  <a:moveTo>
                    <a:pt x="142" y="1"/>
                  </a:moveTo>
                  <a:lnTo>
                    <a:pt x="48" y="612"/>
                  </a:lnTo>
                  <a:lnTo>
                    <a:pt x="1" y="1224"/>
                  </a:lnTo>
                  <a:lnTo>
                    <a:pt x="48" y="1835"/>
                  </a:lnTo>
                  <a:lnTo>
                    <a:pt x="189" y="2446"/>
                  </a:lnTo>
                  <a:lnTo>
                    <a:pt x="377" y="2917"/>
                  </a:lnTo>
                  <a:lnTo>
                    <a:pt x="471" y="3152"/>
                  </a:lnTo>
                  <a:lnTo>
                    <a:pt x="612" y="3340"/>
                  </a:lnTo>
                  <a:lnTo>
                    <a:pt x="800" y="3481"/>
                  </a:lnTo>
                  <a:lnTo>
                    <a:pt x="1036" y="3575"/>
                  </a:lnTo>
                  <a:lnTo>
                    <a:pt x="1271" y="3622"/>
                  </a:lnTo>
                  <a:lnTo>
                    <a:pt x="1506" y="3622"/>
                  </a:lnTo>
                  <a:lnTo>
                    <a:pt x="1694" y="3528"/>
                  </a:lnTo>
                  <a:lnTo>
                    <a:pt x="1835" y="3387"/>
                  </a:lnTo>
                  <a:lnTo>
                    <a:pt x="1929" y="3199"/>
                  </a:lnTo>
                  <a:lnTo>
                    <a:pt x="1929" y="2964"/>
                  </a:lnTo>
                  <a:lnTo>
                    <a:pt x="2070" y="3340"/>
                  </a:lnTo>
                  <a:lnTo>
                    <a:pt x="2211" y="3716"/>
                  </a:lnTo>
                  <a:lnTo>
                    <a:pt x="2399" y="4092"/>
                  </a:lnTo>
                  <a:lnTo>
                    <a:pt x="2588" y="4422"/>
                  </a:lnTo>
                  <a:lnTo>
                    <a:pt x="2776" y="4657"/>
                  </a:lnTo>
                  <a:lnTo>
                    <a:pt x="2917" y="4751"/>
                  </a:lnTo>
                  <a:lnTo>
                    <a:pt x="3058" y="4798"/>
                  </a:lnTo>
                  <a:lnTo>
                    <a:pt x="3340" y="4798"/>
                  </a:lnTo>
                  <a:lnTo>
                    <a:pt x="3575" y="4704"/>
                  </a:lnTo>
                  <a:lnTo>
                    <a:pt x="3763" y="4469"/>
                  </a:lnTo>
                  <a:lnTo>
                    <a:pt x="3904" y="4233"/>
                  </a:lnTo>
                  <a:lnTo>
                    <a:pt x="3951" y="3857"/>
                  </a:lnTo>
                  <a:lnTo>
                    <a:pt x="3904" y="3528"/>
                  </a:lnTo>
                  <a:lnTo>
                    <a:pt x="3857" y="3669"/>
                  </a:lnTo>
                  <a:lnTo>
                    <a:pt x="3810" y="3810"/>
                  </a:lnTo>
                  <a:lnTo>
                    <a:pt x="3669" y="3904"/>
                  </a:lnTo>
                  <a:lnTo>
                    <a:pt x="3481" y="3998"/>
                  </a:lnTo>
                  <a:lnTo>
                    <a:pt x="3340" y="3998"/>
                  </a:lnTo>
                  <a:lnTo>
                    <a:pt x="3152" y="3951"/>
                  </a:lnTo>
                  <a:lnTo>
                    <a:pt x="2964" y="3857"/>
                  </a:lnTo>
                  <a:lnTo>
                    <a:pt x="2823" y="3716"/>
                  </a:lnTo>
                  <a:lnTo>
                    <a:pt x="2635" y="3387"/>
                  </a:lnTo>
                  <a:lnTo>
                    <a:pt x="2258" y="2446"/>
                  </a:lnTo>
                  <a:lnTo>
                    <a:pt x="1929" y="1506"/>
                  </a:lnTo>
                  <a:lnTo>
                    <a:pt x="1976" y="1835"/>
                  </a:lnTo>
                  <a:lnTo>
                    <a:pt x="1882" y="2211"/>
                  </a:lnTo>
                  <a:lnTo>
                    <a:pt x="1835" y="2399"/>
                  </a:lnTo>
                  <a:lnTo>
                    <a:pt x="1741" y="2540"/>
                  </a:lnTo>
                  <a:lnTo>
                    <a:pt x="1600" y="2681"/>
                  </a:lnTo>
                  <a:lnTo>
                    <a:pt x="1412" y="2728"/>
                  </a:lnTo>
                  <a:lnTo>
                    <a:pt x="1130" y="2728"/>
                  </a:lnTo>
                  <a:lnTo>
                    <a:pt x="894" y="2587"/>
                  </a:lnTo>
                  <a:lnTo>
                    <a:pt x="706" y="2399"/>
                  </a:lnTo>
                  <a:lnTo>
                    <a:pt x="518" y="2117"/>
                  </a:lnTo>
                  <a:lnTo>
                    <a:pt x="283" y="1647"/>
                  </a:lnTo>
                  <a:lnTo>
                    <a:pt x="142" y="1082"/>
                  </a:lnTo>
                  <a:lnTo>
                    <a:pt x="95" y="518"/>
                  </a:lnTo>
                  <a:lnTo>
                    <a:pt x="14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2474;p65">
              <a:extLst>
                <a:ext uri="{FF2B5EF4-FFF2-40B4-BE49-F238E27FC236}">
                  <a16:creationId xmlns:a16="http://schemas.microsoft.com/office/drawing/2014/main" id="{A7063ADC-73C9-E3DB-EF72-A9F74FBBD365}"/>
                </a:ext>
              </a:extLst>
            </p:cNvPr>
            <p:cNvSpPr/>
            <p:nvPr/>
          </p:nvSpPr>
          <p:spPr>
            <a:xfrm>
              <a:off x="6021550" y="3486500"/>
              <a:ext cx="115225" cy="97600"/>
            </a:xfrm>
            <a:custGeom>
              <a:avLst/>
              <a:gdLst/>
              <a:ahLst/>
              <a:cxnLst/>
              <a:rect l="l" t="t" r="r" b="b"/>
              <a:pathLst>
                <a:path w="4609" h="3904" extrusionOk="0">
                  <a:moveTo>
                    <a:pt x="47" y="1"/>
                  </a:moveTo>
                  <a:lnTo>
                    <a:pt x="47" y="377"/>
                  </a:lnTo>
                  <a:lnTo>
                    <a:pt x="0" y="753"/>
                  </a:lnTo>
                  <a:lnTo>
                    <a:pt x="47" y="1082"/>
                  </a:lnTo>
                  <a:lnTo>
                    <a:pt x="94" y="1458"/>
                  </a:lnTo>
                  <a:lnTo>
                    <a:pt x="188" y="1835"/>
                  </a:lnTo>
                  <a:lnTo>
                    <a:pt x="282" y="2164"/>
                  </a:lnTo>
                  <a:lnTo>
                    <a:pt x="423" y="2540"/>
                  </a:lnTo>
                  <a:lnTo>
                    <a:pt x="611" y="2822"/>
                  </a:lnTo>
                  <a:lnTo>
                    <a:pt x="800" y="3104"/>
                  </a:lnTo>
                  <a:lnTo>
                    <a:pt x="1035" y="3340"/>
                  </a:lnTo>
                  <a:lnTo>
                    <a:pt x="1270" y="3528"/>
                  </a:lnTo>
                  <a:lnTo>
                    <a:pt x="1552" y="3669"/>
                  </a:lnTo>
                  <a:lnTo>
                    <a:pt x="1975" y="3669"/>
                  </a:lnTo>
                  <a:lnTo>
                    <a:pt x="2163" y="3575"/>
                  </a:lnTo>
                  <a:lnTo>
                    <a:pt x="2305" y="3481"/>
                  </a:lnTo>
                  <a:lnTo>
                    <a:pt x="2446" y="3340"/>
                  </a:lnTo>
                  <a:lnTo>
                    <a:pt x="2587" y="3199"/>
                  </a:lnTo>
                  <a:lnTo>
                    <a:pt x="2681" y="3010"/>
                  </a:lnTo>
                  <a:lnTo>
                    <a:pt x="2681" y="2822"/>
                  </a:lnTo>
                  <a:lnTo>
                    <a:pt x="2916" y="3246"/>
                  </a:lnTo>
                  <a:lnTo>
                    <a:pt x="3057" y="3434"/>
                  </a:lnTo>
                  <a:lnTo>
                    <a:pt x="3245" y="3575"/>
                  </a:lnTo>
                  <a:lnTo>
                    <a:pt x="3433" y="3763"/>
                  </a:lnTo>
                  <a:lnTo>
                    <a:pt x="3621" y="3857"/>
                  </a:lnTo>
                  <a:lnTo>
                    <a:pt x="3857" y="3904"/>
                  </a:lnTo>
                  <a:lnTo>
                    <a:pt x="4092" y="3904"/>
                  </a:lnTo>
                  <a:lnTo>
                    <a:pt x="4327" y="3810"/>
                  </a:lnTo>
                  <a:lnTo>
                    <a:pt x="4515" y="3669"/>
                  </a:lnTo>
                  <a:lnTo>
                    <a:pt x="4609" y="3434"/>
                  </a:lnTo>
                  <a:lnTo>
                    <a:pt x="4609" y="3340"/>
                  </a:lnTo>
                  <a:lnTo>
                    <a:pt x="4515" y="3387"/>
                  </a:lnTo>
                  <a:lnTo>
                    <a:pt x="4421" y="3434"/>
                  </a:lnTo>
                  <a:lnTo>
                    <a:pt x="4327" y="3434"/>
                  </a:lnTo>
                  <a:lnTo>
                    <a:pt x="4092" y="3387"/>
                  </a:lnTo>
                  <a:lnTo>
                    <a:pt x="3904" y="3246"/>
                  </a:lnTo>
                  <a:lnTo>
                    <a:pt x="3480" y="2869"/>
                  </a:lnTo>
                  <a:lnTo>
                    <a:pt x="3151" y="2352"/>
                  </a:lnTo>
                  <a:lnTo>
                    <a:pt x="2869" y="1835"/>
                  </a:lnTo>
                  <a:lnTo>
                    <a:pt x="2681" y="1270"/>
                  </a:lnTo>
                  <a:lnTo>
                    <a:pt x="2634" y="1505"/>
                  </a:lnTo>
                  <a:lnTo>
                    <a:pt x="2587" y="1741"/>
                  </a:lnTo>
                  <a:lnTo>
                    <a:pt x="2399" y="1976"/>
                  </a:lnTo>
                  <a:lnTo>
                    <a:pt x="2210" y="2117"/>
                  </a:lnTo>
                  <a:lnTo>
                    <a:pt x="2022" y="2211"/>
                  </a:lnTo>
                  <a:lnTo>
                    <a:pt x="1787" y="2258"/>
                  </a:lnTo>
                  <a:lnTo>
                    <a:pt x="1599" y="2258"/>
                  </a:lnTo>
                  <a:lnTo>
                    <a:pt x="1364" y="2211"/>
                  </a:lnTo>
                  <a:lnTo>
                    <a:pt x="1176" y="2117"/>
                  </a:lnTo>
                  <a:lnTo>
                    <a:pt x="988" y="1976"/>
                  </a:lnTo>
                  <a:lnTo>
                    <a:pt x="800" y="1835"/>
                  </a:lnTo>
                  <a:lnTo>
                    <a:pt x="659" y="1694"/>
                  </a:lnTo>
                  <a:lnTo>
                    <a:pt x="423" y="1317"/>
                  </a:lnTo>
                  <a:lnTo>
                    <a:pt x="235" y="894"/>
                  </a:lnTo>
                  <a:lnTo>
                    <a:pt x="141" y="424"/>
                  </a:lnTo>
                  <a:lnTo>
                    <a:pt x="4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2475;p65">
              <a:extLst>
                <a:ext uri="{FF2B5EF4-FFF2-40B4-BE49-F238E27FC236}">
                  <a16:creationId xmlns:a16="http://schemas.microsoft.com/office/drawing/2014/main" id="{EAF561BD-7440-EF15-6394-D1EFF0016B84}"/>
                </a:ext>
              </a:extLst>
            </p:cNvPr>
            <p:cNvSpPr/>
            <p:nvPr/>
          </p:nvSpPr>
          <p:spPr>
            <a:xfrm>
              <a:off x="5456025" y="2764600"/>
              <a:ext cx="125825" cy="36475"/>
            </a:xfrm>
            <a:custGeom>
              <a:avLst/>
              <a:gdLst/>
              <a:ahLst/>
              <a:cxnLst/>
              <a:rect l="l" t="t" r="r" b="b"/>
              <a:pathLst>
                <a:path w="5033" h="1459" extrusionOk="0">
                  <a:moveTo>
                    <a:pt x="4656" y="1"/>
                  </a:moveTo>
                  <a:lnTo>
                    <a:pt x="4327" y="236"/>
                  </a:lnTo>
                  <a:lnTo>
                    <a:pt x="3950" y="471"/>
                  </a:lnTo>
                  <a:lnTo>
                    <a:pt x="3574" y="612"/>
                  </a:lnTo>
                  <a:lnTo>
                    <a:pt x="3198" y="753"/>
                  </a:lnTo>
                  <a:lnTo>
                    <a:pt x="2822" y="800"/>
                  </a:lnTo>
                  <a:lnTo>
                    <a:pt x="2446" y="894"/>
                  </a:lnTo>
                  <a:lnTo>
                    <a:pt x="1693" y="894"/>
                  </a:lnTo>
                  <a:lnTo>
                    <a:pt x="1082" y="847"/>
                  </a:lnTo>
                  <a:lnTo>
                    <a:pt x="564" y="753"/>
                  </a:lnTo>
                  <a:lnTo>
                    <a:pt x="0" y="612"/>
                  </a:lnTo>
                  <a:lnTo>
                    <a:pt x="0" y="612"/>
                  </a:lnTo>
                  <a:lnTo>
                    <a:pt x="611" y="894"/>
                  </a:lnTo>
                  <a:lnTo>
                    <a:pt x="1176" y="1082"/>
                  </a:lnTo>
                  <a:lnTo>
                    <a:pt x="1881" y="1270"/>
                  </a:lnTo>
                  <a:lnTo>
                    <a:pt x="2634" y="1412"/>
                  </a:lnTo>
                  <a:lnTo>
                    <a:pt x="3057" y="1459"/>
                  </a:lnTo>
                  <a:lnTo>
                    <a:pt x="3433" y="1459"/>
                  </a:lnTo>
                  <a:lnTo>
                    <a:pt x="3856" y="1412"/>
                  </a:lnTo>
                  <a:lnTo>
                    <a:pt x="4280" y="1318"/>
                  </a:lnTo>
                  <a:lnTo>
                    <a:pt x="4656" y="1176"/>
                  </a:lnTo>
                  <a:lnTo>
                    <a:pt x="5032" y="988"/>
                  </a:lnTo>
                  <a:lnTo>
                    <a:pt x="465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749838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941;p46">
            <a:extLst>
              <a:ext uri="{FF2B5EF4-FFF2-40B4-BE49-F238E27FC236}">
                <a16:creationId xmlns:a16="http://schemas.microsoft.com/office/drawing/2014/main" id="{099FDD1A-1FE8-C180-A4FC-5F73D93DBB7E}"/>
              </a:ext>
            </a:extLst>
          </p:cNvPr>
          <p:cNvGrpSpPr/>
          <p:nvPr/>
        </p:nvGrpSpPr>
        <p:grpSpPr>
          <a:xfrm>
            <a:off x="191708" y="2057400"/>
            <a:ext cx="3232549" cy="2898060"/>
            <a:chOff x="3210425" y="805900"/>
            <a:chExt cx="3284611" cy="3388781"/>
          </a:xfrm>
        </p:grpSpPr>
        <p:sp>
          <p:nvSpPr>
            <p:cNvPr id="6" name="Google Shape;1942;p46">
              <a:extLst>
                <a:ext uri="{FF2B5EF4-FFF2-40B4-BE49-F238E27FC236}">
                  <a16:creationId xmlns:a16="http://schemas.microsoft.com/office/drawing/2014/main" id="{FE1ECFBB-B1B8-DF60-ED7C-8EB3EDC65920}"/>
                </a:ext>
              </a:extLst>
            </p:cNvPr>
            <p:cNvSpPr/>
            <p:nvPr/>
          </p:nvSpPr>
          <p:spPr>
            <a:xfrm>
              <a:off x="3652637" y="805900"/>
              <a:ext cx="530015" cy="455991"/>
            </a:xfrm>
            <a:custGeom>
              <a:avLst/>
              <a:gdLst/>
              <a:ahLst/>
              <a:cxnLst/>
              <a:rect l="l" t="t" r="r" b="b"/>
              <a:pathLst>
                <a:path w="13647" h="11741" extrusionOk="0">
                  <a:moveTo>
                    <a:pt x="7897" y="0"/>
                  </a:moveTo>
                  <a:cubicBezTo>
                    <a:pt x="7360" y="0"/>
                    <a:pt x="6586" y="1121"/>
                    <a:pt x="6144" y="1469"/>
                  </a:cubicBezTo>
                  <a:cubicBezTo>
                    <a:pt x="5149" y="2069"/>
                    <a:pt x="3112" y="1563"/>
                    <a:pt x="2812" y="3064"/>
                  </a:cubicBezTo>
                  <a:cubicBezTo>
                    <a:pt x="2859" y="4138"/>
                    <a:pt x="3222" y="4975"/>
                    <a:pt x="2196" y="5748"/>
                  </a:cubicBezTo>
                  <a:cubicBezTo>
                    <a:pt x="1264" y="6743"/>
                    <a:pt x="1" y="9396"/>
                    <a:pt x="1896" y="9965"/>
                  </a:cubicBezTo>
                  <a:cubicBezTo>
                    <a:pt x="1920" y="9967"/>
                    <a:pt x="1944" y="9968"/>
                    <a:pt x="1969" y="9968"/>
                  </a:cubicBezTo>
                  <a:cubicBezTo>
                    <a:pt x="2247" y="9968"/>
                    <a:pt x="2535" y="9861"/>
                    <a:pt x="2804" y="9861"/>
                  </a:cubicBezTo>
                  <a:cubicBezTo>
                    <a:pt x="2927" y="9861"/>
                    <a:pt x="3047" y="9884"/>
                    <a:pt x="3159" y="9949"/>
                  </a:cubicBezTo>
                  <a:cubicBezTo>
                    <a:pt x="3680" y="10265"/>
                    <a:pt x="3412" y="11149"/>
                    <a:pt x="3838" y="11576"/>
                  </a:cubicBezTo>
                  <a:cubicBezTo>
                    <a:pt x="4033" y="11690"/>
                    <a:pt x="4208" y="11740"/>
                    <a:pt x="4370" y="11740"/>
                  </a:cubicBezTo>
                  <a:cubicBezTo>
                    <a:pt x="5463" y="11740"/>
                    <a:pt x="5925" y="9461"/>
                    <a:pt x="7379" y="9461"/>
                  </a:cubicBezTo>
                  <a:cubicBezTo>
                    <a:pt x="7579" y="9461"/>
                    <a:pt x="7798" y="9504"/>
                    <a:pt x="8039" y="9602"/>
                  </a:cubicBezTo>
                  <a:cubicBezTo>
                    <a:pt x="8425" y="9889"/>
                    <a:pt x="8843" y="10032"/>
                    <a:pt x="9236" y="10032"/>
                  </a:cubicBezTo>
                  <a:cubicBezTo>
                    <a:pt x="9920" y="10032"/>
                    <a:pt x="10523" y="9597"/>
                    <a:pt x="10724" y="8733"/>
                  </a:cubicBezTo>
                  <a:cubicBezTo>
                    <a:pt x="10645" y="7738"/>
                    <a:pt x="10992" y="6743"/>
                    <a:pt x="11687" y="6017"/>
                  </a:cubicBezTo>
                  <a:cubicBezTo>
                    <a:pt x="13064" y="3922"/>
                    <a:pt x="13646" y="1573"/>
                    <a:pt x="10696" y="1573"/>
                  </a:cubicBezTo>
                  <a:cubicBezTo>
                    <a:pt x="10532" y="1573"/>
                    <a:pt x="10357" y="1580"/>
                    <a:pt x="10171" y="1595"/>
                  </a:cubicBezTo>
                  <a:cubicBezTo>
                    <a:pt x="9176" y="1311"/>
                    <a:pt x="9634" y="0"/>
                    <a:pt x="7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943;p46">
              <a:extLst>
                <a:ext uri="{FF2B5EF4-FFF2-40B4-BE49-F238E27FC236}">
                  <a16:creationId xmlns:a16="http://schemas.microsoft.com/office/drawing/2014/main" id="{2E72900E-B7C3-1FE0-BFBC-6C9C7BDD058F}"/>
                </a:ext>
              </a:extLst>
            </p:cNvPr>
            <p:cNvSpPr/>
            <p:nvPr/>
          </p:nvSpPr>
          <p:spPr>
            <a:xfrm>
              <a:off x="3925281" y="1111363"/>
              <a:ext cx="245065" cy="153059"/>
            </a:xfrm>
            <a:custGeom>
              <a:avLst/>
              <a:gdLst/>
              <a:ahLst/>
              <a:cxnLst/>
              <a:rect l="l" t="t" r="r" b="b"/>
              <a:pathLst>
                <a:path w="6310" h="3941" extrusionOk="0">
                  <a:moveTo>
                    <a:pt x="3914" y="0"/>
                  </a:moveTo>
                  <a:cubicBezTo>
                    <a:pt x="2322" y="0"/>
                    <a:pt x="903" y="1068"/>
                    <a:pt x="356" y="2605"/>
                  </a:cubicBezTo>
                  <a:cubicBezTo>
                    <a:pt x="1" y="3579"/>
                    <a:pt x="197" y="3940"/>
                    <a:pt x="700" y="3940"/>
                  </a:cubicBezTo>
                  <a:cubicBezTo>
                    <a:pt x="1920" y="3940"/>
                    <a:pt x="4946" y="1819"/>
                    <a:pt x="6310" y="1137"/>
                  </a:cubicBezTo>
                  <a:cubicBezTo>
                    <a:pt x="5836" y="473"/>
                    <a:pt x="5062" y="63"/>
                    <a:pt x="4241" y="15"/>
                  </a:cubicBezTo>
                  <a:cubicBezTo>
                    <a:pt x="4131" y="5"/>
                    <a:pt x="4022" y="0"/>
                    <a:pt x="3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944;p46">
              <a:extLst>
                <a:ext uri="{FF2B5EF4-FFF2-40B4-BE49-F238E27FC236}">
                  <a16:creationId xmlns:a16="http://schemas.microsoft.com/office/drawing/2014/main" id="{38FE9245-1297-B7C9-DB6F-018615375C22}"/>
                </a:ext>
              </a:extLst>
            </p:cNvPr>
            <p:cNvSpPr/>
            <p:nvPr/>
          </p:nvSpPr>
          <p:spPr>
            <a:xfrm>
              <a:off x="3402402" y="2185321"/>
              <a:ext cx="2444549" cy="1643176"/>
            </a:xfrm>
            <a:custGeom>
              <a:avLst/>
              <a:gdLst/>
              <a:ahLst/>
              <a:cxnLst/>
              <a:rect l="l" t="t" r="r" b="b"/>
              <a:pathLst>
                <a:path w="62943" h="42309" extrusionOk="0">
                  <a:moveTo>
                    <a:pt x="32684" y="0"/>
                  </a:moveTo>
                  <a:cubicBezTo>
                    <a:pt x="32671" y="0"/>
                    <a:pt x="32657" y="0"/>
                    <a:pt x="32644" y="0"/>
                  </a:cubicBezTo>
                  <a:lnTo>
                    <a:pt x="28995" y="537"/>
                  </a:lnTo>
                  <a:lnTo>
                    <a:pt x="16409" y="2385"/>
                  </a:lnTo>
                  <a:cubicBezTo>
                    <a:pt x="16409" y="2385"/>
                    <a:pt x="15935" y="2495"/>
                    <a:pt x="15145" y="2780"/>
                  </a:cubicBezTo>
                  <a:cubicBezTo>
                    <a:pt x="12113" y="3885"/>
                    <a:pt x="4485" y="7407"/>
                    <a:pt x="2369" y="15856"/>
                  </a:cubicBezTo>
                  <a:cubicBezTo>
                    <a:pt x="0" y="25363"/>
                    <a:pt x="23958" y="42308"/>
                    <a:pt x="23958" y="42308"/>
                  </a:cubicBezTo>
                  <a:lnTo>
                    <a:pt x="55827" y="35186"/>
                  </a:lnTo>
                  <a:cubicBezTo>
                    <a:pt x="55827" y="35186"/>
                    <a:pt x="62943" y="0"/>
                    <a:pt x="32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945;p46">
              <a:extLst>
                <a:ext uri="{FF2B5EF4-FFF2-40B4-BE49-F238E27FC236}">
                  <a16:creationId xmlns:a16="http://schemas.microsoft.com/office/drawing/2014/main" id="{BFFBDCA9-42DF-B520-1242-B23489B95A0C}"/>
                </a:ext>
              </a:extLst>
            </p:cNvPr>
            <p:cNvSpPr/>
            <p:nvPr/>
          </p:nvSpPr>
          <p:spPr>
            <a:xfrm>
              <a:off x="3990607" y="2206177"/>
              <a:ext cx="655072" cy="298505"/>
            </a:xfrm>
            <a:custGeom>
              <a:avLst/>
              <a:gdLst/>
              <a:ahLst/>
              <a:cxnLst/>
              <a:rect l="l" t="t" r="r" b="b"/>
              <a:pathLst>
                <a:path w="16867" h="7686" extrusionOk="0">
                  <a:moveTo>
                    <a:pt x="13850" y="0"/>
                  </a:moveTo>
                  <a:lnTo>
                    <a:pt x="1264" y="1848"/>
                  </a:lnTo>
                  <a:cubicBezTo>
                    <a:pt x="1264" y="1848"/>
                    <a:pt x="790" y="1958"/>
                    <a:pt x="0" y="2243"/>
                  </a:cubicBezTo>
                  <a:cubicBezTo>
                    <a:pt x="0" y="2243"/>
                    <a:pt x="3213" y="7685"/>
                    <a:pt x="7959" y="7685"/>
                  </a:cubicBezTo>
                  <a:cubicBezTo>
                    <a:pt x="8630" y="7685"/>
                    <a:pt x="9332" y="7576"/>
                    <a:pt x="10060" y="7328"/>
                  </a:cubicBezTo>
                  <a:cubicBezTo>
                    <a:pt x="15935" y="5306"/>
                    <a:pt x="16867" y="3774"/>
                    <a:pt x="13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946;p46">
              <a:extLst>
                <a:ext uri="{FF2B5EF4-FFF2-40B4-BE49-F238E27FC236}">
                  <a16:creationId xmlns:a16="http://schemas.microsoft.com/office/drawing/2014/main" id="{8CEF807B-F3E8-9E65-BD03-F93221DF7CB2}"/>
                </a:ext>
              </a:extLst>
            </p:cNvPr>
            <p:cNvSpPr/>
            <p:nvPr/>
          </p:nvSpPr>
          <p:spPr>
            <a:xfrm>
              <a:off x="4670198" y="2185321"/>
              <a:ext cx="1659759" cy="1143298"/>
            </a:xfrm>
            <a:custGeom>
              <a:avLst/>
              <a:gdLst/>
              <a:ahLst/>
              <a:cxnLst/>
              <a:rect l="l" t="t" r="r" b="b"/>
              <a:pathLst>
                <a:path w="42736" h="29438" extrusionOk="0">
                  <a:moveTo>
                    <a:pt x="1" y="0"/>
                  </a:moveTo>
                  <a:lnTo>
                    <a:pt x="19852" y="29437"/>
                  </a:lnTo>
                  <a:lnTo>
                    <a:pt x="42735" y="20909"/>
                  </a:lnTo>
                  <a:cubicBezTo>
                    <a:pt x="28680" y="142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947;p46">
              <a:extLst>
                <a:ext uri="{FF2B5EF4-FFF2-40B4-BE49-F238E27FC236}">
                  <a16:creationId xmlns:a16="http://schemas.microsoft.com/office/drawing/2014/main" id="{E20DF6AC-5407-F8DD-0978-B6FF6ED0C066}"/>
                </a:ext>
              </a:extLst>
            </p:cNvPr>
            <p:cNvSpPr/>
            <p:nvPr/>
          </p:nvSpPr>
          <p:spPr>
            <a:xfrm>
              <a:off x="3698039" y="2170951"/>
              <a:ext cx="1754795" cy="1261325"/>
            </a:xfrm>
            <a:custGeom>
              <a:avLst/>
              <a:gdLst/>
              <a:ahLst/>
              <a:cxnLst/>
              <a:rect l="l" t="t" r="r" b="b"/>
              <a:pathLst>
                <a:path w="45183" h="32477" extrusionOk="0">
                  <a:moveTo>
                    <a:pt x="26749" y="0"/>
                  </a:moveTo>
                  <a:cubicBezTo>
                    <a:pt x="26153" y="0"/>
                    <a:pt x="25553" y="99"/>
                    <a:pt x="25032" y="370"/>
                  </a:cubicBezTo>
                  <a:cubicBezTo>
                    <a:pt x="25032" y="370"/>
                    <a:pt x="25032" y="370"/>
                    <a:pt x="25032" y="370"/>
                  </a:cubicBezTo>
                  <a:cubicBezTo>
                    <a:pt x="25058" y="370"/>
                    <a:pt x="31726" y="386"/>
                    <a:pt x="38850" y="16084"/>
                  </a:cubicBezTo>
                  <a:cubicBezTo>
                    <a:pt x="38850" y="16084"/>
                    <a:pt x="28495" y="21156"/>
                    <a:pt x="19691" y="21156"/>
                  </a:cubicBezTo>
                  <a:cubicBezTo>
                    <a:pt x="16912" y="21156"/>
                    <a:pt x="14287" y="20651"/>
                    <a:pt x="12192" y="19321"/>
                  </a:cubicBezTo>
                  <a:cubicBezTo>
                    <a:pt x="12192" y="19321"/>
                    <a:pt x="3412" y="6229"/>
                    <a:pt x="2227" y="5866"/>
                  </a:cubicBezTo>
                  <a:cubicBezTo>
                    <a:pt x="2227" y="5866"/>
                    <a:pt x="0" y="5882"/>
                    <a:pt x="64" y="7556"/>
                  </a:cubicBezTo>
                  <a:cubicBezTo>
                    <a:pt x="64" y="7556"/>
                    <a:pt x="7849" y="16210"/>
                    <a:pt x="11655" y="32476"/>
                  </a:cubicBezTo>
                  <a:lnTo>
                    <a:pt x="45183" y="25133"/>
                  </a:lnTo>
                  <a:cubicBezTo>
                    <a:pt x="45183" y="25133"/>
                    <a:pt x="38818" y="3560"/>
                    <a:pt x="29911" y="702"/>
                  </a:cubicBezTo>
                  <a:cubicBezTo>
                    <a:pt x="29911" y="702"/>
                    <a:pt x="28341" y="0"/>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948;p46">
              <a:extLst>
                <a:ext uri="{FF2B5EF4-FFF2-40B4-BE49-F238E27FC236}">
                  <a16:creationId xmlns:a16="http://schemas.microsoft.com/office/drawing/2014/main" id="{F2FBA595-979A-C9F2-3A19-0AE67F750BD6}"/>
                </a:ext>
              </a:extLst>
            </p:cNvPr>
            <p:cNvSpPr/>
            <p:nvPr/>
          </p:nvSpPr>
          <p:spPr>
            <a:xfrm>
              <a:off x="3210425" y="2553314"/>
              <a:ext cx="872834" cy="1339583"/>
            </a:xfrm>
            <a:custGeom>
              <a:avLst/>
              <a:gdLst/>
              <a:ahLst/>
              <a:cxnLst/>
              <a:rect l="l" t="t" r="r" b="b"/>
              <a:pathLst>
                <a:path w="22474" h="34492" extrusionOk="0">
                  <a:moveTo>
                    <a:pt x="10471" y="1"/>
                  </a:moveTo>
                  <a:cubicBezTo>
                    <a:pt x="10471" y="1"/>
                    <a:pt x="0" y="10692"/>
                    <a:pt x="10471" y="31364"/>
                  </a:cubicBezTo>
                  <a:lnTo>
                    <a:pt x="12461" y="34491"/>
                  </a:lnTo>
                  <a:lnTo>
                    <a:pt x="22473" y="27100"/>
                  </a:lnTo>
                  <a:lnTo>
                    <a:pt x="104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949;p46">
              <a:extLst>
                <a:ext uri="{FF2B5EF4-FFF2-40B4-BE49-F238E27FC236}">
                  <a16:creationId xmlns:a16="http://schemas.microsoft.com/office/drawing/2014/main" id="{82084508-2626-AE02-388B-35E2EB0AC451}"/>
                </a:ext>
              </a:extLst>
            </p:cNvPr>
            <p:cNvSpPr/>
            <p:nvPr/>
          </p:nvSpPr>
          <p:spPr>
            <a:xfrm>
              <a:off x="4039660" y="2044221"/>
              <a:ext cx="606642" cy="392220"/>
            </a:xfrm>
            <a:custGeom>
              <a:avLst/>
              <a:gdLst/>
              <a:ahLst/>
              <a:cxnLst/>
              <a:rect l="l" t="t" r="r" b="b"/>
              <a:pathLst>
                <a:path w="15620" h="10099" extrusionOk="0">
                  <a:moveTo>
                    <a:pt x="8197" y="1"/>
                  </a:moveTo>
                  <a:lnTo>
                    <a:pt x="1643" y="712"/>
                  </a:lnTo>
                  <a:cubicBezTo>
                    <a:pt x="1643" y="712"/>
                    <a:pt x="2322" y="5291"/>
                    <a:pt x="1" y="6018"/>
                  </a:cubicBezTo>
                  <a:cubicBezTo>
                    <a:pt x="1" y="6018"/>
                    <a:pt x="1788" y="10099"/>
                    <a:pt x="6074" y="10099"/>
                  </a:cubicBezTo>
                  <a:cubicBezTo>
                    <a:pt x="6979" y="10099"/>
                    <a:pt x="7995" y="9917"/>
                    <a:pt x="9129" y="9476"/>
                  </a:cubicBezTo>
                  <a:lnTo>
                    <a:pt x="9113" y="9476"/>
                  </a:lnTo>
                  <a:cubicBezTo>
                    <a:pt x="15620" y="6950"/>
                    <a:pt x="10534" y="4281"/>
                    <a:pt x="10534" y="4281"/>
                  </a:cubicBezTo>
                  <a:cubicBezTo>
                    <a:pt x="10266" y="4186"/>
                    <a:pt x="10029" y="4060"/>
                    <a:pt x="9808" y="3902"/>
                  </a:cubicBezTo>
                  <a:cubicBezTo>
                    <a:pt x="9160" y="3412"/>
                    <a:pt x="8276" y="2386"/>
                    <a:pt x="8197" y="269"/>
                  </a:cubicBezTo>
                  <a:lnTo>
                    <a:pt x="8197" y="1"/>
                  </a:ln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950;p46">
              <a:extLst>
                <a:ext uri="{FF2B5EF4-FFF2-40B4-BE49-F238E27FC236}">
                  <a16:creationId xmlns:a16="http://schemas.microsoft.com/office/drawing/2014/main" id="{25C0928E-FB16-28AA-0C5E-E2E474C20D92}"/>
                </a:ext>
              </a:extLst>
            </p:cNvPr>
            <p:cNvSpPr/>
            <p:nvPr/>
          </p:nvSpPr>
          <p:spPr>
            <a:xfrm>
              <a:off x="4206509" y="2054669"/>
              <a:ext cx="214694" cy="151777"/>
            </a:xfrm>
            <a:custGeom>
              <a:avLst/>
              <a:gdLst/>
              <a:ahLst/>
              <a:cxnLst/>
              <a:rect l="l" t="t" r="r" b="b"/>
              <a:pathLst>
                <a:path w="5528" h="3908" extrusionOk="0">
                  <a:moveTo>
                    <a:pt x="3917" y="0"/>
                  </a:moveTo>
                  <a:lnTo>
                    <a:pt x="0" y="2290"/>
                  </a:lnTo>
                  <a:cubicBezTo>
                    <a:pt x="0" y="2290"/>
                    <a:pt x="1227" y="3908"/>
                    <a:pt x="3697" y="3908"/>
                  </a:cubicBezTo>
                  <a:cubicBezTo>
                    <a:pt x="4246" y="3908"/>
                    <a:pt x="4856" y="3828"/>
                    <a:pt x="5528" y="3633"/>
                  </a:cubicBezTo>
                  <a:cubicBezTo>
                    <a:pt x="4880" y="3143"/>
                    <a:pt x="3996" y="2117"/>
                    <a:pt x="3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951;p46">
              <a:extLst>
                <a:ext uri="{FF2B5EF4-FFF2-40B4-BE49-F238E27FC236}">
                  <a16:creationId xmlns:a16="http://schemas.microsoft.com/office/drawing/2014/main" id="{F460EE43-325F-D9F7-406F-C63D4064097D}"/>
                </a:ext>
              </a:extLst>
            </p:cNvPr>
            <p:cNvSpPr/>
            <p:nvPr/>
          </p:nvSpPr>
          <p:spPr>
            <a:xfrm>
              <a:off x="4379455" y="1198905"/>
              <a:ext cx="272367" cy="415406"/>
            </a:xfrm>
            <a:custGeom>
              <a:avLst/>
              <a:gdLst/>
              <a:ahLst/>
              <a:cxnLst/>
              <a:rect l="l" t="t" r="r" b="b"/>
              <a:pathLst>
                <a:path w="7013" h="10696" extrusionOk="0">
                  <a:moveTo>
                    <a:pt x="771" y="1"/>
                  </a:moveTo>
                  <a:cubicBezTo>
                    <a:pt x="484" y="1"/>
                    <a:pt x="268" y="124"/>
                    <a:pt x="175" y="430"/>
                  </a:cubicBezTo>
                  <a:cubicBezTo>
                    <a:pt x="1" y="4157"/>
                    <a:pt x="4249" y="7016"/>
                    <a:pt x="4549" y="10695"/>
                  </a:cubicBezTo>
                  <a:cubicBezTo>
                    <a:pt x="6223" y="8342"/>
                    <a:pt x="7013" y="3873"/>
                    <a:pt x="4265" y="1994"/>
                  </a:cubicBezTo>
                  <a:cubicBezTo>
                    <a:pt x="3759" y="1586"/>
                    <a:pt x="1804" y="1"/>
                    <a:pt x="7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952;p46">
              <a:extLst>
                <a:ext uri="{FF2B5EF4-FFF2-40B4-BE49-F238E27FC236}">
                  <a16:creationId xmlns:a16="http://schemas.microsoft.com/office/drawing/2014/main" id="{16B610CC-7346-F7D5-613B-05B09528BD2C}"/>
                </a:ext>
              </a:extLst>
            </p:cNvPr>
            <p:cNvSpPr/>
            <p:nvPr/>
          </p:nvSpPr>
          <p:spPr>
            <a:xfrm>
              <a:off x="3918834" y="1201041"/>
              <a:ext cx="656315" cy="949655"/>
            </a:xfrm>
            <a:custGeom>
              <a:avLst/>
              <a:gdLst/>
              <a:ahLst/>
              <a:cxnLst/>
              <a:rect l="l" t="t" r="r" b="b"/>
              <a:pathLst>
                <a:path w="16899" h="24452" extrusionOk="0">
                  <a:moveTo>
                    <a:pt x="7546" y="0"/>
                  </a:moveTo>
                  <a:cubicBezTo>
                    <a:pt x="5450" y="0"/>
                    <a:pt x="3199" y="774"/>
                    <a:pt x="1075" y="3013"/>
                  </a:cubicBezTo>
                  <a:cubicBezTo>
                    <a:pt x="585" y="3534"/>
                    <a:pt x="301" y="4213"/>
                    <a:pt x="253" y="4939"/>
                  </a:cubicBezTo>
                  <a:cubicBezTo>
                    <a:pt x="143" y="6882"/>
                    <a:pt x="1" y="11177"/>
                    <a:pt x="569" y="15125"/>
                  </a:cubicBezTo>
                  <a:cubicBezTo>
                    <a:pt x="601" y="15331"/>
                    <a:pt x="632" y="15552"/>
                    <a:pt x="664" y="15757"/>
                  </a:cubicBezTo>
                  <a:cubicBezTo>
                    <a:pt x="790" y="16547"/>
                    <a:pt x="948" y="17289"/>
                    <a:pt x="1138" y="18015"/>
                  </a:cubicBezTo>
                  <a:cubicBezTo>
                    <a:pt x="1690" y="20084"/>
                    <a:pt x="2543" y="21837"/>
                    <a:pt x="3838" y="22722"/>
                  </a:cubicBezTo>
                  <a:cubicBezTo>
                    <a:pt x="5565" y="23931"/>
                    <a:pt x="7423" y="24451"/>
                    <a:pt x="9169" y="24451"/>
                  </a:cubicBezTo>
                  <a:cubicBezTo>
                    <a:pt x="12327" y="24451"/>
                    <a:pt x="15124" y="22752"/>
                    <a:pt x="16141" y="20353"/>
                  </a:cubicBezTo>
                  <a:cubicBezTo>
                    <a:pt x="16630" y="19216"/>
                    <a:pt x="16820" y="17242"/>
                    <a:pt x="16851" y="15031"/>
                  </a:cubicBezTo>
                  <a:cubicBezTo>
                    <a:pt x="16899" y="11730"/>
                    <a:pt x="16583" y="7924"/>
                    <a:pt x="16362" y="5713"/>
                  </a:cubicBezTo>
                  <a:cubicBezTo>
                    <a:pt x="16235" y="4434"/>
                    <a:pt x="15556" y="3265"/>
                    <a:pt x="14498" y="2523"/>
                  </a:cubicBezTo>
                  <a:cubicBezTo>
                    <a:pt x="12920" y="1408"/>
                    <a:pt x="10373" y="0"/>
                    <a:pt x="7546"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953;p46">
              <a:extLst>
                <a:ext uri="{FF2B5EF4-FFF2-40B4-BE49-F238E27FC236}">
                  <a16:creationId xmlns:a16="http://schemas.microsoft.com/office/drawing/2014/main" id="{E8E1BED7-389F-A9B6-C19A-52417B2EE89F}"/>
                </a:ext>
              </a:extLst>
            </p:cNvPr>
            <p:cNvSpPr/>
            <p:nvPr/>
          </p:nvSpPr>
          <p:spPr>
            <a:xfrm>
              <a:off x="4028630" y="1751652"/>
              <a:ext cx="174846" cy="149408"/>
            </a:xfrm>
            <a:custGeom>
              <a:avLst/>
              <a:gdLst/>
              <a:ahLst/>
              <a:cxnLst/>
              <a:rect l="l" t="t" r="r" b="b"/>
              <a:pathLst>
                <a:path w="4502" h="3847" extrusionOk="0">
                  <a:moveTo>
                    <a:pt x="2575" y="1"/>
                  </a:moveTo>
                  <a:cubicBezTo>
                    <a:pt x="869" y="1"/>
                    <a:pt x="1" y="2070"/>
                    <a:pt x="1217" y="3286"/>
                  </a:cubicBezTo>
                  <a:cubicBezTo>
                    <a:pt x="1609" y="3673"/>
                    <a:pt x="2090" y="3847"/>
                    <a:pt x="2562" y="3847"/>
                  </a:cubicBezTo>
                  <a:cubicBezTo>
                    <a:pt x="3553" y="3847"/>
                    <a:pt x="4501" y="3083"/>
                    <a:pt x="4501" y="1928"/>
                  </a:cubicBezTo>
                  <a:cubicBezTo>
                    <a:pt x="4501" y="854"/>
                    <a:pt x="3633" y="1"/>
                    <a:pt x="2575"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954;p46">
              <a:extLst>
                <a:ext uri="{FF2B5EF4-FFF2-40B4-BE49-F238E27FC236}">
                  <a16:creationId xmlns:a16="http://schemas.microsoft.com/office/drawing/2014/main" id="{112C209B-B891-37A5-23CC-A7110C550C9F}"/>
                </a:ext>
              </a:extLst>
            </p:cNvPr>
            <p:cNvSpPr/>
            <p:nvPr/>
          </p:nvSpPr>
          <p:spPr>
            <a:xfrm>
              <a:off x="4369046" y="1743069"/>
              <a:ext cx="174225" cy="149680"/>
            </a:xfrm>
            <a:custGeom>
              <a:avLst/>
              <a:gdLst/>
              <a:ahLst/>
              <a:cxnLst/>
              <a:rect l="l" t="t" r="r" b="b"/>
              <a:pathLst>
                <a:path w="4486" h="3854" extrusionOk="0">
                  <a:moveTo>
                    <a:pt x="2559" y="1"/>
                  </a:moveTo>
                  <a:cubicBezTo>
                    <a:pt x="853" y="1"/>
                    <a:pt x="0" y="2070"/>
                    <a:pt x="1201" y="3286"/>
                  </a:cubicBezTo>
                  <a:cubicBezTo>
                    <a:pt x="1593" y="3678"/>
                    <a:pt x="2075" y="3854"/>
                    <a:pt x="2547" y="3854"/>
                  </a:cubicBezTo>
                  <a:cubicBezTo>
                    <a:pt x="3537" y="3854"/>
                    <a:pt x="4485" y="3082"/>
                    <a:pt x="4485" y="1927"/>
                  </a:cubicBezTo>
                  <a:cubicBezTo>
                    <a:pt x="4485" y="869"/>
                    <a:pt x="3617" y="1"/>
                    <a:pt x="2559"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55;p46">
              <a:extLst>
                <a:ext uri="{FF2B5EF4-FFF2-40B4-BE49-F238E27FC236}">
                  <a16:creationId xmlns:a16="http://schemas.microsoft.com/office/drawing/2014/main" id="{17A736D8-7A88-0AD7-E951-A6FB2C6966D6}"/>
                </a:ext>
              </a:extLst>
            </p:cNvPr>
            <p:cNvSpPr/>
            <p:nvPr/>
          </p:nvSpPr>
          <p:spPr>
            <a:xfrm>
              <a:off x="4054379" y="1709590"/>
              <a:ext cx="131931" cy="45168"/>
            </a:xfrm>
            <a:custGeom>
              <a:avLst/>
              <a:gdLst/>
              <a:ahLst/>
              <a:cxnLst/>
              <a:rect l="l" t="t" r="r" b="b"/>
              <a:pathLst>
                <a:path w="3397" h="1163" extrusionOk="0">
                  <a:moveTo>
                    <a:pt x="1869" y="0"/>
                  </a:moveTo>
                  <a:cubicBezTo>
                    <a:pt x="1588" y="0"/>
                    <a:pt x="1310" y="41"/>
                    <a:pt x="1059" y="105"/>
                  </a:cubicBezTo>
                  <a:cubicBezTo>
                    <a:pt x="443" y="263"/>
                    <a:pt x="48" y="626"/>
                    <a:pt x="1" y="1052"/>
                  </a:cubicBezTo>
                  <a:cubicBezTo>
                    <a:pt x="1" y="1100"/>
                    <a:pt x="32" y="1147"/>
                    <a:pt x="96" y="1163"/>
                  </a:cubicBezTo>
                  <a:cubicBezTo>
                    <a:pt x="143" y="1163"/>
                    <a:pt x="190" y="1131"/>
                    <a:pt x="206" y="1084"/>
                  </a:cubicBezTo>
                  <a:cubicBezTo>
                    <a:pt x="253" y="579"/>
                    <a:pt x="917" y="357"/>
                    <a:pt x="1122" y="310"/>
                  </a:cubicBezTo>
                  <a:cubicBezTo>
                    <a:pt x="1361" y="243"/>
                    <a:pt x="1627" y="202"/>
                    <a:pt x="1895" y="202"/>
                  </a:cubicBezTo>
                  <a:cubicBezTo>
                    <a:pt x="2388" y="202"/>
                    <a:pt x="2885" y="342"/>
                    <a:pt x="3222" y="721"/>
                  </a:cubicBezTo>
                  <a:cubicBezTo>
                    <a:pt x="3246" y="744"/>
                    <a:pt x="3274" y="756"/>
                    <a:pt x="3299" y="756"/>
                  </a:cubicBezTo>
                  <a:cubicBezTo>
                    <a:pt x="3325" y="756"/>
                    <a:pt x="3349" y="744"/>
                    <a:pt x="3365" y="721"/>
                  </a:cubicBezTo>
                  <a:cubicBezTo>
                    <a:pt x="3396" y="689"/>
                    <a:pt x="3396" y="626"/>
                    <a:pt x="3365" y="594"/>
                  </a:cubicBezTo>
                  <a:cubicBezTo>
                    <a:pt x="2978" y="155"/>
                    <a:pt x="2418" y="0"/>
                    <a:pt x="1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956;p46">
              <a:extLst>
                <a:ext uri="{FF2B5EF4-FFF2-40B4-BE49-F238E27FC236}">
                  <a16:creationId xmlns:a16="http://schemas.microsoft.com/office/drawing/2014/main" id="{CD9B5841-ECD0-179F-CF7A-437920AF1358}"/>
                </a:ext>
              </a:extLst>
            </p:cNvPr>
            <p:cNvSpPr/>
            <p:nvPr/>
          </p:nvSpPr>
          <p:spPr>
            <a:xfrm>
              <a:off x="4396039" y="1687142"/>
              <a:ext cx="133135" cy="43110"/>
            </a:xfrm>
            <a:custGeom>
              <a:avLst/>
              <a:gdLst/>
              <a:ahLst/>
              <a:cxnLst/>
              <a:rect l="l" t="t" r="r" b="b"/>
              <a:pathLst>
                <a:path w="3428" h="1110" extrusionOk="0">
                  <a:moveTo>
                    <a:pt x="2045" y="1"/>
                  </a:moveTo>
                  <a:cubicBezTo>
                    <a:pt x="1299" y="1"/>
                    <a:pt x="434" y="252"/>
                    <a:pt x="32" y="967"/>
                  </a:cubicBezTo>
                  <a:cubicBezTo>
                    <a:pt x="0" y="1014"/>
                    <a:pt x="16" y="1062"/>
                    <a:pt x="63" y="1093"/>
                  </a:cubicBezTo>
                  <a:cubicBezTo>
                    <a:pt x="79" y="1109"/>
                    <a:pt x="95" y="1109"/>
                    <a:pt x="111" y="1109"/>
                  </a:cubicBezTo>
                  <a:cubicBezTo>
                    <a:pt x="142" y="1109"/>
                    <a:pt x="174" y="1093"/>
                    <a:pt x="190" y="1062"/>
                  </a:cubicBezTo>
                  <a:cubicBezTo>
                    <a:pt x="560" y="424"/>
                    <a:pt x="1363" y="190"/>
                    <a:pt x="2035" y="190"/>
                  </a:cubicBezTo>
                  <a:cubicBezTo>
                    <a:pt x="2078" y="190"/>
                    <a:pt x="2121" y="191"/>
                    <a:pt x="2164" y="193"/>
                  </a:cubicBezTo>
                  <a:cubicBezTo>
                    <a:pt x="2369" y="209"/>
                    <a:pt x="3064" y="272"/>
                    <a:pt x="3222" y="762"/>
                  </a:cubicBezTo>
                  <a:cubicBezTo>
                    <a:pt x="3235" y="801"/>
                    <a:pt x="3280" y="829"/>
                    <a:pt x="3322" y="829"/>
                  </a:cubicBezTo>
                  <a:cubicBezTo>
                    <a:pt x="3331" y="829"/>
                    <a:pt x="3340" y="828"/>
                    <a:pt x="3348" y="825"/>
                  </a:cubicBezTo>
                  <a:cubicBezTo>
                    <a:pt x="3396" y="809"/>
                    <a:pt x="3427" y="746"/>
                    <a:pt x="3411" y="699"/>
                  </a:cubicBezTo>
                  <a:cubicBezTo>
                    <a:pt x="3285" y="288"/>
                    <a:pt x="2811" y="35"/>
                    <a:pt x="2180" y="4"/>
                  </a:cubicBezTo>
                  <a:cubicBezTo>
                    <a:pt x="2135" y="2"/>
                    <a:pt x="2090" y="1"/>
                    <a:pt x="20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957;p46">
              <a:extLst>
                <a:ext uri="{FF2B5EF4-FFF2-40B4-BE49-F238E27FC236}">
                  <a16:creationId xmlns:a16="http://schemas.microsoft.com/office/drawing/2014/main" id="{8F63C135-7B43-AB0D-D6B8-F922F857635F}"/>
                </a:ext>
              </a:extLst>
            </p:cNvPr>
            <p:cNvSpPr/>
            <p:nvPr/>
          </p:nvSpPr>
          <p:spPr>
            <a:xfrm>
              <a:off x="4024474" y="1612106"/>
              <a:ext cx="148942" cy="51499"/>
            </a:xfrm>
            <a:custGeom>
              <a:avLst/>
              <a:gdLst/>
              <a:ahLst/>
              <a:cxnLst/>
              <a:rect l="l" t="t" r="r" b="b"/>
              <a:pathLst>
                <a:path w="3835" h="1326" extrusionOk="0">
                  <a:moveTo>
                    <a:pt x="2395" y="1"/>
                  </a:moveTo>
                  <a:cubicBezTo>
                    <a:pt x="1330" y="1"/>
                    <a:pt x="0" y="648"/>
                    <a:pt x="502" y="1162"/>
                  </a:cubicBezTo>
                  <a:cubicBezTo>
                    <a:pt x="610" y="1269"/>
                    <a:pt x="754" y="1326"/>
                    <a:pt x="905" y="1326"/>
                  </a:cubicBezTo>
                  <a:cubicBezTo>
                    <a:pt x="976" y="1326"/>
                    <a:pt x="1048" y="1313"/>
                    <a:pt x="1118" y="1288"/>
                  </a:cubicBezTo>
                  <a:cubicBezTo>
                    <a:pt x="1418" y="1178"/>
                    <a:pt x="2524" y="1162"/>
                    <a:pt x="3250" y="1162"/>
                  </a:cubicBezTo>
                  <a:cubicBezTo>
                    <a:pt x="3661" y="1162"/>
                    <a:pt x="3835" y="625"/>
                    <a:pt x="3503" y="388"/>
                  </a:cubicBezTo>
                  <a:cubicBezTo>
                    <a:pt x="3424" y="325"/>
                    <a:pt x="3313" y="262"/>
                    <a:pt x="3203" y="183"/>
                  </a:cubicBezTo>
                  <a:cubicBezTo>
                    <a:pt x="2990" y="55"/>
                    <a:pt x="2704" y="1"/>
                    <a:pt x="2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958;p46">
              <a:extLst>
                <a:ext uri="{FF2B5EF4-FFF2-40B4-BE49-F238E27FC236}">
                  <a16:creationId xmlns:a16="http://schemas.microsoft.com/office/drawing/2014/main" id="{1E5F9FD8-1209-A2CF-BD55-4E2DA7200C21}"/>
                </a:ext>
              </a:extLst>
            </p:cNvPr>
            <p:cNvSpPr/>
            <p:nvPr/>
          </p:nvSpPr>
          <p:spPr>
            <a:xfrm>
              <a:off x="4392971" y="1593114"/>
              <a:ext cx="148942" cy="51499"/>
            </a:xfrm>
            <a:custGeom>
              <a:avLst/>
              <a:gdLst/>
              <a:ahLst/>
              <a:cxnLst/>
              <a:rect l="l" t="t" r="r" b="b"/>
              <a:pathLst>
                <a:path w="3835" h="1326" extrusionOk="0">
                  <a:moveTo>
                    <a:pt x="1440" y="0"/>
                  </a:moveTo>
                  <a:cubicBezTo>
                    <a:pt x="1131" y="0"/>
                    <a:pt x="845" y="54"/>
                    <a:pt x="632" y="182"/>
                  </a:cubicBezTo>
                  <a:cubicBezTo>
                    <a:pt x="506" y="261"/>
                    <a:pt x="411" y="324"/>
                    <a:pt x="332" y="387"/>
                  </a:cubicBezTo>
                  <a:cubicBezTo>
                    <a:pt x="0" y="624"/>
                    <a:pt x="174" y="1161"/>
                    <a:pt x="585" y="1161"/>
                  </a:cubicBezTo>
                  <a:cubicBezTo>
                    <a:pt x="1295" y="1161"/>
                    <a:pt x="2401" y="1177"/>
                    <a:pt x="2717" y="1288"/>
                  </a:cubicBezTo>
                  <a:cubicBezTo>
                    <a:pt x="2787" y="1313"/>
                    <a:pt x="2859" y="1325"/>
                    <a:pt x="2930" y="1325"/>
                  </a:cubicBezTo>
                  <a:cubicBezTo>
                    <a:pt x="3081" y="1325"/>
                    <a:pt x="3225" y="1269"/>
                    <a:pt x="3333" y="1161"/>
                  </a:cubicBezTo>
                  <a:cubicBezTo>
                    <a:pt x="3834" y="647"/>
                    <a:pt x="2505" y="0"/>
                    <a:pt x="1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959;p46">
              <a:extLst>
                <a:ext uri="{FF2B5EF4-FFF2-40B4-BE49-F238E27FC236}">
                  <a16:creationId xmlns:a16="http://schemas.microsoft.com/office/drawing/2014/main" id="{B34F1081-DCDA-6596-6EB6-691EA86DAF60}"/>
                </a:ext>
              </a:extLst>
            </p:cNvPr>
            <p:cNvSpPr/>
            <p:nvPr/>
          </p:nvSpPr>
          <p:spPr>
            <a:xfrm>
              <a:off x="4279602" y="1650362"/>
              <a:ext cx="83345" cy="211121"/>
            </a:xfrm>
            <a:custGeom>
              <a:avLst/>
              <a:gdLst/>
              <a:ahLst/>
              <a:cxnLst/>
              <a:rect l="l" t="t" r="r" b="b"/>
              <a:pathLst>
                <a:path w="2146" h="5436" extrusionOk="0">
                  <a:moveTo>
                    <a:pt x="247" y="0"/>
                  </a:moveTo>
                  <a:cubicBezTo>
                    <a:pt x="207" y="0"/>
                    <a:pt x="169" y="41"/>
                    <a:pt x="156" y="82"/>
                  </a:cubicBezTo>
                  <a:cubicBezTo>
                    <a:pt x="92" y="951"/>
                    <a:pt x="13" y="1819"/>
                    <a:pt x="219" y="2688"/>
                  </a:cubicBezTo>
                  <a:cubicBezTo>
                    <a:pt x="440" y="3651"/>
                    <a:pt x="1024" y="4425"/>
                    <a:pt x="1766" y="4741"/>
                  </a:cubicBezTo>
                  <a:cubicBezTo>
                    <a:pt x="1877" y="4772"/>
                    <a:pt x="1909" y="4836"/>
                    <a:pt x="1909" y="4851"/>
                  </a:cubicBezTo>
                  <a:cubicBezTo>
                    <a:pt x="1909" y="4867"/>
                    <a:pt x="1893" y="4867"/>
                    <a:pt x="1877" y="4883"/>
                  </a:cubicBezTo>
                  <a:cubicBezTo>
                    <a:pt x="1610" y="5122"/>
                    <a:pt x="1268" y="5244"/>
                    <a:pt x="922" y="5244"/>
                  </a:cubicBezTo>
                  <a:cubicBezTo>
                    <a:pt x="675" y="5244"/>
                    <a:pt x="427" y="5182"/>
                    <a:pt x="203" y="5057"/>
                  </a:cubicBezTo>
                  <a:cubicBezTo>
                    <a:pt x="186" y="5047"/>
                    <a:pt x="170" y="5043"/>
                    <a:pt x="154" y="5043"/>
                  </a:cubicBezTo>
                  <a:cubicBezTo>
                    <a:pt x="65" y="5043"/>
                    <a:pt x="1" y="5177"/>
                    <a:pt x="108" y="5230"/>
                  </a:cubicBezTo>
                  <a:cubicBezTo>
                    <a:pt x="345" y="5373"/>
                    <a:pt x="629" y="5436"/>
                    <a:pt x="914" y="5436"/>
                  </a:cubicBezTo>
                  <a:cubicBezTo>
                    <a:pt x="1308" y="5436"/>
                    <a:pt x="1703" y="5294"/>
                    <a:pt x="2019" y="5025"/>
                  </a:cubicBezTo>
                  <a:cubicBezTo>
                    <a:pt x="2051" y="4994"/>
                    <a:pt x="2082" y="4962"/>
                    <a:pt x="2098" y="4915"/>
                  </a:cubicBezTo>
                  <a:cubicBezTo>
                    <a:pt x="2130" y="4851"/>
                    <a:pt x="2145" y="4678"/>
                    <a:pt x="1845" y="4551"/>
                  </a:cubicBezTo>
                  <a:cubicBezTo>
                    <a:pt x="1151" y="4267"/>
                    <a:pt x="614" y="3541"/>
                    <a:pt x="408" y="2640"/>
                  </a:cubicBezTo>
                  <a:cubicBezTo>
                    <a:pt x="219" y="1819"/>
                    <a:pt x="282" y="951"/>
                    <a:pt x="361" y="98"/>
                  </a:cubicBezTo>
                  <a:cubicBezTo>
                    <a:pt x="361" y="51"/>
                    <a:pt x="314" y="3"/>
                    <a:pt x="266" y="3"/>
                  </a:cubicBezTo>
                  <a:cubicBezTo>
                    <a:pt x="260" y="1"/>
                    <a:pt x="253"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960;p46">
              <a:extLst>
                <a:ext uri="{FF2B5EF4-FFF2-40B4-BE49-F238E27FC236}">
                  <a16:creationId xmlns:a16="http://schemas.microsoft.com/office/drawing/2014/main" id="{3433E4F8-D7EC-68A4-5EBD-AAE2EB66E8A8}"/>
                </a:ext>
              </a:extLst>
            </p:cNvPr>
            <p:cNvSpPr/>
            <p:nvPr/>
          </p:nvSpPr>
          <p:spPr>
            <a:xfrm>
              <a:off x="4213266" y="1897141"/>
              <a:ext cx="123930" cy="53402"/>
            </a:xfrm>
            <a:custGeom>
              <a:avLst/>
              <a:gdLst/>
              <a:ahLst/>
              <a:cxnLst/>
              <a:rect l="l" t="t" r="r" b="b"/>
              <a:pathLst>
                <a:path w="3191" h="1375" extrusionOk="0">
                  <a:moveTo>
                    <a:pt x="121" y="1"/>
                  </a:moveTo>
                  <a:cubicBezTo>
                    <a:pt x="107" y="1"/>
                    <a:pt x="92" y="5"/>
                    <a:pt x="79" y="14"/>
                  </a:cubicBezTo>
                  <a:cubicBezTo>
                    <a:pt x="16" y="29"/>
                    <a:pt x="0" y="77"/>
                    <a:pt x="16" y="124"/>
                  </a:cubicBezTo>
                  <a:cubicBezTo>
                    <a:pt x="237" y="708"/>
                    <a:pt x="742" y="1135"/>
                    <a:pt x="1342" y="1261"/>
                  </a:cubicBezTo>
                  <a:cubicBezTo>
                    <a:pt x="1631" y="1330"/>
                    <a:pt x="1920" y="1375"/>
                    <a:pt x="2209" y="1375"/>
                  </a:cubicBezTo>
                  <a:cubicBezTo>
                    <a:pt x="2252" y="1375"/>
                    <a:pt x="2295" y="1374"/>
                    <a:pt x="2337" y="1372"/>
                  </a:cubicBezTo>
                  <a:cubicBezTo>
                    <a:pt x="2590" y="1372"/>
                    <a:pt x="2843" y="1356"/>
                    <a:pt x="3095" y="1340"/>
                  </a:cubicBezTo>
                  <a:cubicBezTo>
                    <a:pt x="3143" y="1340"/>
                    <a:pt x="3190" y="1293"/>
                    <a:pt x="3190" y="1245"/>
                  </a:cubicBezTo>
                  <a:cubicBezTo>
                    <a:pt x="3176" y="1190"/>
                    <a:pt x="3139" y="1147"/>
                    <a:pt x="3098" y="1147"/>
                  </a:cubicBezTo>
                  <a:cubicBezTo>
                    <a:pt x="3092" y="1147"/>
                    <a:pt x="3086" y="1148"/>
                    <a:pt x="3080" y="1151"/>
                  </a:cubicBezTo>
                  <a:cubicBezTo>
                    <a:pt x="2885" y="1172"/>
                    <a:pt x="2689" y="1183"/>
                    <a:pt x="2495" y="1183"/>
                  </a:cubicBezTo>
                  <a:cubicBezTo>
                    <a:pt x="2123" y="1183"/>
                    <a:pt x="1753" y="1144"/>
                    <a:pt x="1390" y="1072"/>
                  </a:cubicBezTo>
                  <a:cubicBezTo>
                    <a:pt x="853" y="945"/>
                    <a:pt x="411" y="582"/>
                    <a:pt x="205" y="61"/>
                  </a:cubicBezTo>
                  <a:cubicBezTo>
                    <a:pt x="194" y="27"/>
                    <a:pt x="158" y="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961;p46">
              <a:extLst>
                <a:ext uri="{FF2B5EF4-FFF2-40B4-BE49-F238E27FC236}">
                  <a16:creationId xmlns:a16="http://schemas.microsoft.com/office/drawing/2014/main" id="{4F5A39CA-47C5-0947-F033-009184AD01C0}"/>
                </a:ext>
              </a:extLst>
            </p:cNvPr>
            <p:cNvSpPr/>
            <p:nvPr/>
          </p:nvSpPr>
          <p:spPr>
            <a:xfrm>
              <a:off x="3771016" y="1787850"/>
              <a:ext cx="242307" cy="207703"/>
            </a:xfrm>
            <a:custGeom>
              <a:avLst/>
              <a:gdLst/>
              <a:ahLst/>
              <a:cxnLst/>
              <a:rect l="l" t="t" r="r" b="b"/>
              <a:pathLst>
                <a:path w="6239" h="5348" extrusionOk="0">
                  <a:moveTo>
                    <a:pt x="3570" y="1"/>
                  </a:moveTo>
                  <a:cubicBezTo>
                    <a:pt x="1201" y="1"/>
                    <a:pt x="1" y="2875"/>
                    <a:pt x="1690" y="4565"/>
                  </a:cubicBezTo>
                  <a:cubicBezTo>
                    <a:pt x="2231" y="5106"/>
                    <a:pt x="2897" y="5348"/>
                    <a:pt x="3552" y="5348"/>
                  </a:cubicBezTo>
                  <a:cubicBezTo>
                    <a:pt x="4922" y="5348"/>
                    <a:pt x="6239" y="4284"/>
                    <a:pt x="6239" y="2670"/>
                  </a:cubicBezTo>
                  <a:cubicBezTo>
                    <a:pt x="6239" y="1201"/>
                    <a:pt x="5038" y="1"/>
                    <a:pt x="3570"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962;p46">
              <a:extLst>
                <a:ext uri="{FF2B5EF4-FFF2-40B4-BE49-F238E27FC236}">
                  <a16:creationId xmlns:a16="http://schemas.microsoft.com/office/drawing/2014/main" id="{DFA8DBFA-492D-ED12-9886-A3410F9C7947}"/>
                </a:ext>
              </a:extLst>
            </p:cNvPr>
            <p:cNvSpPr/>
            <p:nvPr/>
          </p:nvSpPr>
          <p:spPr>
            <a:xfrm>
              <a:off x="3852615" y="1851311"/>
              <a:ext cx="85909" cy="80704"/>
            </a:xfrm>
            <a:custGeom>
              <a:avLst/>
              <a:gdLst/>
              <a:ahLst/>
              <a:cxnLst/>
              <a:rect l="l" t="t" r="r" b="b"/>
              <a:pathLst>
                <a:path w="2212" h="2078" extrusionOk="0">
                  <a:moveTo>
                    <a:pt x="913" y="1"/>
                  </a:moveTo>
                  <a:cubicBezTo>
                    <a:pt x="615" y="1"/>
                    <a:pt x="317" y="97"/>
                    <a:pt x="47" y="293"/>
                  </a:cubicBezTo>
                  <a:cubicBezTo>
                    <a:pt x="16" y="325"/>
                    <a:pt x="0" y="388"/>
                    <a:pt x="32" y="435"/>
                  </a:cubicBezTo>
                  <a:cubicBezTo>
                    <a:pt x="51" y="455"/>
                    <a:pt x="83" y="468"/>
                    <a:pt x="115" y="468"/>
                  </a:cubicBezTo>
                  <a:cubicBezTo>
                    <a:pt x="135" y="468"/>
                    <a:pt x="156" y="463"/>
                    <a:pt x="174" y="451"/>
                  </a:cubicBezTo>
                  <a:cubicBezTo>
                    <a:pt x="396" y="280"/>
                    <a:pt x="646" y="198"/>
                    <a:pt x="898" y="198"/>
                  </a:cubicBezTo>
                  <a:cubicBezTo>
                    <a:pt x="1272" y="198"/>
                    <a:pt x="1650" y="380"/>
                    <a:pt x="1943" y="720"/>
                  </a:cubicBezTo>
                  <a:lnTo>
                    <a:pt x="1753" y="799"/>
                  </a:lnTo>
                  <a:cubicBezTo>
                    <a:pt x="1295" y="972"/>
                    <a:pt x="869" y="1146"/>
                    <a:pt x="679" y="1967"/>
                  </a:cubicBezTo>
                  <a:cubicBezTo>
                    <a:pt x="663" y="2015"/>
                    <a:pt x="695" y="2062"/>
                    <a:pt x="758" y="2078"/>
                  </a:cubicBezTo>
                  <a:lnTo>
                    <a:pt x="774" y="2078"/>
                  </a:lnTo>
                  <a:cubicBezTo>
                    <a:pt x="821" y="2078"/>
                    <a:pt x="869" y="2046"/>
                    <a:pt x="884" y="1999"/>
                  </a:cubicBezTo>
                  <a:cubicBezTo>
                    <a:pt x="1058" y="1288"/>
                    <a:pt x="1406" y="1146"/>
                    <a:pt x="1832" y="972"/>
                  </a:cubicBezTo>
                  <a:cubicBezTo>
                    <a:pt x="1943" y="941"/>
                    <a:pt x="2053" y="893"/>
                    <a:pt x="2148" y="846"/>
                  </a:cubicBezTo>
                  <a:cubicBezTo>
                    <a:pt x="2179" y="830"/>
                    <a:pt x="2211" y="814"/>
                    <a:pt x="2211" y="783"/>
                  </a:cubicBezTo>
                  <a:cubicBezTo>
                    <a:pt x="2211" y="751"/>
                    <a:pt x="2211" y="720"/>
                    <a:pt x="2195" y="704"/>
                  </a:cubicBezTo>
                  <a:cubicBezTo>
                    <a:pt x="1847" y="240"/>
                    <a:pt x="1381" y="1"/>
                    <a:pt x="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963;p46">
              <a:extLst>
                <a:ext uri="{FF2B5EF4-FFF2-40B4-BE49-F238E27FC236}">
                  <a16:creationId xmlns:a16="http://schemas.microsoft.com/office/drawing/2014/main" id="{0B942895-5392-3CED-26C0-2A4CD0D241F1}"/>
                </a:ext>
              </a:extLst>
            </p:cNvPr>
            <p:cNvSpPr/>
            <p:nvPr/>
          </p:nvSpPr>
          <p:spPr>
            <a:xfrm>
              <a:off x="3790046" y="1147328"/>
              <a:ext cx="808403" cy="652820"/>
            </a:xfrm>
            <a:custGeom>
              <a:avLst/>
              <a:gdLst/>
              <a:ahLst/>
              <a:cxnLst/>
              <a:rect l="l" t="t" r="r" b="b"/>
              <a:pathLst>
                <a:path w="20815" h="16809" extrusionOk="0">
                  <a:moveTo>
                    <a:pt x="11063" y="1"/>
                  </a:moveTo>
                  <a:cubicBezTo>
                    <a:pt x="7981" y="1"/>
                    <a:pt x="4877" y="1257"/>
                    <a:pt x="2859" y="3701"/>
                  </a:cubicBezTo>
                  <a:cubicBezTo>
                    <a:pt x="0" y="7444"/>
                    <a:pt x="1469" y="12529"/>
                    <a:pt x="1785" y="16809"/>
                  </a:cubicBezTo>
                  <a:cubicBezTo>
                    <a:pt x="2131" y="16666"/>
                    <a:pt x="2610" y="16563"/>
                    <a:pt x="3050" y="16563"/>
                  </a:cubicBezTo>
                  <a:cubicBezTo>
                    <a:pt x="3291" y="16563"/>
                    <a:pt x="3521" y="16594"/>
                    <a:pt x="3711" y="16666"/>
                  </a:cubicBezTo>
                  <a:cubicBezTo>
                    <a:pt x="5717" y="14929"/>
                    <a:pt x="5512" y="11486"/>
                    <a:pt x="5212" y="9070"/>
                  </a:cubicBezTo>
                  <a:lnTo>
                    <a:pt x="5212" y="9070"/>
                  </a:lnTo>
                  <a:cubicBezTo>
                    <a:pt x="5382" y="9109"/>
                    <a:pt x="5558" y="9127"/>
                    <a:pt x="5736" y="9127"/>
                  </a:cubicBezTo>
                  <a:cubicBezTo>
                    <a:pt x="6939" y="9127"/>
                    <a:pt x="8223" y="8280"/>
                    <a:pt x="8512" y="7096"/>
                  </a:cubicBezTo>
                  <a:cubicBezTo>
                    <a:pt x="9151" y="8097"/>
                    <a:pt x="10255" y="8518"/>
                    <a:pt x="11429" y="8518"/>
                  </a:cubicBezTo>
                  <a:cubicBezTo>
                    <a:pt x="13016" y="8518"/>
                    <a:pt x="14732" y="7750"/>
                    <a:pt x="15603" y="6607"/>
                  </a:cubicBezTo>
                  <a:lnTo>
                    <a:pt x="15603" y="6607"/>
                  </a:lnTo>
                  <a:cubicBezTo>
                    <a:pt x="15494" y="7226"/>
                    <a:pt x="16398" y="7518"/>
                    <a:pt x="17331" y="7518"/>
                  </a:cubicBezTo>
                  <a:cubicBezTo>
                    <a:pt x="18156" y="7518"/>
                    <a:pt x="19003" y="7289"/>
                    <a:pt x="19188" y="6859"/>
                  </a:cubicBezTo>
                  <a:cubicBezTo>
                    <a:pt x="19267" y="7744"/>
                    <a:pt x="19583" y="7807"/>
                    <a:pt x="19804" y="8660"/>
                  </a:cubicBezTo>
                  <a:cubicBezTo>
                    <a:pt x="20815" y="6686"/>
                    <a:pt x="20167" y="5343"/>
                    <a:pt x="18967" y="3622"/>
                  </a:cubicBezTo>
                  <a:cubicBezTo>
                    <a:pt x="17030" y="1186"/>
                    <a:pt x="14057" y="1"/>
                    <a:pt x="110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964;p46">
              <a:extLst>
                <a:ext uri="{FF2B5EF4-FFF2-40B4-BE49-F238E27FC236}">
                  <a16:creationId xmlns:a16="http://schemas.microsoft.com/office/drawing/2014/main" id="{1714FA48-3021-6657-DAC6-51939D3988C3}"/>
                </a:ext>
              </a:extLst>
            </p:cNvPr>
            <p:cNvSpPr/>
            <p:nvPr/>
          </p:nvSpPr>
          <p:spPr>
            <a:xfrm>
              <a:off x="4058069" y="3302816"/>
              <a:ext cx="1809400" cy="891864"/>
            </a:xfrm>
            <a:custGeom>
              <a:avLst/>
              <a:gdLst/>
              <a:ahLst/>
              <a:cxnLst/>
              <a:rect l="l" t="t" r="r" b="b"/>
              <a:pathLst>
                <a:path w="46589" h="22964" extrusionOk="0">
                  <a:moveTo>
                    <a:pt x="42798" y="1"/>
                  </a:moveTo>
                  <a:lnTo>
                    <a:pt x="1" y="17894"/>
                  </a:lnTo>
                  <a:lnTo>
                    <a:pt x="1" y="22963"/>
                  </a:lnTo>
                  <a:lnTo>
                    <a:pt x="46589" y="22963"/>
                  </a:lnTo>
                  <a:cubicBezTo>
                    <a:pt x="45720" y="15256"/>
                    <a:pt x="44457" y="7581"/>
                    <a:pt x="4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965;p46">
              <a:extLst>
                <a:ext uri="{FF2B5EF4-FFF2-40B4-BE49-F238E27FC236}">
                  <a16:creationId xmlns:a16="http://schemas.microsoft.com/office/drawing/2014/main" id="{FC24BC71-677E-5689-67AE-E20925FDFB93}"/>
                </a:ext>
              </a:extLst>
            </p:cNvPr>
            <p:cNvSpPr/>
            <p:nvPr/>
          </p:nvSpPr>
          <p:spPr>
            <a:xfrm>
              <a:off x="5759532" y="2607455"/>
              <a:ext cx="433854" cy="382122"/>
            </a:xfrm>
            <a:custGeom>
              <a:avLst/>
              <a:gdLst/>
              <a:ahLst/>
              <a:cxnLst/>
              <a:rect l="l" t="t" r="r" b="b"/>
              <a:pathLst>
                <a:path w="11171" h="9839" extrusionOk="0">
                  <a:moveTo>
                    <a:pt x="10099" y="1"/>
                  </a:moveTo>
                  <a:cubicBezTo>
                    <a:pt x="10030" y="1"/>
                    <a:pt x="9959" y="9"/>
                    <a:pt x="9886" y="28"/>
                  </a:cubicBezTo>
                  <a:cubicBezTo>
                    <a:pt x="8733" y="328"/>
                    <a:pt x="7659" y="1149"/>
                    <a:pt x="6965" y="2034"/>
                  </a:cubicBezTo>
                  <a:cubicBezTo>
                    <a:pt x="7233" y="1560"/>
                    <a:pt x="7265" y="660"/>
                    <a:pt x="6728" y="502"/>
                  </a:cubicBezTo>
                  <a:cubicBezTo>
                    <a:pt x="6682" y="489"/>
                    <a:pt x="6636" y="483"/>
                    <a:pt x="6590" y="483"/>
                  </a:cubicBezTo>
                  <a:cubicBezTo>
                    <a:pt x="6459" y="483"/>
                    <a:pt x="6331" y="531"/>
                    <a:pt x="6238" y="612"/>
                  </a:cubicBezTo>
                  <a:cubicBezTo>
                    <a:pt x="5433" y="1291"/>
                    <a:pt x="4975" y="2381"/>
                    <a:pt x="4611" y="3360"/>
                  </a:cubicBezTo>
                  <a:cubicBezTo>
                    <a:pt x="4671" y="2730"/>
                    <a:pt x="4461" y="1773"/>
                    <a:pt x="3722" y="1773"/>
                  </a:cubicBezTo>
                  <a:cubicBezTo>
                    <a:pt x="3683" y="1773"/>
                    <a:pt x="3643" y="1775"/>
                    <a:pt x="3601" y="1781"/>
                  </a:cubicBezTo>
                  <a:cubicBezTo>
                    <a:pt x="2669" y="2207"/>
                    <a:pt x="2432" y="3502"/>
                    <a:pt x="2243" y="4418"/>
                  </a:cubicBezTo>
                  <a:cubicBezTo>
                    <a:pt x="2235" y="4700"/>
                    <a:pt x="2087" y="4823"/>
                    <a:pt x="1909" y="4823"/>
                  </a:cubicBezTo>
                  <a:cubicBezTo>
                    <a:pt x="1729" y="4823"/>
                    <a:pt x="1517" y="4696"/>
                    <a:pt x="1390" y="4481"/>
                  </a:cubicBezTo>
                  <a:cubicBezTo>
                    <a:pt x="1246" y="4252"/>
                    <a:pt x="1051" y="3983"/>
                    <a:pt x="791" y="3983"/>
                  </a:cubicBezTo>
                  <a:cubicBezTo>
                    <a:pt x="765" y="3983"/>
                    <a:pt x="738" y="3986"/>
                    <a:pt x="711" y="3992"/>
                  </a:cubicBezTo>
                  <a:lnTo>
                    <a:pt x="726" y="3992"/>
                  </a:lnTo>
                  <a:cubicBezTo>
                    <a:pt x="111" y="4971"/>
                    <a:pt x="442" y="5792"/>
                    <a:pt x="347" y="6834"/>
                  </a:cubicBezTo>
                  <a:cubicBezTo>
                    <a:pt x="237" y="7766"/>
                    <a:pt x="0" y="8477"/>
                    <a:pt x="916" y="9156"/>
                  </a:cubicBezTo>
                  <a:cubicBezTo>
                    <a:pt x="1300" y="9482"/>
                    <a:pt x="2479" y="9838"/>
                    <a:pt x="3409" y="9838"/>
                  </a:cubicBezTo>
                  <a:cubicBezTo>
                    <a:pt x="4238" y="9838"/>
                    <a:pt x="4869" y="9555"/>
                    <a:pt x="4564" y="8714"/>
                  </a:cubicBezTo>
                  <a:lnTo>
                    <a:pt x="4564" y="8714"/>
                  </a:lnTo>
                  <a:cubicBezTo>
                    <a:pt x="4864" y="8806"/>
                    <a:pt x="5161" y="8848"/>
                    <a:pt x="5443" y="8848"/>
                  </a:cubicBezTo>
                  <a:cubicBezTo>
                    <a:pt x="7194" y="8848"/>
                    <a:pt x="8376" y="7233"/>
                    <a:pt x="6254" y="5982"/>
                  </a:cubicBezTo>
                  <a:lnTo>
                    <a:pt x="6254" y="5982"/>
                  </a:lnTo>
                  <a:cubicBezTo>
                    <a:pt x="6758" y="5988"/>
                    <a:pt x="7371" y="6046"/>
                    <a:pt x="7982" y="6046"/>
                  </a:cubicBezTo>
                  <a:cubicBezTo>
                    <a:pt x="8978" y="6046"/>
                    <a:pt x="9965" y="5890"/>
                    <a:pt x="10455" y="5097"/>
                  </a:cubicBezTo>
                  <a:cubicBezTo>
                    <a:pt x="10757" y="4116"/>
                    <a:pt x="9687" y="3467"/>
                    <a:pt x="8806" y="3467"/>
                  </a:cubicBezTo>
                  <a:cubicBezTo>
                    <a:pt x="8766" y="3467"/>
                    <a:pt x="8726" y="3468"/>
                    <a:pt x="8686" y="3471"/>
                  </a:cubicBezTo>
                  <a:cubicBezTo>
                    <a:pt x="9270" y="2965"/>
                    <a:pt x="10218" y="2144"/>
                    <a:pt x="10786" y="1307"/>
                  </a:cubicBezTo>
                  <a:cubicBezTo>
                    <a:pt x="11171" y="737"/>
                    <a:pt x="10733" y="1"/>
                    <a:pt x="10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966;p46">
              <a:extLst>
                <a:ext uri="{FF2B5EF4-FFF2-40B4-BE49-F238E27FC236}">
                  <a16:creationId xmlns:a16="http://schemas.microsoft.com/office/drawing/2014/main" id="{700D5FF8-FE6F-789A-56BF-148E21F021A4}"/>
                </a:ext>
              </a:extLst>
            </p:cNvPr>
            <p:cNvSpPr/>
            <p:nvPr/>
          </p:nvSpPr>
          <p:spPr>
            <a:xfrm>
              <a:off x="5646047" y="2431983"/>
              <a:ext cx="338585" cy="501198"/>
            </a:xfrm>
            <a:custGeom>
              <a:avLst/>
              <a:gdLst/>
              <a:ahLst/>
              <a:cxnLst/>
              <a:rect l="l" t="t" r="r" b="b"/>
              <a:pathLst>
                <a:path w="8718" h="12905" extrusionOk="0">
                  <a:moveTo>
                    <a:pt x="5928" y="0"/>
                  </a:moveTo>
                  <a:cubicBezTo>
                    <a:pt x="5705" y="0"/>
                    <a:pt x="5479" y="88"/>
                    <a:pt x="5307" y="282"/>
                  </a:cubicBezTo>
                  <a:cubicBezTo>
                    <a:pt x="4533" y="1182"/>
                    <a:pt x="4106" y="2477"/>
                    <a:pt x="4028" y="3598"/>
                  </a:cubicBezTo>
                  <a:cubicBezTo>
                    <a:pt x="3991" y="3110"/>
                    <a:pt x="3586" y="2442"/>
                    <a:pt x="3119" y="2442"/>
                  </a:cubicBezTo>
                  <a:cubicBezTo>
                    <a:pt x="2982" y="2442"/>
                    <a:pt x="2840" y="2499"/>
                    <a:pt x="2701" y="2635"/>
                  </a:cubicBezTo>
                  <a:cubicBezTo>
                    <a:pt x="2322" y="3693"/>
                    <a:pt x="2575" y="4957"/>
                    <a:pt x="2859" y="6015"/>
                  </a:cubicBezTo>
                  <a:cubicBezTo>
                    <a:pt x="2613" y="5594"/>
                    <a:pt x="2117" y="5095"/>
                    <a:pt x="1626" y="5095"/>
                  </a:cubicBezTo>
                  <a:cubicBezTo>
                    <a:pt x="1453" y="5095"/>
                    <a:pt x="1282" y="5156"/>
                    <a:pt x="1122" y="5304"/>
                  </a:cubicBezTo>
                  <a:cubicBezTo>
                    <a:pt x="601" y="6188"/>
                    <a:pt x="1153" y="7389"/>
                    <a:pt x="1501" y="8257"/>
                  </a:cubicBezTo>
                  <a:cubicBezTo>
                    <a:pt x="1757" y="8623"/>
                    <a:pt x="1485" y="8857"/>
                    <a:pt x="1144" y="8857"/>
                  </a:cubicBezTo>
                  <a:cubicBezTo>
                    <a:pt x="1044" y="8857"/>
                    <a:pt x="938" y="8837"/>
                    <a:pt x="837" y="8794"/>
                  </a:cubicBezTo>
                  <a:cubicBezTo>
                    <a:pt x="676" y="8728"/>
                    <a:pt x="480" y="8650"/>
                    <a:pt x="305" y="8650"/>
                  </a:cubicBezTo>
                  <a:cubicBezTo>
                    <a:pt x="190" y="8650"/>
                    <a:pt x="83" y="8684"/>
                    <a:pt x="1" y="8777"/>
                  </a:cubicBezTo>
                  <a:lnTo>
                    <a:pt x="1" y="8777"/>
                  </a:lnTo>
                  <a:cubicBezTo>
                    <a:pt x="1" y="8772"/>
                    <a:pt x="1" y="8767"/>
                    <a:pt x="0" y="8762"/>
                  </a:cubicBezTo>
                  <a:lnTo>
                    <a:pt x="0" y="8778"/>
                  </a:lnTo>
                  <a:cubicBezTo>
                    <a:pt x="1" y="8778"/>
                    <a:pt x="1" y="8778"/>
                    <a:pt x="1" y="8777"/>
                  </a:cubicBezTo>
                  <a:lnTo>
                    <a:pt x="1" y="8777"/>
                  </a:lnTo>
                  <a:cubicBezTo>
                    <a:pt x="70" y="9920"/>
                    <a:pt x="808" y="10409"/>
                    <a:pt x="1295" y="11305"/>
                  </a:cubicBezTo>
                  <a:cubicBezTo>
                    <a:pt x="1738" y="12126"/>
                    <a:pt x="1959" y="12853"/>
                    <a:pt x="3096" y="12900"/>
                  </a:cubicBezTo>
                  <a:cubicBezTo>
                    <a:pt x="3126" y="12903"/>
                    <a:pt x="3158" y="12905"/>
                    <a:pt x="3192" y="12905"/>
                  </a:cubicBezTo>
                  <a:cubicBezTo>
                    <a:pt x="4249" y="12905"/>
                    <a:pt x="7327" y="11523"/>
                    <a:pt x="5844" y="10468"/>
                  </a:cubicBezTo>
                  <a:cubicBezTo>
                    <a:pt x="7935" y="9812"/>
                    <a:pt x="8492" y="7237"/>
                    <a:pt x="5959" y="7237"/>
                  </a:cubicBezTo>
                  <a:cubicBezTo>
                    <a:pt x="5872" y="7237"/>
                    <a:pt x="5781" y="7240"/>
                    <a:pt x="5686" y="7246"/>
                  </a:cubicBezTo>
                  <a:cubicBezTo>
                    <a:pt x="6775" y="6520"/>
                    <a:pt x="8718" y="5651"/>
                    <a:pt x="8639" y="4135"/>
                  </a:cubicBezTo>
                  <a:cubicBezTo>
                    <a:pt x="8471" y="3589"/>
                    <a:pt x="8007" y="3369"/>
                    <a:pt x="7505" y="3369"/>
                  </a:cubicBezTo>
                  <a:cubicBezTo>
                    <a:pt x="7064" y="3369"/>
                    <a:pt x="6595" y="3538"/>
                    <a:pt x="6270" y="3804"/>
                  </a:cubicBezTo>
                  <a:cubicBezTo>
                    <a:pt x="6460" y="3046"/>
                    <a:pt x="6775" y="1845"/>
                    <a:pt x="6775" y="835"/>
                  </a:cubicBezTo>
                  <a:cubicBezTo>
                    <a:pt x="6775" y="325"/>
                    <a:pt x="6358" y="0"/>
                    <a:pt x="5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967;p46">
              <a:extLst>
                <a:ext uri="{FF2B5EF4-FFF2-40B4-BE49-F238E27FC236}">
                  <a16:creationId xmlns:a16="http://schemas.microsoft.com/office/drawing/2014/main" id="{273EF59A-4ECA-6C95-B4CF-80D169A7B416}"/>
                </a:ext>
              </a:extLst>
            </p:cNvPr>
            <p:cNvSpPr/>
            <p:nvPr/>
          </p:nvSpPr>
          <p:spPr>
            <a:xfrm>
              <a:off x="5627637" y="2713717"/>
              <a:ext cx="56470" cy="74646"/>
            </a:xfrm>
            <a:custGeom>
              <a:avLst/>
              <a:gdLst/>
              <a:ahLst/>
              <a:cxnLst/>
              <a:rect l="l" t="t" r="r" b="b"/>
              <a:pathLst>
                <a:path w="1454" h="1922" extrusionOk="0">
                  <a:moveTo>
                    <a:pt x="493" y="1"/>
                  </a:moveTo>
                  <a:cubicBezTo>
                    <a:pt x="421" y="1"/>
                    <a:pt x="349" y="18"/>
                    <a:pt x="285" y="56"/>
                  </a:cubicBezTo>
                  <a:cubicBezTo>
                    <a:pt x="64" y="166"/>
                    <a:pt x="1" y="435"/>
                    <a:pt x="127" y="624"/>
                  </a:cubicBezTo>
                  <a:cubicBezTo>
                    <a:pt x="423" y="1073"/>
                    <a:pt x="479" y="1921"/>
                    <a:pt x="893" y="1921"/>
                  </a:cubicBezTo>
                  <a:cubicBezTo>
                    <a:pt x="1032" y="1921"/>
                    <a:pt x="1211" y="1826"/>
                    <a:pt x="1454" y="1587"/>
                  </a:cubicBezTo>
                  <a:cubicBezTo>
                    <a:pt x="1264" y="1161"/>
                    <a:pt x="1153" y="577"/>
                    <a:pt x="869" y="182"/>
                  </a:cubicBezTo>
                  <a:cubicBezTo>
                    <a:pt x="775" y="67"/>
                    <a:pt x="633" y="1"/>
                    <a:pt x="49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968;p46">
              <a:extLst>
                <a:ext uri="{FF2B5EF4-FFF2-40B4-BE49-F238E27FC236}">
                  <a16:creationId xmlns:a16="http://schemas.microsoft.com/office/drawing/2014/main" id="{100F959A-60B7-FB46-04B2-4DFB1AC2B003}"/>
                </a:ext>
              </a:extLst>
            </p:cNvPr>
            <p:cNvSpPr/>
            <p:nvPr/>
          </p:nvSpPr>
          <p:spPr>
            <a:xfrm>
              <a:off x="5389637" y="2753021"/>
              <a:ext cx="573086" cy="467875"/>
            </a:xfrm>
            <a:custGeom>
              <a:avLst/>
              <a:gdLst/>
              <a:ahLst/>
              <a:cxnLst/>
              <a:rect l="l" t="t" r="r" b="b"/>
              <a:pathLst>
                <a:path w="14756" h="12047" extrusionOk="0">
                  <a:moveTo>
                    <a:pt x="7771" y="1"/>
                  </a:moveTo>
                  <a:cubicBezTo>
                    <a:pt x="6463" y="1"/>
                    <a:pt x="5121" y="934"/>
                    <a:pt x="4976" y="2502"/>
                  </a:cubicBezTo>
                  <a:cubicBezTo>
                    <a:pt x="4836" y="2487"/>
                    <a:pt x="4701" y="2480"/>
                    <a:pt x="4573" y="2480"/>
                  </a:cubicBezTo>
                  <a:cubicBezTo>
                    <a:pt x="0" y="2480"/>
                    <a:pt x="2694" y="11594"/>
                    <a:pt x="6377" y="11594"/>
                  </a:cubicBezTo>
                  <a:cubicBezTo>
                    <a:pt x="6452" y="11594"/>
                    <a:pt x="6527" y="11590"/>
                    <a:pt x="6602" y="11583"/>
                  </a:cubicBezTo>
                  <a:cubicBezTo>
                    <a:pt x="6640" y="11577"/>
                    <a:pt x="6678" y="11575"/>
                    <a:pt x="6716" y="11575"/>
                  </a:cubicBezTo>
                  <a:cubicBezTo>
                    <a:pt x="6902" y="11575"/>
                    <a:pt x="7092" y="11638"/>
                    <a:pt x="7250" y="11756"/>
                  </a:cubicBezTo>
                  <a:cubicBezTo>
                    <a:pt x="7501" y="11948"/>
                    <a:pt x="7826" y="12046"/>
                    <a:pt x="8143" y="12046"/>
                  </a:cubicBezTo>
                  <a:cubicBezTo>
                    <a:pt x="8664" y="12046"/>
                    <a:pt x="9163" y="11779"/>
                    <a:pt x="9271" y="11220"/>
                  </a:cubicBezTo>
                  <a:cubicBezTo>
                    <a:pt x="9288" y="11220"/>
                    <a:pt x="9305" y="11220"/>
                    <a:pt x="9322" y="11220"/>
                  </a:cubicBezTo>
                  <a:cubicBezTo>
                    <a:pt x="13605" y="11220"/>
                    <a:pt x="14755" y="1616"/>
                    <a:pt x="10653" y="1616"/>
                  </a:cubicBezTo>
                  <a:cubicBezTo>
                    <a:pt x="10486" y="1616"/>
                    <a:pt x="10309" y="1632"/>
                    <a:pt x="10124" y="1665"/>
                  </a:cubicBezTo>
                  <a:cubicBezTo>
                    <a:pt x="9694" y="515"/>
                    <a:pt x="8741" y="1"/>
                    <a:pt x="7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969;p46">
              <a:extLst>
                <a:ext uri="{FF2B5EF4-FFF2-40B4-BE49-F238E27FC236}">
                  <a16:creationId xmlns:a16="http://schemas.microsoft.com/office/drawing/2014/main" id="{3C952371-F13A-D6D9-FA90-D88A5DD8EADC}"/>
                </a:ext>
              </a:extLst>
            </p:cNvPr>
            <p:cNvSpPr/>
            <p:nvPr/>
          </p:nvSpPr>
          <p:spPr>
            <a:xfrm>
              <a:off x="5745395" y="2813881"/>
              <a:ext cx="50955" cy="378588"/>
            </a:xfrm>
            <a:custGeom>
              <a:avLst/>
              <a:gdLst/>
              <a:ahLst/>
              <a:cxnLst/>
              <a:rect l="l" t="t" r="r" b="b"/>
              <a:pathLst>
                <a:path w="1312" h="9748" extrusionOk="0">
                  <a:moveTo>
                    <a:pt x="983" y="0"/>
                  </a:moveTo>
                  <a:cubicBezTo>
                    <a:pt x="977" y="0"/>
                    <a:pt x="971" y="1"/>
                    <a:pt x="964" y="3"/>
                  </a:cubicBezTo>
                  <a:cubicBezTo>
                    <a:pt x="901" y="3"/>
                    <a:pt x="869" y="51"/>
                    <a:pt x="869" y="98"/>
                  </a:cubicBezTo>
                  <a:cubicBezTo>
                    <a:pt x="869" y="146"/>
                    <a:pt x="1106" y="5120"/>
                    <a:pt x="17" y="9621"/>
                  </a:cubicBezTo>
                  <a:cubicBezTo>
                    <a:pt x="1" y="9684"/>
                    <a:pt x="32" y="9732"/>
                    <a:pt x="96" y="9747"/>
                  </a:cubicBezTo>
                  <a:lnTo>
                    <a:pt x="111" y="9747"/>
                  </a:lnTo>
                  <a:cubicBezTo>
                    <a:pt x="159" y="9747"/>
                    <a:pt x="206" y="9716"/>
                    <a:pt x="206" y="9668"/>
                  </a:cubicBezTo>
                  <a:cubicBezTo>
                    <a:pt x="1312" y="5152"/>
                    <a:pt x="1075" y="146"/>
                    <a:pt x="1075" y="82"/>
                  </a:cubicBezTo>
                  <a:cubicBezTo>
                    <a:pt x="1061" y="41"/>
                    <a:pt x="1024" y="0"/>
                    <a:pt x="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970;p46">
              <a:extLst>
                <a:ext uri="{FF2B5EF4-FFF2-40B4-BE49-F238E27FC236}">
                  <a16:creationId xmlns:a16="http://schemas.microsoft.com/office/drawing/2014/main" id="{65FBFA21-C1EA-4354-55F0-40E6E4EC479C}"/>
                </a:ext>
              </a:extLst>
            </p:cNvPr>
            <p:cNvSpPr/>
            <p:nvPr/>
          </p:nvSpPr>
          <p:spPr>
            <a:xfrm>
              <a:off x="5557107" y="2846388"/>
              <a:ext cx="109211" cy="362004"/>
            </a:xfrm>
            <a:custGeom>
              <a:avLst/>
              <a:gdLst/>
              <a:ahLst/>
              <a:cxnLst/>
              <a:rect l="l" t="t" r="r" b="b"/>
              <a:pathLst>
                <a:path w="2812" h="9321" extrusionOk="0">
                  <a:moveTo>
                    <a:pt x="645" y="0"/>
                  </a:moveTo>
                  <a:cubicBezTo>
                    <a:pt x="604" y="0"/>
                    <a:pt x="567" y="41"/>
                    <a:pt x="553" y="82"/>
                  </a:cubicBezTo>
                  <a:cubicBezTo>
                    <a:pt x="553" y="146"/>
                    <a:pt x="1" y="6083"/>
                    <a:pt x="2638" y="9289"/>
                  </a:cubicBezTo>
                  <a:cubicBezTo>
                    <a:pt x="2654" y="9305"/>
                    <a:pt x="2669" y="9321"/>
                    <a:pt x="2701" y="9321"/>
                  </a:cubicBezTo>
                  <a:cubicBezTo>
                    <a:pt x="2733" y="9321"/>
                    <a:pt x="2748" y="9305"/>
                    <a:pt x="2764" y="9305"/>
                  </a:cubicBezTo>
                  <a:cubicBezTo>
                    <a:pt x="2812" y="9258"/>
                    <a:pt x="2812" y="9195"/>
                    <a:pt x="2780" y="9163"/>
                  </a:cubicBezTo>
                  <a:cubicBezTo>
                    <a:pt x="206" y="6020"/>
                    <a:pt x="759" y="161"/>
                    <a:pt x="759" y="114"/>
                  </a:cubicBezTo>
                  <a:cubicBezTo>
                    <a:pt x="759" y="51"/>
                    <a:pt x="727" y="3"/>
                    <a:pt x="664" y="3"/>
                  </a:cubicBezTo>
                  <a:cubicBezTo>
                    <a:pt x="657" y="1"/>
                    <a:pt x="651"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971;p46">
              <a:extLst>
                <a:ext uri="{FF2B5EF4-FFF2-40B4-BE49-F238E27FC236}">
                  <a16:creationId xmlns:a16="http://schemas.microsoft.com/office/drawing/2014/main" id="{292485B9-86C0-3651-9A1E-E433EED555F1}"/>
                </a:ext>
              </a:extLst>
            </p:cNvPr>
            <p:cNvSpPr/>
            <p:nvPr/>
          </p:nvSpPr>
          <p:spPr>
            <a:xfrm>
              <a:off x="5633735" y="2767430"/>
              <a:ext cx="93676" cy="61635"/>
            </a:xfrm>
            <a:custGeom>
              <a:avLst/>
              <a:gdLst/>
              <a:ahLst/>
              <a:cxnLst/>
              <a:rect l="l" t="t" r="r" b="b"/>
              <a:pathLst>
                <a:path w="2412" h="1587" extrusionOk="0">
                  <a:moveTo>
                    <a:pt x="1517" y="1"/>
                  </a:moveTo>
                  <a:cubicBezTo>
                    <a:pt x="1076" y="1"/>
                    <a:pt x="550" y="367"/>
                    <a:pt x="349" y="647"/>
                  </a:cubicBezTo>
                  <a:cubicBezTo>
                    <a:pt x="0" y="1312"/>
                    <a:pt x="330" y="1586"/>
                    <a:pt x="794" y="1586"/>
                  </a:cubicBezTo>
                  <a:cubicBezTo>
                    <a:pt x="1463" y="1586"/>
                    <a:pt x="2411" y="1014"/>
                    <a:pt x="1991" y="220"/>
                  </a:cubicBezTo>
                  <a:cubicBezTo>
                    <a:pt x="1867" y="63"/>
                    <a:pt x="1699" y="1"/>
                    <a:pt x="1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972;p46">
              <a:extLst>
                <a:ext uri="{FF2B5EF4-FFF2-40B4-BE49-F238E27FC236}">
                  <a16:creationId xmlns:a16="http://schemas.microsoft.com/office/drawing/2014/main" id="{460F17C5-E8EC-18EF-178F-7F0559362916}"/>
                </a:ext>
              </a:extLst>
            </p:cNvPr>
            <p:cNvSpPr/>
            <p:nvPr/>
          </p:nvSpPr>
          <p:spPr>
            <a:xfrm>
              <a:off x="5805672" y="2836213"/>
              <a:ext cx="65480" cy="35575"/>
            </a:xfrm>
            <a:custGeom>
              <a:avLst/>
              <a:gdLst/>
              <a:ahLst/>
              <a:cxnLst/>
              <a:rect l="l" t="t" r="r" b="b"/>
              <a:pathLst>
                <a:path w="1686" h="916" extrusionOk="0">
                  <a:moveTo>
                    <a:pt x="538" y="0"/>
                  </a:moveTo>
                  <a:cubicBezTo>
                    <a:pt x="435" y="0"/>
                    <a:pt x="344" y="28"/>
                    <a:pt x="281" y="92"/>
                  </a:cubicBezTo>
                  <a:cubicBezTo>
                    <a:pt x="1" y="553"/>
                    <a:pt x="650" y="916"/>
                    <a:pt x="1099" y="916"/>
                  </a:cubicBezTo>
                  <a:cubicBezTo>
                    <a:pt x="1157" y="916"/>
                    <a:pt x="1211" y="910"/>
                    <a:pt x="1260" y="897"/>
                  </a:cubicBezTo>
                  <a:cubicBezTo>
                    <a:pt x="1686" y="549"/>
                    <a:pt x="994" y="0"/>
                    <a:pt x="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973;p46">
              <a:extLst>
                <a:ext uri="{FF2B5EF4-FFF2-40B4-BE49-F238E27FC236}">
                  <a16:creationId xmlns:a16="http://schemas.microsoft.com/office/drawing/2014/main" id="{EA43F59D-D272-7F2E-A7F5-E9312EA1E20F}"/>
                </a:ext>
              </a:extLst>
            </p:cNvPr>
            <p:cNvSpPr/>
            <p:nvPr/>
          </p:nvSpPr>
          <p:spPr>
            <a:xfrm>
              <a:off x="5568603" y="2948727"/>
              <a:ext cx="566328" cy="440806"/>
            </a:xfrm>
            <a:custGeom>
              <a:avLst/>
              <a:gdLst/>
              <a:ahLst/>
              <a:cxnLst/>
              <a:rect l="l" t="t" r="r" b="b"/>
              <a:pathLst>
                <a:path w="14582" h="11350" extrusionOk="0">
                  <a:moveTo>
                    <a:pt x="9281" y="1"/>
                  </a:moveTo>
                  <a:cubicBezTo>
                    <a:pt x="8211" y="1"/>
                    <a:pt x="7130" y="252"/>
                    <a:pt x="6100" y="795"/>
                  </a:cubicBezTo>
                  <a:cubicBezTo>
                    <a:pt x="4348" y="2090"/>
                    <a:pt x="2484" y="3859"/>
                    <a:pt x="1963" y="6007"/>
                  </a:cubicBezTo>
                  <a:cubicBezTo>
                    <a:pt x="1758" y="6939"/>
                    <a:pt x="1189" y="7507"/>
                    <a:pt x="842" y="8391"/>
                  </a:cubicBezTo>
                  <a:cubicBezTo>
                    <a:pt x="1" y="10346"/>
                    <a:pt x="1032" y="11349"/>
                    <a:pt x="2271" y="11349"/>
                  </a:cubicBezTo>
                  <a:cubicBezTo>
                    <a:pt x="2824" y="11349"/>
                    <a:pt x="3418" y="11149"/>
                    <a:pt x="3905" y="10745"/>
                  </a:cubicBezTo>
                  <a:cubicBezTo>
                    <a:pt x="7113" y="8331"/>
                    <a:pt x="9612" y="2164"/>
                    <a:pt x="14118" y="2164"/>
                  </a:cubicBezTo>
                  <a:cubicBezTo>
                    <a:pt x="14270" y="2164"/>
                    <a:pt x="14424" y="2171"/>
                    <a:pt x="14581" y="2185"/>
                  </a:cubicBezTo>
                  <a:cubicBezTo>
                    <a:pt x="13081" y="807"/>
                    <a:pt x="11198" y="1"/>
                    <a:pt x="9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974;p46">
              <a:extLst>
                <a:ext uri="{FF2B5EF4-FFF2-40B4-BE49-F238E27FC236}">
                  <a16:creationId xmlns:a16="http://schemas.microsoft.com/office/drawing/2014/main" id="{F15FF0B7-E9A6-1C43-D68C-E8AC3DDDDFEF}"/>
                </a:ext>
              </a:extLst>
            </p:cNvPr>
            <p:cNvSpPr/>
            <p:nvPr/>
          </p:nvSpPr>
          <p:spPr>
            <a:xfrm>
              <a:off x="5163560" y="2289602"/>
              <a:ext cx="257415" cy="875242"/>
            </a:xfrm>
            <a:custGeom>
              <a:avLst/>
              <a:gdLst/>
              <a:ahLst/>
              <a:cxnLst/>
              <a:rect l="l" t="t" r="r" b="b"/>
              <a:pathLst>
                <a:path w="6628" h="22536" extrusionOk="0">
                  <a:moveTo>
                    <a:pt x="146" y="0"/>
                  </a:moveTo>
                  <a:cubicBezTo>
                    <a:pt x="68" y="0"/>
                    <a:pt x="1" y="101"/>
                    <a:pt x="74" y="174"/>
                  </a:cubicBezTo>
                  <a:cubicBezTo>
                    <a:pt x="2269" y="2227"/>
                    <a:pt x="3959" y="5353"/>
                    <a:pt x="4875" y="8970"/>
                  </a:cubicBezTo>
                  <a:cubicBezTo>
                    <a:pt x="5427" y="11165"/>
                    <a:pt x="5680" y="13518"/>
                    <a:pt x="5933" y="15776"/>
                  </a:cubicBezTo>
                  <a:cubicBezTo>
                    <a:pt x="6170" y="17956"/>
                    <a:pt x="6422" y="20214"/>
                    <a:pt x="6138" y="22425"/>
                  </a:cubicBezTo>
                  <a:cubicBezTo>
                    <a:pt x="6138" y="22488"/>
                    <a:pt x="6185" y="22536"/>
                    <a:pt x="6233" y="22536"/>
                  </a:cubicBezTo>
                  <a:lnTo>
                    <a:pt x="6249" y="22536"/>
                  </a:lnTo>
                  <a:cubicBezTo>
                    <a:pt x="6296" y="22536"/>
                    <a:pt x="6343" y="22504"/>
                    <a:pt x="6343" y="22457"/>
                  </a:cubicBezTo>
                  <a:cubicBezTo>
                    <a:pt x="6628" y="20214"/>
                    <a:pt x="6359" y="17845"/>
                    <a:pt x="6122" y="15761"/>
                  </a:cubicBezTo>
                  <a:cubicBezTo>
                    <a:pt x="5885" y="13487"/>
                    <a:pt x="5617" y="11134"/>
                    <a:pt x="5064" y="8938"/>
                  </a:cubicBezTo>
                  <a:cubicBezTo>
                    <a:pt x="4148" y="5275"/>
                    <a:pt x="2427" y="2116"/>
                    <a:pt x="216" y="31"/>
                  </a:cubicBezTo>
                  <a:cubicBezTo>
                    <a:pt x="194" y="9"/>
                    <a:pt x="169"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975;p46">
              <a:extLst>
                <a:ext uri="{FF2B5EF4-FFF2-40B4-BE49-F238E27FC236}">
                  <a16:creationId xmlns:a16="http://schemas.microsoft.com/office/drawing/2014/main" id="{56096E9B-F166-3266-B91B-847AA5DCAD4A}"/>
                </a:ext>
              </a:extLst>
            </p:cNvPr>
            <p:cNvSpPr/>
            <p:nvPr/>
          </p:nvSpPr>
          <p:spPr>
            <a:xfrm>
              <a:off x="5115051" y="2254453"/>
              <a:ext cx="108434" cy="95890"/>
            </a:xfrm>
            <a:custGeom>
              <a:avLst/>
              <a:gdLst/>
              <a:ahLst/>
              <a:cxnLst/>
              <a:rect l="l" t="t" r="r" b="b"/>
              <a:pathLst>
                <a:path w="2792" h="2469" extrusionOk="0">
                  <a:moveTo>
                    <a:pt x="2175" y="1"/>
                  </a:moveTo>
                  <a:cubicBezTo>
                    <a:pt x="2165" y="1"/>
                    <a:pt x="2155" y="2"/>
                    <a:pt x="2144" y="5"/>
                  </a:cubicBezTo>
                  <a:cubicBezTo>
                    <a:pt x="2096" y="20"/>
                    <a:pt x="2065" y="68"/>
                    <a:pt x="2081" y="115"/>
                  </a:cubicBezTo>
                  <a:cubicBezTo>
                    <a:pt x="2160" y="494"/>
                    <a:pt x="2254" y="873"/>
                    <a:pt x="2333" y="1268"/>
                  </a:cubicBezTo>
                  <a:cubicBezTo>
                    <a:pt x="2412" y="1584"/>
                    <a:pt x="2491" y="1900"/>
                    <a:pt x="2554" y="2216"/>
                  </a:cubicBezTo>
                  <a:cubicBezTo>
                    <a:pt x="1781" y="1900"/>
                    <a:pt x="975" y="1694"/>
                    <a:pt x="154" y="1568"/>
                  </a:cubicBezTo>
                  <a:cubicBezTo>
                    <a:pt x="149" y="1568"/>
                    <a:pt x="144" y="1567"/>
                    <a:pt x="139" y="1567"/>
                  </a:cubicBezTo>
                  <a:cubicBezTo>
                    <a:pt x="11" y="1567"/>
                    <a:pt x="1" y="1758"/>
                    <a:pt x="122" y="1773"/>
                  </a:cubicBezTo>
                  <a:cubicBezTo>
                    <a:pt x="991" y="1900"/>
                    <a:pt x="1844" y="2121"/>
                    <a:pt x="2665" y="2468"/>
                  </a:cubicBezTo>
                  <a:lnTo>
                    <a:pt x="2697" y="2468"/>
                  </a:lnTo>
                  <a:cubicBezTo>
                    <a:pt x="2712" y="2468"/>
                    <a:pt x="2744" y="2468"/>
                    <a:pt x="2760" y="2453"/>
                  </a:cubicBezTo>
                  <a:cubicBezTo>
                    <a:pt x="2791" y="2421"/>
                    <a:pt x="2791" y="2389"/>
                    <a:pt x="2791" y="2358"/>
                  </a:cubicBezTo>
                  <a:cubicBezTo>
                    <a:pt x="2712" y="1979"/>
                    <a:pt x="2618" y="1600"/>
                    <a:pt x="2523" y="1221"/>
                  </a:cubicBezTo>
                  <a:cubicBezTo>
                    <a:pt x="2444" y="842"/>
                    <a:pt x="2349" y="447"/>
                    <a:pt x="2270" y="84"/>
                  </a:cubicBezTo>
                  <a:cubicBezTo>
                    <a:pt x="2257" y="31"/>
                    <a:pt x="2222" y="1"/>
                    <a:pt x="2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976;p46">
              <a:extLst>
                <a:ext uri="{FF2B5EF4-FFF2-40B4-BE49-F238E27FC236}">
                  <a16:creationId xmlns:a16="http://schemas.microsoft.com/office/drawing/2014/main" id="{A5759855-B677-8D5B-1AB9-35EED86F9184}"/>
                </a:ext>
              </a:extLst>
            </p:cNvPr>
            <p:cNvSpPr/>
            <p:nvPr/>
          </p:nvSpPr>
          <p:spPr>
            <a:xfrm>
              <a:off x="5157190" y="2285912"/>
              <a:ext cx="100628" cy="110415"/>
            </a:xfrm>
            <a:custGeom>
              <a:avLst/>
              <a:gdLst/>
              <a:ahLst/>
              <a:cxnLst/>
              <a:rect l="l" t="t" r="r" b="b"/>
              <a:pathLst>
                <a:path w="2591" h="2843" extrusionOk="0">
                  <a:moveTo>
                    <a:pt x="2180" y="0"/>
                  </a:moveTo>
                  <a:cubicBezTo>
                    <a:pt x="2117" y="0"/>
                    <a:pt x="2085" y="47"/>
                    <a:pt x="2085" y="95"/>
                  </a:cubicBezTo>
                  <a:cubicBezTo>
                    <a:pt x="2085" y="932"/>
                    <a:pt x="2164" y="1769"/>
                    <a:pt x="2338" y="2590"/>
                  </a:cubicBezTo>
                  <a:cubicBezTo>
                    <a:pt x="1703" y="2441"/>
                    <a:pt x="1068" y="2362"/>
                    <a:pt x="423" y="2362"/>
                  </a:cubicBezTo>
                  <a:cubicBezTo>
                    <a:pt x="314" y="2362"/>
                    <a:pt x="205" y="2364"/>
                    <a:pt x="96" y="2369"/>
                  </a:cubicBezTo>
                  <a:cubicBezTo>
                    <a:pt x="32" y="2369"/>
                    <a:pt x="1" y="2401"/>
                    <a:pt x="1" y="2464"/>
                  </a:cubicBezTo>
                  <a:cubicBezTo>
                    <a:pt x="1" y="2511"/>
                    <a:pt x="48" y="2558"/>
                    <a:pt x="96" y="2558"/>
                  </a:cubicBezTo>
                  <a:cubicBezTo>
                    <a:pt x="160" y="2557"/>
                    <a:pt x="224" y="2557"/>
                    <a:pt x="289" y="2557"/>
                  </a:cubicBezTo>
                  <a:cubicBezTo>
                    <a:pt x="1014" y="2557"/>
                    <a:pt x="1737" y="2640"/>
                    <a:pt x="2433" y="2843"/>
                  </a:cubicBezTo>
                  <a:lnTo>
                    <a:pt x="2480" y="2843"/>
                  </a:lnTo>
                  <a:cubicBezTo>
                    <a:pt x="2543" y="2843"/>
                    <a:pt x="2591" y="2780"/>
                    <a:pt x="2575" y="2716"/>
                  </a:cubicBezTo>
                  <a:cubicBezTo>
                    <a:pt x="2385" y="1864"/>
                    <a:pt x="2275" y="979"/>
                    <a:pt x="2275" y="95"/>
                  </a:cubicBezTo>
                  <a:cubicBezTo>
                    <a:pt x="2275" y="47"/>
                    <a:pt x="2228" y="0"/>
                    <a:pt x="2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977;p46">
              <a:extLst>
                <a:ext uri="{FF2B5EF4-FFF2-40B4-BE49-F238E27FC236}">
                  <a16:creationId xmlns:a16="http://schemas.microsoft.com/office/drawing/2014/main" id="{F2A289C6-9A05-48B7-A72D-3646A61843CE}"/>
                </a:ext>
              </a:extLst>
            </p:cNvPr>
            <p:cNvSpPr/>
            <p:nvPr/>
          </p:nvSpPr>
          <p:spPr>
            <a:xfrm>
              <a:off x="5184998" y="2314730"/>
              <a:ext cx="98608" cy="130688"/>
            </a:xfrm>
            <a:custGeom>
              <a:avLst/>
              <a:gdLst/>
              <a:ahLst/>
              <a:cxnLst/>
              <a:rect l="l" t="t" r="r" b="b"/>
              <a:pathLst>
                <a:path w="2539" h="3365" extrusionOk="0">
                  <a:moveTo>
                    <a:pt x="2222" y="0"/>
                  </a:moveTo>
                  <a:cubicBezTo>
                    <a:pt x="2175" y="0"/>
                    <a:pt x="2127" y="32"/>
                    <a:pt x="2127" y="79"/>
                  </a:cubicBezTo>
                  <a:cubicBezTo>
                    <a:pt x="2048" y="1090"/>
                    <a:pt x="2112" y="2101"/>
                    <a:pt x="2301" y="3096"/>
                  </a:cubicBezTo>
                  <a:cubicBezTo>
                    <a:pt x="1812" y="2873"/>
                    <a:pt x="1317" y="2807"/>
                    <a:pt x="828" y="2807"/>
                  </a:cubicBezTo>
                  <a:cubicBezTo>
                    <a:pt x="590" y="2807"/>
                    <a:pt x="354" y="2822"/>
                    <a:pt x="122" y="2843"/>
                  </a:cubicBezTo>
                  <a:cubicBezTo>
                    <a:pt x="0" y="2843"/>
                    <a:pt x="10" y="3033"/>
                    <a:pt x="124" y="3033"/>
                  </a:cubicBezTo>
                  <a:cubicBezTo>
                    <a:pt x="128" y="3033"/>
                    <a:pt x="133" y="3033"/>
                    <a:pt x="138" y="3032"/>
                  </a:cubicBezTo>
                  <a:cubicBezTo>
                    <a:pt x="353" y="3014"/>
                    <a:pt x="571" y="3001"/>
                    <a:pt x="790" y="3001"/>
                  </a:cubicBezTo>
                  <a:cubicBezTo>
                    <a:pt x="1326" y="3001"/>
                    <a:pt x="1869" y="3079"/>
                    <a:pt x="2396" y="3348"/>
                  </a:cubicBezTo>
                  <a:cubicBezTo>
                    <a:pt x="2412" y="3364"/>
                    <a:pt x="2427" y="3364"/>
                    <a:pt x="2443" y="3364"/>
                  </a:cubicBezTo>
                  <a:cubicBezTo>
                    <a:pt x="2459" y="3364"/>
                    <a:pt x="2475" y="3348"/>
                    <a:pt x="2491" y="3348"/>
                  </a:cubicBezTo>
                  <a:cubicBezTo>
                    <a:pt x="2522" y="3317"/>
                    <a:pt x="2538" y="3285"/>
                    <a:pt x="2538" y="3238"/>
                  </a:cubicBezTo>
                  <a:cubicBezTo>
                    <a:pt x="2317" y="2211"/>
                    <a:pt x="2238" y="1153"/>
                    <a:pt x="2317" y="95"/>
                  </a:cubicBezTo>
                  <a:cubicBezTo>
                    <a:pt x="2317" y="48"/>
                    <a:pt x="2285" y="0"/>
                    <a:pt x="2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978;p46">
              <a:extLst>
                <a:ext uri="{FF2B5EF4-FFF2-40B4-BE49-F238E27FC236}">
                  <a16:creationId xmlns:a16="http://schemas.microsoft.com/office/drawing/2014/main" id="{4B05A3AA-2A6F-BA61-D3AB-85603D9AB108}"/>
                </a:ext>
              </a:extLst>
            </p:cNvPr>
            <p:cNvSpPr/>
            <p:nvPr/>
          </p:nvSpPr>
          <p:spPr>
            <a:xfrm>
              <a:off x="5222827" y="2365647"/>
              <a:ext cx="84083" cy="122066"/>
            </a:xfrm>
            <a:custGeom>
              <a:avLst/>
              <a:gdLst/>
              <a:ahLst/>
              <a:cxnLst/>
              <a:rect l="l" t="t" r="r" b="b"/>
              <a:pathLst>
                <a:path w="2165" h="3143" extrusionOk="0">
                  <a:moveTo>
                    <a:pt x="1769" y="0"/>
                  </a:moveTo>
                  <a:cubicBezTo>
                    <a:pt x="1722" y="0"/>
                    <a:pt x="1675" y="32"/>
                    <a:pt x="1675" y="95"/>
                  </a:cubicBezTo>
                  <a:cubicBezTo>
                    <a:pt x="1627" y="1042"/>
                    <a:pt x="1706" y="1974"/>
                    <a:pt x="1927" y="2906"/>
                  </a:cubicBezTo>
                  <a:cubicBezTo>
                    <a:pt x="1343" y="2701"/>
                    <a:pt x="727" y="2590"/>
                    <a:pt x="95" y="2574"/>
                  </a:cubicBezTo>
                  <a:cubicBezTo>
                    <a:pt x="48" y="2574"/>
                    <a:pt x="1" y="2622"/>
                    <a:pt x="1" y="2685"/>
                  </a:cubicBezTo>
                  <a:cubicBezTo>
                    <a:pt x="1" y="2732"/>
                    <a:pt x="48" y="2780"/>
                    <a:pt x="95" y="2780"/>
                  </a:cubicBezTo>
                  <a:cubicBezTo>
                    <a:pt x="759" y="2795"/>
                    <a:pt x="1406" y="2922"/>
                    <a:pt x="2022" y="3143"/>
                  </a:cubicBezTo>
                  <a:lnTo>
                    <a:pt x="2069" y="3143"/>
                  </a:lnTo>
                  <a:cubicBezTo>
                    <a:pt x="2085" y="3143"/>
                    <a:pt x="2101" y="3127"/>
                    <a:pt x="2117" y="3127"/>
                  </a:cubicBezTo>
                  <a:cubicBezTo>
                    <a:pt x="2148" y="3095"/>
                    <a:pt x="2164" y="3064"/>
                    <a:pt x="2148" y="3032"/>
                  </a:cubicBezTo>
                  <a:cubicBezTo>
                    <a:pt x="1911" y="2069"/>
                    <a:pt x="1817" y="1090"/>
                    <a:pt x="1864" y="111"/>
                  </a:cubicBezTo>
                  <a:cubicBezTo>
                    <a:pt x="1864" y="47"/>
                    <a:pt x="1833" y="0"/>
                    <a:pt x="1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979;p46">
              <a:extLst>
                <a:ext uri="{FF2B5EF4-FFF2-40B4-BE49-F238E27FC236}">
                  <a16:creationId xmlns:a16="http://schemas.microsoft.com/office/drawing/2014/main" id="{F375A04D-02CB-83D5-6758-4B780FE06BEB}"/>
                </a:ext>
              </a:extLst>
            </p:cNvPr>
            <p:cNvSpPr/>
            <p:nvPr/>
          </p:nvSpPr>
          <p:spPr>
            <a:xfrm>
              <a:off x="5238362" y="2414700"/>
              <a:ext cx="91851" cy="125756"/>
            </a:xfrm>
            <a:custGeom>
              <a:avLst/>
              <a:gdLst/>
              <a:ahLst/>
              <a:cxnLst/>
              <a:rect l="l" t="t" r="r" b="b"/>
              <a:pathLst>
                <a:path w="2365" h="3238" extrusionOk="0">
                  <a:moveTo>
                    <a:pt x="2206" y="1"/>
                  </a:moveTo>
                  <a:cubicBezTo>
                    <a:pt x="2143" y="1"/>
                    <a:pt x="2096" y="32"/>
                    <a:pt x="2096" y="95"/>
                  </a:cubicBezTo>
                  <a:cubicBezTo>
                    <a:pt x="2001" y="932"/>
                    <a:pt x="1969" y="1785"/>
                    <a:pt x="2033" y="2638"/>
                  </a:cubicBezTo>
                  <a:cubicBezTo>
                    <a:pt x="2048" y="2733"/>
                    <a:pt x="2048" y="2843"/>
                    <a:pt x="2080" y="2938"/>
                  </a:cubicBezTo>
                  <a:cubicBezTo>
                    <a:pt x="1464" y="2701"/>
                    <a:pt x="817" y="2527"/>
                    <a:pt x="153" y="2464"/>
                  </a:cubicBezTo>
                  <a:cubicBezTo>
                    <a:pt x="148" y="2464"/>
                    <a:pt x="142" y="2463"/>
                    <a:pt x="137" y="2463"/>
                  </a:cubicBezTo>
                  <a:cubicBezTo>
                    <a:pt x="10" y="2463"/>
                    <a:pt x="0" y="2638"/>
                    <a:pt x="122" y="2654"/>
                  </a:cubicBezTo>
                  <a:cubicBezTo>
                    <a:pt x="848" y="2733"/>
                    <a:pt x="1543" y="2922"/>
                    <a:pt x="2206" y="3222"/>
                  </a:cubicBezTo>
                  <a:cubicBezTo>
                    <a:pt x="2222" y="3222"/>
                    <a:pt x="2238" y="3238"/>
                    <a:pt x="2254" y="3238"/>
                  </a:cubicBezTo>
                  <a:cubicBezTo>
                    <a:pt x="2285" y="3238"/>
                    <a:pt x="2301" y="3222"/>
                    <a:pt x="2333" y="3191"/>
                  </a:cubicBezTo>
                  <a:cubicBezTo>
                    <a:pt x="2348" y="3159"/>
                    <a:pt x="2364" y="3112"/>
                    <a:pt x="2333" y="3080"/>
                  </a:cubicBezTo>
                  <a:cubicBezTo>
                    <a:pt x="2270" y="2938"/>
                    <a:pt x="2238" y="2780"/>
                    <a:pt x="2238" y="2622"/>
                  </a:cubicBezTo>
                  <a:cubicBezTo>
                    <a:pt x="2175" y="1785"/>
                    <a:pt x="2191" y="948"/>
                    <a:pt x="2285" y="111"/>
                  </a:cubicBezTo>
                  <a:cubicBezTo>
                    <a:pt x="2285" y="64"/>
                    <a:pt x="2254" y="16"/>
                    <a:pt x="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980;p46">
              <a:extLst>
                <a:ext uri="{FF2B5EF4-FFF2-40B4-BE49-F238E27FC236}">
                  <a16:creationId xmlns:a16="http://schemas.microsoft.com/office/drawing/2014/main" id="{23197105-61C4-4549-7E98-2ACC4EEC2038}"/>
                </a:ext>
              </a:extLst>
            </p:cNvPr>
            <p:cNvSpPr/>
            <p:nvPr/>
          </p:nvSpPr>
          <p:spPr>
            <a:xfrm>
              <a:off x="5239721" y="2486318"/>
              <a:ext cx="112551" cy="114260"/>
            </a:xfrm>
            <a:custGeom>
              <a:avLst/>
              <a:gdLst/>
              <a:ahLst/>
              <a:cxnLst/>
              <a:rect l="l" t="t" r="r" b="b"/>
              <a:pathLst>
                <a:path w="2898" h="2942" extrusionOk="0">
                  <a:moveTo>
                    <a:pt x="2779" y="0"/>
                  </a:moveTo>
                  <a:cubicBezTo>
                    <a:pt x="2740" y="0"/>
                    <a:pt x="2706" y="31"/>
                    <a:pt x="2692" y="83"/>
                  </a:cubicBezTo>
                  <a:cubicBezTo>
                    <a:pt x="2471" y="873"/>
                    <a:pt x="2424" y="1694"/>
                    <a:pt x="2535" y="2499"/>
                  </a:cubicBezTo>
                  <a:cubicBezTo>
                    <a:pt x="1840" y="1820"/>
                    <a:pt x="876" y="1631"/>
                    <a:pt x="150" y="1473"/>
                  </a:cubicBezTo>
                  <a:cubicBezTo>
                    <a:pt x="141" y="1471"/>
                    <a:pt x="132" y="1470"/>
                    <a:pt x="124" y="1470"/>
                  </a:cubicBezTo>
                  <a:cubicBezTo>
                    <a:pt x="20" y="1470"/>
                    <a:pt x="1" y="1649"/>
                    <a:pt x="118" y="1678"/>
                  </a:cubicBezTo>
                  <a:cubicBezTo>
                    <a:pt x="1129" y="1884"/>
                    <a:pt x="2029" y="2120"/>
                    <a:pt x="2629" y="2894"/>
                  </a:cubicBezTo>
                  <a:cubicBezTo>
                    <a:pt x="2645" y="2926"/>
                    <a:pt x="2677" y="2942"/>
                    <a:pt x="2708" y="2942"/>
                  </a:cubicBezTo>
                  <a:cubicBezTo>
                    <a:pt x="2724" y="2942"/>
                    <a:pt x="2740" y="2926"/>
                    <a:pt x="2756" y="2926"/>
                  </a:cubicBezTo>
                  <a:cubicBezTo>
                    <a:pt x="2787" y="2910"/>
                    <a:pt x="2819" y="2863"/>
                    <a:pt x="2803" y="2815"/>
                  </a:cubicBezTo>
                  <a:cubicBezTo>
                    <a:pt x="2598" y="1994"/>
                    <a:pt x="2629" y="1157"/>
                    <a:pt x="2882" y="131"/>
                  </a:cubicBezTo>
                  <a:cubicBezTo>
                    <a:pt x="2898" y="67"/>
                    <a:pt x="2866" y="20"/>
                    <a:pt x="2803" y="4"/>
                  </a:cubicBezTo>
                  <a:cubicBezTo>
                    <a:pt x="2795" y="2"/>
                    <a:pt x="2787" y="0"/>
                    <a:pt x="2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981;p46">
              <a:extLst>
                <a:ext uri="{FF2B5EF4-FFF2-40B4-BE49-F238E27FC236}">
                  <a16:creationId xmlns:a16="http://schemas.microsoft.com/office/drawing/2014/main" id="{DF8F4943-7457-493C-6E13-27C2F4C0B190}"/>
                </a:ext>
              </a:extLst>
            </p:cNvPr>
            <p:cNvSpPr/>
            <p:nvPr/>
          </p:nvSpPr>
          <p:spPr>
            <a:xfrm>
              <a:off x="5273821" y="2535682"/>
              <a:ext cx="124241" cy="157525"/>
            </a:xfrm>
            <a:custGeom>
              <a:avLst/>
              <a:gdLst/>
              <a:ahLst/>
              <a:cxnLst/>
              <a:rect l="l" t="t" r="r" b="b"/>
              <a:pathLst>
                <a:path w="3199" h="4056" extrusionOk="0">
                  <a:moveTo>
                    <a:pt x="3070" y="0"/>
                  </a:moveTo>
                  <a:cubicBezTo>
                    <a:pt x="3038" y="0"/>
                    <a:pt x="3004" y="18"/>
                    <a:pt x="2983" y="60"/>
                  </a:cubicBezTo>
                  <a:cubicBezTo>
                    <a:pt x="2446" y="1055"/>
                    <a:pt x="2178" y="2176"/>
                    <a:pt x="2225" y="3297"/>
                  </a:cubicBezTo>
                  <a:cubicBezTo>
                    <a:pt x="2146" y="3171"/>
                    <a:pt x="2067" y="3060"/>
                    <a:pt x="1957" y="2966"/>
                  </a:cubicBezTo>
                  <a:cubicBezTo>
                    <a:pt x="1641" y="2681"/>
                    <a:pt x="1278" y="2460"/>
                    <a:pt x="883" y="2318"/>
                  </a:cubicBezTo>
                  <a:cubicBezTo>
                    <a:pt x="646" y="2208"/>
                    <a:pt x="409" y="2097"/>
                    <a:pt x="188" y="1971"/>
                  </a:cubicBezTo>
                  <a:cubicBezTo>
                    <a:pt x="173" y="1960"/>
                    <a:pt x="157" y="1956"/>
                    <a:pt x="142" y="1956"/>
                  </a:cubicBezTo>
                  <a:cubicBezTo>
                    <a:pt x="63" y="1956"/>
                    <a:pt x="0" y="2076"/>
                    <a:pt x="93" y="2129"/>
                  </a:cubicBezTo>
                  <a:cubicBezTo>
                    <a:pt x="314" y="2271"/>
                    <a:pt x="551" y="2397"/>
                    <a:pt x="804" y="2492"/>
                  </a:cubicBezTo>
                  <a:cubicBezTo>
                    <a:pt x="1183" y="2618"/>
                    <a:pt x="1514" y="2823"/>
                    <a:pt x="1814" y="3092"/>
                  </a:cubicBezTo>
                  <a:cubicBezTo>
                    <a:pt x="2051" y="3345"/>
                    <a:pt x="2225" y="3645"/>
                    <a:pt x="2304" y="3992"/>
                  </a:cubicBezTo>
                  <a:cubicBezTo>
                    <a:pt x="2320" y="4024"/>
                    <a:pt x="2367" y="4055"/>
                    <a:pt x="2399" y="4055"/>
                  </a:cubicBezTo>
                  <a:lnTo>
                    <a:pt x="2430" y="4055"/>
                  </a:lnTo>
                  <a:cubicBezTo>
                    <a:pt x="2478" y="4039"/>
                    <a:pt x="2509" y="3992"/>
                    <a:pt x="2509" y="3945"/>
                  </a:cubicBezTo>
                  <a:cubicBezTo>
                    <a:pt x="2288" y="2634"/>
                    <a:pt x="2525" y="1307"/>
                    <a:pt x="3157" y="155"/>
                  </a:cubicBezTo>
                  <a:cubicBezTo>
                    <a:pt x="3199" y="70"/>
                    <a:pt x="3136" y="0"/>
                    <a:pt x="3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982;p46">
              <a:extLst>
                <a:ext uri="{FF2B5EF4-FFF2-40B4-BE49-F238E27FC236}">
                  <a16:creationId xmlns:a16="http://schemas.microsoft.com/office/drawing/2014/main" id="{36AEB9F5-BBF5-D465-8F8F-498FC289B855}"/>
                </a:ext>
              </a:extLst>
            </p:cNvPr>
            <p:cNvSpPr/>
            <p:nvPr/>
          </p:nvSpPr>
          <p:spPr>
            <a:xfrm>
              <a:off x="5289667" y="2536536"/>
              <a:ext cx="90220" cy="92860"/>
            </a:xfrm>
            <a:custGeom>
              <a:avLst/>
              <a:gdLst/>
              <a:ahLst/>
              <a:cxnLst/>
              <a:rect l="l" t="t" r="r" b="b"/>
              <a:pathLst>
                <a:path w="2323" h="2391" extrusionOk="0">
                  <a:moveTo>
                    <a:pt x="2208" y="0"/>
                  </a:moveTo>
                  <a:cubicBezTo>
                    <a:pt x="2173" y="0"/>
                    <a:pt x="2141" y="18"/>
                    <a:pt x="2117" y="54"/>
                  </a:cubicBezTo>
                  <a:cubicBezTo>
                    <a:pt x="1786" y="685"/>
                    <a:pt x="1580" y="1380"/>
                    <a:pt x="1517" y="2091"/>
                  </a:cubicBezTo>
                  <a:cubicBezTo>
                    <a:pt x="1106" y="1759"/>
                    <a:pt x="617" y="1570"/>
                    <a:pt x="96" y="1538"/>
                  </a:cubicBezTo>
                  <a:cubicBezTo>
                    <a:pt x="48" y="1538"/>
                    <a:pt x="1" y="1585"/>
                    <a:pt x="1" y="1633"/>
                  </a:cubicBezTo>
                  <a:cubicBezTo>
                    <a:pt x="1" y="1696"/>
                    <a:pt x="33" y="1728"/>
                    <a:pt x="96" y="1743"/>
                  </a:cubicBezTo>
                  <a:cubicBezTo>
                    <a:pt x="633" y="1775"/>
                    <a:pt x="1138" y="1996"/>
                    <a:pt x="1549" y="2359"/>
                  </a:cubicBezTo>
                  <a:cubicBezTo>
                    <a:pt x="1564" y="2375"/>
                    <a:pt x="1580" y="2391"/>
                    <a:pt x="1612" y="2391"/>
                  </a:cubicBezTo>
                  <a:lnTo>
                    <a:pt x="1659" y="2391"/>
                  </a:lnTo>
                  <a:cubicBezTo>
                    <a:pt x="1691" y="2375"/>
                    <a:pt x="1722" y="2343"/>
                    <a:pt x="1722" y="2296"/>
                  </a:cubicBezTo>
                  <a:cubicBezTo>
                    <a:pt x="1738" y="1554"/>
                    <a:pt x="1943" y="812"/>
                    <a:pt x="2291" y="148"/>
                  </a:cubicBezTo>
                  <a:cubicBezTo>
                    <a:pt x="2322" y="101"/>
                    <a:pt x="2291" y="38"/>
                    <a:pt x="2243" y="6"/>
                  </a:cubicBezTo>
                  <a:cubicBezTo>
                    <a:pt x="2232" y="2"/>
                    <a:pt x="2220" y="0"/>
                    <a:pt x="2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983;p46">
              <a:extLst>
                <a:ext uri="{FF2B5EF4-FFF2-40B4-BE49-F238E27FC236}">
                  <a16:creationId xmlns:a16="http://schemas.microsoft.com/office/drawing/2014/main" id="{EAF23109-85E2-B300-E89E-15204BC508CA}"/>
                </a:ext>
              </a:extLst>
            </p:cNvPr>
            <p:cNvSpPr/>
            <p:nvPr/>
          </p:nvSpPr>
          <p:spPr>
            <a:xfrm>
              <a:off x="5292308" y="2586832"/>
              <a:ext cx="114571" cy="140087"/>
            </a:xfrm>
            <a:custGeom>
              <a:avLst/>
              <a:gdLst/>
              <a:ahLst/>
              <a:cxnLst/>
              <a:rect l="l" t="t" r="r" b="b"/>
              <a:pathLst>
                <a:path w="2950" h="3607" extrusionOk="0">
                  <a:moveTo>
                    <a:pt x="2828" y="0"/>
                  </a:moveTo>
                  <a:cubicBezTo>
                    <a:pt x="2787" y="0"/>
                    <a:pt x="2756" y="21"/>
                    <a:pt x="2744" y="69"/>
                  </a:cubicBezTo>
                  <a:cubicBezTo>
                    <a:pt x="2397" y="1080"/>
                    <a:pt x="2175" y="2154"/>
                    <a:pt x="2065" y="3228"/>
                  </a:cubicBezTo>
                  <a:cubicBezTo>
                    <a:pt x="1591" y="2549"/>
                    <a:pt x="944" y="2012"/>
                    <a:pt x="186" y="1680"/>
                  </a:cubicBezTo>
                  <a:cubicBezTo>
                    <a:pt x="166" y="1668"/>
                    <a:pt x="147" y="1662"/>
                    <a:pt x="130" y="1662"/>
                  </a:cubicBezTo>
                  <a:cubicBezTo>
                    <a:pt x="39" y="1662"/>
                    <a:pt x="0" y="1814"/>
                    <a:pt x="107" y="1854"/>
                  </a:cubicBezTo>
                  <a:cubicBezTo>
                    <a:pt x="912" y="2217"/>
                    <a:pt x="1591" y="2817"/>
                    <a:pt x="2065" y="3575"/>
                  </a:cubicBezTo>
                  <a:cubicBezTo>
                    <a:pt x="2081" y="3591"/>
                    <a:pt x="2112" y="3607"/>
                    <a:pt x="2160" y="3607"/>
                  </a:cubicBezTo>
                  <a:lnTo>
                    <a:pt x="2175" y="3607"/>
                  </a:lnTo>
                  <a:cubicBezTo>
                    <a:pt x="2223" y="3591"/>
                    <a:pt x="2239" y="3559"/>
                    <a:pt x="2254" y="3512"/>
                  </a:cubicBezTo>
                  <a:cubicBezTo>
                    <a:pt x="2318" y="2359"/>
                    <a:pt x="2555" y="1222"/>
                    <a:pt x="2934" y="117"/>
                  </a:cubicBezTo>
                  <a:cubicBezTo>
                    <a:pt x="2949" y="69"/>
                    <a:pt x="2918" y="22"/>
                    <a:pt x="2870" y="6"/>
                  </a:cubicBezTo>
                  <a:cubicBezTo>
                    <a:pt x="2855" y="2"/>
                    <a:pt x="2841" y="0"/>
                    <a:pt x="2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984;p46">
              <a:extLst>
                <a:ext uri="{FF2B5EF4-FFF2-40B4-BE49-F238E27FC236}">
                  <a16:creationId xmlns:a16="http://schemas.microsoft.com/office/drawing/2014/main" id="{C2D1B326-541D-8741-8509-3752631CBB70}"/>
                </a:ext>
              </a:extLst>
            </p:cNvPr>
            <p:cNvSpPr/>
            <p:nvPr/>
          </p:nvSpPr>
          <p:spPr>
            <a:xfrm>
              <a:off x="5323495" y="2649983"/>
              <a:ext cx="105444" cy="141951"/>
            </a:xfrm>
            <a:custGeom>
              <a:avLst/>
              <a:gdLst/>
              <a:ahLst/>
              <a:cxnLst/>
              <a:rect l="l" t="t" r="r" b="b"/>
              <a:pathLst>
                <a:path w="2715" h="3655" extrusionOk="0">
                  <a:moveTo>
                    <a:pt x="2596" y="1"/>
                  </a:moveTo>
                  <a:cubicBezTo>
                    <a:pt x="2570" y="1"/>
                    <a:pt x="2543" y="12"/>
                    <a:pt x="2525" y="38"/>
                  </a:cubicBezTo>
                  <a:cubicBezTo>
                    <a:pt x="1909" y="986"/>
                    <a:pt x="1562" y="2091"/>
                    <a:pt x="1499" y="3213"/>
                  </a:cubicBezTo>
                  <a:cubicBezTo>
                    <a:pt x="1151" y="2723"/>
                    <a:pt x="709" y="2312"/>
                    <a:pt x="204" y="1997"/>
                  </a:cubicBezTo>
                  <a:cubicBezTo>
                    <a:pt x="186" y="1987"/>
                    <a:pt x="168" y="1982"/>
                    <a:pt x="152" y="1982"/>
                  </a:cubicBezTo>
                  <a:cubicBezTo>
                    <a:pt x="64" y="1982"/>
                    <a:pt x="0" y="2104"/>
                    <a:pt x="93" y="2170"/>
                  </a:cubicBezTo>
                  <a:cubicBezTo>
                    <a:pt x="678" y="2518"/>
                    <a:pt x="1167" y="3007"/>
                    <a:pt x="1499" y="3592"/>
                  </a:cubicBezTo>
                  <a:cubicBezTo>
                    <a:pt x="1515" y="3623"/>
                    <a:pt x="1546" y="3639"/>
                    <a:pt x="1594" y="3655"/>
                  </a:cubicBezTo>
                  <a:lnTo>
                    <a:pt x="1609" y="3639"/>
                  </a:lnTo>
                  <a:cubicBezTo>
                    <a:pt x="1657" y="3639"/>
                    <a:pt x="1688" y="3592"/>
                    <a:pt x="1688" y="3544"/>
                  </a:cubicBezTo>
                  <a:cubicBezTo>
                    <a:pt x="1688" y="2344"/>
                    <a:pt x="2036" y="1160"/>
                    <a:pt x="2683" y="149"/>
                  </a:cubicBezTo>
                  <a:cubicBezTo>
                    <a:pt x="2715" y="102"/>
                    <a:pt x="2699" y="38"/>
                    <a:pt x="2652" y="23"/>
                  </a:cubicBezTo>
                  <a:cubicBezTo>
                    <a:pt x="2637" y="8"/>
                    <a:pt x="2617" y="1"/>
                    <a:pt x="2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985;p46">
              <a:extLst>
                <a:ext uri="{FF2B5EF4-FFF2-40B4-BE49-F238E27FC236}">
                  <a16:creationId xmlns:a16="http://schemas.microsoft.com/office/drawing/2014/main" id="{A5EEE3EC-3B0F-93D1-2BE8-88F970946E9E}"/>
                </a:ext>
              </a:extLst>
            </p:cNvPr>
            <p:cNvSpPr/>
            <p:nvPr/>
          </p:nvSpPr>
          <p:spPr>
            <a:xfrm>
              <a:off x="5340584" y="2718843"/>
              <a:ext cx="88627" cy="121561"/>
            </a:xfrm>
            <a:custGeom>
              <a:avLst/>
              <a:gdLst/>
              <a:ahLst/>
              <a:cxnLst/>
              <a:rect l="l" t="t" r="r" b="b"/>
              <a:pathLst>
                <a:path w="2282" h="3130" extrusionOk="0">
                  <a:moveTo>
                    <a:pt x="2146" y="1"/>
                  </a:moveTo>
                  <a:cubicBezTo>
                    <a:pt x="2113" y="1"/>
                    <a:pt x="2079" y="15"/>
                    <a:pt x="2054" y="50"/>
                  </a:cubicBezTo>
                  <a:cubicBezTo>
                    <a:pt x="1580" y="871"/>
                    <a:pt x="1296" y="1803"/>
                    <a:pt x="1248" y="2750"/>
                  </a:cubicBezTo>
                  <a:cubicBezTo>
                    <a:pt x="932" y="2387"/>
                    <a:pt x="601" y="2040"/>
                    <a:pt x="222" y="1724"/>
                  </a:cubicBezTo>
                  <a:lnTo>
                    <a:pt x="190" y="1692"/>
                  </a:lnTo>
                  <a:cubicBezTo>
                    <a:pt x="167" y="1677"/>
                    <a:pt x="139" y="1669"/>
                    <a:pt x="113" y="1669"/>
                  </a:cubicBezTo>
                  <a:cubicBezTo>
                    <a:pt x="88" y="1669"/>
                    <a:pt x="64" y="1677"/>
                    <a:pt x="48" y="1692"/>
                  </a:cubicBezTo>
                  <a:cubicBezTo>
                    <a:pt x="1" y="1740"/>
                    <a:pt x="1" y="1803"/>
                    <a:pt x="48" y="1834"/>
                  </a:cubicBezTo>
                  <a:lnTo>
                    <a:pt x="80" y="1866"/>
                  </a:lnTo>
                  <a:cubicBezTo>
                    <a:pt x="522" y="2229"/>
                    <a:pt x="917" y="2640"/>
                    <a:pt x="1248" y="3082"/>
                  </a:cubicBezTo>
                  <a:cubicBezTo>
                    <a:pt x="1264" y="3114"/>
                    <a:pt x="1296" y="3129"/>
                    <a:pt x="1327" y="3129"/>
                  </a:cubicBezTo>
                  <a:lnTo>
                    <a:pt x="1375" y="3129"/>
                  </a:lnTo>
                  <a:cubicBezTo>
                    <a:pt x="1406" y="3114"/>
                    <a:pt x="1438" y="3082"/>
                    <a:pt x="1438" y="3035"/>
                  </a:cubicBezTo>
                  <a:cubicBezTo>
                    <a:pt x="1454" y="2024"/>
                    <a:pt x="1722" y="1029"/>
                    <a:pt x="2227" y="145"/>
                  </a:cubicBezTo>
                  <a:cubicBezTo>
                    <a:pt x="2282" y="69"/>
                    <a:pt x="2217" y="1"/>
                    <a:pt x="2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986;p46">
              <a:extLst>
                <a:ext uri="{FF2B5EF4-FFF2-40B4-BE49-F238E27FC236}">
                  <a16:creationId xmlns:a16="http://schemas.microsoft.com/office/drawing/2014/main" id="{DC3D66A3-89DD-5781-2BC1-3BEA27CFC069}"/>
                </a:ext>
              </a:extLst>
            </p:cNvPr>
            <p:cNvSpPr/>
            <p:nvPr/>
          </p:nvSpPr>
          <p:spPr>
            <a:xfrm>
              <a:off x="5325865" y="2252706"/>
              <a:ext cx="133756" cy="917031"/>
            </a:xfrm>
            <a:custGeom>
              <a:avLst/>
              <a:gdLst/>
              <a:ahLst/>
              <a:cxnLst/>
              <a:rect l="l" t="t" r="r" b="b"/>
              <a:pathLst>
                <a:path w="3444" h="23612" extrusionOk="0">
                  <a:moveTo>
                    <a:pt x="122" y="1"/>
                  </a:moveTo>
                  <a:cubicBezTo>
                    <a:pt x="102" y="1"/>
                    <a:pt x="82" y="6"/>
                    <a:pt x="64" y="18"/>
                  </a:cubicBezTo>
                  <a:cubicBezTo>
                    <a:pt x="17" y="50"/>
                    <a:pt x="1" y="97"/>
                    <a:pt x="32" y="144"/>
                  </a:cubicBezTo>
                  <a:cubicBezTo>
                    <a:pt x="1801" y="2750"/>
                    <a:pt x="2891" y="6256"/>
                    <a:pt x="3112" y="10015"/>
                  </a:cubicBezTo>
                  <a:cubicBezTo>
                    <a:pt x="3254" y="12305"/>
                    <a:pt x="3080" y="14658"/>
                    <a:pt x="2922" y="16948"/>
                  </a:cubicBezTo>
                  <a:cubicBezTo>
                    <a:pt x="2749" y="19143"/>
                    <a:pt x="2591" y="21401"/>
                    <a:pt x="1912" y="23486"/>
                  </a:cubicBezTo>
                  <a:cubicBezTo>
                    <a:pt x="1896" y="23533"/>
                    <a:pt x="1927" y="23580"/>
                    <a:pt x="1975" y="23612"/>
                  </a:cubicBezTo>
                  <a:lnTo>
                    <a:pt x="2006" y="23612"/>
                  </a:lnTo>
                  <a:cubicBezTo>
                    <a:pt x="2054" y="23612"/>
                    <a:pt x="2085" y="23580"/>
                    <a:pt x="2101" y="23549"/>
                  </a:cubicBezTo>
                  <a:cubicBezTo>
                    <a:pt x="2780" y="21433"/>
                    <a:pt x="2954" y="19159"/>
                    <a:pt x="3112" y="16963"/>
                  </a:cubicBezTo>
                  <a:cubicBezTo>
                    <a:pt x="3270" y="14673"/>
                    <a:pt x="3443" y="12305"/>
                    <a:pt x="3317" y="10015"/>
                  </a:cubicBezTo>
                  <a:cubicBezTo>
                    <a:pt x="3080" y="6209"/>
                    <a:pt x="1975" y="2671"/>
                    <a:pt x="206" y="34"/>
                  </a:cubicBezTo>
                  <a:cubicBezTo>
                    <a:pt x="186" y="14"/>
                    <a:pt x="15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987;p46">
              <a:extLst>
                <a:ext uri="{FF2B5EF4-FFF2-40B4-BE49-F238E27FC236}">
                  <a16:creationId xmlns:a16="http://schemas.microsoft.com/office/drawing/2014/main" id="{C09C203E-5447-D46C-405C-8D6506830C37}"/>
                </a:ext>
              </a:extLst>
            </p:cNvPr>
            <p:cNvSpPr/>
            <p:nvPr/>
          </p:nvSpPr>
          <p:spPr>
            <a:xfrm>
              <a:off x="5273744" y="2225791"/>
              <a:ext cx="100628" cy="99385"/>
            </a:xfrm>
            <a:custGeom>
              <a:avLst/>
              <a:gdLst/>
              <a:ahLst/>
              <a:cxnLst/>
              <a:rect l="l" t="t" r="r" b="b"/>
              <a:pathLst>
                <a:path w="2591" h="2559" extrusionOk="0">
                  <a:moveTo>
                    <a:pt x="2385" y="0"/>
                  </a:moveTo>
                  <a:cubicBezTo>
                    <a:pt x="2338" y="0"/>
                    <a:pt x="2290" y="48"/>
                    <a:pt x="2290" y="95"/>
                  </a:cubicBezTo>
                  <a:cubicBezTo>
                    <a:pt x="2306" y="490"/>
                    <a:pt x="2322" y="885"/>
                    <a:pt x="2338" y="1280"/>
                  </a:cubicBezTo>
                  <a:cubicBezTo>
                    <a:pt x="2353" y="1611"/>
                    <a:pt x="2369" y="1943"/>
                    <a:pt x="2385" y="2259"/>
                  </a:cubicBezTo>
                  <a:cubicBezTo>
                    <a:pt x="1690" y="1753"/>
                    <a:pt x="948" y="1327"/>
                    <a:pt x="158" y="995"/>
                  </a:cubicBezTo>
                  <a:cubicBezTo>
                    <a:pt x="145" y="987"/>
                    <a:pt x="131" y="983"/>
                    <a:pt x="116" y="983"/>
                  </a:cubicBezTo>
                  <a:cubicBezTo>
                    <a:pt x="79" y="983"/>
                    <a:pt x="43" y="1009"/>
                    <a:pt x="32" y="1043"/>
                  </a:cubicBezTo>
                  <a:cubicBezTo>
                    <a:pt x="0" y="1090"/>
                    <a:pt x="32" y="1153"/>
                    <a:pt x="79" y="1169"/>
                  </a:cubicBezTo>
                  <a:cubicBezTo>
                    <a:pt x="916" y="1532"/>
                    <a:pt x="1706" y="1990"/>
                    <a:pt x="2432" y="2543"/>
                  </a:cubicBezTo>
                  <a:cubicBezTo>
                    <a:pt x="2448" y="2543"/>
                    <a:pt x="2464" y="2559"/>
                    <a:pt x="2480" y="2559"/>
                  </a:cubicBezTo>
                  <a:cubicBezTo>
                    <a:pt x="2496" y="2559"/>
                    <a:pt x="2511" y="2559"/>
                    <a:pt x="2527" y="2543"/>
                  </a:cubicBezTo>
                  <a:cubicBezTo>
                    <a:pt x="2559" y="2527"/>
                    <a:pt x="2590" y="2496"/>
                    <a:pt x="2590" y="2464"/>
                  </a:cubicBezTo>
                  <a:cubicBezTo>
                    <a:pt x="2575" y="2069"/>
                    <a:pt x="2559" y="1674"/>
                    <a:pt x="2543" y="1280"/>
                  </a:cubicBezTo>
                  <a:cubicBezTo>
                    <a:pt x="2527" y="885"/>
                    <a:pt x="2496" y="490"/>
                    <a:pt x="2496" y="95"/>
                  </a:cubicBezTo>
                  <a:cubicBezTo>
                    <a:pt x="2496" y="32"/>
                    <a:pt x="2448" y="0"/>
                    <a:pt x="2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988;p46">
              <a:extLst>
                <a:ext uri="{FF2B5EF4-FFF2-40B4-BE49-F238E27FC236}">
                  <a16:creationId xmlns:a16="http://schemas.microsoft.com/office/drawing/2014/main" id="{E00F33CA-DF7A-F701-0209-499BA88814E1}"/>
                </a:ext>
              </a:extLst>
            </p:cNvPr>
            <p:cNvSpPr/>
            <p:nvPr/>
          </p:nvSpPr>
          <p:spPr>
            <a:xfrm>
              <a:off x="5302562" y="2268086"/>
              <a:ext cx="103774" cy="110454"/>
            </a:xfrm>
            <a:custGeom>
              <a:avLst/>
              <a:gdLst/>
              <a:ahLst/>
              <a:cxnLst/>
              <a:rect l="l" t="t" r="r" b="b"/>
              <a:pathLst>
                <a:path w="2672" h="2844" extrusionOk="0">
                  <a:moveTo>
                    <a:pt x="2555" y="1"/>
                  </a:moveTo>
                  <a:cubicBezTo>
                    <a:pt x="2512" y="1"/>
                    <a:pt x="2471" y="26"/>
                    <a:pt x="2464" y="80"/>
                  </a:cubicBezTo>
                  <a:cubicBezTo>
                    <a:pt x="2306" y="901"/>
                    <a:pt x="2243" y="1738"/>
                    <a:pt x="2259" y="2575"/>
                  </a:cubicBezTo>
                  <a:cubicBezTo>
                    <a:pt x="1596" y="2212"/>
                    <a:pt x="869" y="1928"/>
                    <a:pt x="127" y="1754"/>
                  </a:cubicBezTo>
                  <a:cubicBezTo>
                    <a:pt x="119" y="1751"/>
                    <a:pt x="110" y="1750"/>
                    <a:pt x="101" y="1750"/>
                  </a:cubicBezTo>
                  <a:cubicBezTo>
                    <a:pt x="59" y="1750"/>
                    <a:pt x="14" y="1778"/>
                    <a:pt x="1" y="1817"/>
                  </a:cubicBezTo>
                  <a:cubicBezTo>
                    <a:pt x="1" y="1880"/>
                    <a:pt x="32" y="1928"/>
                    <a:pt x="80" y="1944"/>
                  </a:cubicBezTo>
                  <a:cubicBezTo>
                    <a:pt x="869" y="2133"/>
                    <a:pt x="1611" y="2433"/>
                    <a:pt x="2322" y="2828"/>
                  </a:cubicBezTo>
                  <a:cubicBezTo>
                    <a:pt x="2322" y="2844"/>
                    <a:pt x="2354" y="2844"/>
                    <a:pt x="2369" y="2844"/>
                  </a:cubicBezTo>
                  <a:cubicBezTo>
                    <a:pt x="2385" y="2844"/>
                    <a:pt x="2401" y="2844"/>
                    <a:pt x="2417" y="2828"/>
                  </a:cubicBezTo>
                  <a:cubicBezTo>
                    <a:pt x="2433" y="2812"/>
                    <a:pt x="2464" y="2781"/>
                    <a:pt x="2464" y="2749"/>
                  </a:cubicBezTo>
                  <a:cubicBezTo>
                    <a:pt x="2433" y="1865"/>
                    <a:pt x="2496" y="980"/>
                    <a:pt x="2654" y="127"/>
                  </a:cubicBezTo>
                  <a:cubicBezTo>
                    <a:pt x="2672" y="46"/>
                    <a:pt x="2612"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989;p46">
              <a:extLst>
                <a:ext uri="{FF2B5EF4-FFF2-40B4-BE49-F238E27FC236}">
                  <a16:creationId xmlns:a16="http://schemas.microsoft.com/office/drawing/2014/main" id="{D20492E0-F840-82E4-73B0-D6AD7829BA25}"/>
                </a:ext>
              </a:extLst>
            </p:cNvPr>
            <p:cNvSpPr/>
            <p:nvPr/>
          </p:nvSpPr>
          <p:spPr>
            <a:xfrm>
              <a:off x="5322796" y="2304128"/>
              <a:ext cx="108007" cy="129640"/>
            </a:xfrm>
            <a:custGeom>
              <a:avLst/>
              <a:gdLst/>
              <a:ahLst/>
              <a:cxnLst/>
              <a:rect l="l" t="t" r="r" b="b"/>
              <a:pathLst>
                <a:path w="2781" h="3338" extrusionOk="0">
                  <a:moveTo>
                    <a:pt x="2660" y="1"/>
                  </a:moveTo>
                  <a:cubicBezTo>
                    <a:pt x="2622" y="1"/>
                    <a:pt x="2588" y="29"/>
                    <a:pt x="2575" y="68"/>
                  </a:cubicBezTo>
                  <a:cubicBezTo>
                    <a:pt x="2322" y="1031"/>
                    <a:pt x="2196" y="2026"/>
                    <a:pt x="2196" y="3037"/>
                  </a:cubicBezTo>
                  <a:cubicBezTo>
                    <a:pt x="1580" y="2595"/>
                    <a:pt x="869" y="2311"/>
                    <a:pt x="127" y="2200"/>
                  </a:cubicBezTo>
                  <a:cubicBezTo>
                    <a:pt x="64" y="2200"/>
                    <a:pt x="17" y="2232"/>
                    <a:pt x="17" y="2279"/>
                  </a:cubicBezTo>
                  <a:cubicBezTo>
                    <a:pt x="1" y="2342"/>
                    <a:pt x="32" y="2390"/>
                    <a:pt x="96" y="2405"/>
                  </a:cubicBezTo>
                  <a:cubicBezTo>
                    <a:pt x="806" y="2532"/>
                    <a:pt x="1580" y="2753"/>
                    <a:pt x="2228" y="3321"/>
                  </a:cubicBezTo>
                  <a:cubicBezTo>
                    <a:pt x="2243" y="3337"/>
                    <a:pt x="2275" y="3337"/>
                    <a:pt x="2291" y="3337"/>
                  </a:cubicBezTo>
                  <a:lnTo>
                    <a:pt x="2338" y="3337"/>
                  </a:lnTo>
                  <a:cubicBezTo>
                    <a:pt x="2370" y="3321"/>
                    <a:pt x="2401" y="3290"/>
                    <a:pt x="2401" y="3242"/>
                  </a:cubicBezTo>
                  <a:cubicBezTo>
                    <a:pt x="2370" y="2184"/>
                    <a:pt x="2496" y="1142"/>
                    <a:pt x="2764" y="131"/>
                  </a:cubicBezTo>
                  <a:cubicBezTo>
                    <a:pt x="2780" y="68"/>
                    <a:pt x="2749" y="21"/>
                    <a:pt x="2685" y="5"/>
                  </a:cubicBezTo>
                  <a:cubicBezTo>
                    <a:pt x="2677" y="2"/>
                    <a:pt x="2669" y="1"/>
                    <a:pt x="2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990;p46">
              <a:extLst>
                <a:ext uri="{FF2B5EF4-FFF2-40B4-BE49-F238E27FC236}">
                  <a16:creationId xmlns:a16="http://schemas.microsoft.com/office/drawing/2014/main" id="{69571215-EC04-3650-1D26-891B324CA9F7}"/>
                </a:ext>
              </a:extLst>
            </p:cNvPr>
            <p:cNvSpPr/>
            <p:nvPr/>
          </p:nvSpPr>
          <p:spPr>
            <a:xfrm>
              <a:off x="5350410" y="2358734"/>
              <a:ext cx="90181" cy="122843"/>
            </a:xfrm>
            <a:custGeom>
              <a:avLst/>
              <a:gdLst/>
              <a:ahLst/>
              <a:cxnLst/>
              <a:rect l="l" t="t" r="r" b="b"/>
              <a:pathLst>
                <a:path w="2322" h="3163" extrusionOk="0">
                  <a:moveTo>
                    <a:pt x="2201" y="0"/>
                  </a:moveTo>
                  <a:cubicBezTo>
                    <a:pt x="2159" y="0"/>
                    <a:pt x="2117" y="29"/>
                    <a:pt x="2117" y="68"/>
                  </a:cubicBezTo>
                  <a:cubicBezTo>
                    <a:pt x="1896" y="984"/>
                    <a:pt x="1801" y="1931"/>
                    <a:pt x="1848" y="2863"/>
                  </a:cubicBezTo>
                  <a:cubicBezTo>
                    <a:pt x="1311" y="2515"/>
                    <a:pt x="743" y="2247"/>
                    <a:pt x="127" y="2073"/>
                  </a:cubicBezTo>
                  <a:cubicBezTo>
                    <a:pt x="118" y="2070"/>
                    <a:pt x="110" y="2069"/>
                    <a:pt x="102" y="2069"/>
                  </a:cubicBezTo>
                  <a:cubicBezTo>
                    <a:pt x="64" y="2069"/>
                    <a:pt x="29" y="2097"/>
                    <a:pt x="16" y="2136"/>
                  </a:cubicBezTo>
                  <a:cubicBezTo>
                    <a:pt x="0" y="2200"/>
                    <a:pt x="16" y="2247"/>
                    <a:pt x="79" y="2263"/>
                  </a:cubicBezTo>
                  <a:cubicBezTo>
                    <a:pt x="727" y="2452"/>
                    <a:pt x="1343" y="2752"/>
                    <a:pt x="1896" y="3131"/>
                  </a:cubicBezTo>
                  <a:cubicBezTo>
                    <a:pt x="1911" y="3147"/>
                    <a:pt x="1927" y="3163"/>
                    <a:pt x="1943" y="3163"/>
                  </a:cubicBezTo>
                  <a:cubicBezTo>
                    <a:pt x="1959" y="3147"/>
                    <a:pt x="1974" y="3147"/>
                    <a:pt x="1990" y="3147"/>
                  </a:cubicBezTo>
                  <a:cubicBezTo>
                    <a:pt x="2022" y="3131"/>
                    <a:pt x="2053" y="3084"/>
                    <a:pt x="2053" y="3052"/>
                  </a:cubicBezTo>
                  <a:cubicBezTo>
                    <a:pt x="1990" y="2073"/>
                    <a:pt x="2069" y="1078"/>
                    <a:pt x="2306" y="131"/>
                  </a:cubicBezTo>
                  <a:cubicBezTo>
                    <a:pt x="2322" y="68"/>
                    <a:pt x="2275" y="20"/>
                    <a:pt x="2227" y="4"/>
                  </a:cubicBezTo>
                  <a:cubicBezTo>
                    <a:pt x="2219" y="2"/>
                    <a:pt x="2210" y="0"/>
                    <a:pt x="2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991;p46">
              <a:extLst>
                <a:ext uri="{FF2B5EF4-FFF2-40B4-BE49-F238E27FC236}">
                  <a16:creationId xmlns:a16="http://schemas.microsoft.com/office/drawing/2014/main" id="{31232F24-C200-888A-5CB4-0193D2DF5B7B}"/>
                </a:ext>
              </a:extLst>
            </p:cNvPr>
            <p:cNvSpPr/>
            <p:nvPr/>
          </p:nvSpPr>
          <p:spPr>
            <a:xfrm>
              <a:off x="5358372" y="2415244"/>
              <a:ext cx="104434" cy="123387"/>
            </a:xfrm>
            <a:custGeom>
              <a:avLst/>
              <a:gdLst/>
              <a:ahLst/>
              <a:cxnLst/>
              <a:rect l="l" t="t" r="r" b="b"/>
              <a:pathLst>
                <a:path w="2689" h="3177" extrusionOk="0">
                  <a:moveTo>
                    <a:pt x="2567" y="0"/>
                  </a:moveTo>
                  <a:cubicBezTo>
                    <a:pt x="2525" y="0"/>
                    <a:pt x="2483" y="24"/>
                    <a:pt x="2464" y="81"/>
                  </a:cubicBezTo>
                  <a:cubicBezTo>
                    <a:pt x="2212" y="887"/>
                    <a:pt x="2038" y="1708"/>
                    <a:pt x="1943" y="2545"/>
                  </a:cubicBezTo>
                  <a:cubicBezTo>
                    <a:pt x="1943" y="2640"/>
                    <a:pt x="1927" y="2734"/>
                    <a:pt x="1927" y="2829"/>
                  </a:cubicBezTo>
                  <a:cubicBezTo>
                    <a:pt x="1375" y="2434"/>
                    <a:pt x="790" y="2118"/>
                    <a:pt x="159" y="1866"/>
                  </a:cubicBezTo>
                  <a:cubicBezTo>
                    <a:pt x="145" y="1857"/>
                    <a:pt x="131" y="1853"/>
                    <a:pt x="117" y="1853"/>
                  </a:cubicBezTo>
                  <a:cubicBezTo>
                    <a:pt x="80" y="1853"/>
                    <a:pt x="44" y="1879"/>
                    <a:pt x="32" y="1913"/>
                  </a:cubicBezTo>
                  <a:cubicBezTo>
                    <a:pt x="1" y="1961"/>
                    <a:pt x="32" y="2024"/>
                    <a:pt x="80" y="2040"/>
                  </a:cubicBezTo>
                  <a:cubicBezTo>
                    <a:pt x="775" y="2308"/>
                    <a:pt x="1422" y="2687"/>
                    <a:pt x="2022" y="3161"/>
                  </a:cubicBezTo>
                  <a:cubicBezTo>
                    <a:pt x="2038" y="3161"/>
                    <a:pt x="2054" y="3177"/>
                    <a:pt x="2085" y="3177"/>
                  </a:cubicBezTo>
                  <a:cubicBezTo>
                    <a:pt x="2101" y="3177"/>
                    <a:pt x="2117" y="3177"/>
                    <a:pt x="2133" y="3161"/>
                  </a:cubicBezTo>
                  <a:cubicBezTo>
                    <a:pt x="2180" y="3129"/>
                    <a:pt x="2196" y="3082"/>
                    <a:pt x="2164" y="3050"/>
                  </a:cubicBezTo>
                  <a:cubicBezTo>
                    <a:pt x="2133" y="2892"/>
                    <a:pt x="2117" y="2719"/>
                    <a:pt x="2149" y="2561"/>
                  </a:cubicBezTo>
                  <a:cubicBezTo>
                    <a:pt x="2243" y="1739"/>
                    <a:pt x="2417" y="934"/>
                    <a:pt x="2670" y="129"/>
                  </a:cubicBezTo>
                  <a:cubicBezTo>
                    <a:pt x="2689" y="53"/>
                    <a:pt x="2628" y="0"/>
                    <a:pt x="2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992;p46">
              <a:extLst>
                <a:ext uri="{FF2B5EF4-FFF2-40B4-BE49-F238E27FC236}">
                  <a16:creationId xmlns:a16="http://schemas.microsoft.com/office/drawing/2014/main" id="{D5CB9B6F-5472-60C6-A44E-D3B40184A683}"/>
                </a:ext>
              </a:extLst>
            </p:cNvPr>
            <p:cNvSpPr/>
            <p:nvPr/>
          </p:nvSpPr>
          <p:spPr>
            <a:xfrm>
              <a:off x="5354100" y="2492105"/>
              <a:ext cx="119619" cy="110299"/>
            </a:xfrm>
            <a:custGeom>
              <a:avLst/>
              <a:gdLst/>
              <a:ahLst/>
              <a:cxnLst/>
              <a:rect l="l" t="t" r="r" b="b"/>
              <a:pathLst>
                <a:path w="3080" h="2840" extrusionOk="0">
                  <a:moveTo>
                    <a:pt x="2959" y="0"/>
                  </a:moveTo>
                  <a:cubicBezTo>
                    <a:pt x="2922" y="0"/>
                    <a:pt x="2886" y="26"/>
                    <a:pt x="2874" y="61"/>
                  </a:cubicBezTo>
                  <a:cubicBezTo>
                    <a:pt x="2511" y="771"/>
                    <a:pt x="2306" y="1561"/>
                    <a:pt x="2274" y="2366"/>
                  </a:cubicBezTo>
                  <a:cubicBezTo>
                    <a:pt x="1737" y="1529"/>
                    <a:pt x="837" y="1071"/>
                    <a:pt x="158" y="740"/>
                  </a:cubicBezTo>
                  <a:cubicBezTo>
                    <a:pt x="141" y="728"/>
                    <a:pt x="123" y="723"/>
                    <a:pt x="104" y="723"/>
                  </a:cubicBezTo>
                  <a:cubicBezTo>
                    <a:pt x="70" y="723"/>
                    <a:pt x="36" y="741"/>
                    <a:pt x="16" y="771"/>
                  </a:cubicBezTo>
                  <a:cubicBezTo>
                    <a:pt x="0" y="819"/>
                    <a:pt x="16" y="882"/>
                    <a:pt x="63" y="913"/>
                  </a:cubicBezTo>
                  <a:cubicBezTo>
                    <a:pt x="1027" y="1387"/>
                    <a:pt x="1848" y="1861"/>
                    <a:pt x="2290" y="2793"/>
                  </a:cubicBezTo>
                  <a:cubicBezTo>
                    <a:pt x="2306" y="2824"/>
                    <a:pt x="2353" y="2840"/>
                    <a:pt x="2385" y="2840"/>
                  </a:cubicBezTo>
                  <a:lnTo>
                    <a:pt x="2416" y="2840"/>
                  </a:lnTo>
                  <a:cubicBezTo>
                    <a:pt x="2464" y="2824"/>
                    <a:pt x="2495" y="2777"/>
                    <a:pt x="2480" y="2745"/>
                  </a:cubicBezTo>
                  <a:cubicBezTo>
                    <a:pt x="2448" y="1845"/>
                    <a:pt x="2638" y="945"/>
                    <a:pt x="3048" y="139"/>
                  </a:cubicBezTo>
                  <a:cubicBezTo>
                    <a:pt x="3080" y="92"/>
                    <a:pt x="3048" y="29"/>
                    <a:pt x="3001" y="13"/>
                  </a:cubicBezTo>
                  <a:cubicBezTo>
                    <a:pt x="2988" y="4"/>
                    <a:pt x="2973"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993;p46">
              <a:extLst>
                <a:ext uri="{FF2B5EF4-FFF2-40B4-BE49-F238E27FC236}">
                  <a16:creationId xmlns:a16="http://schemas.microsoft.com/office/drawing/2014/main" id="{20C3B772-9436-6A9C-6FB0-EF04D49F1A8F}"/>
                </a:ext>
              </a:extLst>
            </p:cNvPr>
            <p:cNvSpPr/>
            <p:nvPr/>
          </p:nvSpPr>
          <p:spPr>
            <a:xfrm>
              <a:off x="5375539" y="2551644"/>
              <a:ext cx="133989" cy="147699"/>
            </a:xfrm>
            <a:custGeom>
              <a:avLst/>
              <a:gdLst/>
              <a:ahLst/>
              <a:cxnLst/>
              <a:rect l="l" t="t" r="r" b="b"/>
              <a:pathLst>
                <a:path w="3450" h="3803" extrusionOk="0">
                  <a:moveTo>
                    <a:pt x="3314" y="1"/>
                  </a:moveTo>
                  <a:cubicBezTo>
                    <a:pt x="3287" y="1"/>
                    <a:pt x="3260" y="13"/>
                    <a:pt x="3238" y="44"/>
                  </a:cubicBezTo>
                  <a:cubicBezTo>
                    <a:pt x="2512" y="881"/>
                    <a:pt x="2054" y="1907"/>
                    <a:pt x="1912" y="2997"/>
                  </a:cubicBezTo>
                  <a:cubicBezTo>
                    <a:pt x="1849" y="2855"/>
                    <a:pt x="1785" y="2713"/>
                    <a:pt x="1707" y="2586"/>
                  </a:cubicBezTo>
                  <a:cubicBezTo>
                    <a:pt x="1454" y="2239"/>
                    <a:pt x="1138" y="1923"/>
                    <a:pt x="775" y="1670"/>
                  </a:cubicBezTo>
                  <a:cubicBezTo>
                    <a:pt x="569" y="1512"/>
                    <a:pt x="364" y="1339"/>
                    <a:pt x="175" y="1165"/>
                  </a:cubicBezTo>
                  <a:cubicBezTo>
                    <a:pt x="151" y="1141"/>
                    <a:pt x="123" y="1129"/>
                    <a:pt x="98" y="1129"/>
                  </a:cubicBezTo>
                  <a:cubicBezTo>
                    <a:pt x="72" y="1129"/>
                    <a:pt x="48" y="1141"/>
                    <a:pt x="32" y="1165"/>
                  </a:cubicBezTo>
                  <a:cubicBezTo>
                    <a:pt x="1" y="1196"/>
                    <a:pt x="1" y="1260"/>
                    <a:pt x="32" y="1291"/>
                  </a:cubicBezTo>
                  <a:cubicBezTo>
                    <a:pt x="222" y="1497"/>
                    <a:pt x="443" y="1670"/>
                    <a:pt x="664" y="1844"/>
                  </a:cubicBezTo>
                  <a:cubicBezTo>
                    <a:pt x="1012" y="2065"/>
                    <a:pt x="1296" y="2365"/>
                    <a:pt x="1549" y="2697"/>
                  </a:cubicBezTo>
                  <a:cubicBezTo>
                    <a:pt x="1722" y="2997"/>
                    <a:pt x="1833" y="3344"/>
                    <a:pt x="1864" y="3707"/>
                  </a:cubicBezTo>
                  <a:cubicBezTo>
                    <a:pt x="1864" y="3755"/>
                    <a:pt x="1912" y="3802"/>
                    <a:pt x="1959" y="3802"/>
                  </a:cubicBezTo>
                  <a:lnTo>
                    <a:pt x="1959" y="3786"/>
                  </a:lnTo>
                  <a:cubicBezTo>
                    <a:pt x="2007" y="3786"/>
                    <a:pt x="2054" y="3739"/>
                    <a:pt x="2054" y="3692"/>
                  </a:cubicBezTo>
                  <a:cubicBezTo>
                    <a:pt x="2070" y="2397"/>
                    <a:pt x="2544" y="1149"/>
                    <a:pt x="3381" y="170"/>
                  </a:cubicBezTo>
                  <a:cubicBezTo>
                    <a:pt x="3449" y="90"/>
                    <a:pt x="3385" y="1"/>
                    <a:pt x="3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994;p46">
              <a:extLst>
                <a:ext uri="{FF2B5EF4-FFF2-40B4-BE49-F238E27FC236}">
                  <a16:creationId xmlns:a16="http://schemas.microsoft.com/office/drawing/2014/main" id="{68083E9C-31A1-6265-5E43-9E773F295611}"/>
                </a:ext>
              </a:extLst>
            </p:cNvPr>
            <p:cNvSpPr/>
            <p:nvPr/>
          </p:nvSpPr>
          <p:spPr>
            <a:xfrm>
              <a:off x="5392123" y="2547683"/>
              <a:ext cx="100201" cy="85404"/>
            </a:xfrm>
            <a:custGeom>
              <a:avLst/>
              <a:gdLst/>
              <a:ahLst/>
              <a:cxnLst/>
              <a:rect l="l" t="t" r="r" b="b"/>
              <a:pathLst>
                <a:path w="2580" h="2199" extrusionOk="0">
                  <a:moveTo>
                    <a:pt x="2435" y="1"/>
                  </a:moveTo>
                  <a:cubicBezTo>
                    <a:pt x="2405" y="1"/>
                    <a:pt x="2376" y="15"/>
                    <a:pt x="2353" y="51"/>
                  </a:cubicBezTo>
                  <a:cubicBezTo>
                    <a:pt x="1911" y="572"/>
                    <a:pt x="1595" y="1204"/>
                    <a:pt x="1406" y="1867"/>
                  </a:cubicBezTo>
                  <a:cubicBezTo>
                    <a:pt x="1074" y="1456"/>
                    <a:pt x="632" y="1141"/>
                    <a:pt x="142" y="967"/>
                  </a:cubicBezTo>
                  <a:cubicBezTo>
                    <a:pt x="128" y="963"/>
                    <a:pt x="113" y="961"/>
                    <a:pt x="101" y="961"/>
                  </a:cubicBezTo>
                  <a:cubicBezTo>
                    <a:pt x="59" y="961"/>
                    <a:pt x="28" y="982"/>
                    <a:pt x="16" y="1030"/>
                  </a:cubicBezTo>
                  <a:cubicBezTo>
                    <a:pt x="0" y="1077"/>
                    <a:pt x="16" y="1125"/>
                    <a:pt x="79" y="1156"/>
                  </a:cubicBezTo>
                  <a:cubicBezTo>
                    <a:pt x="600" y="1346"/>
                    <a:pt x="1058" y="1693"/>
                    <a:pt x="1374" y="2151"/>
                  </a:cubicBezTo>
                  <a:cubicBezTo>
                    <a:pt x="1390" y="2167"/>
                    <a:pt x="1422" y="2183"/>
                    <a:pt x="1453" y="2183"/>
                  </a:cubicBezTo>
                  <a:lnTo>
                    <a:pt x="1485" y="2199"/>
                  </a:lnTo>
                  <a:cubicBezTo>
                    <a:pt x="1516" y="2183"/>
                    <a:pt x="1548" y="2151"/>
                    <a:pt x="1564" y="2120"/>
                  </a:cubicBezTo>
                  <a:cubicBezTo>
                    <a:pt x="1706" y="1393"/>
                    <a:pt x="2038" y="730"/>
                    <a:pt x="2511" y="161"/>
                  </a:cubicBezTo>
                  <a:cubicBezTo>
                    <a:pt x="2579" y="93"/>
                    <a:pt x="2509" y="1"/>
                    <a:pt x="2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995;p46">
              <a:extLst>
                <a:ext uri="{FF2B5EF4-FFF2-40B4-BE49-F238E27FC236}">
                  <a16:creationId xmlns:a16="http://schemas.microsoft.com/office/drawing/2014/main" id="{D1DBA290-2553-405B-B323-AE8AA2A5D15B}"/>
                </a:ext>
              </a:extLst>
            </p:cNvPr>
            <p:cNvSpPr/>
            <p:nvPr/>
          </p:nvSpPr>
          <p:spPr>
            <a:xfrm>
              <a:off x="5385986" y="2604348"/>
              <a:ext cx="122688" cy="129950"/>
            </a:xfrm>
            <a:custGeom>
              <a:avLst/>
              <a:gdLst/>
              <a:ahLst/>
              <a:cxnLst/>
              <a:rect l="l" t="t" r="r" b="b"/>
              <a:pathLst>
                <a:path w="3159" h="3346" extrusionOk="0">
                  <a:moveTo>
                    <a:pt x="3053" y="0"/>
                  </a:moveTo>
                  <a:cubicBezTo>
                    <a:pt x="3016" y="0"/>
                    <a:pt x="2976" y="26"/>
                    <a:pt x="2954" y="61"/>
                  </a:cubicBezTo>
                  <a:cubicBezTo>
                    <a:pt x="2432" y="961"/>
                    <a:pt x="2022" y="1924"/>
                    <a:pt x="1722" y="2935"/>
                  </a:cubicBezTo>
                  <a:cubicBezTo>
                    <a:pt x="1374" y="2145"/>
                    <a:pt x="853" y="1466"/>
                    <a:pt x="174" y="929"/>
                  </a:cubicBezTo>
                  <a:cubicBezTo>
                    <a:pt x="153" y="915"/>
                    <a:pt x="128" y="907"/>
                    <a:pt x="105" y="907"/>
                  </a:cubicBezTo>
                  <a:cubicBezTo>
                    <a:pt x="76" y="907"/>
                    <a:pt x="49" y="919"/>
                    <a:pt x="32" y="945"/>
                  </a:cubicBezTo>
                  <a:cubicBezTo>
                    <a:pt x="0" y="992"/>
                    <a:pt x="16" y="1040"/>
                    <a:pt x="48" y="1087"/>
                  </a:cubicBezTo>
                  <a:cubicBezTo>
                    <a:pt x="774" y="1656"/>
                    <a:pt x="1327" y="2414"/>
                    <a:pt x="1659" y="3282"/>
                  </a:cubicBezTo>
                  <a:cubicBezTo>
                    <a:pt x="1674" y="3330"/>
                    <a:pt x="1706" y="3345"/>
                    <a:pt x="1753" y="3345"/>
                  </a:cubicBezTo>
                  <a:cubicBezTo>
                    <a:pt x="1801" y="3345"/>
                    <a:pt x="1832" y="3314"/>
                    <a:pt x="1848" y="3266"/>
                  </a:cubicBezTo>
                  <a:cubicBezTo>
                    <a:pt x="2132" y="2177"/>
                    <a:pt x="2559" y="1119"/>
                    <a:pt x="3127" y="155"/>
                  </a:cubicBezTo>
                  <a:cubicBezTo>
                    <a:pt x="3159" y="108"/>
                    <a:pt x="3143" y="45"/>
                    <a:pt x="3096" y="13"/>
                  </a:cubicBezTo>
                  <a:cubicBezTo>
                    <a:pt x="3082" y="4"/>
                    <a:pt x="3068" y="0"/>
                    <a:pt x="3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996;p46">
              <a:extLst>
                <a:ext uri="{FF2B5EF4-FFF2-40B4-BE49-F238E27FC236}">
                  <a16:creationId xmlns:a16="http://schemas.microsoft.com/office/drawing/2014/main" id="{224608D7-8AE8-BDC8-3902-3E0B749D8ABD}"/>
                </a:ext>
              </a:extLst>
            </p:cNvPr>
            <p:cNvSpPr/>
            <p:nvPr/>
          </p:nvSpPr>
          <p:spPr>
            <a:xfrm>
              <a:off x="5401987" y="2671383"/>
              <a:ext cx="117134" cy="127931"/>
            </a:xfrm>
            <a:custGeom>
              <a:avLst/>
              <a:gdLst/>
              <a:ahLst/>
              <a:cxnLst/>
              <a:rect l="l" t="t" r="r" b="b"/>
              <a:pathLst>
                <a:path w="3016" h="3294" extrusionOk="0">
                  <a:moveTo>
                    <a:pt x="2903" y="1"/>
                  </a:moveTo>
                  <a:cubicBezTo>
                    <a:pt x="2877" y="1"/>
                    <a:pt x="2850" y="9"/>
                    <a:pt x="2826" y="24"/>
                  </a:cubicBezTo>
                  <a:cubicBezTo>
                    <a:pt x="2052" y="798"/>
                    <a:pt x="1499" y="1777"/>
                    <a:pt x="1247" y="2835"/>
                  </a:cubicBezTo>
                  <a:cubicBezTo>
                    <a:pt x="994" y="2267"/>
                    <a:pt x="646" y="1746"/>
                    <a:pt x="204" y="1304"/>
                  </a:cubicBezTo>
                  <a:cubicBezTo>
                    <a:pt x="183" y="1286"/>
                    <a:pt x="161" y="1279"/>
                    <a:pt x="140" y="1279"/>
                  </a:cubicBezTo>
                  <a:cubicBezTo>
                    <a:pt x="64" y="1279"/>
                    <a:pt x="1" y="1372"/>
                    <a:pt x="62" y="1446"/>
                  </a:cubicBezTo>
                  <a:cubicBezTo>
                    <a:pt x="568" y="1951"/>
                    <a:pt x="947" y="2551"/>
                    <a:pt x="1183" y="3230"/>
                  </a:cubicBezTo>
                  <a:cubicBezTo>
                    <a:pt x="1199" y="3262"/>
                    <a:pt x="1231" y="3293"/>
                    <a:pt x="1278" y="3293"/>
                  </a:cubicBezTo>
                  <a:lnTo>
                    <a:pt x="1294" y="3293"/>
                  </a:lnTo>
                  <a:cubicBezTo>
                    <a:pt x="1341" y="3278"/>
                    <a:pt x="1389" y="3246"/>
                    <a:pt x="1389" y="3214"/>
                  </a:cubicBezTo>
                  <a:cubicBezTo>
                    <a:pt x="1594" y="2062"/>
                    <a:pt x="2147" y="988"/>
                    <a:pt x="2968" y="166"/>
                  </a:cubicBezTo>
                  <a:cubicBezTo>
                    <a:pt x="3015" y="119"/>
                    <a:pt x="3015" y="72"/>
                    <a:pt x="2968" y="24"/>
                  </a:cubicBezTo>
                  <a:cubicBezTo>
                    <a:pt x="2952" y="9"/>
                    <a:pt x="2929" y="1"/>
                    <a:pt x="2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997;p46">
              <a:extLst>
                <a:ext uri="{FF2B5EF4-FFF2-40B4-BE49-F238E27FC236}">
                  <a16:creationId xmlns:a16="http://schemas.microsoft.com/office/drawing/2014/main" id="{F45BEB0A-055F-5C11-91E1-BFF51FFC2982}"/>
                </a:ext>
              </a:extLst>
            </p:cNvPr>
            <p:cNvSpPr/>
            <p:nvPr/>
          </p:nvSpPr>
          <p:spPr>
            <a:xfrm>
              <a:off x="5408046" y="2738573"/>
              <a:ext cx="98104" cy="110415"/>
            </a:xfrm>
            <a:custGeom>
              <a:avLst/>
              <a:gdLst/>
              <a:ahLst/>
              <a:cxnLst/>
              <a:rect l="l" t="t" r="r" b="b"/>
              <a:pathLst>
                <a:path w="2526" h="2843" extrusionOk="0">
                  <a:moveTo>
                    <a:pt x="2384" y="0"/>
                  </a:moveTo>
                  <a:cubicBezTo>
                    <a:pt x="2363" y="0"/>
                    <a:pt x="2341" y="9"/>
                    <a:pt x="2322" y="31"/>
                  </a:cubicBezTo>
                  <a:cubicBezTo>
                    <a:pt x="1691" y="711"/>
                    <a:pt x="1249" y="1548"/>
                    <a:pt x="1027" y="2448"/>
                  </a:cubicBezTo>
                  <a:cubicBezTo>
                    <a:pt x="791" y="1990"/>
                    <a:pt x="522" y="1563"/>
                    <a:pt x="222" y="1169"/>
                  </a:cubicBezTo>
                  <a:lnTo>
                    <a:pt x="190" y="1137"/>
                  </a:lnTo>
                  <a:cubicBezTo>
                    <a:pt x="170" y="1106"/>
                    <a:pt x="136" y="1089"/>
                    <a:pt x="102" y="1089"/>
                  </a:cubicBezTo>
                  <a:cubicBezTo>
                    <a:pt x="84" y="1089"/>
                    <a:pt x="65" y="1094"/>
                    <a:pt x="48" y="1105"/>
                  </a:cubicBezTo>
                  <a:cubicBezTo>
                    <a:pt x="1" y="1137"/>
                    <a:pt x="1" y="1200"/>
                    <a:pt x="33" y="1248"/>
                  </a:cubicBezTo>
                  <a:lnTo>
                    <a:pt x="64" y="1279"/>
                  </a:lnTo>
                  <a:cubicBezTo>
                    <a:pt x="412" y="1753"/>
                    <a:pt x="727" y="2258"/>
                    <a:pt x="964" y="2795"/>
                  </a:cubicBezTo>
                  <a:cubicBezTo>
                    <a:pt x="980" y="2827"/>
                    <a:pt x="1012" y="2843"/>
                    <a:pt x="1059" y="2843"/>
                  </a:cubicBezTo>
                  <a:lnTo>
                    <a:pt x="1075" y="2843"/>
                  </a:lnTo>
                  <a:cubicBezTo>
                    <a:pt x="1106" y="2843"/>
                    <a:pt x="1154" y="2811"/>
                    <a:pt x="1154" y="2764"/>
                  </a:cubicBezTo>
                  <a:cubicBezTo>
                    <a:pt x="1343" y="1800"/>
                    <a:pt x="1801" y="900"/>
                    <a:pt x="2465" y="174"/>
                  </a:cubicBezTo>
                  <a:cubicBezTo>
                    <a:pt x="2525" y="101"/>
                    <a:pt x="2456" y="0"/>
                    <a:pt x="2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998;p46">
              <a:extLst>
                <a:ext uri="{FF2B5EF4-FFF2-40B4-BE49-F238E27FC236}">
                  <a16:creationId xmlns:a16="http://schemas.microsoft.com/office/drawing/2014/main" id="{98CC8339-D20F-9701-4EEF-283E360B31A3}"/>
                </a:ext>
              </a:extLst>
            </p:cNvPr>
            <p:cNvSpPr/>
            <p:nvPr/>
          </p:nvSpPr>
          <p:spPr>
            <a:xfrm>
              <a:off x="5370024" y="2273601"/>
              <a:ext cx="166263" cy="915167"/>
            </a:xfrm>
            <a:custGeom>
              <a:avLst/>
              <a:gdLst/>
              <a:ahLst/>
              <a:cxnLst/>
              <a:rect l="l" t="t" r="r" b="b"/>
              <a:pathLst>
                <a:path w="4281" h="23564" extrusionOk="0">
                  <a:moveTo>
                    <a:pt x="2492" y="0"/>
                  </a:moveTo>
                  <a:cubicBezTo>
                    <a:pt x="2432" y="0"/>
                    <a:pt x="2371" y="62"/>
                    <a:pt x="2401" y="143"/>
                  </a:cubicBezTo>
                  <a:cubicBezTo>
                    <a:pt x="3649" y="3144"/>
                    <a:pt x="4075" y="6855"/>
                    <a:pt x="3617" y="10598"/>
                  </a:cubicBezTo>
                  <a:cubicBezTo>
                    <a:pt x="3349" y="12872"/>
                    <a:pt x="2749" y="15130"/>
                    <a:pt x="2180" y="17294"/>
                  </a:cubicBezTo>
                  <a:cubicBezTo>
                    <a:pt x="1627" y="19394"/>
                    <a:pt x="1059" y="21558"/>
                    <a:pt x="32" y="23421"/>
                  </a:cubicBezTo>
                  <a:cubicBezTo>
                    <a:pt x="1" y="23469"/>
                    <a:pt x="17" y="23532"/>
                    <a:pt x="64" y="23548"/>
                  </a:cubicBezTo>
                  <a:cubicBezTo>
                    <a:pt x="80" y="23564"/>
                    <a:pt x="96" y="23564"/>
                    <a:pt x="111" y="23564"/>
                  </a:cubicBezTo>
                  <a:cubicBezTo>
                    <a:pt x="143" y="23564"/>
                    <a:pt x="190" y="23532"/>
                    <a:pt x="206" y="23500"/>
                  </a:cubicBezTo>
                  <a:cubicBezTo>
                    <a:pt x="1248" y="21621"/>
                    <a:pt x="1849" y="19347"/>
                    <a:pt x="2370" y="17341"/>
                  </a:cubicBezTo>
                  <a:cubicBezTo>
                    <a:pt x="2938" y="15162"/>
                    <a:pt x="3538" y="12888"/>
                    <a:pt x="3823" y="10614"/>
                  </a:cubicBezTo>
                  <a:cubicBezTo>
                    <a:pt x="4281" y="6839"/>
                    <a:pt x="3838" y="3097"/>
                    <a:pt x="2575" y="64"/>
                  </a:cubicBezTo>
                  <a:cubicBezTo>
                    <a:pt x="2558" y="19"/>
                    <a:pt x="2525" y="0"/>
                    <a:pt x="2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999;p46">
              <a:extLst>
                <a:ext uri="{FF2B5EF4-FFF2-40B4-BE49-F238E27FC236}">
                  <a16:creationId xmlns:a16="http://schemas.microsoft.com/office/drawing/2014/main" id="{C6FC7072-973E-776A-F007-955A194BC6D9}"/>
                </a:ext>
              </a:extLst>
            </p:cNvPr>
            <p:cNvSpPr/>
            <p:nvPr/>
          </p:nvSpPr>
          <p:spPr>
            <a:xfrm>
              <a:off x="5408668" y="2257638"/>
              <a:ext cx="102220" cy="98220"/>
            </a:xfrm>
            <a:custGeom>
              <a:avLst/>
              <a:gdLst/>
              <a:ahLst/>
              <a:cxnLst/>
              <a:rect l="l" t="t" r="r" b="b"/>
              <a:pathLst>
                <a:path w="2632" h="2529" extrusionOk="0">
                  <a:moveTo>
                    <a:pt x="2512" y="0"/>
                  </a:moveTo>
                  <a:cubicBezTo>
                    <a:pt x="2467" y="0"/>
                    <a:pt x="2424" y="25"/>
                    <a:pt x="2417" y="81"/>
                  </a:cubicBezTo>
                  <a:cubicBezTo>
                    <a:pt x="2354" y="460"/>
                    <a:pt x="2306" y="854"/>
                    <a:pt x="2259" y="1249"/>
                  </a:cubicBezTo>
                  <a:cubicBezTo>
                    <a:pt x="2212" y="1565"/>
                    <a:pt x="2164" y="1897"/>
                    <a:pt x="2117" y="2197"/>
                  </a:cubicBezTo>
                  <a:cubicBezTo>
                    <a:pt x="1533" y="1534"/>
                    <a:pt x="885" y="918"/>
                    <a:pt x="174" y="381"/>
                  </a:cubicBezTo>
                  <a:cubicBezTo>
                    <a:pt x="156" y="369"/>
                    <a:pt x="138" y="363"/>
                    <a:pt x="121" y="363"/>
                  </a:cubicBezTo>
                  <a:cubicBezTo>
                    <a:pt x="93" y="363"/>
                    <a:pt x="68" y="377"/>
                    <a:pt x="48" y="396"/>
                  </a:cubicBezTo>
                  <a:cubicBezTo>
                    <a:pt x="1" y="444"/>
                    <a:pt x="17" y="507"/>
                    <a:pt x="64" y="539"/>
                  </a:cubicBezTo>
                  <a:cubicBezTo>
                    <a:pt x="806" y="1107"/>
                    <a:pt x="1501" y="1770"/>
                    <a:pt x="2101" y="2497"/>
                  </a:cubicBezTo>
                  <a:cubicBezTo>
                    <a:pt x="2133" y="2513"/>
                    <a:pt x="2148" y="2528"/>
                    <a:pt x="2180" y="2528"/>
                  </a:cubicBezTo>
                  <a:lnTo>
                    <a:pt x="2212" y="2528"/>
                  </a:lnTo>
                  <a:cubicBezTo>
                    <a:pt x="2243" y="2513"/>
                    <a:pt x="2275" y="2481"/>
                    <a:pt x="2291" y="2449"/>
                  </a:cubicBezTo>
                  <a:cubicBezTo>
                    <a:pt x="2338" y="2070"/>
                    <a:pt x="2401" y="1676"/>
                    <a:pt x="2449" y="1281"/>
                  </a:cubicBezTo>
                  <a:cubicBezTo>
                    <a:pt x="2512" y="886"/>
                    <a:pt x="2559" y="491"/>
                    <a:pt x="2622" y="112"/>
                  </a:cubicBezTo>
                  <a:cubicBezTo>
                    <a:pt x="2631" y="41"/>
                    <a:pt x="2570"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2000;p46">
              <a:extLst>
                <a:ext uri="{FF2B5EF4-FFF2-40B4-BE49-F238E27FC236}">
                  <a16:creationId xmlns:a16="http://schemas.microsoft.com/office/drawing/2014/main" id="{7806BBF0-E0BE-25E7-F2F3-2558383894DD}"/>
                </a:ext>
              </a:extLst>
            </p:cNvPr>
            <p:cNvSpPr/>
            <p:nvPr/>
          </p:nvSpPr>
          <p:spPr>
            <a:xfrm>
              <a:off x="5423387" y="2308439"/>
              <a:ext cx="114143" cy="105677"/>
            </a:xfrm>
            <a:custGeom>
              <a:avLst/>
              <a:gdLst/>
              <a:ahLst/>
              <a:cxnLst/>
              <a:rect l="l" t="t" r="r" b="b"/>
              <a:pathLst>
                <a:path w="2939" h="2721" extrusionOk="0">
                  <a:moveTo>
                    <a:pt x="2843" y="0"/>
                  </a:moveTo>
                  <a:cubicBezTo>
                    <a:pt x="2796" y="0"/>
                    <a:pt x="2759" y="29"/>
                    <a:pt x="2733" y="68"/>
                  </a:cubicBezTo>
                  <a:cubicBezTo>
                    <a:pt x="2449" y="826"/>
                    <a:pt x="2227" y="1615"/>
                    <a:pt x="2101" y="2436"/>
                  </a:cubicBezTo>
                  <a:cubicBezTo>
                    <a:pt x="1501" y="1900"/>
                    <a:pt x="854" y="1442"/>
                    <a:pt x="159" y="1063"/>
                  </a:cubicBezTo>
                  <a:cubicBezTo>
                    <a:pt x="147" y="1059"/>
                    <a:pt x="134" y="1057"/>
                    <a:pt x="121" y="1057"/>
                  </a:cubicBezTo>
                  <a:cubicBezTo>
                    <a:pt x="83" y="1057"/>
                    <a:pt x="44" y="1074"/>
                    <a:pt x="32" y="1110"/>
                  </a:cubicBezTo>
                  <a:cubicBezTo>
                    <a:pt x="1" y="1157"/>
                    <a:pt x="17" y="1220"/>
                    <a:pt x="64" y="1236"/>
                  </a:cubicBezTo>
                  <a:cubicBezTo>
                    <a:pt x="806" y="1631"/>
                    <a:pt x="1485" y="2121"/>
                    <a:pt x="2101" y="2705"/>
                  </a:cubicBezTo>
                  <a:cubicBezTo>
                    <a:pt x="2117" y="2721"/>
                    <a:pt x="2133" y="2721"/>
                    <a:pt x="2164" y="2721"/>
                  </a:cubicBezTo>
                  <a:cubicBezTo>
                    <a:pt x="2212" y="2721"/>
                    <a:pt x="2243" y="2689"/>
                    <a:pt x="2259" y="2642"/>
                  </a:cubicBezTo>
                  <a:cubicBezTo>
                    <a:pt x="2385" y="1789"/>
                    <a:pt x="2606" y="952"/>
                    <a:pt x="2922" y="131"/>
                  </a:cubicBezTo>
                  <a:cubicBezTo>
                    <a:pt x="2938" y="83"/>
                    <a:pt x="2922" y="36"/>
                    <a:pt x="2875" y="4"/>
                  </a:cubicBezTo>
                  <a:cubicBezTo>
                    <a:pt x="2864" y="2"/>
                    <a:pt x="2853" y="0"/>
                    <a:pt x="2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2001;p46">
              <a:extLst>
                <a:ext uri="{FF2B5EF4-FFF2-40B4-BE49-F238E27FC236}">
                  <a16:creationId xmlns:a16="http://schemas.microsoft.com/office/drawing/2014/main" id="{24F70CDF-F697-8ED5-5F66-D3495B032048}"/>
                </a:ext>
              </a:extLst>
            </p:cNvPr>
            <p:cNvSpPr/>
            <p:nvPr/>
          </p:nvSpPr>
          <p:spPr>
            <a:xfrm>
              <a:off x="5432204" y="2349801"/>
              <a:ext cx="122493" cy="123193"/>
            </a:xfrm>
            <a:custGeom>
              <a:avLst/>
              <a:gdLst/>
              <a:ahLst/>
              <a:cxnLst/>
              <a:rect l="l" t="t" r="r" b="b"/>
              <a:pathLst>
                <a:path w="3154" h="3172" extrusionOk="0">
                  <a:moveTo>
                    <a:pt x="3048" y="1"/>
                  </a:moveTo>
                  <a:cubicBezTo>
                    <a:pt x="3011" y="1"/>
                    <a:pt x="2975" y="27"/>
                    <a:pt x="2964" y="61"/>
                  </a:cubicBezTo>
                  <a:cubicBezTo>
                    <a:pt x="2537" y="945"/>
                    <a:pt x="2237" y="1877"/>
                    <a:pt x="2064" y="2840"/>
                  </a:cubicBezTo>
                  <a:cubicBezTo>
                    <a:pt x="1542" y="2256"/>
                    <a:pt x="911" y="1798"/>
                    <a:pt x="200" y="1498"/>
                  </a:cubicBezTo>
                  <a:cubicBezTo>
                    <a:pt x="179" y="1485"/>
                    <a:pt x="159" y="1479"/>
                    <a:pt x="140" y="1479"/>
                  </a:cubicBezTo>
                  <a:cubicBezTo>
                    <a:pt x="48" y="1479"/>
                    <a:pt x="0" y="1619"/>
                    <a:pt x="105" y="1672"/>
                  </a:cubicBezTo>
                  <a:cubicBezTo>
                    <a:pt x="800" y="2003"/>
                    <a:pt x="1511" y="2398"/>
                    <a:pt x="2048" y="3140"/>
                  </a:cubicBezTo>
                  <a:cubicBezTo>
                    <a:pt x="2064" y="3156"/>
                    <a:pt x="2095" y="3172"/>
                    <a:pt x="2127" y="3172"/>
                  </a:cubicBezTo>
                  <a:lnTo>
                    <a:pt x="2143" y="3172"/>
                  </a:lnTo>
                  <a:cubicBezTo>
                    <a:pt x="2190" y="3156"/>
                    <a:pt x="2206" y="3124"/>
                    <a:pt x="2222" y="3093"/>
                  </a:cubicBezTo>
                  <a:cubicBezTo>
                    <a:pt x="2379" y="2066"/>
                    <a:pt x="2695" y="1071"/>
                    <a:pt x="3138" y="140"/>
                  </a:cubicBezTo>
                  <a:cubicBezTo>
                    <a:pt x="3153" y="92"/>
                    <a:pt x="3138" y="29"/>
                    <a:pt x="3090" y="13"/>
                  </a:cubicBezTo>
                  <a:cubicBezTo>
                    <a:pt x="3077" y="4"/>
                    <a:pt x="3062" y="1"/>
                    <a:pt x="3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2002;p46">
              <a:extLst>
                <a:ext uri="{FF2B5EF4-FFF2-40B4-BE49-F238E27FC236}">
                  <a16:creationId xmlns:a16="http://schemas.microsoft.com/office/drawing/2014/main" id="{CE55CE53-A21F-1B92-7693-F3A11829739E}"/>
                </a:ext>
              </a:extLst>
            </p:cNvPr>
            <p:cNvSpPr/>
            <p:nvPr/>
          </p:nvSpPr>
          <p:spPr>
            <a:xfrm>
              <a:off x="5451623" y="2406234"/>
              <a:ext cx="103463" cy="117056"/>
            </a:xfrm>
            <a:custGeom>
              <a:avLst/>
              <a:gdLst/>
              <a:ahLst/>
              <a:cxnLst/>
              <a:rect l="l" t="t" r="r" b="b"/>
              <a:pathLst>
                <a:path w="2664" h="3014" extrusionOk="0">
                  <a:moveTo>
                    <a:pt x="2537" y="0"/>
                  </a:moveTo>
                  <a:cubicBezTo>
                    <a:pt x="2504" y="0"/>
                    <a:pt x="2469" y="18"/>
                    <a:pt x="2448" y="61"/>
                  </a:cubicBezTo>
                  <a:cubicBezTo>
                    <a:pt x="2069" y="898"/>
                    <a:pt x="1816" y="1782"/>
                    <a:pt x="1690" y="2698"/>
                  </a:cubicBezTo>
                  <a:cubicBezTo>
                    <a:pt x="1232" y="2224"/>
                    <a:pt x="727" y="1814"/>
                    <a:pt x="174" y="1482"/>
                  </a:cubicBezTo>
                  <a:cubicBezTo>
                    <a:pt x="152" y="1471"/>
                    <a:pt x="131" y="1465"/>
                    <a:pt x="113" y="1465"/>
                  </a:cubicBezTo>
                  <a:cubicBezTo>
                    <a:pt x="79" y="1465"/>
                    <a:pt x="52" y="1483"/>
                    <a:pt x="32" y="1513"/>
                  </a:cubicBezTo>
                  <a:cubicBezTo>
                    <a:pt x="0" y="1561"/>
                    <a:pt x="16" y="1624"/>
                    <a:pt x="63" y="1640"/>
                  </a:cubicBezTo>
                  <a:cubicBezTo>
                    <a:pt x="663" y="2003"/>
                    <a:pt x="1216" y="2461"/>
                    <a:pt x="1690" y="2982"/>
                  </a:cubicBezTo>
                  <a:cubicBezTo>
                    <a:pt x="1706" y="2998"/>
                    <a:pt x="1722" y="3014"/>
                    <a:pt x="1753" y="3014"/>
                  </a:cubicBezTo>
                  <a:cubicBezTo>
                    <a:pt x="1769" y="3014"/>
                    <a:pt x="1769" y="3014"/>
                    <a:pt x="1785" y="2998"/>
                  </a:cubicBezTo>
                  <a:cubicBezTo>
                    <a:pt x="1816" y="2998"/>
                    <a:pt x="1848" y="2966"/>
                    <a:pt x="1848" y="2919"/>
                  </a:cubicBezTo>
                  <a:cubicBezTo>
                    <a:pt x="1974" y="1956"/>
                    <a:pt x="2227" y="1024"/>
                    <a:pt x="2622" y="140"/>
                  </a:cubicBezTo>
                  <a:cubicBezTo>
                    <a:pt x="2663" y="66"/>
                    <a:pt x="2602" y="0"/>
                    <a:pt x="2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2003;p46">
              <a:extLst>
                <a:ext uri="{FF2B5EF4-FFF2-40B4-BE49-F238E27FC236}">
                  <a16:creationId xmlns:a16="http://schemas.microsoft.com/office/drawing/2014/main" id="{7C7AD4A1-8E33-EF03-7EDB-71CD73EDEE56}"/>
                </a:ext>
              </a:extLst>
            </p:cNvPr>
            <p:cNvSpPr/>
            <p:nvPr/>
          </p:nvSpPr>
          <p:spPr>
            <a:xfrm>
              <a:off x="5449991" y="2466977"/>
              <a:ext cx="116746" cy="115813"/>
            </a:xfrm>
            <a:custGeom>
              <a:avLst/>
              <a:gdLst/>
              <a:ahLst/>
              <a:cxnLst/>
              <a:rect l="l" t="t" r="r" b="b"/>
              <a:pathLst>
                <a:path w="3006" h="2982" extrusionOk="0">
                  <a:moveTo>
                    <a:pt x="2877" y="0"/>
                  </a:moveTo>
                  <a:cubicBezTo>
                    <a:pt x="2844" y="0"/>
                    <a:pt x="2811" y="18"/>
                    <a:pt x="2790" y="60"/>
                  </a:cubicBezTo>
                  <a:cubicBezTo>
                    <a:pt x="2395" y="786"/>
                    <a:pt x="2079" y="1545"/>
                    <a:pt x="1843" y="2334"/>
                  </a:cubicBezTo>
                  <a:cubicBezTo>
                    <a:pt x="1811" y="2413"/>
                    <a:pt x="1779" y="2508"/>
                    <a:pt x="1764" y="2603"/>
                  </a:cubicBezTo>
                  <a:cubicBezTo>
                    <a:pt x="1306" y="2066"/>
                    <a:pt x="784" y="1592"/>
                    <a:pt x="216" y="1181"/>
                  </a:cubicBezTo>
                  <a:cubicBezTo>
                    <a:pt x="195" y="1166"/>
                    <a:pt x="173" y="1160"/>
                    <a:pt x="153" y="1160"/>
                  </a:cubicBezTo>
                  <a:cubicBezTo>
                    <a:pt x="66" y="1160"/>
                    <a:pt x="0" y="1275"/>
                    <a:pt x="90" y="1339"/>
                  </a:cubicBezTo>
                  <a:cubicBezTo>
                    <a:pt x="721" y="1781"/>
                    <a:pt x="1290" y="2318"/>
                    <a:pt x="1779" y="2934"/>
                  </a:cubicBezTo>
                  <a:cubicBezTo>
                    <a:pt x="1795" y="2966"/>
                    <a:pt x="1827" y="2966"/>
                    <a:pt x="1858" y="2982"/>
                  </a:cubicBezTo>
                  <a:cubicBezTo>
                    <a:pt x="1874" y="2966"/>
                    <a:pt x="1890" y="2966"/>
                    <a:pt x="1906" y="2966"/>
                  </a:cubicBezTo>
                  <a:cubicBezTo>
                    <a:pt x="1937" y="2950"/>
                    <a:pt x="1969" y="2903"/>
                    <a:pt x="1953" y="2855"/>
                  </a:cubicBezTo>
                  <a:cubicBezTo>
                    <a:pt x="1937" y="2697"/>
                    <a:pt x="1969" y="2539"/>
                    <a:pt x="2032" y="2382"/>
                  </a:cubicBezTo>
                  <a:cubicBezTo>
                    <a:pt x="2269" y="1608"/>
                    <a:pt x="2569" y="865"/>
                    <a:pt x="2964" y="155"/>
                  </a:cubicBezTo>
                  <a:cubicBezTo>
                    <a:pt x="3006" y="71"/>
                    <a:pt x="2943" y="0"/>
                    <a:pt x="2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2004;p46">
              <a:extLst>
                <a:ext uri="{FF2B5EF4-FFF2-40B4-BE49-F238E27FC236}">
                  <a16:creationId xmlns:a16="http://schemas.microsoft.com/office/drawing/2014/main" id="{C049FC2F-123F-4600-A933-B4D653781770}"/>
                </a:ext>
              </a:extLst>
            </p:cNvPr>
            <p:cNvSpPr/>
            <p:nvPr/>
          </p:nvSpPr>
          <p:spPr>
            <a:xfrm>
              <a:off x="5439661" y="2542983"/>
              <a:ext cx="124358" cy="103618"/>
            </a:xfrm>
            <a:custGeom>
              <a:avLst/>
              <a:gdLst/>
              <a:ahLst/>
              <a:cxnLst/>
              <a:rect l="l" t="t" r="r" b="b"/>
              <a:pathLst>
                <a:path w="3202" h="2668" extrusionOk="0">
                  <a:moveTo>
                    <a:pt x="148" y="0"/>
                  </a:moveTo>
                  <a:cubicBezTo>
                    <a:pt x="69" y="0"/>
                    <a:pt x="1" y="110"/>
                    <a:pt x="87" y="172"/>
                  </a:cubicBezTo>
                  <a:cubicBezTo>
                    <a:pt x="924" y="898"/>
                    <a:pt x="1651" y="1577"/>
                    <a:pt x="1935" y="2604"/>
                  </a:cubicBezTo>
                  <a:cubicBezTo>
                    <a:pt x="1935" y="2635"/>
                    <a:pt x="1982" y="2667"/>
                    <a:pt x="2030" y="2667"/>
                  </a:cubicBezTo>
                  <a:cubicBezTo>
                    <a:pt x="2077" y="2667"/>
                    <a:pt x="2109" y="2635"/>
                    <a:pt x="2109" y="2588"/>
                  </a:cubicBezTo>
                  <a:cubicBezTo>
                    <a:pt x="2235" y="1720"/>
                    <a:pt x="2582" y="898"/>
                    <a:pt x="3135" y="203"/>
                  </a:cubicBezTo>
                  <a:cubicBezTo>
                    <a:pt x="3202" y="126"/>
                    <a:pt x="3136" y="40"/>
                    <a:pt x="3063" y="40"/>
                  </a:cubicBezTo>
                  <a:cubicBezTo>
                    <a:pt x="3032" y="40"/>
                    <a:pt x="3001" y="55"/>
                    <a:pt x="2977" y="93"/>
                  </a:cubicBezTo>
                  <a:cubicBezTo>
                    <a:pt x="2488" y="693"/>
                    <a:pt x="2156" y="1404"/>
                    <a:pt x="1982" y="2162"/>
                  </a:cubicBezTo>
                  <a:cubicBezTo>
                    <a:pt x="1603" y="1214"/>
                    <a:pt x="798" y="535"/>
                    <a:pt x="213" y="30"/>
                  </a:cubicBezTo>
                  <a:cubicBezTo>
                    <a:pt x="193" y="9"/>
                    <a:pt x="170"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2005;p46">
              <a:extLst>
                <a:ext uri="{FF2B5EF4-FFF2-40B4-BE49-F238E27FC236}">
                  <a16:creationId xmlns:a16="http://schemas.microsoft.com/office/drawing/2014/main" id="{DAE25CF4-DBF2-AEA7-AFCF-C9293D7D3E2F}"/>
                </a:ext>
              </a:extLst>
            </p:cNvPr>
            <p:cNvSpPr/>
            <p:nvPr/>
          </p:nvSpPr>
          <p:spPr>
            <a:xfrm>
              <a:off x="5448554" y="2612582"/>
              <a:ext cx="138028" cy="129795"/>
            </a:xfrm>
            <a:custGeom>
              <a:avLst/>
              <a:gdLst/>
              <a:ahLst/>
              <a:cxnLst/>
              <a:rect l="l" t="t" r="r" b="b"/>
              <a:pathLst>
                <a:path w="3554" h="3342" extrusionOk="0">
                  <a:moveTo>
                    <a:pt x="3449" y="0"/>
                  </a:moveTo>
                  <a:cubicBezTo>
                    <a:pt x="3426" y="0"/>
                    <a:pt x="3401" y="8"/>
                    <a:pt x="3380" y="22"/>
                  </a:cubicBezTo>
                  <a:cubicBezTo>
                    <a:pt x="2527" y="654"/>
                    <a:pt x="1895" y="1538"/>
                    <a:pt x="1564" y="2549"/>
                  </a:cubicBezTo>
                  <a:cubicBezTo>
                    <a:pt x="1532" y="2391"/>
                    <a:pt x="1485" y="2233"/>
                    <a:pt x="1437" y="2091"/>
                  </a:cubicBezTo>
                  <a:cubicBezTo>
                    <a:pt x="1248" y="1665"/>
                    <a:pt x="995" y="1286"/>
                    <a:pt x="695" y="954"/>
                  </a:cubicBezTo>
                  <a:cubicBezTo>
                    <a:pt x="506" y="749"/>
                    <a:pt x="348" y="512"/>
                    <a:pt x="190" y="291"/>
                  </a:cubicBezTo>
                  <a:cubicBezTo>
                    <a:pt x="169" y="260"/>
                    <a:pt x="142" y="243"/>
                    <a:pt x="113" y="243"/>
                  </a:cubicBezTo>
                  <a:cubicBezTo>
                    <a:pt x="97" y="243"/>
                    <a:pt x="80" y="248"/>
                    <a:pt x="63" y="259"/>
                  </a:cubicBezTo>
                  <a:cubicBezTo>
                    <a:pt x="16" y="275"/>
                    <a:pt x="0" y="338"/>
                    <a:pt x="32" y="385"/>
                  </a:cubicBezTo>
                  <a:cubicBezTo>
                    <a:pt x="190" y="638"/>
                    <a:pt x="363" y="859"/>
                    <a:pt x="537" y="1080"/>
                  </a:cubicBezTo>
                  <a:cubicBezTo>
                    <a:pt x="837" y="1396"/>
                    <a:pt x="1074" y="1759"/>
                    <a:pt x="1248" y="2154"/>
                  </a:cubicBezTo>
                  <a:cubicBezTo>
                    <a:pt x="1374" y="2502"/>
                    <a:pt x="1422" y="2865"/>
                    <a:pt x="1390" y="3228"/>
                  </a:cubicBezTo>
                  <a:cubicBezTo>
                    <a:pt x="1374" y="3275"/>
                    <a:pt x="1406" y="3339"/>
                    <a:pt x="1453" y="3339"/>
                  </a:cubicBezTo>
                  <a:lnTo>
                    <a:pt x="1469" y="3339"/>
                  </a:lnTo>
                  <a:cubicBezTo>
                    <a:pt x="1477" y="3341"/>
                    <a:pt x="1485" y="3342"/>
                    <a:pt x="1493" y="3342"/>
                  </a:cubicBezTo>
                  <a:cubicBezTo>
                    <a:pt x="1540" y="3342"/>
                    <a:pt x="1566" y="3301"/>
                    <a:pt x="1579" y="3260"/>
                  </a:cubicBezTo>
                  <a:cubicBezTo>
                    <a:pt x="1816" y="2028"/>
                    <a:pt x="2495" y="922"/>
                    <a:pt x="3506" y="180"/>
                  </a:cubicBezTo>
                  <a:cubicBezTo>
                    <a:pt x="3554" y="149"/>
                    <a:pt x="3554" y="85"/>
                    <a:pt x="3522" y="38"/>
                  </a:cubicBezTo>
                  <a:cubicBezTo>
                    <a:pt x="3505" y="12"/>
                    <a:pt x="3478" y="0"/>
                    <a:pt x="3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2006;p46">
              <a:extLst>
                <a:ext uri="{FF2B5EF4-FFF2-40B4-BE49-F238E27FC236}">
                  <a16:creationId xmlns:a16="http://schemas.microsoft.com/office/drawing/2014/main" id="{3F874ABA-8EE2-2269-0E5F-6A8850C344DE}"/>
                </a:ext>
              </a:extLst>
            </p:cNvPr>
            <p:cNvSpPr/>
            <p:nvPr/>
          </p:nvSpPr>
          <p:spPr>
            <a:xfrm>
              <a:off x="5464633" y="2603377"/>
              <a:ext cx="105405" cy="73248"/>
            </a:xfrm>
            <a:custGeom>
              <a:avLst/>
              <a:gdLst/>
              <a:ahLst/>
              <a:cxnLst/>
              <a:rect l="l" t="t" r="r" b="b"/>
              <a:pathLst>
                <a:path w="2714" h="1886" extrusionOk="0">
                  <a:moveTo>
                    <a:pt x="2597" y="0"/>
                  </a:moveTo>
                  <a:cubicBezTo>
                    <a:pt x="2574" y="0"/>
                    <a:pt x="2554" y="8"/>
                    <a:pt x="2539" y="22"/>
                  </a:cubicBezTo>
                  <a:cubicBezTo>
                    <a:pt x="2002" y="433"/>
                    <a:pt x="1576" y="954"/>
                    <a:pt x="1292" y="1554"/>
                  </a:cubicBezTo>
                  <a:cubicBezTo>
                    <a:pt x="1039" y="1065"/>
                    <a:pt x="660" y="638"/>
                    <a:pt x="202" y="338"/>
                  </a:cubicBezTo>
                  <a:cubicBezTo>
                    <a:pt x="182" y="324"/>
                    <a:pt x="162" y="318"/>
                    <a:pt x="144" y="318"/>
                  </a:cubicBezTo>
                  <a:cubicBezTo>
                    <a:pt x="59" y="318"/>
                    <a:pt x="1" y="444"/>
                    <a:pt x="92" y="496"/>
                  </a:cubicBezTo>
                  <a:cubicBezTo>
                    <a:pt x="581" y="828"/>
                    <a:pt x="976" y="1286"/>
                    <a:pt x="1197" y="1823"/>
                  </a:cubicBezTo>
                  <a:cubicBezTo>
                    <a:pt x="1213" y="1870"/>
                    <a:pt x="1260" y="1886"/>
                    <a:pt x="1292" y="1886"/>
                  </a:cubicBezTo>
                  <a:cubicBezTo>
                    <a:pt x="1339" y="1886"/>
                    <a:pt x="1371" y="1854"/>
                    <a:pt x="1387" y="1823"/>
                  </a:cubicBezTo>
                  <a:cubicBezTo>
                    <a:pt x="1655" y="1175"/>
                    <a:pt x="2097" y="607"/>
                    <a:pt x="2666" y="180"/>
                  </a:cubicBezTo>
                  <a:cubicBezTo>
                    <a:pt x="2697" y="149"/>
                    <a:pt x="2713" y="86"/>
                    <a:pt x="2682" y="38"/>
                  </a:cubicBezTo>
                  <a:cubicBezTo>
                    <a:pt x="2655" y="12"/>
                    <a:pt x="2625" y="0"/>
                    <a:pt x="2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2007;p46">
              <a:extLst>
                <a:ext uri="{FF2B5EF4-FFF2-40B4-BE49-F238E27FC236}">
                  <a16:creationId xmlns:a16="http://schemas.microsoft.com/office/drawing/2014/main" id="{2616A3B0-7298-4FA5-94C0-892FC1301F74}"/>
                </a:ext>
              </a:extLst>
            </p:cNvPr>
            <p:cNvSpPr/>
            <p:nvPr/>
          </p:nvSpPr>
          <p:spPr>
            <a:xfrm>
              <a:off x="5449564" y="2663382"/>
              <a:ext cx="128241" cy="113833"/>
            </a:xfrm>
            <a:custGeom>
              <a:avLst/>
              <a:gdLst/>
              <a:ahLst/>
              <a:cxnLst/>
              <a:rect l="l" t="t" r="r" b="b"/>
              <a:pathLst>
                <a:path w="3302" h="2931" extrusionOk="0">
                  <a:moveTo>
                    <a:pt x="3164" y="1"/>
                  </a:moveTo>
                  <a:cubicBezTo>
                    <a:pt x="3137" y="1"/>
                    <a:pt x="3110" y="12"/>
                    <a:pt x="3085" y="41"/>
                  </a:cubicBezTo>
                  <a:cubicBezTo>
                    <a:pt x="2406" y="783"/>
                    <a:pt x="1838" y="1620"/>
                    <a:pt x="1380" y="2520"/>
                  </a:cubicBezTo>
                  <a:cubicBezTo>
                    <a:pt x="1174" y="1652"/>
                    <a:pt x="780" y="846"/>
                    <a:pt x="227" y="151"/>
                  </a:cubicBezTo>
                  <a:cubicBezTo>
                    <a:pt x="205" y="116"/>
                    <a:pt x="176" y="102"/>
                    <a:pt x="147" y="102"/>
                  </a:cubicBezTo>
                  <a:cubicBezTo>
                    <a:pt x="72" y="102"/>
                    <a:pt x="1" y="198"/>
                    <a:pt x="69" y="278"/>
                  </a:cubicBezTo>
                  <a:cubicBezTo>
                    <a:pt x="669" y="1020"/>
                    <a:pt x="1064" y="1920"/>
                    <a:pt x="1238" y="2852"/>
                  </a:cubicBezTo>
                  <a:cubicBezTo>
                    <a:pt x="1253" y="2899"/>
                    <a:pt x="1285" y="2931"/>
                    <a:pt x="1332" y="2931"/>
                  </a:cubicBezTo>
                  <a:lnTo>
                    <a:pt x="1348" y="2931"/>
                  </a:lnTo>
                  <a:cubicBezTo>
                    <a:pt x="1380" y="2931"/>
                    <a:pt x="1411" y="2899"/>
                    <a:pt x="1427" y="2868"/>
                  </a:cubicBezTo>
                  <a:cubicBezTo>
                    <a:pt x="1901" y="1889"/>
                    <a:pt x="2501" y="973"/>
                    <a:pt x="3243" y="167"/>
                  </a:cubicBezTo>
                  <a:cubicBezTo>
                    <a:pt x="3302" y="97"/>
                    <a:pt x="3239" y="1"/>
                    <a:pt x="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2008;p46">
              <a:extLst>
                <a:ext uri="{FF2B5EF4-FFF2-40B4-BE49-F238E27FC236}">
                  <a16:creationId xmlns:a16="http://schemas.microsoft.com/office/drawing/2014/main" id="{EC22E9D7-C03A-9336-626B-12C13C6C4B5A}"/>
                </a:ext>
              </a:extLst>
            </p:cNvPr>
            <p:cNvSpPr/>
            <p:nvPr/>
          </p:nvSpPr>
          <p:spPr>
            <a:xfrm>
              <a:off x="5452827" y="2731776"/>
              <a:ext cx="122105" cy="108628"/>
            </a:xfrm>
            <a:custGeom>
              <a:avLst/>
              <a:gdLst/>
              <a:ahLst/>
              <a:cxnLst/>
              <a:rect l="l" t="t" r="r" b="b"/>
              <a:pathLst>
                <a:path w="3144" h="2797" extrusionOk="0">
                  <a:moveTo>
                    <a:pt x="3024" y="1"/>
                  </a:moveTo>
                  <a:cubicBezTo>
                    <a:pt x="3005" y="1"/>
                    <a:pt x="2987" y="6"/>
                    <a:pt x="2970" y="17"/>
                  </a:cubicBezTo>
                  <a:cubicBezTo>
                    <a:pt x="2070" y="570"/>
                    <a:pt x="1359" y="1375"/>
                    <a:pt x="933" y="2354"/>
                  </a:cubicBezTo>
                  <a:cubicBezTo>
                    <a:pt x="790" y="1723"/>
                    <a:pt x="538" y="1107"/>
                    <a:pt x="190" y="570"/>
                  </a:cubicBezTo>
                  <a:cubicBezTo>
                    <a:pt x="170" y="539"/>
                    <a:pt x="136" y="522"/>
                    <a:pt x="102" y="522"/>
                  </a:cubicBezTo>
                  <a:cubicBezTo>
                    <a:pt x="84" y="522"/>
                    <a:pt x="65" y="527"/>
                    <a:pt x="48" y="538"/>
                  </a:cubicBezTo>
                  <a:cubicBezTo>
                    <a:pt x="1" y="570"/>
                    <a:pt x="1" y="633"/>
                    <a:pt x="32" y="680"/>
                  </a:cubicBezTo>
                  <a:cubicBezTo>
                    <a:pt x="427" y="1296"/>
                    <a:pt x="680" y="1975"/>
                    <a:pt x="790" y="2702"/>
                  </a:cubicBezTo>
                  <a:cubicBezTo>
                    <a:pt x="790" y="2749"/>
                    <a:pt x="838" y="2781"/>
                    <a:pt x="885" y="2796"/>
                  </a:cubicBezTo>
                  <a:lnTo>
                    <a:pt x="901" y="2796"/>
                  </a:lnTo>
                  <a:cubicBezTo>
                    <a:pt x="933" y="2796"/>
                    <a:pt x="964" y="2765"/>
                    <a:pt x="980" y="2733"/>
                  </a:cubicBezTo>
                  <a:cubicBezTo>
                    <a:pt x="1391" y="1675"/>
                    <a:pt x="2117" y="775"/>
                    <a:pt x="3080" y="191"/>
                  </a:cubicBezTo>
                  <a:cubicBezTo>
                    <a:pt x="3128" y="159"/>
                    <a:pt x="3143" y="96"/>
                    <a:pt x="3112" y="49"/>
                  </a:cubicBezTo>
                  <a:cubicBezTo>
                    <a:pt x="3092" y="18"/>
                    <a:pt x="3058" y="1"/>
                    <a:pt x="3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2009;p46">
              <a:extLst>
                <a:ext uri="{FF2B5EF4-FFF2-40B4-BE49-F238E27FC236}">
                  <a16:creationId xmlns:a16="http://schemas.microsoft.com/office/drawing/2014/main" id="{9FE23FA6-F9B0-9CED-D1B5-80F42465551E}"/>
                </a:ext>
              </a:extLst>
            </p:cNvPr>
            <p:cNvSpPr/>
            <p:nvPr/>
          </p:nvSpPr>
          <p:spPr>
            <a:xfrm>
              <a:off x="5446768" y="2793724"/>
              <a:ext cx="102997" cy="94530"/>
            </a:xfrm>
            <a:custGeom>
              <a:avLst/>
              <a:gdLst/>
              <a:ahLst/>
              <a:cxnLst/>
              <a:rect l="l" t="t" r="r" b="b"/>
              <a:pathLst>
                <a:path w="2652" h="2434" extrusionOk="0">
                  <a:moveTo>
                    <a:pt x="2532" y="1"/>
                  </a:moveTo>
                  <a:cubicBezTo>
                    <a:pt x="2514" y="1"/>
                    <a:pt x="2495" y="6"/>
                    <a:pt x="2478" y="17"/>
                  </a:cubicBezTo>
                  <a:cubicBezTo>
                    <a:pt x="1752" y="522"/>
                    <a:pt x="1167" y="1217"/>
                    <a:pt x="788" y="2023"/>
                  </a:cubicBezTo>
                  <a:cubicBezTo>
                    <a:pt x="646" y="1533"/>
                    <a:pt x="457" y="1044"/>
                    <a:pt x="236" y="570"/>
                  </a:cubicBezTo>
                  <a:lnTo>
                    <a:pt x="204" y="522"/>
                  </a:lnTo>
                  <a:cubicBezTo>
                    <a:pt x="187" y="483"/>
                    <a:pt x="154" y="465"/>
                    <a:pt x="120" y="465"/>
                  </a:cubicBezTo>
                  <a:cubicBezTo>
                    <a:pt x="60" y="465"/>
                    <a:pt x="0" y="520"/>
                    <a:pt x="30" y="601"/>
                  </a:cubicBezTo>
                  <a:lnTo>
                    <a:pt x="46" y="649"/>
                  </a:lnTo>
                  <a:cubicBezTo>
                    <a:pt x="315" y="1186"/>
                    <a:pt x="520" y="1770"/>
                    <a:pt x="678" y="2354"/>
                  </a:cubicBezTo>
                  <a:cubicBezTo>
                    <a:pt x="678" y="2402"/>
                    <a:pt x="710" y="2433"/>
                    <a:pt x="757" y="2433"/>
                  </a:cubicBezTo>
                  <a:cubicBezTo>
                    <a:pt x="804" y="2433"/>
                    <a:pt x="836" y="2417"/>
                    <a:pt x="852" y="2370"/>
                  </a:cubicBezTo>
                  <a:cubicBezTo>
                    <a:pt x="1215" y="1486"/>
                    <a:pt x="1815" y="728"/>
                    <a:pt x="2589" y="175"/>
                  </a:cubicBezTo>
                  <a:cubicBezTo>
                    <a:pt x="2636" y="143"/>
                    <a:pt x="2652" y="96"/>
                    <a:pt x="2620" y="49"/>
                  </a:cubicBezTo>
                  <a:cubicBezTo>
                    <a:pt x="2600" y="18"/>
                    <a:pt x="2566" y="1"/>
                    <a:pt x="2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2010;p46">
              <a:extLst>
                <a:ext uri="{FF2B5EF4-FFF2-40B4-BE49-F238E27FC236}">
                  <a16:creationId xmlns:a16="http://schemas.microsoft.com/office/drawing/2014/main" id="{9B7FD7A1-A2AD-AE5C-F1FF-8F63754C8F39}"/>
                </a:ext>
              </a:extLst>
            </p:cNvPr>
            <p:cNvSpPr/>
            <p:nvPr/>
          </p:nvSpPr>
          <p:spPr>
            <a:xfrm>
              <a:off x="5331380" y="2350850"/>
              <a:ext cx="301806" cy="861843"/>
            </a:xfrm>
            <a:custGeom>
              <a:avLst/>
              <a:gdLst/>
              <a:ahLst/>
              <a:cxnLst/>
              <a:rect l="l" t="t" r="r" b="b"/>
              <a:pathLst>
                <a:path w="7771" h="22191" extrusionOk="0">
                  <a:moveTo>
                    <a:pt x="7053" y="1"/>
                  </a:moveTo>
                  <a:cubicBezTo>
                    <a:pt x="6997" y="1"/>
                    <a:pt x="6941" y="42"/>
                    <a:pt x="6950" y="113"/>
                  </a:cubicBezTo>
                  <a:cubicBezTo>
                    <a:pt x="7581" y="3397"/>
                    <a:pt x="7265" y="7124"/>
                    <a:pt x="6081" y="10630"/>
                  </a:cubicBezTo>
                  <a:cubicBezTo>
                    <a:pt x="5370" y="12747"/>
                    <a:pt x="4344" y="14752"/>
                    <a:pt x="3365" y="16710"/>
                  </a:cubicBezTo>
                  <a:cubicBezTo>
                    <a:pt x="2417" y="18574"/>
                    <a:pt x="1438" y="20516"/>
                    <a:pt x="64" y="22017"/>
                  </a:cubicBezTo>
                  <a:cubicBezTo>
                    <a:pt x="1" y="22080"/>
                    <a:pt x="48" y="22190"/>
                    <a:pt x="143" y="22190"/>
                  </a:cubicBezTo>
                  <a:cubicBezTo>
                    <a:pt x="175" y="22190"/>
                    <a:pt x="190" y="22175"/>
                    <a:pt x="222" y="22159"/>
                  </a:cubicBezTo>
                  <a:cubicBezTo>
                    <a:pt x="1596" y="20627"/>
                    <a:pt x="2591" y="18685"/>
                    <a:pt x="3538" y="16789"/>
                  </a:cubicBezTo>
                  <a:cubicBezTo>
                    <a:pt x="4533" y="14831"/>
                    <a:pt x="5560" y="12826"/>
                    <a:pt x="6270" y="10694"/>
                  </a:cubicBezTo>
                  <a:cubicBezTo>
                    <a:pt x="7471" y="7156"/>
                    <a:pt x="7771" y="3382"/>
                    <a:pt x="7155" y="81"/>
                  </a:cubicBezTo>
                  <a:cubicBezTo>
                    <a:pt x="7141" y="26"/>
                    <a:pt x="7097" y="1"/>
                    <a:pt x="70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2011;p46">
              <a:extLst>
                <a:ext uri="{FF2B5EF4-FFF2-40B4-BE49-F238E27FC236}">
                  <a16:creationId xmlns:a16="http://schemas.microsoft.com/office/drawing/2014/main" id="{B30FCAF2-08ED-83D7-38C2-E89DAE930EAF}"/>
                </a:ext>
              </a:extLst>
            </p:cNvPr>
            <p:cNvSpPr/>
            <p:nvPr/>
          </p:nvSpPr>
          <p:spPr>
            <a:xfrm>
              <a:off x="5549728" y="2333062"/>
              <a:ext cx="101871" cy="104978"/>
            </a:xfrm>
            <a:custGeom>
              <a:avLst/>
              <a:gdLst/>
              <a:ahLst/>
              <a:cxnLst/>
              <a:rect l="l" t="t" r="r" b="b"/>
              <a:pathLst>
                <a:path w="2623" h="2703" extrusionOk="0">
                  <a:moveTo>
                    <a:pt x="107" y="1"/>
                  </a:moveTo>
                  <a:cubicBezTo>
                    <a:pt x="87" y="1"/>
                    <a:pt x="66" y="6"/>
                    <a:pt x="48" y="18"/>
                  </a:cubicBezTo>
                  <a:cubicBezTo>
                    <a:pt x="1" y="49"/>
                    <a:pt x="1" y="113"/>
                    <a:pt x="33" y="160"/>
                  </a:cubicBezTo>
                  <a:cubicBezTo>
                    <a:pt x="648" y="934"/>
                    <a:pt x="1185" y="1771"/>
                    <a:pt x="1643" y="2655"/>
                  </a:cubicBezTo>
                  <a:cubicBezTo>
                    <a:pt x="1659" y="2687"/>
                    <a:pt x="1691" y="2703"/>
                    <a:pt x="1722" y="2703"/>
                  </a:cubicBezTo>
                  <a:cubicBezTo>
                    <a:pt x="1770" y="2703"/>
                    <a:pt x="1801" y="2671"/>
                    <a:pt x="1817" y="2639"/>
                  </a:cubicBezTo>
                  <a:cubicBezTo>
                    <a:pt x="1943" y="2292"/>
                    <a:pt x="2070" y="1929"/>
                    <a:pt x="2212" y="1566"/>
                  </a:cubicBezTo>
                  <a:cubicBezTo>
                    <a:pt x="2338" y="1187"/>
                    <a:pt x="2465" y="823"/>
                    <a:pt x="2607" y="476"/>
                  </a:cubicBezTo>
                  <a:cubicBezTo>
                    <a:pt x="2623" y="429"/>
                    <a:pt x="2591" y="365"/>
                    <a:pt x="2544" y="350"/>
                  </a:cubicBezTo>
                  <a:cubicBezTo>
                    <a:pt x="2532" y="346"/>
                    <a:pt x="2520" y="344"/>
                    <a:pt x="2508" y="344"/>
                  </a:cubicBezTo>
                  <a:cubicBezTo>
                    <a:pt x="2469" y="344"/>
                    <a:pt x="2429" y="364"/>
                    <a:pt x="2417" y="413"/>
                  </a:cubicBezTo>
                  <a:cubicBezTo>
                    <a:pt x="2275" y="760"/>
                    <a:pt x="2149" y="1123"/>
                    <a:pt x="2022" y="1487"/>
                  </a:cubicBezTo>
                  <a:cubicBezTo>
                    <a:pt x="1912" y="1787"/>
                    <a:pt x="1817" y="2071"/>
                    <a:pt x="1707" y="2371"/>
                  </a:cubicBezTo>
                  <a:cubicBezTo>
                    <a:pt x="1280" y="1534"/>
                    <a:pt x="759" y="760"/>
                    <a:pt x="191" y="34"/>
                  </a:cubicBezTo>
                  <a:cubicBezTo>
                    <a:pt x="171" y="14"/>
                    <a:pt x="13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2012;p46">
              <a:extLst>
                <a:ext uri="{FF2B5EF4-FFF2-40B4-BE49-F238E27FC236}">
                  <a16:creationId xmlns:a16="http://schemas.microsoft.com/office/drawing/2014/main" id="{0A059992-DCFC-B3E2-C132-E428846358E1}"/>
                </a:ext>
              </a:extLst>
            </p:cNvPr>
            <p:cNvSpPr/>
            <p:nvPr/>
          </p:nvSpPr>
          <p:spPr>
            <a:xfrm>
              <a:off x="5548524" y="2403437"/>
              <a:ext cx="120823" cy="95929"/>
            </a:xfrm>
            <a:custGeom>
              <a:avLst/>
              <a:gdLst/>
              <a:ahLst/>
              <a:cxnLst/>
              <a:rect l="l" t="t" r="r" b="b"/>
              <a:pathLst>
                <a:path w="3111" h="2470" extrusionOk="0">
                  <a:moveTo>
                    <a:pt x="2963" y="1"/>
                  </a:moveTo>
                  <a:cubicBezTo>
                    <a:pt x="2931" y="1"/>
                    <a:pt x="2898" y="16"/>
                    <a:pt x="2875" y="54"/>
                  </a:cubicBezTo>
                  <a:cubicBezTo>
                    <a:pt x="2432" y="717"/>
                    <a:pt x="2069" y="1412"/>
                    <a:pt x="1785" y="2154"/>
                  </a:cubicBezTo>
                  <a:cubicBezTo>
                    <a:pt x="1327" y="1475"/>
                    <a:pt x="790" y="843"/>
                    <a:pt x="190" y="275"/>
                  </a:cubicBezTo>
                  <a:cubicBezTo>
                    <a:pt x="166" y="251"/>
                    <a:pt x="139" y="239"/>
                    <a:pt x="113" y="239"/>
                  </a:cubicBezTo>
                  <a:cubicBezTo>
                    <a:pt x="87" y="239"/>
                    <a:pt x="64" y="251"/>
                    <a:pt x="48" y="275"/>
                  </a:cubicBezTo>
                  <a:cubicBezTo>
                    <a:pt x="0" y="306"/>
                    <a:pt x="0" y="369"/>
                    <a:pt x="48" y="417"/>
                  </a:cubicBezTo>
                  <a:cubicBezTo>
                    <a:pt x="679" y="1017"/>
                    <a:pt x="1248" y="1680"/>
                    <a:pt x="1722" y="2422"/>
                  </a:cubicBezTo>
                  <a:cubicBezTo>
                    <a:pt x="1738" y="2438"/>
                    <a:pt x="1769" y="2454"/>
                    <a:pt x="1801" y="2470"/>
                  </a:cubicBezTo>
                  <a:lnTo>
                    <a:pt x="1817" y="2470"/>
                  </a:lnTo>
                  <a:cubicBezTo>
                    <a:pt x="1864" y="2454"/>
                    <a:pt x="1896" y="2438"/>
                    <a:pt x="1896" y="2407"/>
                  </a:cubicBezTo>
                  <a:cubicBezTo>
                    <a:pt x="2196" y="1617"/>
                    <a:pt x="2575" y="859"/>
                    <a:pt x="3033" y="164"/>
                  </a:cubicBezTo>
                  <a:cubicBezTo>
                    <a:pt x="3110" y="86"/>
                    <a:pt x="3040" y="1"/>
                    <a:pt x="2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2013;p46">
              <a:extLst>
                <a:ext uri="{FF2B5EF4-FFF2-40B4-BE49-F238E27FC236}">
                  <a16:creationId xmlns:a16="http://schemas.microsoft.com/office/drawing/2014/main" id="{340D9F96-CB5D-1F2A-233A-63F18835B1DE}"/>
                </a:ext>
              </a:extLst>
            </p:cNvPr>
            <p:cNvSpPr/>
            <p:nvPr/>
          </p:nvSpPr>
          <p:spPr>
            <a:xfrm>
              <a:off x="5547281" y="2448800"/>
              <a:ext cx="128863" cy="109444"/>
            </a:xfrm>
            <a:custGeom>
              <a:avLst/>
              <a:gdLst/>
              <a:ahLst/>
              <a:cxnLst/>
              <a:rect l="l" t="t" r="r" b="b"/>
              <a:pathLst>
                <a:path w="3318" h="2818" extrusionOk="0">
                  <a:moveTo>
                    <a:pt x="3201" y="1"/>
                  </a:moveTo>
                  <a:cubicBezTo>
                    <a:pt x="3172" y="1"/>
                    <a:pt x="3145" y="12"/>
                    <a:pt x="3128" y="38"/>
                  </a:cubicBezTo>
                  <a:cubicBezTo>
                    <a:pt x="2543" y="781"/>
                    <a:pt x="2070" y="1602"/>
                    <a:pt x="1706" y="2471"/>
                  </a:cubicBezTo>
                  <a:cubicBezTo>
                    <a:pt x="1327" y="1760"/>
                    <a:pt x="806" y="1128"/>
                    <a:pt x="159" y="623"/>
                  </a:cubicBezTo>
                  <a:cubicBezTo>
                    <a:pt x="144" y="601"/>
                    <a:pt x="124" y="593"/>
                    <a:pt x="102" y="593"/>
                  </a:cubicBezTo>
                  <a:cubicBezTo>
                    <a:pt x="77" y="593"/>
                    <a:pt x="50" y="605"/>
                    <a:pt x="32" y="623"/>
                  </a:cubicBezTo>
                  <a:cubicBezTo>
                    <a:pt x="1" y="670"/>
                    <a:pt x="1" y="733"/>
                    <a:pt x="32" y="765"/>
                  </a:cubicBezTo>
                  <a:cubicBezTo>
                    <a:pt x="648" y="1286"/>
                    <a:pt x="1248" y="1886"/>
                    <a:pt x="1627" y="2755"/>
                  </a:cubicBezTo>
                  <a:cubicBezTo>
                    <a:pt x="1643" y="2802"/>
                    <a:pt x="1675" y="2818"/>
                    <a:pt x="1722" y="2818"/>
                  </a:cubicBezTo>
                  <a:cubicBezTo>
                    <a:pt x="1770" y="2818"/>
                    <a:pt x="1801" y="2786"/>
                    <a:pt x="1817" y="2755"/>
                  </a:cubicBezTo>
                  <a:cubicBezTo>
                    <a:pt x="2164" y="1823"/>
                    <a:pt x="2654" y="939"/>
                    <a:pt x="3286" y="165"/>
                  </a:cubicBezTo>
                  <a:cubicBezTo>
                    <a:pt x="3317" y="117"/>
                    <a:pt x="3317" y="54"/>
                    <a:pt x="3270" y="23"/>
                  </a:cubicBezTo>
                  <a:cubicBezTo>
                    <a:pt x="3249" y="8"/>
                    <a:pt x="3224" y="1"/>
                    <a:pt x="3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2014;p46">
              <a:extLst>
                <a:ext uri="{FF2B5EF4-FFF2-40B4-BE49-F238E27FC236}">
                  <a16:creationId xmlns:a16="http://schemas.microsoft.com/office/drawing/2014/main" id="{F3887A58-77D9-86BE-DB58-FA1887435E54}"/>
                </a:ext>
              </a:extLst>
            </p:cNvPr>
            <p:cNvSpPr/>
            <p:nvPr/>
          </p:nvSpPr>
          <p:spPr>
            <a:xfrm>
              <a:off x="5552447" y="2502786"/>
              <a:ext cx="112629" cy="105172"/>
            </a:xfrm>
            <a:custGeom>
              <a:avLst/>
              <a:gdLst/>
              <a:ahLst/>
              <a:cxnLst/>
              <a:rect l="l" t="t" r="r" b="b"/>
              <a:pathLst>
                <a:path w="2900" h="2708" extrusionOk="0">
                  <a:moveTo>
                    <a:pt x="2783" y="0"/>
                  </a:moveTo>
                  <a:cubicBezTo>
                    <a:pt x="2755" y="0"/>
                    <a:pt x="2728" y="12"/>
                    <a:pt x="2710" y="38"/>
                  </a:cubicBezTo>
                  <a:cubicBezTo>
                    <a:pt x="2174" y="749"/>
                    <a:pt x="1747" y="1538"/>
                    <a:pt x="1447" y="2375"/>
                  </a:cubicBezTo>
                  <a:cubicBezTo>
                    <a:pt x="1115" y="1791"/>
                    <a:pt x="689" y="1238"/>
                    <a:pt x="215" y="749"/>
                  </a:cubicBezTo>
                  <a:cubicBezTo>
                    <a:pt x="193" y="727"/>
                    <a:pt x="169" y="718"/>
                    <a:pt x="145" y="718"/>
                  </a:cubicBezTo>
                  <a:cubicBezTo>
                    <a:pt x="67" y="718"/>
                    <a:pt x="0" y="818"/>
                    <a:pt x="73" y="891"/>
                  </a:cubicBezTo>
                  <a:cubicBezTo>
                    <a:pt x="594" y="1412"/>
                    <a:pt x="1036" y="2012"/>
                    <a:pt x="1384" y="2660"/>
                  </a:cubicBezTo>
                  <a:cubicBezTo>
                    <a:pt x="1400" y="2691"/>
                    <a:pt x="1431" y="2707"/>
                    <a:pt x="1479" y="2707"/>
                  </a:cubicBezTo>
                  <a:cubicBezTo>
                    <a:pt x="1510" y="2707"/>
                    <a:pt x="1558" y="2676"/>
                    <a:pt x="1558" y="2644"/>
                  </a:cubicBezTo>
                  <a:cubicBezTo>
                    <a:pt x="1842" y="1886"/>
                    <a:pt x="2252" y="923"/>
                    <a:pt x="2868" y="165"/>
                  </a:cubicBezTo>
                  <a:cubicBezTo>
                    <a:pt x="2900" y="117"/>
                    <a:pt x="2884" y="54"/>
                    <a:pt x="2853" y="22"/>
                  </a:cubicBezTo>
                  <a:cubicBezTo>
                    <a:pt x="2831" y="8"/>
                    <a:pt x="2807" y="0"/>
                    <a:pt x="2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2015;p46">
              <a:extLst>
                <a:ext uri="{FF2B5EF4-FFF2-40B4-BE49-F238E27FC236}">
                  <a16:creationId xmlns:a16="http://schemas.microsoft.com/office/drawing/2014/main" id="{4C27C00C-564A-839E-D8C1-ADB59CFDC8FC}"/>
                </a:ext>
              </a:extLst>
            </p:cNvPr>
            <p:cNvSpPr/>
            <p:nvPr/>
          </p:nvSpPr>
          <p:spPr>
            <a:xfrm>
              <a:off x="5542543" y="2565432"/>
              <a:ext cx="120707" cy="101405"/>
            </a:xfrm>
            <a:custGeom>
              <a:avLst/>
              <a:gdLst/>
              <a:ahLst/>
              <a:cxnLst/>
              <a:rect l="l" t="t" r="r" b="b"/>
              <a:pathLst>
                <a:path w="3108" h="2611" extrusionOk="0">
                  <a:moveTo>
                    <a:pt x="2999" y="1"/>
                  </a:moveTo>
                  <a:cubicBezTo>
                    <a:pt x="2973" y="1"/>
                    <a:pt x="2950" y="12"/>
                    <a:pt x="2934" y="36"/>
                  </a:cubicBezTo>
                  <a:cubicBezTo>
                    <a:pt x="2413" y="620"/>
                    <a:pt x="1955" y="1268"/>
                    <a:pt x="1560" y="1963"/>
                  </a:cubicBezTo>
                  <a:cubicBezTo>
                    <a:pt x="1513" y="2042"/>
                    <a:pt x="1481" y="2121"/>
                    <a:pt x="1449" y="2200"/>
                  </a:cubicBezTo>
                  <a:cubicBezTo>
                    <a:pt x="1102" y="1552"/>
                    <a:pt x="691" y="936"/>
                    <a:pt x="218" y="368"/>
                  </a:cubicBezTo>
                  <a:cubicBezTo>
                    <a:pt x="194" y="344"/>
                    <a:pt x="167" y="334"/>
                    <a:pt x="142" y="334"/>
                  </a:cubicBezTo>
                  <a:cubicBezTo>
                    <a:pt x="66" y="334"/>
                    <a:pt x="0" y="423"/>
                    <a:pt x="60" y="494"/>
                  </a:cubicBezTo>
                  <a:cubicBezTo>
                    <a:pt x="581" y="1110"/>
                    <a:pt x="1039" y="1805"/>
                    <a:pt x="1386" y="2547"/>
                  </a:cubicBezTo>
                  <a:cubicBezTo>
                    <a:pt x="1402" y="2579"/>
                    <a:pt x="1434" y="2610"/>
                    <a:pt x="1481" y="2610"/>
                  </a:cubicBezTo>
                  <a:lnTo>
                    <a:pt x="1497" y="2610"/>
                  </a:lnTo>
                  <a:cubicBezTo>
                    <a:pt x="1528" y="2594"/>
                    <a:pt x="1560" y="2563"/>
                    <a:pt x="1576" y="2515"/>
                  </a:cubicBezTo>
                  <a:cubicBezTo>
                    <a:pt x="1592" y="2358"/>
                    <a:pt x="1639" y="2200"/>
                    <a:pt x="1734" y="2073"/>
                  </a:cubicBezTo>
                  <a:cubicBezTo>
                    <a:pt x="2113" y="1394"/>
                    <a:pt x="2555" y="762"/>
                    <a:pt x="3076" y="178"/>
                  </a:cubicBezTo>
                  <a:cubicBezTo>
                    <a:pt x="3108" y="131"/>
                    <a:pt x="3108" y="68"/>
                    <a:pt x="3076" y="36"/>
                  </a:cubicBezTo>
                  <a:cubicBezTo>
                    <a:pt x="3052" y="12"/>
                    <a:pt x="3025" y="1"/>
                    <a:pt x="2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2016;p46">
              <a:extLst>
                <a:ext uri="{FF2B5EF4-FFF2-40B4-BE49-F238E27FC236}">
                  <a16:creationId xmlns:a16="http://schemas.microsoft.com/office/drawing/2014/main" id="{36CABC03-4883-84C9-5F25-77C31C81E1AC}"/>
                </a:ext>
              </a:extLst>
            </p:cNvPr>
            <p:cNvSpPr/>
            <p:nvPr/>
          </p:nvSpPr>
          <p:spPr>
            <a:xfrm>
              <a:off x="5525687" y="2605241"/>
              <a:ext cx="120474" cy="122921"/>
            </a:xfrm>
            <a:custGeom>
              <a:avLst/>
              <a:gdLst/>
              <a:ahLst/>
              <a:cxnLst/>
              <a:rect l="l" t="t" r="r" b="b"/>
              <a:pathLst>
                <a:path w="3102" h="3165" extrusionOk="0">
                  <a:moveTo>
                    <a:pt x="146" y="1"/>
                  </a:moveTo>
                  <a:cubicBezTo>
                    <a:pt x="75" y="1"/>
                    <a:pt x="1" y="86"/>
                    <a:pt x="67" y="164"/>
                  </a:cubicBezTo>
                  <a:cubicBezTo>
                    <a:pt x="762" y="1127"/>
                    <a:pt x="1331" y="1996"/>
                    <a:pt x="1394" y="3070"/>
                  </a:cubicBezTo>
                  <a:cubicBezTo>
                    <a:pt x="1394" y="3117"/>
                    <a:pt x="1425" y="3149"/>
                    <a:pt x="1473" y="3164"/>
                  </a:cubicBezTo>
                  <a:lnTo>
                    <a:pt x="1489" y="3164"/>
                  </a:lnTo>
                  <a:cubicBezTo>
                    <a:pt x="1520" y="3164"/>
                    <a:pt x="1568" y="3133"/>
                    <a:pt x="1583" y="3085"/>
                  </a:cubicBezTo>
                  <a:cubicBezTo>
                    <a:pt x="1852" y="2296"/>
                    <a:pt x="2357" y="1601"/>
                    <a:pt x="3036" y="1080"/>
                  </a:cubicBezTo>
                  <a:cubicBezTo>
                    <a:pt x="3102" y="1015"/>
                    <a:pt x="3037" y="906"/>
                    <a:pt x="2960" y="906"/>
                  </a:cubicBezTo>
                  <a:cubicBezTo>
                    <a:pt x="2943" y="906"/>
                    <a:pt x="2926" y="911"/>
                    <a:pt x="2910" y="922"/>
                  </a:cubicBezTo>
                  <a:cubicBezTo>
                    <a:pt x="2326" y="1380"/>
                    <a:pt x="1852" y="1980"/>
                    <a:pt x="1536" y="2659"/>
                  </a:cubicBezTo>
                  <a:cubicBezTo>
                    <a:pt x="1346" y="1617"/>
                    <a:pt x="715" y="717"/>
                    <a:pt x="225" y="53"/>
                  </a:cubicBezTo>
                  <a:cubicBezTo>
                    <a:pt x="206" y="16"/>
                    <a:pt x="177"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2017;p46">
              <a:extLst>
                <a:ext uri="{FF2B5EF4-FFF2-40B4-BE49-F238E27FC236}">
                  <a16:creationId xmlns:a16="http://schemas.microsoft.com/office/drawing/2014/main" id="{A7586CDF-D8B2-CD9A-7CCC-F18A6B652A0F}"/>
                </a:ext>
              </a:extLst>
            </p:cNvPr>
            <p:cNvSpPr/>
            <p:nvPr/>
          </p:nvSpPr>
          <p:spPr>
            <a:xfrm>
              <a:off x="5517570" y="2684277"/>
              <a:ext cx="138922" cy="132824"/>
            </a:xfrm>
            <a:custGeom>
              <a:avLst/>
              <a:gdLst/>
              <a:ahLst/>
              <a:cxnLst/>
              <a:rect l="l" t="t" r="r" b="b"/>
              <a:pathLst>
                <a:path w="3577" h="3420" extrusionOk="0">
                  <a:moveTo>
                    <a:pt x="134" y="0"/>
                  </a:moveTo>
                  <a:cubicBezTo>
                    <a:pt x="68" y="0"/>
                    <a:pt x="1" y="63"/>
                    <a:pt x="39" y="150"/>
                  </a:cubicBezTo>
                  <a:cubicBezTo>
                    <a:pt x="150" y="419"/>
                    <a:pt x="276" y="703"/>
                    <a:pt x="418" y="972"/>
                  </a:cubicBezTo>
                  <a:cubicBezTo>
                    <a:pt x="639" y="1351"/>
                    <a:pt x="797" y="1777"/>
                    <a:pt x="876" y="2219"/>
                  </a:cubicBezTo>
                  <a:cubicBezTo>
                    <a:pt x="940" y="2582"/>
                    <a:pt x="908" y="2946"/>
                    <a:pt x="797" y="3293"/>
                  </a:cubicBezTo>
                  <a:cubicBezTo>
                    <a:pt x="782" y="3340"/>
                    <a:pt x="813" y="3404"/>
                    <a:pt x="861" y="3419"/>
                  </a:cubicBezTo>
                  <a:lnTo>
                    <a:pt x="892" y="3419"/>
                  </a:lnTo>
                  <a:cubicBezTo>
                    <a:pt x="940" y="3419"/>
                    <a:pt x="971" y="3388"/>
                    <a:pt x="987" y="3356"/>
                  </a:cubicBezTo>
                  <a:cubicBezTo>
                    <a:pt x="1445" y="2235"/>
                    <a:pt x="2329" y="1366"/>
                    <a:pt x="3466" y="940"/>
                  </a:cubicBezTo>
                  <a:cubicBezTo>
                    <a:pt x="3576" y="899"/>
                    <a:pt x="3531" y="738"/>
                    <a:pt x="3434" y="738"/>
                  </a:cubicBezTo>
                  <a:cubicBezTo>
                    <a:pt x="3420" y="738"/>
                    <a:pt x="3404" y="742"/>
                    <a:pt x="3387" y="750"/>
                  </a:cubicBezTo>
                  <a:cubicBezTo>
                    <a:pt x="2440" y="1114"/>
                    <a:pt x="1634" y="1793"/>
                    <a:pt x="1113" y="2677"/>
                  </a:cubicBezTo>
                  <a:cubicBezTo>
                    <a:pt x="1113" y="2503"/>
                    <a:pt x="1097" y="2345"/>
                    <a:pt x="1082" y="2188"/>
                  </a:cubicBezTo>
                  <a:cubicBezTo>
                    <a:pt x="987" y="1730"/>
                    <a:pt x="813" y="1287"/>
                    <a:pt x="592" y="877"/>
                  </a:cubicBezTo>
                  <a:cubicBezTo>
                    <a:pt x="450" y="608"/>
                    <a:pt x="339" y="356"/>
                    <a:pt x="229" y="87"/>
                  </a:cubicBezTo>
                  <a:cubicBezTo>
                    <a:pt x="217" y="26"/>
                    <a:pt x="176"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2018;p46">
              <a:extLst>
                <a:ext uri="{FF2B5EF4-FFF2-40B4-BE49-F238E27FC236}">
                  <a16:creationId xmlns:a16="http://schemas.microsoft.com/office/drawing/2014/main" id="{0667B73F-7DA8-7B74-B063-3F4F673C431D}"/>
                </a:ext>
              </a:extLst>
            </p:cNvPr>
            <p:cNvSpPr/>
            <p:nvPr/>
          </p:nvSpPr>
          <p:spPr>
            <a:xfrm>
              <a:off x="5537494" y="2683656"/>
              <a:ext cx="103075" cy="72121"/>
            </a:xfrm>
            <a:custGeom>
              <a:avLst/>
              <a:gdLst/>
              <a:ahLst/>
              <a:cxnLst/>
              <a:rect l="l" t="t" r="r" b="b"/>
              <a:pathLst>
                <a:path w="2654" h="1857" extrusionOk="0">
                  <a:moveTo>
                    <a:pt x="109" y="0"/>
                  </a:moveTo>
                  <a:cubicBezTo>
                    <a:pt x="83" y="0"/>
                    <a:pt x="55" y="8"/>
                    <a:pt x="32" y="24"/>
                  </a:cubicBezTo>
                  <a:cubicBezTo>
                    <a:pt x="0" y="72"/>
                    <a:pt x="0" y="135"/>
                    <a:pt x="32" y="166"/>
                  </a:cubicBezTo>
                  <a:cubicBezTo>
                    <a:pt x="442" y="624"/>
                    <a:pt x="727" y="1177"/>
                    <a:pt x="853" y="1793"/>
                  </a:cubicBezTo>
                  <a:cubicBezTo>
                    <a:pt x="853" y="1825"/>
                    <a:pt x="885" y="1856"/>
                    <a:pt x="916" y="1856"/>
                  </a:cubicBezTo>
                  <a:lnTo>
                    <a:pt x="948" y="1856"/>
                  </a:lnTo>
                  <a:cubicBezTo>
                    <a:pt x="979" y="1856"/>
                    <a:pt x="995" y="1840"/>
                    <a:pt x="1027" y="1809"/>
                  </a:cubicBezTo>
                  <a:cubicBezTo>
                    <a:pt x="1406" y="1256"/>
                    <a:pt x="1943" y="845"/>
                    <a:pt x="2574" y="593"/>
                  </a:cubicBezTo>
                  <a:cubicBezTo>
                    <a:pt x="2622" y="577"/>
                    <a:pt x="2653" y="514"/>
                    <a:pt x="2622" y="466"/>
                  </a:cubicBezTo>
                  <a:cubicBezTo>
                    <a:pt x="2609" y="427"/>
                    <a:pt x="2564" y="399"/>
                    <a:pt x="2522" y="399"/>
                  </a:cubicBezTo>
                  <a:cubicBezTo>
                    <a:pt x="2513" y="399"/>
                    <a:pt x="2504" y="400"/>
                    <a:pt x="2495" y="403"/>
                  </a:cubicBezTo>
                  <a:cubicBezTo>
                    <a:pt x="1911" y="640"/>
                    <a:pt x="1390" y="1035"/>
                    <a:pt x="979" y="1524"/>
                  </a:cubicBezTo>
                  <a:cubicBezTo>
                    <a:pt x="837" y="972"/>
                    <a:pt x="553" y="451"/>
                    <a:pt x="174" y="24"/>
                  </a:cubicBezTo>
                  <a:cubicBezTo>
                    <a:pt x="158" y="8"/>
                    <a:pt x="134"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2019;p46">
              <a:extLst>
                <a:ext uri="{FF2B5EF4-FFF2-40B4-BE49-F238E27FC236}">
                  <a16:creationId xmlns:a16="http://schemas.microsoft.com/office/drawing/2014/main" id="{DFF65156-CE0E-018E-9049-912692A76BCE}"/>
                </a:ext>
              </a:extLst>
            </p:cNvPr>
            <p:cNvSpPr/>
            <p:nvPr/>
          </p:nvSpPr>
          <p:spPr>
            <a:xfrm>
              <a:off x="5511744" y="2730068"/>
              <a:ext cx="125484" cy="120163"/>
            </a:xfrm>
            <a:custGeom>
              <a:avLst/>
              <a:gdLst/>
              <a:ahLst/>
              <a:cxnLst/>
              <a:rect l="l" t="t" r="r" b="b"/>
              <a:pathLst>
                <a:path w="3231" h="3094" extrusionOk="0">
                  <a:moveTo>
                    <a:pt x="131" y="1"/>
                  </a:moveTo>
                  <a:cubicBezTo>
                    <a:pt x="65" y="1"/>
                    <a:pt x="0" y="67"/>
                    <a:pt x="31" y="140"/>
                  </a:cubicBezTo>
                  <a:cubicBezTo>
                    <a:pt x="458" y="1024"/>
                    <a:pt x="679" y="2003"/>
                    <a:pt x="663" y="2998"/>
                  </a:cubicBezTo>
                  <a:cubicBezTo>
                    <a:pt x="663" y="3030"/>
                    <a:pt x="695" y="3077"/>
                    <a:pt x="726" y="3093"/>
                  </a:cubicBezTo>
                  <a:lnTo>
                    <a:pt x="774" y="3093"/>
                  </a:lnTo>
                  <a:cubicBezTo>
                    <a:pt x="789" y="3093"/>
                    <a:pt x="821" y="3077"/>
                    <a:pt x="853" y="3046"/>
                  </a:cubicBezTo>
                  <a:cubicBezTo>
                    <a:pt x="1484" y="2225"/>
                    <a:pt x="2258" y="1530"/>
                    <a:pt x="3127" y="961"/>
                  </a:cubicBezTo>
                  <a:cubicBezTo>
                    <a:pt x="3231" y="896"/>
                    <a:pt x="3164" y="767"/>
                    <a:pt x="3075" y="767"/>
                  </a:cubicBezTo>
                  <a:cubicBezTo>
                    <a:pt x="3056" y="767"/>
                    <a:pt x="3036" y="773"/>
                    <a:pt x="3016" y="787"/>
                  </a:cubicBezTo>
                  <a:cubicBezTo>
                    <a:pt x="2211" y="1324"/>
                    <a:pt x="1484" y="1972"/>
                    <a:pt x="853" y="2714"/>
                  </a:cubicBezTo>
                  <a:cubicBezTo>
                    <a:pt x="837" y="1782"/>
                    <a:pt x="616" y="882"/>
                    <a:pt x="221" y="61"/>
                  </a:cubicBezTo>
                  <a:cubicBezTo>
                    <a:pt x="200" y="18"/>
                    <a:pt x="165"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2020;p46">
              <a:extLst>
                <a:ext uri="{FF2B5EF4-FFF2-40B4-BE49-F238E27FC236}">
                  <a16:creationId xmlns:a16="http://schemas.microsoft.com/office/drawing/2014/main" id="{409018B2-78FA-DE06-519B-3E0FE0CFA4CD}"/>
                </a:ext>
              </a:extLst>
            </p:cNvPr>
            <p:cNvSpPr/>
            <p:nvPr/>
          </p:nvSpPr>
          <p:spPr>
            <a:xfrm>
              <a:off x="5496986" y="2812288"/>
              <a:ext cx="124202" cy="94375"/>
            </a:xfrm>
            <a:custGeom>
              <a:avLst/>
              <a:gdLst/>
              <a:ahLst/>
              <a:cxnLst/>
              <a:rect l="l" t="t" r="r" b="b"/>
              <a:pathLst>
                <a:path w="3198" h="2430" extrusionOk="0">
                  <a:moveTo>
                    <a:pt x="129" y="0"/>
                  </a:moveTo>
                  <a:cubicBezTo>
                    <a:pt x="114" y="0"/>
                    <a:pt x="97" y="4"/>
                    <a:pt x="80" y="13"/>
                  </a:cubicBezTo>
                  <a:cubicBezTo>
                    <a:pt x="32" y="29"/>
                    <a:pt x="1" y="76"/>
                    <a:pt x="32" y="139"/>
                  </a:cubicBezTo>
                  <a:cubicBezTo>
                    <a:pt x="301" y="834"/>
                    <a:pt x="411" y="1576"/>
                    <a:pt x="380" y="2334"/>
                  </a:cubicBezTo>
                  <a:cubicBezTo>
                    <a:pt x="380" y="2366"/>
                    <a:pt x="396" y="2413"/>
                    <a:pt x="443" y="2429"/>
                  </a:cubicBezTo>
                  <a:lnTo>
                    <a:pt x="475" y="2429"/>
                  </a:lnTo>
                  <a:cubicBezTo>
                    <a:pt x="506" y="2429"/>
                    <a:pt x="538" y="2429"/>
                    <a:pt x="554" y="2397"/>
                  </a:cubicBezTo>
                  <a:cubicBezTo>
                    <a:pt x="1138" y="1497"/>
                    <a:pt x="2038" y="834"/>
                    <a:pt x="3080" y="534"/>
                  </a:cubicBezTo>
                  <a:cubicBezTo>
                    <a:pt x="3197" y="505"/>
                    <a:pt x="3166" y="341"/>
                    <a:pt x="3061" y="341"/>
                  </a:cubicBezTo>
                  <a:cubicBezTo>
                    <a:pt x="3052" y="341"/>
                    <a:pt x="3043" y="342"/>
                    <a:pt x="3033" y="344"/>
                  </a:cubicBezTo>
                  <a:cubicBezTo>
                    <a:pt x="2054" y="613"/>
                    <a:pt x="1201" y="1197"/>
                    <a:pt x="585" y="2018"/>
                  </a:cubicBezTo>
                  <a:cubicBezTo>
                    <a:pt x="569" y="1355"/>
                    <a:pt x="443" y="692"/>
                    <a:pt x="206" y="60"/>
                  </a:cubicBezTo>
                  <a:cubicBezTo>
                    <a:pt x="195" y="26"/>
                    <a:pt x="167"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2021;p46">
              <a:extLst>
                <a:ext uri="{FF2B5EF4-FFF2-40B4-BE49-F238E27FC236}">
                  <a16:creationId xmlns:a16="http://schemas.microsoft.com/office/drawing/2014/main" id="{26CEAB5F-728B-FB39-6D36-141515249910}"/>
                </a:ext>
              </a:extLst>
            </p:cNvPr>
            <p:cNvSpPr/>
            <p:nvPr/>
          </p:nvSpPr>
          <p:spPr>
            <a:xfrm>
              <a:off x="5479819" y="2868410"/>
              <a:ext cx="105133" cy="81792"/>
            </a:xfrm>
            <a:custGeom>
              <a:avLst/>
              <a:gdLst/>
              <a:ahLst/>
              <a:cxnLst/>
              <a:rect l="l" t="t" r="r" b="b"/>
              <a:pathLst>
                <a:path w="2707" h="2106" extrusionOk="0">
                  <a:moveTo>
                    <a:pt x="120" y="1"/>
                  </a:moveTo>
                  <a:cubicBezTo>
                    <a:pt x="112" y="1"/>
                    <a:pt x="104" y="2"/>
                    <a:pt x="95" y="5"/>
                  </a:cubicBezTo>
                  <a:cubicBezTo>
                    <a:pt x="32" y="5"/>
                    <a:pt x="1" y="68"/>
                    <a:pt x="16" y="115"/>
                  </a:cubicBezTo>
                  <a:lnTo>
                    <a:pt x="32" y="163"/>
                  </a:lnTo>
                  <a:cubicBezTo>
                    <a:pt x="174" y="779"/>
                    <a:pt x="269" y="1395"/>
                    <a:pt x="301" y="2011"/>
                  </a:cubicBezTo>
                  <a:cubicBezTo>
                    <a:pt x="285" y="2058"/>
                    <a:pt x="316" y="2090"/>
                    <a:pt x="364" y="2105"/>
                  </a:cubicBezTo>
                  <a:lnTo>
                    <a:pt x="395" y="2105"/>
                  </a:lnTo>
                  <a:cubicBezTo>
                    <a:pt x="427" y="2105"/>
                    <a:pt x="443" y="2090"/>
                    <a:pt x="474" y="2074"/>
                  </a:cubicBezTo>
                  <a:cubicBezTo>
                    <a:pt x="980" y="1316"/>
                    <a:pt x="1722" y="763"/>
                    <a:pt x="2575" y="463"/>
                  </a:cubicBezTo>
                  <a:cubicBezTo>
                    <a:pt x="2706" y="419"/>
                    <a:pt x="2662" y="254"/>
                    <a:pt x="2555" y="254"/>
                  </a:cubicBezTo>
                  <a:cubicBezTo>
                    <a:pt x="2546" y="254"/>
                    <a:pt x="2537" y="255"/>
                    <a:pt x="2527" y="258"/>
                  </a:cubicBezTo>
                  <a:cubicBezTo>
                    <a:pt x="1706" y="542"/>
                    <a:pt x="996" y="1047"/>
                    <a:pt x="474" y="1726"/>
                  </a:cubicBezTo>
                  <a:cubicBezTo>
                    <a:pt x="443" y="1189"/>
                    <a:pt x="348" y="652"/>
                    <a:pt x="222" y="131"/>
                  </a:cubicBezTo>
                  <a:lnTo>
                    <a:pt x="206" y="84"/>
                  </a:lnTo>
                  <a:cubicBezTo>
                    <a:pt x="193" y="32"/>
                    <a:pt x="158"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2022;p46">
              <a:extLst>
                <a:ext uri="{FF2B5EF4-FFF2-40B4-BE49-F238E27FC236}">
                  <a16:creationId xmlns:a16="http://schemas.microsoft.com/office/drawing/2014/main" id="{8E1B45DB-7936-19EA-C2EC-7D10238DF2D7}"/>
                </a:ext>
              </a:extLst>
            </p:cNvPr>
            <p:cNvSpPr/>
            <p:nvPr/>
          </p:nvSpPr>
          <p:spPr>
            <a:xfrm>
              <a:off x="4364735" y="2399087"/>
              <a:ext cx="930508" cy="985152"/>
            </a:xfrm>
            <a:custGeom>
              <a:avLst/>
              <a:gdLst/>
              <a:ahLst/>
              <a:cxnLst/>
              <a:rect l="l" t="t" r="r" b="b"/>
              <a:pathLst>
                <a:path w="23959" h="25366" extrusionOk="0">
                  <a:moveTo>
                    <a:pt x="8706" y="1"/>
                  </a:moveTo>
                  <a:cubicBezTo>
                    <a:pt x="7601" y="1"/>
                    <a:pt x="6761" y="1515"/>
                    <a:pt x="5718" y="3150"/>
                  </a:cubicBezTo>
                  <a:cubicBezTo>
                    <a:pt x="5395" y="3897"/>
                    <a:pt x="4969" y="4134"/>
                    <a:pt x="4428" y="4134"/>
                  </a:cubicBezTo>
                  <a:cubicBezTo>
                    <a:pt x="4121" y="4134"/>
                    <a:pt x="3778" y="4058"/>
                    <a:pt x="3396" y="3956"/>
                  </a:cubicBezTo>
                  <a:cubicBezTo>
                    <a:pt x="64" y="4603"/>
                    <a:pt x="2196" y="9152"/>
                    <a:pt x="1217" y="11362"/>
                  </a:cubicBezTo>
                  <a:cubicBezTo>
                    <a:pt x="569" y="12563"/>
                    <a:pt x="1" y="13873"/>
                    <a:pt x="885" y="15105"/>
                  </a:cubicBezTo>
                  <a:cubicBezTo>
                    <a:pt x="2854" y="18529"/>
                    <a:pt x="9086" y="25366"/>
                    <a:pt x="13149" y="25366"/>
                  </a:cubicBezTo>
                  <a:cubicBezTo>
                    <a:pt x="13584" y="25366"/>
                    <a:pt x="13994" y="25287"/>
                    <a:pt x="14372" y="25118"/>
                  </a:cubicBezTo>
                  <a:cubicBezTo>
                    <a:pt x="16030" y="24375"/>
                    <a:pt x="18131" y="19875"/>
                    <a:pt x="19584" y="18785"/>
                  </a:cubicBezTo>
                  <a:cubicBezTo>
                    <a:pt x="21337" y="17443"/>
                    <a:pt x="21621" y="13352"/>
                    <a:pt x="23058" y="11678"/>
                  </a:cubicBezTo>
                  <a:cubicBezTo>
                    <a:pt x="23547" y="11126"/>
                    <a:pt x="23958" y="10462"/>
                    <a:pt x="23942" y="9736"/>
                  </a:cubicBezTo>
                  <a:cubicBezTo>
                    <a:pt x="23895" y="7730"/>
                    <a:pt x="21352" y="7446"/>
                    <a:pt x="20121" y="6372"/>
                  </a:cubicBezTo>
                  <a:cubicBezTo>
                    <a:pt x="19220" y="5330"/>
                    <a:pt x="20010" y="3577"/>
                    <a:pt x="19299" y="2408"/>
                  </a:cubicBezTo>
                  <a:cubicBezTo>
                    <a:pt x="18751" y="1693"/>
                    <a:pt x="18119" y="1449"/>
                    <a:pt x="17442" y="1449"/>
                  </a:cubicBezTo>
                  <a:cubicBezTo>
                    <a:pt x="15982" y="1449"/>
                    <a:pt x="14310" y="2583"/>
                    <a:pt x="12800" y="2583"/>
                  </a:cubicBezTo>
                  <a:cubicBezTo>
                    <a:pt x="12147" y="2583"/>
                    <a:pt x="11523" y="2370"/>
                    <a:pt x="10961" y="1761"/>
                  </a:cubicBezTo>
                  <a:cubicBezTo>
                    <a:pt x="10062" y="499"/>
                    <a:pt x="9340" y="1"/>
                    <a:pt x="8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2023;p46">
              <a:extLst>
                <a:ext uri="{FF2B5EF4-FFF2-40B4-BE49-F238E27FC236}">
                  <a16:creationId xmlns:a16="http://schemas.microsoft.com/office/drawing/2014/main" id="{436AAC30-E8A6-B114-DB0E-363A0C961740}"/>
                </a:ext>
              </a:extLst>
            </p:cNvPr>
            <p:cNvSpPr/>
            <p:nvPr/>
          </p:nvSpPr>
          <p:spPr>
            <a:xfrm>
              <a:off x="4682704" y="2556383"/>
              <a:ext cx="225529" cy="465545"/>
            </a:xfrm>
            <a:custGeom>
              <a:avLst/>
              <a:gdLst/>
              <a:ahLst/>
              <a:cxnLst/>
              <a:rect l="l" t="t" r="r" b="b"/>
              <a:pathLst>
                <a:path w="5807" h="11987" extrusionOk="0">
                  <a:moveTo>
                    <a:pt x="145" y="1"/>
                  </a:moveTo>
                  <a:cubicBezTo>
                    <a:pt x="67" y="1"/>
                    <a:pt x="1" y="102"/>
                    <a:pt x="73" y="174"/>
                  </a:cubicBezTo>
                  <a:cubicBezTo>
                    <a:pt x="1479" y="1548"/>
                    <a:pt x="2663" y="3380"/>
                    <a:pt x="3611" y="5638"/>
                  </a:cubicBezTo>
                  <a:cubicBezTo>
                    <a:pt x="4464" y="7660"/>
                    <a:pt x="5048" y="9823"/>
                    <a:pt x="5616" y="11908"/>
                  </a:cubicBezTo>
                  <a:cubicBezTo>
                    <a:pt x="5616" y="11955"/>
                    <a:pt x="5664" y="11987"/>
                    <a:pt x="5711" y="11987"/>
                  </a:cubicBezTo>
                  <a:cubicBezTo>
                    <a:pt x="5711" y="11987"/>
                    <a:pt x="5727" y="11971"/>
                    <a:pt x="5727" y="11971"/>
                  </a:cubicBezTo>
                  <a:cubicBezTo>
                    <a:pt x="5774" y="11955"/>
                    <a:pt x="5806" y="11908"/>
                    <a:pt x="5806" y="11861"/>
                  </a:cubicBezTo>
                  <a:cubicBezTo>
                    <a:pt x="5237" y="9760"/>
                    <a:pt x="4637" y="7597"/>
                    <a:pt x="3785" y="5575"/>
                  </a:cubicBezTo>
                  <a:cubicBezTo>
                    <a:pt x="2837" y="3285"/>
                    <a:pt x="1637" y="1422"/>
                    <a:pt x="215" y="32"/>
                  </a:cubicBezTo>
                  <a:cubicBezTo>
                    <a:pt x="193" y="10"/>
                    <a:pt x="169" y="1"/>
                    <a:pt x="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2024;p46">
              <a:extLst>
                <a:ext uri="{FF2B5EF4-FFF2-40B4-BE49-F238E27FC236}">
                  <a16:creationId xmlns:a16="http://schemas.microsoft.com/office/drawing/2014/main" id="{ED3F7F30-1A87-CCCC-AA07-0260EB72205B}"/>
                </a:ext>
              </a:extLst>
            </p:cNvPr>
            <p:cNvSpPr/>
            <p:nvPr/>
          </p:nvSpPr>
          <p:spPr>
            <a:xfrm>
              <a:off x="4515738" y="2684005"/>
              <a:ext cx="285494" cy="95657"/>
            </a:xfrm>
            <a:custGeom>
              <a:avLst/>
              <a:gdLst/>
              <a:ahLst/>
              <a:cxnLst/>
              <a:rect l="l" t="t" r="r" b="b"/>
              <a:pathLst>
                <a:path w="7351" h="2463" extrusionOk="0">
                  <a:moveTo>
                    <a:pt x="137" y="1"/>
                  </a:moveTo>
                  <a:cubicBezTo>
                    <a:pt x="66" y="1"/>
                    <a:pt x="0" y="79"/>
                    <a:pt x="45" y="157"/>
                  </a:cubicBezTo>
                  <a:cubicBezTo>
                    <a:pt x="1009" y="1594"/>
                    <a:pt x="2635" y="2463"/>
                    <a:pt x="4372" y="2463"/>
                  </a:cubicBezTo>
                  <a:cubicBezTo>
                    <a:pt x="4815" y="2463"/>
                    <a:pt x="5257" y="2400"/>
                    <a:pt x="5699" y="2273"/>
                  </a:cubicBezTo>
                  <a:cubicBezTo>
                    <a:pt x="6646" y="1989"/>
                    <a:pt x="7215" y="1452"/>
                    <a:pt x="7341" y="710"/>
                  </a:cubicBezTo>
                  <a:cubicBezTo>
                    <a:pt x="7350" y="639"/>
                    <a:pt x="7294" y="598"/>
                    <a:pt x="7238" y="598"/>
                  </a:cubicBezTo>
                  <a:cubicBezTo>
                    <a:pt x="7194" y="598"/>
                    <a:pt x="7150" y="623"/>
                    <a:pt x="7136" y="678"/>
                  </a:cubicBezTo>
                  <a:cubicBezTo>
                    <a:pt x="7025" y="1358"/>
                    <a:pt x="6520" y="1816"/>
                    <a:pt x="5636" y="2084"/>
                  </a:cubicBezTo>
                  <a:cubicBezTo>
                    <a:pt x="5209" y="2199"/>
                    <a:pt x="4777" y="2254"/>
                    <a:pt x="4349" y="2254"/>
                  </a:cubicBezTo>
                  <a:cubicBezTo>
                    <a:pt x="2720" y="2254"/>
                    <a:pt x="1157" y="1448"/>
                    <a:pt x="219" y="47"/>
                  </a:cubicBezTo>
                  <a:cubicBezTo>
                    <a:pt x="196" y="14"/>
                    <a:pt x="166"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2025;p46">
              <a:extLst>
                <a:ext uri="{FF2B5EF4-FFF2-40B4-BE49-F238E27FC236}">
                  <a16:creationId xmlns:a16="http://schemas.microsoft.com/office/drawing/2014/main" id="{AEDAD181-EA13-8C62-6B73-5514715FD228}"/>
                </a:ext>
              </a:extLst>
            </p:cNvPr>
            <p:cNvSpPr/>
            <p:nvPr/>
          </p:nvSpPr>
          <p:spPr>
            <a:xfrm>
              <a:off x="4836425" y="2558441"/>
              <a:ext cx="173604" cy="248832"/>
            </a:xfrm>
            <a:custGeom>
              <a:avLst/>
              <a:gdLst/>
              <a:ahLst/>
              <a:cxnLst/>
              <a:rect l="l" t="t" r="r" b="b"/>
              <a:pathLst>
                <a:path w="4470" h="6407" extrusionOk="0">
                  <a:moveTo>
                    <a:pt x="4169" y="1"/>
                  </a:moveTo>
                  <a:cubicBezTo>
                    <a:pt x="4106" y="1"/>
                    <a:pt x="4040" y="52"/>
                    <a:pt x="4059" y="137"/>
                  </a:cubicBezTo>
                  <a:cubicBezTo>
                    <a:pt x="4264" y="864"/>
                    <a:pt x="4091" y="1637"/>
                    <a:pt x="3885" y="2427"/>
                  </a:cubicBezTo>
                  <a:cubicBezTo>
                    <a:pt x="3664" y="3280"/>
                    <a:pt x="3411" y="4164"/>
                    <a:pt x="2875" y="4859"/>
                  </a:cubicBezTo>
                  <a:cubicBezTo>
                    <a:pt x="2221" y="5699"/>
                    <a:pt x="1216" y="6202"/>
                    <a:pt x="145" y="6202"/>
                  </a:cubicBezTo>
                  <a:cubicBezTo>
                    <a:pt x="128" y="6202"/>
                    <a:pt x="112" y="6202"/>
                    <a:pt x="95" y="6201"/>
                  </a:cubicBezTo>
                  <a:cubicBezTo>
                    <a:pt x="48" y="6201"/>
                    <a:pt x="0" y="6249"/>
                    <a:pt x="0" y="6296"/>
                  </a:cubicBezTo>
                  <a:cubicBezTo>
                    <a:pt x="0" y="6359"/>
                    <a:pt x="48" y="6391"/>
                    <a:pt x="95" y="6407"/>
                  </a:cubicBezTo>
                  <a:lnTo>
                    <a:pt x="142" y="6407"/>
                  </a:lnTo>
                  <a:cubicBezTo>
                    <a:pt x="1279" y="6391"/>
                    <a:pt x="2338" y="5870"/>
                    <a:pt x="3048" y="4985"/>
                  </a:cubicBezTo>
                  <a:cubicBezTo>
                    <a:pt x="3601" y="4243"/>
                    <a:pt x="3869" y="3343"/>
                    <a:pt x="4091" y="2474"/>
                  </a:cubicBezTo>
                  <a:cubicBezTo>
                    <a:pt x="4296" y="1685"/>
                    <a:pt x="4470" y="864"/>
                    <a:pt x="4264" y="74"/>
                  </a:cubicBezTo>
                  <a:cubicBezTo>
                    <a:pt x="4252" y="23"/>
                    <a:pt x="4211" y="1"/>
                    <a:pt x="4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2026;p46">
              <a:extLst>
                <a:ext uri="{FF2B5EF4-FFF2-40B4-BE49-F238E27FC236}">
                  <a16:creationId xmlns:a16="http://schemas.microsoft.com/office/drawing/2014/main" id="{4CDAB4B7-222E-F5E9-2E49-75CA54DC8BF5}"/>
                </a:ext>
              </a:extLst>
            </p:cNvPr>
            <p:cNvSpPr/>
            <p:nvPr/>
          </p:nvSpPr>
          <p:spPr>
            <a:xfrm>
              <a:off x="4668955" y="2618291"/>
              <a:ext cx="104939" cy="55887"/>
            </a:xfrm>
            <a:custGeom>
              <a:avLst/>
              <a:gdLst/>
              <a:ahLst/>
              <a:cxnLst/>
              <a:rect l="l" t="t" r="r" b="b"/>
              <a:pathLst>
                <a:path w="2702" h="1439" extrusionOk="0">
                  <a:moveTo>
                    <a:pt x="102" y="1"/>
                  </a:moveTo>
                  <a:cubicBezTo>
                    <a:pt x="84" y="1"/>
                    <a:pt x="65" y="6"/>
                    <a:pt x="48" y="17"/>
                  </a:cubicBezTo>
                  <a:cubicBezTo>
                    <a:pt x="1" y="49"/>
                    <a:pt x="1" y="112"/>
                    <a:pt x="33" y="160"/>
                  </a:cubicBezTo>
                  <a:cubicBezTo>
                    <a:pt x="554" y="949"/>
                    <a:pt x="1422" y="1423"/>
                    <a:pt x="2370" y="1439"/>
                  </a:cubicBezTo>
                  <a:cubicBezTo>
                    <a:pt x="2449" y="1439"/>
                    <a:pt x="2528" y="1439"/>
                    <a:pt x="2607" y="1423"/>
                  </a:cubicBezTo>
                  <a:cubicBezTo>
                    <a:pt x="2654" y="1423"/>
                    <a:pt x="2701" y="1376"/>
                    <a:pt x="2701" y="1328"/>
                  </a:cubicBezTo>
                  <a:cubicBezTo>
                    <a:pt x="2686" y="1265"/>
                    <a:pt x="2638" y="1233"/>
                    <a:pt x="2591" y="1233"/>
                  </a:cubicBezTo>
                  <a:cubicBezTo>
                    <a:pt x="2518" y="1240"/>
                    <a:pt x="2445" y="1243"/>
                    <a:pt x="2372" y="1243"/>
                  </a:cubicBezTo>
                  <a:cubicBezTo>
                    <a:pt x="1522" y="1243"/>
                    <a:pt x="729" y="820"/>
                    <a:pt x="190" y="49"/>
                  </a:cubicBezTo>
                  <a:cubicBezTo>
                    <a:pt x="170" y="18"/>
                    <a:pt x="136"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2027;p46">
              <a:extLst>
                <a:ext uri="{FF2B5EF4-FFF2-40B4-BE49-F238E27FC236}">
                  <a16:creationId xmlns:a16="http://schemas.microsoft.com/office/drawing/2014/main" id="{A9552F70-44C5-DB0B-0A62-E4CD9E6AE4D8}"/>
                </a:ext>
              </a:extLst>
            </p:cNvPr>
            <p:cNvSpPr/>
            <p:nvPr/>
          </p:nvSpPr>
          <p:spPr>
            <a:xfrm>
              <a:off x="4811258" y="2611572"/>
              <a:ext cx="41129" cy="141135"/>
            </a:xfrm>
            <a:custGeom>
              <a:avLst/>
              <a:gdLst/>
              <a:ahLst/>
              <a:cxnLst/>
              <a:rect l="l" t="t" r="r" b="b"/>
              <a:pathLst>
                <a:path w="1059" h="3634" extrusionOk="0">
                  <a:moveTo>
                    <a:pt x="806" y="1"/>
                  </a:moveTo>
                  <a:cubicBezTo>
                    <a:pt x="759" y="17"/>
                    <a:pt x="727" y="64"/>
                    <a:pt x="727" y="127"/>
                  </a:cubicBezTo>
                  <a:cubicBezTo>
                    <a:pt x="869" y="901"/>
                    <a:pt x="838" y="1691"/>
                    <a:pt x="664" y="2464"/>
                  </a:cubicBezTo>
                  <a:cubicBezTo>
                    <a:pt x="538" y="2970"/>
                    <a:pt x="364" y="3286"/>
                    <a:pt x="96" y="3444"/>
                  </a:cubicBezTo>
                  <a:cubicBezTo>
                    <a:pt x="1" y="3507"/>
                    <a:pt x="32" y="3633"/>
                    <a:pt x="143" y="3633"/>
                  </a:cubicBezTo>
                  <a:cubicBezTo>
                    <a:pt x="159" y="3633"/>
                    <a:pt x="175" y="3617"/>
                    <a:pt x="190" y="3617"/>
                  </a:cubicBezTo>
                  <a:cubicBezTo>
                    <a:pt x="601" y="3365"/>
                    <a:pt x="775" y="2859"/>
                    <a:pt x="854" y="2512"/>
                  </a:cubicBezTo>
                  <a:cubicBezTo>
                    <a:pt x="1043" y="1706"/>
                    <a:pt x="1059" y="885"/>
                    <a:pt x="933" y="80"/>
                  </a:cubicBezTo>
                  <a:cubicBezTo>
                    <a:pt x="917" y="32"/>
                    <a:pt x="869"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2028;p46">
              <a:extLst>
                <a:ext uri="{FF2B5EF4-FFF2-40B4-BE49-F238E27FC236}">
                  <a16:creationId xmlns:a16="http://schemas.microsoft.com/office/drawing/2014/main" id="{3491E564-CAA7-1FB8-9CA7-CA8F9C3A0719}"/>
                </a:ext>
              </a:extLst>
            </p:cNvPr>
            <p:cNvSpPr/>
            <p:nvPr/>
          </p:nvSpPr>
          <p:spPr>
            <a:xfrm>
              <a:off x="4572714" y="2830504"/>
              <a:ext cx="317730" cy="142378"/>
            </a:xfrm>
            <a:custGeom>
              <a:avLst/>
              <a:gdLst/>
              <a:ahLst/>
              <a:cxnLst/>
              <a:rect l="l" t="t" r="r" b="b"/>
              <a:pathLst>
                <a:path w="8181" h="3666" extrusionOk="0">
                  <a:moveTo>
                    <a:pt x="133" y="1"/>
                  </a:moveTo>
                  <a:cubicBezTo>
                    <a:pt x="68" y="1"/>
                    <a:pt x="1" y="63"/>
                    <a:pt x="31" y="144"/>
                  </a:cubicBezTo>
                  <a:cubicBezTo>
                    <a:pt x="647" y="1502"/>
                    <a:pt x="1974" y="2671"/>
                    <a:pt x="3616" y="3271"/>
                  </a:cubicBezTo>
                  <a:cubicBezTo>
                    <a:pt x="4327" y="3523"/>
                    <a:pt x="5069" y="3650"/>
                    <a:pt x="5827" y="3666"/>
                  </a:cubicBezTo>
                  <a:cubicBezTo>
                    <a:pt x="6617" y="3666"/>
                    <a:pt x="7406" y="3492"/>
                    <a:pt x="8117" y="3144"/>
                  </a:cubicBezTo>
                  <a:cubicBezTo>
                    <a:pt x="8164" y="3113"/>
                    <a:pt x="8180" y="3050"/>
                    <a:pt x="8164" y="3002"/>
                  </a:cubicBezTo>
                  <a:cubicBezTo>
                    <a:pt x="8144" y="2972"/>
                    <a:pt x="8110" y="2954"/>
                    <a:pt x="8076" y="2954"/>
                  </a:cubicBezTo>
                  <a:cubicBezTo>
                    <a:pt x="8058" y="2954"/>
                    <a:pt x="8039" y="2960"/>
                    <a:pt x="8022" y="2971"/>
                  </a:cubicBezTo>
                  <a:cubicBezTo>
                    <a:pt x="7373" y="3299"/>
                    <a:pt x="6621" y="3466"/>
                    <a:pt x="5825" y="3466"/>
                  </a:cubicBezTo>
                  <a:cubicBezTo>
                    <a:pt x="5129" y="3466"/>
                    <a:pt x="4401" y="3339"/>
                    <a:pt x="3679" y="3081"/>
                  </a:cubicBezTo>
                  <a:cubicBezTo>
                    <a:pt x="2100" y="2513"/>
                    <a:pt x="805" y="1376"/>
                    <a:pt x="221" y="65"/>
                  </a:cubicBezTo>
                  <a:cubicBezTo>
                    <a:pt x="204" y="20"/>
                    <a:pt x="169"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2029;p46">
              <a:extLst>
                <a:ext uri="{FF2B5EF4-FFF2-40B4-BE49-F238E27FC236}">
                  <a16:creationId xmlns:a16="http://schemas.microsoft.com/office/drawing/2014/main" id="{492B32D2-9FCC-1011-BF9A-A55B702C3986}"/>
                </a:ext>
              </a:extLst>
            </p:cNvPr>
            <p:cNvSpPr/>
            <p:nvPr/>
          </p:nvSpPr>
          <p:spPr>
            <a:xfrm>
              <a:off x="4863923" y="2699890"/>
              <a:ext cx="194576" cy="189566"/>
            </a:xfrm>
            <a:custGeom>
              <a:avLst/>
              <a:gdLst/>
              <a:ahLst/>
              <a:cxnLst/>
              <a:rect l="l" t="t" r="r" b="b"/>
              <a:pathLst>
                <a:path w="5010" h="4881" extrusionOk="0">
                  <a:moveTo>
                    <a:pt x="4914" y="1"/>
                  </a:moveTo>
                  <a:cubicBezTo>
                    <a:pt x="4851" y="1"/>
                    <a:pt x="4804" y="48"/>
                    <a:pt x="4804" y="96"/>
                  </a:cubicBezTo>
                  <a:cubicBezTo>
                    <a:pt x="4804" y="743"/>
                    <a:pt x="4725" y="1375"/>
                    <a:pt x="4567" y="2007"/>
                  </a:cubicBezTo>
                  <a:cubicBezTo>
                    <a:pt x="4267" y="2938"/>
                    <a:pt x="3619" y="3728"/>
                    <a:pt x="2751" y="4202"/>
                  </a:cubicBezTo>
                  <a:cubicBezTo>
                    <a:pt x="2141" y="4522"/>
                    <a:pt x="1598" y="4680"/>
                    <a:pt x="1053" y="4680"/>
                  </a:cubicBezTo>
                  <a:cubicBezTo>
                    <a:pt x="765" y="4680"/>
                    <a:pt x="477" y="4636"/>
                    <a:pt x="177" y="4549"/>
                  </a:cubicBezTo>
                  <a:cubicBezTo>
                    <a:pt x="164" y="4544"/>
                    <a:pt x="151" y="4542"/>
                    <a:pt x="140" y="4542"/>
                  </a:cubicBezTo>
                  <a:cubicBezTo>
                    <a:pt x="39" y="4542"/>
                    <a:pt x="0" y="4710"/>
                    <a:pt x="113" y="4739"/>
                  </a:cubicBezTo>
                  <a:cubicBezTo>
                    <a:pt x="429" y="4833"/>
                    <a:pt x="745" y="4881"/>
                    <a:pt x="1061" y="4881"/>
                  </a:cubicBezTo>
                  <a:cubicBezTo>
                    <a:pt x="1693" y="4865"/>
                    <a:pt x="2309" y="4691"/>
                    <a:pt x="2846" y="4375"/>
                  </a:cubicBezTo>
                  <a:cubicBezTo>
                    <a:pt x="3762" y="3886"/>
                    <a:pt x="4441" y="3049"/>
                    <a:pt x="4741" y="2070"/>
                  </a:cubicBezTo>
                  <a:cubicBezTo>
                    <a:pt x="4914" y="1422"/>
                    <a:pt x="4993" y="759"/>
                    <a:pt x="4993" y="112"/>
                  </a:cubicBezTo>
                  <a:cubicBezTo>
                    <a:pt x="5009" y="48"/>
                    <a:pt x="4962" y="1"/>
                    <a:pt x="4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2030;p46">
              <a:extLst>
                <a:ext uri="{FF2B5EF4-FFF2-40B4-BE49-F238E27FC236}">
                  <a16:creationId xmlns:a16="http://schemas.microsoft.com/office/drawing/2014/main" id="{CA242AEC-49D8-F4AE-5EE3-671E59CE0750}"/>
                </a:ext>
              </a:extLst>
            </p:cNvPr>
            <p:cNvSpPr/>
            <p:nvPr/>
          </p:nvSpPr>
          <p:spPr>
            <a:xfrm>
              <a:off x="4757506" y="2822425"/>
              <a:ext cx="93676" cy="31458"/>
            </a:xfrm>
            <a:custGeom>
              <a:avLst/>
              <a:gdLst/>
              <a:ahLst/>
              <a:cxnLst/>
              <a:rect l="l" t="t" r="r" b="b"/>
              <a:pathLst>
                <a:path w="2412" h="810" extrusionOk="0">
                  <a:moveTo>
                    <a:pt x="142" y="0"/>
                  </a:moveTo>
                  <a:cubicBezTo>
                    <a:pt x="70" y="0"/>
                    <a:pt x="0" y="81"/>
                    <a:pt x="58" y="162"/>
                  </a:cubicBezTo>
                  <a:cubicBezTo>
                    <a:pt x="342" y="541"/>
                    <a:pt x="785" y="778"/>
                    <a:pt x="1258" y="810"/>
                  </a:cubicBezTo>
                  <a:lnTo>
                    <a:pt x="1401" y="810"/>
                  </a:lnTo>
                  <a:cubicBezTo>
                    <a:pt x="1764" y="810"/>
                    <a:pt x="2127" y="652"/>
                    <a:pt x="2364" y="383"/>
                  </a:cubicBezTo>
                  <a:cubicBezTo>
                    <a:pt x="2411" y="336"/>
                    <a:pt x="2411" y="273"/>
                    <a:pt x="2364" y="241"/>
                  </a:cubicBezTo>
                  <a:cubicBezTo>
                    <a:pt x="2348" y="218"/>
                    <a:pt x="2324" y="206"/>
                    <a:pt x="2301" y="206"/>
                  </a:cubicBezTo>
                  <a:cubicBezTo>
                    <a:pt x="2277" y="206"/>
                    <a:pt x="2253" y="218"/>
                    <a:pt x="2238" y="241"/>
                  </a:cubicBezTo>
                  <a:cubicBezTo>
                    <a:pt x="2017" y="476"/>
                    <a:pt x="1725" y="614"/>
                    <a:pt x="1412" y="614"/>
                  </a:cubicBezTo>
                  <a:cubicBezTo>
                    <a:pt x="1367" y="614"/>
                    <a:pt x="1321" y="611"/>
                    <a:pt x="1274" y="605"/>
                  </a:cubicBezTo>
                  <a:cubicBezTo>
                    <a:pt x="864" y="573"/>
                    <a:pt x="469" y="368"/>
                    <a:pt x="216" y="36"/>
                  </a:cubicBezTo>
                  <a:cubicBezTo>
                    <a:pt x="195" y="11"/>
                    <a:pt x="169"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2031;p46">
              <a:extLst>
                <a:ext uri="{FF2B5EF4-FFF2-40B4-BE49-F238E27FC236}">
                  <a16:creationId xmlns:a16="http://schemas.microsoft.com/office/drawing/2014/main" id="{5DFAAEC6-169C-99ED-500B-7EB0B3BEEDCB}"/>
                </a:ext>
              </a:extLst>
            </p:cNvPr>
            <p:cNvSpPr/>
            <p:nvPr/>
          </p:nvSpPr>
          <p:spPr>
            <a:xfrm>
              <a:off x="5070736" y="2654411"/>
              <a:ext cx="385190" cy="433465"/>
            </a:xfrm>
            <a:custGeom>
              <a:avLst/>
              <a:gdLst/>
              <a:ahLst/>
              <a:cxnLst/>
              <a:rect l="l" t="t" r="r" b="b"/>
              <a:pathLst>
                <a:path w="9918" h="11161" extrusionOk="0">
                  <a:moveTo>
                    <a:pt x="6525" y="1"/>
                  </a:moveTo>
                  <a:cubicBezTo>
                    <a:pt x="6446" y="1"/>
                    <a:pt x="6365" y="16"/>
                    <a:pt x="6285" y="51"/>
                  </a:cubicBezTo>
                  <a:cubicBezTo>
                    <a:pt x="6096" y="161"/>
                    <a:pt x="5954" y="303"/>
                    <a:pt x="5843" y="477"/>
                  </a:cubicBezTo>
                  <a:cubicBezTo>
                    <a:pt x="5496" y="967"/>
                    <a:pt x="5227" y="1504"/>
                    <a:pt x="5038" y="2072"/>
                  </a:cubicBezTo>
                  <a:cubicBezTo>
                    <a:pt x="4927" y="2356"/>
                    <a:pt x="4833" y="2672"/>
                    <a:pt x="4596" y="2846"/>
                  </a:cubicBezTo>
                  <a:cubicBezTo>
                    <a:pt x="4430" y="2970"/>
                    <a:pt x="4238" y="3004"/>
                    <a:pt x="4034" y="3004"/>
                  </a:cubicBezTo>
                  <a:cubicBezTo>
                    <a:pt x="3790" y="3004"/>
                    <a:pt x="3530" y="2956"/>
                    <a:pt x="3281" y="2956"/>
                  </a:cubicBezTo>
                  <a:cubicBezTo>
                    <a:pt x="3261" y="2956"/>
                    <a:pt x="3241" y="2956"/>
                    <a:pt x="3222" y="2957"/>
                  </a:cubicBezTo>
                  <a:cubicBezTo>
                    <a:pt x="2495" y="3004"/>
                    <a:pt x="1895" y="3525"/>
                    <a:pt x="1753" y="4236"/>
                  </a:cubicBezTo>
                  <a:cubicBezTo>
                    <a:pt x="1658" y="4757"/>
                    <a:pt x="1769" y="5420"/>
                    <a:pt x="1327" y="5689"/>
                  </a:cubicBezTo>
                  <a:cubicBezTo>
                    <a:pt x="1169" y="5768"/>
                    <a:pt x="1011" y="5831"/>
                    <a:pt x="837" y="5862"/>
                  </a:cubicBezTo>
                  <a:cubicBezTo>
                    <a:pt x="237" y="6099"/>
                    <a:pt x="0" y="6889"/>
                    <a:pt x="158" y="7521"/>
                  </a:cubicBezTo>
                  <a:cubicBezTo>
                    <a:pt x="616" y="9289"/>
                    <a:pt x="2701" y="10805"/>
                    <a:pt x="4422" y="11090"/>
                  </a:cubicBezTo>
                  <a:cubicBezTo>
                    <a:pt x="4705" y="11137"/>
                    <a:pt x="4989" y="11161"/>
                    <a:pt x="5272" y="11161"/>
                  </a:cubicBezTo>
                  <a:cubicBezTo>
                    <a:pt x="6301" y="11161"/>
                    <a:pt x="7313" y="10851"/>
                    <a:pt x="8181" y="10268"/>
                  </a:cubicBezTo>
                  <a:cubicBezTo>
                    <a:pt x="8686" y="9921"/>
                    <a:pt x="9160" y="9384"/>
                    <a:pt x="9065" y="8768"/>
                  </a:cubicBezTo>
                  <a:cubicBezTo>
                    <a:pt x="9018" y="8515"/>
                    <a:pt x="8875" y="8294"/>
                    <a:pt x="8812" y="8042"/>
                  </a:cubicBezTo>
                  <a:cubicBezTo>
                    <a:pt x="8496" y="6873"/>
                    <a:pt x="9918" y="5673"/>
                    <a:pt x="9444" y="4552"/>
                  </a:cubicBezTo>
                  <a:cubicBezTo>
                    <a:pt x="9128" y="3809"/>
                    <a:pt x="8149" y="3572"/>
                    <a:pt x="7754" y="2878"/>
                  </a:cubicBezTo>
                  <a:cubicBezTo>
                    <a:pt x="7454" y="2341"/>
                    <a:pt x="7580" y="1677"/>
                    <a:pt x="7501" y="1077"/>
                  </a:cubicBezTo>
                  <a:cubicBezTo>
                    <a:pt x="7420" y="551"/>
                    <a:pt x="6993" y="1"/>
                    <a:pt x="6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2032;p46">
              <a:extLst>
                <a:ext uri="{FF2B5EF4-FFF2-40B4-BE49-F238E27FC236}">
                  <a16:creationId xmlns:a16="http://schemas.microsoft.com/office/drawing/2014/main" id="{12EDF285-6CA5-2CD1-C62E-DDC9DFDB6037}"/>
                </a:ext>
              </a:extLst>
            </p:cNvPr>
            <p:cNvSpPr/>
            <p:nvPr/>
          </p:nvSpPr>
          <p:spPr>
            <a:xfrm>
              <a:off x="5156569" y="3025550"/>
              <a:ext cx="437388" cy="476653"/>
            </a:xfrm>
            <a:custGeom>
              <a:avLst/>
              <a:gdLst/>
              <a:ahLst/>
              <a:cxnLst/>
              <a:rect l="l" t="t" r="r" b="b"/>
              <a:pathLst>
                <a:path w="11262" h="12273" extrusionOk="0">
                  <a:moveTo>
                    <a:pt x="6022" y="1"/>
                  </a:moveTo>
                  <a:cubicBezTo>
                    <a:pt x="5121" y="1"/>
                    <a:pt x="4230" y="177"/>
                    <a:pt x="3475" y="523"/>
                  </a:cubicBezTo>
                  <a:cubicBezTo>
                    <a:pt x="2022" y="1186"/>
                    <a:pt x="917" y="2434"/>
                    <a:pt x="412" y="3950"/>
                  </a:cubicBezTo>
                  <a:cubicBezTo>
                    <a:pt x="1" y="5197"/>
                    <a:pt x="33" y="6540"/>
                    <a:pt x="238" y="7835"/>
                  </a:cubicBezTo>
                  <a:cubicBezTo>
                    <a:pt x="506" y="9509"/>
                    <a:pt x="1217" y="11325"/>
                    <a:pt x="2780" y="11988"/>
                  </a:cubicBezTo>
                  <a:cubicBezTo>
                    <a:pt x="3294" y="12204"/>
                    <a:pt x="3847" y="12273"/>
                    <a:pt x="4406" y="12273"/>
                  </a:cubicBezTo>
                  <a:cubicBezTo>
                    <a:pt x="4707" y="12273"/>
                    <a:pt x="5009" y="12253"/>
                    <a:pt x="5307" y="12225"/>
                  </a:cubicBezTo>
                  <a:cubicBezTo>
                    <a:pt x="6492" y="12115"/>
                    <a:pt x="7708" y="11878"/>
                    <a:pt x="8624" y="11151"/>
                  </a:cubicBezTo>
                  <a:cubicBezTo>
                    <a:pt x="9950" y="10109"/>
                    <a:pt x="10408" y="8340"/>
                    <a:pt x="10771" y="6698"/>
                  </a:cubicBezTo>
                  <a:cubicBezTo>
                    <a:pt x="11008" y="5608"/>
                    <a:pt x="11261" y="4471"/>
                    <a:pt x="11024" y="3366"/>
                  </a:cubicBezTo>
                  <a:cubicBezTo>
                    <a:pt x="10552" y="1082"/>
                    <a:pt x="8253" y="1"/>
                    <a:pt x="6022" y="1"/>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2033;p46">
              <a:extLst>
                <a:ext uri="{FF2B5EF4-FFF2-40B4-BE49-F238E27FC236}">
                  <a16:creationId xmlns:a16="http://schemas.microsoft.com/office/drawing/2014/main" id="{6480DE6A-B574-C86B-5D60-5920BBFD559C}"/>
                </a:ext>
              </a:extLst>
            </p:cNvPr>
            <p:cNvSpPr/>
            <p:nvPr/>
          </p:nvSpPr>
          <p:spPr>
            <a:xfrm>
              <a:off x="5202592" y="2852797"/>
              <a:ext cx="222694" cy="173293"/>
            </a:xfrm>
            <a:custGeom>
              <a:avLst/>
              <a:gdLst/>
              <a:ahLst/>
              <a:cxnLst/>
              <a:rect l="l" t="t" r="r" b="b"/>
              <a:pathLst>
                <a:path w="5734" h="4462" extrusionOk="0">
                  <a:moveTo>
                    <a:pt x="2079" y="0"/>
                  </a:moveTo>
                  <a:cubicBezTo>
                    <a:pt x="1457" y="0"/>
                    <a:pt x="914" y="225"/>
                    <a:pt x="601" y="675"/>
                  </a:cubicBezTo>
                  <a:cubicBezTo>
                    <a:pt x="0" y="1560"/>
                    <a:pt x="522" y="2965"/>
                    <a:pt x="1753" y="3834"/>
                  </a:cubicBezTo>
                  <a:cubicBezTo>
                    <a:pt x="2366" y="4252"/>
                    <a:pt x="3039" y="4462"/>
                    <a:pt x="3639" y="4462"/>
                  </a:cubicBezTo>
                  <a:cubicBezTo>
                    <a:pt x="4261" y="4462"/>
                    <a:pt x="4804" y="4237"/>
                    <a:pt x="5117" y="3786"/>
                  </a:cubicBezTo>
                  <a:cubicBezTo>
                    <a:pt x="5733" y="2902"/>
                    <a:pt x="5212" y="1481"/>
                    <a:pt x="3964" y="628"/>
                  </a:cubicBezTo>
                  <a:cubicBezTo>
                    <a:pt x="3352" y="209"/>
                    <a:pt x="2679" y="0"/>
                    <a:pt x="2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2034;p46">
              <a:extLst>
                <a:ext uri="{FF2B5EF4-FFF2-40B4-BE49-F238E27FC236}">
                  <a16:creationId xmlns:a16="http://schemas.microsoft.com/office/drawing/2014/main" id="{0A68E215-5EDF-948B-748A-656987006840}"/>
                </a:ext>
              </a:extLst>
            </p:cNvPr>
            <p:cNvSpPr/>
            <p:nvPr/>
          </p:nvSpPr>
          <p:spPr>
            <a:xfrm>
              <a:off x="5315456" y="2950436"/>
              <a:ext cx="177293" cy="209218"/>
            </a:xfrm>
            <a:custGeom>
              <a:avLst/>
              <a:gdLst/>
              <a:ahLst/>
              <a:cxnLst/>
              <a:rect l="l" t="t" r="r" b="b"/>
              <a:pathLst>
                <a:path w="4565" h="5387" extrusionOk="0">
                  <a:moveTo>
                    <a:pt x="2642" y="1"/>
                  </a:moveTo>
                  <a:cubicBezTo>
                    <a:pt x="1722" y="1"/>
                    <a:pt x="770" y="885"/>
                    <a:pt x="411" y="2157"/>
                  </a:cubicBezTo>
                  <a:cubicBezTo>
                    <a:pt x="0" y="3626"/>
                    <a:pt x="506" y="5031"/>
                    <a:pt x="1532" y="5331"/>
                  </a:cubicBezTo>
                  <a:cubicBezTo>
                    <a:pt x="1660" y="5369"/>
                    <a:pt x="1791" y="5387"/>
                    <a:pt x="1922" y="5387"/>
                  </a:cubicBezTo>
                  <a:cubicBezTo>
                    <a:pt x="2842" y="5387"/>
                    <a:pt x="3794" y="4502"/>
                    <a:pt x="4154" y="3231"/>
                  </a:cubicBezTo>
                  <a:cubicBezTo>
                    <a:pt x="4564" y="1778"/>
                    <a:pt x="4059" y="357"/>
                    <a:pt x="3032" y="56"/>
                  </a:cubicBezTo>
                  <a:cubicBezTo>
                    <a:pt x="2904" y="19"/>
                    <a:pt x="2774" y="1"/>
                    <a:pt x="2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2035;p46">
              <a:extLst>
                <a:ext uri="{FF2B5EF4-FFF2-40B4-BE49-F238E27FC236}">
                  <a16:creationId xmlns:a16="http://schemas.microsoft.com/office/drawing/2014/main" id="{C3106224-E275-9408-BE55-6081E673A973}"/>
                </a:ext>
              </a:extLst>
            </p:cNvPr>
            <p:cNvSpPr/>
            <p:nvPr/>
          </p:nvSpPr>
          <p:spPr>
            <a:xfrm>
              <a:off x="5322175" y="2947679"/>
              <a:ext cx="109832" cy="120901"/>
            </a:xfrm>
            <a:custGeom>
              <a:avLst/>
              <a:gdLst/>
              <a:ahLst/>
              <a:cxnLst/>
              <a:rect l="l" t="t" r="r" b="b"/>
              <a:pathLst>
                <a:path w="2828" h="3113" extrusionOk="0">
                  <a:moveTo>
                    <a:pt x="2714" y="1"/>
                  </a:moveTo>
                  <a:cubicBezTo>
                    <a:pt x="2493" y="1"/>
                    <a:pt x="497" y="72"/>
                    <a:pt x="17" y="3002"/>
                  </a:cubicBezTo>
                  <a:cubicBezTo>
                    <a:pt x="1" y="3049"/>
                    <a:pt x="48" y="3096"/>
                    <a:pt x="96" y="3112"/>
                  </a:cubicBezTo>
                  <a:cubicBezTo>
                    <a:pt x="143" y="3112"/>
                    <a:pt x="206" y="3081"/>
                    <a:pt x="206" y="3033"/>
                  </a:cubicBezTo>
                  <a:cubicBezTo>
                    <a:pt x="665" y="235"/>
                    <a:pt x="2515" y="191"/>
                    <a:pt x="2704" y="191"/>
                  </a:cubicBezTo>
                  <a:cubicBezTo>
                    <a:pt x="2710" y="191"/>
                    <a:pt x="2715" y="191"/>
                    <a:pt x="2717" y="191"/>
                  </a:cubicBezTo>
                  <a:cubicBezTo>
                    <a:pt x="2726" y="193"/>
                    <a:pt x="2734" y="194"/>
                    <a:pt x="2741" y="194"/>
                  </a:cubicBezTo>
                  <a:cubicBezTo>
                    <a:pt x="2792" y="194"/>
                    <a:pt x="2828" y="151"/>
                    <a:pt x="2828" y="96"/>
                  </a:cubicBezTo>
                  <a:cubicBezTo>
                    <a:pt x="2828" y="49"/>
                    <a:pt x="2780" y="1"/>
                    <a:pt x="2733" y="1"/>
                  </a:cubicBezTo>
                  <a:cubicBezTo>
                    <a:pt x="2732" y="1"/>
                    <a:pt x="2725" y="1"/>
                    <a:pt x="2714"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2036;p46">
              <a:extLst>
                <a:ext uri="{FF2B5EF4-FFF2-40B4-BE49-F238E27FC236}">
                  <a16:creationId xmlns:a16="http://schemas.microsoft.com/office/drawing/2014/main" id="{C2B414D0-70F7-1492-55DB-F26F4757BAEF}"/>
                </a:ext>
              </a:extLst>
            </p:cNvPr>
            <p:cNvSpPr/>
            <p:nvPr/>
          </p:nvSpPr>
          <p:spPr>
            <a:xfrm>
              <a:off x="5206864" y="2929930"/>
              <a:ext cx="562561" cy="628468"/>
            </a:xfrm>
            <a:custGeom>
              <a:avLst/>
              <a:gdLst/>
              <a:ahLst/>
              <a:cxnLst/>
              <a:rect l="l" t="t" r="r" b="b"/>
              <a:pathLst>
                <a:path w="14485" h="16182" extrusionOk="0">
                  <a:moveTo>
                    <a:pt x="9922" y="0"/>
                  </a:moveTo>
                  <a:cubicBezTo>
                    <a:pt x="9027" y="0"/>
                    <a:pt x="7960" y="473"/>
                    <a:pt x="6760" y="1579"/>
                  </a:cubicBezTo>
                  <a:cubicBezTo>
                    <a:pt x="4707" y="4043"/>
                    <a:pt x="4549" y="8528"/>
                    <a:pt x="2212" y="10534"/>
                  </a:cubicBezTo>
                  <a:cubicBezTo>
                    <a:pt x="1375" y="11260"/>
                    <a:pt x="206" y="11765"/>
                    <a:pt x="1" y="13013"/>
                  </a:cubicBezTo>
                  <a:cubicBezTo>
                    <a:pt x="160" y="15330"/>
                    <a:pt x="1539" y="16182"/>
                    <a:pt x="3166" y="16182"/>
                  </a:cubicBezTo>
                  <a:cubicBezTo>
                    <a:pt x="4765" y="16182"/>
                    <a:pt x="6604" y="15357"/>
                    <a:pt x="7755" y="14292"/>
                  </a:cubicBezTo>
                  <a:cubicBezTo>
                    <a:pt x="14485" y="9750"/>
                    <a:pt x="13982" y="0"/>
                    <a:pt x="9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2037;p46">
              <a:extLst>
                <a:ext uri="{FF2B5EF4-FFF2-40B4-BE49-F238E27FC236}">
                  <a16:creationId xmlns:a16="http://schemas.microsoft.com/office/drawing/2014/main" id="{F3F65339-43BF-803D-C81B-DAF4C1BD78A3}"/>
                </a:ext>
              </a:extLst>
            </p:cNvPr>
            <p:cNvSpPr/>
            <p:nvPr/>
          </p:nvSpPr>
          <p:spPr>
            <a:xfrm>
              <a:off x="5506190" y="2921463"/>
              <a:ext cx="201838" cy="152631"/>
            </a:xfrm>
            <a:custGeom>
              <a:avLst/>
              <a:gdLst/>
              <a:ahLst/>
              <a:cxnLst/>
              <a:rect l="l" t="t" r="r" b="b"/>
              <a:pathLst>
                <a:path w="5197" h="3930" extrusionOk="0">
                  <a:moveTo>
                    <a:pt x="21" y="691"/>
                  </a:moveTo>
                  <a:cubicBezTo>
                    <a:pt x="15" y="692"/>
                    <a:pt x="8" y="692"/>
                    <a:pt x="1" y="692"/>
                  </a:cubicBezTo>
                  <a:lnTo>
                    <a:pt x="1" y="708"/>
                  </a:lnTo>
                  <a:cubicBezTo>
                    <a:pt x="8" y="702"/>
                    <a:pt x="15" y="697"/>
                    <a:pt x="21" y="691"/>
                  </a:cubicBezTo>
                  <a:close/>
                  <a:moveTo>
                    <a:pt x="2077" y="1"/>
                  </a:moveTo>
                  <a:cubicBezTo>
                    <a:pt x="1338" y="1"/>
                    <a:pt x="580" y="259"/>
                    <a:pt x="21" y="691"/>
                  </a:cubicBezTo>
                  <a:lnTo>
                    <a:pt x="21" y="691"/>
                  </a:lnTo>
                  <a:cubicBezTo>
                    <a:pt x="65" y="691"/>
                    <a:pt x="108" y="690"/>
                    <a:pt x="151" y="690"/>
                  </a:cubicBezTo>
                  <a:cubicBezTo>
                    <a:pt x="810" y="690"/>
                    <a:pt x="1453" y="788"/>
                    <a:pt x="2070" y="1008"/>
                  </a:cubicBezTo>
                  <a:cubicBezTo>
                    <a:pt x="1217" y="1276"/>
                    <a:pt x="522" y="1876"/>
                    <a:pt x="159" y="2682"/>
                  </a:cubicBezTo>
                  <a:cubicBezTo>
                    <a:pt x="901" y="2287"/>
                    <a:pt x="1659" y="1924"/>
                    <a:pt x="2449" y="1592"/>
                  </a:cubicBezTo>
                  <a:lnTo>
                    <a:pt x="2449" y="1592"/>
                  </a:lnTo>
                  <a:cubicBezTo>
                    <a:pt x="2133" y="2255"/>
                    <a:pt x="2038" y="2998"/>
                    <a:pt x="2164" y="3708"/>
                  </a:cubicBezTo>
                  <a:lnTo>
                    <a:pt x="3064" y="1734"/>
                  </a:lnTo>
                  <a:cubicBezTo>
                    <a:pt x="3538" y="2050"/>
                    <a:pt x="3791" y="2619"/>
                    <a:pt x="4012" y="3140"/>
                  </a:cubicBezTo>
                  <a:cubicBezTo>
                    <a:pt x="4123" y="3392"/>
                    <a:pt x="4233" y="3661"/>
                    <a:pt x="4344" y="3929"/>
                  </a:cubicBezTo>
                  <a:cubicBezTo>
                    <a:pt x="4470" y="3266"/>
                    <a:pt x="4423" y="2571"/>
                    <a:pt x="4202" y="1940"/>
                  </a:cubicBezTo>
                  <a:lnTo>
                    <a:pt x="4202" y="1940"/>
                  </a:lnTo>
                  <a:cubicBezTo>
                    <a:pt x="4565" y="2350"/>
                    <a:pt x="4896" y="2777"/>
                    <a:pt x="5196" y="3234"/>
                  </a:cubicBezTo>
                  <a:cubicBezTo>
                    <a:pt x="5102" y="3077"/>
                    <a:pt x="5133" y="2587"/>
                    <a:pt x="5070" y="2382"/>
                  </a:cubicBezTo>
                  <a:cubicBezTo>
                    <a:pt x="4975" y="2082"/>
                    <a:pt x="4833" y="1782"/>
                    <a:pt x="4660" y="1513"/>
                  </a:cubicBezTo>
                  <a:cubicBezTo>
                    <a:pt x="4328" y="1008"/>
                    <a:pt x="3886" y="597"/>
                    <a:pt x="3365" y="313"/>
                  </a:cubicBezTo>
                  <a:cubicBezTo>
                    <a:pt x="2977" y="98"/>
                    <a:pt x="2531" y="1"/>
                    <a:pt x="2077" y="1"/>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038;p46">
              <a:extLst>
                <a:ext uri="{FF2B5EF4-FFF2-40B4-BE49-F238E27FC236}">
                  <a16:creationId xmlns:a16="http://schemas.microsoft.com/office/drawing/2014/main" id="{640A0590-651E-407C-3C47-F48B0652643C}"/>
                </a:ext>
              </a:extLst>
            </p:cNvPr>
            <p:cNvSpPr/>
            <p:nvPr/>
          </p:nvSpPr>
          <p:spPr>
            <a:xfrm>
              <a:off x="5615365" y="2841611"/>
              <a:ext cx="47265" cy="115347"/>
            </a:xfrm>
            <a:custGeom>
              <a:avLst/>
              <a:gdLst/>
              <a:ahLst/>
              <a:cxnLst/>
              <a:rect l="l" t="t" r="r" b="b"/>
              <a:pathLst>
                <a:path w="1217" h="2970" extrusionOk="0">
                  <a:moveTo>
                    <a:pt x="569" y="0"/>
                  </a:moveTo>
                  <a:cubicBezTo>
                    <a:pt x="364" y="0"/>
                    <a:pt x="222" y="221"/>
                    <a:pt x="301" y="426"/>
                  </a:cubicBezTo>
                  <a:cubicBezTo>
                    <a:pt x="569" y="1106"/>
                    <a:pt x="459" y="1879"/>
                    <a:pt x="1" y="2448"/>
                  </a:cubicBezTo>
                  <a:cubicBezTo>
                    <a:pt x="111" y="2637"/>
                    <a:pt x="459" y="2843"/>
                    <a:pt x="664" y="2953"/>
                  </a:cubicBezTo>
                  <a:lnTo>
                    <a:pt x="664" y="2969"/>
                  </a:lnTo>
                  <a:cubicBezTo>
                    <a:pt x="917" y="2053"/>
                    <a:pt x="1217" y="1121"/>
                    <a:pt x="980" y="221"/>
                  </a:cubicBezTo>
                  <a:cubicBezTo>
                    <a:pt x="948" y="95"/>
                    <a:pt x="822" y="0"/>
                    <a:pt x="680" y="0"/>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2039;p46">
              <a:extLst>
                <a:ext uri="{FF2B5EF4-FFF2-40B4-BE49-F238E27FC236}">
                  <a16:creationId xmlns:a16="http://schemas.microsoft.com/office/drawing/2014/main" id="{C7CA2E94-422E-A255-CD27-A71DAEEC4398}"/>
                </a:ext>
              </a:extLst>
            </p:cNvPr>
            <p:cNvSpPr/>
            <p:nvPr/>
          </p:nvSpPr>
          <p:spPr>
            <a:xfrm>
              <a:off x="5457138" y="3031142"/>
              <a:ext cx="79267" cy="77403"/>
            </a:xfrm>
            <a:custGeom>
              <a:avLst/>
              <a:gdLst/>
              <a:ahLst/>
              <a:cxnLst/>
              <a:rect l="l" t="t" r="r" b="b"/>
              <a:pathLst>
                <a:path w="2041" h="1993" extrusionOk="0">
                  <a:moveTo>
                    <a:pt x="750" y="1"/>
                  </a:moveTo>
                  <a:cubicBezTo>
                    <a:pt x="720" y="1"/>
                    <a:pt x="691" y="6"/>
                    <a:pt x="664" y="16"/>
                  </a:cubicBezTo>
                  <a:cubicBezTo>
                    <a:pt x="0" y="268"/>
                    <a:pt x="616" y="1453"/>
                    <a:pt x="806" y="1642"/>
                  </a:cubicBezTo>
                  <a:lnTo>
                    <a:pt x="790" y="1642"/>
                  </a:lnTo>
                  <a:cubicBezTo>
                    <a:pt x="933" y="1853"/>
                    <a:pt x="1239" y="1993"/>
                    <a:pt x="1505" y="1993"/>
                  </a:cubicBezTo>
                  <a:cubicBezTo>
                    <a:pt x="1796" y="1993"/>
                    <a:pt x="2040" y="1826"/>
                    <a:pt x="1974" y="1405"/>
                  </a:cubicBezTo>
                  <a:cubicBezTo>
                    <a:pt x="1915" y="1021"/>
                    <a:pt x="1192" y="1"/>
                    <a:pt x="7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2040;p46">
              <a:extLst>
                <a:ext uri="{FF2B5EF4-FFF2-40B4-BE49-F238E27FC236}">
                  <a16:creationId xmlns:a16="http://schemas.microsoft.com/office/drawing/2014/main" id="{3A9385E2-B09D-45D1-4076-FCF1ED8B9BB5}"/>
                </a:ext>
              </a:extLst>
            </p:cNvPr>
            <p:cNvSpPr/>
            <p:nvPr/>
          </p:nvSpPr>
          <p:spPr>
            <a:xfrm>
              <a:off x="5047395" y="2951252"/>
              <a:ext cx="173642" cy="210655"/>
            </a:xfrm>
            <a:custGeom>
              <a:avLst/>
              <a:gdLst/>
              <a:ahLst/>
              <a:cxnLst/>
              <a:rect l="l" t="t" r="r" b="b"/>
              <a:pathLst>
                <a:path w="4471" h="5424" extrusionOk="0">
                  <a:moveTo>
                    <a:pt x="2528" y="1"/>
                  </a:moveTo>
                  <a:cubicBezTo>
                    <a:pt x="1571" y="1"/>
                    <a:pt x="631" y="941"/>
                    <a:pt x="333" y="2278"/>
                  </a:cubicBezTo>
                  <a:cubicBezTo>
                    <a:pt x="1" y="3762"/>
                    <a:pt x="585" y="5152"/>
                    <a:pt x="1628" y="5389"/>
                  </a:cubicBezTo>
                  <a:cubicBezTo>
                    <a:pt x="1730" y="5412"/>
                    <a:pt x="1833" y="5424"/>
                    <a:pt x="1936" y="5424"/>
                  </a:cubicBezTo>
                  <a:cubicBezTo>
                    <a:pt x="2885" y="5424"/>
                    <a:pt x="3839" y="4470"/>
                    <a:pt x="4139" y="3131"/>
                  </a:cubicBezTo>
                  <a:cubicBezTo>
                    <a:pt x="4470" y="1662"/>
                    <a:pt x="3886" y="272"/>
                    <a:pt x="2844" y="35"/>
                  </a:cubicBezTo>
                  <a:cubicBezTo>
                    <a:pt x="2739" y="12"/>
                    <a:pt x="2633" y="1"/>
                    <a:pt x="25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2041;p46">
              <a:extLst>
                <a:ext uri="{FF2B5EF4-FFF2-40B4-BE49-F238E27FC236}">
                  <a16:creationId xmlns:a16="http://schemas.microsoft.com/office/drawing/2014/main" id="{4A50EE97-F665-C9B8-672E-7F1D05F90C61}"/>
                </a:ext>
              </a:extLst>
            </p:cNvPr>
            <p:cNvSpPr/>
            <p:nvPr/>
          </p:nvSpPr>
          <p:spPr>
            <a:xfrm>
              <a:off x="4916782" y="3006092"/>
              <a:ext cx="185255" cy="205256"/>
            </a:xfrm>
            <a:custGeom>
              <a:avLst/>
              <a:gdLst/>
              <a:ahLst/>
              <a:cxnLst/>
              <a:rect l="l" t="t" r="r" b="b"/>
              <a:pathLst>
                <a:path w="4770" h="5285" extrusionOk="0">
                  <a:moveTo>
                    <a:pt x="1869" y="1"/>
                  </a:moveTo>
                  <a:cubicBezTo>
                    <a:pt x="1683" y="1"/>
                    <a:pt x="1500" y="35"/>
                    <a:pt x="1327" y="108"/>
                  </a:cubicBezTo>
                  <a:cubicBezTo>
                    <a:pt x="332" y="534"/>
                    <a:pt x="0" y="2003"/>
                    <a:pt x="584" y="3393"/>
                  </a:cubicBezTo>
                  <a:cubicBezTo>
                    <a:pt x="1065" y="4537"/>
                    <a:pt x="2017" y="5285"/>
                    <a:pt x="2893" y="5285"/>
                  </a:cubicBezTo>
                  <a:cubicBezTo>
                    <a:pt x="3082" y="5285"/>
                    <a:pt x="3267" y="5250"/>
                    <a:pt x="3443" y="5177"/>
                  </a:cubicBezTo>
                  <a:cubicBezTo>
                    <a:pt x="4422" y="4751"/>
                    <a:pt x="4769" y="3282"/>
                    <a:pt x="4169" y="1892"/>
                  </a:cubicBezTo>
                  <a:cubicBezTo>
                    <a:pt x="3688" y="749"/>
                    <a:pt x="2737" y="1"/>
                    <a:pt x="1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042;p46">
              <a:extLst>
                <a:ext uri="{FF2B5EF4-FFF2-40B4-BE49-F238E27FC236}">
                  <a16:creationId xmlns:a16="http://schemas.microsoft.com/office/drawing/2014/main" id="{FBBF9DBA-E621-A506-5FE3-AB3DE0D8A74F}"/>
                </a:ext>
              </a:extLst>
            </p:cNvPr>
            <p:cNvSpPr/>
            <p:nvPr/>
          </p:nvSpPr>
          <p:spPr>
            <a:xfrm>
              <a:off x="5015858" y="3010092"/>
              <a:ext cx="103968" cy="162147"/>
            </a:xfrm>
            <a:custGeom>
              <a:avLst/>
              <a:gdLst/>
              <a:ahLst/>
              <a:cxnLst/>
              <a:rect l="l" t="t" r="r" b="b"/>
              <a:pathLst>
                <a:path w="2677" h="4175" extrusionOk="0">
                  <a:moveTo>
                    <a:pt x="137" y="1"/>
                  </a:moveTo>
                  <a:cubicBezTo>
                    <a:pt x="45" y="1"/>
                    <a:pt x="0" y="137"/>
                    <a:pt x="86" y="194"/>
                  </a:cubicBezTo>
                  <a:cubicBezTo>
                    <a:pt x="118" y="194"/>
                    <a:pt x="2455" y="1332"/>
                    <a:pt x="1666" y="4048"/>
                  </a:cubicBezTo>
                  <a:cubicBezTo>
                    <a:pt x="1650" y="4095"/>
                    <a:pt x="1681" y="4158"/>
                    <a:pt x="1745" y="4174"/>
                  </a:cubicBezTo>
                  <a:lnTo>
                    <a:pt x="1760" y="4174"/>
                  </a:lnTo>
                  <a:cubicBezTo>
                    <a:pt x="1808" y="4174"/>
                    <a:pt x="1839" y="4143"/>
                    <a:pt x="1855" y="4111"/>
                  </a:cubicBezTo>
                  <a:cubicBezTo>
                    <a:pt x="2676" y="1221"/>
                    <a:pt x="197" y="21"/>
                    <a:pt x="165" y="5"/>
                  </a:cubicBezTo>
                  <a:cubicBezTo>
                    <a:pt x="156" y="2"/>
                    <a:pt x="146" y="1"/>
                    <a:pt x="13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2043;p46">
              <a:extLst>
                <a:ext uri="{FF2B5EF4-FFF2-40B4-BE49-F238E27FC236}">
                  <a16:creationId xmlns:a16="http://schemas.microsoft.com/office/drawing/2014/main" id="{94A8E8F9-BD36-6E5F-04ED-96AE21F741E5}"/>
                </a:ext>
              </a:extLst>
            </p:cNvPr>
            <p:cNvSpPr/>
            <p:nvPr/>
          </p:nvSpPr>
          <p:spPr>
            <a:xfrm>
              <a:off x="5116721" y="3056814"/>
              <a:ext cx="189566" cy="200130"/>
            </a:xfrm>
            <a:custGeom>
              <a:avLst/>
              <a:gdLst/>
              <a:ahLst/>
              <a:cxnLst/>
              <a:rect l="l" t="t" r="r" b="b"/>
              <a:pathLst>
                <a:path w="4881" h="5153" extrusionOk="0">
                  <a:moveTo>
                    <a:pt x="3083" y="0"/>
                  </a:moveTo>
                  <a:cubicBezTo>
                    <a:pt x="2262" y="0"/>
                    <a:pt x="1333" y="604"/>
                    <a:pt x="759" y="1597"/>
                  </a:cubicBezTo>
                  <a:cubicBezTo>
                    <a:pt x="0" y="2924"/>
                    <a:pt x="143" y="4424"/>
                    <a:pt x="1074" y="4961"/>
                  </a:cubicBezTo>
                  <a:cubicBezTo>
                    <a:pt x="1300" y="5091"/>
                    <a:pt x="1551" y="5152"/>
                    <a:pt x="1813" y="5152"/>
                  </a:cubicBezTo>
                  <a:cubicBezTo>
                    <a:pt x="2634" y="5152"/>
                    <a:pt x="3560" y="4549"/>
                    <a:pt x="4122" y="3555"/>
                  </a:cubicBezTo>
                  <a:cubicBezTo>
                    <a:pt x="4880" y="2229"/>
                    <a:pt x="4738" y="744"/>
                    <a:pt x="3822" y="192"/>
                  </a:cubicBezTo>
                  <a:cubicBezTo>
                    <a:pt x="3597" y="62"/>
                    <a:pt x="3345" y="0"/>
                    <a:pt x="3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2044;p46">
              <a:extLst>
                <a:ext uri="{FF2B5EF4-FFF2-40B4-BE49-F238E27FC236}">
                  <a16:creationId xmlns:a16="http://schemas.microsoft.com/office/drawing/2014/main" id="{B1635465-6BB2-0263-EDB4-D0DD47AA33C0}"/>
                </a:ext>
              </a:extLst>
            </p:cNvPr>
            <p:cNvSpPr/>
            <p:nvPr/>
          </p:nvSpPr>
          <p:spPr>
            <a:xfrm>
              <a:off x="5122857" y="3054873"/>
              <a:ext cx="104318" cy="146806"/>
            </a:xfrm>
            <a:custGeom>
              <a:avLst/>
              <a:gdLst/>
              <a:ahLst/>
              <a:cxnLst/>
              <a:rect l="l" t="t" r="r" b="b"/>
              <a:pathLst>
                <a:path w="2686" h="3780" extrusionOk="0">
                  <a:moveTo>
                    <a:pt x="2569" y="1"/>
                  </a:moveTo>
                  <a:cubicBezTo>
                    <a:pt x="2560" y="1"/>
                    <a:pt x="2551" y="2"/>
                    <a:pt x="2543" y="5"/>
                  </a:cubicBezTo>
                  <a:cubicBezTo>
                    <a:pt x="2527" y="5"/>
                    <a:pt x="0" y="747"/>
                    <a:pt x="32" y="3684"/>
                  </a:cubicBezTo>
                  <a:cubicBezTo>
                    <a:pt x="32" y="3748"/>
                    <a:pt x="79" y="3779"/>
                    <a:pt x="127" y="3779"/>
                  </a:cubicBezTo>
                  <a:cubicBezTo>
                    <a:pt x="190" y="3779"/>
                    <a:pt x="237" y="3748"/>
                    <a:pt x="237" y="3684"/>
                  </a:cubicBezTo>
                  <a:cubicBezTo>
                    <a:pt x="206" y="905"/>
                    <a:pt x="2496" y="226"/>
                    <a:pt x="2606" y="194"/>
                  </a:cubicBezTo>
                  <a:cubicBezTo>
                    <a:pt x="2654" y="179"/>
                    <a:pt x="2685" y="115"/>
                    <a:pt x="2669" y="68"/>
                  </a:cubicBezTo>
                  <a:cubicBezTo>
                    <a:pt x="2656" y="29"/>
                    <a:pt x="2611" y="1"/>
                    <a:pt x="256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2045;p46">
              <a:extLst>
                <a:ext uri="{FF2B5EF4-FFF2-40B4-BE49-F238E27FC236}">
                  <a16:creationId xmlns:a16="http://schemas.microsoft.com/office/drawing/2014/main" id="{FB70130C-F61F-E241-8429-236732D8BCB9}"/>
                </a:ext>
              </a:extLst>
            </p:cNvPr>
            <p:cNvSpPr/>
            <p:nvPr/>
          </p:nvSpPr>
          <p:spPr>
            <a:xfrm>
              <a:off x="4744418" y="2838698"/>
              <a:ext cx="796169" cy="593592"/>
            </a:xfrm>
            <a:custGeom>
              <a:avLst/>
              <a:gdLst/>
              <a:ahLst/>
              <a:cxnLst/>
              <a:rect l="l" t="t" r="r" b="b"/>
              <a:pathLst>
                <a:path w="20500" h="15284" extrusionOk="0">
                  <a:moveTo>
                    <a:pt x="6753" y="1"/>
                  </a:moveTo>
                  <a:cubicBezTo>
                    <a:pt x="4714" y="1"/>
                    <a:pt x="2460" y="749"/>
                    <a:pt x="0" y="2586"/>
                  </a:cubicBezTo>
                  <a:lnTo>
                    <a:pt x="1722" y="3644"/>
                  </a:lnTo>
                  <a:cubicBezTo>
                    <a:pt x="1722" y="3644"/>
                    <a:pt x="3910" y="2040"/>
                    <a:pt x="6788" y="2040"/>
                  </a:cubicBezTo>
                  <a:cubicBezTo>
                    <a:pt x="10326" y="2040"/>
                    <a:pt x="14905" y="4466"/>
                    <a:pt x="17735" y="15283"/>
                  </a:cubicBezTo>
                  <a:lnTo>
                    <a:pt x="20499" y="14351"/>
                  </a:lnTo>
                  <a:cubicBezTo>
                    <a:pt x="20499" y="14351"/>
                    <a:pt x="15684" y="1"/>
                    <a:pt x="67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2046;p46">
              <a:extLst>
                <a:ext uri="{FF2B5EF4-FFF2-40B4-BE49-F238E27FC236}">
                  <a16:creationId xmlns:a16="http://schemas.microsoft.com/office/drawing/2014/main" id="{17A4DF75-15E0-F0AB-02D4-9D474965BCD5}"/>
                </a:ext>
              </a:extLst>
            </p:cNvPr>
            <p:cNvSpPr/>
            <p:nvPr/>
          </p:nvSpPr>
          <p:spPr>
            <a:xfrm>
              <a:off x="4056826" y="3157328"/>
              <a:ext cx="229452" cy="63849"/>
            </a:xfrm>
            <a:custGeom>
              <a:avLst/>
              <a:gdLst/>
              <a:ahLst/>
              <a:cxnLst/>
              <a:rect l="l" t="t" r="r" b="b"/>
              <a:pathLst>
                <a:path w="5908" h="1644" extrusionOk="0">
                  <a:moveTo>
                    <a:pt x="3720" y="1"/>
                  </a:moveTo>
                  <a:cubicBezTo>
                    <a:pt x="2351" y="1"/>
                    <a:pt x="1006" y="536"/>
                    <a:pt x="1" y="1552"/>
                  </a:cubicBezTo>
                  <a:cubicBezTo>
                    <a:pt x="466" y="1610"/>
                    <a:pt x="969" y="1644"/>
                    <a:pt x="1487" y="1644"/>
                  </a:cubicBezTo>
                  <a:cubicBezTo>
                    <a:pt x="3061" y="1644"/>
                    <a:pt x="4766" y="1334"/>
                    <a:pt x="5907" y="478"/>
                  </a:cubicBezTo>
                  <a:cubicBezTo>
                    <a:pt x="5204" y="157"/>
                    <a:pt x="4458" y="1"/>
                    <a:pt x="3720"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047;p46">
              <a:extLst>
                <a:ext uri="{FF2B5EF4-FFF2-40B4-BE49-F238E27FC236}">
                  <a16:creationId xmlns:a16="http://schemas.microsoft.com/office/drawing/2014/main" id="{793332C9-7211-D064-049E-44EB9CC15998}"/>
                </a:ext>
              </a:extLst>
            </p:cNvPr>
            <p:cNvSpPr/>
            <p:nvPr/>
          </p:nvSpPr>
          <p:spPr>
            <a:xfrm>
              <a:off x="4248959" y="3170572"/>
              <a:ext cx="250774" cy="107774"/>
            </a:xfrm>
            <a:custGeom>
              <a:avLst/>
              <a:gdLst/>
              <a:ahLst/>
              <a:cxnLst/>
              <a:rect l="l" t="t" r="r" b="b"/>
              <a:pathLst>
                <a:path w="6457" h="2775" extrusionOk="0">
                  <a:moveTo>
                    <a:pt x="1094" y="1"/>
                  </a:moveTo>
                  <a:cubicBezTo>
                    <a:pt x="784" y="1"/>
                    <a:pt x="461" y="40"/>
                    <a:pt x="139" y="137"/>
                  </a:cubicBezTo>
                  <a:cubicBezTo>
                    <a:pt x="1" y="151"/>
                    <a:pt x="44" y="322"/>
                    <a:pt x="142" y="322"/>
                  </a:cubicBezTo>
                  <a:cubicBezTo>
                    <a:pt x="156" y="322"/>
                    <a:pt x="171" y="318"/>
                    <a:pt x="187" y="311"/>
                  </a:cubicBezTo>
                  <a:cubicBezTo>
                    <a:pt x="483" y="227"/>
                    <a:pt x="780" y="192"/>
                    <a:pt x="1067" y="192"/>
                  </a:cubicBezTo>
                  <a:cubicBezTo>
                    <a:pt x="1697" y="192"/>
                    <a:pt x="2279" y="358"/>
                    <a:pt x="2713" y="532"/>
                  </a:cubicBezTo>
                  <a:cubicBezTo>
                    <a:pt x="3503" y="879"/>
                    <a:pt x="4261" y="1321"/>
                    <a:pt x="4972" y="1858"/>
                  </a:cubicBezTo>
                  <a:lnTo>
                    <a:pt x="6282" y="2758"/>
                  </a:lnTo>
                  <a:cubicBezTo>
                    <a:pt x="6298" y="2774"/>
                    <a:pt x="6314" y="2774"/>
                    <a:pt x="6346" y="2774"/>
                  </a:cubicBezTo>
                  <a:cubicBezTo>
                    <a:pt x="6377" y="2774"/>
                    <a:pt x="6409" y="2774"/>
                    <a:pt x="6425" y="2743"/>
                  </a:cubicBezTo>
                  <a:cubicBezTo>
                    <a:pt x="6456" y="2695"/>
                    <a:pt x="6440" y="2632"/>
                    <a:pt x="6393" y="2601"/>
                  </a:cubicBezTo>
                  <a:lnTo>
                    <a:pt x="5082" y="1700"/>
                  </a:lnTo>
                  <a:cubicBezTo>
                    <a:pt x="4356" y="1163"/>
                    <a:pt x="3598" y="705"/>
                    <a:pt x="2777" y="342"/>
                  </a:cubicBezTo>
                  <a:cubicBezTo>
                    <a:pt x="2339" y="171"/>
                    <a:pt x="1742" y="1"/>
                    <a:pt x="1094"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2048;p46">
              <a:extLst>
                <a:ext uri="{FF2B5EF4-FFF2-40B4-BE49-F238E27FC236}">
                  <a16:creationId xmlns:a16="http://schemas.microsoft.com/office/drawing/2014/main" id="{145EA819-F51C-48DC-5994-182BE8A87DCC}"/>
                </a:ext>
              </a:extLst>
            </p:cNvPr>
            <p:cNvSpPr/>
            <p:nvPr/>
          </p:nvSpPr>
          <p:spPr>
            <a:xfrm>
              <a:off x="3331445" y="2840291"/>
              <a:ext cx="1284162" cy="510014"/>
            </a:xfrm>
            <a:custGeom>
              <a:avLst/>
              <a:gdLst/>
              <a:ahLst/>
              <a:cxnLst/>
              <a:rect l="l" t="t" r="r" b="b"/>
              <a:pathLst>
                <a:path w="33065" h="13132" extrusionOk="0">
                  <a:moveTo>
                    <a:pt x="13736" y="1"/>
                  </a:moveTo>
                  <a:cubicBezTo>
                    <a:pt x="10893" y="1"/>
                    <a:pt x="8259" y="2156"/>
                    <a:pt x="5128" y="7993"/>
                  </a:cubicBezTo>
                  <a:cubicBezTo>
                    <a:pt x="3580" y="9667"/>
                    <a:pt x="801" y="10299"/>
                    <a:pt x="27" y="12621"/>
                  </a:cubicBezTo>
                  <a:cubicBezTo>
                    <a:pt x="0" y="12993"/>
                    <a:pt x="248" y="13131"/>
                    <a:pt x="655" y="13131"/>
                  </a:cubicBezTo>
                  <a:cubicBezTo>
                    <a:pt x="1825" y="13131"/>
                    <a:pt x="4310" y="11987"/>
                    <a:pt x="5346" y="11987"/>
                  </a:cubicBezTo>
                  <a:cubicBezTo>
                    <a:pt x="5445" y="11987"/>
                    <a:pt x="5531" y="11997"/>
                    <a:pt x="5602" y="12020"/>
                  </a:cubicBezTo>
                  <a:cubicBezTo>
                    <a:pt x="7796" y="12212"/>
                    <a:pt x="9527" y="12832"/>
                    <a:pt x="11032" y="12832"/>
                  </a:cubicBezTo>
                  <a:cubicBezTo>
                    <a:pt x="12637" y="12832"/>
                    <a:pt x="13984" y="12127"/>
                    <a:pt x="15362" y="9446"/>
                  </a:cubicBezTo>
                  <a:cubicBezTo>
                    <a:pt x="16733" y="7720"/>
                    <a:pt x="18718" y="7053"/>
                    <a:pt x="20793" y="7053"/>
                  </a:cubicBezTo>
                  <a:cubicBezTo>
                    <a:pt x="22780" y="7053"/>
                    <a:pt x="24851" y="7665"/>
                    <a:pt x="26543" y="8546"/>
                  </a:cubicBezTo>
                  <a:cubicBezTo>
                    <a:pt x="28564" y="9352"/>
                    <a:pt x="30380" y="11057"/>
                    <a:pt x="32465" y="11515"/>
                  </a:cubicBezTo>
                  <a:cubicBezTo>
                    <a:pt x="33065" y="10868"/>
                    <a:pt x="32465" y="9699"/>
                    <a:pt x="31817" y="9273"/>
                  </a:cubicBezTo>
                  <a:cubicBezTo>
                    <a:pt x="31407" y="9004"/>
                    <a:pt x="30949" y="9052"/>
                    <a:pt x="30459" y="8957"/>
                  </a:cubicBezTo>
                  <a:cubicBezTo>
                    <a:pt x="28864" y="8657"/>
                    <a:pt x="27395" y="7551"/>
                    <a:pt x="26085" y="6651"/>
                  </a:cubicBezTo>
                  <a:lnTo>
                    <a:pt x="26085" y="6667"/>
                  </a:lnTo>
                  <a:cubicBezTo>
                    <a:pt x="20857" y="3101"/>
                    <a:pt x="17146" y="1"/>
                    <a:pt x="13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2049;p46">
              <a:extLst>
                <a:ext uri="{FF2B5EF4-FFF2-40B4-BE49-F238E27FC236}">
                  <a16:creationId xmlns:a16="http://schemas.microsoft.com/office/drawing/2014/main" id="{F0876C1D-DB1F-1572-F492-D4EE9860D894}"/>
                </a:ext>
              </a:extLst>
            </p:cNvPr>
            <p:cNvSpPr/>
            <p:nvPr/>
          </p:nvSpPr>
          <p:spPr>
            <a:xfrm>
              <a:off x="3360690" y="2976458"/>
              <a:ext cx="1047292" cy="360762"/>
            </a:xfrm>
            <a:custGeom>
              <a:avLst/>
              <a:gdLst/>
              <a:ahLst/>
              <a:cxnLst/>
              <a:rect l="l" t="t" r="r" b="b"/>
              <a:pathLst>
                <a:path w="26966" h="9289" extrusionOk="0">
                  <a:moveTo>
                    <a:pt x="16554" y="1"/>
                  </a:moveTo>
                  <a:cubicBezTo>
                    <a:pt x="14218" y="1"/>
                    <a:pt x="11815" y="1046"/>
                    <a:pt x="9034" y="3256"/>
                  </a:cubicBezTo>
                  <a:cubicBezTo>
                    <a:pt x="8418" y="3745"/>
                    <a:pt x="7818" y="4266"/>
                    <a:pt x="7233" y="4756"/>
                  </a:cubicBezTo>
                  <a:cubicBezTo>
                    <a:pt x="5702" y="6067"/>
                    <a:pt x="4122" y="7409"/>
                    <a:pt x="2322" y="8325"/>
                  </a:cubicBezTo>
                  <a:cubicBezTo>
                    <a:pt x="1643" y="8704"/>
                    <a:pt x="901" y="8957"/>
                    <a:pt x="127" y="9083"/>
                  </a:cubicBezTo>
                  <a:cubicBezTo>
                    <a:pt x="0" y="9099"/>
                    <a:pt x="0" y="9288"/>
                    <a:pt x="143" y="9288"/>
                  </a:cubicBezTo>
                  <a:lnTo>
                    <a:pt x="158" y="9288"/>
                  </a:lnTo>
                  <a:cubicBezTo>
                    <a:pt x="948" y="9162"/>
                    <a:pt x="1722" y="8893"/>
                    <a:pt x="2433" y="8514"/>
                  </a:cubicBezTo>
                  <a:cubicBezTo>
                    <a:pt x="4249" y="7567"/>
                    <a:pt x="5828" y="6225"/>
                    <a:pt x="7360" y="4914"/>
                  </a:cubicBezTo>
                  <a:cubicBezTo>
                    <a:pt x="7944" y="4408"/>
                    <a:pt x="8560" y="3903"/>
                    <a:pt x="9160" y="3414"/>
                  </a:cubicBezTo>
                  <a:cubicBezTo>
                    <a:pt x="11908" y="1221"/>
                    <a:pt x="14264" y="206"/>
                    <a:pt x="16552" y="206"/>
                  </a:cubicBezTo>
                  <a:cubicBezTo>
                    <a:pt x="16604" y="206"/>
                    <a:pt x="16657" y="207"/>
                    <a:pt x="16709" y="208"/>
                  </a:cubicBezTo>
                  <a:cubicBezTo>
                    <a:pt x="18114" y="223"/>
                    <a:pt x="19615" y="650"/>
                    <a:pt x="21431" y="1534"/>
                  </a:cubicBezTo>
                  <a:cubicBezTo>
                    <a:pt x="23342" y="2466"/>
                    <a:pt x="25142" y="3650"/>
                    <a:pt x="26753" y="5024"/>
                  </a:cubicBezTo>
                  <a:cubicBezTo>
                    <a:pt x="26777" y="5045"/>
                    <a:pt x="26802" y="5054"/>
                    <a:pt x="26825" y="5054"/>
                  </a:cubicBezTo>
                  <a:cubicBezTo>
                    <a:pt x="26908" y="5054"/>
                    <a:pt x="26966" y="4944"/>
                    <a:pt x="26879" y="4882"/>
                  </a:cubicBezTo>
                  <a:cubicBezTo>
                    <a:pt x="25253" y="3477"/>
                    <a:pt x="23437" y="2292"/>
                    <a:pt x="21510" y="1361"/>
                  </a:cubicBezTo>
                  <a:cubicBezTo>
                    <a:pt x="19678" y="460"/>
                    <a:pt x="18146" y="34"/>
                    <a:pt x="16709" y="2"/>
                  </a:cubicBezTo>
                  <a:cubicBezTo>
                    <a:pt x="16657" y="1"/>
                    <a:pt x="16605" y="1"/>
                    <a:pt x="165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2050;p46">
              <a:extLst>
                <a:ext uri="{FF2B5EF4-FFF2-40B4-BE49-F238E27FC236}">
                  <a16:creationId xmlns:a16="http://schemas.microsoft.com/office/drawing/2014/main" id="{D69A4C1D-4C77-2563-B5E6-3C8EFF6DF5E1}"/>
                </a:ext>
              </a:extLst>
            </p:cNvPr>
            <p:cNvSpPr/>
            <p:nvPr/>
          </p:nvSpPr>
          <p:spPr>
            <a:xfrm>
              <a:off x="3413782" y="3211197"/>
              <a:ext cx="181255" cy="74490"/>
            </a:xfrm>
            <a:custGeom>
              <a:avLst/>
              <a:gdLst/>
              <a:ahLst/>
              <a:cxnLst/>
              <a:rect l="l" t="t" r="r" b="b"/>
              <a:pathLst>
                <a:path w="4667" h="1918" extrusionOk="0">
                  <a:moveTo>
                    <a:pt x="4370" y="1"/>
                  </a:moveTo>
                  <a:cubicBezTo>
                    <a:pt x="4358" y="1"/>
                    <a:pt x="4346" y="3"/>
                    <a:pt x="4335" y="7"/>
                  </a:cubicBezTo>
                  <a:lnTo>
                    <a:pt x="118" y="1333"/>
                  </a:lnTo>
                  <a:cubicBezTo>
                    <a:pt x="1" y="1363"/>
                    <a:pt x="33" y="1542"/>
                    <a:pt x="152" y="1542"/>
                  </a:cubicBezTo>
                  <a:cubicBezTo>
                    <a:pt x="161" y="1542"/>
                    <a:pt x="171" y="1541"/>
                    <a:pt x="181" y="1539"/>
                  </a:cubicBezTo>
                  <a:lnTo>
                    <a:pt x="4303" y="228"/>
                  </a:lnTo>
                  <a:lnTo>
                    <a:pt x="4303" y="228"/>
                  </a:lnTo>
                  <a:cubicBezTo>
                    <a:pt x="4429" y="765"/>
                    <a:pt x="4287" y="1333"/>
                    <a:pt x="3956" y="1760"/>
                  </a:cubicBezTo>
                  <a:cubicBezTo>
                    <a:pt x="3908" y="1807"/>
                    <a:pt x="3924" y="1870"/>
                    <a:pt x="3971" y="1902"/>
                  </a:cubicBezTo>
                  <a:cubicBezTo>
                    <a:pt x="3987" y="1918"/>
                    <a:pt x="4003" y="1918"/>
                    <a:pt x="4035" y="1918"/>
                  </a:cubicBezTo>
                  <a:cubicBezTo>
                    <a:pt x="4050" y="1918"/>
                    <a:pt x="4082" y="1902"/>
                    <a:pt x="4098" y="1886"/>
                  </a:cubicBezTo>
                  <a:cubicBezTo>
                    <a:pt x="4666" y="1207"/>
                    <a:pt x="4571" y="307"/>
                    <a:pt x="4445" y="54"/>
                  </a:cubicBezTo>
                  <a:cubicBezTo>
                    <a:pt x="4433" y="19"/>
                    <a:pt x="4404" y="1"/>
                    <a:pt x="4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2051;p46">
              <a:extLst>
                <a:ext uri="{FF2B5EF4-FFF2-40B4-BE49-F238E27FC236}">
                  <a16:creationId xmlns:a16="http://schemas.microsoft.com/office/drawing/2014/main" id="{30DDB933-947B-8442-3D94-545F171670B6}"/>
                </a:ext>
              </a:extLst>
            </p:cNvPr>
            <p:cNvSpPr/>
            <p:nvPr/>
          </p:nvSpPr>
          <p:spPr>
            <a:xfrm>
              <a:off x="3552046" y="3131695"/>
              <a:ext cx="155233" cy="153991"/>
            </a:xfrm>
            <a:custGeom>
              <a:avLst/>
              <a:gdLst/>
              <a:ahLst/>
              <a:cxnLst/>
              <a:rect l="l" t="t" r="r" b="b"/>
              <a:pathLst>
                <a:path w="3997" h="3965" extrusionOk="0">
                  <a:moveTo>
                    <a:pt x="3207" y="1"/>
                  </a:moveTo>
                  <a:lnTo>
                    <a:pt x="95" y="554"/>
                  </a:lnTo>
                  <a:cubicBezTo>
                    <a:pt x="32" y="554"/>
                    <a:pt x="1" y="617"/>
                    <a:pt x="17" y="664"/>
                  </a:cubicBezTo>
                  <a:cubicBezTo>
                    <a:pt x="17" y="705"/>
                    <a:pt x="52" y="746"/>
                    <a:pt x="103" y="746"/>
                  </a:cubicBezTo>
                  <a:cubicBezTo>
                    <a:pt x="110" y="746"/>
                    <a:pt x="119" y="745"/>
                    <a:pt x="127" y="743"/>
                  </a:cubicBezTo>
                  <a:lnTo>
                    <a:pt x="3159" y="222"/>
                  </a:lnTo>
                  <a:lnTo>
                    <a:pt x="3159" y="222"/>
                  </a:lnTo>
                  <a:cubicBezTo>
                    <a:pt x="3254" y="712"/>
                    <a:pt x="3680" y="3033"/>
                    <a:pt x="2812" y="3807"/>
                  </a:cubicBezTo>
                  <a:cubicBezTo>
                    <a:pt x="2749" y="3854"/>
                    <a:pt x="2796" y="3965"/>
                    <a:pt x="2875" y="3965"/>
                  </a:cubicBezTo>
                  <a:cubicBezTo>
                    <a:pt x="2907" y="3965"/>
                    <a:pt x="2922" y="3965"/>
                    <a:pt x="2938" y="3949"/>
                  </a:cubicBezTo>
                  <a:cubicBezTo>
                    <a:pt x="3996" y="3001"/>
                    <a:pt x="3349" y="206"/>
                    <a:pt x="3333" y="80"/>
                  </a:cubicBezTo>
                  <a:cubicBezTo>
                    <a:pt x="3317" y="32"/>
                    <a:pt x="3270" y="1"/>
                    <a:pt x="3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2052;p46">
              <a:extLst>
                <a:ext uri="{FF2B5EF4-FFF2-40B4-BE49-F238E27FC236}">
                  <a16:creationId xmlns:a16="http://schemas.microsoft.com/office/drawing/2014/main" id="{83B33549-0D93-3FE2-F2DB-6CB0C3524667}"/>
                </a:ext>
              </a:extLst>
            </p:cNvPr>
            <p:cNvSpPr/>
            <p:nvPr/>
          </p:nvSpPr>
          <p:spPr>
            <a:xfrm>
              <a:off x="3624401" y="3030987"/>
              <a:ext cx="244793" cy="242424"/>
            </a:xfrm>
            <a:custGeom>
              <a:avLst/>
              <a:gdLst/>
              <a:ahLst/>
              <a:cxnLst/>
              <a:rect l="l" t="t" r="r" b="b"/>
              <a:pathLst>
                <a:path w="6303" h="6242" extrusionOk="0">
                  <a:moveTo>
                    <a:pt x="2162" y="0"/>
                  </a:moveTo>
                  <a:cubicBezTo>
                    <a:pt x="1525" y="0"/>
                    <a:pt x="813" y="96"/>
                    <a:pt x="112" y="383"/>
                  </a:cubicBezTo>
                  <a:cubicBezTo>
                    <a:pt x="0" y="425"/>
                    <a:pt x="49" y="565"/>
                    <a:pt x="148" y="565"/>
                  </a:cubicBezTo>
                  <a:cubicBezTo>
                    <a:pt x="162" y="565"/>
                    <a:pt x="176" y="562"/>
                    <a:pt x="191" y="557"/>
                  </a:cubicBezTo>
                  <a:cubicBezTo>
                    <a:pt x="856" y="284"/>
                    <a:pt x="1533" y="193"/>
                    <a:pt x="2142" y="193"/>
                  </a:cubicBezTo>
                  <a:cubicBezTo>
                    <a:pt x="3224" y="193"/>
                    <a:pt x="4089" y="480"/>
                    <a:pt x="4281" y="541"/>
                  </a:cubicBezTo>
                  <a:cubicBezTo>
                    <a:pt x="4455" y="967"/>
                    <a:pt x="5987" y="4757"/>
                    <a:pt x="4502" y="6068"/>
                  </a:cubicBezTo>
                  <a:cubicBezTo>
                    <a:pt x="4455" y="6116"/>
                    <a:pt x="4455" y="6179"/>
                    <a:pt x="4502" y="6210"/>
                  </a:cubicBezTo>
                  <a:cubicBezTo>
                    <a:pt x="4518" y="6226"/>
                    <a:pt x="4534" y="6242"/>
                    <a:pt x="4565" y="6242"/>
                  </a:cubicBezTo>
                  <a:cubicBezTo>
                    <a:pt x="4597" y="6242"/>
                    <a:pt x="4613" y="6242"/>
                    <a:pt x="4628" y="6226"/>
                  </a:cubicBezTo>
                  <a:cubicBezTo>
                    <a:pt x="6302" y="4742"/>
                    <a:pt x="4518" y="604"/>
                    <a:pt x="4455" y="430"/>
                  </a:cubicBezTo>
                  <a:cubicBezTo>
                    <a:pt x="4439" y="399"/>
                    <a:pt x="4423" y="383"/>
                    <a:pt x="4392" y="383"/>
                  </a:cubicBezTo>
                  <a:cubicBezTo>
                    <a:pt x="4381" y="372"/>
                    <a:pt x="3418" y="0"/>
                    <a:pt x="2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2053;p46">
              <a:extLst>
                <a:ext uri="{FF2B5EF4-FFF2-40B4-BE49-F238E27FC236}">
                  <a16:creationId xmlns:a16="http://schemas.microsoft.com/office/drawing/2014/main" id="{01026B7B-4918-D3FE-FD18-55EA0D623D3D}"/>
                </a:ext>
              </a:extLst>
            </p:cNvPr>
            <p:cNvSpPr/>
            <p:nvPr/>
          </p:nvSpPr>
          <p:spPr>
            <a:xfrm>
              <a:off x="3754238" y="2926861"/>
              <a:ext cx="232714" cy="220480"/>
            </a:xfrm>
            <a:custGeom>
              <a:avLst/>
              <a:gdLst/>
              <a:ahLst/>
              <a:cxnLst/>
              <a:rect l="l" t="t" r="r" b="b"/>
              <a:pathLst>
                <a:path w="5992" h="5677" extrusionOk="0">
                  <a:moveTo>
                    <a:pt x="951" y="1"/>
                  </a:moveTo>
                  <a:cubicBezTo>
                    <a:pt x="688" y="1"/>
                    <a:pt x="415" y="25"/>
                    <a:pt x="133" y="79"/>
                  </a:cubicBezTo>
                  <a:cubicBezTo>
                    <a:pt x="1" y="94"/>
                    <a:pt x="32" y="272"/>
                    <a:pt x="138" y="272"/>
                  </a:cubicBezTo>
                  <a:cubicBezTo>
                    <a:pt x="147" y="272"/>
                    <a:pt x="155" y="271"/>
                    <a:pt x="164" y="269"/>
                  </a:cubicBezTo>
                  <a:cubicBezTo>
                    <a:pt x="431" y="219"/>
                    <a:pt x="689" y="196"/>
                    <a:pt x="938" y="196"/>
                  </a:cubicBezTo>
                  <a:cubicBezTo>
                    <a:pt x="2883" y="196"/>
                    <a:pt x="4237" y="1564"/>
                    <a:pt x="4349" y="1690"/>
                  </a:cubicBezTo>
                  <a:cubicBezTo>
                    <a:pt x="4460" y="1895"/>
                    <a:pt x="5723" y="4517"/>
                    <a:pt x="4760" y="5512"/>
                  </a:cubicBezTo>
                  <a:cubicBezTo>
                    <a:pt x="4728" y="5543"/>
                    <a:pt x="4728" y="5606"/>
                    <a:pt x="4760" y="5654"/>
                  </a:cubicBezTo>
                  <a:cubicBezTo>
                    <a:pt x="4771" y="5665"/>
                    <a:pt x="4790" y="5676"/>
                    <a:pt x="4811" y="5676"/>
                  </a:cubicBezTo>
                  <a:cubicBezTo>
                    <a:pt x="4820" y="5676"/>
                    <a:pt x="4830" y="5674"/>
                    <a:pt x="4839" y="5670"/>
                  </a:cubicBezTo>
                  <a:cubicBezTo>
                    <a:pt x="4843" y="5674"/>
                    <a:pt x="4849" y="5676"/>
                    <a:pt x="4856" y="5676"/>
                  </a:cubicBezTo>
                  <a:cubicBezTo>
                    <a:pt x="4872" y="5676"/>
                    <a:pt x="4891" y="5665"/>
                    <a:pt x="4902" y="5654"/>
                  </a:cubicBezTo>
                  <a:cubicBezTo>
                    <a:pt x="5992" y="4533"/>
                    <a:pt x="4586" y="1706"/>
                    <a:pt x="4523" y="1595"/>
                  </a:cubicBezTo>
                  <a:cubicBezTo>
                    <a:pt x="4523" y="1579"/>
                    <a:pt x="4523" y="1579"/>
                    <a:pt x="4507" y="1564"/>
                  </a:cubicBezTo>
                  <a:cubicBezTo>
                    <a:pt x="4493" y="1550"/>
                    <a:pt x="3056" y="1"/>
                    <a:pt x="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2054;p46">
              <a:extLst>
                <a:ext uri="{FF2B5EF4-FFF2-40B4-BE49-F238E27FC236}">
                  <a16:creationId xmlns:a16="http://schemas.microsoft.com/office/drawing/2014/main" id="{2AE4CE8A-E32C-45FD-8F73-F34D2BCDA1DE}"/>
                </a:ext>
              </a:extLst>
            </p:cNvPr>
            <p:cNvSpPr/>
            <p:nvPr/>
          </p:nvSpPr>
          <p:spPr>
            <a:xfrm>
              <a:off x="3947069" y="2895325"/>
              <a:ext cx="119619" cy="167118"/>
            </a:xfrm>
            <a:custGeom>
              <a:avLst/>
              <a:gdLst/>
              <a:ahLst/>
              <a:cxnLst/>
              <a:rect l="l" t="t" r="r" b="b"/>
              <a:pathLst>
                <a:path w="3080" h="4303" extrusionOk="0">
                  <a:moveTo>
                    <a:pt x="110" y="1"/>
                  </a:moveTo>
                  <a:cubicBezTo>
                    <a:pt x="84" y="1"/>
                    <a:pt x="58" y="12"/>
                    <a:pt x="32" y="38"/>
                  </a:cubicBezTo>
                  <a:cubicBezTo>
                    <a:pt x="0" y="70"/>
                    <a:pt x="16" y="133"/>
                    <a:pt x="47" y="165"/>
                  </a:cubicBezTo>
                  <a:lnTo>
                    <a:pt x="2732" y="2360"/>
                  </a:lnTo>
                  <a:cubicBezTo>
                    <a:pt x="2795" y="3023"/>
                    <a:pt x="2780" y="3971"/>
                    <a:pt x="2543" y="4113"/>
                  </a:cubicBezTo>
                  <a:cubicBezTo>
                    <a:pt x="2495" y="4144"/>
                    <a:pt x="2480" y="4208"/>
                    <a:pt x="2495" y="4255"/>
                  </a:cubicBezTo>
                  <a:cubicBezTo>
                    <a:pt x="2527" y="4287"/>
                    <a:pt x="2559" y="4302"/>
                    <a:pt x="2590" y="4302"/>
                  </a:cubicBezTo>
                  <a:cubicBezTo>
                    <a:pt x="2606" y="4302"/>
                    <a:pt x="2622" y="4302"/>
                    <a:pt x="2637" y="4287"/>
                  </a:cubicBezTo>
                  <a:cubicBezTo>
                    <a:pt x="3080" y="4034"/>
                    <a:pt x="2953" y="2581"/>
                    <a:pt x="2938" y="2297"/>
                  </a:cubicBezTo>
                  <a:cubicBezTo>
                    <a:pt x="2922" y="2281"/>
                    <a:pt x="2922" y="2249"/>
                    <a:pt x="2890" y="2233"/>
                  </a:cubicBezTo>
                  <a:lnTo>
                    <a:pt x="174" y="23"/>
                  </a:lnTo>
                  <a:cubicBezTo>
                    <a:pt x="153" y="8"/>
                    <a:pt x="131"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2055;p46">
              <a:extLst>
                <a:ext uri="{FF2B5EF4-FFF2-40B4-BE49-F238E27FC236}">
                  <a16:creationId xmlns:a16="http://schemas.microsoft.com/office/drawing/2014/main" id="{64F1315B-6D5A-6B0D-45DD-90A03C6A396A}"/>
                </a:ext>
              </a:extLst>
            </p:cNvPr>
            <p:cNvSpPr/>
            <p:nvPr/>
          </p:nvSpPr>
          <p:spPr>
            <a:xfrm>
              <a:off x="4080207" y="2935872"/>
              <a:ext cx="61946" cy="132708"/>
            </a:xfrm>
            <a:custGeom>
              <a:avLst/>
              <a:gdLst/>
              <a:ahLst/>
              <a:cxnLst/>
              <a:rect l="l" t="t" r="r" b="b"/>
              <a:pathLst>
                <a:path w="1595" h="3417" extrusionOk="0">
                  <a:moveTo>
                    <a:pt x="132" y="0"/>
                  </a:moveTo>
                  <a:cubicBezTo>
                    <a:pt x="64" y="0"/>
                    <a:pt x="0" y="78"/>
                    <a:pt x="46" y="147"/>
                  </a:cubicBezTo>
                  <a:lnTo>
                    <a:pt x="1389" y="1884"/>
                  </a:lnTo>
                  <a:lnTo>
                    <a:pt x="1136" y="3306"/>
                  </a:lnTo>
                  <a:cubicBezTo>
                    <a:pt x="1120" y="3353"/>
                    <a:pt x="1152" y="3400"/>
                    <a:pt x="1215" y="3416"/>
                  </a:cubicBezTo>
                  <a:lnTo>
                    <a:pt x="1231" y="3416"/>
                  </a:lnTo>
                  <a:cubicBezTo>
                    <a:pt x="1278" y="3416"/>
                    <a:pt x="1310" y="3385"/>
                    <a:pt x="1326" y="3337"/>
                  </a:cubicBezTo>
                  <a:lnTo>
                    <a:pt x="1594" y="1884"/>
                  </a:lnTo>
                  <a:cubicBezTo>
                    <a:pt x="1594" y="1853"/>
                    <a:pt x="1594" y="1837"/>
                    <a:pt x="1578" y="1805"/>
                  </a:cubicBezTo>
                  <a:lnTo>
                    <a:pt x="204" y="37"/>
                  </a:lnTo>
                  <a:cubicBezTo>
                    <a:pt x="183" y="11"/>
                    <a:pt x="157"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2056;p46">
              <a:extLst>
                <a:ext uri="{FF2B5EF4-FFF2-40B4-BE49-F238E27FC236}">
                  <a16:creationId xmlns:a16="http://schemas.microsoft.com/office/drawing/2014/main" id="{D7CC9A99-032E-F553-70D4-062EDA9365ED}"/>
                </a:ext>
              </a:extLst>
            </p:cNvPr>
            <p:cNvSpPr/>
            <p:nvPr/>
          </p:nvSpPr>
          <p:spPr>
            <a:xfrm>
              <a:off x="4167243" y="2983060"/>
              <a:ext cx="31342" cy="90414"/>
            </a:xfrm>
            <a:custGeom>
              <a:avLst/>
              <a:gdLst/>
              <a:ahLst/>
              <a:cxnLst/>
              <a:rect l="l" t="t" r="r" b="b"/>
              <a:pathLst>
                <a:path w="807" h="2328" extrusionOk="0">
                  <a:moveTo>
                    <a:pt x="120" y="0"/>
                  </a:moveTo>
                  <a:cubicBezTo>
                    <a:pt x="59" y="0"/>
                    <a:pt x="1" y="59"/>
                    <a:pt x="32" y="132"/>
                  </a:cubicBezTo>
                  <a:lnTo>
                    <a:pt x="585" y="1285"/>
                  </a:lnTo>
                  <a:lnTo>
                    <a:pt x="316" y="2201"/>
                  </a:lnTo>
                  <a:cubicBezTo>
                    <a:pt x="301" y="2264"/>
                    <a:pt x="316" y="2312"/>
                    <a:pt x="380" y="2328"/>
                  </a:cubicBezTo>
                  <a:lnTo>
                    <a:pt x="411" y="2328"/>
                  </a:lnTo>
                  <a:cubicBezTo>
                    <a:pt x="443" y="2328"/>
                    <a:pt x="490" y="2312"/>
                    <a:pt x="506" y="2264"/>
                  </a:cubicBezTo>
                  <a:lnTo>
                    <a:pt x="790" y="1301"/>
                  </a:lnTo>
                  <a:cubicBezTo>
                    <a:pt x="806" y="1285"/>
                    <a:pt x="806" y="1254"/>
                    <a:pt x="790" y="1238"/>
                  </a:cubicBezTo>
                  <a:lnTo>
                    <a:pt x="206" y="53"/>
                  </a:lnTo>
                  <a:cubicBezTo>
                    <a:pt x="184" y="16"/>
                    <a:pt x="152"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2057;p46">
              <a:extLst>
                <a:ext uri="{FF2B5EF4-FFF2-40B4-BE49-F238E27FC236}">
                  <a16:creationId xmlns:a16="http://schemas.microsoft.com/office/drawing/2014/main" id="{591CFE58-F1F2-299B-3308-0E3302D44214}"/>
                </a:ext>
              </a:extLst>
            </p:cNvPr>
            <p:cNvSpPr/>
            <p:nvPr/>
          </p:nvSpPr>
          <p:spPr>
            <a:xfrm>
              <a:off x="4255561" y="2831164"/>
              <a:ext cx="265493" cy="404182"/>
            </a:xfrm>
            <a:custGeom>
              <a:avLst/>
              <a:gdLst/>
              <a:ahLst/>
              <a:cxnLst/>
              <a:rect l="l" t="t" r="r" b="b"/>
              <a:pathLst>
                <a:path w="6836" h="10407" extrusionOk="0">
                  <a:moveTo>
                    <a:pt x="743" y="1"/>
                  </a:moveTo>
                  <a:cubicBezTo>
                    <a:pt x="459" y="95"/>
                    <a:pt x="174" y="553"/>
                    <a:pt x="1" y="774"/>
                  </a:cubicBezTo>
                  <a:cubicBezTo>
                    <a:pt x="1485" y="3838"/>
                    <a:pt x="3917" y="7628"/>
                    <a:pt x="5955" y="10345"/>
                  </a:cubicBezTo>
                  <a:cubicBezTo>
                    <a:pt x="5987" y="10387"/>
                    <a:pt x="6023" y="10406"/>
                    <a:pt x="6061" y="10406"/>
                  </a:cubicBezTo>
                  <a:cubicBezTo>
                    <a:pt x="6378" y="10406"/>
                    <a:pt x="6835" y="9094"/>
                    <a:pt x="6413" y="8939"/>
                  </a:cubicBezTo>
                  <a:cubicBezTo>
                    <a:pt x="4265" y="8165"/>
                    <a:pt x="743" y="1"/>
                    <a:pt x="74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2058;p46">
              <a:extLst>
                <a:ext uri="{FF2B5EF4-FFF2-40B4-BE49-F238E27FC236}">
                  <a16:creationId xmlns:a16="http://schemas.microsoft.com/office/drawing/2014/main" id="{9C3BA2D4-9E14-DD1D-CCEE-65F71147859F}"/>
                </a:ext>
              </a:extLst>
            </p:cNvPr>
            <p:cNvSpPr/>
            <p:nvPr/>
          </p:nvSpPr>
          <p:spPr>
            <a:xfrm>
              <a:off x="3791716" y="2250336"/>
              <a:ext cx="622138" cy="637362"/>
            </a:xfrm>
            <a:custGeom>
              <a:avLst/>
              <a:gdLst/>
              <a:ahLst/>
              <a:cxnLst/>
              <a:rect l="l" t="t" r="r" b="b"/>
              <a:pathLst>
                <a:path w="16019" h="16411" extrusionOk="0">
                  <a:moveTo>
                    <a:pt x="1384" y="759"/>
                  </a:moveTo>
                  <a:cubicBezTo>
                    <a:pt x="514" y="759"/>
                    <a:pt x="0" y="1793"/>
                    <a:pt x="399" y="2732"/>
                  </a:cubicBezTo>
                  <a:cubicBezTo>
                    <a:pt x="984" y="4438"/>
                    <a:pt x="2768" y="5622"/>
                    <a:pt x="3068" y="7391"/>
                  </a:cubicBezTo>
                  <a:cubicBezTo>
                    <a:pt x="3321" y="8939"/>
                    <a:pt x="2373" y="10471"/>
                    <a:pt x="2563" y="12034"/>
                  </a:cubicBezTo>
                  <a:cubicBezTo>
                    <a:pt x="3055" y="15035"/>
                    <a:pt x="5941" y="15670"/>
                    <a:pt x="8633" y="15670"/>
                  </a:cubicBezTo>
                  <a:cubicBezTo>
                    <a:pt x="9398" y="15670"/>
                    <a:pt x="10148" y="15619"/>
                    <a:pt x="10822" y="15556"/>
                  </a:cubicBezTo>
                  <a:cubicBezTo>
                    <a:pt x="11423" y="15556"/>
                    <a:pt x="11975" y="15856"/>
                    <a:pt x="12323" y="16345"/>
                  </a:cubicBezTo>
                  <a:cubicBezTo>
                    <a:pt x="12415" y="16390"/>
                    <a:pt x="12498" y="16410"/>
                    <a:pt x="12571" y="16410"/>
                  </a:cubicBezTo>
                  <a:cubicBezTo>
                    <a:pt x="12961" y="16410"/>
                    <a:pt x="13101" y="15846"/>
                    <a:pt x="13207" y="15461"/>
                  </a:cubicBezTo>
                  <a:cubicBezTo>
                    <a:pt x="14313" y="13092"/>
                    <a:pt x="16018" y="10676"/>
                    <a:pt x="15229" y="7896"/>
                  </a:cubicBezTo>
                  <a:cubicBezTo>
                    <a:pt x="13002" y="0"/>
                    <a:pt x="6511" y="5006"/>
                    <a:pt x="2026" y="932"/>
                  </a:cubicBezTo>
                  <a:cubicBezTo>
                    <a:pt x="1798" y="812"/>
                    <a:pt x="1582" y="759"/>
                    <a:pt x="1384" y="7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2059;p46">
              <a:extLst>
                <a:ext uri="{FF2B5EF4-FFF2-40B4-BE49-F238E27FC236}">
                  <a16:creationId xmlns:a16="http://schemas.microsoft.com/office/drawing/2014/main" id="{A922D3F7-9DCE-E570-FEEB-09E96E45D5A0}"/>
                </a:ext>
              </a:extLst>
            </p:cNvPr>
            <p:cNvSpPr/>
            <p:nvPr/>
          </p:nvSpPr>
          <p:spPr>
            <a:xfrm>
              <a:off x="3882637" y="2353219"/>
              <a:ext cx="405464" cy="513548"/>
            </a:xfrm>
            <a:custGeom>
              <a:avLst/>
              <a:gdLst/>
              <a:ahLst/>
              <a:cxnLst/>
              <a:rect l="l" t="t" r="r" b="b"/>
              <a:pathLst>
                <a:path w="10440" h="13223" extrusionOk="0">
                  <a:moveTo>
                    <a:pt x="111" y="0"/>
                  </a:moveTo>
                  <a:cubicBezTo>
                    <a:pt x="64" y="0"/>
                    <a:pt x="30" y="28"/>
                    <a:pt x="17" y="67"/>
                  </a:cubicBezTo>
                  <a:cubicBezTo>
                    <a:pt x="1" y="115"/>
                    <a:pt x="17" y="178"/>
                    <a:pt x="80" y="194"/>
                  </a:cubicBezTo>
                  <a:cubicBezTo>
                    <a:pt x="2038" y="825"/>
                    <a:pt x="3917" y="2184"/>
                    <a:pt x="5670" y="4237"/>
                  </a:cubicBezTo>
                  <a:cubicBezTo>
                    <a:pt x="7866" y="6811"/>
                    <a:pt x="9429" y="9859"/>
                    <a:pt x="10234" y="13159"/>
                  </a:cubicBezTo>
                  <a:cubicBezTo>
                    <a:pt x="10250" y="13191"/>
                    <a:pt x="10282" y="13223"/>
                    <a:pt x="10329" y="13223"/>
                  </a:cubicBezTo>
                  <a:lnTo>
                    <a:pt x="10345" y="13223"/>
                  </a:lnTo>
                  <a:cubicBezTo>
                    <a:pt x="10408" y="13207"/>
                    <a:pt x="10440" y="13159"/>
                    <a:pt x="10424" y="13112"/>
                  </a:cubicBezTo>
                  <a:cubicBezTo>
                    <a:pt x="9619" y="9780"/>
                    <a:pt x="8039" y="6700"/>
                    <a:pt x="5828" y="4110"/>
                  </a:cubicBezTo>
                  <a:cubicBezTo>
                    <a:pt x="4044" y="2026"/>
                    <a:pt x="2133" y="652"/>
                    <a:pt x="143" y="4"/>
                  </a:cubicBezTo>
                  <a:cubicBezTo>
                    <a:pt x="132" y="1"/>
                    <a:pt x="121"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2060;p46">
              <a:extLst>
                <a:ext uri="{FF2B5EF4-FFF2-40B4-BE49-F238E27FC236}">
                  <a16:creationId xmlns:a16="http://schemas.microsoft.com/office/drawing/2014/main" id="{58D68F68-EFAE-A94A-CA9F-8253E7DEDF41}"/>
                </a:ext>
              </a:extLst>
            </p:cNvPr>
            <p:cNvSpPr/>
            <p:nvPr/>
          </p:nvSpPr>
          <p:spPr>
            <a:xfrm>
              <a:off x="3889589" y="2383902"/>
              <a:ext cx="220636" cy="135116"/>
            </a:xfrm>
            <a:custGeom>
              <a:avLst/>
              <a:gdLst/>
              <a:ahLst/>
              <a:cxnLst/>
              <a:rect l="l" t="t" r="r" b="b"/>
              <a:pathLst>
                <a:path w="5681" h="3479" extrusionOk="0">
                  <a:moveTo>
                    <a:pt x="4695" y="1"/>
                  </a:moveTo>
                  <a:cubicBezTo>
                    <a:pt x="4687" y="1"/>
                    <a:pt x="4679" y="2"/>
                    <a:pt x="4670" y="4"/>
                  </a:cubicBezTo>
                  <a:cubicBezTo>
                    <a:pt x="4623" y="4"/>
                    <a:pt x="4575" y="51"/>
                    <a:pt x="4591" y="114"/>
                  </a:cubicBezTo>
                  <a:cubicBezTo>
                    <a:pt x="4718" y="1109"/>
                    <a:pt x="4970" y="2073"/>
                    <a:pt x="5318" y="3020"/>
                  </a:cubicBezTo>
                  <a:cubicBezTo>
                    <a:pt x="4702" y="2483"/>
                    <a:pt x="4007" y="2088"/>
                    <a:pt x="3249" y="1820"/>
                  </a:cubicBezTo>
                  <a:cubicBezTo>
                    <a:pt x="2238" y="1504"/>
                    <a:pt x="1196" y="1251"/>
                    <a:pt x="154" y="1078"/>
                  </a:cubicBezTo>
                  <a:cubicBezTo>
                    <a:pt x="148" y="1077"/>
                    <a:pt x="144" y="1077"/>
                    <a:pt x="139" y="1077"/>
                  </a:cubicBezTo>
                  <a:cubicBezTo>
                    <a:pt x="25" y="1077"/>
                    <a:pt x="1" y="1252"/>
                    <a:pt x="122" y="1267"/>
                  </a:cubicBezTo>
                  <a:cubicBezTo>
                    <a:pt x="1164" y="1441"/>
                    <a:pt x="2191" y="1694"/>
                    <a:pt x="3201" y="1994"/>
                  </a:cubicBezTo>
                  <a:cubicBezTo>
                    <a:pt x="4054" y="2310"/>
                    <a:pt x="4844" y="2799"/>
                    <a:pt x="5507" y="3447"/>
                  </a:cubicBezTo>
                  <a:cubicBezTo>
                    <a:pt x="5523" y="3462"/>
                    <a:pt x="5539" y="3478"/>
                    <a:pt x="5570" y="3478"/>
                  </a:cubicBezTo>
                  <a:cubicBezTo>
                    <a:pt x="5586" y="3478"/>
                    <a:pt x="5602" y="3478"/>
                    <a:pt x="5618" y="3462"/>
                  </a:cubicBezTo>
                  <a:cubicBezTo>
                    <a:pt x="5665" y="3447"/>
                    <a:pt x="5681" y="3383"/>
                    <a:pt x="5665" y="3352"/>
                  </a:cubicBezTo>
                  <a:cubicBezTo>
                    <a:pt x="5239" y="2294"/>
                    <a:pt x="4939" y="1204"/>
                    <a:pt x="4781" y="83"/>
                  </a:cubicBezTo>
                  <a:cubicBezTo>
                    <a:pt x="4781" y="42"/>
                    <a:pt x="4745" y="1"/>
                    <a:pt x="4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2061;p46">
              <a:extLst>
                <a:ext uri="{FF2B5EF4-FFF2-40B4-BE49-F238E27FC236}">
                  <a16:creationId xmlns:a16="http://schemas.microsoft.com/office/drawing/2014/main" id="{54EED5E9-7D69-4622-E38D-50886FB93DD7}"/>
                </a:ext>
              </a:extLst>
            </p:cNvPr>
            <p:cNvSpPr/>
            <p:nvPr/>
          </p:nvSpPr>
          <p:spPr>
            <a:xfrm>
              <a:off x="3961789" y="2406855"/>
              <a:ext cx="234307" cy="199236"/>
            </a:xfrm>
            <a:custGeom>
              <a:avLst/>
              <a:gdLst/>
              <a:ahLst/>
              <a:cxnLst/>
              <a:rect l="l" t="t" r="r" b="b"/>
              <a:pathLst>
                <a:path w="6033" h="5130" extrusionOk="0">
                  <a:moveTo>
                    <a:pt x="5928" y="0"/>
                  </a:moveTo>
                  <a:cubicBezTo>
                    <a:pt x="5891" y="0"/>
                    <a:pt x="5855" y="26"/>
                    <a:pt x="5843" y="60"/>
                  </a:cubicBezTo>
                  <a:cubicBezTo>
                    <a:pt x="5148" y="1308"/>
                    <a:pt x="4912" y="3171"/>
                    <a:pt x="5212" y="4719"/>
                  </a:cubicBezTo>
                  <a:cubicBezTo>
                    <a:pt x="4438" y="3993"/>
                    <a:pt x="3238" y="3598"/>
                    <a:pt x="2306" y="3519"/>
                  </a:cubicBezTo>
                  <a:lnTo>
                    <a:pt x="158" y="3345"/>
                  </a:lnTo>
                  <a:cubicBezTo>
                    <a:pt x="16" y="3345"/>
                    <a:pt x="0" y="3535"/>
                    <a:pt x="142" y="3551"/>
                  </a:cubicBezTo>
                  <a:lnTo>
                    <a:pt x="2290" y="3724"/>
                  </a:lnTo>
                  <a:cubicBezTo>
                    <a:pt x="3253" y="3787"/>
                    <a:pt x="4596" y="4261"/>
                    <a:pt x="5322" y="5098"/>
                  </a:cubicBezTo>
                  <a:cubicBezTo>
                    <a:pt x="5338" y="5130"/>
                    <a:pt x="5370" y="5130"/>
                    <a:pt x="5401" y="5130"/>
                  </a:cubicBezTo>
                  <a:lnTo>
                    <a:pt x="5433" y="5130"/>
                  </a:lnTo>
                  <a:cubicBezTo>
                    <a:pt x="5480" y="5114"/>
                    <a:pt x="5496" y="5067"/>
                    <a:pt x="5496" y="5019"/>
                  </a:cubicBezTo>
                  <a:cubicBezTo>
                    <a:pt x="5085" y="3456"/>
                    <a:pt x="5291" y="1450"/>
                    <a:pt x="6017" y="155"/>
                  </a:cubicBezTo>
                  <a:cubicBezTo>
                    <a:pt x="6033" y="108"/>
                    <a:pt x="6017" y="45"/>
                    <a:pt x="5970" y="13"/>
                  </a:cubicBezTo>
                  <a:cubicBezTo>
                    <a:pt x="5956" y="4"/>
                    <a:pt x="594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2062;p46">
              <a:extLst>
                <a:ext uri="{FF2B5EF4-FFF2-40B4-BE49-F238E27FC236}">
                  <a16:creationId xmlns:a16="http://schemas.microsoft.com/office/drawing/2014/main" id="{88C8FF49-4FBC-5D9F-A79F-E1769A20ADBB}"/>
                </a:ext>
              </a:extLst>
            </p:cNvPr>
            <p:cNvSpPr/>
            <p:nvPr/>
          </p:nvSpPr>
          <p:spPr>
            <a:xfrm>
              <a:off x="3947652" y="2540925"/>
              <a:ext cx="386122" cy="198887"/>
            </a:xfrm>
            <a:custGeom>
              <a:avLst/>
              <a:gdLst/>
              <a:ahLst/>
              <a:cxnLst/>
              <a:rect l="l" t="t" r="r" b="b"/>
              <a:pathLst>
                <a:path w="9942" h="5121" extrusionOk="0">
                  <a:moveTo>
                    <a:pt x="9805" y="0"/>
                  </a:moveTo>
                  <a:cubicBezTo>
                    <a:pt x="9796" y="0"/>
                    <a:pt x="9787" y="2"/>
                    <a:pt x="9776" y="4"/>
                  </a:cubicBezTo>
                  <a:cubicBezTo>
                    <a:pt x="9208" y="146"/>
                    <a:pt x="8718" y="509"/>
                    <a:pt x="8418" y="1014"/>
                  </a:cubicBezTo>
                  <a:cubicBezTo>
                    <a:pt x="8118" y="1488"/>
                    <a:pt x="7913" y="2025"/>
                    <a:pt x="7787" y="2578"/>
                  </a:cubicBezTo>
                  <a:cubicBezTo>
                    <a:pt x="7644" y="3210"/>
                    <a:pt x="7566" y="3857"/>
                    <a:pt x="7534" y="4505"/>
                  </a:cubicBezTo>
                  <a:cubicBezTo>
                    <a:pt x="7518" y="4615"/>
                    <a:pt x="7502" y="4726"/>
                    <a:pt x="7502" y="4852"/>
                  </a:cubicBezTo>
                  <a:cubicBezTo>
                    <a:pt x="6555" y="4189"/>
                    <a:pt x="5212" y="3731"/>
                    <a:pt x="3854" y="3620"/>
                  </a:cubicBezTo>
                  <a:cubicBezTo>
                    <a:pt x="3251" y="3559"/>
                    <a:pt x="2644" y="3531"/>
                    <a:pt x="2038" y="3531"/>
                  </a:cubicBezTo>
                  <a:cubicBezTo>
                    <a:pt x="1389" y="3531"/>
                    <a:pt x="740" y="3563"/>
                    <a:pt x="96" y="3620"/>
                  </a:cubicBezTo>
                  <a:cubicBezTo>
                    <a:pt x="32" y="3636"/>
                    <a:pt x="1" y="3683"/>
                    <a:pt x="1" y="3731"/>
                  </a:cubicBezTo>
                  <a:cubicBezTo>
                    <a:pt x="1" y="3794"/>
                    <a:pt x="48" y="3826"/>
                    <a:pt x="111" y="3826"/>
                  </a:cubicBezTo>
                  <a:cubicBezTo>
                    <a:pt x="748" y="3760"/>
                    <a:pt x="1389" y="3729"/>
                    <a:pt x="2031" y="3729"/>
                  </a:cubicBezTo>
                  <a:cubicBezTo>
                    <a:pt x="2633" y="3729"/>
                    <a:pt x="3236" y="3756"/>
                    <a:pt x="3838" y="3810"/>
                  </a:cubicBezTo>
                  <a:cubicBezTo>
                    <a:pt x="5212" y="3936"/>
                    <a:pt x="6618" y="4426"/>
                    <a:pt x="7518" y="5105"/>
                  </a:cubicBezTo>
                  <a:cubicBezTo>
                    <a:pt x="7534" y="5120"/>
                    <a:pt x="7566" y="5120"/>
                    <a:pt x="7581" y="5120"/>
                  </a:cubicBezTo>
                  <a:lnTo>
                    <a:pt x="7629" y="5120"/>
                  </a:lnTo>
                  <a:cubicBezTo>
                    <a:pt x="7660" y="5105"/>
                    <a:pt x="7692" y="5073"/>
                    <a:pt x="7692" y="5042"/>
                  </a:cubicBezTo>
                  <a:cubicBezTo>
                    <a:pt x="7708" y="4868"/>
                    <a:pt x="7723" y="4694"/>
                    <a:pt x="7739" y="4520"/>
                  </a:cubicBezTo>
                  <a:cubicBezTo>
                    <a:pt x="7771" y="3889"/>
                    <a:pt x="7850" y="3257"/>
                    <a:pt x="7992" y="2625"/>
                  </a:cubicBezTo>
                  <a:cubicBezTo>
                    <a:pt x="8102" y="2104"/>
                    <a:pt x="8308" y="1583"/>
                    <a:pt x="8576" y="1125"/>
                  </a:cubicBezTo>
                  <a:cubicBezTo>
                    <a:pt x="8861" y="667"/>
                    <a:pt x="9303" y="335"/>
                    <a:pt x="9824" y="209"/>
                  </a:cubicBezTo>
                  <a:cubicBezTo>
                    <a:pt x="9941" y="180"/>
                    <a:pt x="9922" y="0"/>
                    <a:pt x="9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2063;p46">
              <a:extLst>
                <a:ext uri="{FF2B5EF4-FFF2-40B4-BE49-F238E27FC236}">
                  <a16:creationId xmlns:a16="http://schemas.microsoft.com/office/drawing/2014/main" id="{A58FC137-0EC9-F279-2ADA-291308D4F7BB}"/>
                </a:ext>
              </a:extLst>
            </p:cNvPr>
            <p:cNvSpPr/>
            <p:nvPr/>
          </p:nvSpPr>
          <p:spPr>
            <a:xfrm>
              <a:off x="4422410" y="2933619"/>
              <a:ext cx="611535" cy="410046"/>
            </a:xfrm>
            <a:custGeom>
              <a:avLst/>
              <a:gdLst/>
              <a:ahLst/>
              <a:cxnLst/>
              <a:rect l="l" t="t" r="r" b="b"/>
              <a:pathLst>
                <a:path w="15746" h="10558" extrusionOk="0">
                  <a:moveTo>
                    <a:pt x="9021" y="1"/>
                  </a:moveTo>
                  <a:cubicBezTo>
                    <a:pt x="8333" y="1"/>
                    <a:pt x="7648" y="231"/>
                    <a:pt x="7075" y="758"/>
                  </a:cubicBezTo>
                  <a:cubicBezTo>
                    <a:pt x="6503" y="475"/>
                    <a:pt x="5981" y="349"/>
                    <a:pt x="5524" y="349"/>
                  </a:cubicBezTo>
                  <a:cubicBezTo>
                    <a:pt x="3633" y="349"/>
                    <a:pt x="2829" y="2489"/>
                    <a:pt x="4012" y="4485"/>
                  </a:cubicBezTo>
                  <a:cubicBezTo>
                    <a:pt x="0" y="5685"/>
                    <a:pt x="1659" y="8717"/>
                    <a:pt x="4785" y="9728"/>
                  </a:cubicBezTo>
                  <a:cubicBezTo>
                    <a:pt x="5380" y="10260"/>
                    <a:pt x="6158" y="10558"/>
                    <a:pt x="6955" y="10558"/>
                  </a:cubicBezTo>
                  <a:cubicBezTo>
                    <a:pt x="7153" y="10558"/>
                    <a:pt x="7352" y="10540"/>
                    <a:pt x="7549" y="10502"/>
                  </a:cubicBezTo>
                  <a:cubicBezTo>
                    <a:pt x="9081" y="10407"/>
                    <a:pt x="10250" y="9539"/>
                    <a:pt x="11166" y="8417"/>
                  </a:cubicBezTo>
                  <a:cubicBezTo>
                    <a:pt x="14261" y="8101"/>
                    <a:pt x="15745" y="4643"/>
                    <a:pt x="12524" y="3190"/>
                  </a:cubicBezTo>
                  <a:cubicBezTo>
                    <a:pt x="12412" y="1384"/>
                    <a:pt x="10707" y="1"/>
                    <a:pt x="9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2064;p46">
              <a:extLst>
                <a:ext uri="{FF2B5EF4-FFF2-40B4-BE49-F238E27FC236}">
                  <a16:creationId xmlns:a16="http://schemas.microsoft.com/office/drawing/2014/main" id="{73910295-DAC2-5886-CBA5-35783154635F}"/>
                </a:ext>
              </a:extLst>
            </p:cNvPr>
            <p:cNvSpPr/>
            <p:nvPr/>
          </p:nvSpPr>
          <p:spPr>
            <a:xfrm>
              <a:off x="4567782" y="3096585"/>
              <a:ext cx="130067" cy="50761"/>
            </a:xfrm>
            <a:custGeom>
              <a:avLst/>
              <a:gdLst/>
              <a:ahLst/>
              <a:cxnLst/>
              <a:rect l="l" t="t" r="r" b="b"/>
              <a:pathLst>
                <a:path w="3349" h="1307" extrusionOk="0">
                  <a:moveTo>
                    <a:pt x="691" y="0"/>
                  </a:moveTo>
                  <a:cubicBezTo>
                    <a:pt x="488" y="0"/>
                    <a:pt x="283" y="17"/>
                    <a:pt x="79" y="52"/>
                  </a:cubicBezTo>
                  <a:cubicBezTo>
                    <a:pt x="32" y="68"/>
                    <a:pt x="0" y="115"/>
                    <a:pt x="0" y="178"/>
                  </a:cubicBezTo>
                  <a:cubicBezTo>
                    <a:pt x="16" y="226"/>
                    <a:pt x="63" y="257"/>
                    <a:pt x="126" y="257"/>
                  </a:cubicBezTo>
                  <a:cubicBezTo>
                    <a:pt x="323" y="221"/>
                    <a:pt x="521" y="204"/>
                    <a:pt x="716" y="204"/>
                  </a:cubicBezTo>
                  <a:cubicBezTo>
                    <a:pt x="1636" y="204"/>
                    <a:pt x="2521" y="591"/>
                    <a:pt x="3159" y="1268"/>
                  </a:cubicBezTo>
                  <a:cubicBezTo>
                    <a:pt x="3182" y="1291"/>
                    <a:pt x="3196" y="1306"/>
                    <a:pt x="3215" y="1306"/>
                  </a:cubicBezTo>
                  <a:cubicBezTo>
                    <a:pt x="3222" y="1306"/>
                    <a:pt x="3229" y="1304"/>
                    <a:pt x="3238" y="1300"/>
                  </a:cubicBezTo>
                  <a:cubicBezTo>
                    <a:pt x="3247" y="1304"/>
                    <a:pt x="3255" y="1306"/>
                    <a:pt x="3262" y="1306"/>
                  </a:cubicBezTo>
                  <a:cubicBezTo>
                    <a:pt x="3280" y="1306"/>
                    <a:pt x="3294" y="1295"/>
                    <a:pt x="3317" y="1284"/>
                  </a:cubicBezTo>
                  <a:cubicBezTo>
                    <a:pt x="3348" y="1236"/>
                    <a:pt x="3348" y="1189"/>
                    <a:pt x="3317" y="1142"/>
                  </a:cubicBezTo>
                  <a:cubicBezTo>
                    <a:pt x="2635" y="408"/>
                    <a:pt x="1681" y="0"/>
                    <a:pt x="691"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2065;p46">
              <a:extLst>
                <a:ext uri="{FF2B5EF4-FFF2-40B4-BE49-F238E27FC236}">
                  <a16:creationId xmlns:a16="http://schemas.microsoft.com/office/drawing/2014/main" id="{6C684FA3-11AE-D6A8-9F62-8BBC20CC4252}"/>
                </a:ext>
              </a:extLst>
            </p:cNvPr>
            <p:cNvSpPr/>
            <p:nvPr/>
          </p:nvSpPr>
          <p:spPr>
            <a:xfrm>
              <a:off x="4610076" y="3175699"/>
              <a:ext cx="115347" cy="138223"/>
            </a:xfrm>
            <a:custGeom>
              <a:avLst/>
              <a:gdLst/>
              <a:ahLst/>
              <a:cxnLst/>
              <a:rect l="l" t="t" r="r" b="b"/>
              <a:pathLst>
                <a:path w="2970" h="3559" extrusionOk="0">
                  <a:moveTo>
                    <a:pt x="2868" y="1"/>
                  </a:moveTo>
                  <a:cubicBezTo>
                    <a:pt x="2860" y="1"/>
                    <a:pt x="2852" y="2"/>
                    <a:pt x="2843" y="5"/>
                  </a:cubicBezTo>
                  <a:cubicBezTo>
                    <a:pt x="1280" y="479"/>
                    <a:pt x="175" y="1837"/>
                    <a:pt x="17" y="3448"/>
                  </a:cubicBezTo>
                  <a:cubicBezTo>
                    <a:pt x="1" y="3495"/>
                    <a:pt x="48" y="3542"/>
                    <a:pt x="111" y="3558"/>
                  </a:cubicBezTo>
                  <a:cubicBezTo>
                    <a:pt x="159" y="3558"/>
                    <a:pt x="206" y="3511"/>
                    <a:pt x="206" y="3463"/>
                  </a:cubicBezTo>
                  <a:cubicBezTo>
                    <a:pt x="348" y="1932"/>
                    <a:pt x="1422" y="637"/>
                    <a:pt x="2891" y="194"/>
                  </a:cubicBezTo>
                  <a:cubicBezTo>
                    <a:pt x="2938" y="179"/>
                    <a:pt x="2970" y="131"/>
                    <a:pt x="2954" y="84"/>
                  </a:cubicBezTo>
                  <a:cubicBezTo>
                    <a:pt x="2941" y="32"/>
                    <a:pt x="2906" y="1"/>
                    <a:pt x="2868"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2066;p46">
              <a:extLst>
                <a:ext uri="{FF2B5EF4-FFF2-40B4-BE49-F238E27FC236}">
                  <a16:creationId xmlns:a16="http://schemas.microsoft.com/office/drawing/2014/main" id="{4EB39971-3A06-4A67-E729-0D2DEEC4C572}"/>
                </a:ext>
              </a:extLst>
            </p:cNvPr>
            <p:cNvSpPr/>
            <p:nvPr/>
          </p:nvSpPr>
          <p:spPr>
            <a:xfrm>
              <a:off x="4757196" y="3172514"/>
              <a:ext cx="108085" cy="88045"/>
            </a:xfrm>
            <a:custGeom>
              <a:avLst/>
              <a:gdLst/>
              <a:ahLst/>
              <a:cxnLst/>
              <a:rect l="l" t="t" r="r" b="b"/>
              <a:pathLst>
                <a:path w="2783" h="2267" extrusionOk="0">
                  <a:moveTo>
                    <a:pt x="140" y="1"/>
                  </a:moveTo>
                  <a:cubicBezTo>
                    <a:pt x="39" y="1"/>
                    <a:pt x="0" y="169"/>
                    <a:pt x="114" y="197"/>
                  </a:cubicBezTo>
                  <a:cubicBezTo>
                    <a:pt x="1156" y="545"/>
                    <a:pt x="2024" y="1256"/>
                    <a:pt x="2561" y="2219"/>
                  </a:cubicBezTo>
                  <a:cubicBezTo>
                    <a:pt x="2577" y="2235"/>
                    <a:pt x="2609" y="2266"/>
                    <a:pt x="2656" y="2266"/>
                  </a:cubicBezTo>
                  <a:lnTo>
                    <a:pt x="2656" y="2250"/>
                  </a:lnTo>
                  <a:cubicBezTo>
                    <a:pt x="2735" y="2250"/>
                    <a:pt x="2783" y="2172"/>
                    <a:pt x="2735" y="2108"/>
                  </a:cubicBezTo>
                  <a:cubicBezTo>
                    <a:pt x="2182" y="1113"/>
                    <a:pt x="1266" y="371"/>
                    <a:pt x="177" y="8"/>
                  </a:cubicBezTo>
                  <a:cubicBezTo>
                    <a:pt x="164" y="3"/>
                    <a:pt x="151" y="1"/>
                    <a:pt x="140"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2067;p46">
              <a:extLst>
                <a:ext uri="{FF2B5EF4-FFF2-40B4-BE49-F238E27FC236}">
                  <a16:creationId xmlns:a16="http://schemas.microsoft.com/office/drawing/2014/main" id="{9B2C5EB3-DB4F-548C-22B1-B65CB2E71914}"/>
                </a:ext>
              </a:extLst>
            </p:cNvPr>
            <p:cNvSpPr/>
            <p:nvPr/>
          </p:nvSpPr>
          <p:spPr>
            <a:xfrm>
              <a:off x="4767099" y="3056115"/>
              <a:ext cx="150301" cy="106570"/>
            </a:xfrm>
            <a:custGeom>
              <a:avLst/>
              <a:gdLst/>
              <a:ahLst/>
              <a:cxnLst/>
              <a:rect l="l" t="t" r="r" b="b"/>
              <a:pathLst>
                <a:path w="3870" h="2744" extrusionOk="0">
                  <a:moveTo>
                    <a:pt x="3754" y="0"/>
                  </a:moveTo>
                  <a:cubicBezTo>
                    <a:pt x="3745" y="0"/>
                    <a:pt x="3736" y="2"/>
                    <a:pt x="3728" y="4"/>
                  </a:cubicBezTo>
                  <a:cubicBezTo>
                    <a:pt x="2227" y="399"/>
                    <a:pt x="917" y="1315"/>
                    <a:pt x="32" y="2594"/>
                  </a:cubicBezTo>
                  <a:cubicBezTo>
                    <a:pt x="1" y="2642"/>
                    <a:pt x="1" y="2689"/>
                    <a:pt x="48" y="2721"/>
                  </a:cubicBezTo>
                  <a:cubicBezTo>
                    <a:pt x="59" y="2732"/>
                    <a:pt x="70" y="2743"/>
                    <a:pt x="87" y="2743"/>
                  </a:cubicBezTo>
                  <a:cubicBezTo>
                    <a:pt x="94" y="2743"/>
                    <a:pt x="102" y="2741"/>
                    <a:pt x="111" y="2736"/>
                  </a:cubicBezTo>
                  <a:cubicBezTo>
                    <a:pt x="120" y="2741"/>
                    <a:pt x="128" y="2743"/>
                    <a:pt x="137" y="2743"/>
                  </a:cubicBezTo>
                  <a:cubicBezTo>
                    <a:pt x="160" y="2743"/>
                    <a:pt x="183" y="2728"/>
                    <a:pt x="206" y="2705"/>
                  </a:cubicBezTo>
                  <a:cubicBezTo>
                    <a:pt x="1059" y="1473"/>
                    <a:pt x="2322" y="589"/>
                    <a:pt x="3775" y="194"/>
                  </a:cubicBezTo>
                  <a:cubicBezTo>
                    <a:pt x="3838" y="178"/>
                    <a:pt x="3870" y="131"/>
                    <a:pt x="3854" y="68"/>
                  </a:cubicBezTo>
                  <a:cubicBezTo>
                    <a:pt x="3841" y="29"/>
                    <a:pt x="3796" y="0"/>
                    <a:pt x="37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2068;p46">
              <a:extLst>
                <a:ext uri="{FF2B5EF4-FFF2-40B4-BE49-F238E27FC236}">
                  <a16:creationId xmlns:a16="http://schemas.microsoft.com/office/drawing/2014/main" id="{4F1BF82F-7D66-E7E4-65BC-0A36AAFA8C55}"/>
                </a:ext>
              </a:extLst>
            </p:cNvPr>
            <p:cNvSpPr/>
            <p:nvPr/>
          </p:nvSpPr>
          <p:spPr>
            <a:xfrm>
              <a:off x="4698394" y="2959835"/>
              <a:ext cx="38682" cy="189100"/>
            </a:xfrm>
            <a:custGeom>
              <a:avLst/>
              <a:gdLst/>
              <a:ahLst/>
              <a:cxnLst/>
              <a:rect l="l" t="t" r="r" b="b"/>
              <a:pathLst>
                <a:path w="996" h="4869" extrusionOk="0">
                  <a:moveTo>
                    <a:pt x="109" y="1"/>
                  </a:moveTo>
                  <a:cubicBezTo>
                    <a:pt x="68" y="1"/>
                    <a:pt x="33" y="44"/>
                    <a:pt x="33" y="99"/>
                  </a:cubicBezTo>
                  <a:cubicBezTo>
                    <a:pt x="1" y="1710"/>
                    <a:pt x="396" y="3273"/>
                    <a:pt x="791" y="4805"/>
                  </a:cubicBezTo>
                  <a:cubicBezTo>
                    <a:pt x="791" y="4836"/>
                    <a:pt x="838" y="4868"/>
                    <a:pt x="885" y="4868"/>
                  </a:cubicBezTo>
                  <a:lnTo>
                    <a:pt x="901" y="4868"/>
                  </a:lnTo>
                  <a:cubicBezTo>
                    <a:pt x="964" y="4852"/>
                    <a:pt x="996" y="4805"/>
                    <a:pt x="980" y="4742"/>
                  </a:cubicBezTo>
                  <a:cubicBezTo>
                    <a:pt x="585" y="3241"/>
                    <a:pt x="190" y="1678"/>
                    <a:pt x="222" y="99"/>
                  </a:cubicBezTo>
                  <a:cubicBezTo>
                    <a:pt x="222" y="51"/>
                    <a:pt x="190" y="4"/>
                    <a:pt x="127" y="4"/>
                  </a:cubicBezTo>
                  <a:cubicBezTo>
                    <a:pt x="121" y="2"/>
                    <a:pt x="115" y="1"/>
                    <a:pt x="10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2069;p46">
              <a:extLst>
                <a:ext uri="{FF2B5EF4-FFF2-40B4-BE49-F238E27FC236}">
                  <a16:creationId xmlns:a16="http://schemas.microsoft.com/office/drawing/2014/main" id="{A72621DA-EDF4-4EA6-BC0A-2008FA8516A2}"/>
                </a:ext>
              </a:extLst>
            </p:cNvPr>
            <p:cNvSpPr/>
            <p:nvPr/>
          </p:nvSpPr>
          <p:spPr>
            <a:xfrm>
              <a:off x="4752380" y="2965195"/>
              <a:ext cx="87656" cy="66529"/>
            </a:xfrm>
            <a:custGeom>
              <a:avLst/>
              <a:gdLst/>
              <a:ahLst/>
              <a:cxnLst/>
              <a:rect l="l" t="t" r="r" b="b"/>
              <a:pathLst>
                <a:path w="2257" h="1713" extrusionOk="0">
                  <a:moveTo>
                    <a:pt x="891" y="1"/>
                  </a:moveTo>
                  <a:cubicBezTo>
                    <a:pt x="637" y="1"/>
                    <a:pt x="389" y="111"/>
                    <a:pt x="222" y="324"/>
                  </a:cubicBezTo>
                  <a:cubicBezTo>
                    <a:pt x="1" y="592"/>
                    <a:pt x="32" y="987"/>
                    <a:pt x="285" y="1208"/>
                  </a:cubicBezTo>
                  <a:cubicBezTo>
                    <a:pt x="632" y="1524"/>
                    <a:pt x="1201" y="1350"/>
                    <a:pt x="1596" y="1587"/>
                  </a:cubicBezTo>
                  <a:cubicBezTo>
                    <a:pt x="1687" y="1674"/>
                    <a:pt x="1783" y="1712"/>
                    <a:pt x="1871" y="1712"/>
                  </a:cubicBezTo>
                  <a:cubicBezTo>
                    <a:pt x="2086" y="1712"/>
                    <a:pt x="2257" y="1484"/>
                    <a:pt x="2212" y="1193"/>
                  </a:cubicBezTo>
                  <a:cubicBezTo>
                    <a:pt x="2133" y="766"/>
                    <a:pt x="1785" y="419"/>
                    <a:pt x="1422" y="166"/>
                  </a:cubicBezTo>
                  <a:lnTo>
                    <a:pt x="1406" y="166"/>
                  </a:lnTo>
                  <a:cubicBezTo>
                    <a:pt x="1250" y="55"/>
                    <a:pt x="1069" y="1"/>
                    <a:pt x="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2070;p46">
              <a:extLst>
                <a:ext uri="{FF2B5EF4-FFF2-40B4-BE49-F238E27FC236}">
                  <a16:creationId xmlns:a16="http://schemas.microsoft.com/office/drawing/2014/main" id="{CDF69F83-138B-6EA1-85EC-14D5080416F4}"/>
                </a:ext>
              </a:extLst>
            </p:cNvPr>
            <p:cNvSpPr/>
            <p:nvPr/>
          </p:nvSpPr>
          <p:spPr>
            <a:xfrm>
              <a:off x="4890993" y="3100624"/>
              <a:ext cx="60276" cy="78219"/>
            </a:xfrm>
            <a:custGeom>
              <a:avLst/>
              <a:gdLst/>
              <a:ahLst/>
              <a:cxnLst/>
              <a:rect l="l" t="t" r="r" b="b"/>
              <a:pathLst>
                <a:path w="1552" h="2014" extrusionOk="0">
                  <a:moveTo>
                    <a:pt x="514" y="1"/>
                  </a:moveTo>
                  <a:cubicBezTo>
                    <a:pt x="428" y="1"/>
                    <a:pt x="345" y="23"/>
                    <a:pt x="269" y="74"/>
                  </a:cubicBezTo>
                  <a:cubicBezTo>
                    <a:pt x="1" y="264"/>
                    <a:pt x="175" y="848"/>
                    <a:pt x="127" y="1132"/>
                  </a:cubicBezTo>
                  <a:cubicBezTo>
                    <a:pt x="11" y="1767"/>
                    <a:pt x="199" y="2013"/>
                    <a:pt x="458" y="2013"/>
                  </a:cubicBezTo>
                  <a:cubicBezTo>
                    <a:pt x="901" y="2013"/>
                    <a:pt x="1552" y="1292"/>
                    <a:pt x="1233" y="564"/>
                  </a:cubicBezTo>
                  <a:cubicBezTo>
                    <a:pt x="1158" y="292"/>
                    <a:pt x="823" y="1"/>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2071;p46">
              <a:extLst>
                <a:ext uri="{FF2B5EF4-FFF2-40B4-BE49-F238E27FC236}">
                  <a16:creationId xmlns:a16="http://schemas.microsoft.com/office/drawing/2014/main" id="{7C5D7F9B-A3F9-6B95-12D8-99506AB68A7F}"/>
                </a:ext>
              </a:extLst>
            </p:cNvPr>
            <p:cNvSpPr/>
            <p:nvPr/>
          </p:nvSpPr>
          <p:spPr>
            <a:xfrm>
              <a:off x="4675092" y="3238423"/>
              <a:ext cx="92045" cy="49207"/>
            </a:xfrm>
            <a:custGeom>
              <a:avLst/>
              <a:gdLst/>
              <a:ahLst/>
              <a:cxnLst/>
              <a:rect l="l" t="t" r="r" b="b"/>
              <a:pathLst>
                <a:path w="2370" h="1267" extrusionOk="0">
                  <a:moveTo>
                    <a:pt x="1217" y="1"/>
                  </a:moveTo>
                  <a:cubicBezTo>
                    <a:pt x="1133" y="1"/>
                    <a:pt x="1048" y="6"/>
                    <a:pt x="964" y="17"/>
                  </a:cubicBezTo>
                  <a:cubicBezTo>
                    <a:pt x="633" y="80"/>
                    <a:pt x="1" y="411"/>
                    <a:pt x="175" y="854"/>
                  </a:cubicBezTo>
                  <a:cubicBezTo>
                    <a:pt x="317" y="1201"/>
                    <a:pt x="1012" y="1248"/>
                    <a:pt x="1327" y="1248"/>
                  </a:cubicBezTo>
                  <a:lnTo>
                    <a:pt x="1343" y="1264"/>
                  </a:lnTo>
                  <a:cubicBezTo>
                    <a:pt x="1367" y="1266"/>
                    <a:pt x="1391" y="1267"/>
                    <a:pt x="1415" y="1267"/>
                  </a:cubicBezTo>
                  <a:cubicBezTo>
                    <a:pt x="1631" y="1267"/>
                    <a:pt x="1855" y="1204"/>
                    <a:pt x="2054" y="1090"/>
                  </a:cubicBezTo>
                  <a:cubicBezTo>
                    <a:pt x="2275" y="948"/>
                    <a:pt x="2370" y="680"/>
                    <a:pt x="2275" y="427"/>
                  </a:cubicBezTo>
                  <a:cubicBezTo>
                    <a:pt x="2164" y="222"/>
                    <a:pt x="1959" y="95"/>
                    <a:pt x="1722" y="64"/>
                  </a:cubicBezTo>
                  <a:cubicBezTo>
                    <a:pt x="1554" y="22"/>
                    <a:pt x="1385" y="1"/>
                    <a:pt x="12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2072;p46">
              <a:extLst>
                <a:ext uri="{FF2B5EF4-FFF2-40B4-BE49-F238E27FC236}">
                  <a16:creationId xmlns:a16="http://schemas.microsoft.com/office/drawing/2014/main" id="{75A78A67-64AA-7FB8-F7D9-0BE1A88BC952}"/>
                </a:ext>
              </a:extLst>
            </p:cNvPr>
            <p:cNvSpPr/>
            <p:nvPr/>
          </p:nvSpPr>
          <p:spPr>
            <a:xfrm>
              <a:off x="4531041" y="3133287"/>
              <a:ext cx="76005" cy="82957"/>
            </a:xfrm>
            <a:custGeom>
              <a:avLst/>
              <a:gdLst/>
              <a:ahLst/>
              <a:cxnLst/>
              <a:rect l="l" t="t" r="r" b="b"/>
              <a:pathLst>
                <a:path w="1957" h="2136" extrusionOk="0">
                  <a:moveTo>
                    <a:pt x="1128" y="0"/>
                  </a:moveTo>
                  <a:cubicBezTo>
                    <a:pt x="493" y="0"/>
                    <a:pt x="1" y="820"/>
                    <a:pt x="362" y="1492"/>
                  </a:cubicBezTo>
                  <a:cubicBezTo>
                    <a:pt x="486" y="1825"/>
                    <a:pt x="942" y="2135"/>
                    <a:pt x="1303" y="2135"/>
                  </a:cubicBezTo>
                  <a:cubicBezTo>
                    <a:pt x="1540" y="2135"/>
                    <a:pt x="1736" y="2001"/>
                    <a:pt x="1767" y="1650"/>
                  </a:cubicBezTo>
                  <a:cubicBezTo>
                    <a:pt x="1688" y="1176"/>
                    <a:pt x="1957" y="607"/>
                    <a:pt x="1657" y="197"/>
                  </a:cubicBezTo>
                  <a:cubicBezTo>
                    <a:pt x="1479" y="60"/>
                    <a:pt x="1299" y="0"/>
                    <a:pt x="1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2073;p46">
              <a:extLst>
                <a:ext uri="{FF2B5EF4-FFF2-40B4-BE49-F238E27FC236}">
                  <a16:creationId xmlns:a16="http://schemas.microsoft.com/office/drawing/2014/main" id="{D0959C59-3AC1-6EAE-96F7-522CCD87BBC0}"/>
                </a:ext>
              </a:extLst>
            </p:cNvPr>
            <p:cNvSpPr/>
            <p:nvPr/>
          </p:nvSpPr>
          <p:spPr>
            <a:xfrm>
              <a:off x="4662236" y="3020229"/>
              <a:ext cx="132902" cy="181876"/>
            </a:xfrm>
            <a:custGeom>
              <a:avLst/>
              <a:gdLst/>
              <a:ahLst/>
              <a:cxnLst/>
              <a:rect l="l" t="t" r="r" b="b"/>
              <a:pathLst>
                <a:path w="3422" h="4683" extrusionOk="0">
                  <a:moveTo>
                    <a:pt x="1135" y="0"/>
                  </a:moveTo>
                  <a:cubicBezTo>
                    <a:pt x="960" y="0"/>
                    <a:pt x="781" y="63"/>
                    <a:pt x="632" y="202"/>
                  </a:cubicBezTo>
                  <a:cubicBezTo>
                    <a:pt x="600" y="234"/>
                    <a:pt x="585" y="265"/>
                    <a:pt x="553" y="297"/>
                  </a:cubicBezTo>
                  <a:cubicBezTo>
                    <a:pt x="0" y="1055"/>
                    <a:pt x="411" y="2602"/>
                    <a:pt x="553" y="3455"/>
                  </a:cubicBezTo>
                  <a:cubicBezTo>
                    <a:pt x="678" y="4217"/>
                    <a:pt x="1335" y="4682"/>
                    <a:pt x="2012" y="4682"/>
                  </a:cubicBezTo>
                  <a:cubicBezTo>
                    <a:pt x="2359" y="4682"/>
                    <a:pt x="2712" y="4560"/>
                    <a:pt x="3001" y="4292"/>
                  </a:cubicBezTo>
                  <a:cubicBezTo>
                    <a:pt x="3238" y="4103"/>
                    <a:pt x="3396" y="3818"/>
                    <a:pt x="3411" y="3534"/>
                  </a:cubicBezTo>
                  <a:cubicBezTo>
                    <a:pt x="3422" y="3071"/>
                    <a:pt x="3046" y="2769"/>
                    <a:pt x="2659" y="2769"/>
                  </a:cubicBezTo>
                  <a:cubicBezTo>
                    <a:pt x="2466" y="2769"/>
                    <a:pt x="2269" y="2845"/>
                    <a:pt x="2116" y="3013"/>
                  </a:cubicBezTo>
                  <a:cubicBezTo>
                    <a:pt x="1895" y="2271"/>
                    <a:pt x="1816" y="1513"/>
                    <a:pt x="1864" y="739"/>
                  </a:cubicBezTo>
                  <a:cubicBezTo>
                    <a:pt x="1875" y="295"/>
                    <a:pt x="1515" y="0"/>
                    <a:pt x="1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2074;p46">
              <a:extLst>
                <a:ext uri="{FF2B5EF4-FFF2-40B4-BE49-F238E27FC236}">
                  <a16:creationId xmlns:a16="http://schemas.microsoft.com/office/drawing/2014/main" id="{4B774A49-F06F-0975-F06E-9BF5954655A6}"/>
                </a:ext>
              </a:extLst>
            </p:cNvPr>
            <p:cNvSpPr/>
            <p:nvPr/>
          </p:nvSpPr>
          <p:spPr>
            <a:xfrm>
              <a:off x="4729698" y="3045241"/>
              <a:ext cx="41556" cy="124552"/>
            </a:xfrm>
            <a:custGeom>
              <a:avLst/>
              <a:gdLst/>
              <a:ahLst/>
              <a:cxnLst/>
              <a:rect l="l" t="t" r="r" b="b"/>
              <a:pathLst>
                <a:path w="1070" h="3207" extrusionOk="0">
                  <a:moveTo>
                    <a:pt x="127" y="0"/>
                  </a:moveTo>
                  <a:cubicBezTo>
                    <a:pt x="64" y="0"/>
                    <a:pt x="16" y="47"/>
                    <a:pt x="16" y="111"/>
                  </a:cubicBezTo>
                  <a:cubicBezTo>
                    <a:pt x="16" y="395"/>
                    <a:pt x="0" y="2906"/>
                    <a:pt x="885" y="3190"/>
                  </a:cubicBezTo>
                  <a:lnTo>
                    <a:pt x="916" y="3190"/>
                  </a:lnTo>
                  <a:lnTo>
                    <a:pt x="916" y="3206"/>
                  </a:lnTo>
                  <a:cubicBezTo>
                    <a:pt x="921" y="3207"/>
                    <a:pt x="926" y="3207"/>
                    <a:pt x="930" y="3207"/>
                  </a:cubicBezTo>
                  <a:cubicBezTo>
                    <a:pt x="1045" y="3207"/>
                    <a:pt x="1070" y="3016"/>
                    <a:pt x="948" y="3001"/>
                  </a:cubicBezTo>
                  <a:cubicBezTo>
                    <a:pt x="316" y="2811"/>
                    <a:pt x="206" y="837"/>
                    <a:pt x="221" y="111"/>
                  </a:cubicBezTo>
                  <a:cubicBezTo>
                    <a:pt x="221" y="47"/>
                    <a:pt x="174" y="0"/>
                    <a:pt x="127"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2075;p46">
              <a:extLst>
                <a:ext uri="{FF2B5EF4-FFF2-40B4-BE49-F238E27FC236}">
                  <a16:creationId xmlns:a16="http://schemas.microsoft.com/office/drawing/2014/main" id="{C1553EE0-A915-1DC4-1FCC-B7F1F651F7FC}"/>
                </a:ext>
              </a:extLst>
            </p:cNvPr>
            <p:cNvSpPr/>
            <p:nvPr/>
          </p:nvSpPr>
          <p:spPr>
            <a:xfrm>
              <a:off x="3690659" y="3215314"/>
              <a:ext cx="973074" cy="476070"/>
            </a:xfrm>
            <a:custGeom>
              <a:avLst/>
              <a:gdLst/>
              <a:ahLst/>
              <a:cxnLst/>
              <a:rect l="l" t="t" r="r" b="b"/>
              <a:pathLst>
                <a:path w="25055" h="12258" extrusionOk="0">
                  <a:moveTo>
                    <a:pt x="15256" y="1"/>
                  </a:moveTo>
                  <a:cubicBezTo>
                    <a:pt x="13403" y="1"/>
                    <a:pt x="11945" y="1771"/>
                    <a:pt x="10250" y="2522"/>
                  </a:cubicBezTo>
                  <a:cubicBezTo>
                    <a:pt x="6334" y="3201"/>
                    <a:pt x="6002" y="1638"/>
                    <a:pt x="3286" y="5444"/>
                  </a:cubicBezTo>
                  <a:cubicBezTo>
                    <a:pt x="2749" y="5965"/>
                    <a:pt x="1833" y="5981"/>
                    <a:pt x="1091" y="6202"/>
                  </a:cubicBezTo>
                  <a:cubicBezTo>
                    <a:pt x="190" y="6455"/>
                    <a:pt x="1" y="7639"/>
                    <a:pt x="790" y="8160"/>
                  </a:cubicBezTo>
                  <a:cubicBezTo>
                    <a:pt x="2149" y="9076"/>
                    <a:pt x="4944" y="8350"/>
                    <a:pt x="6207" y="9455"/>
                  </a:cubicBezTo>
                  <a:cubicBezTo>
                    <a:pt x="7234" y="10198"/>
                    <a:pt x="7708" y="11650"/>
                    <a:pt x="8908" y="12108"/>
                  </a:cubicBezTo>
                  <a:cubicBezTo>
                    <a:pt x="9189" y="12212"/>
                    <a:pt x="9455" y="12258"/>
                    <a:pt x="9709" y="12258"/>
                  </a:cubicBezTo>
                  <a:cubicBezTo>
                    <a:pt x="11466" y="12258"/>
                    <a:pt x="12681" y="10099"/>
                    <a:pt x="14422" y="10099"/>
                  </a:cubicBezTo>
                  <a:cubicBezTo>
                    <a:pt x="14729" y="10099"/>
                    <a:pt x="15053" y="10166"/>
                    <a:pt x="15399" y="10324"/>
                  </a:cubicBezTo>
                  <a:cubicBezTo>
                    <a:pt x="16250" y="10467"/>
                    <a:pt x="17017" y="10534"/>
                    <a:pt x="17705" y="10534"/>
                  </a:cubicBezTo>
                  <a:cubicBezTo>
                    <a:pt x="25054" y="10534"/>
                    <a:pt x="23262" y="2941"/>
                    <a:pt x="16662" y="327"/>
                  </a:cubicBezTo>
                  <a:lnTo>
                    <a:pt x="16662" y="343"/>
                  </a:lnTo>
                  <a:cubicBezTo>
                    <a:pt x="16165" y="102"/>
                    <a:pt x="15699" y="1"/>
                    <a:pt x="15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2076;p46">
              <a:extLst>
                <a:ext uri="{FF2B5EF4-FFF2-40B4-BE49-F238E27FC236}">
                  <a16:creationId xmlns:a16="http://schemas.microsoft.com/office/drawing/2014/main" id="{A1FC083C-5716-6C22-EE93-C113B3562114}"/>
                </a:ext>
              </a:extLst>
            </p:cNvPr>
            <p:cNvSpPr/>
            <p:nvPr/>
          </p:nvSpPr>
          <p:spPr>
            <a:xfrm>
              <a:off x="3739751" y="3438168"/>
              <a:ext cx="785100" cy="98997"/>
            </a:xfrm>
            <a:custGeom>
              <a:avLst/>
              <a:gdLst/>
              <a:ahLst/>
              <a:cxnLst/>
              <a:rect l="l" t="t" r="r" b="b"/>
              <a:pathLst>
                <a:path w="20215" h="2549" extrusionOk="0">
                  <a:moveTo>
                    <a:pt x="10842" y="1"/>
                  </a:moveTo>
                  <a:cubicBezTo>
                    <a:pt x="10662" y="1"/>
                    <a:pt x="10480" y="2"/>
                    <a:pt x="10297" y="6"/>
                  </a:cubicBezTo>
                  <a:cubicBezTo>
                    <a:pt x="8181" y="53"/>
                    <a:pt x="6065" y="322"/>
                    <a:pt x="4012" y="575"/>
                  </a:cubicBezTo>
                  <a:cubicBezTo>
                    <a:pt x="2732" y="733"/>
                    <a:pt x="1406" y="890"/>
                    <a:pt x="95" y="1001"/>
                  </a:cubicBezTo>
                  <a:cubicBezTo>
                    <a:pt x="32" y="1001"/>
                    <a:pt x="0" y="1048"/>
                    <a:pt x="0" y="1096"/>
                  </a:cubicBezTo>
                  <a:cubicBezTo>
                    <a:pt x="0" y="1159"/>
                    <a:pt x="48" y="1190"/>
                    <a:pt x="111" y="1190"/>
                  </a:cubicBezTo>
                  <a:cubicBezTo>
                    <a:pt x="1422" y="1080"/>
                    <a:pt x="2748" y="922"/>
                    <a:pt x="4043" y="764"/>
                  </a:cubicBezTo>
                  <a:cubicBezTo>
                    <a:pt x="6080" y="511"/>
                    <a:pt x="8197" y="259"/>
                    <a:pt x="10297" y="211"/>
                  </a:cubicBezTo>
                  <a:cubicBezTo>
                    <a:pt x="10482" y="208"/>
                    <a:pt x="10665" y="206"/>
                    <a:pt x="10847" y="206"/>
                  </a:cubicBezTo>
                  <a:cubicBezTo>
                    <a:pt x="14595" y="206"/>
                    <a:pt x="17692" y="982"/>
                    <a:pt x="20057" y="2533"/>
                  </a:cubicBezTo>
                  <a:cubicBezTo>
                    <a:pt x="20073" y="2549"/>
                    <a:pt x="20088" y="2549"/>
                    <a:pt x="20120" y="2549"/>
                  </a:cubicBezTo>
                  <a:cubicBezTo>
                    <a:pt x="20152" y="2549"/>
                    <a:pt x="20167" y="2533"/>
                    <a:pt x="20199" y="2501"/>
                  </a:cubicBezTo>
                  <a:cubicBezTo>
                    <a:pt x="20215" y="2454"/>
                    <a:pt x="20215" y="2391"/>
                    <a:pt x="20167" y="2375"/>
                  </a:cubicBezTo>
                  <a:cubicBezTo>
                    <a:pt x="17755" y="792"/>
                    <a:pt x="14624" y="1"/>
                    <a:pt x="108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2077;p46">
              <a:extLst>
                <a:ext uri="{FF2B5EF4-FFF2-40B4-BE49-F238E27FC236}">
                  <a16:creationId xmlns:a16="http://schemas.microsoft.com/office/drawing/2014/main" id="{61B68587-7917-F79A-6F86-1AFC0C98842C}"/>
                </a:ext>
              </a:extLst>
            </p:cNvPr>
            <p:cNvSpPr/>
            <p:nvPr/>
          </p:nvSpPr>
          <p:spPr>
            <a:xfrm>
              <a:off x="4203440" y="3306895"/>
              <a:ext cx="104318" cy="144398"/>
            </a:xfrm>
            <a:custGeom>
              <a:avLst/>
              <a:gdLst/>
              <a:ahLst/>
              <a:cxnLst/>
              <a:rect l="l" t="t" r="r" b="b"/>
              <a:pathLst>
                <a:path w="2686" h="3718" extrusionOk="0">
                  <a:moveTo>
                    <a:pt x="136" y="1"/>
                  </a:moveTo>
                  <a:cubicBezTo>
                    <a:pt x="97" y="1"/>
                    <a:pt x="56" y="18"/>
                    <a:pt x="32" y="54"/>
                  </a:cubicBezTo>
                  <a:cubicBezTo>
                    <a:pt x="0" y="85"/>
                    <a:pt x="16" y="149"/>
                    <a:pt x="64" y="180"/>
                  </a:cubicBezTo>
                  <a:cubicBezTo>
                    <a:pt x="695" y="559"/>
                    <a:pt x="1264" y="1049"/>
                    <a:pt x="1722" y="1617"/>
                  </a:cubicBezTo>
                  <a:cubicBezTo>
                    <a:pt x="2164" y="2186"/>
                    <a:pt x="2432" y="2896"/>
                    <a:pt x="2480" y="3623"/>
                  </a:cubicBezTo>
                  <a:cubicBezTo>
                    <a:pt x="2480" y="3670"/>
                    <a:pt x="2527" y="3718"/>
                    <a:pt x="2575" y="3718"/>
                  </a:cubicBezTo>
                  <a:lnTo>
                    <a:pt x="2590" y="3702"/>
                  </a:lnTo>
                  <a:cubicBezTo>
                    <a:pt x="2638" y="3702"/>
                    <a:pt x="2685" y="3655"/>
                    <a:pt x="2685" y="3607"/>
                  </a:cubicBezTo>
                  <a:cubicBezTo>
                    <a:pt x="2622" y="2833"/>
                    <a:pt x="2353" y="2107"/>
                    <a:pt x="1864" y="1507"/>
                  </a:cubicBezTo>
                  <a:cubicBezTo>
                    <a:pt x="1406" y="907"/>
                    <a:pt x="822" y="401"/>
                    <a:pt x="174" y="6"/>
                  </a:cubicBezTo>
                  <a:cubicBezTo>
                    <a:pt x="162" y="3"/>
                    <a:pt x="149"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2078;p46">
              <a:extLst>
                <a:ext uri="{FF2B5EF4-FFF2-40B4-BE49-F238E27FC236}">
                  <a16:creationId xmlns:a16="http://schemas.microsoft.com/office/drawing/2014/main" id="{F7185B9D-EFC2-B3F7-860C-3AC16CDE5116}"/>
                </a:ext>
              </a:extLst>
            </p:cNvPr>
            <p:cNvSpPr/>
            <p:nvPr/>
          </p:nvSpPr>
          <p:spPr>
            <a:xfrm>
              <a:off x="4037213" y="3336567"/>
              <a:ext cx="173021" cy="109211"/>
            </a:xfrm>
            <a:custGeom>
              <a:avLst/>
              <a:gdLst/>
              <a:ahLst/>
              <a:cxnLst/>
              <a:rect l="l" t="t" r="r" b="b"/>
              <a:pathLst>
                <a:path w="4455" h="2812" extrusionOk="0">
                  <a:moveTo>
                    <a:pt x="111" y="1"/>
                  </a:moveTo>
                  <a:cubicBezTo>
                    <a:pt x="64" y="1"/>
                    <a:pt x="16" y="32"/>
                    <a:pt x="1" y="79"/>
                  </a:cubicBezTo>
                  <a:cubicBezTo>
                    <a:pt x="1" y="143"/>
                    <a:pt x="32" y="190"/>
                    <a:pt x="95" y="190"/>
                  </a:cubicBezTo>
                  <a:cubicBezTo>
                    <a:pt x="1785" y="395"/>
                    <a:pt x="3317" y="1343"/>
                    <a:pt x="4249" y="2764"/>
                  </a:cubicBezTo>
                  <a:cubicBezTo>
                    <a:pt x="4280" y="2796"/>
                    <a:pt x="4312" y="2812"/>
                    <a:pt x="4344" y="2812"/>
                  </a:cubicBezTo>
                  <a:cubicBezTo>
                    <a:pt x="4359" y="2812"/>
                    <a:pt x="4375" y="2796"/>
                    <a:pt x="4391" y="2796"/>
                  </a:cubicBezTo>
                  <a:cubicBezTo>
                    <a:pt x="4438" y="2764"/>
                    <a:pt x="4454" y="2701"/>
                    <a:pt x="4423" y="2654"/>
                  </a:cubicBezTo>
                  <a:cubicBezTo>
                    <a:pt x="3443" y="1185"/>
                    <a:pt x="1864" y="20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2079;p46">
              <a:extLst>
                <a:ext uri="{FF2B5EF4-FFF2-40B4-BE49-F238E27FC236}">
                  <a16:creationId xmlns:a16="http://schemas.microsoft.com/office/drawing/2014/main" id="{4AEF10FB-D624-8732-773A-5ABB8C28BF0D}"/>
                </a:ext>
              </a:extLst>
            </p:cNvPr>
            <p:cNvSpPr/>
            <p:nvPr/>
          </p:nvSpPr>
          <p:spPr>
            <a:xfrm>
              <a:off x="3870985" y="3391174"/>
              <a:ext cx="134378" cy="62567"/>
            </a:xfrm>
            <a:custGeom>
              <a:avLst/>
              <a:gdLst/>
              <a:ahLst/>
              <a:cxnLst/>
              <a:rect l="l" t="t" r="r" b="b"/>
              <a:pathLst>
                <a:path w="3460" h="1611" extrusionOk="0">
                  <a:moveTo>
                    <a:pt x="111" y="0"/>
                  </a:moveTo>
                  <a:cubicBezTo>
                    <a:pt x="64" y="0"/>
                    <a:pt x="17" y="47"/>
                    <a:pt x="17" y="95"/>
                  </a:cubicBezTo>
                  <a:cubicBezTo>
                    <a:pt x="1" y="158"/>
                    <a:pt x="48" y="205"/>
                    <a:pt x="111" y="205"/>
                  </a:cubicBezTo>
                  <a:cubicBezTo>
                    <a:pt x="1091" y="237"/>
                    <a:pt x="2101" y="679"/>
                    <a:pt x="3286" y="1579"/>
                  </a:cubicBezTo>
                  <a:cubicBezTo>
                    <a:pt x="3301" y="1595"/>
                    <a:pt x="3333" y="1611"/>
                    <a:pt x="3349" y="1611"/>
                  </a:cubicBezTo>
                  <a:cubicBezTo>
                    <a:pt x="3380" y="1611"/>
                    <a:pt x="3412" y="1595"/>
                    <a:pt x="3428" y="1563"/>
                  </a:cubicBezTo>
                  <a:cubicBezTo>
                    <a:pt x="3459" y="1516"/>
                    <a:pt x="3459" y="1453"/>
                    <a:pt x="3412" y="1421"/>
                  </a:cubicBezTo>
                  <a:cubicBezTo>
                    <a:pt x="2180" y="490"/>
                    <a:pt x="1138" y="32"/>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2080;p46">
              <a:extLst>
                <a:ext uri="{FF2B5EF4-FFF2-40B4-BE49-F238E27FC236}">
                  <a16:creationId xmlns:a16="http://schemas.microsoft.com/office/drawing/2014/main" id="{B7324B8E-D432-0E04-53A3-FAB74AE73006}"/>
                </a:ext>
              </a:extLst>
            </p:cNvPr>
            <p:cNvSpPr/>
            <p:nvPr/>
          </p:nvSpPr>
          <p:spPr>
            <a:xfrm>
              <a:off x="4192410" y="3457510"/>
              <a:ext cx="126999" cy="104822"/>
            </a:xfrm>
            <a:custGeom>
              <a:avLst/>
              <a:gdLst/>
              <a:ahLst/>
              <a:cxnLst/>
              <a:rect l="l" t="t" r="r" b="b"/>
              <a:pathLst>
                <a:path w="3270" h="2699" extrusionOk="0">
                  <a:moveTo>
                    <a:pt x="3164" y="1"/>
                  </a:moveTo>
                  <a:cubicBezTo>
                    <a:pt x="3126" y="1"/>
                    <a:pt x="3087" y="27"/>
                    <a:pt x="3064" y="61"/>
                  </a:cubicBezTo>
                  <a:cubicBezTo>
                    <a:pt x="2416" y="1214"/>
                    <a:pt x="1358" y="2082"/>
                    <a:pt x="79" y="2493"/>
                  </a:cubicBezTo>
                  <a:cubicBezTo>
                    <a:pt x="32" y="2509"/>
                    <a:pt x="0" y="2572"/>
                    <a:pt x="16" y="2619"/>
                  </a:cubicBezTo>
                  <a:cubicBezTo>
                    <a:pt x="32" y="2667"/>
                    <a:pt x="63" y="2682"/>
                    <a:pt x="111" y="2698"/>
                  </a:cubicBezTo>
                  <a:lnTo>
                    <a:pt x="142" y="2682"/>
                  </a:lnTo>
                  <a:cubicBezTo>
                    <a:pt x="1453" y="2256"/>
                    <a:pt x="2559" y="1356"/>
                    <a:pt x="3238" y="156"/>
                  </a:cubicBezTo>
                  <a:cubicBezTo>
                    <a:pt x="3269" y="108"/>
                    <a:pt x="3253" y="45"/>
                    <a:pt x="3206" y="13"/>
                  </a:cubicBezTo>
                  <a:cubicBezTo>
                    <a:pt x="3193" y="5"/>
                    <a:pt x="3178" y="1"/>
                    <a:pt x="3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2081;p46">
              <a:extLst>
                <a:ext uri="{FF2B5EF4-FFF2-40B4-BE49-F238E27FC236}">
                  <a16:creationId xmlns:a16="http://schemas.microsoft.com/office/drawing/2014/main" id="{92A7AB54-54ED-FA48-3863-94DA812FE156}"/>
                </a:ext>
              </a:extLst>
            </p:cNvPr>
            <p:cNvSpPr/>
            <p:nvPr/>
          </p:nvSpPr>
          <p:spPr>
            <a:xfrm>
              <a:off x="4127395" y="3438362"/>
              <a:ext cx="85909" cy="77325"/>
            </a:xfrm>
            <a:custGeom>
              <a:avLst/>
              <a:gdLst/>
              <a:ahLst/>
              <a:cxnLst/>
              <a:rect l="l" t="t" r="r" b="b"/>
              <a:pathLst>
                <a:path w="2212" h="1991" extrusionOk="0">
                  <a:moveTo>
                    <a:pt x="2094" y="0"/>
                  </a:moveTo>
                  <a:cubicBezTo>
                    <a:pt x="2060" y="0"/>
                    <a:pt x="2026" y="18"/>
                    <a:pt x="2006" y="48"/>
                  </a:cubicBezTo>
                  <a:cubicBezTo>
                    <a:pt x="1532" y="806"/>
                    <a:pt x="869" y="1407"/>
                    <a:pt x="79" y="1801"/>
                  </a:cubicBezTo>
                  <a:cubicBezTo>
                    <a:pt x="32" y="1817"/>
                    <a:pt x="0" y="1880"/>
                    <a:pt x="32" y="1928"/>
                  </a:cubicBezTo>
                  <a:cubicBezTo>
                    <a:pt x="47" y="1959"/>
                    <a:pt x="79" y="1991"/>
                    <a:pt x="126" y="1991"/>
                  </a:cubicBezTo>
                  <a:cubicBezTo>
                    <a:pt x="126" y="1991"/>
                    <a:pt x="142" y="1975"/>
                    <a:pt x="158" y="1975"/>
                  </a:cubicBezTo>
                  <a:cubicBezTo>
                    <a:pt x="995" y="1565"/>
                    <a:pt x="1690" y="933"/>
                    <a:pt x="2179" y="143"/>
                  </a:cubicBezTo>
                  <a:cubicBezTo>
                    <a:pt x="2211" y="112"/>
                    <a:pt x="2195" y="48"/>
                    <a:pt x="2148" y="17"/>
                  </a:cubicBezTo>
                  <a:cubicBezTo>
                    <a:pt x="2131" y="6"/>
                    <a:pt x="2112"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2082;p46">
              <a:extLst>
                <a:ext uri="{FF2B5EF4-FFF2-40B4-BE49-F238E27FC236}">
                  <a16:creationId xmlns:a16="http://schemas.microsoft.com/office/drawing/2014/main" id="{060777A6-9837-1E0E-4087-5560F85B0B57}"/>
                </a:ext>
              </a:extLst>
            </p:cNvPr>
            <p:cNvSpPr/>
            <p:nvPr/>
          </p:nvSpPr>
          <p:spPr>
            <a:xfrm>
              <a:off x="3894521" y="3444227"/>
              <a:ext cx="107230" cy="72121"/>
            </a:xfrm>
            <a:custGeom>
              <a:avLst/>
              <a:gdLst/>
              <a:ahLst/>
              <a:cxnLst/>
              <a:rect l="l" t="t" r="r" b="b"/>
              <a:pathLst>
                <a:path w="2761" h="1857" extrusionOk="0">
                  <a:moveTo>
                    <a:pt x="2631" y="1"/>
                  </a:moveTo>
                  <a:cubicBezTo>
                    <a:pt x="2604" y="1"/>
                    <a:pt x="2576" y="12"/>
                    <a:pt x="2553" y="40"/>
                  </a:cubicBezTo>
                  <a:cubicBezTo>
                    <a:pt x="2016" y="908"/>
                    <a:pt x="1132" y="1492"/>
                    <a:pt x="121" y="1666"/>
                  </a:cubicBezTo>
                  <a:cubicBezTo>
                    <a:pt x="0" y="1681"/>
                    <a:pt x="10" y="1857"/>
                    <a:pt x="122" y="1857"/>
                  </a:cubicBezTo>
                  <a:cubicBezTo>
                    <a:pt x="127" y="1857"/>
                    <a:pt x="132" y="1856"/>
                    <a:pt x="137" y="1856"/>
                  </a:cubicBezTo>
                  <a:lnTo>
                    <a:pt x="153" y="1856"/>
                  </a:lnTo>
                  <a:cubicBezTo>
                    <a:pt x="1211" y="1682"/>
                    <a:pt x="2143" y="1050"/>
                    <a:pt x="2727" y="150"/>
                  </a:cubicBezTo>
                  <a:cubicBezTo>
                    <a:pt x="2761" y="71"/>
                    <a:pt x="2698" y="1"/>
                    <a:pt x="2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2083;p46">
              <a:extLst>
                <a:ext uri="{FF2B5EF4-FFF2-40B4-BE49-F238E27FC236}">
                  <a16:creationId xmlns:a16="http://schemas.microsoft.com/office/drawing/2014/main" id="{9424A2E1-B9EE-75B9-117F-5E402E252043}"/>
                </a:ext>
              </a:extLst>
            </p:cNvPr>
            <p:cNvSpPr/>
            <p:nvPr/>
          </p:nvSpPr>
          <p:spPr>
            <a:xfrm>
              <a:off x="4846640" y="3141249"/>
              <a:ext cx="574057" cy="381462"/>
            </a:xfrm>
            <a:custGeom>
              <a:avLst/>
              <a:gdLst/>
              <a:ahLst/>
              <a:cxnLst/>
              <a:rect l="l" t="t" r="r" b="b"/>
              <a:pathLst>
                <a:path w="14781" h="9822" extrusionOk="0">
                  <a:moveTo>
                    <a:pt x="6398" y="1"/>
                  </a:moveTo>
                  <a:cubicBezTo>
                    <a:pt x="6353" y="1"/>
                    <a:pt x="6307" y="3"/>
                    <a:pt x="6260" y="8"/>
                  </a:cubicBezTo>
                  <a:cubicBezTo>
                    <a:pt x="5675" y="71"/>
                    <a:pt x="5201" y="497"/>
                    <a:pt x="5075" y="1081"/>
                  </a:cubicBezTo>
                  <a:cubicBezTo>
                    <a:pt x="4604" y="964"/>
                    <a:pt x="4182" y="909"/>
                    <a:pt x="3806" y="909"/>
                  </a:cubicBezTo>
                  <a:cubicBezTo>
                    <a:pt x="0" y="909"/>
                    <a:pt x="926" y="6500"/>
                    <a:pt x="3370" y="8599"/>
                  </a:cubicBezTo>
                  <a:cubicBezTo>
                    <a:pt x="4629" y="9615"/>
                    <a:pt x="6330" y="9788"/>
                    <a:pt x="7954" y="9788"/>
                  </a:cubicBezTo>
                  <a:cubicBezTo>
                    <a:pt x="8122" y="9788"/>
                    <a:pt x="8289" y="9786"/>
                    <a:pt x="8455" y="9783"/>
                  </a:cubicBezTo>
                  <a:cubicBezTo>
                    <a:pt x="8656" y="9809"/>
                    <a:pt x="8853" y="9822"/>
                    <a:pt x="9046" y="9822"/>
                  </a:cubicBezTo>
                  <a:cubicBezTo>
                    <a:pt x="12606" y="9822"/>
                    <a:pt x="14780" y="5563"/>
                    <a:pt x="12024" y="2882"/>
                  </a:cubicBezTo>
                  <a:cubicBezTo>
                    <a:pt x="10413" y="1034"/>
                    <a:pt x="8186" y="2092"/>
                    <a:pt x="7602" y="829"/>
                  </a:cubicBezTo>
                  <a:cubicBezTo>
                    <a:pt x="7339" y="360"/>
                    <a:pt x="6967" y="1"/>
                    <a:pt x="6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2084;p46">
              <a:extLst>
                <a:ext uri="{FF2B5EF4-FFF2-40B4-BE49-F238E27FC236}">
                  <a16:creationId xmlns:a16="http://schemas.microsoft.com/office/drawing/2014/main" id="{F9367EFD-2412-4601-90E5-4F4F3F090A9C}"/>
                </a:ext>
              </a:extLst>
            </p:cNvPr>
            <p:cNvSpPr/>
            <p:nvPr/>
          </p:nvSpPr>
          <p:spPr>
            <a:xfrm>
              <a:off x="5047395" y="3235743"/>
              <a:ext cx="82840" cy="235200"/>
            </a:xfrm>
            <a:custGeom>
              <a:avLst/>
              <a:gdLst/>
              <a:ahLst/>
              <a:cxnLst/>
              <a:rect l="l" t="t" r="r" b="b"/>
              <a:pathLst>
                <a:path w="2133" h="6056" extrusionOk="0">
                  <a:moveTo>
                    <a:pt x="2028" y="0"/>
                  </a:moveTo>
                  <a:cubicBezTo>
                    <a:pt x="2005" y="0"/>
                    <a:pt x="1980" y="8"/>
                    <a:pt x="1959" y="22"/>
                  </a:cubicBezTo>
                  <a:cubicBezTo>
                    <a:pt x="1138" y="749"/>
                    <a:pt x="569" y="1696"/>
                    <a:pt x="317" y="2770"/>
                  </a:cubicBezTo>
                  <a:cubicBezTo>
                    <a:pt x="64" y="3813"/>
                    <a:pt x="1" y="4902"/>
                    <a:pt x="143" y="5960"/>
                  </a:cubicBezTo>
                  <a:cubicBezTo>
                    <a:pt x="159" y="6008"/>
                    <a:pt x="190" y="6055"/>
                    <a:pt x="238" y="6055"/>
                  </a:cubicBezTo>
                  <a:lnTo>
                    <a:pt x="254" y="6055"/>
                  </a:lnTo>
                  <a:cubicBezTo>
                    <a:pt x="317" y="6039"/>
                    <a:pt x="348" y="5992"/>
                    <a:pt x="348" y="5945"/>
                  </a:cubicBezTo>
                  <a:cubicBezTo>
                    <a:pt x="206" y="4902"/>
                    <a:pt x="269" y="3844"/>
                    <a:pt x="506" y="2818"/>
                  </a:cubicBezTo>
                  <a:cubicBezTo>
                    <a:pt x="743" y="1791"/>
                    <a:pt x="1296" y="875"/>
                    <a:pt x="2086" y="180"/>
                  </a:cubicBezTo>
                  <a:cubicBezTo>
                    <a:pt x="2133" y="133"/>
                    <a:pt x="2133" y="86"/>
                    <a:pt x="2101" y="38"/>
                  </a:cubicBezTo>
                  <a:cubicBezTo>
                    <a:pt x="2084" y="12"/>
                    <a:pt x="2057" y="0"/>
                    <a:pt x="202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2085;p46">
              <a:extLst>
                <a:ext uri="{FF2B5EF4-FFF2-40B4-BE49-F238E27FC236}">
                  <a16:creationId xmlns:a16="http://schemas.microsoft.com/office/drawing/2014/main" id="{85A11225-9572-54D9-95CC-0BF76E021799}"/>
                </a:ext>
              </a:extLst>
            </p:cNvPr>
            <p:cNvSpPr/>
            <p:nvPr/>
          </p:nvSpPr>
          <p:spPr>
            <a:xfrm>
              <a:off x="5031665" y="3171543"/>
              <a:ext cx="84472" cy="44857"/>
            </a:xfrm>
            <a:custGeom>
              <a:avLst/>
              <a:gdLst/>
              <a:ahLst/>
              <a:cxnLst/>
              <a:rect l="l" t="t" r="r" b="b"/>
              <a:pathLst>
                <a:path w="2175" h="1155" extrusionOk="0">
                  <a:moveTo>
                    <a:pt x="154" y="0"/>
                  </a:moveTo>
                  <a:cubicBezTo>
                    <a:pt x="39" y="0"/>
                    <a:pt x="1" y="176"/>
                    <a:pt x="137" y="207"/>
                  </a:cubicBezTo>
                  <a:cubicBezTo>
                    <a:pt x="817" y="365"/>
                    <a:pt x="1464" y="680"/>
                    <a:pt x="2001" y="1138"/>
                  </a:cubicBezTo>
                  <a:cubicBezTo>
                    <a:pt x="2017" y="1154"/>
                    <a:pt x="2048" y="1154"/>
                    <a:pt x="2064" y="1154"/>
                  </a:cubicBezTo>
                  <a:cubicBezTo>
                    <a:pt x="2096" y="1154"/>
                    <a:pt x="2127" y="1138"/>
                    <a:pt x="2143" y="1123"/>
                  </a:cubicBezTo>
                  <a:cubicBezTo>
                    <a:pt x="2175" y="1075"/>
                    <a:pt x="2175" y="1012"/>
                    <a:pt x="2127" y="980"/>
                  </a:cubicBezTo>
                  <a:cubicBezTo>
                    <a:pt x="1559" y="507"/>
                    <a:pt x="895" y="175"/>
                    <a:pt x="169" y="1"/>
                  </a:cubicBezTo>
                  <a:cubicBezTo>
                    <a:pt x="164" y="1"/>
                    <a:pt x="159" y="0"/>
                    <a:pt x="1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2086;p46">
              <a:extLst>
                <a:ext uri="{FF2B5EF4-FFF2-40B4-BE49-F238E27FC236}">
                  <a16:creationId xmlns:a16="http://schemas.microsoft.com/office/drawing/2014/main" id="{087F1672-0B86-10F3-8FE7-69FED132D279}"/>
                </a:ext>
              </a:extLst>
            </p:cNvPr>
            <p:cNvSpPr/>
            <p:nvPr/>
          </p:nvSpPr>
          <p:spPr>
            <a:xfrm>
              <a:off x="5156569" y="3233412"/>
              <a:ext cx="164438" cy="285339"/>
            </a:xfrm>
            <a:custGeom>
              <a:avLst/>
              <a:gdLst/>
              <a:ahLst/>
              <a:cxnLst/>
              <a:rect l="l" t="t" r="r" b="b"/>
              <a:pathLst>
                <a:path w="4234" h="7347" extrusionOk="0">
                  <a:moveTo>
                    <a:pt x="88" y="0"/>
                  </a:moveTo>
                  <a:cubicBezTo>
                    <a:pt x="37" y="0"/>
                    <a:pt x="1" y="43"/>
                    <a:pt x="1" y="98"/>
                  </a:cubicBezTo>
                  <a:cubicBezTo>
                    <a:pt x="1" y="146"/>
                    <a:pt x="48" y="193"/>
                    <a:pt x="96" y="193"/>
                  </a:cubicBezTo>
                  <a:cubicBezTo>
                    <a:pt x="1501" y="272"/>
                    <a:pt x="2828" y="1330"/>
                    <a:pt x="3412" y="2799"/>
                  </a:cubicBezTo>
                  <a:cubicBezTo>
                    <a:pt x="4028" y="4394"/>
                    <a:pt x="3744" y="6083"/>
                    <a:pt x="3396" y="7221"/>
                  </a:cubicBezTo>
                  <a:cubicBezTo>
                    <a:pt x="3381" y="7268"/>
                    <a:pt x="3396" y="7315"/>
                    <a:pt x="3460" y="7347"/>
                  </a:cubicBezTo>
                  <a:lnTo>
                    <a:pt x="3491" y="7347"/>
                  </a:lnTo>
                  <a:cubicBezTo>
                    <a:pt x="3523" y="7347"/>
                    <a:pt x="3570" y="7315"/>
                    <a:pt x="3586" y="7268"/>
                  </a:cubicBezTo>
                  <a:cubicBezTo>
                    <a:pt x="3933" y="6115"/>
                    <a:pt x="4233" y="4378"/>
                    <a:pt x="3586" y="2735"/>
                  </a:cubicBezTo>
                  <a:cubicBezTo>
                    <a:pt x="2986" y="1188"/>
                    <a:pt x="1580" y="82"/>
                    <a:pt x="112" y="3"/>
                  </a:cubicBezTo>
                  <a:cubicBezTo>
                    <a:pt x="103" y="1"/>
                    <a:pt x="95" y="0"/>
                    <a:pt x="8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087;p46">
              <a:extLst>
                <a:ext uri="{FF2B5EF4-FFF2-40B4-BE49-F238E27FC236}">
                  <a16:creationId xmlns:a16="http://schemas.microsoft.com/office/drawing/2014/main" id="{6B14B44D-3B7A-4214-8C0D-9AAC247DBED0}"/>
                </a:ext>
              </a:extLst>
            </p:cNvPr>
            <p:cNvSpPr/>
            <p:nvPr/>
          </p:nvSpPr>
          <p:spPr>
            <a:xfrm>
              <a:off x="5155986" y="3197798"/>
              <a:ext cx="152126" cy="34527"/>
            </a:xfrm>
            <a:custGeom>
              <a:avLst/>
              <a:gdLst/>
              <a:ahLst/>
              <a:cxnLst/>
              <a:rect l="l" t="t" r="r" b="b"/>
              <a:pathLst>
                <a:path w="3917" h="889" extrusionOk="0">
                  <a:moveTo>
                    <a:pt x="1627" y="1"/>
                  </a:moveTo>
                  <a:cubicBezTo>
                    <a:pt x="1102" y="1"/>
                    <a:pt x="580" y="94"/>
                    <a:pt x="79" y="257"/>
                  </a:cubicBezTo>
                  <a:cubicBezTo>
                    <a:pt x="32" y="273"/>
                    <a:pt x="0" y="336"/>
                    <a:pt x="16" y="383"/>
                  </a:cubicBezTo>
                  <a:cubicBezTo>
                    <a:pt x="29" y="422"/>
                    <a:pt x="74" y="451"/>
                    <a:pt x="116" y="451"/>
                  </a:cubicBezTo>
                  <a:cubicBezTo>
                    <a:pt x="125" y="451"/>
                    <a:pt x="134" y="449"/>
                    <a:pt x="142" y="447"/>
                  </a:cubicBezTo>
                  <a:cubicBezTo>
                    <a:pt x="630" y="280"/>
                    <a:pt x="1138" y="196"/>
                    <a:pt x="1651" y="196"/>
                  </a:cubicBezTo>
                  <a:cubicBezTo>
                    <a:pt x="1769" y="196"/>
                    <a:pt x="1887" y="201"/>
                    <a:pt x="2006" y="210"/>
                  </a:cubicBezTo>
                  <a:cubicBezTo>
                    <a:pt x="2638" y="257"/>
                    <a:pt x="3253" y="494"/>
                    <a:pt x="3759" y="873"/>
                  </a:cubicBezTo>
                  <a:cubicBezTo>
                    <a:pt x="3775" y="873"/>
                    <a:pt x="3790" y="889"/>
                    <a:pt x="3806" y="889"/>
                  </a:cubicBezTo>
                  <a:cubicBezTo>
                    <a:pt x="3838" y="889"/>
                    <a:pt x="3869" y="873"/>
                    <a:pt x="3885" y="841"/>
                  </a:cubicBezTo>
                  <a:cubicBezTo>
                    <a:pt x="3917" y="810"/>
                    <a:pt x="3917" y="747"/>
                    <a:pt x="3869" y="715"/>
                  </a:cubicBezTo>
                  <a:cubicBezTo>
                    <a:pt x="3332" y="304"/>
                    <a:pt x="2701" y="68"/>
                    <a:pt x="2037" y="20"/>
                  </a:cubicBezTo>
                  <a:cubicBezTo>
                    <a:pt x="1901" y="7"/>
                    <a:pt x="1764" y="1"/>
                    <a:pt x="162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088;p46">
              <a:extLst>
                <a:ext uri="{FF2B5EF4-FFF2-40B4-BE49-F238E27FC236}">
                  <a16:creationId xmlns:a16="http://schemas.microsoft.com/office/drawing/2014/main" id="{DB573554-9264-B3B2-CC42-B2B0FDF04061}"/>
                </a:ext>
              </a:extLst>
            </p:cNvPr>
            <p:cNvSpPr/>
            <p:nvPr/>
          </p:nvSpPr>
          <p:spPr>
            <a:xfrm>
              <a:off x="5007857" y="3124587"/>
              <a:ext cx="235006" cy="195275"/>
            </a:xfrm>
            <a:custGeom>
              <a:avLst/>
              <a:gdLst/>
              <a:ahLst/>
              <a:cxnLst/>
              <a:rect l="l" t="t" r="r" b="b"/>
              <a:pathLst>
                <a:path w="6051" h="5028" extrusionOk="0">
                  <a:moveTo>
                    <a:pt x="4451" y="1"/>
                  </a:moveTo>
                  <a:cubicBezTo>
                    <a:pt x="4178" y="1"/>
                    <a:pt x="3893" y="194"/>
                    <a:pt x="3656" y="642"/>
                  </a:cubicBezTo>
                  <a:cubicBezTo>
                    <a:pt x="3451" y="926"/>
                    <a:pt x="3246" y="1258"/>
                    <a:pt x="3340" y="1605"/>
                  </a:cubicBezTo>
                  <a:cubicBezTo>
                    <a:pt x="2955" y="1220"/>
                    <a:pt x="2305" y="1008"/>
                    <a:pt x="1930" y="1008"/>
                  </a:cubicBezTo>
                  <a:cubicBezTo>
                    <a:pt x="1505" y="1008"/>
                    <a:pt x="1432" y="1279"/>
                    <a:pt x="2488" y="1874"/>
                  </a:cubicBezTo>
                  <a:cubicBezTo>
                    <a:pt x="2396" y="1855"/>
                    <a:pt x="2301" y="1847"/>
                    <a:pt x="2203" y="1847"/>
                  </a:cubicBezTo>
                  <a:cubicBezTo>
                    <a:pt x="1458" y="1847"/>
                    <a:pt x="573" y="2358"/>
                    <a:pt x="182" y="3042"/>
                  </a:cubicBezTo>
                  <a:cubicBezTo>
                    <a:pt x="1" y="3340"/>
                    <a:pt x="254" y="3680"/>
                    <a:pt x="561" y="3680"/>
                  </a:cubicBezTo>
                  <a:cubicBezTo>
                    <a:pt x="628" y="3680"/>
                    <a:pt x="698" y="3664"/>
                    <a:pt x="766" y="3627"/>
                  </a:cubicBezTo>
                  <a:cubicBezTo>
                    <a:pt x="1226" y="3374"/>
                    <a:pt x="1711" y="3137"/>
                    <a:pt x="2209" y="3137"/>
                  </a:cubicBezTo>
                  <a:cubicBezTo>
                    <a:pt x="2395" y="3137"/>
                    <a:pt x="2583" y="3170"/>
                    <a:pt x="2772" y="3248"/>
                  </a:cubicBezTo>
                  <a:cubicBezTo>
                    <a:pt x="2740" y="3863"/>
                    <a:pt x="3040" y="4448"/>
                    <a:pt x="3451" y="4922"/>
                  </a:cubicBezTo>
                  <a:cubicBezTo>
                    <a:pt x="3523" y="4994"/>
                    <a:pt x="3612" y="5027"/>
                    <a:pt x="3698" y="5027"/>
                  </a:cubicBezTo>
                  <a:cubicBezTo>
                    <a:pt x="3855" y="5027"/>
                    <a:pt x="4005" y="4916"/>
                    <a:pt x="4035" y="4732"/>
                  </a:cubicBezTo>
                  <a:cubicBezTo>
                    <a:pt x="4114" y="4179"/>
                    <a:pt x="4241" y="3642"/>
                    <a:pt x="4430" y="3105"/>
                  </a:cubicBezTo>
                  <a:cubicBezTo>
                    <a:pt x="4604" y="3069"/>
                    <a:pt x="4781" y="3050"/>
                    <a:pt x="4958" y="3050"/>
                  </a:cubicBezTo>
                  <a:cubicBezTo>
                    <a:pt x="5167" y="3050"/>
                    <a:pt x="5378" y="3077"/>
                    <a:pt x="5583" y="3137"/>
                  </a:cubicBezTo>
                  <a:cubicBezTo>
                    <a:pt x="5611" y="3144"/>
                    <a:pt x="5637" y="3148"/>
                    <a:pt x="5663" y="3148"/>
                  </a:cubicBezTo>
                  <a:cubicBezTo>
                    <a:pt x="5914" y="3148"/>
                    <a:pt x="6051" y="2819"/>
                    <a:pt x="5836" y="2647"/>
                  </a:cubicBezTo>
                  <a:cubicBezTo>
                    <a:pt x="5362" y="2284"/>
                    <a:pt x="4683" y="2126"/>
                    <a:pt x="4098" y="2063"/>
                  </a:cubicBezTo>
                  <a:cubicBezTo>
                    <a:pt x="3988" y="1621"/>
                    <a:pt x="4241" y="1163"/>
                    <a:pt x="4667" y="1005"/>
                  </a:cubicBezTo>
                  <a:cubicBezTo>
                    <a:pt x="5078" y="816"/>
                    <a:pt x="5078" y="231"/>
                    <a:pt x="4667" y="42"/>
                  </a:cubicBezTo>
                  <a:cubicBezTo>
                    <a:pt x="4597" y="15"/>
                    <a:pt x="4524" y="1"/>
                    <a:pt x="44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2089;p46">
              <a:extLst>
                <a:ext uri="{FF2B5EF4-FFF2-40B4-BE49-F238E27FC236}">
                  <a16:creationId xmlns:a16="http://schemas.microsoft.com/office/drawing/2014/main" id="{0E2DABE1-A407-C584-F177-D47271861C60}"/>
                </a:ext>
              </a:extLst>
            </p:cNvPr>
            <p:cNvSpPr/>
            <p:nvPr/>
          </p:nvSpPr>
          <p:spPr>
            <a:xfrm>
              <a:off x="5122857" y="3117985"/>
              <a:ext cx="58101" cy="108823"/>
            </a:xfrm>
            <a:custGeom>
              <a:avLst/>
              <a:gdLst/>
              <a:ahLst/>
              <a:cxnLst/>
              <a:rect l="l" t="t" r="r" b="b"/>
              <a:pathLst>
                <a:path w="1496" h="2802" extrusionOk="0">
                  <a:moveTo>
                    <a:pt x="1357" y="1"/>
                  </a:moveTo>
                  <a:cubicBezTo>
                    <a:pt x="1338" y="1"/>
                    <a:pt x="1316" y="7"/>
                    <a:pt x="1295" y="22"/>
                  </a:cubicBezTo>
                  <a:cubicBezTo>
                    <a:pt x="443" y="638"/>
                    <a:pt x="0" y="1680"/>
                    <a:pt x="206" y="2723"/>
                  </a:cubicBezTo>
                  <a:cubicBezTo>
                    <a:pt x="206" y="2770"/>
                    <a:pt x="253" y="2802"/>
                    <a:pt x="300" y="2802"/>
                  </a:cubicBezTo>
                  <a:lnTo>
                    <a:pt x="316" y="2802"/>
                  </a:lnTo>
                  <a:cubicBezTo>
                    <a:pt x="364" y="2786"/>
                    <a:pt x="395" y="2739"/>
                    <a:pt x="395" y="2675"/>
                  </a:cubicBezTo>
                  <a:cubicBezTo>
                    <a:pt x="206" y="1712"/>
                    <a:pt x="601" y="733"/>
                    <a:pt x="1406" y="180"/>
                  </a:cubicBezTo>
                  <a:cubicBezTo>
                    <a:pt x="1495" y="116"/>
                    <a:pt x="1440" y="1"/>
                    <a:pt x="1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2090;p46">
              <a:extLst>
                <a:ext uri="{FF2B5EF4-FFF2-40B4-BE49-F238E27FC236}">
                  <a16:creationId xmlns:a16="http://schemas.microsoft.com/office/drawing/2014/main" id="{9D3777F4-D880-7028-6B8E-BA73A911A79B}"/>
                </a:ext>
              </a:extLst>
            </p:cNvPr>
            <p:cNvSpPr/>
            <p:nvPr/>
          </p:nvSpPr>
          <p:spPr>
            <a:xfrm>
              <a:off x="4923345" y="3198652"/>
              <a:ext cx="66878" cy="68665"/>
            </a:xfrm>
            <a:custGeom>
              <a:avLst/>
              <a:gdLst/>
              <a:ahLst/>
              <a:cxnLst/>
              <a:rect l="l" t="t" r="r" b="b"/>
              <a:pathLst>
                <a:path w="1722" h="1768" extrusionOk="0">
                  <a:moveTo>
                    <a:pt x="1089" y="1"/>
                  </a:moveTo>
                  <a:cubicBezTo>
                    <a:pt x="966" y="1"/>
                    <a:pt x="832" y="52"/>
                    <a:pt x="700" y="172"/>
                  </a:cubicBezTo>
                  <a:lnTo>
                    <a:pt x="700" y="188"/>
                  </a:lnTo>
                  <a:cubicBezTo>
                    <a:pt x="0" y="794"/>
                    <a:pt x="555" y="1768"/>
                    <a:pt x="1371" y="1768"/>
                  </a:cubicBezTo>
                  <a:cubicBezTo>
                    <a:pt x="1384" y="1768"/>
                    <a:pt x="1397" y="1767"/>
                    <a:pt x="1410" y="1767"/>
                  </a:cubicBezTo>
                  <a:cubicBezTo>
                    <a:pt x="1505" y="1609"/>
                    <a:pt x="1537" y="1435"/>
                    <a:pt x="1505" y="1277"/>
                  </a:cubicBezTo>
                  <a:cubicBezTo>
                    <a:pt x="1505" y="1135"/>
                    <a:pt x="1521" y="1009"/>
                    <a:pt x="1568" y="883"/>
                  </a:cubicBezTo>
                  <a:cubicBezTo>
                    <a:pt x="1722" y="446"/>
                    <a:pt x="1452" y="1"/>
                    <a:pt x="10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2091;p46">
              <a:extLst>
                <a:ext uri="{FF2B5EF4-FFF2-40B4-BE49-F238E27FC236}">
                  <a16:creationId xmlns:a16="http://schemas.microsoft.com/office/drawing/2014/main" id="{6236819D-144D-A5B1-0764-60F4B5D186BD}"/>
                </a:ext>
              </a:extLst>
            </p:cNvPr>
            <p:cNvSpPr/>
            <p:nvPr/>
          </p:nvSpPr>
          <p:spPr>
            <a:xfrm>
              <a:off x="5143092" y="3318235"/>
              <a:ext cx="83462" cy="52819"/>
            </a:xfrm>
            <a:custGeom>
              <a:avLst/>
              <a:gdLst/>
              <a:ahLst/>
              <a:cxnLst/>
              <a:rect l="l" t="t" r="r" b="b"/>
              <a:pathLst>
                <a:path w="2149" h="1360" extrusionOk="0">
                  <a:moveTo>
                    <a:pt x="1351" y="0"/>
                  </a:moveTo>
                  <a:cubicBezTo>
                    <a:pt x="1109" y="0"/>
                    <a:pt x="864" y="86"/>
                    <a:pt x="664" y="251"/>
                  </a:cubicBezTo>
                  <a:lnTo>
                    <a:pt x="664" y="236"/>
                  </a:lnTo>
                  <a:cubicBezTo>
                    <a:pt x="474" y="394"/>
                    <a:pt x="1" y="583"/>
                    <a:pt x="16" y="852"/>
                  </a:cubicBezTo>
                  <a:cubicBezTo>
                    <a:pt x="48" y="1278"/>
                    <a:pt x="727" y="1357"/>
                    <a:pt x="1027" y="1357"/>
                  </a:cubicBezTo>
                  <a:cubicBezTo>
                    <a:pt x="1056" y="1359"/>
                    <a:pt x="1084" y="1360"/>
                    <a:pt x="1113" y="1360"/>
                  </a:cubicBezTo>
                  <a:cubicBezTo>
                    <a:pt x="1305" y="1360"/>
                    <a:pt x="1496" y="1315"/>
                    <a:pt x="1675" y="1246"/>
                  </a:cubicBezTo>
                  <a:cubicBezTo>
                    <a:pt x="1880" y="1167"/>
                    <a:pt x="2038" y="994"/>
                    <a:pt x="2101" y="788"/>
                  </a:cubicBezTo>
                  <a:cubicBezTo>
                    <a:pt x="2148" y="441"/>
                    <a:pt x="1927" y="109"/>
                    <a:pt x="1596" y="30"/>
                  </a:cubicBezTo>
                  <a:cubicBezTo>
                    <a:pt x="1516" y="10"/>
                    <a:pt x="1434" y="0"/>
                    <a:pt x="1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2092;p46">
              <a:extLst>
                <a:ext uri="{FF2B5EF4-FFF2-40B4-BE49-F238E27FC236}">
                  <a16:creationId xmlns:a16="http://schemas.microsoft.com/office/drawing/2014/main" id="{75101FE3-0B8D-33E3-722C-B5C866F8090B}"/>
                </a:ext>
              </a:extLst>
            </p:cNvPr>
            <p:cNvSpPr/>
            <p:nvPr/>
          </p:nvSpPr>
          <p:spPr>
            <a:xfrm>
              <a:off x="4891615" y="3172009"/>
              <a:ext cx="115153" cy="101405"/>
            </a:xfrm>
            <a:custGeom>
              <a:avLst/>
              <a:gdLst/>
              <a:ahLst/>
              <a:cxnLst/>
              <a:rect l="l" t="t" r="r" b="b"/>
              <a:pathLst>
                <a:path w="2965" h="2611" extrusionOk="0">
                  <a:moveTo>
                    <a:pt x="2699" y="1"/>
                  </a:moveTo>
                  <a:cubicBezTo>
                    <a:pt x="2163" y="1"/>
                    <a:pt x="299" y="164"/>
                    <a:pt x="1" y="2500"/>
                  </a:cubicBezTo>
                  <a:cubicBezTo>
                    <a:pt x="1" y="2564"/>
                    <a:pt x="32" y="2611"/>
                    <a:pt x="95" y="2611"/>
                  </a:cubicBezTo>
                  <a:lnTo>
                    <a:pt x="111" y="2611"/>
                  </a:lnTo>
                  <a:cubicBezTo>
                    <a:pt x="159" y="2611"/>
                    <a:pt x="190" y="2579"/>
                    <a:pt x="206" y="2532"/>
                  </a:cubicBezTo>
                  <a:cubicBezTo>
                    <a:pt x="481" y="335"/>
                    <a:pt x="2188" y="191"/>
                    <a:pt x="2691" y="191"/>
                  </a:cubicBezTo>
                  <a:cubicBezTo>
                    <a:pt x="2767" y="191"/>
                    <a:pt x="2815" y="195"/>
                    <a:pt x="2827" y="195"/>
                  </a:cubicBezTo>
                  <a:cubicBezTo>
                    <a:pt x="2833" y="195"/>
                    <a:pt x="2837" y="196"/>
                    <a:pt x="2842" y="196"/>
                  </a:cubicBezTo>
                  <a:cubicBezTo>
                    <a:pt x="2955" y="196"/>
                    <a:pt x="2965" y="20"/>
                    <a:pt x="2843" y="5"/>
                  </a:cubicBezTo>
                  <a:cubicBezTo>
                    <a:pt x="2839" y="5"/>
                    <a:pt x="2787" y="1"/>
                    <a:pt x="269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2093;p46">
              <a:extLst>
                <a:ext uri="{FF2B5EF4-FFF2-40B4-BE49-F238E27FC236}">
                  <a16:creationId xmlns:a16="http://schemas.microsoft.com/office/drawing/2014/main" id="{5C333B59-8225-74D2-27FF-C3879713A05E}"/>
                </a:ext>
              </a:extLst>
            </p:cNvPr>
            <p:cNvSpPr/>
            <p:nvPr/>
          </p:nvSpPr>
          <p:spPr>
            <a:xfrm>
              <a:off x="4250668" y="3159891"/>
              <a:ext cx="837259" cy="487178"/>
            </a:xfrm>
            <a:custGeom>
              <a:avLst/>
              <a:gdLst/>
              <a:ahLst/>
              <a:cxnLst/>
              <a:rect l="l" t="t" r="r" b="b"/>
              <a:pathLst>
                <a:path w="21558" h="12544" extrusionOk="0">
                  <a:moveTo>
                    <a:pt x="11369" y="0"/>
                  </a:moveTo>
                  <a:cubicBezTo>
                    <a:pt x="11306" y="0"/>
                    <a:pt x="11239" y="11"/>
                    <a:pt x="11166" y="33"/>
                  </a:cubicBezTo>
                  <a:cubicBezTo>
                    <a:pt x="10139" y="175"/>
                    <a:pt x="9618" y="1217"/>
                    <a:pt x="9350" y="2228"/>
                  </a:cubicBezTo>
                  <a:cubicBezTo>
                    <a:pt x="9176" y="2377"/>
                    <a:pt x="9013" y="2437"/>
                    <a:pt x="8855" y="2437"/>
                  </a:cubicBezTo>
                  <a:cubicBezTo>
                    <a:pt x="8171" y="2437"/>
                    <a:pt x="7593" y="1308"/>
                    <a:pt x="6798" y="1308"/>
                  </a:cubicBezTo>
                  <a:cubicBezTo>
                    <a:pt x="6488" y="1308"/>
                    <a:pt x="6145" y="1480"/>
                    <a:pt x="5749" y="1960"/>
                  </a:cubicBezTo>
                  <a:cubicBezTo>
                    <a:pt x="5165" y="2623"/>
                    <a:pt x="5244" y="3665"/>
                    <a:pt x="4880" y="4423"/>
                  </a:cubicBezTo>
                  <a:cubicBezTo>
                    <a:pt x="4755" y="4575"/>
                    <a:pt x="4588" y="4621"/>
                    <a:pt x="4404" y="4621"/>
                  </a:cubicBezTo>
                  <a:cubicBezTo>
                    <a:pt x="4124" y="4621"/>
                    <a:pt x="3804" y="4516"/>
                    <a:pt x="3527" y="4516"/>
                  </a:cubicBezTo>
                  <a:cubicBezTo>
                    <a:pt x="3339" y="4516"/>
                    <a:pt x="3172" y="4564"/>
                    <a:pt x="3048" y="4723"/>
                  </a:cubicBezTo>
                  <a:cubicBezTo>
                    <a:pt x="2764" y="5102"/>
                    <a:pt x="3064" y="5718"/>
                    <a:pt x="2890" y="6176"/>
                  </a:cubicBezTo>
                  <a:cubicBezTo>
                    <a:pt x="2606" y="6934"/>
                    <a:pt x="1485" y="6508"/>
                    <a:pt x="964" y="7076"/>
                  </a:cubicBezTo>
                  <a:cubicBezTo>
                    <a:pt x="0" y="8719"/>
                    <a:pt x="2385" y="9998"/>
                    <a:pt x="3554" y="10298"/>
                  </a:cubicBezTo>
                  <a:cubicBezTo>
                    <a:pt x="5054" y="10535"/>
                    <a:pt x="5117" y="10788"/>
                    <a:pt x="5496" y="11372"/>
                  </a:cubicBezTo>
                  <a:cubicBezTo>
                    <a:pt x="5844" y="11956"/>
                    <a:pt x="6428" y="12351"/>
                    <a:pt x="7091" y="12462"/>
                  </a:cubicBezTo>
                  <a:cubicBezTo>
                    <a:pt x="7463" y="12518"/>
                    <a:pt x="7868" y="12544"/>
                    <a:pt x="8296" y="12544"/>
                  </a:cubicBezTo>
                  <a:cubicBezTo>
                    <a:pt x="11337" y="12544"/>
                    <a:pt x="15569" y="11256"/>
                    <a:pt x="17909" y="10661"/>
                  </a:cubicBezTo>
                  <a:cubicBezTo>
                    <a:pt x="19504" y="10156"/>
                    <a:pt x="21557" y="8087"/>
                    <a:pt x="19157" y="7029"/>
                  </a:cubicBezTo>
                  <a:cubicBezTo>
                    <a:pt x="18699" y="6334"/>
                    <a:pt x="19552" y="5576"/>
                    <a:pt x="19457" y="4850"/>
                  </a:cubicBezTo>
                  <a:cubicBezTo>
                    <a:pt x="19220" y="3428"/>
                    <a:pt x="17230" y="4123"/>
                    <a:pt x="16677" y="3018"/>
                  </a:cubicBezTo>
                  <a:cubicBezTo>
                    <a:pt x="16440" y="2544"/>
                    <a:pt x="16583" y="1896"/>
                    <a:pt x="16330" y="1423"/>
                  </a:cubicBezTo>
                  <a:cubicBezTo>
                    <a:pt x="16064" y="1005"/>
                    <a:pt x="15729" y="867"/>
                    <a:pt x="15361" y="867"/>
                  </a:cubicBezTo>
                  <a:cubicBezTo>
                    <a:pt x="14656" y="867"/>
                    <a:pt x="13828" y="1370"/>
                    <a:pt x="13115" y="1370"/>
                  </a:cubicBezTo>
                  <a:cubicBezTo>
                    <a:pt x="12765" y="1370"/>
                    <a:pt x="12442" y="1248"/>
                    <a:pt x="12176" y="886"/>
                  </a:cubicBezTo>
                  <a:cubicBezTo>
                    <a:pt x="11984" y="473"/>
                    <a:pt x="11791" y="0"/>
                    <a:pt x="11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2094;p46">
              <a:extLst>
                <a:ext uri="{FF2B5EF4-FFF2-40B4-BE49-F238E27FC236}">
                  <a16:creationId xmlns:a16="http://schemas.microsoft.com/office/drawing/2014/main" id="{9F69B973-74EB-B3A5-DA90-DF76574730C7}"/>
                </a:ext>
              </a:extLst>
            </p:cNvPr>
            <p:cNvSpPr/>
            <p:nvPr/>
          </p:nvSpPr>
          <p:spPr>
            <a:xfrm>
              <a:off x="4622077" y="3156241"/>
              <a:ext cx="193527" cy="64431"/>
            </a:xfrm>
            <a:custGeom>
              <a:avLst/>
              <a:gdLst/>
              <a:ahLst/>
              <a:cxnLst/>
              <a:rect l="l" t="t" r="r" b="b"/>
              <a:pathLst>
                <a:path w="4983" h="1659" extrusionOk="0">
                  <a:moveTo>
                    <a:pt x="1650" y="1"/>
                  </a:moveTo>
                  <a:cubicBezTo>
                    <a:pt x="829" y="1"/>
                    <a:pt x="87" y="1248"/>
                    <a:pt x="55" y="1296"/>
                  </a:cubicBezTo>
                  <a:cubicBezTo>
                    <a:pt x="1" y="1382"/>
                    <a:pt x="73" y="1462"/>
                    <a:pt x="145" y="1462"/>
                  </a:cubicBezTo>
                  <a:cubicBezTo>
                    <a:pt x="177" y="1462"/>
                    <a:pt x="209" y="1446"/>
                    <a:pt x="229" y="1406"/>
                  </a:cubicBezTo>
                  <a:cubicBezTo>
                    <a:pt x="244" y="1390"/>
                    <a:pt x="946" y="206"/>
                    <a:pt x="1652" y="206"/>
                  </a:cubicBezTo>
                  <a:cubicBezTo>
                    <a:pt x="1657" y="206"/>
                    <a:pt x="1661" y="206"/>
                    <a:pt x="1666" y="206"/>
                  </a:cubicBezTo>
                  <a:cubicBezTo>
                    <a:pt x="1966" y="206"/>
                    <a:pt x="2234" y="443"/>
                    <a:pt x="2471" y="885"/>
                  </a:cubicBezTo>
                  <a:cubicBezTo>
                    <a:pt x="2629" y="1232"/>
                    <a:pt x="2945" y="1501"/>
                    <a:pt x="3324" y="1611"/>
                  </a:cubicBezTo>
                  <a:cubicBezTo>
                    <a:pt x="3435" y="1643"/>
                    <a:pt x="3545" y="1659"/>
                    <a:pt x="3656" y="1659"/>
                  </a:cubicBezTo>
                  <a:cubicBezTo>
                    <a:pt x="4114" y="1627"/>
                    <a:pt x="4556" y="1485"/>
                    <a:pt x="4935" y="1232"/>
                  </a:cubicBezTo>
                  <a:cubicBezTo>
                    <a:pt x="4982" y="1201"/>
                    <a:pt x="4982" y="1138"/>
                    <a:pt x="4951" y="1090"/>
                  </a:cubicBezTo>
                  <a:cubicBezTo>
                    <a:pt x="4931" y="1071"/>
                    <a:pt x="4906" y="1057"/>
                    <a:pt x="4878" y="1057"/>
                  </a:cubicBezTo>
                  <a:cubicBezTo>
                    <a:pt x="4861" y="1057"/>
                    <a:pt x="4843" y="1062"/>
                    <a:pt x="4824" y="1074"/>
                  </a:cubicBezTo>
                  <a:cubicBezTo>
                    <a:pt x="4811" y="1074"/>
                    <a:pt x="4252" y="1457"/>
                    <a:pt x="3665" y="1457"/>
                  </a:cubicBezTo>
                  <a:cubicBezTo>
                    <a:pt x="3567" y="1457"/>
                    <a:pt x="3469" y="1447"/>
                    <a:pt x="3371" y="1422"/>
                  </a:cubicBezTo>
                  <a:cubicBezTo>
                    <a:pt x="3040" y="1327"/>
                    <a:pt x="2771" y="1106"/>
                    <a:pt x="2645" y="790"/>
                  </a:cubicBezTo>
                  <a:cubicBezTo>
                    <a:pt x="2377" y="269"/>
                    <a:pt x="2045" y="16"/>
                    <a:pt x="166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2095;p46">
              <a:extLst>
                <a:ext uri="{FF2B5EF4-FFF2-40B4-BE49-F238E27FC236}">
                  <a16:creationId xmlns:a16="http://schemas.microsoft.com/office/drawing/2014/main" id="{3351A183-6DBD-ED3B-2E45-D0A92F135922}"/>
                </a:ext>
              </a:extLst>
            </p:cNvPr>
            <p:cNvSpPr/>
            <p:nvPr/>
          </p:nvSpPr>
          <p:spPr>
            <a:xfrm>
              <a:off x="4361667" y="3445004"/>
              <a:ext cx="269299" cy="117328"/>
            </a:xfrm>
            <a:custGeom>
              <a:avLst/>
              <a:gdLst/>
              <a:ahLst/>
              <a:cxnLst/>
              <a:rect l="l" t="t" r="r" b="b"/>
              <a:pathLst>
                <a:path w="6934" h="3021" extrusionOk="0">
                  <a:moveTo>
                    <a:pt x="108" y="1"/>
                  </a:moveTo>
                  <a:cubicBezTo>
                    <a:pt x="68" y="1"/>
                    <a:pt x="30" y="42"/>
                    <a:pt x="17" y="83"/>
                  </a:cubicBezTo>
                  <a:cubicBezTo>
                    <a:pt x="1" y="130"/>
                    <a:pt x="48" y="193"/>
                    <a:pt x="96" y="193"/>
                  </a:cubicBezTo>
                  <a:cubicBezTo>
                    <a:pt x="1233" y="383"/>
                    <a:pt x="2496" y="604"/>
                    <a:pt x="3696" y="1030"/>
                  </a:cubicBezTo>
                  <a:cubicBezTo>
                    <a:pt x="4991" y="1504"/>
                    <a:pt x="6034" y="2152"/>
                    <a:pt x="6760" y="2989"/>
                  </a:cubicBezTo>
                  <a:cubicBezTo>
                    <a:pt x="6776" y="3004"/>
                    <a:pt x="6807" y="3020"/>
                    <a:pt x="6823" y="3020"/>
                  </a:cubicBezTo>
                  <a:cubicBezTo>
                    <a:pt x="6855" y="3020"/>
                    <a:pt x="6871" y="3020"/>
                    <a:pt x="6902" y="2989"/>
                  </a:cubicBezTo>
                  <a:cubicBezTo>
                    <a:pt x="6934" y="2957"/>
                    <a:pt x="6934" y="2894"/>
                    <a:pt x="6902" y="2862"/>
                  </a:cubicBezTo>
                  <a:cubicBezTo>
                    <a:pt x="6144" y="1994"/>
                    <a:pt x="5102" y="1315"/>
                    <a:pt x="3759" y="841"/>
                  </a:cubicBezTo>
                  <a:cubicBezTo>
                    <a:pt x="2559" y="414"/>
                    <a:pt x="1264" y="193"/>
                    <a:pt x="127" y="4"/>
                  </a:cubicBezTo>
                  <a:cubicBezTo>
                    <a:pt x="121" y="2"/>
                    <a:pt x="115"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2096;p46">
              <a:extLst>
                <a:ext uri="{FF2B5EF4-FFF2-40B4-BE49-F238E27FC236}">
                  <a16:creationId xmlns:a16="http://schemas.microsoft.com/office/drawing/2014/main" id="{545C7D35-CC90-2DA2-66E2-DFCAD2C55BE0}"/>
                </a:ext>
              </a:extLst>
            </p:cNvPr>
            <p:cNvSpPr/>
            <p:nvPr/>
          </p:nvSpPr>
          <p:spPr>
            <a:xfrm>
              <a:off x="4523001" y="3312332"/>
              <a:ext cx="180983" cy="220558"/>
            </a:xfrm>
            <a:custGeom>
              <a:avLst/>
              <a:gdLst/>
              <a:ahLst/>
              <a:cxnLst/>
              <a:rect l="l" t="t" r="r" b="b"/>
              <a:pathLst>
                <a:path w="4660" h="5679" extrusionOk="0">
                  <a:moveTo>
                    <a:pt x="109" y="1"/>
                  </a:moveTo>
                  <a:cubicBezTo>
                    <a:pt x="83" y="1"/>
                    <a:pt x="56" y="9"/>
                    <a:pt x="32" y="24"/>
                  </a:cubicBezTo>
                  <a:cubicBezTo>
                    <a:pt x="0" y="72"/>
                    <a:pt x="0" y="119"/>
                    <a:pt x="32" y="167"/>
                  </a:cubicBezTo>
                  <a:cubicBezTo>
                    <a:pt x="1722" y="1651"/>
                    <a:pt x="3633" y="3341"/>
                    <a:pt x="4438" y="5615"/>
                  </a:cubicBezTo>
                  <a:cubicBezTo>
                    <a:pt x="4454" y="5662"/>
                    <a:pt x="4501" y="5678"/>
                    <a:pt x="4533" y="5678"/>
                  </a:cubicBezTo>
                  <a:lnTo>
                    <a:pt x="4580" y="5678"/>
                  </a:lnTo>
                  <a:cubicBezTo>
                    <a:pt x="4628" y="5662"/>
                    <a:pt x="4659" y="5599"/>
                    <a:pt x="4643" y="5552"/>
                  </a:cubicBezTo>
                  <a:cubicBezTo>
                    <a:pt x="3806" y="3246"/>
                    <a:pt x="1880" y="1540"/>
                    <a:pt x="174" y="24"/>
                  </a:cubicBezTo>
                  <a:cubicBezTo>
                    <a:pt x="158" y="9"/>
                    <a:pt x="13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2097;p46">
              <a:extLst>
                <a:ext uri="{FF2B5EF4-FFF2-40B4-BE49-F238E27FC236}">
                  <a16:creationId xmlns:a16="http://schemas.microsoft.com/office/drawing/2014/main" id="{343675FC-F321-81F7-C2F6-36F9554FF7C0}"/>
                </a:ext>
              </a:extLst>
            </p:cNvPr>
            <p:cNvSpPr/>
            <p:nvPr/>
          </p:nvSpPr>
          <p:spPr>
            <a:xfrm>
              <a:off x="4710085" y="3221256"/>
              <a:ext cx="42954" cy="285844"/>
            </a:xfrm>
            <a:custGeom>
              <a:avLst/>
              <a:gdLst/>
              <a:ahLst/>
              <a:cxnLst/>
              <a:rect l="l" t="t" r="r" b="b"/>
              <a:pathLst>
                <a:path w="1106" h="7360" extrusionOk="0">
                  <a:moveTo>
                    <a:pt x="474" y="1"/>
                  </a:moveTo>
                  <a:cubicBezTo>
                    <a:pt x="411" y="1"/>
                    <a:pt x="363" y="32"/>
                    <a:pt x="363" y="80"/>
                  </a:cubicBezTo>
                  <a:cubicBezTo>
                    <a:pt x="0" y="2496"/>
                    <a:pt x="190" y="4959"/>
                    <a:pt x="900" y="7281"/>
                  </a:cubicBezTo>
                  <a:cubicBezTo>
                    <a:pt x="916" y="7328"/>
                    <a:pt x="948" y="7360"/>
                    <a:pt x="995" y="7360"/>
                  </a:cubicBezTo>
                  <a:cubicBezTo>
                    <a:pt x="1011" y="7360"/>
                    <a:pt x="1027" y="7344"/>
                    <a:pt x="1027" y="7344"/>
                  </a:cubicBezTo>
                  <a:cubicBezTo>
                    <a:pt x="1074" y="7328"/>
                    <a:pt x="1105" y="7265"/>
                    <a:pt x="1090" y="7218"/>
                  </a:cubicBezTo>
                  <a:cubicBezTo>
                    <a:pt x="379" y="4928"/>
                    <a:pt x="205" y="2496"/>
                    <a:pt x="553" y="111"/>
                  </a:cubicBezTo>
                  <a:cubicBezTo>
                    <a:pt x="553" y="64"/>
                    <a:pt x="521" y="16"/>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2098;p46">
              <a:extLst>
                <a:ext uri="{FF2B5EF4-FFF2-40B4-BE49-F238E27FC236}">
                  <a16:creationId xmlns:a16="http://schemas.microsoft.com/office/drawing/2014/main" id="{E993C045-F7CA-C477-E662-0C1B237EF177}"/>
                </a:ext>
              </a:extLst>
            </p:cNvPr>
            <p:cNvSpPr/>
            <p:nvPr/>
          </p:nvSpPr>
          <p:spPr>
            <a:xfrm>
              <a:off x="4802054" y="3281844"/>
              <a:ext cx="54644" cy="192751"/>
            </a:xfrm>
            <a:custGeom>
              <a:avLst/>
              <a:gdLst/>
              <a:ahLst/>
              <a:cxnLst/>
              <a:rect l="l" t="t" r="r" b="b"/>
              <a:pathLst>
                <a:path w="1407" h="4963" extrusionOk="0">
                  <a:moveTo>
                    <a:pt x="1294" y="0"/>
                  </a:moveTo>
                  <a:cubicBezTo>
                    <a:pt x="1268" y="0"/>
                    <a:pt x="1241" y="12"/>
                    <a:pt x="1217" y="36"/>
                  </a:cubicBezTo>
                  <a:cubicBezTo>
                    <a:pt x="680" y="699"/>
                    <a:pt x="317" y="1504"/>
                    <a:pt x="190" y="2341"/>
                  </a:cubicBezTo>
                  <a:cubicBezTo>
                    <a:pt x="64" y="3178"/>
                    <a:pt x="1" y="4015"/>
                    <a:pt x="32" y="4868"/>
                  </a:cubicBezTo>
                  <a:cubicBezTo>
                    <a:pt x="32" y="4915"/>
                    <a:pt x="64" y="4963"/>
                    <a:pt x="127" y="4963"/>
                  </a:cubicBezTo>
                  <a:cubicBezTo>
                    <a:pt x="175" y="4963"/>
                    <a:pt x="222" y="4915"/>
                    <a:pt x="222" y="4868"/>
                  </a:cubicBezTo>
                  <a:cubicBezTo>
                    <a:pt x="206" y="4031"/>
                    <a:pt x="254" y="3210"/>
                    <a:pt x="380" y="2389"/>
                  </a:cubicBezTo>
                  <a:cubicBezTo>
                    <a:pt x="506" y="1567"/>
                    <a:pt x="854" y="809"/>
                    <a:pt x="1375" y="162"/>
                  </a:cubicBezTo>
                  <a:cubicBezTo>
                    <a:pt x="1406" y="130"/>
                    <a:pt x="1406" y="67"/>
                    <a:pt x="1359" y="36"/>
                  </a:cubicBezTo>
                  <a:cubicBezTo>
                    <a:pt x="1343" y="12"/>
                    <a:pt x="1320" y="0"/>
                    <a:pt x="1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2099;p46">
              <a:extLst>
                <a:ext uri="{FF2B5EF4-FFF2-40B4-BE49-F238E27FC236}">
                  <a16:creationId xmlns:a16="http://schemas.microsoft.com/office/drawing/2014/main" id="{DECEFA49-3B1F-FEBA-FC73-76D6D1C316B0}"/>
                </a:ext>
              </a:extLst>
            </p:cNvPr>
            <p:cNvSpPr/>
            <p:nvPr/>
          </p:nvSpPr>
          <p:spPr>
            <a:xfrm>
              <a:off x="4878720" y="3367405"/>
              <a:ext cx="49945" cy="122532"/>
            </a:xfrm>
            <a:custGeom>
              <a:avLst/>
              <a:gdLst/>
              <a:ahLst/>
              <a:cxnLst/>
              <a:rect l="l" t="t" r="r" b="b"/>
              <a:pathLst>
                <a:path w="1286" h="3155" extrusionOk="0">
                  <a:moveTo>
                    <a:pt x="1150" y="1"/>
                  </a:moveTo>
                  <a:cubicBezTo>
                    <a:pt x="1124" y="1"/>
                    <a:pt x="1096" y="13"/>
                    <a:pt x="1075" y="44"/>
                  </a:cubicBezTo>
                  <a:cubicBezTo>
                    <a:pt x="380" y="896"/>
                    <a:pt x="1" y="1954"/>
                    <a:pt x="1" y="3060"/>
                  </a:cubicBezTo>
                  <a:cubicBezTo>
                    <a:pt x="1" y="3107"/>
                    <a:pt x="33" y="3155"/>
                    <a:pt x="96" y="3155"/>
                  </a:cubicBezTo>
                  <a:cubicBezTo>
                    <a:pt x="143" y="3155"/>
                    <a:pt x="190" y="3123"/>
                    <a:pt x="190" y="3060"/>
                  </a:cubicBezTo>
                  <a:cubicBezTo>
                    <a:pt x="206" y="2002"/>
                    <a:pt x="569" y="991"/>
                    <a:pt x="1217" y="170"/>
                  </a:cubicBezTo>
                  <a:cubicBezTo>
                    <a:pt x="1286" y="89"/>
                    <a:pt x="1221" y="1"/>
                    <a:pt x="1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2100;p46">
              <a:extLst>
                <a:ext uri="{FF2B5EF4-FFF2-40B4-BE49-F238E27FC236}">
                  <a16:creationId xmlns:a16="http://schemas.microsoft.com/office/drawing/2014/main" id="{1980C7A3-5BE5-FE36-F705-DAAB9BCD32BA}"/>
                </a:ext>
              </a:extLst>
            </p:cNvPr>
            <p:cNvSpPr/>
            <p:nvPr/>
          </p:nvSpPr>
          <p:spPr>
            <a:xfrm>
              <a:off x="4589220" y="3367521"/>
              <a:ext cx="669830" cy="268794"/>
            </a:xfrm>
            <a:custGeom>
              <a:avLst/>
              <a:gdLst/>
              <a:ahLst/>
              <a:cxnLst/>
              <a:rect l="l" t="t" r="r" b="b"/>
              <a:pathLst>
                <a:path w="17247" h="6921" extrusionOk="0">
                  <a:moveTo>
                    <a:pt x="10883" y="0"/>
                  </a:moveTo>
                  <a:cubicBezTo>
                    <a:pt x="10350" y="0"/>
                    <a:pt x="9802" y="263"/>
                    <a:pt x="9429" y="625"/>
                  </a:cubicBezTo>
                  <a:cubicBezTo>
                    <a:pt x="8980" y="1336"/>
                    <a:pt x="8580" y="1582"/>
                    <a:pt x="8193" y="1582"/>
                  </a:cubicBezTo>
                  <a:cubicBezTo>
                    <a:pt x="7332" y="1582"/>
                    <a:pt x="6532" y="370"/>
                    <a:pt x="5375" y="370"/>
                  </a:cubicBezTo>
                  <a:cubicBezTo>
                    <a:pt x="5297" y="370"/>
                    <a:pt x="5216" y="376"/>
                    <a:pt x="5133" y="388"/>
                  </a:cubicBezTo>
                  <a:cubicBezTo>
                    <a:pt x="3444" y="688"/>
                    <a:pt x="3302" y="2709"/>
                    <a:pt x="2559" y="3925"/>
                  </a:cubicBezTo>
                  <a:cubicBezTo>
                    <a:pt x="2374" y="4038"/>
                    <a:pt x="2152" y="4064"/>
                    <a:pt x="1921" y="4064"/>
                  </a:cubicBezTo>
                  <a:cubicBezTo>
                    <a:pt x="1717" y="4064"/>
                    <a:pt x="1505" y="4043"/>
                    <a:pt x="1304" y="4043"/>
                  </a:cubicBezTo>
                  <a:cubicBezTo>
                    <a:pt x="996" y="4043"/>
                    <a:pt x="714" y="4092"/>
                    <a:pt x="522" y="4336"/>
                  </a:cubicBezTo>
                  <a:cubicBezTo>
                    <a:pt x="1" y="5047"/>
                    <a:pt x="759" y="5836"/>
                    <a:pt x="1406" y="6136"/>
                  </a:cubicBezTo>
                  <a:cubicBezTo>
                    <a:pt x="2737" y="6686"/>
                    <a:pt x="4154" y="6921"/>
                    <a:pt x="5583" y="6921"/>
                  </a:cubicBezTo>
                  <a:cubicBezTo>
                    <a:pt x="7479" y="6921"/>
                    <a:pt x="9394" y="6507"/>
                    <a:pt x="11150" y="5868"/>
                  </a:cubicBezTo>
                  <a:cubicBezTo>
                    <a:pt x="12666" y="5141"/>
                    <a:pt x="17246" y="4573"/>
                    <a:pt x="16962" y="2425"/>
                  </a:cubicBezTo>
                  <a:cubicBezTo>
                    <a:pt x="16481" y="1445"/>
                    <a:pt x="15944" y="1171"/>
                    <a:pt x="15381" y="1171"/>
                  </a:cubicBezTo>
                  <a:cubicBezTo>
                    <a:pt x="14667" y="1171"/>
                    <a:pt x="13912" y="1612"/>
                    <a:pt x="13178" y="1612"/>
                  </a:cubicBezTo>
                  <a:cubicBezTo>
                    <a:pt x="12952" y="1612"/>
                    <a:pt x="12728" y="1571"/>
                    <a:pt x="12509" y="1462"/>
                  </a:cubicBezTo>
                  <a:cubicBezTo>
                    <a:pt x="12082" y="1130"/>
                    <a:pt x="12019" y="451"/>
                    <a:pt x="11561" y="167"/>
                  </a:cubicBezTo>
                  <a:cubicBezTo>
                    <a:pt x="11349" y="51"/>
                    <a:pt x="11117" y="0"/>
                    <a:pt x="10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2101;p46">
              <a:extLst>
                <a:ext uri="{FF2B5EF4-FFF2-40B4-BE49-F238E27FC236}">
                  <a16:creationId xmlns:a16="http://schemas.microsoft.com/office/drawing/2014/main" id="{40B6F140-4E90-F687-EC15-C8ECCB8B706A}"/>
                </a:ext>
              </a:extLst>
            </p:cNvPr>
            <p:cNvSpPr/>
            <p:nvPr/>
          </p:nvSpPr>
          <p:spPr>
            <a:xfrm>
              <a:off x="4150698" y="3074680"/>
              <a:ext cx="2003199" cy="1119996"/>
            </a:xfrm>
            <a:custGeom>
              <a:avLst/>
              <a:gdLst/>
              <a:ahLst/>
              <a:cxnLst/>
              <a:rect l="l" t="t" r="r" b="b"/>
              <a:pathLst>
                <a:path w="51579" h="28838" extrusionOk="0">
                  <a:moveTo>
                    <a:pt x="47236" y="0"/>
                  </a:moveTo>
                  <a:cubicBezTo>
                    <a:pt x="47236" y="0"/>
                    <a:pt x="34438" y="13761"/>
                    <a:pt x="3792" y="13761"/>
                  </a:cubicBezTo>
                  <a:cubicBezTo>
                    <a:pt x="2557" y="13761"/>
                    <a:pt x="1293" y="13739"/>
                    <a:pt x="0" y="13692"/>
                  </a:cubicBezTo>
                  <a:lnTo>
                    <a:pt x="0" y="13692"/>
                  </a:lnTo>
                  <a:cubicBezTo>
                    <a:pt x="0" y="13692"/>
                    <a:pt x="427" y="24163"/>
                    <a:pt x="6933" y="28837"/>
                  </a:cubicBezTo>
                  <a:lnTo>
                    <a:pt x="32596" y="28837"/>
                  </a:lnTo>
                  <a:cubicBezTo>
                    <a:pt x="41756" y="26595"/>
                    <a:pt x="49826" y="22773"/>
                    <a:pt x="50473" y="17940"/>
                  </a:cubicBezTo>
                  <a:lnTo>
                    <a:pt x="50457" y="17940"/>
                  </a:lnTo>
                  <a:cubicBezTo>
                    <a:pt x="51579" y="9665"/>
                    <a:pt x="47236" y="0"/>
                    <a:pt x="47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2102;p46">
              <a:extLst>
                <a:ext uri="{FF2B5EF4-FFF2-40B4-BE49-F238E27FC236}">
                  <a16:creationId xmlns:a16="http://schemas.microsoft.com/office/drawing/2014/main" id="{72CBCFC2-E36C-6190-D47D-1CFF45AB41C4}"/>
                </a:ext>
              </a:extLst>
            </p:cNvPr>
            <p:cNvSpPr/>
            <p:nvPr/>
          </p:nvSpPr>
          <p:spPr>
            <a:xfrm>
              <a:off x="5286017" y="2895441"/>
              <a:ext cx="1064109" cy="1008066"/>
            </a:xfrm>
            <a:custGeom>
              <a:avLst/>
              <a:gdLst/>
              <a:ahLst/>
              <a:cxnLst/>
              <a:rect l="l" t="t" r="r" b="b"/>
              <a:pathLst>
                <a:path w="27399" h="25956" extrusionOk="0">
                  <a:moveTo>
                    <a:pt x="22491" y="1"/>
                  </a:moveTo>
                  <a:cubicBezTo>
                    <a:pt x="20114" y="1"/>
                    <a:pt x="17739" y="1513"/>
                    <a:pt x="17988" y="4536"/>
                  </a:cubicBezTo>
                  <a:lnTo>
                    <a:pt x="17988" y="4552"/>
                  </a:lnTo>
                  <a:cubicBezTo>
                    <a:pt x="18003" y="7046"/>
                    <a:pt x="17204" y="11842"/>
                    <a:pt x="14110" y="11842"/>
                  </a:cubicBezTo>
                  <a:cubicBezTo>
                    <a:pt x="13893" y="11842"/>
                    <a:pt x="13664" y="11819"/>
                    <a:pt x="13424" y="11769"/>
                  </a:cubicBezTo>
                  <a:cubicBezTo>
                    <a:pt x="13350" y="11767"/>
                    <a:pt x="13277" y="11765"/>
                    <a:pt x="13203" y="11765"/>
                  </a:cubicBezTo>
                  <a:cubicBezTo>
                    <a:pt x="10901" y="11765"/>
                    <a:pt x="8739" y="12935"/>
                    <a:pt x="6444" y="13348"/>
                  </a:cubicBezTo>
                  <a:cubicBezTo>
                    <a:pt x="5686" y="13569"/>
                    <a:pt x="4248" y="13490"/>
                    <a:pt x="3538" y="13980"/>
                  </a:cubicBezTo>
                  <a:cubicBezTo>
                    <a:pt x="3269" y="14170"/>
                    <a:pt x="3317" y="14564"/>
                    <a:pt x="3601" y="14675"/>
                  </a:cubicBezTo>
                  <a:cubicBezTo>
                    <a:pt x="4571" y="15089"/>
                    <a:pt x="5714" y="15206"/>
                    <a:pt x="6848" y="15206"/>
                  </a:cubicBezTo>
                  <a:cubicBezTo>
                    <a:pt x="7616" y="15206"/>
                    <a:pt x="8379" y="15152"/>
                    <a:pt x="9081" y="15101"/>
                  </a:cubicBezTo>
                  <a:lnTo>
                    <a:pt x="9081" y="15101"/>
                  </a:lnTo>
                  <a:cubicBezTo>
                    <a:pt x="6428" y="17075"/>
                    <a:pt x="3238" y="18165"/>
                    <a:pt x="790" y="20423"/>
                  </a:cubicBezTo>
                  <a:cubicBezTo>
                    <a:pt x="0" y="21181"/>
                    <a:pt x="2874" y="22476"/>
                    <a:pt x="3411" y="22903"/>
                  </a:cubicBezTo>
                  <a:cubicBezTo>
                    <a:pt x="4659" y="23582"/>
                    <a:pt x="6333" y="24245"/>
                    <a:pt x="6222" y="25888"/>
                  </a:cubicBezTo>
                  <a:cubicBezTo>
                    <a:pt x="6668" y="25924"/>
                    <a:pt x="7209" y="25956"/>
                    <a:pt x="7782" y="25956"/>
                  </a:cubicBezTo>
                  <a:cubicBezTo>
                    <a:pt x="9179" y="25956"/>
                    <a:pt x="10770" y="25769"/>
                    <a:pt x="11655" y="25019"/>
                  </a:cubicBezTo>
                  <a:cubicBezTo>
                    <a:pt x="13740" y="23740"/>
                    <a:pt x="15240" y="22697"/>
                    <a:pt x="16598" y="20597"/>
                  </a:cubicBezTo>
                  <a:cubicBezTo>
                    <a:pt x="21525" y="14691"/>
                    <a:pt x="26832" y="14106"/>
                    <a:pt x="26974" y="4836"/>
                  </a:cubicBezTo>
                  <a:cubicBezTo>
                    <a:pt x="27399" y="1612"/>
                    <a:pt x="24944" y="1"/>
                    <a:pt x="22491"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2103;p46">
              <a:extLst>
                <a:ext uri="{FF2B5EF4-FFF2-40B4-BE49-F238E27FC236}">
                  <a16:creationId xmlns:a16="http://schemas.microsoft.com/office/drawing/2014/main" id="{A8216DE8-7EC3-01EB-1111-FADBA4C594AC}"/>
                </a:ext>
              </a:extLst>
            </p:cNvPr>
            <p:cNvSpPr/>
            <p:nvPr/>
          </p:nvSpPr>
          <p:spPr>
            <a:xfrm>
              <a:off x="5286599" y="3327945"/>
              <a:ext cx="825103" cy="575572"/>
            </a:xfrm>
            <a:custGeom>
              <a:avLst/>
              <a:gdLst/>
              <a:ahLst/>
              <a:cxnLst/>
              <a:rect l="l" t="t" r="r" b="b"/>
              <a:pathLst>
                <a:path w="21245" h="14820" extrusionOk="0">
                  <a:moveTo>
                    <a:pt x="15946" y="1"/>
                  </a:moveTo>
                  <a:cubicBezTo>
                    <a:pt x="15919" y="1"/>
                    <a:pt x="15904" y="1"/>
                    <a:pt x="15904" y="1"/>
                  </a:cubicBezTo>
                  <a:lnTo>
                    <a:pt x="15904" y="17"/>
                  </a:lnTo>
                  <a:cubicBezTo>
                    <a:pt x="15393" y="469"/>
                    <a:pt x="14739" y="715"/>
                    <a:pt x="14070" y="715"/>
                  </a:cubicBezTo>
                  <a:cubicBezTo>
                    <a:pt x="13850" y="715"/>
                    <a:pt x="13628" y="688"/>
                    <a:pt x="13409" y="633"/>
                  </a:cubicBezTo>
                  <a:cubicBezTo>
                    <a:pt x="13335" y="631"/>
                    <a:pt x="13262" y="629"/>
                    <a:pt x="13188" y="629"/>
                  </a:cubicBezTo>
                  <a:cubicBezTo>
                    <a:pt x="10886" y="629"/>
                    <a:pt x="8725" y="1799"/>
                    <a:pt x="6444" y="2212"/>
                  </a:cubicBezTo>
                  <a:cubicBezTo>
                    <a:pt x="5671" y="2433"/>
                    <a:pt x="4249" y="2354"/>
                    <a:pt x="3523" y="2860"/>
                  </a:cubicBezTo>
                  <a:cubicBezTo>
                    <a:pt x="3254" y="3034"/>
                    <a:pt x="3302" y="3428"/>
                    <a:pt x="3602" y="3539"/>
                  </a:cubicBezTo>
                  <a:cubicBezTo>
                    <a:pt x="4571" y="3953"/>
                    <a:pt x="5709" y="4070"/>
                    <a:pt x="6842" y="4070"/>
                  </a:cubicBezTo>
                  <a:cubicBezTo>
                    <a:pt x="7609" y="4070"/>
                    <a:pt x="8374" y="4016"/>
                    <a:pt x="9082" y="3965"/>
                  </a:cubicBezTo>
                  <a:lnTo>
                    <a:pt x="9082" y="3965"/>
                  </a:lnTo>
                  <a:cubicBezTo>
                    <a:pt x="6413" y="5939"/>
                    <a:pt x="3223" y="7029"/>
                    <a:pt x="791" y="9287"/>
                  </a:cubicBezTo>
                  <a:cubicBezTo>
                    <a:pt x="1" y="10045"/>
                    <a:pt x="2859" y="11340"/>
                    <a:pt x="3396" y="11767"/>
                  </a:cubicBezTo>
                  <a:cubicBezTo>
                    <a:pt x="4644" y="12446"/>
                    <a:pt x="6318" y="13109"/>
                    <a:pt x="6207" y="14752"/>
                  </a:cubicBezTo>
                  <a:cubicBezTo>
                    <a:pt x="6653" y="14788"/>
                    <a:pt x="7194" y="14820"/>
                    <a:pt x="7768" y="14820"/>
                  </a:cubicBezTo>
                  <a:cubicBezTo>
                    <a:pt x="9166" y="14820"/>
                    <a:pt x="10760" y="14633"/>
                    <a:pt x="11656" y="13883"/>
                  </a:cubicBezTo>
                  <a:cubicBezTo>
                    <a:pt x="13740" y="12604"/>
                    <a:pt x="15225" y="11561"/>
                    <a:pt x="16583" y="9461"/>
                  </a:cubicBezTo>
                  <a:cubicBezTo>
                    <a:pt x="17578" y="8292"/>
                    <a:pt x="18668" y="7187"/>
                    <a:pt x="19836" y="6192"/>
                  </a:cubicBezTo>
                  <a:cubicBezTo>
                    <a:pt x="21244" y="157"/>
                    <a:pt x="16446" y="1"/>
                    <a:pt x="15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2104;p46">
              <a:extLst>
                <a:ext uri="{FF2B5EF4-FFF2-40B4-BE49-F238E27FC236}">
                  <a16:creationId xmlns:a16="http://schemas.microsoft.com/office/drawing/2014/main" id="{A28AE0ED-CB74-9221-89CA-C090D7016704}"/>
                </a:ext>
              </a:extLst>
            </p:cNvPr>
            <p:cNvSpPr/>
            <p:nvPr/>
          </p:nvSpPr>
          <p:spPr>
            <a:xfrm>
              <a:off x="3705379" y="3545362"/>
              <a:ext cx="2019084" cy="607030"/>
            </a:xfrm>
            <a:custGeom>
              <a:avLst/>
              <a:gdLst/>
              <a:ahLst/>
              <a:cxnLst/>
              <a:rect l="l" t="t" r="r" b="b"/>
              <a:pathLst>
                <a:path w="51988" h="15630" extrusionOk="0">
                  <a:moveTo>
                    <a:pt x="40823" y="1"/>
                  </a:moveTo>
                  <a:cubicBezTo>
                    <a:pt x="40746" y="1"/>
                    <a:pt x="40662" y="4"/>
                    <a:pt x="40572" y="10"/>
                  </a:cubicBezTo>
                  <a:cubicBezTo>
                    <a:pt x="36829" y="247"/>
                    <a:pt x="29580" y="8190"/>
                    <a:pt x="29580" y="8190"/>
                  </a:cubicBezTo>
                  <a:cubicBezTo>
                    <a:pt x="28370" y="8510"/>
                    <a:pt x="27111" y="8642"/>
                    <a:pt x="25857" y="8642"/>
                  </a:cubicBezTo>
                  <a:cubicBezTo>
                    <a:pt x="19797" y="8642"/>
                    <a:pt x="13835" y="5553"/>
                    <a:pt x="13835" y="5553"/>
                  </a:cubicBezTo>
                  <a:lnTo>
                    <a:pt x="13851" y="5553"/>
                  </a:lnTo>
                  <a:cubicBezTo>
                    <a:pt x="13851" y="5553"/>
                    <a:pt x="11284" y="2472"/>
                    <a:pt x="8399" y="2472"/>
                  </a:cubicBezTo>
                  <a:cubicBezTo>
                    <a:pt x="6902" y="2472"/>
                    <a:pt x="5319" y="3302"/>
                    <a:pt x="3965" y="5821"/>
                  </a:cubicBezTo>
                  <a:cubicBezTo>
                    <a:pt x="1" y="13196"/>
                    <a:pt x="4754" y="14349"/>
                    <a:pt x="4754" y="14349"/>
                  </a:cubicBezTo>
                  <a:cubicBezTo>
                    <a:pt x="12426" y="15287"/>
                    <a:pt x="18362" y="15630"/>
                    <a:pt x="23024" y="15630"/>
                  </a:cubicBezTo>
                  <a:cubicBezTo>
                    <a:pt x="34765" y="15630"/>
                    <a:pt x="38427" y="13459"/>
                    <a:pt x="41377" y="13165"/>
                  </a:cubicBezTo>
                  <a:cubicBezTo>
                    <a:pt x="45515" y="12754"/>
                    <a:pt x="51453" y="10638"/>
                    <a:pt x="51058" y="10038"/>
                  </a:cubicBezTo>
                  <a:cubicBezTo>
                    <a:pt x="50946" y="9870"/>
                    <a:pt x="50404" y="9809"/>
                    <a:pt x="49675" y="9809"/>
                  </a:cubicBezTo>
                  <a:cubicBezTo>
                    <a:pt x="47731" y="9809"/>
                    <a:pt x="44457" y="10243"/>
                    <a:pt x="44457" y="10243"/>
                  </a:cubicBezTo>
                  <a:cubicBezTo>
                    <a:pt x="47078" y="9280"/>
                    <a:pt x="51453" y="6816"/>
                    <a:pt x="51864" y="5821"/>
                  </a:cubicBezTo>
                  <a:cubicBezTo>
                    <a:pt x="51987" y="5515"/>
                    <a:pt x="51717" y="5409"/>
                    <a:pt x="51289" y="5409"/>
                  </a:cubicBezTo>
                  <a:cubicBezTo>
                    <a:pt x="50348" y="5409"/>
                    <a:pt x="48642" y="5916"/>
                    <a:pt x="48642" y="5916"/>
                  </a:cubicBezTo>
                  <a:lnTo>
                    <a:pt x="50647" y="4637"/>
                  </a:lnTo>
                  <a:cubicBezTo>
                    <a:pt x="51608" y="3691"/>
                    <a:pt x="51138" y="3445"/>
                    <a:pt x="50387" y="3445"/>
                  </a:cubicBezTo>
                  <a:cubicBezTo>
                    <a:pt x="49570" y="3445"/>
                    <a:pt x="48421" y="3737"/>
                    <a:pt x="48421" y="3737"/>
                  </a:cubicBezTo>
                  <a:cubicBezTo>
                    <a:pt x="49779" y="2647"/>
                    <a:pt x="49416" y="2205"/>
                    <a:pt x="48879" y="2015"/>
                  </a:cubicBezTo>
                  <a:cubicBezTo>
                    <a:pt x="48710" y="1953"/>
                    <a:pt x="48533" y="1922"/>
                    <a:pt x="48356" y="1922"/>
                  </a:cubicBezTo>
                  <a:cubicBezTo>
                    <a:pt x="48086" y="1922"/>
                    <a:pt x="47816" y="1993"/>
                    <a:pt x="47568" y="2126"/>
                  </a:cubicBezTo>
                  <a:cubicBezTo>
                    <a:pt x="42862" y="4605"/>
                    <a:pt x="36324" y="4826"/>
                    <a:pt x="36324" y="4826"/>
                  </a:cubicBezTo>
                  <a:cubicBezTo>
                    <a:pt x="36324" y="4826"/>
                    <a:pt x="43916" y="1"/>
                    <a:pt x="40823"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2105;p46">
              <a:extLst>
                <a:ext uri="{FF2B5EF4-FFF2-40B4-BE49-F238E27FC236}">
                  <a16:creationId xmlns:a16="http://schemas.microsoft.com/office/drawing/2014/main" id="{CB8700E4-8630-5ED4-F5DD-1E6E3EFC39DA}"/>
                </a:ext>
              </a:extLst>
            </p:cNvPr>
            <p:cNvSpPr/>
            <p:nvPr/>
          </p:nvSpPr>
          <p:spPr>
            <a:xfrm>
              <a:off x="4657304" y="3545362"/>
              <a:ext cx="1066750" cy="603923"/>
            </a:xfrm>
            <a:custGeom>
              <a:avLst/>
              <a:gdLst/>
              <a:ahLst/>
              <a:cxnLst/>
              <a:rect l="l" t="t" r="r" b="b"/>
              <a:pathLst>
                <a:path w="27467" h="15550" extrusionOk="0">
                  <a:moveTo>
                    <a:pt x="16313" y="1"/>
                  </a:moveTo>
                  <a:cubicBezTo>
                    <a:pt x="16236" y="1"/>
                    <a:pt x="16152" y="4"/>
                    <a:pt x="16062" y="10"/>
                  </a:cubicBezTo>
                  <a:cubicBezTo>
                    <a:pt x="12319" y="247"/>
                    <a:pt x="5070" y="8190"/>
                    <a:pt x="5070" y="8190"/>
                  </a:cubicBezTo>
                  <a:cubicBezTo>
                    <a:pt x="3870" y="8483"/>
                    <a:pt x="2633" y="8641"/>
                    <a:pt x="1403" y="8641"/>
                  </a:cubicBezTo>
                  <a:cubicBezTo>
                    <a:pt x="1241" y="8641"/>
                    <a:pt x="1079" y="8638"/>
                    <a:pt x="917" y="8632"/>
                  </a:cubicBezTo>
                  <a:lnTo>
                    <a:pt x="917" y="8632"/>
                  </a:lnTo>
                  <a:cubicBezTo>
                    <a:pt x="506" y="10117"/>
                    <a:pt x="1" y="13291"/>
                    <a:pt x="2322" y="15549"/>
                  </a:cubicBezTo>
                  <a:cubicBezTo>
                    <a:pt x="11103" y="15139"/>
                    <a:pt x="14262" y="13417"/>
                    <a:pt x="16867" y="13165"/>
                  </a:cubicBezTo>
                  <a:cubicBezTo>
                    <a:pt x="20989" y="12754"/>
                    <a:pt x="26943" y="10638"/>
                    <a:pt x="26532" y="10038"/>
                  </a:cubicBezTo>
                  <a:cubicBezTo>
                    <a:pt x="26428" y="9875"/>
                    <a:pt x="25899" y="9814"/>
                    <a:pt x="25180" y="9814"/>
                  </a:cubicBezTo>
                  <a:cubicBezTo>
                    <a:pt x="23187" y="9814"/>
                    <a:pt x="19726" y="10275"/>
                    <a:pt x="19726" y="10275"/>
                  </a:cubicBezTo>
                  <a:cubicBezTo>
                    <a:pt x="22347" y="9296"/>
                    <a:pt x="26943" y="6816"/>
                    <a:pt x="27338" y="5821"/>
                  </a:cubicBezTo>
                  <a:cubicBezTo>
                    <a:pt x="27466" y="5510"/>
                    <a:pt x="27198" y="5402"/>
                    <a:pt x="26769" y="5402"/>
                  </a:cubicBezTo>
                  <a:cubicBezTo>
                    <a:pt x="25828" y="5402"/>
                    <a:pt x="24116" y="5916"/>
                    <a:pt x="24116" y="5916"/>
                  </a:cubicBezTo>
                  <a:lnTo>
                    <a:pt x="26137" y="4637"/>
                  </a:lnTo>
                  <a:cubicBezTo>
                    <a:pt x="27098" y="3691"/>
                    <a:pt x="26628" y="3445"/>
                    <a:pt x="25877" y="3445"/>
                  </a:cubicBezTo>
                  <a:cubicBezTo>
                    <a:pt x="25060" y="3445"/>
                    <a:pt x="23911" y="3737"/>
                    <a:pt x="23911" y="3737"/>
                  </a:cubicBezTo>
                  <a:cubicBezTo>
                    <a:pt x="25269" y="2647"/>
                    <a:pt x="24906" y="2205"/>
                    <a:pt x="24369" y="2015"/>
                  </a:cubicBezTo>
                  <a:cubicBezTo>
                    <a:pt x="24200" y="1953"/>
                    <a:pt x="24023" y="1922"/>
                    <a:pt x="23846" y="1922"/>
                  </a:cubicBezTo>
                  <a:cubicBezTo>
                    <a:pt x="23576" y="1922"/>
                    <a:pt x="23306" y="1993"/>
                    <a:pt x="23058" y="2126"/>
                  </a:cubicBezTo>
                  <a:cubicBezTo>
                    <a:pt x="18352" y="4605"/>
                    <a:pt x="11814" y="4826"/>
                    <a:pt x="11814" y="4826"/>
                  </a:cubicBezTo>
                  <a:cubicBezTo>
                    <a:pt x="11814" y="4826"/>
                    <a:pt x="19406" y="1"/>
                    <a:pt x="16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2106;p46">
              <a:extLst>
                <a:ext uri="{FF2B5EF4-FFF2-40B4-BE49-F238E27FC236}">
                  <a16:creationId xmlns:a16="http://schemas.microsoft.com/office/drawing/2014/main" id="{8355A3E8-F9BE-29C5-CF4A-304A7EFB24FC}"/>
                </a:ext>
              </a:extLst>
            </p:cNvPr>
            <p:cNvSpPr/>
            <p:nvPr/>
          </p:nvSpPr>
          <p:spPr>
            <a:xfrm>
              <a:off x="5111206" y="3616320"/>
              <a:ext cx="614603" cy="330701"/>
            </a:xfrm>
            <a:custGeom>
              <a:avLst/>
              <a:gdLst/>
              <a:ahLst/>
              <a:cxnLst/>
              <a:rect l="l" t="t" r="r" b="b"/>
              <a:pathLst>
                <a:path w="15825" h="8515" extrusionOk="0">
                  <a:moveTo>
                    <a:pt x="12159" y="1"/>
                  </a:moveTo>
                  <a:cubicBezTo>
                    <a:pt x="11877" y="1"/>
                    <a:pt x="11597" y="71"/>
                    <a:pt x="11339" y="204"/>
                  </a:cubicBezTo>
                  <a:cubicBezTo>
                    <a:pt x="6696" y="2652"/>
                    <a:pt x="206" y="2905"/>
                    <a:pt x="142" y="2905"/>
                  </a:cubicBezTo>
                  <a:cubicBezTo>
                    <a:pt x="0" y="2905"/>
                    <a:pt x="0" y="3110"/>
                    <a:pt x="142" y="3110"/>
                  </a:cubicBezTo>
                  <a:cubicBezTo>
                    <a:pt x="206" y="3094"/>
                    <a:pt x="6744" y="2857"/>
                    <a:pt x="11418" y="378"/>
                  </a:cubicBezTo>
                  <a:cubicBezTo>
                    <a:pt x="11650" y="252"/>
                    <a:pt x="11906" y="186"/>
                    <a:pt x="12164" y="186"/>
                  </a:cubicBezTo>
                  <a:cubicBezTo>
                    <a:pt x="12327" y="186"/>
                    <a:pt x="12491" y="212"/>
                    <a:pt x="12650" y="267"/>
                  </a:cubicBezTo>
                  <a:cubicBezTo>
                    <a:pt x="12903" y="362"/>
                    <a:pt x="13029" y="473"/>
                    <a:pt x="13061" y="631"/>
                  </a:cubicBezTo>
                  <a:cubicBezTo>
                    <a:pt x="13092" y="820"/>
                    <a:pt x="12966" y="1183"/>
                    <a:pt x="12176" y="1831"/>
                  </a:cubicBezTo>
                  <a:cubicBezTo>
                    <a:pt x="12087" y="1890"/>
                    <a:pt x="12152" y="2006"/>
                    <a:pt x="12239" y="2006"/>
                  </a:cubicBezTo>
                  <a:cubicBezTo>
                    <a:pt x="12244" y="2006"/>
                    <a:pt x="12250" y="2005"/>
                    <a:pt x="12255" y="2004"/>
                  </a:cubicBezTo>
                  <a:cubicBezTo>
                    <a:pt x="12819" y="1856"/>
                    <a:pt x="13626" y="1714"/>
                    <a:pt x="14199" y="1714"/>
                  </a:cubicBezTo>
                  <a:cubicBezTo>
                    <a:pt x="14541" y="1714"/>
                    <a:pt x="14800" y="1764"/>
                    <a:pt x="14877" y="1894"/>
                  </a:cubicBezTo>
                  <a:cubicBezTo>
                    <a:pt x="14924" y="1989"/>
                    <a:pt x="14924" y="2210"/>
                    <a:pt x="14387" y="2731"/>
                  </a:cubicBezTo>
                  <a:lnTo>
                    <a:pt x="12382" y="3994"/>
                  </a:lnTo>
                  <a:cubicBezTo>
                    <a:pt x="12334" y="4026"/>
                    <a:pt x="12319" y="4073"/>
                    <a:pt x="12334" y="4121"/>
                  </a:cubicBezTo>
                  <a:cubicBezTo>
                    <a:pt x="12358" y="4156"/>
                    <a:pt x="12391" y="4174"/>
                    <a:pt x="12425" y="4174"/>
                  </a:cubicBezTo>
                  <a:cubicBezTo>
                    <a:pt x="12437" y="4174"/>
                    <a:pt x="12449" y="4172"/>
                    <a:pt x="12461" y="4168"/>
                  </a:cubicBezTo>
                  <a:cubicBezTo>
                    <a:pt x="13252" y="3944"/>
                    <a:pt x="14441" y="3666"/>
                    <a:pt x="15103" y="3666"/>
                  </a:cubicBezTo>
                  <a:cubicBezTo>
                    <a:pt x="15325" y="3666"/>
                    <a:pt x="15488" y="3698"/>
                    <a:pt x="15556" y="3773"/>
                  </a:cubicBezTo>
                  <a:cubicBezTo>
                    <a:pt x="15572" y="3789"/>
                    <a:pt x="15619" y="3836"/>
                    <a:pt x="15556" y="3947"/>
                  </a:cubicBezTo>
                  <a:cubicBezTo>
                    <a:pt x="15177" y="4895"/>
                    <a:pt x="10929" y="7311"/>
                    <a:pt x="8228" y="8321"/>
                  </a:cubicBezTo>
                  <a:cubicBezTo>
                    <a:pt x="8111" y="8336"/>
                    <a:pt x="8130" y="8514"/>
                    <a:pt x="8234" y="8514"/>
                  </a:cubicBezTo>
                  <a:cubicBezTo>
                    <a:pt x="8242" y="8514"/>
                    <a:pt x="8251" y="8513"/>
                    <a:pt x="8260" y="8511"/>
                  </a:cubicBezTo>
                  <a:lnTo>
                    <a:pt x="8276" y="8511"/>
                  </a:lnTo>
                  <a:cubicBezTo>
                    <a:pt x="10190" y="8256"/>
                    <a:pt x="12236" y="8074"/>
                    <a:pt x="13511" y="8074"/>
                  </a:cubicBezTo>
                  <a:cubicBezTo>
                    <a:pt x="14214" y="8074"/>
                    <a:pt x="14682" y="8129"/>
                    <a:pt x="14766" y="8258"/>
                  </a:cubicBezTo>
                  <a:cubicBezTo>
                    <a:pt x="14790" y="8296"/>
                    <a:pt x="14822" y="8311"/>
                    <a:pt x="14853" y="8311"/>
                  </a:cubicBezTo>
                  <a:cubicBezTo>
                    <a:pt x="14926" y="8311"/>
                    <a:pt x="14996" y="8225"/>
                    <a:pt x="14940" y="8148"/>
                  </a:cubicBezTo>
                  <a:cubicBezTo>
                    <a:pt x="14806" y="7955"/>
                    <a:pt x="14207" y="7885"/>
                    <a:pt x="13414" y="7885"/>
                  </a:cubicBezTo>
                  <a:cubicBezTo>
                    <a:pt x="12064" y="7885"/>
                    <a:pt x="10152" y="8087"/>
                    <a:pt x="9018" y="8227"/>
                  </a:cubicBezTo>
                  <a:cubicBezTo>
                    <a:pt x="11576" y="7153"/>
                    <a:pt x="15351" y="5005"/>
                    <a:pt x="15745" y="4042"/>
                  </a:cubicBezTo>
                  <a:cubicBezTo>
                    <a:pt x="15824" y="3915"/>
                    <a:pt x="15809" y="3757"/>
                    <a:pt x="15714" y="3647"/>
                  </a:cubicBezTo>
                  <a:cubicBezTo>
                    <a:pt x="15603" y="3525"/>
                    <a:pt x="15367" y="3478"/>
                    <a:pt x="15069" y="3478"/>
                  </a:cubicBezTo>
                  <a:cubicBezTo>
                    <a:pt x="14479" y="3478"/>
                    <a:pt x="13643" y="3663"/>
                    <a:pt x="13045" y="3821"/>
                  </a:cubicBezTo>
                  <a:lnTo>
                    <a:pt x="14498" y="2889"/>
                  </a:lnTo>
                  <a:lnTo>
                    <a:pt x="14514" y="2889"/>
                  </a:lnTo>
                  <a:cubicBezTo>
                    <a:pt x="15003" y="2399"/>
                    <a:pt x="15177" y="2052"/>
                    <a:pt x="15051" y="1799"/>
                  </a:cubicBezTo>
                  <a:cubicBezTo>
                    <a:pt x="14932" y="1590"/>
                    <a:pt x="14588" y="1519"/>
                    <a:pt x="14176" y="1519"/>
                  </a:cubicBezTo>
                  <a:cubicBezTo>
                    <a:pt x="13656" y="1519"/>
                    <a:pt x="13026" y="1632"/>
                    <a:pt x="12603" y="1720"/>
                  </a:cubicBezTo>
                  <a:cubicBezTo>
                    <a:pt x="13092" y="1278"/>
                    <a:pt x="13313" y="915"/>
                    <a:pt x="13266" y="599"/>
                  </a:cubicBezTo>
                  <a:cubicBezTo>
                    <a:pt x="13219" y="378"/>
                    <a:pt x="13045" y="204"/>
                    <a:pt x="12713" y="94"/>
                  </a:cubicBezTo>
                  <a:cubicBezTo>
                    <a:pt x="12532" y="31"/>
                    <a:pt x="12345" y="1"/>
                    <a:pt x="1215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2107;p46">
              <a:extLst>
                <a:ext uri="{FF2B5EF4-FFF2-40B4-BE49-F238E27FC236}">
                  <a16:creationId xmlns:a16="http://schemas.microsoft.com/office/drawing/2014/main" id="{0529F685-8E87-0890-359D-F3B07BEE973F}"/>
                </a:ext>
              </a:extLst>
            </p:cNvPr>
            <p:cNvSpPr/>
            <p:nvPr/>
          </p:nvSpPr>
          <p:spPr>
            <a:xfrm>
              <a:off x="5257160" y="3686617"/>
              <a:ext cx="334779" cy="107541"/>
            </a:xfrm>
            <a:custGeom>
              <a:avLst/>
              <a:gdLst/>
              <a:ahLst/>
              <a:cxnLst/>
              <a:rect l="l" t="t" r="r" b="b"/>
              <a:pathLst>
                <a:path w="8620" h="2769" extrusionOk="0">
                  <a:moveTo>
                    <a:pt x="8476" y="1"/>
                  </a:moveTo>
                  <a:cubicBezTo>
                    <a:pt x="8458" y="1"/>
                    <a:pt x="8438" y="7"/>
                    <a:pt x="8418" y="21"/>
                  </a:cubicBezTo>
                  <a:cubicBezTo>
                    <a:pt x="8371" y="52"/>
                    <a:pt x="4233" y="2563"/>
                    <a:pt x="175" y="2563"/>
                  </a:cubicBezTo>
                  <a:lnTo>
                    <a:pt x="112" y="2563"/>
                  </a:lnTo>
                  <a:cubicBezTo>
                    <a:pt x="105" y="2562"/>
                    <a:pt x="98" y="2561"/>
                    <a:pt x="92" y="2561"/>
                  </a:cubicBezTo>
                  <a:cubicBezTo>
                    <a:pt x="39" y="2561"/>
                    <a:pt x="1" y="2616"/>
                    <a:pt x="1" y="2658"/>
                  </a:cubicBezTo>
                  <a:cubicBezTo>
                    <a:pt x="1" y="2721"/>
                    <a:pt x="48" y="2769"/>
                    <a:pt x="112" y="2769"/>
                  </a:cubicBezTo>
                  <a:lnTo>
                    <a:pt x="175" y="2769"/>
                  </a:lnTo>
                  <a:cubicBezTo>
                    <a:pt x="4297" y="2769"/>
                    <a:pt x="8482" y="210"/>
                    <a:pt x="8529" y="194"/>
                  </a:cubicBezTo>
                  <a:cubicBezTo>
                    <a:pt x="8620" y="130"/>
                    <a:pt x="8561" y="1"/>
                    <a:pt x="847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2108;p46">
              <a:extLst>
                <a:ext uri="{FF2B5EF4-FFF2-40B4-BE49-F238E27FC236}">
                  <a16:creationId xmlns:a16="http://schemas.microsoft.com/office/drawing/2014/main" id="{59D50A87-71F9-92EA-AFAE-0C380494520C}"/>
                </a:ext>
              </a:extLst>
            </p:cNvPr>
            <p:cNvSpPr/>
            <p:nvPr/>
          </p:nvSpPr>
          <p:spPr>
            <a:xfrm>
              <a:off x="5316077" y="3721727"/>
              <a:ext cx="360684" cy="140514"/>
            </a:xfrm>
            <a:custGeom>
              <a:avLst/>
              <a:gdLst/>
              <a:ahLst/>
              <a:cxnLst/>
              <a:rect l="l" t="t" r="r" b="b"/>
              <a:pathLst>
                <a:path w="9287" h="3618" extrusionOk="0">
                  <a:moveTo>
                    <a:pt x="9167" y="1"/>
                  </a:moveTo>
                  <a:cubicBezTo>
                    <a:pt x="9148" y="1"/>
                    <a:pt x="9129" y="6"/>
                    <a:pt x="9112" y="17"/>
                  </a:cubicBezTo>
                  <a:cubicBezTo>
                    <a:pt x="9065" y="49"/>
                    <a:pt x="4027" y="3412"/>
                    <a:pt x="237" y="3412"/>
                  </a:cubicBezTo>
                  <a:lnTo>
                    <a:pt x="95" y="3412"/>
                  </a:lnTo>
                  <a:cubicBezTo>
                    <a:pt x="47" y="3412"/>
                    <a:pt x="0" y="3460"/>
                    <a:pt x="0" y="3507"/>
                  </a:cubicBezTo>
                  <a:cubicBezTo>
                    <a:pt x="0" y="3570"/>
                    <a:pt x="47" y="3618"/>
                    <a:pt x="95" y="3618"/>
                  </a:cubicBezTo>
                  <a:lnTo>
                    <a:pt x="237" y="3618"/>
                  </a:lnTo>
                  <a:cubicBezTo>
                    <a:pt x="4090" y="3618"/>
                    <a:pt x="9175" y="222"/>
                    <a:pt x="9223" y="175"/>
                  </a:cubicBezTo>
                  <a:cubicBezTo>
                    <a:pt x="9270" y="143"/>
                    <a:pt x="9286" y="80"/>
                    <a:pt x="9254" y="49"/>
                  </a:cubicBezTo>
                  <a:cubicBezTo>
                    <a:pt x="9234" y="18"/>
                    <a:pt x="9200" y="1"/>
                    <a:pt x="9167"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2109;p46">
              <a:extLst>
                <a:ext uri="{FF2B5EF4-FFF2-40B4-BE49-F238E27FC236}">
                  <a16:creationId xmlns:a16="http://schemas.microsoft.com/office/drawing/2014/main" id="{35C58593-3237-20F3-D77C-FD20B6E3602F}"/>
                </a:ext>
              </a:extLst>
            </p:cNvPr>
            <p:cNvSpPr/>
            <p:nvPr/>
          </p:nvSpPr>
          <p:spPr>
            <a:xfrm>
              <a:off x="3610342" y="3513631"/>
              <a:ext cx="632391" cy="596816"/>
            </a:xfrm>
            <a:custGeom>
              <a:avLst/>
              <a:gdLst/>
              <a:ahLst/>
              <a:cxnLst/>
              <a:rect l="l" t="t" r="r" b="b"/>
              <a:pathLst>
                <a:path w="16283" h="15367" extrusionOk="0">
                  <a:moveTo>
                    <a:pt x="11034" y="1"/>
                  </a:moveTo>
                  <a:cubicBezTo>
                    <a:pt x="10360" y="1"/>
                    <a:pt x="9686" y="140"/>
                    <a:pt x="9065" y="416"/>
                  </a:cubicBezTo>
                  <a:cubicBezTo>
                    <a:pt x="6412" y="1537"/>
                    <a:pt x="111" y="4680"/>
                    <a:pt x="0" y="9307"/>
                  </a:cubicBezTo>
                  <a:cubicBezTo>
                    <a:pt x="0" y="9307"/>
                    <a:pt x="899" y="13475"/>
                    <a:pt x="3279" y="13475"/>
                  </a:cubicBezTo>
                  <a:cubicBezTo>
                    <a:pt x="3461" y="13475"/>
                    <a:pt x="3653" y="13450"/>
                    <a:pt x="3853" y="13397"/>
                  </a:cubicBezTo>
                  <a:cubicBezTo>
                    <a:pt x="3853" y="13397"/>
                    <a:pt x="4563" y="15367"/>
                    <a:pt x="6227" y="15367"/>
                  </a:cubicBezTo>
                  <a:cubicBezTo>
                    <a:pt x="6517" y="15367"/>
                    <a:pt x="6836" y="15307"/>
                    <a:pt x="7186" y="15166"/>
                  </a:cubicBezTo>
                  <a:cubicBezTo>
                    <a:pt x="7186" y="15166"/>
                    <a:pt x="3838" y="10792"/>
                    <a:pt x="8528" y="6670"/>
                  </a:cubicBezTo>
                  <a:cubicBezTo>
                    <a:pt x="10177" y="5231"/>
                    <a:pt x="11623" y="4764"/>
                    <a:pt x="12805" y="4764"/>
                  </a:cubicBezTo>
                  <a:cubicBezTo>
                    <a:pt x="14996" y="4764"/>
                    <a:pt x="16282" y="6370"/>
                    <a:pt x="16282" y="6370"/>
                  </a:cubicBezTo>
                  <a:cubicBezTo>
                    <a:pt x="16282" y="6370"/>
                    <a:pt x="16282" y="1616"/>
                    <a:pt x="12681" y="290"/>
                  </a:cubicBezTo>
                  <a:cubicBezTo>
                    <a:pt x="12152" y="96"/>
                    <a:pt x="11592" y="1"/>
                    <a:pt x="11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2110;p46">
              <a:extLst>
                <a:ext uri="{FF2B5EF4-FFF2-40B4-BE49-F238E27FC236}">
                  <a16:creationId xmlns:a16="http://schemas.microsoft.com/office/drawing/2014/main" id="{E9D9A034-8720-33F1-8C49-406872BDBA43}"/>
                </a:ext>
              </a:extLst>
            </p:cNvPr>
            <p:cNvSpPr/>
            <p:nvPr/>
          </p:nvSpPr>
          <p:spPr>
            <a:xfrm>
              <a:off x="3596826" y="3576471"/>
              <a:ext cx="266814" cy="320099"/>
            </a:xfrm>
            <a:custGeom>
              <a:avLst/>
              <a:gdLst/>
              <a:ahLst/>
              <a:cxnLst/>
              <a:rect l="l" t="t" r="r" b="b"/>
              <a:pathLst>
                <a:path w="6870" h="8242" extrusionOk="0">
                  <a:moveTo>
                    <a:pt x="6744" y="1"/>
                  </a:moveTo>
                  <a:cubicBezTo>
                    <a:pt x="6729" y="1"/>
                    <a:pt x="6713" y="5"/>
                    <a:pt x="6697" y="14"/>
                  </a:cubicBezTo>
                  <a:cubicBezTo>
                    <a:pt x="6618" y="46"/>
                    <a:pt x="1" y="3410"/>
                    <a:pt x="522" y="8147"/>
                  </a:cubicBezTo>
                  <a:cubicBezTo>
                    <a:pt x="538" y="8195"/>
                    <a:pt x="569" y="8242"/>
                    <a:pt x="632" y="8242"/>
                  </a:cubicBezTo>
                  <a:cubicBezTo>
                    <a:pt x="695" y="8226"/>
                    <a:pt x="727" y="8179"/>
                    <a:pt x="727" y="8131"/>
                  </a:cubicBezTo>
                  <a:cubicBezTo>
                    <a:pt x="206" y="3536"/>
                    <a:pt x="6712" y="219"/>
                    <a:pt x="6776" y="188"/>
                  </a:cubicBezTo>
                  <a:cubicBezTo>
                    <a:pt x="6870" y="134"/>
                    <a:pt x="6827" y="1"/>
                    <a:pt x="6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2111;p46">
              <a:extLst>
                <a:ext uri="{FF2B5EF4-FFF2-40B4-BE49-F238E27FC236}">
                  <a16:creationId xmlns:a16="http://schemas.microsoft.com/office/drawing/2014/main" id="{56C93BA7-ACDA-A959-B09D-248D64B656AA}"/>
                </a:ext>
              </a:extLst>
            </p:cNvPr>
            <p:cNvSpPr/>
            <p:nvPr/>
          </p:nvSpPr>
          <p:spPr>
            <a:xfrm>
              <a:off x="3707243" y="3659896"/>
              <a:ext cx="224481" cy="378394"/>
            </a:xfrm>
            <a:custGeom>
              <a:avLst/>
              <a:gdLst/>
              <a:ahLst/>
              <a:cxnLst/>
              <a:rect l="l" t="t" r="r" b="b"/>
              <a:pathLst>
                <a:path w="5780" h="9743" extrusionOk="0">
                  <a:moveTo>
                    <a:pt x="5644" y="0"/>
                  </a:moveTo>
                  <a:cubicBezTo>
                    <a:pt x="5628" y="0"/>
                    <a:pt x="5610" y="4"/>
                    <a:pt x="5591" y="14"/>
                  </a:cubicBezTo>
                  <a:cubicBezTo>
                    <a:pt x="5543" y="30"/>
                    <a:pt x="0" y="2809"/>
                    <a:pt x="1248" y="9663"/>
                  </a:cubicBezTo>
                  <a:cubicBezTo>
                    <a:pt x="1264" y="9710"/>
                    <a:pt x="1311" y="9742"/>
                    <a:pt x="1358" y="9742"/>
                  </a:cubicBezTo>
                  <a:cubicBezTo>
                    <a:pt x="1422" y="9726"/>
                    <a:pt x="1453" y="9679"/>
                    <a:pt x="1437" y="9616"/>
                  </a:cubicBezTo>
                  <a:cubicBezTo>
                    <a:pt x="206" y="2920"/>
                    <a:pt x="5622" y="219"/>
                    <a:pt x="5686" y="188"/>
                  </a:cubicBezTo>
                  <a:cubicBezTo>
                    <a:pt x="5780" y="134"/>
                    <a:pt x="5737" y="0"/>
                    <a:pt x="5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2112;p46">
              <a:extLst>
                <a:ext uri="{FF2B5EF4-FFF2-40B4-BE49-F238E27FC236}">
                  <a16:creationId xmlns:a16="http://schemas.microsoft.com/office/drawing/2014/main" id="{ADF8B568-85D2-8932-4AA7-4740B8852BA5}"/>
                </a:ext>
              </a:extLst>
            </p:cNvPr>
            <p:cNvSpPr/>
            <p:nvPr/>
          </p:nvSpPr>
          <p:spPr>
            <a:xfrm>
              <a:off x="3894910" y="3693103"/>
              <a:ext cx="303049" cy="126804"/>
            </a:xfrm>
            <a:custGeom>
              <a:avLst/>
              <a:gdLst/>
              <a:ahLst/>
              <a:cxnLst/>
              <a:rect l="l" t="t" r="r" b="b"/>
              <a:pathLst>
                <a:path w="7803" h="3265" extrusionOk="0">
                  <a:moveTo>
                    <a:pt x="5534" y="1"/>
                  </a:moveTo>
                  <a:cubicBezTo>
                    <a:pt x="4193" y="1"/>
                    <a:pt x="2310" y="637"/>
                    <a:pt x="48" y="3107"/>
                  </a:cubicBezTo>
                  <a:cubicBezTo>
                    <a:pt x="1" y="3170"/>
                    <a:pt x="48" y="3265"/>
                    <a:pt x="127" y="3265"/>
                  </a:cubicBezTo>
                  <a:cubicBezTo>
                    <a:pt x="159" y="3265"/>
                    <a:pt x="174" y="3249"/>
                    <a:pt x="190" y="3233"/>
                  </a:cubicBezTo>
                  <a:cubicBezTo>
                    <a:pt x="2409" y="812"/>
                    <a:pt x="4240" y="195"/>
                    <a:pt x="5530" y="195"/>
                  </a:cubicBezTo>
                  <a:cubicBezTo>
                    <a:pt x="6857" y="195"/>
                    <a:pt x="7613" y="848"/>
                    <a:pt x="7629" y="864"/>
                  </a:cubicBezTo>
                  <a:cubicBezTo>
                    <a:pt x="7644" y="880"/>
                    <a:pt x="7668" y="888"/>
                    <a:pt x="7694" y="888"/>
                  </a:cubicBezTo>
                  <a:cubicBezTo>
                    <a:pt x="7719" y="888"/>
                    <a:pt x="7747" y="880"/>
                    <a:pt x="7771" y="864"/>
                  </a:cubicBezTo>
                  <a:cubicBezTo>
                    <a:pt x="7802" y="817"/>
                    <a:pt x="7802" y="754"/>
                    <a:pt x="7771" y="722"/>
                  </a:cubicBezTo>
                  <a:cubicBezTo>
                    <a:pt x="7754" y="706"/>
                    <a:pt x="6945" y="1"/>
                    <a:pt x="5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2113;p46">
              <a:extLst>
                <a:ext uri="{FF2B5EF4-FFF2-40B4-BE49-F238E27FC236}">
                  <a16:creationId xmlns:a16="http://schemas.microsoft.com/office/drawing/2014/main" id="{41F5DC93-3284-AE97-9F0B-D78A3C919037}"/>
                </a:ext>
              </a:extLst>
            </p:cNvPr>
            <p:cNvSpPr/>
            <p:nvPr/>
          </p:nvSpPr>
          <p:spPr>
            <a:xfrm>
              <a:off x="4238395" y="3757342"/>
              <a:ext cx="458205" cy="127581"/>
            </a:xfrm>
            <a:custGeom>
              <a:avLst/>
              <a:gdLst/>
              <a:ahLst/>
              <a:cxnLst/>
              <a:rect l="l" t="t" r="r" b="b"/>
              <a:pathLst>
                <a:path w="11798" h="3285" extrusionOk="0">
                  <a:moveTo>
                    <a:pt x="101" y="0"/>
                  </a:moveTo>
                  <a:cubicBezTo>
                    <a:pt x="65" y="0"/>
                    <a:pt x="37" y="21"/>
                    <a:pt x="16" y="63"/>
                  </a:cubicBezTo>
                  <a:cubicBezTo>
                    <a:pt x="1" y="111"/>
                    <a:pt x="16" y="158"/>
                    <a:pt x="64" y="190"/>
                  </a:cubicBezTo>
                  <a:cubicBezTo>
                    <a:pt x="5986" y="3143"/>
                    <a:pt x="10803" y="3285"/>
                    <a:pt x="11592" y="3285"/>
                  </a:cubicBezTo>
                  <a:lnTo>
                    <a:pt x="11703" y="3269"/>
                  </a:lnTo>
                  <a:cubicBezTo>
                    <a:pt x="11750" y="3269"/>
                    <a:pt x="11798" y="3222"/>
                    <a:pt x="11798" y="3174"/>
                  </a:cubicBezTo>
                  <a:cubicBezTo>
                    <a:pt x="11798" y="3111"/>
                    <a:pt x="11750" y="3080"/>
                    <a:pt x="11687" y="3080"/>
                  </a:cubicBezTo>
                  <a:cubicBezTo>
                    <a:pt x="11684" y="3080"/>
                    <a:pt x="11653" y="3080"/>
                    <a:pt x="11597" y="3080"/>
                  </a:cubicBezTo>
                  <a:cubicBezTo>
                    <a:pt x="10886" y="3080"/>
                    <a:pt x="6085" y="2972"/>
                    <a:pt x="158" y="16"/>
                  </a:cubicBezTo>
                  <a:cubicBezTo>
                    <a:pt x="137" y="5"/>
                    <a:pt x="118"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2114;p46">
              <a:extLst>
                <a:ext uri="{FF2B5EF4-FFF2-40B4-BE49-F238E27FC236}">
                  <a16:creationId xmlns:a16="http://schemas.microsoft.com/office/drawing/2014/main" id="{FFC13CEA-A254-B163-7340-D9EC4401D4F9}"/>
                </a:ext>
              </a:extLst>
            </p:cNvPr>
            <p:cNvSpPr/>
            <p:nvPr/>
          </p:nvSpPr>
          <p:spPr>
            <a:xfrm>
              <a:off x="5740501" y="2833145"/>
              <a:ext cx="754535" cy="424960"/>
            </a:xfrm>
            <a:custGeom>
              <a:avLst/>
              <a:gdLst/>
              <a:ahLst/>
              <a:cxnLst/>
              <a:rect l="l" t="t" r="r" b="b"/>
              <a:pathLst>
                <a:path w="19428" h="10942" extrusionOk="0">
                  <a:moveTo>
                    <a:pt x="13925" y="1"/>
                  </a:moveTo>
                  <a:cubicBezTo>
                    <a:pt x="11881" y="1"/>
                    <a:pt x="10100" y="1551"/>
                    <a:pt x="7944" y="1655"/>
                  </a:cubicBezTo>
                  <a:cubicBezTo>
                    <a:pt x="7491" y="1504"/>
                    <a:pt x="7062" y="1434"/>
                    <a:pt x="6656" y="1434"/>
                  </a:cubicBezTo>
                  <a:cubicBezTo>
                    <a:pt x="4103" y="1434"/>
                    <a:pt x="2486" y="4191"/>
                    <a:pt x="1927" y="6630"/>
                  </a:cubicBezTo>
                  <a:cubicBezTo>
                    <a:pt x="1627" y="8225"/>
                    <a:pt x="474" y="9457"/>
                    <a:pt x="0" y="10941"/>
                  </a:cubicBezTo>
                  <a:cubicBezTo>
                    <a:pt x="3191" y="9378"/>
                    <a:pt x="5923" y="6772"/>
                    <a:pt x="9144" y="5303"/>
                  </a:cubicBezTo>
                  <a:cubicBezTo>
                    <a:pt x="9324" y="5256"/>
                    <a:pt x="9523" y="5235"/>
                    <a:pt x="9739" y="5235"/>
                  </a:cubicBezTo>
                  <a:cubicBezTo>
                    <a:pt x="11222" y="5235"/>
                    <a:pt x="13455" y="6219"/>
                    <a:pt x="15049" y="6219"/>
                  </a:cubicBezTo>
                  <a:cubicBezTo>
                    <a:pt x="15687" y="6219"/>
                    <a:pt x="16223" y="6061"/>
                    <a:pt x="16567" y="5619"/>
                  </a:cubicBezTo>
                  <a:cubicBezTo>
                    <a:pt x="16977" y="5051"/>
                    <a:pt x="16914" y="4261"/>
                    <a:pt x="16409" y="3771"/>
                  </a:cubicBezTo>
                  <a:cubicBezTo>
                    <a:pt x="16172" y="3534"/>
                    <a:pt x="15951" y="3298"/>
                    <a:pt x="15998" y="3266"/>
                  </a:cubicBezTo>
                  <a:lnTo>
                    <a:pt x="15998" y="3266"/>
                  </a:lnTo>
                  <a:cubicBezTo>
                    <a:pt x="16598" y="3298"/>
                    <a:pt x="17151" y="3629"/>
                    <a:pt x="17720" y="3882"/>
                  </a:cubicBezTo>
                  <a:cubicBezTo>
                    <a:pt x="18015" y="4016"/>
                    <a:pt x="18229" y="4075"/>
                    <a:pt x="18374" y="4075"/>
                  </a:cubicBezTo>
                  <a:cubicBezTo>
                    <a:pt x="19427" y="4075"/>
                    <a:pt x="16935" y="977"/>
                    <a:pt x="16283" y="755"/>
                  </a:cubicBezTo>
                  <a:cubicBezTo>
                    <a:pt x="15442" y="204"/>
                    <a:pt x="14666" y="1"/>
                    <a:pt x="13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2115;p46">
              <a:extLst>
                <a:ext uri="{FF2B5EF4-FFF2-40B4-BE49-F238E27FC236}">
                  <a16:creationId xmlns:a16="http://schemas.microsoft.com/office/drawing/2014/main" id="{9948A924-624E-AC8C-87A1-1E65A1035A08}"/>
                </a:ext>
              </a:extLst>
            </p:cNvPr>
            <p:cNvSpPr/>
            <p:nvPr/>
          </p:nvSpPr>
          <p:spPr>
            <a:xfrm>
              <a:off x="5758289" y="2910627"/>
              <a:ext cx="691890" cy="340100"/>
            </a:xfrm>
            <a:custGeom>
              <a:avLst/>
              <a:gdLst/>
              <a:ahLst/>
              <a:cxnLst/>
              <a:rect l="l" t="t" r="r" b="b"/>
              <a:pathLst>
                <a:path w="17815" h="8757" extrusionOk="0">
                  <a:moveTo>
                    <a:pt x="13316" y="1"/>
                  </a:moveTo>
                  <a:cubicBezTo>
                    <a:pt x="12831" y="1"/>
                    <a:pt x="12351" y="24"/>
                    <a:pt x="11892" y="55"/>
                  </a:cubicBezTo>
                  <a:cubicBezTo>
                    <a:pt x="6539" y="339"/>
                    <a:pt x="3333" y="4414"/>
                    <a:pt x="222" y="8346"/>
                  </a:cubicBezTo>
                  <a:lnTo>
                    <a:pt x="32" y="8599"/>
                  </a:lnTo>
                  <a:cubicBezTo>
                    <a:pt x="0" y="8646"/>
                    <a:pt x="0" y="8709"/>
                    <a:pt x="48" y="8741"/>
                  </a:cubicBezTo>
                  <a:cubicBezTo>
                    <a:pt x="64" y="8757"/>
                    <a:pt x="79" y="8757"/>
                    <a:pt x="111" y="8757"/>
                  </a:cubicBezTo>
                  <a:cubicBezTo>
                    <a:pt x="143" y="8757"/>
                    <a:pt x="158" y="8741"/>
                    <a:pt x="174" y="8709"/>
                  </a:cubicBezTo>
                  <a:lnTo>
                    <a:pt x="379" y="8457"/>
                  </a:lnTo>
                  <a:cubicBezTo>
                    <a:pt x="3459" y="4556"/>
                    <a:pt x="6633" y="513"/>
                    <a:pt x="11908" y="244"/>
                  </a:cubicBezTo>
                  <a:cubicBezTo>
                    <a:pt x="12363" y="213"/>
                    <a:pt x="12840" y="190"/>
                    <a:pt x="13320" y="190"/>
                  </a:cubicBezTo>
                  <a:cubicBezTo>
                    <a:pt x="14989" y="190"/>
                    <a:pt x="16693" y="469"/>
                    <a:pt x="17625" y="1634"/>
                  </a:cubicBezTo>
                  <a:cubicBezTo>
                    <a:pt x="17642" y="1660"/>
                    <a:pt x="17669" y="1672"/>
                    <a:pt x="17698" y="1672"/>
                  </a:cubicBezTo>
                  <a:cubicBezTo>
                    <a:pt x="17721" y="1672"/>
                    <a:pt x="17746" y="1664"/>
                    <a:pt x="17767" y="1650"/>
                  </a:cubicBezTo>
                  <a:cubicBezTo>
                    <a:pt x="17814" y="1618"/>
                    <a:pt x="17814" y="1555"/>
                    <a:pt x="17783" y="1508"/>
                  </a:cubicBezTo>
                  <a:cubicBezTo>
                    <a:pt x="16797" y="288"/>
                    <a:pt x="15033" y="1"/>
                    <a:pt x="13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2116;p46">
              <a:extLst>
                <a:ext uri="{FF2B5EF4-FFF2-40B4-BE49-F238E27FC236}">
                  <a16:creationId xmlns:a16="http://schemas.microsoft.com/office/drawing/2014/main" id="{83EC0540-473D-3AB6-FABA-7A8A31087B6A}"/>
                </a:ext>
              </a:extLst>
            </p:cNvPr>
            <p:cNvSpPr/>
            <p:nvPr/>
          </p:nvSpPr>
          <p:spPr>
            <a:xfrm>
              <a:off x="5704925" y="3229101"/>
              <a:ext cx="642838" cy="228947"/>
            </a:xfrm>
            <a:custGeom>
              <a:avLst/>
              <a:gdLst/>
              <a:ahLst/>
              <a:cxnLst/>
              <a:rect l="l" t="t" r="r" b="b"/>
              <a:pathLst>
                <a:path w="16552" h="5895" extrusionOk="0">
                  <a:moveTo>
                    <a:pt x="1541" y="0"/>
                  </a:moveTo>
                  <a:cubicBezTo>
                    <a:pt x="1059" y="0"/>
                    <a:pt x="576" y="29"/>
                    <a:pt x="95" y="99"/>
                  </a:cubicBezTo>
                  <a:cubicBezTo>
                    <a:pt x="32" y="114"/>
                    <a:pt x="1" y="162"/>
                    <a:pt x="1" y="209"/>
                  </a:cubicBezTo>
                  <a:cubicBezTo>
                    <a:pt x="16" y="272"/>
                    <a:pt x="64" y="304"/>
                    <a:pt x="111" y="304"/>
                  </a:cubicBezTo>
                  <a:cubicBezTo>
                    <a:pt x="587" y="235"/>
                    <a:pt x="1065" y="206"/>
                    <a:pt x="1543" y="206"/>
                  </a:cubicBezTo>
                  <a:cubicBezTo>
                    <a:pt x="2696" y="206"/>
                    <a:pt x="3847" y="373"/>
                    <a:pt x="4975" y="541"/>
                  </a:cubicBezTo>
                  <a:cubicBezTo>
                    <a:pt x="6633" y="778"/>
                    <a:pt x="8355" y="1015"/>
                    <a:pt x="9950" y="1520"/>
                  </a:cubicBezTo>
                  <a:cubicBezTo>
                    <a:pt x="12587" y="2357"/>
                    <a:pt x="14861" y="3889"/>
                    <a:pt x="16346" y="5847"/>
                  </a:cubicBezTo>
                  <a:cubicBezTo>
                    <a:pt x="16362" y="5863"/>
                    <a:pt x="16393" y="5879"/>
                    <a:pt x="16425" y="5879"/>
                  </a:cubicBezTo>
                  <a:lnTo>
                    <a:pt x="16425" y="5894"/>
                  </a:lnTo>
                  <a:cubicBezTo>
                    <a:pt x="16504" y="5894"/>
                    <a:pt x="16551" y="5800"/>
                    <a:pt x="16504" y="5736"/>
                  </a:cubicBezTo>
                  <a:cubicBezTo>
                    <a:pt x="14988" y="3747"/>
                    <a:pt x="12682" y="2199"/>
                    <a:pt x="10013" y="1346"/>
                  </a:cubicBezTo>
                  <a:cubicBezTo>
                    <a:pt x="8402" y="841"/>
                    <a:pt x="6681" y="588"/>
                    <a:pt x="5007" y="335"/>
                  </a:cubicBezTo>
                  <a:cubicBezTo>
                    <a:pt x="3868" y="168"/>
                    <a:pt x="2705" y="0"/>
                    <a:pt x="1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2117;p46">
              <a:extLst>
                <a:ext uri="{FF2B5EF4-FFF2-40B4-BE49-F238E27FC236}">
                  <a16:creationId xmlns:a16="http://schemas.microsoft.com/office/drawing/2014/main" id="{FBEA1AF0-3716-7B13-4480-9782AB79DC13}"/>
                </a:ext>
              </a:extLst>
            </p:cNvPr>
            <p:cNvSpPr/>
            <p:nvPr/>
          </p:nvSpPr>
          <p:spPr>
            <a:xfrm>
              <a:off x="6299888" y="3404651"/>
              <a:ext cx="74335" cy="96317"/>
            </a:xfrm>
            <a:custGeom>
              <a:avLst/>
              <a:gdLst/>
              <a:ahLst/>
              <a:cxnLst/>
              <a:rect l="l" t="t" r="r" b="b"/>
              <a:pathLst>
                <a:path w="1914" h="2480" extrusionOk="0">
                  <a:moveTo>
                    <a:pt x="142" y="0"/>
                  </a:moveTo>
                  <a:cubicBezTo>
                    <a:pt x="111" y="0"/>
                    <a:pt x="63" y="0"/>
                    <a:pt x="48" y="32"/>
                  </a:cubicBezTo>
                  <a:cubicBezTo>
                    <a:pt x="16" y="64"/>
                    <a:pt x="0" y="95"/>
                    <a:pt x="16" y="127"/>
                  </a:cubicBezTo>
                  <a:cubicBezTo>
                    <a:pt x="269" y="869"/>
                    <a:pt x="427" y="1627"/>
                    <a:pt x="506" y="2401"/>
                  </a:cubicBezTo>
                  <a:cubicBezTo>
                    <a:pt x="506" y="2448"/>
                    <a:pt x="553" y="2480"/>
                    <a:pt x="600" y="2480"/>
                  </a:cubicBezTo>
                  <a:lnTo>
                    <a:pt x="616" y="2480"/>
                  </a:lnTo>
                  <a:cubicBezTo>
                    <a:pt x="664" y="2480"/>
                    <a:pt x="711" y="2433"/>
                    <a:pt x="711" y="2385"/>
                  </a:cubicBezTo>
                  <a:cubicBezTo>
                    <a:pt x="632" y="1659"/>
                    <a:pt x="474" y="932"/>
                    <a:pt x="269" y="253"/>
                  </a:cubicBezTo>
                  <a:lnTo>
                    <a:pt x="269" y="253"/>
                  </a:lnTo>
                  <a:lnTo>
                    <a:pt x="916" y="443"/>
                  </a:lnTo>
                  <a:cubicBezTo>
                    <a:pt x="1200" y="522"/>
                    <a:pt x="1469" y="616"/>
                    <a:pt x="1753" y="680"/>
                  </a:cubicBezTo>
                  <a:cubicBezTo>
                    <a:pt x="1766" y="684"/>
                    <a:pt x="1778" y="687"/>
                    <a:pt x="1790" y="687"/>
                  </a:cubicBezTo>
                  <a:cubicBezTo>
                    <a:pt x="1887" y="687"/>
                    <a:pt x="1914" y="518"/>
                    <a:pt x="1801" y="490"/>
                  </a:cubicBezTo>
                  <a:cubicBezTo>
                    <a:pt x="1532" y="411"/>
                    <a:pt x="1248" y="332"/>
                    <a:pt x="964" y="253"/>
                  </a:cubicBezTo>
                  <a:cubicBezTo>
                    <a:pt x="695" y="158"/>
                    <a:pt x="411" y="7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2118;p46">
              <a:extLst>
                <a:ext uri="{FF2B5EF4-FFF2-40B4-BE49-F238E27FC236}">
                  <a16:creationId xmlns:a16="http://schemas.microsoft.com/office/drawing/2014/main" id="{5AE393AB-7F97-C293-0933-BA57CE442FA3}"/>
                </a:ext>
              </a:extLst>
            </p:cNvPr>
            <p:cNvSpPr/>
            <p:nvPr/>
          </p:nvSpPr>
          <p:spPr>
            <a:xfrm>
              <a:off x="6266837" y="3375095"/>
              <a:ext cx="84006" cy="89210"/>
            </a:xfrm>
            <a:custGeom>
              <a:avLst/>
              <a:gdLst/>
              <a:ahLst/>
              <a:cxnLst/>
              <a:rect l="l" t="t" r="r" b="b"/>
              <a:pathLst>
                <a:path w="2163" h="2297" extrusionOk="0">
                  <a:moveTo>
                    <a:pt x="111" y="0"/>
                  </a:moveTo>
                  <a:cubicBezTo>
                    <a:pt x="47" y="0"/>
                    <a:pt x="0" y="45"/>
                    <a:pt x="14" y="114"/>
                  </a:cubicBezTo>
                  <a:cubicBezTo>
                    <a:pt x="156" y="793"/>
                    <a:pt x="220" y="1504"/>
                    <a:pt x="188" y="2199"/>
                  </a:cubicBezTo>
                  <a:cubicBezTo>
                    <a:pt x="188" y="2246"/>
                    <a:pt x="235" y="2293"/>
                    <a:pt x="283" y="2293"/>
                  </a:cubicBezTo>
                  <a:cubicBezTo>
                    <a:pt x="291" y="2295"/>
                    <a:pt x="299" y="2296"/>
                    <a:pt x="306" y="2296"/>
                  </a:cubicBezTo>
                  <a:cubicBezTo>
                    <a:pt x="354" y="2296"/>
                    <a:pt x="380" y="2253"/>
                    <a:pt x="393" y="2199"/>
                  </a:cubicBezTo>
                  <a:cubicBezTo>
                    <a:pt x="409" y="1535"/>
                    <a:pt x="362" y="888"/>
                    <a:pt x="235" y="225"/>
                  </a:cubicBezTo>
                  <a:lnTo>
                    <a:pt x="235" y="225"/>
                  </a:lnTo>
                  <a:cubicBezTo>
                    <a:pt x="820" y="382"/>
                    <a:pt x="1436" y="461"/>
                    <a:pt x="2036" y="461"/>
                  </a:cubicBezTo>
                  <a:cubicBezTo>
                    <a:pt x="2162" y="461"/>
                    <a:pt x="2162" y="272"/>
                    <a:pt x="2036" y="272"/>
                  </a:cubicBezTo>
                  <a:cubicBezTo>
                    <a:pt x="1388" y="256"/>
                    <a:pt x="756" y="177"/>
                    <a:pt x="141" y="3"/>
                  </a:cubicBezTo>
                  <a:cubicBezTo>
                    <a:pt x="130" y="1"/>
                    <a:pt x="12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2119;p46">
              <a:extLst>
                <a:ext uri="{FF2B5EF4-FFF2-40B4-BE49-F238E27FC236}">
                  <a16:creationId xmlns:a16="http://schemas.microsoft.com/office/drawing/2014/main" id="{64A98E73-EDE1-7CE9-141B-07246BA94302}"/>
                </a:ext>
              </a:extLst>
            </p:cNvPr>
            <p:cNvSpPr/>
            <p:nvPr/>
          </p:nvSpPr>
          <p:spPr>
            <a:xfrm>
              <a:off x="6230678" y="3349966"/>
              <a:ext cx="98686" cy="87850"/>
            </a:xfrm>
            <a:custGeom>
              <a:avLst/>
              <a:gdLst/>
              <a:ahLst/>
              <a:cxnLst/>
              <a:rect l="l" t="t" r="r" b="b"/>
              <a:pathLst>
                <a:path w="2541" h="2262" extrusionOk="0">
                  <a:moveTo>
                    <a:pt x="135" y="1"/>
                  </a:moveTo>
                  <a:cubicBezTo>
                    <a:pt x="64" y="1"/>
                    <a:pt x="0" y="73"/>
                    <a:pt x="29" y="145"/>
                  </a:cubicBezTo>
                  <a:cubicBezTo>
                    <a:pt x="314" y="808"/>
                    <a:pt x="298" y="1503"/>
                    <a:pt x="250" y="2151"/>
                  </a:cubicBezTo>
                  <a:cubicBezTo>
                    <a:pt x="235" y="2214"/>
                    <a:pt x="282" y="2261"/>
                    <a:pt x="329" y="2261"/>
                  </a:cubicBezTo>
                  <a:cubicBezTo>
                    <a:pt x="377" y="2261"/>
                    <a:pt x="424" y="2230"/>
                    <a:pt x="440" y="2182"/>
                  </a:cubicBezTo>
                  <a:cubicBezTo>
                    <a:pt x="519" y="1535"/>
                    <a:pt x="456" y="887"/>
                    <a:pt x="266" y="256"/>
                  </a:cubicBezTo>
                  <a:lnTo>
                    <a:pt x="266" y="256"/>
                  </a:lnTo>
                  <a:cubicBezTo>
                    <a:pt x="796" y="385"/>
                    <a:pt x="1344" y="453"/>
                    <a:pt x="1890" y="453"/>
                  </a:cubicBezTo>
                  <a:cubicBezTo>
                    <a:pt x="2075" y="453"/>
                    <a:pt x="2261" y="445"/>
                    <a:pt x="2446" y="429"/>
                  </a:cubicBezTo>
                  <a:cubicBezTo>
                    <a:pt x="2493" y="429"/>
                    <a:pt x="2540" y="382"/>
                    <a:pt x="2540" y="319"/>
                  </a:cubicBezTo>
                  <a:cubicBezTo>
                    <a:pt x="2527" y="278"/>
                    <a:pt x="2489" y="237"/>
                    <a:pt x="2449" y="237"/>
                  </a:cubicBezTo>
                  <a:cubicBezTo>
                    <a:pt x="2442" y="237"/>
                    <a:pt x="2436" y="238"/>
                    <a:pt x="2430" y="240"/>
                  </a:cubicBezTo>
                  <a:cubicBezTo>
                    <a:pt x="2285" y="249"/>
                    <a:pt x="2140" y="253"/>
                    <a:pt x="1995" y="253"/>
                  </a:cubicBezTo>
                  <a:cubicBezTo>
                    <a:pt x="1367" y="253"/>
                    <a:pt x="746" y="170"/>
                    <a:pt x="156" y="3"/>
                  </a:cubicBezTo>
                  <a:cubicBezTo>
                    <a:pt x="149" y="2"/>
                    <a:pt x="142"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2120;p46">
              <a:extLst>
                <a:ext uri="{FF2B5EF4-FFF2-40B4-BE49-F238E27FC236}">
                  <a16:creationId xmlns:a16="http://schemas.microsoft.com/office/drawing/2014/main" id="{95AB09AC-1B88-7559-9934-565F57BCEDBE}"/>
                </a:ext>
              </a:extLst>
            </p:cNvPr>
            <p:cNvSpPr/>
            <p:nvPr/>
          </p:nvSpPr>
          <p:spPr>
            <a:xfrm>
              <a:off x="6200501" y="3330198"/>
              <a:ext cx="91423" cy="75112"/>
            </a:xfrm>
            <a:custGeom>
              <a:avLst/>
              <a:gdLst/>
              <a:ahLst/>
              <a:cxnLst/>
              <a:rect l="l" t="t" r="r" b="b"/>
              <a:pathLst>
                <a:path w="2354" h="1934" extrusionOk="0">
                  <a:moveTo>
                    <a:pt x="97" y="0"/>
                  </a:moveTo>
                  <a:cubicBezTo>
                    <a:pt x="71" y="0"/>
                    <a:pt x="44" y="11"/>
                    <a:pt x="32" y="22"/>
                  </a:cubicBezTo>
                  <a:cubicBezTo>
                    <a:pt x="1" y="54"/>
                    <a:pt x="1" y="86"/>
                    <a:pt x="1" y="117"/>
                  </a:cubicBezTo>
                  <a:cubicBezTo>
                    <a:pt x="159" y="686"/>
                    <a:pt x="254" y="1254"/>
                    <a:pt x="254" y="1839"/>
                  </a:cubicBezTo>
                  <a:cubicBezTo>
                    <a:pt x="254" y="1902"/>
                    <a:pt x="301" y="1933"/>
                    <a:pt x="348" y="1933"/>
                  </a:cubicBezTo>
                  <a:cubicBezTo>
                    <a:pt x="411" y="1933"/>
                    <a:pt x="459" y="1902"/>
                    <a:pt x="459" y="1839"/>
                  </a:cubicBezTo>
                  <a:cubicBezTo>
                    <a:pt x="443" y="1302"/>
                    <a:pt x="380" y="765"/>
                    <a:pt x="238" y="243"/>
                  </a:cubicBezTo>
                  <a:lnTo>
                    <a:pt x="238" y="243"/>
                  </a:lnTo>
                  <a:cubicBezTo>
                    <a:pt x="806" y="406"/>
                    <a:pt x="1386" y="487"/>
                    <a:pt x="1968" y="487"/>
                  </a:cubicBezTo>
                  <a:cubicBezTo>
                    <a:pt x="2065" y="487"/>
                    <a:pt x="2162" y="485"/>
                    <a:pt x="2259" y="480"/>
                  </a:cubicBezTo>
                  <a:cubicBezTo>
                    <a:pt x="2322" y="465"/>
                    <a:pt x="2354" y="417"/>
                    <a:pt x="2354" y="370"/>
                  </a:cubicBezTo>
                  <a:cubicBezTo>
                    <a:pt x="2354" y="307"/>
                    <a:pt x="2307" y="275"/>
                    <a:pt x="2243" y="275"/>
                  </a:cubicBezTo>
                  <a:cubicBezTo>
                    <a:pt x="2154" y="279"/>
                    <a:pt x="2064" y="281"/>
                    <a:pt x="1974" y="281"/>
                  </a:cubicBezTo>
                  <a:cubicBezTo>
                    <a:pt x="1350" y="281"/>
                    <a:pt x="721" y="186"/>
                    <a:pt x="127" y="7"/>
                  </a:cubicBezTo>
                  <a:cubicBezTo>
                    <a:pt x="118" y="2"/>
                    <a:pt x="107"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2121;p46">
              <a:extLst>
                <a:ext uri="{FF2B5EF4-FFF2-40B4-BE49-F238E27FC236}">
                  <a16:creationId xmlns:a16="http://schemas.microsoft.com/office/drawing/2014/main" id="{77594125-1628-8230-7015-D6FB9AE8B133}"/>
                </a:ext>
              </a:extLst>
            </p:cNvPr>
            <p:cNvSpPr/>
            <p:nvPr/>
          </p:nvSpPr>
          <p:spPr>
            <a:xfrm>
              <a:off x="6161507" y="3309031"/>
              <a:ext cx="94841" cy="80937"/>
            </a:xfrm>
            <a:custGeom>
              <a:avLst/>
              <a:gdLst/>
              <a:ahLst/>
              <a:cxnLst/>
              <a:rect l="l" t="t" r="r" b="b"/>
              <a:pathLst>
                <a:path w="2442" h="2084" extrusionOk="0">
                  <a:moveTo>
                    <a:pt x="126" y="0"/>
                  </a:moveTo>
                  <a:cubicBezTo>
                    <a:pt x="55" y="0"/>
                    <a:pt x="1" y="66"/>
                    <a:pt x="26" y="141"/>
                  </a:cubicBezTo>
                  <a:cubicBezTo>
                    <a:pt x="247" y="741"/>
                    <a:pt x="373" y="1357"/>
                    <a:pt x="421" y="2004"/>
                  </a:cubicBezTo>
                  <a:cubicBezTo>
                    <a:pt x="421" y="2052"/>
                    <a:pt x="468" y="2083"/>
                    <a:pt x="515" y="2083"/>
                  </a:cubicBezTo>
                  <a:lnTo>
                    <a:pt x="531" y="2083"/>
                  </a:lnTo>
                  <a:cubicBezTo>
                    <a:pt x="578" y="2083"/>
                    <a:pt x="610" y="2036"/>
                    <a:pt x="610" y="1973"/>
                  </a:cubicBezTo>
                  <a:cubicBezTo>
                    <a:pt x="563" y="1404"/>
                    <a:pt x="452" y="836"/>
                    <a:pt x="294" y="283"/>
                  </a:cubicBezTo>
                  <a:lnTo>
                    <a:pt x="294" y="283"/>
                  </a:lnTo>
                  <a:cubicBezTo>
                    <a:pt x="357" y="299"/>
                    <a:pt x="405" y="299"/>
                    <a:pt x="468" y="315"/>
                  </a:cubicBezTo>
                  <a:cubicBezTo>
                    <a:pt x="744" y="335"/>
                    <a:pt x="1019" y="347"/>
                    <a:pt x="1294" y="347"/>
                  </a:cubicBezTo>
                  <a:cubicBezTo>
                    <a:pt x="1648" y="347"/>
                    <a:pt x="2000" y="328"/>
                    <a:pt x="2347" y="283"/>
                  </a:cubicBezTo>
                  <a:cubicBezTo>
                    <a:pt x="2410" y="267"/>
                    <a:pt x="2442" y="220"/>
                    <a:pt x="2442" y="173"/>
                  </a:cubicBezTo>
                  <a:cubicBezTo>
                    <a:pt x="2426" y="109"/>
                    <a:pt x="2379" y="78"/>
                    <a:pt x="2331" y="78"/>
                  </a:cubicBezTo>
                  <a:cubicBezTo>
                    <a:pt x="1973" y="124"/>
                    <a:pt x="1614" y="148"/>
                    <a:pt x="1258" y="148"/>
                  </a:cubicBezTo>
                  <a:cubicBezTo>
                    <a:pt x="1003" y="148"/>
                    <a:pt x="750" y="136"/>
                    <a:pt x="500" y="109"/>
                  </a:cubicBezTo>
                  <a:cubicBezTo>
                    <a:pt x="389" y="109"/>
                    <a:pt x="278" y="78"/>
                    <a:pt x="184" y="15"/>
                  </a:cubicBezTo>
                  <a:cubicBezTo>
                    <a:pt x="164" y="5"/>
                    <a:pt x="145"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2122;p46">
              <a:extLst>
                <a:ext uri="{FF2B5EF4-FFF2-40B4-BE49-F238E27FC236}">
                  <a16:creationId xmlns:a16="http://schemas.microsoft.com/office/drawing/2014/main" id="{B07AA6F3-A0BD-E5EB-ABCD-B2688D7211FA}"/>
                </a:ext>
              </a:extLst>
            </p:cNvPr>
            <p:cNvSpPr/>
            <p:nvPr/>
          </p:nvSpPr>
          <p:spPr>
            <a:xfrm>
              <a:off x="6117698" y="3289806"/>
              <a:ext cx="88006" cy="98919"/>
            </a:xfrm>
            <a:custGeom>
              <a:avLst/>
              <a:gdLst/>
              <a:ahLst/>
              <a:cxnLst/>
              <a:rect l="l" t="t" r="r" b="b"/>
              <a:pathLst>
                <a:path w="2266" h="2547" extrusionOk="0">
                  <a:moveTo>
                    <a:pt x="2116" y="1"/>
                  </a:moveTo>
                  <a:cubicBezTo>
                    <a:pt x="2107" y="1"/>
                    <a:pt x="2096" y="2"/>
                    <a:pt x="2085" y="4"/>
                  </a:cubicBezTo>
                  <a:cubicBezTo>
                    <a:pt x="1752" y="115"/>
                    <a:pt x="1395" y="171"/>
                    <a:pt x="1038" y="171"/>
                  </a:cubicBezTo>
                  <a:cubicBezTo>
                    <a:pt x="735" y="171"/>
                    <a:pt x="433" y="131"/>
                    <a:pt x="143" y="52"/>
                  </a:cubicBezTo>
                  <a:cubicBezTo>
                    <a:pt x="131" y="48"/>
                    <a:pt x="119" y="46"/>
                    <a:pt x="108" y="46"/>
                  </a:cubicBezTo>
                  <a:cubicBezTo>
                    <a:pt x="74" y="46"/>
                    <a:pt x="44" y="64"/>
                    <a:pt x="32" y="99"/>
                  </a:cubicBezTo>
                  <a:cubicBezTo>
                    <a:pt x="1" y="131"/>
                    <a:pt x="17" y="178"/>
                    <a:pt x="48" y="210"/>
                  </a:cubicBezTo>
                  <a:cubicBezTo>
                    <a:pt x="601" y="747"/>
                    <a:pt x="775" y="1552"/>
                    <a:pt x="917" y="2452"/>
                  </a:cubicBezTo>
                  <a:cubicBezTo>
                    <a:pt x="933" y="2499"/>
                    <a:pt x="964" y="2531"/>
                    <a:pt x="1012" y="2531"/>
                  </a:cubicBezTo>
                  <a:lnTo>
                    <a:pt x="1027" y="2547"/>
                  </a:lnTo>
                  <a:cubicBezTo>
                    <a:pt x="1091" y="2531"/>
                    <a:pt x="1122" y="2484"/>
                    <a:pt x="1122" y="2436"/>
                  </a:cubicBezTo>
                  <a:cubicBezTo>
                    <a:pt x="1012" y="1789"/>
                    <a:pt x="869" y="952"/>
                    <a:pt x="396" y="320"/>
                  </a:cubicBezTo>
                  <a:lnTo>
                    <a:pt x="396" y="320"/>
                  </a:lnTo>
                  <a:cubicBezTo>
                    <a:pt x="604" y="360"/>
                    <a:pt x="814" y="379"/>
                    <a:pt x="1024" y="379"/>
                  </a:cubicBezTo>
                  <a:cubicBezTo>
                    <a:pt x="1404" y="379"/>
                    <a:pt x="1783" y="316"/>
                    <a:pt x="2149" y="194"/>
                  </a:cubicBezTo>
                  <a:cubicBezTo>
                    <a:pt x="2265" y="165"/>
                    <a:pt x="2234" y="1"/>
                    <a:pt x="2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2123;p46">
              <a:extLst>
                <a:ext uri="{FF2B5EF4-FFF2-40B4-BE49-F238E27FC236}">
                  <a16:creationId xmlns:a16="http://schemas.microsoft.com/office/drawing/2014/main" id="{F3FCF4E7-1315-02B6-C63E-F2D042020B98}"/>
                </a:ext>
              </a:extLst>
            </p:cNvPr>
            <p:cNvSpPr/>
            <p:nvPr/>
          </p:nvSpPr>
          <p:spPr>
            <a:xfrm>
              <a:off x="6050236" y="3248521"/>
              <a:ext cx="120590" cy="108939"/>
            </a:xfrm>
            <a:custGeom>
              <a:avLst/>
              <a:gdLst/>
              <a:ahLst/>
              <a:cxnLst/>
              <a:rect l="l" t="t" r="r" b="b"/>
              <a:pathLst>
                <a:path w="3105" h="2805" extrusionOk="0">
                  <a:moveTo>
                    <a:pt x="2951" y="0"/>
                  </a:moveTo>
                  <a:cubicBezTo>
                    <a:pt x="2932" y="0"/>
                    <a:pt x="2911" y="8"/>
                    <a:pt x="2891" y="25"/>
                  </a:cubicBezTo>
                  <a:cubicBezTo>
                    <a:pt x="2291" y="437"/>
                    <a:pt x="1585" y="656"/>
                    <a:pt x="866" y="656"/>
                  </a:cubicBezTo>
                  <a:cubicBezTo>
                    <a:pt x="620" y="656"/>
                    <a:pt x="373" y="630"/>
                    <a:pt x="127" y="578"/>
                  </a:cubicBezTo>
                  <a:cubicBezTo>
                    <a:pt x="119" y="575"/>
                    <a:pt x="110" y="574"/>
                    <a:pt x="102" y="574"/>
                  </a:cubicBezTo>
                  <a:cubicBezTo>
                    <a:pt x="64" y="574"/>
                    <a:pt x="29" y="602"/>
                    <a:pt x="16" y="641"/>
                  </a:cubicBezTo>
                  <a:cubicBezTo>
                    <a:pt x="1" y="704"/>
                    <a:pt x="16" y="751"/>
                    <a:pt x="80" y="767"/>
                  </a:cubicBezTo>
                  <a:cubicBezTo>
                    <a:pt x="317" y="846"/>
                    <a:pt x="538" y="1004"/>
                    <a:pt x="711" y="1209"/>
                  </a:cubicBezTo>
                  <a:cubicBezTo>
                    <a:pt x="901" y="1478"/>
                    <a:pt x="1059" y="1778"/>
                    <a:pt x="1138" y="2110"/>
                  </a:cubicBezTo>
                  <a:cubicBezTo>
                    <a:pt x="1217" y="2331"/>
                    <a:pt x="1296" y="2536"/>
                    <a:pt x="1390" y="2741"/>
                  </a:cubicBezTo>
                  <a:cubicBezTo>
                    <a:pt x="1406" y="2773"/>
                    <a:pt x="1454" y="2804"/>
                    <a:pt x="1485" y="2804"/>
                  </a:cubicBezTo>
                  <a:cubicBezTo>
                    <a:pt x="1501" y="2804"/>
                    <a:pt x="1517" y="2789"/>
                    <a:pt x="1533" y="2789"/>
                  </a:cubicBezTo>
                  <a:cubicBezTo>
                    <a:pt x="1580" y="2757"/>
                    <a:pt x="1596" y="2710"/>
                    <a:pt x="1564" y="2662"/>
                  </a:cubicBezTo>
                  <a:cubicBezTo>
                    <a:pt x="1469" y="2457"/>
                    <a:pt x="1390" y="2252"/>
                    <a:pt x="1327" y="2046"/>
                  </a:cubicBezTo>
                  <a:cubicBezTo>
                    <a:pt x="1233" y="1699"/>
                    <a:pt x="1075" y="1367"/>
                    <a:pt x="853" y="1083"/>
                  </a:cubicBezTo>
                  <a:cubicBezTo>
                    <a:pt x="790" y="1004"/>
                    <a:pt x="711" y="925"/>
                    <a:pt x="632" y="846"/>
                  </a:cubicBezTo>
                  <a:lnTo>
                    <a:pt x="632" y="846"/>
                  </a:lnTo>
                  <a:cubicBezTo>
                    <a:pt x="703" y="850"/>
                    <a:pt x="773" y="852"/>
                    <a:pt x="843" y="852"/>
                  </a:cubicBezTo>
                  <a:cubicBezTo>
                    <a:pt x="1607" y="852"/>
                    <a:pt x="2350" y="618"/>
                    <a:pt x="3001" y="199"/>
                  </a:cubicBezTo>
                  <a:cubicBezTo>
                    <a:pt x="3105" y="147"/>
                    <a:pt x="3039" y="0"/>
                    <a:pt x="2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2124;p46">
              <a:extLst>
                <a:ext uri="{FF2B5EF4-FFF2-40B4-BE49-F238E27FC236}">
                  <a16:creationId xmlns:a16="http://schemas.microsoft.com/office/drawing/2014/main" id="{B4B18053-0608-7891-DAC2-E2DDB2E9348F}"/>
                </a:ext>
              </a:extLst>
            </p:cNvPr>
            <p:cNvSpPr/>
            <p:nvPr/>
          </p:nvSpPr>
          <p:spPr>
            <a:xfrm>
              <a:off x="6097463" y="3265376"/>
              <a:ext cx="71189" cy="79811"/>
            </a:xfrm>
            <a:custGeom>
              <a:avLst/>
              <a:gdLst/>
              <a:ahLst/>
              <a:cxnLst/>
              <a:rect l="l" t="t" r="r" b="b"/>
              <a:pathLst>
                <a:path w="1833" h="2055" extrusionOk="0">
                  <a:moveTo>
                    <a:pt x="1724" y="1"/>
                  </a:moveTo>
                  <a:cubicBezTo>
                    <a:pt x="1708" y="1"/>
                    <a:pt x="1692" y="6"/>
                    <a:pt x="1675" y="17"/>
                  </a:cubicBezTo>
                  <a:cubicBezTo>
                    <a:pt x="1201" y="317"/>
                    <a:pt x="664" y="475"/>
                    <a:pt x="111" y="507"/>
                  </a:cubicBezTo>
                  <a:lnTo>
                    <a:pt x="95" y="507"/>
                  </a:lnTo>
                  <a:cubicBezTo>
                    <a:pt x="90" y="504"/>
                    <a:pt x="84" y="503"/>
                    <a:pt x="78" y="503"/>
                  </a:cubicBezTo>
                  <a:cubicBezTo>
                    <a:pt x="53" y="503"/>
                    <a:pt x="29" y="529"/>
                    <a:pt x="17" y="554"/>
                  </a:cubicBezTo>
                  <a:cubicBezTo>
                    <a:pt x="1" y="586"/>
                    <a:pt x="1" y="618"/>
                    <a:pt x="17" y="649"/>
                  </a:cubicBezTo>
                  <a:cubicBezTo>
                    <a:pt x="285" y="1028"/>
                    <a:pt x="443" y="1486"/>
                    <a:pt x="459" y="1960"/>
                  </a:cubicBezTo>
                  <a:cubicBezTo>
                    <a:pt x="459" y="2007"/>
                    <a:pt x="506" y="2055"/>
                    <a:pt x="553" y="2055"/>
                  </a:cubicBezTo>
                  <a:lnTo>
                    <a:pt x="569" y="2055"/>
                  </a:lnTo>
                  <a:cubicBezTo>
                    <a:pt x="617" y="2039"/>
                    <a:pt x="664" y="2007"/>
                    <a:pt x="664" y="1944"/>
                  </a:cubicBezTo>
                  <a:cubicBezTo>
                    <a:pt x="648" y="1502"/>
                    <a:pt x="506" y="1075"/>
                    <a:pt x="285" y="696"/>
                  </a:cubicBezTo>
                  <a:cubicBezTo>
                    <a:pt x="806" y="633"/>
                    <a:pt x="1327" y="460"/>
                    <a:pt x="1769" y="175"/>
                  </a:cubicBezTo>
                  <a:cubicBezTo>
                    <a:pt x="1817" y="160"/>
                    <a:pt x="1833" y="96"/>
                    <a:pt x="1801" y="49"/>
                  </a:cubicBezTo>
                  <a:cubicBezTo>
                    <a:pt x="1781" y="18"/>
                    <a:pt x="1754" y="1"/>
                    <a:pt x="1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2125;p46">
              <a:extLst>
                <a:ext uri="{FF2B5EF4-FFF2-40B4-BE49-F238E27FC236}">
                  <a16:creationId xmlns:a16="http://schemas.microsoft.com/office/drawing/2014/main" id="{12B7EFFF-7E28-95A3-077F-3616593C26C9}"/>
                </a:ext>
              </a:extLst>
            </p:cNvPr>
            <p:cNvSpPr/>
            <p:nvPr/>
          </p:nvSpPr>
          <p:spPr>
            <a:xfrm>
              <a:off x="6024486" y="3240559"/>
              <a:ext cx="108007" cy="99735"/>
            </a:xfrm>
            <a:custGeom>
              <a:avLst/>
              <a:gdLst/>
              <a:ahLst/>
              <a:cxnLst/>
              <a:rect l="l" t="t" r="r" b="b"/>
              <a:pathLst>
                <a:path w="2781" h="2568" extrusionOk="0">
                  <a:moveTo>
                    <a:pt x="2648" y="1"/>
                  </a:moveTo>
                  <a:cubicBezTo>
                    <a:pt x="2635" y="1"/>
                    <a:pt x="2621" y="3"/>
                    <a:pt x="2606" y="9"/>
                  </a:cubicBezTo>
                  <a:cubicBezTo>
                    <a:pt x="1817" y="325"/>
                    <a:pt x="980" y="514"/>
                    <a:pt x="127" y="577"/>
                  </a:cubicBezTo>
                  <a:cubicBezTo>
                    <a:pt x="32" y="577"/>
                    <a:pt x="0" y="688"/>
                    <a:pt x="64" y="751"/>
                  </a:cubicBezTo>
                  <a:cubicBezTo>
                    <a:pt x="632" y="1209"/>
                    <a:pt x="1059" y="1825"/>
                    <a:pt x="1311" y="2504"/>
                  </a:cubicBezTo>
                  <a:cubicBezTo>
                    <a:pt x="1311" y="2551"/>
                    <a:pt x="1359" y="2567"/>
                    <a:pt x="1390" y="2567"/>
                  </a:cubicBezTo>
                  <a:lnTo>
                    <a:pt x="1422" y="2567"/>
                  </a:lnTo>
                  <a:cubicBezTo>
                    <a:pt x="1469" y="2551"/>
                    <a:pt x="1501" y="2488"/>
                    <a:pt x="1485" y="2441"/>
                  </a:cubicBezTo>
                  <a:cubicBezTo>
                    <a:pt x="1248" y="1793"/>
                    <a:pt x="869" y="1225"/>
                    <a:pt x="379" y="767"/>
                  </a:cubicBezTo>
                  <a:cubicBezTo>
                    <a:pt x="1169" y="672"/>
                    <a:pt x="1943" y="483"/>
                    <a:pt x="2669" y="183"/>
                  </a:cubicBezTo>
                  <a:cubicBezTo>
                    <a:pt x="2781" y="141"/>
                    <a:pt x="2745" y="1"/>
                    <a:pt x="2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2126;p46">
              <a:extLst>
                <a:ext uri="{FF2B5EF4-FFF2-40B4-BE49-F238E27FC236}">
                  <a16:creationId xmlns:a16="http://schemas.microsoft.com/office/drawing/2014/main" id="{2C1F9B4E-F897-9C5D-858C-E6A7786C29EF}"/>
                </a:ext>
              </a:extLst>
            </p:cNvPr>
            <p:cNvSpPr/>
            <p:nvPr/>
          </p:nvSpPr>
          <p:spPr>
            <a:xfrm>
              <a:off x="5978463" y="3220130"/>
              <a:ext cx="107386" cy="91928"/>
            </a:xfrm>
            <a:custGeom>
              <a:avLst/>
              <a:gdLst/>
              <a:ahLst/>
              <a:cxnLst/>
              <a:rect l="l" t="t" r="r" b="b"/>
              <a:pathLst>
                <a:path w="2765" h="2367" extrusionOk="0">
                  <a:moveTo>
                    <a:pt x="2650" y="1"/>
                  </a:moveTo>
                  <a:cubicBezTo>
                    <a:pt x="2631" y="1"/>
                    <a:pt x="2611" y="10"/>
                    <a:pt x="2591" y="30"/>
                  </a:cubicBezTo>
                  <a:cubicBezTo>
                    <a:pt x="1880" y="566"/>
                    <a:pt x="1012" y="867"/>
                    <a:pt x="112" y="882"/>
                  </a:cubicBezTo>
                  <a:lnTo>
                    <a:pt x="96" y="882"/>
                  </a:lnTo>
                  <a:cubicBezTo>
                    <a:pt x="64" y="882"/>
                    <a:pt x="17" y="898"/>
                    <a:pt x="1" y="946"/>
                  </a:cubicBezTo>
                  <a:cubicBezTo>
                    <a:pt x="1" y="993"/>
                    <a:pt x="17" y="1024"/>
                    <a:pt x="48" y="1056"/>
                  </a:cubicBezTo>
                  <a:cubicBezTo>
                    <a:pt x="491" y="1388"/>
                    <a:pt x="838" y="1814"/>
                    <a:pt x="1075" y="2304"/>
                  </a:cubicBezTo>
                  <a:cubicBezTo>
                    <a:pt x="1091" y="2335"/>
                    <a:pt x="1122" y="2367"/>
                    <a:pt x="1170" y="2367"/>
                  </a:cubicBezTo>
                  <a:cubicBezTo>
                    <a:pt x="1185" y="2367"/>
                    <a:pt x="1201" y="2367"/>
                    <a:pt x="1217" y="2351"/>
                  </a:cubicBezTo>
                  <a:cubicBezTo>
                    <a:pt x="1264" y="2335"/>
                    <a:pt x="1280" y="2272"/>
                    <a:pt x="1264" y="2225"/>
                  </a:cubicBezTo>
                  <a:cubicBezTo>
                    <a:pt x="1043" y="1783"/>
                    <a:pt x="759" y="1388"/>
                    <a:pt x="396" y="1056"/>
                  </a:cubicBezTo>
                  <a:cubicBezTo>
                    <a:pt x="1233" y="1009"/>
                    <a:pt x="2038" y="693"/>
                    <a:pt x="2717" y="172"/>
                  </a:cubicBezTo>
                  <a:cubicBezTo>
                    <a:pt x="2749" y="140"/>
                    <a:pt x="2765" y="77"/>
                    <a:pt x="2733" y="45"/>
                  </a:cubicBezTo>
                  <a:cubicBezTo>
                    <a:pt x="2706" y="18"/>
                    <a:pt x="2678" y="1"/>
                    <a:pt x="2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127;p46">
              <a:extLst>
                <a:ext uri="{FF2B5EF4-FFF2-40B4-BE49-F238E27FC236}">
                  <a16:creationId xmlns:a16="http://schemas.microsoft.com/office/drawing/2014/main" id="{7D6A7F48-14ED-E12B-AFFE-131A5348029C}"/>
                </a:ext>
              </a:extLst>
            </p:cNvPr>
            <p:cNvSpPr/>
            <p:nvPr/>
          </p:nvSpPr>
          <p:spPr>
            <a:xfrm>
              <a:off x="5942926" y="3220130"/>
              <a:ext cx="92006" cy="77830"/>
            </a:xfrm>
            <a:custGeom>
              <a:avLst/>
              <a:gdLst/>
              <a:ahLst/>
              <a:cxnLst/>
              <a:rect l="l" t="t" r="r" b="b"/>
              <a:pathLst>
                <a:path w="2369" h="2004" extrusionOk="0">
                  <a:moveTo>
                    <a:pt x="2263" y="1"/>
                  </a:moveTo>
                  <a:cubicBezTo>
                    <a:pt x="2243" y="1"/>
                    <a:pt x="2224" y="10"/>
                    <a:pt x="2211" y="30"/>
                  </a:cubicBezTo>
                  <a:cubicBezTo>
                    <a:pt x="1579" y="456"/>
                    <a:pt x="853" y="693"/>
                    <a:pt x="95" y="709"/>
                  </a:cubicBezTo>
                  <a:cubicBezTo>
                    <a:pt x="63" y="709"/>
                    <a:pt x="16" y="740"/>
                    <a:pt x="0" y="772"/>
                  </a:cubicBezTo>
                  <a:cubicBezTo>
                    <a:pt x="0" y="819"/>
                    <a:pt x="0" y="851"/>
                    <a:pt x="32" y="882"/>
                  </a:cubicBezTo>
                  <a:cubicBezTo>
                    <a:pt x="363" y="1198"/>
                    <a:pt x="663" y="1546"/>
                    <a:pt x="916" y="1925"/>
                  </a:cubicBezTo>
                  <a:lnTo>
                    <a:pt x="932" y="1956"/>
                  </a:lnTo>
                  <a:cubicBezTo>
                    <a:pt x="948" y="1988"/>
                    <a:pt x="979" y="2004"/>
                    <a:pt x="1011" y="2004"/>
                  </a:cubicBezTo>
                  <a:cubicBezTo>
                    <a:pt x="1042" y="1988"/>
                    <a:pt x="1058" y="1988"/>
                    <a:pt x="1074" y="1972"/>
                  </a:cubicBezTo>
                  <a:cubicBezTo>
                    <a:pt x="1121" y="1940"/>
                    <a:pt x="1137" y="1877"/>
                    <a:pt x="1105" y="1830"/>
                  </a:cubicBezTo>
                  <a:lnTo>
                    <a:pt x="1074" y="1798"/>
                  </a:lnTo>
                  <a:cubicBezTo>
                    <a:pt x="853" y="1467"/>
                    <a:pt x="616" y="1167"/>
                    <a:pt x="347" y="882"/>
                  </a:cubicBezTo>
                  <a:cubicBezTo>
                    <a:pt x="1058" y="835"/>
                    <a:pt x="1737" y="598"/>
                    <a:pt x="2322" y="187"/>
                  </a:cubicBezTo>
                  <a:cubicBezTo>
                    <a:pt x="2369" y="156"/>
                    <a:pt x="2369" y="93"/>
                    <a:pt x="2337" y="45"/>
                  </a:cubicBezTo>
                  <a:cubicBezTo>
                    <a:pt x="2319" y="18"/>
                    <a:pt x="2290" y="1"/>
                    <a:pt x="2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2128;p46">
              <a:extLst>
                <a:ext uri="{FF2B5EF4-FFF2-40B4-BE49-F238E27FC236}">
                  <a16:creationId xmlns:a16="http://schemas.microsoft.com/office/drawing/2014/main" id="{79CF72C2-C35B-E024-7518-CED7D4DCCA46}"/>
                </a:ext>
              </a:extLst>
            </p:cNvPr>
            <p:cNvSpPr/>
            <p:nvPr/>
          </p:nvSpPr>
          <p:spPr>
            <a:xfrm>
              <a:off x="5701236" y="3194419"/>
              <a:ext cx="675967" cy="120086"/>
            </a:xfrm>
            <a:custGeom>
              <a:avLst/>
              <a:gdLst/>
              <a:ahLst/>
              <a:cxnLst/>
              <a:rect l="l" t="t" r="r" b="b"/>
              <a:pathLst>
                <a:path w="17405" h="3092" extrusionOk="0">
                  <a:moveTo>
                    <a:pt x="8535" y="1"/>
                  </a:moveTo>
                  <a:cubicBezTo>
                    <a:pt x="7327" y="1"/>
                    <a:pt x="6112" y="101"/>
                    <a:pt x="4928" y="202"/>
                  </a:cubicBezTo>
                  <a:cubicBezTo>
                    <a:pt x="3380" y="313"/>
                    <a:pt x="1627" y="455"/>
                    <a:pt x="80" y="1039"/>
                  </a:cubicBezTo>
                  <a:cubicBezTo>
                    <a:pt x="32" y="1055"/>
                    <a:pt x="1" y="1118"/>
                    <a:pt x="17" y="1165"/>
                  </a:cubicBezTo>
                  <a:cubicBezTo>
                    <a:pt x="29" y="1214"/>
                    <a:pt x="68" y="1234"/>
                    <a:pt x="108" y="1234"/>
                  </a:cubicBezTo>
                  <a:cubicBezTo>
                    <a:pt x="120" y="1234"/>
                    <a:pt x="132" y="1232"/>
                    <a:pt x="143" y="1228"/>
                  </a:cubicBezTo>
                  <a:cubicBezTo>
                    <a:pt x="1675" y="644"/>
                    <a:pt x="3333" y="518"/>
                    <a:pt x="4944" y="391"/>
                  </a:cubicBezTo>
                  <a:cubicBezTo>
                    <a:pt x="6122" y="303"/>
                    <a:pt x="7323" y="206"/>
                    <a:pt x="8515" y="206"/>
                  </a:cubicBezTo>
                  <a:cubicBezTo>
                    <a:pt x="9017" y="206"/>
                    <a:pt x="9517" y="223"/>
                    <a:pt x="10013" y="265"/>
                  </a:cubicBezTo>
                  <a:cubicBezTo>
                    <a:pt x="12761" y="502"/>
                    <a:pt x="15319" y="1481"/>
                    <a:pt x="17199" y="3060"/>
                  </a:cubicBezTo>
                  <a:cubicBezTo>
                    <a:pt x="17215" y="3076"/>
                    <a:pt x="17230" y="3092"/>
                    <a:pt x="17262" y="3092"/>
                  </a:cubicBezTo>
                  <a:cubicBezTo>
                    <a:pt x="17357" y="3092"/>
                    <a:pt x="17404" y="2981"/>
                    <a:pt x="17325" y="2918"/>
                  </a:cubicBezTo>
                  <a:cubicBezTo>
                    <a:pt x="15414" y="1307"/>
                    <a:pt x="12824" y="297"/>
                    <a:pt x="10029" y="60"/>
                  </a:cubicBezTo>
                  <a:cubicBezTo>
                    <a:pt x="9534" y="18"/>
                    <a:pt x="9035"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2129;p46">
              <a:extLst>
                <a:ext uri="{FF2B5EF4-FFF2-40B4-BE49-F238E27FC236}">
                  <a16:creationId xmlns:a16="http://schemas.microsoft.com/office/drawing/2014/main" id="{620F93BF-2C21-0FFB-DC1D-6D9384A0D455}"/>
                </a:ext>
              </a:extLst>
            </p:cNvPr>
            <p:cNvSpPr/>
            <p:nvPr/>
          </p:nvSpPr>
          <p:spPr>
            <a:xfrm>
              <a:off x="6320123" y="3270930"/>
              <a:ext cx="75461" cy="90220"/>
            </a:xfrm>
            <a:custGeom>
              <a:avLst/>
              <a:gdLst/>
              <a:ahLst/>
              <a:cxnLst/>
              <a:rect l="l" t="t" r="r" b="b"/>
              <a:pathLst>
                <a:path w="1943" h="2323" extrusionOk="0">
                  <a:moveTo>
                    <a:pt x="111" y="1"/>
                  </a:moveTo>
                  <a:cubicBezTo>
                    <a:pt x="79" y="1"/>
                    <a:pt x="32" y="17"/>
                    <a:pt x="16" y="48"/>
                  </a:cubicBezTo>
                  <a:cubicBezTo>
                    <a:pt x="0" y="80"/>
                    <a:pt x="0" y="127"/>
                    <a:pt x="16" y="159"/>
                  </a:cubicBezTo>
                  <a:cubicBezTo>
                    <a:pt x="427" y="822"/>
                    <a:pt x="743" y="1517"/>
                    <a:pt x="995" y="2259"/>
                  </a:cubicBezTo>
                  <a:cubicBezTo>
                    <a:pt x="1011" y="2291"/>
                    <a:pt x="1043" y="2322"/>
                    <a:pt x="1090" y="2322"/>
                  </a:cubicBezTo>
                  <a:cubicBezTo>
                    <a:pt x="1106" y="2322"/>
                    <a:pt x="1106" y="2322"/>
                    <a:pt x="1122" y="2306"/>
                  </a:cubicBezTo>
                  <a:cubicBezTo>
                    <a:pt x="1169" y="2291"/>
                    <a:pt x="1201" y="2243"/>
                    <a:pt x="1185" y="2180"/>
                  </a:cubicBezTo>
                  <a:cubicBezTo>
                    <a:pt x="948" y="1501"/>
                    <a:pt x="648" y="838"/>
                    <a:pt x="285" y="206"/>
                  </a:cubicBezTo>
                  <a:lnTo>
                    <a:pt x="285" y="206"/>
                  </a:lnTo>
                  <a:lnTo>
                    <a:pt x="964" y="253"/>
                  </a:lnTo>
                  <a:cubicBezTo>
                    <a:pt x="1248" y="269"/>
                    <a:pt x="1548" y="285"/>
                    <a:pt x="1832" y="301"/>
                  </a:cubicBezTo>
                  <a:cubicBezTo>
                    <a:pt x="1880" y="301"/>
                    <a:pt x="1927" y="269"/>
                    <a:pt x="1927" y="206"/>
                  </a:cubicBezTo>
                  <a:cubicBezTo>
                    <a:pt x="1943" y="159"/>
                    <a:pt x="1896" y="111"/>
                    <a:pt x="1832" y="111"/>
                  </a:cubicBezTo>
                  <a:cubicBezTo>
                    <a:pt x="1564" y="95"/>
                    <a:pt x="1264" y="80"/>
                    <a:pt x="980" y="64"/>
                  </a:cubicBezTo>
                  <a:cubicBezTo>
                    <a:pt x="679" y="32"/>
                    <a:pt x="395" y="17"/>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2130;p46">
              <a:extLst>
                <a:ext uri="{FF2B5EF4-FFF2-40B4-BE49-F238E27FC236}">
                  <a16:creationId xmlns:a16="http://schemas.microsoft.com/office/drawing/2014/main" id="{4AF0C3B4-8B1F-0716-4804-C56E13F6E5EF}"/>
                </a:ext>
              </a:extLst>
            </p:cNvPr>
            <p:cNvSpPr/>
            <p:nvPr/>
          </p:nvSpPr>
          <p:spPr>
            <a:xfrm>
              <a:off x="6280857" y="3243200"/>
              <a:ext cx="84938" cy="92161"/>
            </a:xfrm>
            <a:custGeom>
              <a:avLst/>
              <a:gdLst/>
              <a:ahLst/>
              <a:cxnLst/>
              <a:rect l="l" t="t" r="r" b="b"/>
              <a:pathLst>
                <a:path w="2187" h="2373" extrusionOk="0">
                  <a:moveTo>
                    <a:pt x="2048" y="1"/>
                  </a:moveTo>
                  <a:cubicBezTo>
                    <a:pt x="2040" y="1"/>
                    <a:pt x="2031" y="2"/>
                    <a:pt x="2022" y="4"/>
                  </a:cubicBezTo>
                  <a:cubicBezTo>
                    <a:pt x="1499" y="109"/>
                    <a:pt x="975" y="170"/>
                    <a:pt x="443" y="170"/>
                  </a:cubicBezTo>
                  <a:cubicBezTo>
                    <a:pt x="333" y="170"/>
                    <a:pt x="222" y="167"/>
                    <a:pt x="111" y="162"/>
                  </a:cubicBezTo>
                  <a:cubicBezTo>
                    <a:pt x="80" y="162"/>
                    <a:pt x="48" y="178"/>
                    <a:pt x="32" y="209"/>
                  </a:cubicBezTo>
                  <a:cubicBezTo>
                    <a:pt x="1" y="225"/>
                    <a:pt x="1" y="273"/>
                    <a:pt x="32" y="304"/>
                  </a:cubicBezTo>
                  <a:cubicBezTo>
                    <a:pt x="317" y="936"/>
                    <a:pt x="522" y="1599"/>
                    <a:pt x="648" y="2294"/>
                  </a:cubicBezTo>
                  <a:cubicBezTo>
                    <a:pt x="664" y="2341"/>
                    <a:pt x="711" y="2373"/>
                    <a:pt x="759" y="2373"/>
                  </a:cubicBezTo>
                  <a:cubicBezTo>
                    <a:pt x="822" y="2373"/>
                    <a:pt x="853" y="2310"/>
                    <a:pt x="838" y="2262"/>
                  </a:cubicBezTo>
                  <a:cubicBezTo>
                    <a:pt x="711" y="1615"/>
                    <a:pt x="522" y="967"/>
                    <a:pt x="253" y="367"/>
                  </a:cubicBezTo>
                  <a:lnTo>
                    <a:pt x="253" y="367"/>
                  </a:lnTo>
                  <a:cubicBezTo>
                    <a:pt x="329" y="369"/>
                    <a:pt x="405" y="370"/>
                    <a:pt x="480" y="370"/>
                  </a:cubicBezTo>
                  <a:cubicBezTo>
                    <a:pt x="1017" y="370"/>
                    <a:pt x="1543" y="320"/>
                    <a:pt x="2070" y="209"/>
                  </a:cubicBezTo>
                  <a:cubicBezTo>
                    <a:pt x="2187" y="180"/>
                    <a:pt x="2154" y="1"/>
                    <a:pt x="2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2131;p46">
              <a:extLst>
                <a:ext uri="{FF2B5EF4-FFF2-40B4-BE49-F238E27FC236}">
                  <a16:creationId xmlns:a16="http://schemas.microsoft.com/office/drawing/2014/main" id="{CDABA638-B8A8-3205-3463-2718AC2D5477}"/>
                </a:ext>
              </a:extLst>
            </p:cNvPr>
            <p:cNvSpPr/>
            <p:nvPr/>
          </p:nvSpPr>
          <p:spPr>
            <a:xfrm>
              <a:off x="6241009" y="3221606"/>
              <a:ext cx="99502" cy="95385"/>
            </a:xfrm>
            <a:custGeom>
              <a:avLst/>
              <a:gdLst/>
              <a:ahLst/>
              <a:cxnLst/>
              <a:rect l="l" t="t" r="r" b="b"/>
              <a:pathLst>
                <a:path w="2562" h="2456" extrusionOk="0">
                  <a:moveTo>
                    <a:pt x="2422" y="0"/>
                  </a:moveTo>
                  <a:cubicBezTo>
                    <a:pt x="2410" y="0"/>
                    <a:pt x="2398" y="2"/>
                    <a:pt x="2385" y="7"/>
                  </a:cubicBezTo>
                  <a:cubicBezTo>
                    <a:pt x="1735" y="201"/>
                    <a:pt x="1074" y="298"/>
                    <a:pt x="400" y="298"/>
                  </a:cubicBezTo>
                  <a:cubicBezTo>
                    <a:pt x="304" y="298"/>
                    <a:pt x="207" y="296"/>
                    <a:pt x="111" y="292"/>
                  </a:cubicBezTo>
                  <a:cubicBezTo>
                    <a:pt x="63" y="292"/>
                    <a:pt x="32" y="323"/>
                    <a:pt x="16" y="355"/>
                  </a:cubicBezTo>
                  <a:cubicBezTo>
                    <a:pt x="0" y="386"/>
                    <a:pt x="0" y="418"/>
                    <a:pt x="16" y="450"/>
                  </a:cubicBezTo>
                  <a:cubicBezTo>
                    <a:pt x="427" y="1050"/>
                    <a:pt x="569" y="1729"/>
                    <a:pt x="663" y="2360"/>
                  </a:cubicBezTo>
                  <a:cubicBezTo>
                    <a:pt x="679" y="2408"/>
                    <a:pt x="711" y="2455"/>
                    <a:pt x="774" y="2455"/>
                  </a:cubicBezTo>
                  <a:lnTo>
                    <a:pt x="790" y="2455"/>
                  </a:lnTo>
                  <a:cubicBezTo>
                    <a:pt x="837" y="2455"/>
                    <a:pt x="869" y="2392"/>
                    <a:pt x="869" y="2345"/>
                  </a:cubicBezTo>
                  <a:cubicBezTo>
                    <a:pt x="806" y="1697"/>
                    <a:pt x="600" y="1081"/>
                    <a:pt x="284" y="513"/>
                  </a:cubicBezTo>
                  <a:cubicBezTo>
                    <a:pt x="1027" y="513"/>
                    <a:pt x="1753" y="418"/>
                    <a:pt x="2448" y="197"/>
                  </a:cubicBezTo>
                  <a:cubicBezTo>
                    <a:pt x="2561" y="169"/>
                    <a:pt x="2522" y="0"/>
                    <a:pt x="2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2132;p46">
              <a:extLst>
                <a:ext uri="{FF2B5EF4-FFF2-40B4-BE49-F238E27FC236}">
                  <a16:creationId xmlns:a16="http://schemas.microsoft.com/office/drawing/2014/main" id="{616AEAC4-019D-C492-83CA-F5EE7351B315}"/>
                </a:ext>
              </a:extLst>
            </p:cNvPr>
            <p:cNvSpPr/>
            <p:nvPr/>
          </p:nvSpPr>
          <p:spPr>
            <a:xfrm>
              <a:off x="6206016" y="3212517"/>
              <a:ext cx="94142" cy="79928"/>
            </a:xfrm>
            <a:custGeom>
              <a:avLst/>
              <a:gdLst/>
              <a:ahLst/>
              <a:cxnLst/>
              <a:rect l="l" t="t" r="r" b="b"/>
              <a:pathLst>
                <a:path w="2424" h="2058" extrusionOk="0">
                  <a:moveTo>
                    <a:pt x="2271" y="1"/>
                  </a:moveTo>
                  <a:cubicBezTo>
                    <a:pt x="2262" y="1"/>
                    <a:pt x="2253" y="2"/>
                    <a:pt x="2244" y="4"/>
                  </a:cubicBezTo>
                  <a:cubicBezTo>
                    <a:pt x="1695" y="154"/>
                    <a:pt x="1128" y="225"/>
                    <a:pt x="563" y="225"/>
                  </a:cubicBezTo>
                  <a:cubicBezTo>
                    <a:pt x="412" y="225"/>
                    <a:pt x="262" y="220"/>
                    <a:pt x="112" y="210"/>
                  </a:cubicBezTo>
                  <a:cubicBezTo>
                    <a:pt x="103" y="206"/>
                    <a:pt x="95" y="204"/>
                    <a:pt x="86" y="204"/>
                  </a:cubicBezTo>
                  <a:cubicBezTo>
                    <a:pt x="63" y="204"/>
                    <a:pt x="40" y="218"/>
                    <a:pt x="17" y="241"/>
                  </a:cubicBezTo>
                  <a:cubicBezTo>
                    <a:pt x="1" y="273"/>
                    <a:pt x="1" y="320"/>
                    <a:pt x="17" y="352"/>
                  </a:cubicBezTo>
                  <a:cubicBezTo>
                    <a:pt x="301" y="857"/>
                    <a:pt x="522" y="1394"/>
                    <a:pt x="648" y="1963"/>
                  </a:cubicBezTo>
                  <a:cubicBezTo>
                    <a:pt x="664" y="2010"/>
                    <a:pt x="696" y="2042"/>
                    <a:pt x="743" y="2042"/>
                  </a:cubicBezTo>
                  <a:lnTo>
                    <a:pt x="759" y="2057"/>
                  </a:lnTo>
                  <a:cubicBezTo>
                    <a:pt x="822" y="2042"/>
                    <a:pt x="854" y="1979"/>
                    <a:pt x="838" y="1931"/>
                  </a:cubicBezTo>
                  <a:cubicBezTo>
                    <a:pt x="712" y="1410"/>
                    <a:pt x="522" y="889"/>
                    <a:pt x="285" y="415"/>
                  </a:cubicBezTo>
                  <a:lnTo>
                    <a:pt x="285" y="415"/>
                  </a:lnTo>
                  <a:cubicBezTo>
                    <a:pt x="416" y="424"/>
                    <a:pt x="546" y="429"/>
                    <a:pt x="677" y="429"/>
                  </a:cubicBezTo>
                  <a:cubicBezTo>
                    <a:pt x="1225" y="429"/>
                    <a:pt x="1771" y="350"/>
                    <a:pt x="2307" y="210"/>
                  </a:cubicBezTo>
                  <a:cubicBezTo>
                    <a:pt x="2423" y="166"/>
                    <a:pt x="2378"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2133;p46">
              <a:extLst>
                <a:ext uri="{FF2B5EF4-FFF2-40B4-BE49-F238E27FC236}">
                  <a16:creationId xmlns:a16="http://schemas.microsoft.com/office/drawing/2014/main" id="{22EE010F-F8CC-194B-7723-EAB8E07EE23B}"/>
                </a:ext>
              </a:extLst>
            </p:cNvPr>
            <p:cNvSpPr/>
            <p:nvPr/>
          </p:nvSpPr>
          <p:spPr>
            <a:xfrm>
              <a:off x="6163411" y="3192283"/>
              <a:ext cx="94802" cy="91579"/>
            </a:xfrm>
            <a:custGeom>
              <a:avLst/>
              <a:gdLst/>
              <a:ahLst/>
              <a:cxnLst/>
              <a:rect l="l" t="t" r="r" b="b"/>
              <a:pathLst>
                <a:path w="2441" h="2358" extrusionOk="0">
                  <a:moveTo>
                    <a:pt x="2309" y="0"/>
                  </a:moveTo>
                  <a:cubicBezTo>
                    <a:pt x="2300" y="0"/>
                    <a:pt x="2291" y="2"/>
                    <a:pt x="2282" y="4"/>
                  </a:cubicBezTo>
                  <a:cubicBezTo>
                    <a:pt x="1714" y="210"/>
                    <a:pt x="1114" y="368"/>
                    <a:pt x="514" y="446"/>
                  </a:cubicBezTo>
                  <a:cubicBezTo>
                    <a:pt x="473" y="452"/>
                    <a:pt x="433" y="456"/>
                    <a:pt x="392" y="456"/>
                  </a:cubicBezTo>
                  <a:cubicBezTo>
                    <a:pt x="322" y="456"/>
                    <a:pt x="252" y="445"/>
                    <a:pt x="182" y="415"/>
                  </a:cubicBezTo>
                  <a:cubicBezTo>
                    <a:pt x="169" y="411"/>
                    <a:pt x="157" y="409"/>
                    <a:pt x="144" y="409"/>
                  </a:cubicBezTo>
                  <a:cubicBezTo>
                    <a:pt x="65" y="409"/>
                    <a:pt x="1" y="491"/>
                    <a:pt x="56" y="573"/>
                  </a:cubicBezTo>
                  <a:cubicBezTo>
                    <a:pt x="403" y="1110"/>
                    <a:pt x="672" y="1678"/>
                    <a:pt x="845" y="2294"/>
                  </a:cubicBezTo>
                  <a:cubicBezTo>
                    <a:pt x="861" y="2342"/>
                    <a:pt x="893" y="2357"/>
                    <a:pt x="940" y="2357"/>
                  </a:cubicBezTo>
                  <a:lnTo>
                    <a:pt x="972" y="2357"/>
                  </a:lnTo>
                  <a:cubicBezTo>
                    <a:pt x="1019" y="2342"/>
                    <a:pt x="1051" y="2278"/>
                    <a:pt x="1035" y="2231"/>
                  </a:cubicBezTo>
                  <a:cubicBezTo>
                    <a:pt x="861" y="1678"/>
                    <a:pt x="624" y="1141"/>
                    <a:pt x="340" y="652"/>
                  </a:cubicBezTo>
                  <a:cubicBezTo>
                    <a:pt x="403" y="652"/>
                    <a:pt x="466" y="636"/>
                    <a:pt x="529" y="636"/>
                  </a:cubicBezTo>
                  <a:cubicBezTo>
                    <a:pt x="1161" y="557"/>
                    <a:pt x="1761" y="415"/>
                    <a:pt x="2361" y="194"/>
                  </a:cubicBezTo>
                  <a:cubicBezTo>
                    <a:pt x="2409" y="178"/>
                    <a:pt x="2440" y="115"/>
                    <a:pt x="2409" y="67"/>
                  </a:cubicBezTo>
                  <a:cubicBezTo>
                    <a:pt x="2396" y="28"/>
                    <a:pt x="2351" y="0"/>
                    <a:pt x="2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2134;p46">
              <a:extLst>
                <a:ext uri="{FF2B5EF4-FFF2-40B4-BE49-F238E27FC236}">
                  <a16:creationId xmlns:a16="http://schemas.microsoft.com/office/drawing/2014/main" id="{5F9B131F-1D49-C72D-9AD4-4D70459136E8}"/>
                </a:ext>
              </a:extLst>
            </p:cNvPr>
            <p:cNvSpPr/>
            <p:nvPr/>
          </p:nvSpPr>
          <p:spPr>
            <a:xfrm>
              <a:off x="6117698" y="3181641"/>
              <a:ext cx="85520" cy="105910"/>
            </a:xfrm>
            <a:custGeom>
              <a:avLst/>
              <a:gdLst/>
              <a:ahLst/>
              <a:cxnLst/>
              <a:rect l="l" t="t" r="r" b="b"/>
              <a:pathLst>
                <a:path w="2202" h="2727" extrusionOk="0">
                  <a:moveTo>
                    <a:pt x="2057" y="1"/>
                  </a:moveTo>
                  <a:cubicBezTo>
                    <a:pt x="2037" y="1"/>
                    <a:pt x="2014" y="8"/>
                    <a:pt x="1991" y="26"/>
                  </a:cubicBezTo>
                  <a:cubicBezTo>
                    <a:pt x="1484" y="344"/>
                    <a:pt x="884" y="503"/>
                    <a:pt x="277" y="503"/>
                  </a:cubicBezTo>
                  <a:cubicBezTo>
                    <a:pt x="222" y="503"/>
                    <a:pt x="167" y="502"/>
                    <a:pt x="111" y="499"/>
                  </a:cubicBezTo>
                  <a:cubicBezTo>
                    <a:pt x="64" y="499"/>
                    <a:pt x="17" y="515"/>
                    <a:pt x="17" y="563"/>
                  </a:cubicBezTo>
                  <a:cubicBezTo>
                    <a:pt x="1" y="610"/>
                    <a:pt x="17" y="657"/>
                    <a:pt x="48" y="689"/>
                  </a:cubicBezTo>
                  <a:cubicBezTo>
                    <a:pt x="712" y="1084"/>
                    <a:pt x="1059" y="1826"/>
                    <a:pt x="1391" y="2663"/>
                  </a:cubicBezTo>
                  <a:cubicBezTo>
                    <a:pt x="1406" y="2710"/>
                    <a:pt x="1454" y="2726"/>
                    <a:pt x="1485" y="2726"/>
                  </a:cubicBezTo>
                  <a:lnTo>
                    <a:pt x="1533" y="2726"/>
                  </a:lnTo>
                  <a:cubicBezTo>
                    <a:pt x="1580" y="2710"/>
                    <a:pt x="1596" y="2647"/>
                    <a:pt x="1580" y="2600"/>
                  </a:cubicBezTo>
                  <a:cubicBezTo>
                    <a:pt x="1343" y="2000"/>
                    <a:pt x="1012" y="1194"/>
                    <a:pt x="427" y="705"/>
                  </a:cubicBezTo>
                  <a:cubicBezTo>
                    <a:pt x="1012" y="673"/>
                    <a:pt x="1580" y="499"/>
                    <a:pt x="2085" y="184"/>
                  </a:cubicBezTo>
                  <a:cubicBezTo>
                    <a:pt x="2202" y="145"/>
                    <a:pt x="2149" y="1"/>
                    <a:pt x="2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2135;p46">
              <a:extLst>
                <a:ext uri="{FF2B5EF4-FFF2-40B4-BE49-F238E27FC236}">
                  <a16:creationId xmlns:a16="http://schemas.microsoft.com/office/drawing/2014/main" id="{92870D87-84B9-7C3C-9135-F6F3CCA532F4}"/>
                </a:ext>
              </a:extLst>
            </p:cNvPr>
            <p:cNvSpPr/>
            <p:nvPr/>
          </p:nvSpPr>
          <p:spPr>
            <a:xfrm>
              <a:off x="6046546" y="3149949"/>
              <a:ext cx="111075" cy="118571"/>
            </a:xfrm>
            <a:custGeom>
              <a:avLst/>
              <a:gdLst/>
              <a:ahLst/>
              <a:cxnLst/>
              <a:rect l="l" t="t" r="r" b="b"/>
              <a:pathLst>
                <a:path w="2860" h="3053" extrusionOk="0">
                  <a:moveTo>
                    <a:pt x="2747" y="1"/>
                  </a:moveTo>
                  <a:cubicBezTo>
                    <a:pt x="2721" y="1"/>
                    <a:pt x="2694" y="13"/>
                    <a:pt x="2670" y="36"/>
                  </a:cubicBezTo>
                  <a:cubicBezTo>
                    <a:pt x="2007" y="747"/>
                    <a:pt x="1075" y="1157"/>
                    <a:pt x="111" y="1173"/>
                  </a:cubicBezTo>
                  <a:cubicBezTo>
                    <a:pt x="48" y="1173"/>
                    <a:pt x="17" y="1221"/>
                    <a:pt x="1" y="1268"/>
                  </a:cubicBezTo>
                  <a:cubicBezTo>
                    <a:pt x="1" y="1315"/>
                    <a:pt x="48" y="1363"/>
                    <a:pt x="96" y="1379"/>
                  </a:cubicBezTo>
                  <a:cubicBezTo>
                    <a:pt x="348" y="1394"/>
                    <a:pt x="601" y="1489"/>
                    <a:pt x="806" y="1663"/>
                  </a:cubicBezTo>
                  <a:cubicBezTo>
                    <a:pt x="1059" y="1884"/>
                    <a:pt x="1280" y="2152"/>
                    <a:pt x="1438" y="2452"/>
                  </a:cubicBezTo>
                  <a:cubicBezTo>
                    <a:pt x="1549" y="2642"/>
                    <a:pt x="1675" y="2831"/>
                    <a:pt x="1833" y="3021"/>
                  </a:cubicBezTo>
                  <a:cubicBezTo>
                    <a:pt x="1849" y="3037"/>
                    <a:pt x="1880" y="3053"/>
                    <a:pt x="1912" y="3053"/>
                  </a:cubicBezTo>
                  <a:cubicBezTo>
                    <a:pt x="1928" y="3053"/>
                    <a:pt x="1943" y="3037"/>
                    <a:pt x="1959" y="3021"/>
                  </a:cubicBezTo>
                  <a:cubicBezTo>
                    <a:pt x="2007" y="2989"/>
                    <a:pt x="2007" y="2926"/>
                    <a:pt x="1975" y="2879"/>
                  </a:cubicBezTo>
                  <a:cubicBezTo>
                    <a:pt x="1833" y="2705"/>
                    <a:pt x="1707" y="2531"/>
                    <a:pt x="1596" y="2342"/>
                  </a:cubicBezTo>
                  <a:cubicBezTo>
                    <a:pt x="1422" y="2026"/>
                    <a:pt x="1201" y="1742"/>
                    <a:pt x="933" y="1505"/>
                  </a:cubicBezTo>
                  <a:cubicBezTo>
                    <a:pt x="838" y="1442"/>
                    <a:pt x="759" y="1379"/>
                    <a:pt x="664" y="1331"/>
                  </a:cubicBezTo>
                  <a:cubicBezTo>
                    <a:pt x="1485" y="1173"/>
                    <a:pt x="2228" y="778"/>
                    <a:pt x="2812" y="163"/>
                  </a:cubicBezTo>
                  <a:cubicBezTo>
                    <a:pt x="2859" y="131"/>
                    <a:pt x="2859" y="68"/>
                    <a:pt x="2812" y="36"/>
                  </a:cubicBezTo>
                  <a:cubicBezTo>
                    <a:pt x="2796" y="13"/>
                    <a:pt x="2773" y="1"/>
                    <a:pt x="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2136;p46">
              <a:extLst>
                <a:ext uri="{FF2B5EF4-FFF2-40B4-BE49-F238E27FC236}">
                  <a16:creationId xmlns:a16="http://schemas.microsoft.com/office/drawing/2014/main" id="{FB15C7C2-D8C6-FB6E-C71A-418FAF7D47E1}"/>
                </a:ext>
              </a:extLst>
            </p:cNvPr>
            <p:cNvSpPr/>
            <p:nvPr/>
          </p:nvSpPr>
          <p:spPr>
            <a:xfrm>
              <a:off x="6094395" y="3166377"/>
              <a:ext cx="66296" cy="87423"/>
            </a:xfrm>
            <a:custGeom>
              <a:avLst/>
              <a:gdLst/>
              <a:ahLst/>
              <a:cxnLst/>
              <a:rect l="l" t="t" r="r" b="b"/>
              <a:pathLst>
                <a:path w="1707" h="2251" extrusionOk="0">
                  <a:moveTo>
                    <a:pt x="1598" y="0"/>
                  </a:moveTo>
                  <a:cubicBezTo>
                    <a:pt x="1572" y="0"/>
                    <a:pt x="1548" y="8"/>
                    <a:pt x="1533" y="24"/>
                  </a:cubicBezTo>
                  <a:cubicBezTo>
                    <a:pt x="1138" y="419"/>
                    <a:pt x="648" y="703"/>
                    <a:pt x="111" y="845"/>
                  </a:cubicBezTo>
                  <a:cubicBezTo>
                    <a:pt x="32" y="861"/>
                    <a:pt x="1" y="956"/>
                    <a:pt x="64" y="1019"/>
                  </a:cubicBezTo>
                  <a:cubicBezTo>
                    <a:pt x="411" y="1319"/>
                    <a:pt x="664" y="1729"/>
                    <a:pt x="790" y="2172"/>
                  </a:cubicBezTo>
                  <a:cubicBezTo>
                    <a:pt x="790" y="2219"/>
                    <a:pt x="838" y="2251"/>
                    <a:pt x="885" y="2251"/>
                  </a:cubicBezTo>
                  <a:lnTo>
                    <a:pt x="917" y="2251"/>
                  </a:lnTo>
                  <a:cubicBezTo>
                    <a:pt x="964" y="2235"/>
                    <a:pt x="996" y="2187"/>
                    <a:pt x="980" y="2124"/>
                  </a:cubicBezTo>
                  <a:cubicBezTo>
                    <a:pt x="869" y="1698"/>
                    <a:pt x="648" y="1303"/>
                    <a:pt x="332" y="987"/>
                  </a:cubicBezTo>
                  <a:cubicBezTo>
                    <a:pt x="838" y="829"/>
                    <a:pt x="1296" y="545"/>
                    <a:pt x="1675" y="166"/>
                  </a:cubicBezTo>
                  <a:cubicBezTo>
                    <a:pt x="1706" y="119"/>
                    <a:pt x="1706" y="55"/>
                    <a:pt x="1675" y="24"/>
                  </a:cubicBezTo>
                  <a:cubicBezTo>
                    <a:pt x="1651" y="8"/>
                    <a:pt x="1623"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2137;p46">
              <a:extLst>
                <a:ext uri="{FF2B5EF4-FFF2-40B4-BE49-F238E27FC236}">
                  <a16:creationId xmlns:a16="http://schemas.microsoft.com/office/drawing/2014/main" id="{8186747B-DC0B-789C-34D6-7D435B2E0498}"/>
                </a:ext>
              </a:extLst>
            </p:cNvPr>
            <p:cNvSpPr/>
            <p:nvPr/>
          </p:nvSpPr>
          <p:spPr>
            <a:xfrm>
              <a:off x="6021418" y="3149949"/>
              <a:ext cx="99851" cy="108162"/>
            </a:xfrm>
            <a:custGeom>
              <a:avLst/>
              <a:gdLst/>
              <a:ahLst/>
              <a:cxnLst/>
              <a:rect l="l" t="t" r="r" b="b"/>
              <a:pathLst>
                <a:path w="2571" h="2785" extrusionOk="0">
                  <a:moveTo>
                    <a:pt x="2428" y="0"/>
                  </a:moveTo>
                  <a:cubicBezTo>
                    <a:pt x="2409" y="0"/>
                    <a:pt x="2389" y="6"/>
                    <a:pt x="2369" y="20"/>
                  </a:cubicBezTo>
                  <a:cubicBezTo>
                    <a:pt x="1674" y="510"/>
                    <a:pt x="901" y="873"/>
                    <a:pt x="79" y="1126"/>
                  </a:cubicBezTo>
                  <a:cubicBezTo>
                    <a:pt x="32" y="1142"/>
                    <a:pt x="16" y="1173"/>
                    <a:pt x="0" y="1205"/>
                  </a:cubicBezTo>
                  <a:cubicBezTo>
                    <a:pt x="0" y="1252"/>
                    <a:pt x="16" y="1284"/>
                    <a:pt x="64" y="1315"/>
                  </a:cubicBezTo>
                  <a:cubicBezTo>
                    <a:pt x="711" y="1631"/>
                    <a:pt x="1248" y="2121"/>
                    <a:pt x="1643" y="2737"/>
                  </a:cubicBezTo>
                  <a:cubicBezTo>
                    <a:pt x="1659" y="2768"/>
                    <a:pt x="1690" y="2784"/>
                    <a:pt x="1722" y="2784"/>
                  </a:cubicBezTo>
                  <a:lnTo>
                    <a:pt x="1738" y="2784"/>
                  </a:lnTo>
                  <a:cubicBezTo>
                    <a:pt x="1817" y="2784"/>
                    <a:pt x="1848" y="2705"/>
                    <a:pt x="1817" y="2642"/>
                  </a:cubicBezTo>
                  <a:cubicBezTo>
                    <a:pt x="1453" y="2058"/>
                    <a:pt x="948" y="1584"/>
                    <a:pt x="364" y="1252"/>
                  </a:cubicBezTo>
                  <a:cubicBezTo>
                    <a:pt x="1106" y="984"/>
                    <a:pt x="1817" y="636"/>
                    <a:pt x="2480" y="178"/>
                  </a:cubicBezTo>
                  <a:cubicBezTo>
                    <a:pt x="2571" y="126"/>
                    <a:pt x="2512" y="0"/>
                    <a:pt x="2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138;p46">
              <a:extLst>
                <a:ext uri="{FF2B5EF4-FFF2-40B4-BE49-F238E27FC236}">
                  <a16:creationId xmlns:a16="http://schemas.microsoft.com/office/drawing/2014/main" id="{9C2D0853-4F71-86B5-189F-75445BADE3C8}"/>
                </a:ext>
              </a:extLst>
            </p:cNvPr>
            <p:cNvSpPr/>
            <p:nvPr/>
          </p:nvSpPr>
          <p:spPr>
            <a:xfrm>
              <a:off x="5973569" y="3140395"/>
              <a:ext cx="96938" cy="102376"/>
            </a:xfrm>
            <a:custGeom>
              <a:avLst/>
              <a:gdLst/>
              <a:ahLst/>
              <a:cxnLst/>
              <a:rect l="l" t="t" r="r" b="b"/>
              <a:pathLst>
                <a:path w="2496" h="2636" extrusionOk="0">
                  <a:moveTo>
                    <a:pt x="2384" y="1"/>
                  </a:moveTo>
                  <a:cubicBezTo>
                    <a:pt x="2354" y="1"/>
                    <a:pt x="2325" y="18"/>
                    <a:pt x="2306" y="45"/>
                  </a:cubicBezTo>
                  <a:cubicBezTo>
                    <a:pt x="1738" y="740"/>
                    <a:pt x="948" y="1230"/>
                    <a:pt x="80" y="1419"/>
                  </a:cubicBezTo>
                  <a:cubicBezTo>
                    <a:pt x="32" y="1435"/>
                    <a:pt x="1" y="1467"/>
                    <a:pt x="1" y="1514"/>
                  </a:cubicBezTo>
                  <a:cubicBezTo>
                    <a:pt x="1" y="1546"/>
                    <a:pt x="16" y="1593"/>
                    <a:pt x="64" y="1609"/>
                  </a:cubicBezTo>
                  <a:cubicBezTo>
                    <a:pt x="569" y="1830"/>
                    <a:pt x="996" y="2162"/>
                    <a:pt x="1343" y="2604"/>
                  </a:cubicBezTo>
                  <a:cubicBezTo>
                    <a:pt x="1359" y="2619"/>
                    <a:pt x="1390" y="2635"/>
                    <a:pt x="1422" y="2635"/>
                  </a:cubicBezTo>
                  <a:cubicBezTo>
                    <a:pt x="1438" y="2635"/>
                    <a:pt x="1454" y="2635"/>
                    <a:pt x="1485" y="2619"/>
                  </a:cubicBezTo>
                  <a:cubicBezTo>
                    <a:pt x="1517" y="2588"/>
                    <a:pt x="1533" y="2525"/>
                    <a:pt x="1501" y="2477"/>
                  </a:cubicBezTo>
                  <a:cubicBezTo>
                    <a:pt x="1185" y="2098"/>
                    <a:pt x="822" y="1782"/>
                    <a:pt x="395" y="1546"/>
                  </a:cubicBezTo>
                  <a:cubicBezTo>
                    <a:pt x="1201" y="1309"/>
                    <a:pt x="1927" y="819"/>
                    <a:pt x="2464" y="172"/>
                  </a:cubicBezTo>
                  <a:cubicBezTo>
                    <a:pt x="2496" y="124"/>
                    <a:pt x="2480" y="61"/>
                    <a:pt x="2448" y="30"/>
                  </a:cubicBezTo>
                  <a:cubicBezTo>
                    <a:pt x="2429" y="10"/>
                    <a:pt x="2406" y="1"/>
                    <a:pt x="2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2139;p46">
              <a:extLst>
                <a:ext uri="{FF2B5EF4-FFF2-40B4-BE49-F238E27FC236}">
                  <a16:creationId xmlns:a16="http://schemas.microsoft.com/office/drawing/2014/main" id="{20E7D060-96DC-52F1-C418-0E3A308BD391}"/>
                </a:ext>
              </a:extLst>
            </p:cNvPr>
            <p:cNvSpPr/>
            <p:nvPr/>
          </p:nvSpPr>
          <p:spPr>
            <a:xfrm>
              <a:off x="5936790" y="3151619"/>
              <a:ext cx="86025" cy="86219"/>
            </a:xfrm>
            <a:custGeom>
              <a:avLst/>
              <a:gdLst/>
              <a:ahLst/>
              <a:cxnLst/>
              <a:rect l="l" t="t" r="r" b="b"/>
              <a:pathLst>
                <a:path w="2215" h="2220" extrusionOk="0">
                  <a:moveTo>
                    <a:pt x="2070" y="0"/>
                  </a:moveTo>
                  <a:cubicBezTo>
                    <a:pt x="2043" y="0"/>
                    <a:pt x="2014" y="12"/>
                    <a:pt x="1990" y="41"/>
                  </a:cubicBezTo>
                  <a:cubicBezTo>
                    <a:pt x="1485" y="593"/>
                    <a:pt x="821" y="988"/>
                    <a:pt x="95" y="1162"/>
                  </a:cubicBezTo>
                  <a:cubicBezTo>
                    <a:pt x="47" y="1178"/>
                    <a:pt x="16" y="1209"/>
                    <a:pt x="16" y="1257"/>
                  </a:cubicBezTo>
                  <a:cubicBezTo>
                    <a:pt x="0" y="1288"/>
                    <a:pt x="32" y="1336"/>
                    <a:pt x="63" y="1351"/>
                  </a:cubicBezTo>
                  <a:cubicBezTo>
                    <a:pt x="458" y="1572"/>
                    <a:pt x="821" y="1857"/>
                    <a:pt x="1153" y="2173"/>
                  </a:cubicBezTo>
                  <a:lnTo>
                    <a:pt x="1185" y="2204"/>
                  </a:lnTo>
                  <a:cubicBezTo>
                    <a:pt x="1199" y="2204"/>
                    <a:pt x="1214" y="2217"/>
                    <a:pt x="1240" y="2220"/>
                  </a:cubicBezTo>
                  <a:lnTo>
                    <a:pt x="1240" y="2220"/>
                  </a:lnTo>
                  <a:cubicBezTo>
                    <a:pt x="1329" y="2213"/>
                    <a:pt x="1372" y="2107"/>
                    <a:pt x="1311" y="2046"/>
                  </a:cubicBezTo>
                  <a:lnTo>
                    <a:pt x="1279" y="2015"/>
                  </a:lnTo>
                  <a:cubicBezTo>
                    <a:pt x="995" y="1746"/>
                    <a:pt x="679" y="1509"/>
                    <a:pt x="363" y="1304"/>
                  </a:cubicBezTo>
                  <a:cubicBezTo>
                    <a:pt x="1042" y="1083"/>
                    <a:pt x="1658" y="704"/>
                    <a:pt x="2132" y="167"/>
                  </a:cubicBezTo>
                  <a:cubicBezTo>
                    <a:pt x="2214" y="97"/>
                    <a:pt x="2148" y="0"/>
                    <a:pt x="2070" y="0"/>
                  </a:cubicBezTo>
                  <a:close/>
                  <a:moveTo>
                    <a:pt x="1240" y="2220"/>
                  </a:moveTo>
                  <a:cubicBezTo>
                    <a:pt x="1238" y="2220"/>
                    <a:pt x="1235" y="2220"/>
                    <a:pt x="1232" y="2220"/>
                  </a:cubicBezTo>
                  <a:lnTo>
                    <a:pt x="1248" y="2220"/>
                  </a:lnTo>
                  <a:cubicBezTo>
                    <a:pt x="1245" y="2220"/>
                    <a:pt x="1243" y="2220"/>
                    <a:pt x="1240" y="22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40;p46">
              <a:extLst>
                <a:ext uri="{FF2B5EF4-FFF2-40B4-BE49-F238E27FC236}">
                  <a16:creationId xmlns:a16="http://schemas.microsoft.com/office/drawing/2014/main" id="{613D4FCA-BFDB-C36D-31A2-54AF99E51A36}"/>
                </a:ext>
              </a:extLst>
            </p:cNvPr>
            <p:cNvSpPr/>
            <p:nvPr/>
          </p:nvSpPr>
          <p:spPr>
            <a:xfrm>
              <a:off x="5686516" y="3134957"/>
              <a:ext cx="674724" cy="133562"/>
            </a:xfrm>
            <a:custGeom>
              <a:avLst/>
              <a:gdLst/>
              <a:ahLst/>
              <a:cxnLst/>
              <a:rect l="l" t="t" r="r" b="b"/>
              <a:pathLst>
                <a:path w="17373" h="3439" extrusionOk="0">
                  <a:moveTo>
                    <a:pt x="11558" y="1"/>
                  </a:moveTo>
                  <a:cubicBezTo>
                    <a:pt x="10897" y="1"/>
                    <a:pt x="10227" y="46"/>
                    <a:pt x="9555" y="138"/>
                  </a:cubicBezTo>
                  <a:cubicBezTo>
                    <a:pt x="7881" y="359"/>
                    <a:pt x="6207" y="880"/>
                    <a:pt x="4612" y="1370"/>
                  </a:cubicBezTo>
                  <a:cubicBezTo>
                    <a:pt x="3064" y="1844"/>
                    <a:pt x="1454" y="2333"/>
                    <a:pt x="64" y="3249"/>
                  </a:cubicBezTo>
                  <a:cubicBezTo>
                    <a:pt x="17" y="3281"/>
                    <a:pt x="1" y="3344"/>
                    <a:pt x="32" y="3391"/>
                  </a:cubicBezTo>
                  <a:cubicBezTo>
                    <a:pt x="64" y="3423"/>
                    <a:pt x="95" y="3439"/>
                    <a:pt x="127" y="3439"/>
                  </a:cubicBezTo>
                  <a:cubicBezTo>
                    <a:pt x="143" y="3439"/>
                    <a:pt x="159" y="3423"/>
                    <a:pt x="174" y="3407"/>
                  </a:cubicBezTo>
                  <a:cubicBezTo>
                    <a:pt x="1533" y="2523"/>
                    <a:pt x="3128" y="2033"/>
                    <a:pt x="4660" y="1559"/>
                  </a:cubicBezTo>
                  <a:cubicBezTo>
                    <a:pt x="6270" y="1054"/>
                    <a:pt x="7913" y="549"/>
                    <a:pt x="9587" y="327"/>
                  </a:cubicBezTo>
                  <a:cubicBezTo>
                    <a:pt x="10249" y="236"/>
                    <a:pt x="10910" y="190"/>
                    <a:pt x="11563" y="190"/>
                  </a:cubicBezTo>
                  <a:cubicBezTo>
                    <a:pt x="13604" y="190"/>
                    <a:pt x="15563" y="635"/>
                    <a:pt x="17215" y="1496"/>
                  </a:cubicBezTo>
                  <a:cubicBezTo>
                    <a:pt x="17226" y="1500"/>
                    <a:pt x="17238" y="1502"/>
                    <a:pt x="17250" y="1502"/>
                  </a:cubicBezTo>
                  <a:cubicBezTo>
                    <a:pt x="17285" y="1502"/>
                    <a:pt x="17317" y="1484"/>
                    <a:pt x="17341" y="1449"/>
                  </a:cubicBezTo>
                  <a:cubicBezTo>
                    <a:pt x="17373" y="1401"/>
                    <a:pt x="17341" y="1338"/>
                    <a:pt x="17294" y="1322"/>
                  </a:cubicBezTo>
                  <a:cubicBezTo>
                    <a:pt x="15617" y="448"/>
                    <a:pt x="13632" y="1"/>
                    <a:pt x="11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2141;p46">
              <a:extLst>
                <a:ext uri="{FF2B5EF4-FFF2-40B4-BE49-F238E27FC236}">
                  <a16:creationId xmlns:a16="http://schemas.microsoft.com/office/drawing/2014/main" id="{6905A9DC-64B5-C88A-93E8-0D685E177F2F}"/>
                </a:ext>
              </a:extLst>
            </p:cNvPr>
            <p:cNvSpPr/>
            <p:nvPr/>
          </p:nvSpPr>
          <p:spPr>
            <a:xfrm>
              <a:off x="6298645" y="3150609"/>
              <a:ext cx="74879" cy="90297"/>
            </a:xfrm>
            <a:custGeom>
              <a:avLst/>
              <a:gdLst/>
              <a:ahLst/>
              <a:cxnLst/>
              <a:rect l="l" t="t" r="r" b="b"/>
              <a:pathLst>
                <a:path w="1928" h="2325" extrusionOk="0">
                  <a:moveTo>
                    <a:pt x="1821" y="0"/>
                  </a:moveTo>
                  <a:cubicBezTo>
                    <a:pt x="1814" y="0"/>
                    <a:pt x="1807" y="1"/>
                    <a:pt x="1801" y="3"/>
                  </a:cubicBezTo>
                  <a:cubicBezTo>
                    <a:pt x="1517" y="51"/>
                    <a:pt x="1232" y="98"/>
                    <a:pt x="948" y="146"/>
                  </a:cubicBezTo>
                  <a:cubicBezTo>
                    <a:pt x="664" y="193"/>
                    <a:pt x="380" y="225"/>
                    <a:pt x="95" y="288"/>
                  </a:cubicBezTo>
                  <a:cubicBezTo>
                    <a:pt x="64" y="288"/>
                    <a:pt x="32" y="303"/>
                    <a:pt x="16" y="351"/>
                  </a:cubicBezTo>
                  <a:cubicBezTo>
                    <a:pt x="1" y="382"/>
                    <a:pt x="16" y="414"/>
                    <a:pt x="32" y="446"/>
                  </a:cubicBezTo>
                  <a:cubicBezTo>
                    <a:pt x="569" y="998"/>
                    <a:pt x="1043" y="1614"/>
                    <a:pt x="1454" y="2278"/>
                  </a:cubicBezTo>
                  <a:cubicBezTo>
                    <a:pt x="1469" y="2309"/>
                    <a:pt x="1501" y="2325"/>
                    <a:pt x="1533" y="2325"/>
                  </a:cubicBezTo>
                  <a:cubicBezTo>
                    <a:pt x="1548" y="2325"/>
                    <a:pt x="1564" y="2325"/>
                    <a:pt x="1580" y="2309"/>
                  </a:cubicBezTo>
                  <a:cubicBezTo>
                    <a:pt x="1627" y="2278"/>
                    <a:pt x="1643" y="2214"/>
                    <a:pt x="1612" y="2183"/>
                  </a:cubicBezTo>
                  <a:cubicBezTo>
                    <a:pt x="1232" y="1551"/>
                    <a:pt x="806" y="983"/>
                    <a:pt x="301" y="446"/>
                  </a:cubicBezTo>
                  <a:lnTo>
                    <a:pt x="980" y="335"/>
                  </a:lnTo>
                  <a:cubicBezTo>
                    <a:pt x="1264" y="288"/>
                    <a:pt x="1548" y="240"/>
                    <a:pt x="1833" y="193"/>
                  </a:cubicBezTo>
                  <a:cubicBezTo>
                    <a:pt x="1896" y="193"/>
                    <a:pt x="1927" y="130"/>
                    <a:pt x="1912" y="82"/>
                  </a:cubicBezTo>
                  <a:cubicBezTo>
                    <a:pt x="1912" y="41"/>
                    <a:pt x="1864" y="0"/>
                    <a:pt x="1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2142;p46">
              <a:extLst>
                <a:ext uri="{FF2B5EF4-FFF2-40B4-BE49-F238E27FC236}">
                  <a16:creationId xmlns:a16="http://schemas.microsoft.com/office/drawing/2014/main" id="{0B7A447D-F0DF-EC8B-2DF3-A04255714C9A}"/>
                </a:ext>
              </a:extLst>
            </p:cNvPr>
            <p:cNvSpPr/>
            <p:nvPr/>
          </p:nvSpPr>
          <p:spPr>
            <a:xfrm>
              <a:off x="6255729" y="3126296"/>
              <a:ext cx="80394" cy="101133"/>
            </a:xfrm>
            <a:custGeom>
              <a:avLst/>
              <a:gdLst/>
              <a:ahLst/>
              <a:cxnLst/>
              <a:rect l="l" t="t" r="r" b="b"/>
              <a:pathLst>
                <a:path w="2070" h="2604" extrusionOk="0">
                  <a:moveTo>
                    <a:pt x="1966" y="1"/>
                  </a:moveTo>
                  <a:cubicBezTo>
                    <a:pt x="1953" y="1"/>
                    <a:pt x="1940" y="5"/>
                    <a:pt x="1927" y="14"/>
                  </a:cubicBezTo>
                  <a:cubicBezTo>
                    <a:pt x="1343" y="266"/>
                    <a:pt x="727" y="471"/>
                    <a:pt x="95" y="582"/>
                  </a:cubicBezTo>
                  <a:cubicBezTo>
                    <a:pt x="63" y="582"/>
                    <a:pt x="32" y="598"/>
                    <a:pt x="16" y="645"/>
                  </a:cubicBezTo>
                  <a:cubicBezTo>
                    <a:pt x="0" y="677"/>
                    <a:pt x="16" y="708"/>
                    <a:pt x="32" y="740"/>
                  </a:cubicBezTo>
                  <a:cubicBezTo>
                    <a:pt x="458" y="1293"/>
                    <a:pt x="806" y="1893"/>
                    <a:pt x="1090" y="2540"/>
                  </a:cubicBezTo>
                  <a:cubicBezTo>
                    <a:pt x="1106" y="2572"/>
                    <a:pt x="1137" y="2603"/>
                    <a:pt x="1169" y="2603"/>
                  </a:cubicBezTo>
                  <a:cubicBezTo>
                    <a:pt x="1185" y="2603"/>
                    <a:pt x="1200" y="2603"/>
                    <a:pt x="1216" y="2588"/>
                  </a:cubicBezTo>
                  <a:cubicBezTo>
                    <a:pt x="1264" y="2572"/>
                    <a:pt x="1295" y="2509"/>
                    <a:pt x="1264" y="2461"/>
                  </a:cubicBezTo>
                  <a:cubicBezTo>
                    <a:pt x="995" y="1861"/>
                    <a:pt x="663" y="1277"/>
                    <a:pt x="284" y="740"/>
                  </a:cubicBezTo>
                  <a:cubicBezTo>
                    <a:pt x="869" y="629"/>
                    <a:pt x="1453" y="440"/>
                    <a:pt x="2006" y="187"/>
                  </a:cubicBezTo>
                  <a:cubicBezTo>
                    <a:pt x="2053" y="171"/>
                    <a:pt x="2069" y="108"/>
                    <a:pt x="2053" y="61"/>
                  </a:cubicBezTo>
                  <a:cubicBezTo>
                    <a:pt x="2030" y="27"/>
                    <a:pt x="1999"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143;p46">
              <a:extLst>
                <a:ext uri="{FF2B5EF4-FFF2-40B4-BE49-F238E27FC236}">
                  <a16:creationId xmlns:a16="http://schemas.microsoft.com/office/drawing/2014/main" id="{DBFFE3DE-8DA0-AF36-07BF-1AC365E65035}"/>
                </a:ext>
              </a:extLst>
            </p:cNvPr>
            <p:cNvSpPr/>
            <p:nvPr/>
          </p:nvSpPr>
          <p:spPr>
            <a:xfrm>
              <a:off x="6212152" y="3110606"/>
              <a:ext cx="94492" cy="106997"/>
            </a:xfrm>
            <a:custGeom>
              <a:avLst/>
              <a:gdLst/>
              <a:ahLst/>
              <a:cxnLst/>
              <a:rect l="l" t="t" r="r" b="b"/>
              <a:pathLst>
                <a:path w="2433" h="2755" extrusionOk="0">
                  <a:moveTo>
                    <a:pt x="2304" y="1"/>
                  </a:moveTo>
                  <a:cubicBezTo>
                    <a:pt x="2293" y="1"/>
                    <a:pt x="2283" y="3"/>
                    <a:pt x="2275" y="7"/>
                  </a:cubicBezTo>
                  <a:cubicBezTo>
                    <a:pt x="1596" y="402"/>
                    <a:pt x="870" y="670"/>
                    <a:pt x="111" y="797"/>
                  </a:cubicBezTo>
                  <a:cubicBezTo>
                    <a:pt x="33" y="812"/>
                    <a:pt x="1" y="923"/>
                    <a:pt x="64" y="970"/>
                  </a:cubicBezTo>
                  <a:cubicBezTo>
                    <a:pt x="601" y="1460"/>
                    <a:pt x="885" y="2092"/>
                    <a:pt x="1106" y="2692"/>
                  </a:cubicBezTo>
                  <a:cubicBezTo>
                    <a:pt x="1122" y="2739"/>
                    <a:pt x="1170" y="2755"/>
                    <a:pt x="1201" y="2755"/>
                  </a:cubicBezTo>
                  <a:lnTo>
                    <a:pt x="1233" y="2755"/>
                  </a:lnTo>
                  <a:cubicBezTo>
                    <a:pt x="1296" y="2739"/>
                    <a:pt x="1312" y="2676"/>
                    <a:pt x="1296" y="2628"/>
                  </a:cubicBezTo>
                  <a:cubicBezTo>
                    <a:pt x="1091" y="2013"/>
                    <a:pt x="759" y="1444"/>
                    <a:pt x="333" y="954"/>
                  </a:cubicBezTo>
                  <a:cubicBezTo>
                    <a:pt x="1043" y="812"/>
                    <a:pt x="1738" y="544"/>
                    <a:pt x="2370" y="181"/>
                  </a:cubicBezTo>
                  <a:cubicBezTo>
                    <a:pt x="2417" y="149"/>
                    <a:pt x="2433" y="102"/>
                    <a:pt x="2401" y="54"/>
                  </a:cubicBezTo>
                  <a:cubicBezTo>
                    <a:pt x="2378" y="19"/>
                    <a:pt x="2336" y="1"/>
                    <a:pt x="2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144;p46">
              <a:extLst>
                <a:ext uri="{FF2B5EF4-FFF2-40B4-BE49-F238E27FC236}">
                  <a16:creationId xmlns:a16="http://schemas.microsoft.com/office/drawing/2014/main" id="{AD1076E1-50C8-409F-DB66-26A02D4DC79D}"/>
                </a:ext>
              </a:extLst>
            </p:cNvPr>
            <p:cNvSpPr/>
            <p:nvPr/>
          </p:nvSpPr>
          <p:spPr>
            <a:xfrm>
              <a:off x="6175373" y="3110101"/>
              <a:ext cx="91812" cy="91579"/>
            </a:xfrm>
            <a:custGeom>
              <a:avLst/>
              <a:gdLst/>
              <a:ahLst/>
              <a:cxnLst/>
              <a:rect l="l" t="t" r="r" b="b"/>
              <a:pathLst>
                <a:path w="2364" h="2358" extrusionOk="0">
                  <a:moveTo>
                    <a:pt x="2209" y="1"/>
                  </a:moveTo>
                  <a:cubicBezTo>
                    <a:pt x="2190" y="1"/>
                    <a:pt x="2169" y="7"/>
                    <a:pt x="2148" y="20"/>
                  </a:cubicBezTo>
                  <a:cubicBezTo>
                    <a:pt x="1516" y="367"/>
                    <a:pt x="822" y="588"/>
                    <a:pt x="111" y="683"/>
                  </a:cubicBezTo>
                  <a:cubicBezTo>
                    <a:pt x="32" y="699"/>
                    <a:pt x="0" y="794"/>
                    <a:pt x="64" y="857"/>
                  </a:cubicBezTo>
                  <a:cubicBezTo>
                    <a:pt x="443" y="1283"/>
                    <a:pt x="774" y="1773"/>
                    <a:pt x="1027" y="2294"/>
                  </a:cubicBezTo>
                  <a:cubicBezTo>
                    <a:pt x="1043" y="2326"/>
                    <a:pt x="1074" y="2357"/>
                    <a:pt x="1106" y="2357"/>
                  </a:cubicBezTo>
                  <a:cubicBezTo>
                    <a:pt x="1122" y="2357"/>
                    <a:pt x="1137" y="2341"/>
                    <a:pt x="1153" y="2341"/>
                  </a:cubicBezTo>
                  <a:cubicBezTo>
                    <a:pt x="1201" y="2326"/>
                    <a:pt x="1232" y="2262"/>
                    <a:pt x="1201" y="2215"/>
                  </a:cubicBezTo>
                  <a:cubicBezTo>
                    <a:pt x="964" y="1725"/>
                    <a:pt x="664" y="1268"/>
                    <a:pt x="316" y="857"/>
                  </a:cubicBezTo>
                  <a:cubicBezTo>
                    <a:pt x="995" y="746"/>
                    <a:pt x="1643" y="525"/>
                    <a:pt x="2259" y="194"/>
                  </a:cubicBezTo>
                  <a:cubicBezTo>
                    <a:pt x="2364" y="141"/>
                    <a:pt x="2305" y="1"/>
                    <a:pt x="2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145;p46">
              <a:extLst>
                <a:ext uri="{FF2B5EF4-FFF2-40B4-BE49-F238E27FC236}">
                  <a16:creationId xmlns:a16="http://schemas.microsoft.com/office/drawing/2014/main" id="{B11D0C5D-D15A-0296-9C06-1D31668C576C}"/>
                </a:ext>
              </a:extLst>
            </p:cNvPr>
            <p:cNvSpPr/>
            <p:nvPr/>
          </p:nvSpPr>
          <p:spPr>
            <a:xfrm>
              <a:off x="6133039" y="3099653"/>
              <a:ext cx="89326" cy="102026"/>
            </a:xfrm>
            <a:custGeom>
              <a:avLst/>
              <a:gdLst/>
              <a:ahLst/>
              <a:cxnLst/>
              <a:rect l="l" t="t" r="r" b="b"/>
              <a:pathLst>
                <a:path w="2300" h="2627" extrusionOk="0">
                  <a:moveTo>
                    <a:pt x="2150" y="0"/>
                  </a:moveTo>
                  <a:cubicBezTo>
                    <a:pt x="2130" y="0"/>
                    <a:pt x="2108" y="6"/>
                    <a:pt x="2085" y="20"/>
                  </a:cubicBezTo>
                  <a:cubicBezTo>
                    <a:pt x="1580" y="352"/>
                    <a:pt x="1027" y="621"/>
                    <a:pt x="443" y="826"/>
                  </a:cubicBezTo>
                  <a:cubicBezTo>
                    <a:pt x="365" y="865"/>
                    <a:pt x="276" y="893"/>
                    <a:pt x="186" y="893"/>
                  </a:cubicBezTo>
                  <a:cubicBezTo>
                    <a:pt x="166" y="893"/>
                    <a:pt x="147" y="892"/>
                    <a:pt x="127" y="889"/>
                  </a:cubicBezTo>
                  <a:cubicBezTo>
                    <a:pt x="118" y="886"/>
                    <a:pt x="110" y="885"/>
                    <a:pt x="101" y="885"/>
                  </a:cubicBezTo>
                  <a:cubicBezTo>
                    <a:pt x="63" y="885"/>
                    <a:pt x="29" y="911"/>
                    <a:pt x="16" y="936"/>
                  </a:cubicBezTo>
                  <a:cubicBezTo>
                    <a:pt x="1" y="984"/>
                    <a:pt x="1" y="1031"/>
                    <a:pt x="32" y="1063"/>
                  </a:cubicBezTo>
                  <a:cubicBezTo>
                    <a:pt x="490" y="1505"/>
                    <a:pt x="869" y="2010"/>
                    <a:pt x="1185" y="2579"/>
                  </a:cubicBezTo>
                  <a:cubicBezTo>
                    <a:pt x="1201" y="2595"/>
                    <a:pt x="1233" y="2610"/>
                    <a:pt x="1280" y="2626"/>
                  </a:cubicBezTo>
                  <a:cubicBezTo>
                    <a:pt x="1296" y="2610"/>
                    <a:pt x="1311" y="2610"/>
                    <a:pt x="1327" y="2595"/>
                  </a:cubicBezTo>
                  <a:cubicBezTo>
                    <a:pt x="1375" y="2579"/>
                    <a:pt x="1390" y="2516"/>
                    <a:pt x="1359" y="2468"/>
                  </a:cubicBezTo>
                  <a:cubicBezTo>
                    <a:pt x="1075" y="1963"/>
                    <a:pt x="727" y="1505"/>
                    <a:pt x="332" y="1079"/>
                  </a:cubicBezTo>
                  <a:cubicBezTo>
                    <a:pt x="395" y="1063"/>
                    <a:pt x="459" y="1031"/>
                    <a:pt x="522" y="1015"/>
                  </a:cubicBezTo>
                  <a:cubicBezTo>
                    <a:pt x="1106" y="810"/>
                    <a:pt x="1675" y="526"/>
                    <a:pt x="2196" y="194"/>
                  </a:cubicBezTo>
                  <a:cubicBezTo>
                    <a:pt x="2300" y="129"/>
                    <a:pt x="2243" y="0"/>
                    <a:pt x="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46;p46">
              <a:extLst>
                <a:ext uri="{FF2B5EF4-FFF2-40B4-BE49-F238E27FC236}">
                  <a16:creationId xmlns:a16="http://schemas.microsoft.com/office/drawing/2014/main" id="{7190CD5E-562C-5402-6B35-489D18F866B3}"/>
                </a:ext>
              </a:extLst>
            </p:cNvPr>
            <p:cNvSpPr/>
            <p:nvPr/>
          </p:nvSpPr>
          <p:spPr>
            <a:xfrm>
              <a:off x="6085812" y="3102022"/>
              <a:ext cx="78568" cy="108240"/>
            </a:xfrm>
            <a:custGeom>
              <a:avLst/>
              <a:gdLst/>
              <a:ahLst/>
              <a:cxnLst/>
              <a:rect l="l" t="t" r="r" b="b"/>
              <a:pathLst>
                <a:path w="2023" h="2787" extrusionOk="0">
                  <a:moveTo>
                    <a:pt x="1890" y="1"/>
                  </a:moveTo>
                  <a:cubicBezTo>
                    <a:pt x="1867" y="1"/>
                    <a:pt x="1847" y="8"/>
                    <a:pt x="1833" y="23"/>
                  </a:cubicBezTo>
                  <a:cubicBezTo>
                    <a:pt x="1359" y="481"/>
                    <a:pt x="743" y="796"/>
                    <a:pt x="95" y="907"/>
                  </a:cubicBezTo>
                  <a:cubicBezTo>
                    <a:pt x="48" y="907"/>
                    <a:pt x="16" y="939"/>
                    <a:pt x="1" y="986"/>
                  </a:cubicBezTo>
                  <a:cubicBezTo>
                    <a:pt x="1" y="1033"/>
                    <a:pt x="32" y="1081"/>
                    <a:pt x="80" y="1096"/>
                  </a:cubicBezTo>
                  <a:cubicBezTo>
                    <a:pt x="806" y="1333"/>
                    <a:pt x="1296" y="1981"/>
                    <a:pt x="1817" y="2739"/>
                  </a:cubicBezTo>
                  <a:cubicBezTo>
                    <a:pt x="1833" y="2770"/>
                    <a:pt x="1864" y="2786"/>
                    <a:pt x="1896" y="2786"/>
                  </a:cubicBezTo>
                  <a:cubicBezTo>
                    <a:pt x="1927" y="2786"/>
                    <a:pt x="1943" y="2786"/>
                    <a:pt x="1975" y="2770"/>
                  </a:cubicBezTo>
                  <a:cubicBezTo>
                    <a:pt x="2006" y="2739"/>
                    <a:pt x="2022" y="2676"/>
                    <a:pt x="1991" y="2628"/>
                  </a:cubicBezTo>
                  <a:cubicBezTo>
                    <a:pt x="1627" y="2107"/>
                    <a:pt x="1138" y="1397"/>
                    <a:pt x="443" y="1033"/>
                  </a:cubicBezTo>
                  <a:cubicBezTo>
                    <a:pt x="1011" y="875"/>
                    <a:pt x="1533" y="575"/>
                    <a:pt x="1975" y="181"/>
                  </a:cubicBezTo>
                  <a:cubicBezTo>
                    <a:pt x="2006" y="133"/>
                    <a:pt x="2006" y="70"/>
                    <a:pt x="1975" y="38"/>
                  </a:cubicBezTo>
                  <a:cubicBezTo>
                    <a:pt x="1949" y="12"/>
                    <a:pt x="1918" y="1"/>
                    <a:pt x="1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147;p46">
              <a:extLst>
                <a:ext uri="{FF2B5EF4-FFF2-40B4-BE49-F238E27FC236}">
                  <a16:creationId xmlns:a16="http://schemas.microsoft.com/office/drawing/2014/main" id="{F2930513-1E48-8FB2-6722-8C64B0BB8822}"/>
                </a:ext>
              </a:extLst>
            </p:cNvPr>
            <p:cNvSpPr/>
            <p:nvPr/>
          </p:nvSpPr>
          <p:spPr>
            <a:xfrm>
              <a:off x="6015903" y="3080778"/>
              <a:ext cx="98181" cy="122726"/>
            </a:xfrm>
            <a:custGeom>
              <a:avLst/>
              <a:gdLst/>
              <a:ahLst/>
              <a:cxnLst/>
              <a:rect l="l" t="t" r="r" b="b"/>
              <a:pathLst>
                <a:path w="2528" h="3160" extrusionOk="0">
                  <a:moveTo>
                    <a:pt x="2426" y="0"/>
                  </a:moveTo>
                  <a:cubicBezTo>
                    <a:pt x="2392" y="0"/>
                    <a:pt x="2358" y="18"/>
                    <a:pt x="2338" y="48"/>
                  </a:cubicBezTo>
                  <a:cubicBezTo>
                    <a:pt x="1848" y="885"/>
                    <a:pt x="1027" y="1486"/>
                    <a:pt x="79" y="1722"/>
                  </a:cubicBezTo>
                  <a:cubicBezTo>
                    <a:pt x="32" y="1738"/>
                    <a:pt x="0" y="1786"/>
                    <a:pt x="0" y="1833"/>
                  </a:cubicBezTo>
                  <a:cubicBezTo>
                    <a:pt x="16" y="1880"/>
                    <a:pt x="63" y="1912"/>
                    <a:pt x="111" y="1912"/>
                  </a:cubicBezTo>
                  <a:cubicBezTo>
                    <a:pt x="171" y="1905"/>
                    <a:pt x="231" y="1901"/>
                    <a:pt x="292" y="1901"/>
                  </a:cubicBezTo>
                  <a:cubicBezTo>
                    <a:pt x="489" y="1901"/>
                    <a:pt x="688" y="1942"/>
                    <a:pt x="869" y="2038"/>
                  </a:cubicBezTo>
                  <a:cubicBezTo>
                    <a:pt x="1169" y="2196"/>
                    <a:pt x="1422" y="2417"/>
                    <a:pt x="1643" y="2670"/>
                  </a:cubicBezTo>
                  <a:cubicBezTo>
                    <a:pt x="1801" y="2828"/>
                    <a:pt x="1974" y="2986"/>
                    <a:pt x="2148" y="3128"/>
                  </a:cubicBezTo>
                  <a:cubicBezTo>
                    <a:pt x="2164" y="3144"/>
                    <a:pt x="2195" y="3160"/>
                    <a:pt x="2211" y="3160"/>
                  </a:cubicBezTo>
                  <a:cubicBezTo>
                    <a:pt x="2243" y="3160"/>
                    <a:pt x="2274" y="3144"/>
                    <a:pt x="2290" y="3112"/>
                  </a:cubicBezTo>
                  <a:cubicBezTo>
                    <a:pt x="2322" y="3081"/>
                    <a:pt x="2322" y="3017"/>
                    <a:pt x="2274" y="2986"/>
                  </a:cubicBezTo>
                  <a:cubicBezTo>
                    <a:pt x="2101" y="2844"/>
                    <a:pt x="1943" y="2686"/>
                    <a:pt x="1785" y="2528"/>
                  </a:cubicBezTo>
                  <a:cubicBezTo>
                    <a:pt x="1548" y="2259"/>
                    <a:pt x="1264" y="2038"/>
                    <a:pt x="964" y="1865"/>
                  </a:cubicBezTo>
                  <a:cubicBezTo>
                    <a:pt x="853" y="1817"/>
                    <a:pt x="758" y="1786"/>
                    <a:pt x="648" y="1754"/>
                  </a:cubicBezTo>
                  <a:cubicBezTo>
                    <a:pt x="1422" y="1422"/>
                    <a:pt x="2069" y="870"/>
                    <a:pt x="2496" y="143"/>
                  </a:cubicBezTo>
                  <a:cubicBezTo>
                    <a:pt x="2527" y="96"/>
                    <a:pt x="2527" y="48"/>
                    <a:pt x="2480" y="17"/>
                  </a:cubicBezTo>
                  <a:cubicBezTo>
                    <a:pt x="2463" y="6"/>
                    <a:pt x="2444" y="0"/>
                    <a:pt x="2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148;p46">
              <a:extLst>
                <a:ext uri="{FF2B5EF4-FFF2-40B4-BE49-F238E27FC236}">
                  <a16:creationId xmlns:a16="http://schemas.microsoft.com/office/drawing/2014/main" id="{37BA773A-D407-A4C2-2CC4-567301B20D8E}"/>
                </a:ext>
              </a:extLst>
            </p:cNvPr>
            <p:cNvSpPr/>
            <p:nvPr/>
          </p:nvSpPr>
          <p:spPr>
            <a:xfrm>
              <a:off x="6063752" y="3094954"/>
              <a:ext cx="58023" cy="92589"/>
            </a:xfrm>
            <a:custGeom>
              <a:avLst/>
              <a:gdLst/>
              <a:ahLst/>
              <a:cxnLst/>
              <a:rect l="l" t="t" r="r" b="b"/>
              <a:pathLst>
                <a:path w="1494" h="2384" extrusionOk="0">
                  <a:moveTo>
                    <a:pt x="1354" y="1"/>
                  </a:moveTo>
                  <a:cubicBezTo>
                    <a:pt x="1326" y="1"/>
                    <a:pt x="1298" y="14"/>
                    <a:pt x="1279" y="47"/>
                  </a:cubicBezTo>
                  <a:cubicBezTo>
                    <a:pt x="979" y="520"/>
                    <a:pt x="569" y="915"/>
                    <a:pt x="63" y="1168"/>
                  </a:cubicBezTo>
                  <a:cubicBezTo>
                    <a:pt x="32" y="1184"/>
                    <a:pt x="16" y="1215"/>
                    <a:pt x="16" y="1247"/>
                  </a:cubicBezTo>
                  <a:cubicBezTo>
                    <a:pt x="0" y="1278"/>
                    <a:pt x="32" y="1326"/>
                    <a:pt x="63" y="1342"/>
                  </a:cubicBezTo>
                  <a:cubicBezTo>
                    <a:pt x="474" y="1563"/>
                    <a:pt x="806" y="1910"/>
                    <a:pt x="1011" y="2321"/>
                  </a:cubicBezTo>
                  <a:cubicBezTo>
                    <a:pt x="1027" y="2352"/>
                    <a:pt x="1058" y="2384"/>
                    <a:pt x="1106" y="2384"/>
                  </a:cubicBezTo>
                  <a:lnTo>
                    <a:pt x="1153" y="2384"/>
                  </a:lnTo>
                  <a:cubicBezTo>
                    <a:pt x="1200" y="2352"/>
                    <a:pt x="1216" y="2289"/>
                    <a:pt x="1185" y="2242"/>
                  </a:cubicBezTo>
                  <a:cubicBezTo>
                    <a:pt x="979" y="1847"/>
                    <a:pt x="679" y="1515"/>
                    <a:pt x="316" y="1278"/>
                  </a:cubicBezTo>
                  <a:cubicBezTo>
                    <a:pt x="774" y="994"/>
                    <a:pt x="1153" y="615"/>
                    <a:pt x="1437" y="157"/>
                  </a:cubicBezTo>
                  <a:cubicBezTo>
                    <a:pt x="1493" y="79"/>
                    <a:pt x="1423" y="1"/>
                    <a:pt x="1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149;p46">
              <a:extLst>
                <a:ext uri="{FF2B5EF4-FFF2-40B4-BE49-F238E27FC236}">
                  <a16:creationId xmlns:a16="http://schemas.microsoft.com/office/drawing/2014/main" id="{66B99FC4-CCBC-1FD9-E646-F2E68D7D455D}"/>
                </a:ext>
              </a:extLst>
            </p:cNvPr>
            <p:cNvSpPr/>
            <p:nvPr/>
          </p:nvSpPr>
          <p:spPr>
            <a:xfrm>
              <a:off x="5990153" y="3088623"/>
              <a:ext cx="86491" cy="111813"/>
            </a:xfrm>
            <a:custGeom>
              <a:avLst/>
              <a:gdLst/>
              <a:ahLst/>
              <a:cxnLst/>
              <a:rect l="l" t="t" r="r" b="b"/>
              <a:pathLst>
                <a:path w="2227" h="2879" extrusionOk="0">
                  <a:moveTo>
                    <a:pt x="2114" y="0"/>
                  </a:moveTo>
                  <a:cubicBezTo>
                    <a:pt x="2089" y="0"/>
                    <a:pt x="2061" y="12"/>
                    <a:pt x="2037" y="36"/>
                  </a:cubicBezTo>
                  <a:cubicBezTo>
                    <a:pt x="1469" y="668"/>
                    <a:pt x="790" y="1189"/>
                    <a:pt x="47" y="1615"/>
                  </a:cubicBezTo>
                  <a:cubicBezTo>
                    <a:pt x="16" y="1631"/>
                    <a:pt x="0" y="1678"/>
                    <a:pt x="0" y="1710"/>
                  </a:cubicBezTo>
                  <a:cubicBezTo>
                    <a:pt x="0" y="1757"/>
                    <a:pt x="32" y="1789"/>
                    <a:pt x="79" y="1805"/>
                  </a:cubicBezTo>
                  <a:cubicBezTo>
                    <a:pt x="790" y="1963"/>
                    <a:pt x="1421" y="2326"/>
                    <a:pt x="1943" y="2847"/>
                  </a:cubicBezTo>
                  <a:cubicBezTo>
                    <a:pt x="1958" y="2863"/>
                    <a:pt x="1990" y="2879"/>
                    <a:pt x="2006" y="2879"/>
                  </a:cubicBezTo>
                  <a:cubicBezTo>
                    <a:pt x="2100" y="2879"/>
                    <a:pt x="2132" y="2784"/>
                    <a:pt x="2069" y="2721"/>
                  </a:cubicBezTo>
                  <a:cubicBezTo>
                    <a:pt x="1595" y="2231"/>
                    <a:pt x="1011" y="1868"/>
                    <a:pt x="363" y="1678"/>
                  </a:cubicBezTo>
                  <a:cubicBezTo>
                    <a:pt x="1027" y="1252"/>
                    <a:pt x="1642" y="747"/>
                    <a:pt x="2179" y="178"/>
                  </a:cubicBezTo>
                  <a:cubicBezTo>
                    <a:pt x="2227" y="131"/>
                    <a:pt x="2227" y="68"/>
                    <a:pt x="2179" y="36"/>
                  </a:cubicBezTo>
                  <a:cubicBezTo>
                    <a:pt x="2164" y="12"/>
                    <a:pt x="2140" y="0"/>
                    <a:pt x="2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150;p46">
              <a:extLst>
                <a:ext uri="{FF2B5EF4-FFF2-40B4-BE49-F238E27FC236}">
                  <a16:creationId xmlns:a16="http://schemas.microsoft.com/office/drawing/2014/main" id="{8497E9FA-84D5-949F-E6B5-3F4C3536E1BD}"/>
                </a:ext>
              </a:extLst>
            </p:cNvPr>
            <p:cNvSpPr/>
            <p:nvPr/>
          </p:nvSpPr>
          <p:spPr>
            <a:xfrm>
              <a:off x="5942926" y="3089788"/>
              <a:ext cx="84044" cy="108201"/>
            </a:xfrm>
            <a:custGeom>
              <a:avLst/>
              <a:gdLst/>
              <a:ahLst/>
              <a:cxnLst/>
              <a:rect l="l" t="t" r="r" b="b"/>
              <a:pathLst>
                <a:path w="2164" h="2786" extrusionOk="0">
                  <a:moveTo>
                    <a:pt x="2049" y="0"/>
                  </a:moveTo>
                  <a:cubicBezTo>
                    <a:pt x="2015" y="0"/>
                    <a:pt x="1982" y="18"/>
                    <a:pt x="1958" y="53"/>
                  </a:cubicBezTo>
                  <a:cubicBezTo>
                    <a:pt x="1548" y="859"/>
                    <a:pt x="900" y="1506"/>
                    <a:pt x="79" y="1885"/>
                  </a:cubicBezTo>
                  <a:cubicBezTo>
                    <a:pt x="0" y="1933"/>
                    <a:pt x="16" y="2059"/>
                    <a:pt x="111" y="2075"/>
                  </a:cubicBezTo>
                  <a:cubicBezTo>
                    <a:pt x="647" y="2185"/>
                    <a:pt x="1153" y="2422"/>
                    <a:pt x="1579" y="2770"/>
                  </a:cubicBezTo>
                  <a:cubicBezTo>
                    <a:pt x="1595" y="2785"/>
                    <a:pt x="1611" y="2785"/>
                    <a:pt x="1642" y="2785"/>
                  </a:cubicBezTo>
                  <a:cubicBezTo>
                    <a:pt x="1674" y="2785"/>
                    <a:pt x="1690" y="2770"/>
                    <a:pt x="1721" y="2754"/>
                  </a:cubicBezTo>
                  <a:cubicBezTo>
                    <a:pt x="1753" y="2706"/>
                    <a:pt x="1737" y="2643"/>
                    <a:pt x="1706" y="2612"/>
                  </a:cubicBezTo>
                  <a:cubicBezTo>
                    <a:pt x="1311" y="2312"/>
                    <a:pt x="884" y="2075"/>
                    <a:pt x="411" y="1933"/>
                  </a:cubicBezTo>
                  <a:cubicBezTo>
                    <a:pt x="1153" y="1522"/>
                    <a:pt x="1753" y="906"/>
                    <a:pt x="2132" y="148"/>
                  </a:cubicBezTo>
                  <a:cubicBezTo>
                    <a:pt x="2164" y="101"/>
                    <a:pt x="2132" y="38"/>
                    <a:pt x="2085" y="6"/>
                  </a:cubicBezTo>
                  <a:cubicBezTo>
                    <a:pt x="2073" y="2"/>
                    <a:pt x="2061"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151;p46">
              <a:extLst>
                <a:ext uri="{FF2B5EF4-FFF2-40B4-BE49-F238E27FC236}">
                  <a16:creationId xmlns:a16="http://schemas.microsoft.com/office/drawing/2014/main" id="{2F77C9C2-AC14-DC09-4163-2FCFA1CA6303}"/>
                </a:ext>
              </a:extLst>
            </p:cNvPr>
            <p:cNvSpPr/>
            <p:nvPr/>
          </p:nvSpPr>
          <p:spPr>
            <a:xfrm>
              <a:off x="5908554" y="3112043"/>
              <a:ext cx="72432" cy="90841"/>
            </a:xfrm>
            <a:custGeom>
              <a:avLst/>
              <a:gdLst/>
              <a:ahLst/>
              <a:cxnLst/>
              <a:rect l="l" t="t" r="r" b="b"/>
              <a:pathLst>
                <a:path w="1865" h="2339" extrusionOk="0">
                  <a:moveTo>
                    <a:pt x="1751" y="1"/>
                  </a:moveTo>
                  <a:cubicBezTo>
                    <a:pt x="1722" y="1"/>
                    <a:pt x="1695" y="18"/>
                    <a:pt x="1675" y="49"/>
                  </a:cubicBezTo>
                  <a:cubicBezTo>
                    <a:pt x="1296" y="712"/>
                    <a:pt x="743" y="1233"/>
                    <a:pt x="64" y="1565"/>
                  </a:cubicBezTo>
                  <a:cubicBezTo>
                    <a:pt x="16" y="1581"/>
                    <a:pt x="1" y="1628"/>
                    <a:pt x="1" y="1660"/>
                  </a:cubicBezTo>
                  <a:cubicBezTo>
                    <a:pt x="16" y="1707"/>
                    <a:pt x="32" y="1739"/>
                    <a:pt x="80" y="1754"/>
                  </a:cubicBezTo>
                  <a:cubicBezTo>
                    <a:pt x="506" y="1881"/>
                    <a:pt x="932" y="2070"/>
                    <a:pt x="1311" y="2307"/>
                  </a:cubicBezTo>
                  <a:lnTo>
                    <a:pt x="1359" y="2339"/>
                  </a:lnTo>
                  <a:lnTo>
                    <a:pt x="1406" y="2339"/>
                  </a:lnTo>
                  <a:cubicBezTo>
                    <a:pt x="1438" y="2339"/>
                    <a:pt x="1469" y="2323"/>
                    <a:pt x="1485" y="2291"/>
                  </a:cubicBezTo>
                  <a:cubicBezTo>
                    <a:pt x="1517" y="2244"/>
                    <a:pt x="1501" y="2181"/>
                    <a:pt x="1454" y="2165"/>
                  </a:cubicBezTo>
                  <a:lnTo>
                    <a:pt x="1406" y="2133"/>
                  </a:lnTo>
                  <a:cubicBezTo>
                    <a:pt x="1075" y="1944"/>
                    <a:pt x="727" y="1770"/>
                    <a:pt x="364" y="1628"/>
                  </a:cubicBezTo>
                  <a:cubicBezTo>
                    <a:pt x="980" y="1281"/>
                    <a:pt x="1485" y="760"/>
                    <a:pt x="1848" y="144"/>
                  </a:cubicBezTo>
                  <a:cubicBezTo>
                    <a:pt x="1864" y="96"/>
                    <a:pt x="1848" y="33"/>
                    <a:pt x="1801" y="17"/>
                  </a:cubicBezTo>
                  <a:cubicBezTo>
                    <a:pt x="1784" y="6"/>
                    <a:pt x="1767"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2152;p46">
              <a:extLst>
                <a:ext uri="{FF2B5EF4-FFF2-40B4-BE49-F238E27FC236}">
                  <a16:creationId xmlns:a16="http://schemas.microsoft.com/office/drawing/2014/main" id="{8C797C06-48FC-0B98-D754-C49D3E0458FF}"/>
                </a:ext>
              </a:extLst>
            </p:cNvPr>
            <p:cNvSpPr/>
            <p:nvPr/>
          </p:nvSpPr>
          <p:spPr>
            <a:xfrm>
              <a:off x="5669350" y="3050251"/>
              <a:ext cx="637285" cy="251395"/>
            </a:xfrm>
            <a:custGeom>
              <a:avLst/>
              <a:gdLst/>
              <a:ahLst/>
              <a:cxnLst/>
              <a:rect l="l" t="t" r="r" b="b"/>
              <a:pathLst>
                <a:path w="16409" h="6473" extrusionOk="0">
                  <a:moveTo>
                    <a:pt x="13612" y="1"/>
                  </a:moveTo>
                  <a:cubicBezTo>
                    <a:pt x="11936" y="1"/>
                    <a:pt x="10188" y="338"/>
                    <a:pt x="8513" y="1008"/>
                  </a:cubicBezTo>
                  <a:cubicBezTo>
                    <a:pt x="6949" y="1624"/>
                    <a:pt x="5449" y="2524"/>
                    <a:pt x="4012" y="3393"/>
                  </a:cubicBezTo>
                  <a:cubicBezTo>
                    <a:pt x="2606" y="4230"/>
                    <a:pt x="1169" y="5083"/>
                    <a:pt x="48" y="6299"/>
                  </a:cubicBezTo>
                  <a:cubicBezTo>
                    <a:pt x="1" y="6346"/>
                    <a:pt x="1" y="6409"/>
                    <a:pt x="48" y="6441"/>
                  </a:cubicBezTo>
                  <a:cubicBezTo>
                    <a:pt x="64" y="6457"/>
                    <a:pt x="79" y="6472"/>
                    <a:pt x="111" y="6472"/>
                  </a:cubicBezTo>
                  <a:cubicBezTo>
                    <a:pt x="143" y="6472"/>
                    <a:pt x="158" y="6457"/>
                    <a:pt x="190" y="6441"/>
                  </a:cubicBezTo>
                  <a:cubicBezTo>
                    <a:pt x="1296" y="5241"/>
                    <a:pt x="2717" y="4388"/>
                    <a:pt x="4107" y="3551"/>
                  </a:cubicBezTo>
                  <a:cubicBezTo>
                    <a:pt x="5544" y="2698"/>
                    <a:pt x="7028" y="1798"/>
                    <a:pt x="8592" y="1182"/>
                  </a:cubicBezTo>
                  <a:cubicBezTo>
                    <a:pt x="10242" y="530"/>
                    <a:pt x="11964" y="193"/>
                    <a:pt x="13619" y="193"/>
                  </a:cubicBezTo>
                  <a:cubicBezTo>
                    <a:pt x="14530" y="193"/>
                    <a:pt x="15420" y="295"/>
                    <a:pt x="16267" y="503"/>
                  </a:cubicBezTo>
                  <a:cubicBezTo>
                    <a:pt x="16330" y="503"/>
                    <a:pt x="16377" y="471"/>
                    <a:pt x="16393" y="424"/>
                  </a:cubicBezTo>
                  <a:cubicBezTo>
                    <a:pt x="16409" y="376"/>
                    <a:pt x="16377" y="313"/>
                    <a:pt x="16314" y="313"/>
                  </a:cubicBezTo>
                  <a:cubicBezTo>
                    <a:pt x="15452" y="105"/>
                    <a:pt x="14543" y="1"/>
                    <a:pt x="1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2153;p46">
              <a:extLst>
                <a:ext uri="{FF2B5EF4-FFF2-40B4-BE49-F238E27FC236}">
                  <a16:creationId xmlns:a16="http://schemas.microsoft.com/office/drawing/2014/main" id="{77229B9B-13EF-028F-0976-D410459CB6FF}"/>
                </a:ext>
              </a:extLst>
            </p:cNvPr>
            <p:cNvSpPr/>
            <p:nvPr/>
          </p:nvSpPr>
          <p:spPr>
            <a:xfrm>
              <a:off x="6239766" y="3024540"/>
              <a:ext cx="79151" cy="90647"/>
            </a:xfrm>
            <a:custGeom>
              <a:avLst/>
              <a:gdLst/>
              <a:ahLst/>
              <a:cxnLst/>
              <a:rect l="l" t="t" r="r" b="b"/>
              <a:pathLst>
                <a:path w="2038" h="2334" extrusionOk="0">
                  <a:moveTo>
                    <a:pt x="1706" y="0"/>
                  </a:moveTo>
                  <a:cubicBezTo>
                    <a:pt x="1691" y="0"/>
                    <a:pt x="1675" y="4"/>
                    <a:pt x="1659" y="12"/>
                  </a:cubicBezTo>
                  <a:cubicBezTo>
                    <a:pt x="1406" y="138"/>
                    <a:pt x="1138" y="233"/>
                    <a:pt x="869" y="359"/>
                  </a:cubicBezTo>
                  <a:cubicBezTo>
                    <a:pt x="601" y="470"/>
                    <a:pt x="316" y="580"/>
                    <a:pt x="64" y="691"/>
                  </a:cubicBezTo>
                  <a:cubicBezTo>
                    <a:pt x="32" y="707"/>
                    <a:pt x="1" y="738"/>
                    <a:pt x="1" y="786"/>
                  </a:cubicBezTo>
                  <a:cubicBezTo>
                    <a:pt x="1" y="817"/>
                    <a:pt x="16" y="849"/>
                    <a:pt x="48" y="865"/>
                  </a:cubicBezTo>
                  <a:cubicBezTo>
                    <a:pt x="695" y="1275"/>
                    <a:pt x="1311" y="1765"/>
                    <a:pt x="1848" y="2318"/>
                  </a:cubicBezTo>
                  <a:cubicBezTo>
                    <a:pt x="1880" y="2333"/>
                    <a:pt x="1896" y="2333"/>
                    <a:pt x="1927" y="2333"/>
                  </a:cubicBezTo>
                  <a:cubicBezTo>
                    <a:pt x="1943" y="2333"/>
                    <a:pt x="1975" y="2333"/>
                    <a:pt x="1990" y="2318"/>
                  </a:cubicBezTo>
                  <a:cubicBezTo>
                    <a:pt x="2038" y="2270"/>
                    <a:pt x="2038" y="2207"/>
                    <a:pt x="1990" y="2176"/>
                  </a:cubicBezTo>
                  <a:cubicBezTo>
                    <a:pt x="1485" y="1654"/>
                    <a:pt x="917" y="1196"/>
                    <a:pt x="316" y="802"/>
                  </a:cubicBezTo>
                  <a:cubicBezTo>
                    <a:pt x="522" y="707"/>
                    <a:pt x="727" y="628"/>
                    <a:pt x="948" y="533"/>
                  </a:cubicBezTo>
                  <a:cubicBezTo>
                    <a:pt x="1201" y="423"/>
                    <a:pt x="1469" y="312"/>
                    <a:pt x="1738" y="201"/>
                  </a:cubicBezTo>
                  <a:cubicBezTo>
                    <a:pt x="1848" y="160"/>
                    <a:pt x="1802" y="0"/>
                    <a:pt x="1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154;p46">
              <a:extLst>
                <a:ext uri="{FF2B5EF4-FFF2-40B4-BE49-F238E27FC236}">
                  <a16:creationId xmlns:a16="http://schemas.microsoft.com/office/drawing/2014/main" id="{293CC696-2C63-C294-6A52-DE0BAEFB8D14}"/>
                </a:ext>
              </a:extLst>
            </p:cNvPr>
            <p:cNvSpPr/>
            <p:nvPr/>
          </p:nvSpPr>
          <p:spPr>
            <a:xfrm>
              <a:off x="6194365" y="3010286"/>
              <a:ext cx="74840" cy="105521"/>
            </a:xfrm>
            <a:custGeom>
              <a:avLst/>
              <a:gdLst/>
              <a:ahLst/>
              <a:cxnLst/>
              <a:rect l="l" t="t" r="r" b="b"/>
              <a:pathLst>
                <a:path w="1927" h="2717" extrusionOk="0">
                  <a:moveTo>
                    <a:pt x="1779" y="0"/>
                  </a:moveTo>
                  <a:cubicBezTo>
                    <a:pt x="1761" y="0"/>
                    <a:pt x="1742" y="5"/>
                    <a:pt x="1722" y="16"/>
                  </a:cubicBezTo>
                  <a:cubicBezTo>
                    <a:pt x="1217" y="411"/>
                    <a:pt x="664" y="742"/>
                    <a:pt x="80" y="1011"/>
                  </a:cubicBezTo>
                  <a:cubicBezTo>
                    <a:pt x="17" y="1042"/>
                    <a:pt x="1" y="1121"/>
                    <a:pt x="64" y="1169"/>
                  </a:cubicBezTo>
                  <a:cubicBezTo>
                    <a:pt x="601" y="1611"/>
                    <a:pt x="1091" y="2116"/>
                    <a:pt x="1517" y="2685"/>
                  </a:cubicBezTo>
                  <a:cubicBezTo>
                    <a:pt x="1533" y="2700"/>
                    <a:pt x="1564" y="2716"/>
                    <a:pt x="1596" y="2716"/>
                  </a:cubicBezTo>
                  <a:cubicBezTo>
                    <a:pt x="1612" y="2716"/>
                    <a:pt x="1628" y="2716"/>
                    <a:pt x="1643" y="2700"/>
                  </a:cubicBezTo>
                  <a:cubicBezTo>
                    <a:pt x="1691" y="2669"/>
                    <a:pt x="1707" y="2606"/>
                    <a:pt x="1675" y="2558"/>
                  </a:cubicBezTo>
                  <a:cubicBezTo>
                    <a:pt x="1264" y="2037"/>
                    <a:pt x="806" y="1548"/>
                    <a:pt x="301" y="1121"/>
                  </a:cubicBezTo>
                  <a:cubicBezTo>
                    <a:pt x="854" y="869"/>
                    <a:pt x="1375" y="553"/>
                    <a:pt x="1849" y="174"/>
                  </a:cubicBezTo>
                  <a:cubicBezTo>
                    <a:pt x="1927" y="108"/>
                    <a:pt x="1865" y="0"/>
                    <a:pt x="1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2155;p46">
              <a:extLst>
                <a:ext uri="{FF2B5EF4-FFF2-40B4-BE49-F238E27FC236}">
                  <a16:creationId xmlns:a16="http://schemas.microsoft.com/office/drawing/2014/main" id="{6A795E40-C104-E4FD-6382-A597C7879601}"/>
                </a:ext>
              </a:extLst>
            </p:cNvPr>
            <p:cNvSpPr/>
            <p:nvPr/>
          </p:nvSpPr>
          <p:spPr>
            <a:xfrm>
              <a:off x="6151448" y="3001975"/>
              <a:ext cx="83462" cy="114454"/>
            </a:xfrm>
            <a:custGeom>
              <a:avLst/>
              <a:gdLst/>
              <a:ahLst/>
              <a:cxnLst/>
              <a:rect l="l" t="t" r="r" b="b"/>
              <a:pathLst>
                <a:path w="2149" h="2947" extrusionOk="0">
                  <a:moveTo>
                    <a:pt x="2046" y="1"/>
                  </a:moveTo>
                  <a:cubicBezTo>
                    <a:pt x="2022" y="1"/>
                    <a:pt x="1998" y="9"/>
                    <a:pt x="1975" y="24"/>
                  </a:cubicBezTo>
                  <a:cubicBezTo>
                    <a:pt x="1422" y="561"/>
                    <a:pt x="774" y="1004"/>
                    <a:pt x="64" y="1319"/>
                  </a:cubicBezTo>
                  <a:cubicBezTo>
                    <a:pt x="32" y="1335"/>
                    <a:pt x="16" y="1367"/>
                    <a:pt x="16" y="1398"/>
                  </a:cubicBezTo>
                  <a:cubicBezTo>
                    <a:pt x="0" y="1430"/>
                    <a:pt x="32" y="1477"/>
                    <a:pt x="64" y="1493"/>
                  </a:cubicBezTo>
                  <a:cubicBezTo>
                    <a:pt x="695" y="1825"/>
                    <a:pt x="1122" y="2378"/>
                    <a:pt x="1501" y="2914"/>
                  </a:cubicBezTo>
                  <a:cubicBezTo>
                    <a:pt x="1517" y="2930"/>
                    <a:pt x="1548" y="2946"/>
                    <a:pt x="1580" y="2946"/>
                  </a:cubicBezTo>
                  <a:cubicBezTo>
                    <a:pt x="1596" y="2946"/>
                    <a:pt x="1627" y="2946"/>
                    <a:pt x="1643" y="2930"/>
                  </a:cubicBezTo>
                  <a:cubicBezTo>
                    <a:pt x="1674" y="2899"/>
                    <a:pt x="1690" y="2835"/>
                    <a:pt x="1659" y="2788"/>
                  </a:cubicBezTo>
                  <a:cubicBezTo>
                    <a:pt x="1311" y="2235"/>
                    <a:pt x="853" y="1777"/>
                    <a:pt x="332" y="1414"/>
                  </a:cubicBezTo>
                  <a:cubicBezTo>
                    <a:pt x="980" y="1098"/>
                    <a:pt x="1580" y="672"/>
                    <a:pt x="2117" y="167"/>
                  </a:cubicBezTo>
                  <a:cubicBezTo>
                    <a:pt x="2148" y="135"/>
                    <a:pt x="2148" y="72"/>
                    <a:pt x="2117" y="24"/>
                  </a:cubicBezTo>
                  <a:cubicBezTo>
                    <a:pt x="2093" y="9"/>
                    <a:pt x="2069" y="1"/>
                    <a:pt x="2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156;p46">
              <a:extLst>
                <a:ext uri="{FF2B5EF4-FFF2-40B4-BE49-F238E27FC236}">
                  <a16:creationId xmlns:a16="http://schemas.microsoft.com/office/drawing/2014/main" id="{99854DBC-151B-D149-1EB5-BA15890F6449}"/>
                </a:ext>
              </a:extLst>
            </p:cNvPr>
            <p:cNvSpPr/>
            <p:nvPr/>
          </p:nvSpPr>
          <p:spPr>
            <a:xfrm>
              <a:off x="6114047" y="3011801"/>
              <a:ext cx="80976" cy="98492"/>
            </a:xfrm>
            <a:custGeom>
              <a:avLst/>
              <a:gdLst/>
              <a:ahLst/>
              <a:cxnLst/>
              <a:rect l="l" t="t" r="r" b="b"/>
              <a:pathLst>
                <a:path w="2085" h="2536" extrusionOk="0">
                  <a:moveTo>
                    <a:pt x="1974" y="0"/>
                  </a:moveTo>
                  <a:cubicBezTo>
                    <a:pt x="1950" y="0"/>
                    <a:pt x="1927" y="8"/>
                    <a:pt x="1911" y="24"/>
                  </a:cubicBezTo>
                  <a:cubicBezTo>
                    <a:pt x="1374" y="514"/>
                    <a:pt x="758" y="893"/>
                    <a:pt x="79" y="1161"/>
                  </a:cubicBezTo>
                  <a:cubicBezTo>
                    <a:pt x="16" y="1193"/>
                    <a:pt x="0" y="1288"/>
                    <a:pt x="63" y="1335"/>
                  </a:cubicBezTo>
                  <a:cubicBezTo>
                    <a:pt x="553" y="1667"/>
                    <a:pt x="979" y="2061"/>
                    <a:pt x="1342" y="2504"/>
                  </a:cubicBezTo>
                  <a:cubicBezTo>
                    <a:pt x="1358" y="2519"/>
                    <a:pt x="1390" y="2535"/>
                    <a:pt x="1421" y="2535"/>
                  </a:cubicBezTo>
                  <a:cubicBezTo>
                    <a:pt x="1453" y="2535"/>
                    <a:pt x="1469" y="2535"/>
                    <a:pt x="1500" y="2519"/>
                  </a:cubicBezTo>
                  <a:cubicBezTo>
                    <a:pt x="1532" y="2488"/>
                    <a:pt x="1548" y="2425"/>
                    <a:pt x="1516" y="2377"/>
                  </a:cubicBezTo>
                  <a:cubicBezTo>
                    <a:pt x="1169" y="1951"/>
                    <a:pt x="758" y="1588"/>
                    <a:pt x="332" y="1272"/>
                  </a:cubicBezTo>
                  <a:cubicBezTo>
                    <a:pt x="948" y="1003"/>
                    <a:pt x="1532" y="624"/>
                    <a:pt x="2037" y="166"/>
                  </a:cubicBezTo>
                  <a:cubicBezTo>
                    <a:pt x="2085" y="135"/>
                    <a:pt x="2085" y="71"/>
                    <a:pt x="2037" y="24"/>
                  </a:cubicBezTo>
                  <a:cubicBezTo>
                    <a:pt x="2022" y="8"/>
                    <a:pt x="1998"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2157;p46">
              <a:extLst>
                <a:ext uri="{FF2B5EF4-FFF2-40B4-BE49-F238E27FC236}">
                  <a16:creationId xmlns:a16="http://schemas.microsoft.com/office/drawing/2014/main" id="{E6E35CC2-CE40-A065-87ED-9814C0627E36}"/>
                </a:ext>
              </a:extLst>
            </p:cNvPr>
            <p:cNvSpPr/>
            <p:nvPr/>
          </p:nvSpPr>
          <p:spPr>
            <a:xfrm>
              <a:off x="6070471" y="3011956"/>
              <a:ext cx="78568" cy="106920"/>
            </a:xfrm>
            <a:custGeom>
              <a:avLst/>
              <a:gdLst/>
              <a:ahLst/>
              <a:cxnLst/>
              <a:rect l="l" t="t" r="r" b="b"/>
              <a:pathLst>
                <a:path w="2023" h="2753" extrusionOk="0">
                  <a:moveTo>
                    <a:pt x="1914" y="0"/>
                  </a:moveTo>
                  <a:cubicBezTo>
                    <a:pt x="1888" y="0"/>
                    <a:pt x="1864" y="12"/>
                    <a:pt x="1849" y="36"/>
                  </a:cubicBezTo>
                  <a:cubicBezTo>
                    <a:pt x="1422" y="478"/>
                    <a:pt x="964" y="873"/>
                    <a:pt x="443" y="1220"/>
                  </a:cubicBezTo>
                  <a:cubicBezTo>
                    <a:pt x="364" y="1284"/>
                    <a:pt x="254" y="1331"/>
                    <a:pt x="143" y="1347"/>
                  </a:cubicBezTo>
                  <a:cubicBezTo>
                    <a:pt x="48" y="1347"/>
                    <a:pt x="1" y="1489"/>
                    <a:pt x="96" y="1536"/>
                  </a:cubicBezTo>
                  <a:cubicBezTo>
                    <a:pt x="648" y="1868"/>
                    <a:pt x="1138" y="2263"/>
                    <a:pt x="1580" y="2721"/>
                  </a:cubicBezTo>
                  <a:cubicBezTo>
                    <a:pt x="1596" y="2752"/>
                    <a:pt x="1627" y="2752"/>
                    <a:pt x="1643" y="2752"/>
                  </a:cubicBezTo>
                  <a:cubicBezTo>
                    <a:pt x="1738" y="2752"/>
                    <a:pt x="1770" y="2642"/>
                    <a:pt x="1706" y="2578"/>
                  </a:cubicBezTo>
                  <a:cubicBezTo>
                    <a:pt x="1312" y="2168"/>
                    <a:pt x="869" y="1789"/>
                    <a:pt x="396" y="1473"/>
                  </a:cubicBezTo>
                  <a:cubicBezTo>
                    <a:pt x="443" y="1441"/>
                    <a:pt x="506" y="1410"/>
                    <a:pt x="554" y="1378"/>
                  </a:cubicBezTo>
                  <a:cubicBezTo>
                    <a:pt x="1075" y="1031"/>
                    <a:pt x="1549" y="620"/>
                    <a:pt x="1991" y="162"/>
                  </a:cubicBezTo>
                  <a:cubicBezTo>
                    <a:pt x="2022" y="131"/>
                    <a:pt x="2022" y="67"/>
                    <a:pt x="1991" y="36"/>
                  </a:cubicBezTo>
                  <a:cubicBezTo>
                    <a:pt x="1967" y="12"/>
                    <a:pt x="1939" y="0"/>
                    <a:pt x="1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2158;p46">
              <a:extLst>
                <a:ext uri="{FF2B5EF4-FFF2-40B4-BE49-F238E27FC236}">
                  <a16:creationId xmlns:a16="http://schemas.microsoft.com/office/drawing/2014/main" id="{2CEF8217-B2D1-4AB9-B2C8-87951C5D049D}"/>
                </a:ext>
              </a:extLst>
            </p:cNvPr>
            <p:cNvSpPr/>
            <p:nvPr/>
          </p:nvSpPr>
          <p:spPr>
            <a:xfrm>
              <a:off x="6026933" y="3027802"/>
              <a:ext cx="91423" cy="105172"/>
            </a:xfrm>
            <a:custGeom>
              <a:avLst/>
              <a:gdLst/>
              <a:ahLst/>
              <a:cxnLst/>
              <a:rect l="l" t="t" r="r" b="b"/>
              <a:pathLst>
                <a:path w="2354" h="2708" extrusionOk="0">
                  <a:moveTo>
                    <a:pt x="1621" y="1"/>
                  </a:moveTo>
                  <a:cubicBezTo>
                    <a:pt x="1593" y="1"/>
                    <a:pt x="1566" y="12"/>
                    <a:pt x="1548" y="39"/>
                  </a:cubicBezTo>
                  <a:cubicBezTo>
                    <a:pt x="1201" y="607"/>
                    <a:pt x="680" y="1049"/>
                    <a:pt x="64" y="1318"/>
                  </a:cubicBezTo>
                  <a:cubicBezTo>
                    <a:pt x="32" y="1333"/>
                    <a:pt x="1" y="1365"/>
                    <a:pt x="16" y="1412"/>
                  </a:cubicBezTo>
                  <a:cubicBezTo>
                    <a:pt x="16" y="1460"/>
                    <a:pt x="48" y="1491"/>
                    <a:pt x="95" y="1507"/>
                  </a:cubicBezTo>
                  <a:cubicBezTo>
                    <a:pt x="869" y="1570"/>
                    <a:pt x="1501" y="2076"/>
                    <a:pt x="2196" y="2692"/>
                  </a:cubicBezTo>
                  <a:cubicBezTo>
                    <a:pt x="2212" y="2707"/>
                    <a:pt x="2227" y="2707"/>
                    <a:pt x="2259" y="2707"/>
                  </a:cubicBezTo>
                  <a:cubicBezTo>
                    <a:pt x="2275" y="2707"/>
                    <a:pt x="2306" y="2692"/>
                    <a:pt x="2322" y="2676"/>
                  </a:cubicBezTo>
                  <a:cubicBezTo>
                    <a:pt x="2354" y="2644"/>
                    <a:pt x="2354" y="2581"/>
                    <a:pt x="2322" y="2534"/>
                  </a:cubicBezTo>
                  <a:cubicBezTo>
                    <a:pt x="1833" y="2107"/>
                    <a:pt x="1201" y="1539"/>
                    <a:pt x="443" y="1349"/>
                  </a:cubicBezTo>
                  <a:cubicBezTo>
                    <a:pt x="948" y="1065"/>
                    <a:pt x="1390" y="654"/>
                    <a:pt x="1706" y="149"/>
                  </a:cubicBezTo>
                  <a:cubicBezTo>
                    <a:pt x="1738" y="117"/>
                    <a:pt x="1722" y="54"/>
                    <a:pt x="1690" y="23"/>
                  </a:cubicBezTo>
                  <a:cubicBezTo>
                    <a:pt x="1669" y="9"/>
                    <a:pt x="1645" y="1"/>
                    <a:pt x="1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159;p46">
              <a:extLst>
                <a:ext uri="{FF2B5EF4-FFF2-40B4-BE49-F238E27FC236}">
                  <a16:creationId xmlns:a16="http://schemas.microsoft.com/office/drawing/2014/main" id="{B63A38CB-4EFB-CF26-41BB-ECA5EDDB297B}"/>
                </a:ext>
              </a:extLst>
            </p:cNvPr>
            <p:cNvSpPr/>
            <p:nvPr/>
          </p:nvSpPr>
          <p:spPr>
            <a:xfrm>
              <a:off x="5959976" y="3018675"/>
              <a:ext cx="100744" cy="121639"/>
            </a:xfrm>
            <a:custGeom>
              <a:avLst/>
              <a:gdLst/>
              <a:ahLst/>
              <a:cxnLst/>
              <a:rect l="l" t="t" r="r" b="b"/>
              <a:pathLst>
                <a:path w="2594" h="3132" extrusionOk="0">
                  <a:moveTo>
                    <a:pt x="1993" y="1"/>
                  </a:moveTo>
                  <a:cubicBezTo>
                    <a:pt x="1946" y="1"/>
                    <a:pt x="1911" y="29"/>
                    <a:pt x="1898" y="68"/>
                  </a:cubicBezTo>
                  <a:cubicBezTo>
                    <a:pt x="1614" y="1000"/>
                    <a:pt x="967" y="1790"/>
                    <a:pt x="98" y="2248"/>
                  </a:cubicBezTo>
                  <a:cubicBezTo>
                    <a:pt x="0" y="2289"/>
                    <a:pt x="50" y="2429"/>
                    <a:pt x="139" y="2429"/>
                  </a:cubicBezTo>
                  <a:cubicBezTo>
                    <a:pt x="151" y="2429"/>
                    <a:pt x="164" y="2427"/>
                    <a:pt x="177" y="2421"/>
                  </a:cubicBezTo>
                  <a:cubicBezTo>
                    <a:pt x="339" y="2361"/>
                    <a:pt x="507" y="2332"/>
                    <a:pt x="674" y="2332"/>
                  </a:cubicBezTo>
                  <a:cubicBezTo>
                    <a:pt x="767" y="2332"/>
                    <a:pt x="860" y="2341"/>
                    <a:pt x="951" y="2358"/>
                  </a:cubicBezTo>
                  <a:cubicBezTo>
                    <a:pt x="1267" y="2453"/>
                    <a:pt x="1582" y="2595"/>
                    <a:pt x="1851" y="2785"/>
                  </a:cubicBezTo>
                  <a:cubicBezTo>
                    <a:pt x="2040" y="2911"/>
                    <a:pt x="2246" y="3021"/>
                    <a:pt x="2451" y="3116"/>
                  </a:cubicBezTo>
                  <a:cubicBezTo>
                    <a:pt x="2467" y="3132"/>
                    <a:pt x="2467" y="3132"/>
                    <a:pt x="2483" y="3132"/>
                  </a:cubicBezTo>
                  <a:cubicBezTo>
                    <a:pt x="2530" y="3132"/>
                    <a:pt x="2562" y="3100"/>
                    <a:pt x="2577" y="3069"/>
                  </a:cubicBezTo>
                  <a:cubicBezTo>
                    <a:pt x="2593" y="3021"/>
                    <a:pt x="2562" y="2958"/>
                    <a:pt x="2514" y="2942"/>
                  </a:cubicBezTo>
                  <a:cubicBezTo>
                    <a:pt x="2325" y="2848"/>
                    <a:pt x="2119" y="2737"/>
                    <a:pt x="1946" y="2627"/>
                  </a:cubicBezTo>
                  <a:cubicBezTo>
                    <a:pt x="1646" y="2405"/>
                    <a:pt x="1314" y="2263"/>
                    <a:pt x="982" y="2169"/>
                  </a:cubicBezTo>
                  <a:cubicBezTo>
                    <a:pt x="872" y="2153"/>
                    <a:pt x="761" y="2137"/>
                    <a:pt x="651" y="2137"/>
                  </a:cubicBezTo>
                  <a:cubicBezTo>
                    <a:pt x="1330" y="1632"/>
                    <a:pt x="1835" y="937"/>
                    <a:pt x="2088" y="131"/>
                  </a:cubicBezTo>
                  <a:cubicBezTo>
                    <a:pt x="2104" y="84"/>
                    <a:pt x="2072" y="21"/>
                    <a:pt x="2025" y="5"/>
                  </a:cubicBezTo>
                  <a:cubicBezTo>
                    <a:pt x="2013" y="2"/>
                    <a:pt x="2003" y="1"/>
                    <a:pt x="19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2160;p46">
              <a:extLst>
                <a:ext uri="{FF2B5EF4-FFF2-40B4-BE49-F238E27FC236}">
                  <a16:creationId xmlns:a16="http://schemas.microsoft.com/office/drawing/2014/main" id="{750D75D7-7C1F-5EFB-D7AF-FDB4FB3AFFA8}"/>
                </a:ext>
              </a:extLst>
            </p:cNvPr>
            <p:cNvSpPr/>
            <p:nvPr/>
          </p:nvSpPr>
          <p:spPr>
            <a:xfrm>
              <a:off x="6006077" y="3031958"/>
              <a:ext cx="55848" cy="91812"/>
            </a:xfrm>
            <a:custGeom>
              <a:avLst/>
              <a:gdLst/>
              <a:ahLst/>
              <a:cxnLst/>
              <a:rect l="l" t="t" r="r" b="b"/>
              <a:pathLst>
                <a:path w="1438" h="2364" extrusionOk="0">
                  <a:moveTo>
                    <a:pt x="1043" y="0"/>
                  </a:moveTo>
                  <a:cubicBezTo>
                    <a:pt x="1008" y="0"/>
                    <a:pt x="976" y="17"/>
                    <a:pt x="964" y="58"/>
                  </a:cubicBezTo>
                  <a:cubicBezTo>
                    <a:pt x="790" y="595"/>
                    <a:pt x="474" y="1069"/>
                    <a:pt x="48" y="1432"/>
                  </a:cubicBezTo>
                  <a:cubicBezTo>
                    <a:pt x="16" y="1448"/>
                    <a:pt x="1" y="1495"/>
                    <a:pt x="16" y="1527"/>
                  </a:cubicBezTo>
                  <a:cubicBezTo>
                    <a:pt x="16" y="1558"/>
                    <a:pt x="48" y="1590"/>
                    <a:pt x="80" y="1606"/>
                  </a:cubicBezTo>
                  <a:cubicBezTo>
                    <a:pt x="538" y="1732"/>
                    <a:pt x="932" y="1969"/>
                    <a:pt x="1248" y="2332"/>
                  </a:cubicBezTo>
                  <a:cubicBezTo>
                    <a:pt x="1264" y="2348"/>
                    <a:pt x="1296" y="2364"/>
                    <a:pt x="1327" y="2364"/>
                  </a:cubicBezTo>
                  <a:cubicBezTo>
                    <a:pt x="1343" y="2364"/>
                    <a:pt x="1375" y="2348"/>
                    <a:pt x="1390" y="2332"/>
                  </a:cubicBezTo>
                  <a:cubicBezTo>
                    <a:pt x="1438" y="2300"/>
                    <a:pt x="1438" y="2237"/>
                    <a:pt x="1390" y="2190"/>
                  </a:cubicBezTo>
                  <a:cubicBezTo>
                    <a:pt x="1106" y="1858"/>
                    <a:pt x="727" y="1606"/>
                    <a:pt x="316" y="1463"/>
                  </a:cubicBezTo>
                  <a:cubicBezTo>
                    <a:pt x="696" y="1084"/>
                    <a:pt x="980" y="626"/>
                    <a:pt x="1138" y="121"/>
                  </a:cubicBezTo>
                  <a:cubicBezTo>
                    <a:pt x="1168" y="51"/>
                    <a:pt x="1103"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161;p46">
              <a:extLst>
                <a:ext uri="{FF2B5EF4-FFF2-40B4-BE49-F238E27FC236}">
                  <a16:creationId xmlns:a16="http://schemas.microsoft.com/office/drawing/2014/main" id="{8C215F95-F24F-6AFC-DAC9-85655E599F2B}"/>
                </a:ext>
              </a:extLst>
            </p:cNvPr>
            <p:cNvSpPr/>
            <p:nvPr/>
          </p:nvSpPr>
          <p:spPr>
            <a:xfrm>
              <a:off x="5936168" y="3035803"/>
              <a:ext cx="92045" cy="110065"/>
            </a:xfrm>
            <a:custGeom>
              <a:avLst/>
              <a:gdLst/>
              <a:ahLst/>
              <a:cxnLst/>
              <a:rect l="l" t="t" r="r" b="b"/>
              <a:pathLst>
                <a:path w="2370" h="2834" extrusionOk="0">
                  <a:moveTo>
                    <a:pt x="1732" y="0"/>
                  </a:moveTo>
                  <a:cubicBezTo>
                    <a:pt x="1693" y="0"/>
                    <a:pt x="1655" y="18"/>
                    <a:pt x="1643" y="54"/>
                  </a:cubicBezTo>
                  <a:cubicBezTo>
                    <a:pt x="1232" y="796"/>
                    <a:pt x="695" y="1475"/>
                    <a:pt x="79" y="2059"/>
                  </a:cubicBezTo>
                  <a:cubicBezTo>
                    <a:pt x="0" y="2122"/>
                    <a:pt x="48" y="2233"/>
                    <a:pt x="142" y="2233"/>
                  </a:cubicBezTo>
                  <a:cubicBezTo>
                    <a:pt x="869" y="2233"/>
                    <a:pt x="1580" y="2438"/>
                    <a:pt x="2195" y="2817"/>
                  </a:cubicBezTo>
                  <a:cubicBezTo>
                    <a:pt x="2211" y="2817"/>
                    <a:pt x="2227" y="2817"/>
                    <a:pt x="2259" y="2833"/>
                  </a:cubicBezTo>
                  <a:cubicBezTo>
                    <a:pt x="2290" y="2833"/>
                    <a:pt x="2322" y="2801"/>
                    <a:pt x="2338" y="2770"/>
                  </a:cubicBezTo>
                  <a:cubicBezTo>
                    <a:pt x="2369" y="2723"/>
                    <a:pt x="2353" y="2659"/>
                    <a:pt x="2306" y="2628"/>
                  </a:cubicBezTo>
                  <a:cubicBezTo>
                    <a:pt x="1722" y="2280"/>
                    <a:pt x="1074" y="2075"/>
                    <a:pt x="395" y="2043"/>
                  </a:cubicBezTo>
                  <a:cubicBezTo>
                    <a:pt x="948" y="1475"/>
                    <a:pt x="1422" y="843"/>
                    <a:pt x="1801" y="148"/>
                  </a:cubicBezTo>
                  <a:cubicBezTo>
                    <a:pt x="1832" y="101"/>
                    <a:pt x="1816" y="38"/>
                    <a:pt x="1769" y="6"/>
                  </a:cubicBezTo>
                  <a:cubicBezTo>
                    <a:pt x="1757" y="2"/>
                    <a:pt x="1744" y="0"/>
                    <a:pt x="1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162;p46">
              <a:extLst>
                <a:ext uri="{FF2B5EF4-FFF2-40B4-BE49-F238E27FC236}">
                  <a16:creationId xmlns:a16="http://schemas.microsoft.com/office/drawing/2014/main" id="{E0D3219A-5A05-DB6B-18B8-9FC7D6DD0CC3}"/>
                </a:ext>
              </a:extLst>
            </p:cNvPr>
            <p:cNvSpPr/>
            <p:nvPr/>
          </p:nvSpPr>
          <p:spPr>
            <a:xfrm>
              <a:off x="5895077" y="3048775"/>
              <a:ext cx="74646" cy="109988"/>
            </a:xfrm>
            <a:custGeom>
              <a:avLst/>
              <a:gdLst/>
              <a:ahLst/>
              <a:cxnLst/>
              <a:rect l="l" t="t" r="r" b="b"/>
              <a:pathLst>
                <a:path w="1922" h="2832" extrusionOk="0">
                  <a:moveTo>
                    <a:pt x="1529" y="1"/>
                  </a:moveTo>
                  <a:cubicBezTo>
                    <a:pt x="1488" y="1"/>
                    <a:pt x="1451" y="42"/>
                    <a:pt x="1437" y="83"/>
                  </a:cubicBezTo>
                  <a:cubicBezTo>
                    <a:pt x="1232" y="951"/>
                    <a:pt x="742" y="1741"/>
                    <a:pt x="48" y="2310"/>
                  </a:cubicBezTo>
                  <a:cubicBezTo>
                    <a:pt x="16" y="2341"/>
                    <a:pt x="0" y="2389"/>
                    <a:pt x="32" y="2420"/>
                  </a:cubicBezTo>
                  <a:cubicBezTo>
                    <a:pt x="48" y="2467"/>
                    <a:pt x="79" y="2483"/>
                    <a:pt x="127" y="2483"/>
                  </a:cubicBezTo>
                  <a:cubicBezTo>
                    <a:pt x="187" y="2480"/>
                    <a:pt x="247" y="2478"/>
                    <a:pt x="307" y="2478"/>
                  </a:cubicBezTo>
                  <a:cubicBezTo>
                    <a:pt x="786" y="2478"/>
                    <a:pt x="1271" y="2589"/>
                    <a:pt x="1706" y="2799"/>
                  </a:cubicBezTo>
                  <a:cubicBezTo>
                    <a:pt x="1722" y="2815"/>
                    <a:pt x="1737" y="2815"/>
                    <a:pt x="1753" y="2815"/>
                  </a:cubicBezTo>
                  <a:lnTo>
                    <a:pt x="1753" y="2831"/>
                  </a:lnTo>
                  <a:cubicBezTo>
                    <a:pt x="1758" y="2831"/>
                    <a:pt x="1763" y="2832"/>
                    <a:pt x="1768" y="2832"/>
                  </a:cubicBezTo>
                  <a:cubicBezTo>
                    <a:pt x="1883" y="2832"/>
                    <a:pt x="1922" y="2656"/>
                    <a:pt x="1801" y="2625"/>
                  </a:cubicBezTo>
                  <a:cubicBezTo>
                    <a:pt x="1358" y="2420"/>
                    <a:pt x="869" y="2310"/>
                    <a:pt x="395" y="2278"/>
                  </a:cubicBezTo>
                  <a:cubicBezTo>
                    <a:pt x="1011" y="1694"/>
                    <a:pt x="1437" y="951"/>
                    <a:pt x="1627" y="130"/>
                  </a:cubicBezTo>
                  <a:cubicBezTo>
                    <a:pt x="1643" y="67"/>
                    <a:pt x="1611" y="20"/>
                    <a:pt x="1548" y="4"/>
                  </a:cubicBezTo>
                  <a:cubicBezTo>
                    <a:pt x="1542" y="2"/>
                    <a:pt x="1535" y="1"/>
                    <a:pt x="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2163;p46">
              <a:extLst>
                <a:ext uri="{FF2B5EF4-FFF2-40B4-BE49-F238E27FC236}">
                  <a16:creationId xmlns:a16="http://schemas.microsoft.com/office/drawing/2014/main" id="{5235AAC6-6074-AEB9-7A50-2735013BB210}"/>
                </a:ext>
              </a:extLst>
            </p:cNvPr>
            <p:cNvSpPr/>
            <p:nvPr/>
          </p:nvSpPr>
          <p:spPr>
            <a:xfrm>
              <a:off x="5862570" y="3081011"/>
              <a:ext cx="63810" cy="92433"/>
            </a:xfrm>
            <a:custGeom>
              <a:avLst/>
              <a:gdLst/>
              <a:ahLst/>
              <a:cxnLst/>
              <a:rect l="l" t="t" r="r" b="b"/>
              <a:pathLst>
                <a:path w="1643" h="2380" extrusionOk="0">
                  <a:moveTo>
                    <a:pt x="1358" y="1"/>
                  </a:moveTo>
                  <a:cubicBezTo>
                    <a:pt x="1317" y="1"/>
                    <a:pt x="1276" y="24"/>
                    <a:pt x="1264" y="74"/>
                  </a:cubicBezTo>
                  <a:cubicBezTo>
                    <a:pt x="1058" y="800"/>
                    <a:pt x="632" y="1448"/>
                    <a:pt x="63" y="1938"/>
                  </a:cubicBezTo>
                  <a:cubicBezTo>
                    <a:pt x="0" y="2001"/>
                    <a:pt x="32" y="2111"/>
                    <a:pt x="127" y="2111"/>
                  </a:cubicBezTo>
                  <a:cubicBezTo>
                    <a:pt x="569" y="2143"/>
                    <a:pt x="1027" y="2222"/>
                    <a:pt x="1453" y="2364"/>
                  </a:cubicBezTo>
                  <a:lnTo>
                    <a:pt x="1500" y="2380"/>
                  </a:lnTo>
                  <a:lnTo>
                    <a:pt x="1516" y="2380"/>
                  </a:lnTo>
                  <a:cubicBezTo>
                    <a:pt x="1564" y="2380"/>
                    <a:pt x="1611" y="2348"/>
                    <a:pt x="1627" y="2301"/>
                  </a:cubicBezTo>
                  <a:cubicBezTo>
                    <a:pt x="1643" y="2253"/>
                    <a:pt x="1611" y="2190"/>
                    <a:pt x="1548" y="2190"/>
                  </a:cubicBezTo>
                  <a:lnTo>
                    <a:pt x="1516" y="2174"/>
                  </a:lnTo>
                  <a:cubicBezTo>
                    <a:pt x="1137" y="2064"/>
                    <a:pt x="758" y="1969"/>
                    <a:pt x="379" y="1938"/>
                  </a:cubicBezTo>
                  <a:cubicBezTo>
                    <a:pt x="885" y="1432"/>
                    <a:pt x="1264" y="816"/>
                    <a:pt x="1453" y="137"/>
                  </a:cubicBezTo>
                  <a:cubicBezTo>
                    <a:pt x="1482" y="52"/>
                    <a:pt x="1419"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8" name="Título 2">
            <a:extLst>
              <a:ext uri="{FF2B5EF4-FFF2-40B4-BE49-F238E27FC236}">
                <a16:creationId xmlns:a16="http://schemas.microsoft.com/office/drawing/2014/main" id="{F3865276-4874-6239-086D-6B4AF5E207E9}"/>
              </a:ext>
            </a:extLst>
          </p:cNvPr>
          <p:cNvSpPr>
            <a:spLocks noGrp="1"/>
          </p:cNvSpPr>
          <p:nvPr>
            <p:ph type="title"/>
          </p:nvPr>
        </p:nvSpPr>
        <p:spPr>
          <a:xfrm>
            <a:off x="200454" y="268986"/>
            <a:ext cx="5536520" cy="1032747"/>
          </a:xfrm>
        </p:spPr>
        <p:txBody>
          <a:bodyPr/>
          <a:lstStyle/>
          <a:p>
            <a:pPr algn="ctr"/>
            <a:r>
              <a:rPr lang="es-CO" sz="2800" dirty="0">
                <a:solidFill>
                  <a:schemeClr val="accent5"/>
                </a:solidFill>
              </a:rPr>
              <a:t>FOMMUR- Fondo de fomento para Mujeres Rurales</a:t>
            </a:r>
          </a:p>
        </p:txBody>
      </p:sp>
      <p:pic>
        <p:nvPicPr>
          <p:cNvPr id="229" name="Imagen 228">
            <a:extLst>
              <a:ext uri="{FF2B5EF4-FFF2-40B4-BE49-F238E27FC236}">
                <a16:creationId xmlns:a16="http://schemas.microsoft.com/office/drawing/2014/main" id="{E78AF42C-2B3F-7EDE-B162-51954AE9E110}"/>
              </a:ext>
            </a:extLst>
          </p:cNvPr>
          <p:cNvPicPr>
            <a:picLocks noChangeAspect="1"/>
          </p:cNvPicPr>
          <p:nvPr/>
        </p:nvPicPr>
        <p:blipFill>
          <a:blip r:embed="rId2"/>
          <a:stretch>
            <a:fillRect/>
          </a:stretch>
        </p:blipFill>
        <p:spPr>
          <a:xfrm>
            <a:off x="5586834" y="505344"/>
            <a:ext cx="3356712" cy="1888151"/>
          </a:xfrm>
          <a:prstGeom prst="rect">
            <a:avLst/>
          </a:prstGeom>
        </p:spPr>
      </p:pic>
      <p:sp>
        <p:nvSpPr>
          <p:cNvPr id="230" name="CuadroTexto 229">
            <a:extLst>
              <a:ext uri="{FF2B5EF4-FFF2-40B4-BE49-F238E27FC236}">
                <a16:creationId xmlns:a16="http://schemas.microsoft.com/office/drawing/2014/main" id="{31C17CF0-FAF0-F33C-071A-51C0F1D94EF4}"/>
              </a:ext>
            </a:extLst>
          </p:cNvPr>
          <p:cNvSpPr txBox="1"/>
          <p:nvPr/>
        </p:nvSpPr>
        <p:spPr>
          <a:xfrm>
            <a:off x="4093714" y="2838128"/>
            <a:ext cx="3434004" cy="369332"/>
          </a:xfrm>
          <a:prstGeom prst="rect">
            <a:avLst/>
          </a:prstGeom>
          <a:noFill/>
        </p:spPr>
        <p:txBody>
          <a:bodyPr wrap="square">
            <a:spAutoFit/>
          </a:bodyPr>
          <a:lstStyle/>
          <a:p>
            <a:pPr marL="0" indent="0" algn="ctr">
              <a:buFont typeface="Roboto"/>
              <a:buNone/>
            </a:pPr>
            <a:r>
              <a:rPr lang="es-ES" sz="1800" b="1" dirty="0">
                <a:solidFill>
                  <a:schemeClr val="tx1"/>
                </a:solidFill>
              </a:rPr>
              <a:t>Objetivos del Programa</a:t>
            </a:r>
          </a:p>
        </p:txBody>
      </p:sp>
      <p:sp>
        <p:nvSpPr>
          <p:cNvPr id="231" name="Google Shape;1242;p43">
            <a:extLst>
              <a:ext uri="{FF2B5EF4-FFF2-40B4-BE49-F238E27FC236}">
                <a16:creationId xmlns:a16="http://schemas.microsoft.com/office/drawing/2014/main" id="{06BD29C1-DB69-820C-FAA5-22FBE40075A3}"/>
              </a:ext>
            </a:extLst>
          </p:cNvPr>
          <p:cNvSpPr txBox="1">
            <a:spLocks/>
          </p:cNvSpPr>
          <p:nvPr/>
        </p:nvSpPr>
        <p:spPr>
          <a:xfrm>
            <a:off x="4383455" y="3337194"/>
            <a:ext cx="4232631" cy="14845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0" indent="0" algn="just">
              <a:buFont typeface="Roboto"/>
              <a:buNone/>
            </a:pPr>
            <a:r>
              <a:rPr lang="es-ES" b="1" dirty="0"/>
              <a:t>impulsar y apoyar planes, programas y proyectos por medio de convocatorias, en cabeza del administrador, de las actividades rurales establecidas en el artículo 3 de la Ley 731 de 2002, y actividades de divulgación y capacitación, que permitan la incorporación y consolidación de las mujeres rurales, priorizando a las de bajos recursos, y sus organizaciones, dentro de la política económica y social del país.</a:t>
            </a:r>
          </a:p>
        </p:txBody>
      </p:sp>
      <p:grpSp>
        <p:nvGrpSpPr>
          <p:cNvPr id="232" name="Google Shape;1268;p43">
            <a:extLst>
              <a:ext uri="{FF2B5EF4-FFF2-40B4-BE49-F238E27FC236}">
                <a16:creationId xmlns:a16="http://schemas.microsoft.com/office/drawing/2014/main" id="{BEAF122C-F23E-2F55-9A73-F3514E05B908}"/>
              </a:ext>
            </a:extLst>
          </p:cNvPr>
          <p:cNvGrpSpPr/>
          <p:nvPr/>
        </p:nvGrpSpPr>
        <p:grpSpPr>
          <a:xfrm rot="425839">
            <a:off x="3433614" y="4094250"/>
            <a:ext cx="472030" cy="395987"/>
            <a:chOff x="755350" y="1002550"/>
            <a:chExt cx="434100" cy="402000"/>
          </a:xfrm>
        </p:grpSpPr>
        <p:sp>
          <p:nvSpPr>
            <p:cNvPr id="233" name="Google Shape;1269;p43">
              <a:extLst>
                <a:ext uri="{FF2B5EF4-FFF2-40B4-BE49-F238E27FC236}">
                  <a16:creationId xmlns:a16="http://schemas.microsoft.com/office/drawing/2014/main" id="{60AEA86A-304E-14D4-1664-37065EAF3B59}"/>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1270;p43">
              <a:extLst>
                <a:ext uri="{FF2B5EF4-FFF2-40B4-BE49-F238E27FC236}">
                  <a16:creationId xmlns:a16="http://schemas.microsoft.com/office/drawing/2014/main" id="{64270D2F-0912-514B-79AF-BEF81B76B762}"/>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1271;p43">
              <a:extLst>
                <a:ext uri="{FF2B5EF4-FFF2-40B4-BE49-F238E27FC236}">
                  <a16:creationId xmlns:a16="http://schemas.microsoft.com/office/drawing/2014/main" id="{2706ABDF-28C3-C382-BC28-5E67AC22C37D}"/>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36" name="Google Shape;698;p30">
            <a:extLst>
              <a:ext uri="{FF2B5EF4-FFF2-40B4-BE49-F238E27FC236}">
                <a16:creationId xmlns:a16="http://schemas.microsoft.com/office/drawing/2014/main" id="{5FC91B52-AF80-71C5-B7A8-145632045C4D}"/>
              </a:ext>
            </a:extLst>
          </p:cNvPr>
          <p:cNvGrpSpPr/>
          <p:nvPr/>
        </p:nvGrpSpPr>
        <p:grpSpPr>
          <a:xfrm rot="2209906">
            <a:off x="2214718" y="2137657"/>
            <a:ext cx="763136" cy="718731"/>
            <a:chOff x="7247025" y="3467025"/>
            <a:chExt cx="875183" cy="918284"/>
          </a:xfrm>
        </p:grpSpPr>
        <p:sp>
          <p:nvSpPr>
            <p:cNvPr id="237" name="Google Shape;699;p30">
              <a:extLst>
                <a:ext uri="{FF2B5EF4-FFF2-40B4-BE49-F238E27FC236}">
                  <a16:creationId xmlns:a16="http://schemas.microsoft.com/office/drawing/2014/main" id="{76B54AB2-6854-E501-D575-6B5D6ED26656}"/>
                </a:ext>
              </a:extLst>
            </p:cNvPr>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700;p30">
              <a:extLst>
                <a:ext uri="{FF2B5EF4-FFF2-40B4-BE49-F238E27FC236}">
                  <a16:creationId xmlns:a16="http://schemas.microsoft.com/office/drawing/2014/main" id="{80D763F7-CCE3-081B-5579-7F485429F0FA}"/>
                </a:ext>
              </a:extLst>
            </p:cNvPr>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701;p30">
              <a:extLst>
                <a:ext uri="{FF2B5EF4-FFF2-40B4-BE49-F238E27FC236}">
                  <a16:creationId xmlns:a16="http://schemas.microsoft.com/office/drawing/2014/main" id="{769D34FE-79B3-FEC4-7E50-9BFE70999CFF}"/>
                </a:ext>
              </a:extLst>
            </p:cNvPr>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702;p30">
              <a:extLst>
                <a:ext uri="{FF2B5EF4-FFF2-40B4-BE49-F238E27FC236}">
                  <a16:creationId xmlns:a16="http://schemas.microsoft.com/office/drawing/2014/main" id="{38697068-3A79-B710-9093-5594B9059538}"/>
                </a:ext>
              </a:extLst>
            </p:cNvPr>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703;p30">
              <a:extLst>
                <a:ext uri="{FF2B5EF4-FFF2-40B4-BE49-F238E27FC236}">
                  <a16:creationId xmlns:a16="http://schemas.microsoft.com/office/drawing/2014/main" id="{B4E71C75-40F4-71E7-1EBB-44BF0D465F15}"/>
                </a:ext>
              </a:extLst>
            </p:cNvPr>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704;p30">
              <a:extLst>
                <a:ext uri="{FF2B5EF4-FFF2-40B4-BE49-F238E27FC236}">
                  <a16:creationId xmlns:a16="http://schemas.microsoft.com/office/drawing/2014/main" id="{0280E9B8-5B81-F539-EFC1-8CDD8C72C654}"/>
                </a:ext>
              </a:extLst>
            </p:cNvPr>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705;p30">
              <a:extLst>
                <a:ext uri="{FF2B5EF4-FFF2-40B4-BE49-F238E27FC236}">
                  <a16:creationId xmlns:a16="http://schemas.microsoft.com/office/drawing/2014/main" id="{80608B0E-18FC-EC97-00AF-41740683D379}"/>
                </a:ext>
              </a:extLst>
            </p:cNvPr>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706;p30">
              <a:extLst>
                <a:ext uri="{FF2B5EF4-FFF2-40B4-BE49-F238E27FC236}">
                  <a16:creationId xmlns:a16="http://schemas.microsoft.com/office/drawing/2014/main" id="{ECBCCD78-5BB4-AE4C-6AA2-1D00E52F3460}"/>
                </a:ext>
              </a:extLst>
            </p:cNvPr>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998522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3">
            <a:extLst>
              <a:ext uri="{FF2B5EF4-FFF2-40B4-BE49-F238E27FC236}">
                <a16:creationId xmlns:a16="http://schemas.microsoft.com/office/drawing/2014/main" id="{07215DA2-1EBF-0528-F84E-8320EF3B9D77}"/>
              </a:ext>
            </a:extLst>
          </p:cNvPr>
          <p:cNvSpPr>
            <a:spLocks noGrp="1"/>
          </p:cNvSpPr>
          <p:nvPr>
            <p:ph type="title"/>
          </p:nvPr>
        </p:nvSpPr>
        <p:spPr>
          <a:xfrm>
            <a:off x="324329" y="413040"/>
            <a:ext cx="2604847" cy="455697"/>
          </a:xfrm>
        </p:spPr>
        <p:txBody>
          <a:bodyPr/>
          <a:lstStyle/>
          <a:p>
            <a:pPr algn="ctr"/>
            <a:r>
              <a:rPr lang="es-CO" sz="2800" dirty="0">
                <a:solidFill>
                  <a:schemeClr val="tx1"/>
                </a:solidFill>
              </a:rPr>
              <a:t>Requisitos</a:t>
            </a:r>
          </a:p>
        </p:txBody>
      </p:sp>
      <p:sp>
        <p:nvSpPr>
          <p:cNvPr id="7" name="Rectángulo 6">
            <a:extLst>
              <a:ext uri="{FF2B5EF4-FFF2-40B4-BE49-F238E27FC236}">
                <a16:creationId xmlns:a16="http://schemas.microsoft.com/office/drawing/2014/main" id="{CA6F6207-0216-B81F-3A8B-29DD914AF048}"/>
              </a:ext>
            </a:extLst>
          </p:cNvPr>
          <p:cNvSpPr/>
          <p:nvPr/>
        </p:nvSpPr>
        <p:spPr>
          <a:xfrm>
            <a:off x="159697" y="1626529"/>
            <a:ext cx="2604847" cy="293140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s-ES" sz="1200" b="1" dirty="0">
                <a:solidFill>
                  <a:schemeClr val="accent5"/>
                </a:solidFill>
              </a:rPr>
              <a:t>La mujer rural, individualmente considerada, que sin distinción de ninguna naturaleza e independientemente del lugar donde viva, ejerza una actividad productiva relacionada directamente con lo rural.                    </a:t>
            </a:r>
          </a:p>
          <a:p>
            <a:pPr marL="171450" indent="-171450">
              <a:buFont typeface="Arial" panose="020B0604020202020204" pitchFamily="34" charset="0"/>
              <a:buChar char="•"/>
            </a:pPr>
            <a:r>
              <a:rPr lang="es-ES" sz="1200" b="1" dirty="0">
                <a:solidFill>
                  <a:schemeClr val="accent5"/>
                </a:solidFill>
              </a:rPr>
              <a:t> Las mujeres rurales que hacen parte de organizaciones legalmente constituidas o no, sean estas organizaciones rurales mixtas o integradas en su totalidad por mujeres</a:t>
            </a:r>
            <a:endParaRPr lang="es-CO" sz="1200" b="1" dirty="0">
              <a:solidFill>
                <a:schemeClr val="accent5"/>
              </a:solidFill>
            </a:endParaRPr>
          </a:p>
        </p:txBody>
      </p:sp>
      <p:pic>
        <p:nvPicPr>
          <p:cNvPr id="42" name="Imagen 41">
            <a:extLst>
              <a:ext uri="{FF2B5EF4-FFF2-40B4-BE49-F238E27FC236}">
                <a16:creationId xmlns:a16="http://schemas.microsoft.com/office/drawing/2014/main" id="{676CE644-049C-783F-8647-B784070EF1F9}"/>
              </a:ext>
            </a:extLst>
          </p:cNvPr>
          <p:cNvPicPr>
            <a:picLocks noChangeAspect="1"/>
          </p:cNvPicPr>
          <p:nvPr/>
        </p:nvPicPr>
        <p:blipFill>
          <a:blip r:embed="rId2"/>
          <a:stretch>
            <a:fillRect/>
          </a:stretch>
        </p:blipFill>
        <p:spPr>
          <a:xfrm>
            <a:off x="7373418" y="1585599"/>
            <a:ext cx="1682642" cy="1749704"/>
          </a:xfrm>
          <a:prstGeom prst="rect">
            <a:avLst/>
          </a:prstGeom>
        </p:spPr>
      </p:pic>
      <p:grpSp>
        <p:nvGrpSpPr>
          <p:cNvPr id="83" name="Google Shape;1250;p43">
            <a:extLst>
              <a:ext uri="{FF2B5EF4-FFF2-40B4-BE49-F238E27FC236}">
                <a16:creationId xmlns:a16="http://schemas.microsoft.com/office/drawing/2014/main" id="{28C43EB3-F8C6-FC0E-F10B-46B94168F740}"/>
              </a:ext>
            </a:extLst>
          </p:cNvPr>
          <p:cNvGrpSpPr/>
          <p:nvPr/>
        </p:nvGrpSpPr>
        <p:grpSpPr>
          <a:xfrm>
            <a:off x="7440355" y="3484073"/>
            <a:ext cx="1593584" cy="1546409"/>
            <a:chOff x="218700" y="256375"/>
            <a:chExt cx="804800" cy="780975"/>
          </a:xfrm>
        </p:grpSpPr>
        <p:sp>
          <p:nvSpPr>
            <p:cNvPr id="84" name="Google Shape;1251;p43">
              <a:extLst>
                <a:ext uri="{FF2B5EF4-FFF2-40B4-BE49-F238E27FC236}">
                  <a16:creationId xmlns:a16="http://schemas.microsoft.com/office/drawing/2014/main" id="{F06B7944-B7D0-E0C7-19E6-FA66826F02FD}"/>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252;p43">
              <a:extLst>
                <a:ext uri="{FF2B5EF4-FFF2-40B4-BE49-F238E27FC236}">
                  <a16:creationId xmlns:a16="http://schemas.microsoft.com/office/drawing/2014/main" id="{406C93D9-C58B-B377-3286-45F68D72AD3A}"/>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253;p43">
              <a:extLst>
                <a:ext uri="{FF2B5EF4-FFF2-40B4-BE49-F238E27FC236}">
                  <a16:creationId xmlns:a16="http://schemas.microsoft.com/office/drawing/2014/main" id="{23629E2A-3BCC-DA3C-F0DF-D57EBE6C3299}"/>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254;p43">
              <a:extLst>
                <a:ext uri="{FF2B5EF4-FFF2-40B4-BE49-F238E27FC236}">
                  <a16:creationId xmlns:a16="http://schemas.microsoft.com/office/drawing/2014/main" id="{8BEF5BFB-D12F-F7B4-BC25-85ACF3AAD7A4}"/>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255;p43">
              <a:extLst>
                <a:ext uri="{FF2B5EF4-FFF2-40B4-BE49-F238E27FC236}">
                  <a16:creationId xmlns:a16="http://schemas.microsoft.com/office/drawing/2014/main" id="{E38DD654-0E0E-B6FA-8E08-1CFCCF3546E7}"/>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256;p43">
              <a:extLst>
                <a:ext uri="{FF2B5EF4-FFF2-40B4-BE49-F238E27FC236}">
                  <a16:creationId xmlns:a16="http://schemas.microsoft.com/office/drawing/2014/main" id="{F37F5F50-C26A-052B-1544-23C9671FF507}"/>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257;p43">
              <a:extLst>
                <a:ext uri="{FF2B5EF4-FFF2-40B4-BE49-F238E27FC236}">
                  <a16:creationId xmlns:a16="http://schemas.microsoft.com/office/drawing/2014/main" id="{DC006B3C-3BA5-BC6C-E33B-211E6EF00EA2}"/>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258;p43">
              <a:extLst>
                <a:ext uri="{FF2B5EF4-FFF2-40B4-BE49-F238E27FC236}">
                  <a16:creationId xmlns:a16="http://schemas.microsoft.com/office/drawing/2014/main" id="{0B9BBAD8-C1E7-E634-D08A-18ED702F7906}"/>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259;p43">
              <a:extLst>
                <a:ext uri="{FF2B5EF4-FFF2-40B4-BE49-F238E27FC236}">
                  <a16:creationId xmlns:a16="http://schemas.microsoft.com/office/drawing/2014/main" id="{830A3BB1-CA56-5C34-F603-44B808419558}"/>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260;p43">
              <a:extLst>
                <a:ext uri="{FF2B5EF4-FFF2-40B4-BE49-F238E27FC236}">
                  <a16:creationId xmlns:a16="http://schemas.microsoft.com/office/drawing/2014/main" id="{07B6C780-DDFA-2BAB-935C-E8B3EA2BB36F}"/>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261;p43">
              <a:extLst>
                <a:ext uri="{FF2B5EF4-FFF2-40B4-BE49-F238E27FC236}">
                  <a16:creationId xmlns:a16="http://schemas.microsoft.com/office/drawing/2014/main" id="{D29DE32A-B5AF-D973-B99E-9883137A1E28}"/>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262;p43">
              <a:extLst>
                <a:ext uri="{FF2B5EF4-FFF2-40B4-BE49-F238E27FC236}">
                  <a16:creationId xmlns:a16="http://schemas.microsoft.com/office/drawing/2014/main" id="{53E7A414-B3C1-6F91-0B74-82F0FBF01486}"/>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263;p43">
              <a:extLst>
                <a:ext uri="{FF2B5EF4-FFF2-40B4-BE49-F238E27FC236}">
                  <a16:creationId xmlns:a16="http://schemas.microsoft.com/office/drawing/2014/main" id="{7AAA73AF-A2D4-5A86-60DD-D1DDF4865D28}"/>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264;p43">
              <a:extLst>
                <a:ext uri="{FF2B5EF4-FFF2-40B4-BE49-F238E27FC236}">
                  <a16:creationId xmlns:a16="http://schemas.microsoft.com/office/drawing/2014/main" id="{CBBB8C35-83B2-99E9-F5B9-DDD92BB4B939}"/>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265;p43">
              <a:extLst>
                <a:ext uri="{FF2B5EF4-FFF2-40B4-BE49-F238E27FC236}">
                  <a16:creationId xmlns:a16="http://schemas.microsoft.com/office/drawing/2014/main" id="{6D7C6F2F-4F3B-282C-6EA7-AF71E2271043}"/>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266;p43">
              <a:extLst>
                <a:ext uri="{FF2B5EF4-FFF2-40B4-BE49-F238E27FC236}">
                  <a16:creationId xmlns:a16="http://schemas.microsoft.com/office/drawing/2014/main" id="{2B58F75F-4BB8-13D4-0B08-702CFC62B5E8}"/>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00" name="Imagen 99">
            <a:extLst>
              <a:ext uri="{FF2B5EF4-FFF2-40B4-BE49-F238E27FC236}">
                <a16:creationId xmlns:a16="http://schemas.microsoft.com/office/drawing/2014/main" id="{1E44A8FF-F7A3-DCA5-EA21-7B93A2BC7B2B}"/>
              </a:ext>
            </a:extLst>
          </p:cNvPr>
          <p:cNvPicPr>
            <a:picLocks noChangeAspect="1"/>
          </p:cNvPicPr>
          <p:nvPr/>
        </p:nvPicPr>
        <p:blipFill>
          <a:blip r:embed="rId3"/>
          <a:stretch>
            <a:fillRect/>
          </a:stretch>
        </p:blipFill>
        <p:spPr>
          <a:xfrm>
            <a:off x="7466136" y="113018"/>
            <a:ext cx="1567803" cy="881890"/>
          </a:xfrm>
          <a:prstGeom prst="rect">
            <a:avLst/>
          </a:prstGeom>
        </p:spPr>
      </p:pic>
      <p:sp>
        <p:nvSpPr>
          <p:cNvPr id="101" name="Rectángulo 100">
            <a:extLst>
              <a:ext uri="{FF2B5EF4-FFF2-40B4-BE49-F238E27FC236}">
                <a16:creationId xmlns:a16="http://schemas.microsoft.com/office/drawing/2014/main" id="{8DC36CF7-69CD-584F-48F0-23EEDC0B7E93}"/>
              </a:ext>
            </a:extLst>
          </p:cNvPr>
          <p:cNvSpPr/>
          <p:nvPr/>
        </p:nvSpPr>
        <p:spPr>
          <a:xfrm>
            <a:off x="3059728" y="830645"/>
            <a:ext cx="4051188" cy="37633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171450" indent="-171450" algn="just">
              <a:buFont typeface="Arial" panose="020B0604020202020204" pitchFamily="34" charset="0"/>
              <a:buChar char="•"/>
            </a:pPr>
            <a:r>
              <a:rPr lang="es-ES" sz="1200" b="1" dirty="0"/>
              <a:t>Tener el registro en el Sisbén actualizado dentro de los seis (6) meses anteriores a la apertura de la convocatoria.                                                      Certificación de pertenencia a un pueblo, comunidad o grupo étnico debidamente registrado ante el Ministerio del Interior.</a:t>
            </a:r>
          </a:p>
          <a:p>
            <a:pPr marL="171450" indent="-171450" algn="just">
              <a:buFont typeface="Arial" panose="020B0604020202020204" pitchFamily="34" charset="0"/>
              <a:buChar char="•"/>
            </a:pPr>
            <a:r>
              <a:rPr lang="es-ES" sz="1200" b="1" dirty="0"/>
              <a:t>Estar clasificada en la base certificada nacional del Sistema de Identificación de Potenciales Beneficiarios de Programas Sociales (Sisbén) en cualquiera de los grupos A, B o C correspondientes a la población pobre o vulnerable, o los que hagan sus veces.</a:t>
            </a:r>
          </a:p>
          <a:p>
            <a:pPr marL="171450" indent="-171450" algn="just">
              <a:buFont typeface="Arial" panose="020B0604020202020204" pitchFamily="34" charset="0"/>
              <a:buChar char="•"/>
            </a:pPr>
            <a:r>
              <a:rPr lang="es-ES" sz="1200" b="1" dirty="0"/>
              <a:t>No estar inmersa en inhabilidades o incompatibilidades para contratar dispuestas en la constitución y en la ley, especialmente la Ley 80 de 1993. </a:t>
            </a:r>
          </a:p>
          <a:p>
            <a:pPr marL="171450" indent="-171450" algn="just">
              <a:buFont typeface="Arial" panose="020B0604020202020204" pitchFamily="34" charset="0"/>
              <a:buChar char="•"/>
            </a:pPr>
            <a:r>
              <a:rPr lang="es-ES" sz="1200" b="1" dirty="0"/>
              <a:t>No ostentar la condición de servidor público descrita en el artículo 8 de la Ley 80 de 1993 </a:t>
            </a:r>
          </a:p>
          <a:p>
            <a:pPr marL="171450" indent="-171450" algn="just">
              <a:buFont typeface="Arial" panose="020B0604020202020204" pitchFamily="34" charset="0"/>
              <a:buChar char="•"/>
            </a:pPr>
            <a:r>
              <a:rPr lang="es-ES" sz="1200" b="1" dirty="0"/>
              <a:t>No fungir como colaborador del administrador del FOMMUR.</a:t>
            </a:r>
          </a:p>
        </p:txBody>
      </p:sp>
    </p:spTree>
    <p:extLst>
      <p:ext uri="{BB962C8B-B14F-4D97-AF65-F5344CB8AC3E}">
        <p14:creationId xmlns:p14="http://schemas.microsoft.com/office/powerpoint/2010/main" val="1072063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F592643-A820-574A-9416-9E876BFEACB3}"/>
              </a:ext>
            </a:extLst>
          </p:cNvPr>
          <p:cNvSpPr/>
          <p:nvPr/>
        </p:nvSpPr>
        <p:spPr>
          <a:xfrm>
            <a:off x="3229561" y="528123"/>
            <a:ext cx="4051188" cy="444353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171450" indent="-171450" algn="just">
              <a:buFont typeface="Arial" panose="020B0604020202020204" pitchFamily="34" charset="0"/>
              <a:buChar char="•"/>
            </a:pPr>
            <a:r>
              <a:rPr lang="es-ES" sz="1200" b="1" dirty="0">
                <a:solidFill>
                  <a:schemeClr val="accent5"/>
                </a:solidFill>
              </a:rPr>
              <a:t>Que el predio donde se implemente la iniciativa productiva sea rural, no esté en una zona que presente alto riesgo no mitigable y que esté acorde con el uso y tratamientos del suelo de conformidad con el respectivo instrumento de ordenamiento territorial aplicable.                              </a:t>
            </a:r>
          </a:p>
          <a:p>
            <a:pPr marL="171450" indent="-171450" algn="just">
              <a:buFont typeface="Arial" panose="020B0604020202020204" pitchFamily="34" charset="0"/>
              <a:buChar char="•"/>
            </a:pPr>
            <a:r>
              <a:rPr lang="es-ES" sz="1200" b="1" dirty="0">
                <a:solidFill>
                  <a:schemeClr val="accent5"/>
                </a:solidFill>
              </a:rPr>
              <a:t>No tener nexo de parentesco hasta el cuarto grado de consanguinidad, segundo de afinidad, y primero civil con funcionarios o contratistas del Ministerio de Agricultura y Desarrollo Rural, Departamento Nacional de Planeación, ni del Administrador del fondo.</a:t>
            </a:r>
          </a:p>
          <a:p>
            <a:pPr marL="171450" indent="-171450" algn="just">
              <a:buFont typeface="Arial" panose="020B0604020202020204" pitchFamily="34" charset="0"/>
              <a:buChar char="•"/>
            </a:pPr>
            <a:r>
              <a:rPr lang="es-ES" sz="1200" b="1" dirty="0">
                <a:solidFill>
                  <a:schemeClr val="accent5"/>
                </a:solidFill>
              </a:rPr>
              <a:t>Tener certificado de acreditación de población vulnerable expedido por autoridad competente, cuando aplique</a:t>
            </a:r>
          </a:p>
          <a:p>
            <a:pPr marL="171450" indent="-171450" algn="just">
              <a:buFont typeface="Arial" panose="020B0604020202020204" pitchFamily="34" charset="0"/>
              <a:buChar char="•"/>
            </a:pPr>
            <a:r>
              <a:rPr lang="es-ES" sz="1200" b="1" dirty="0">
                <a:solidFill>
                  <a:schemeClr val="accent5"/>
                </a:solidFill>
              </a:rPr>
              <a:t>No haber sido beneficiarias de los Proyectos Integrales de Desarrollo Agropecuario y Rural (por parte de la Agencia de Desarrollo Rural), del Ministerio de Agricultura y Desarrollo Rural (a través de Alianzas Productivas, el Campo Emprende o el Fondo de Fomento Agropecuario), las convocatorias de la AUNAP y del Fondo Mujer Emprende en el último año, previo a la apertura de la convocatoria.</a:t>
            </a:r>
          </a:p>
        </p:txBody>
      </p:sp>
      <p:sp>
        <p:nvSpPr>
          <p:cNvPr id="8" name="Rectángulo 7">
            <a:extLst>
              <a:ext uri="{FF2B5EF4-FFF2-40B4-BE49-F238E27FC236}">
                <a16:creationId xmlns:a16="http://schemas.microsoft.com/office/drawing/2014/main" id="{C1667250-6031-AB07-8B7F-81A90866C20D}"/>
              </a:ext>
            </a:extLst>
          </p:cNvPr>
          <p:cNvSpPr/>
          <p:nvPr/>
        </p:nvSpPr>
        <p:spPr>
          <a:xfrm>
            <a:off x="180659" y="1962342"/>
            <a:ext cx="2886165" cy="300931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171450" indent="-171450">
              <a:buFont typeface="Arial" panose="020B0604020202020204" pitchFamily="34" charset="0"/>
              <a:buChar char="•"/>
            </a:pPr>
            <a:r>
              <a:rPr lang="es-ES" sz="1200" b="1" dirty="0">
                <a:solidFill>
                  <a:schemeClr val="accent5"/>
                </a:solidFill>
              </a:rPr>
              <a:t>Las mujeres rurales con actividades productivas rurales pertenecientes a pueblos, comunidades o grupos étnicos, debidamente registrados ante el Ministerio del Interior de conformidad con el Decreto 1066 de 2015. </a:t>
            </a:r>
          </a:p>
          <a:p>
            <a:pPr marL="171450" indent="-171450">
              <a:buFont typeface="Arial" panose="020B0604020202020204" pitchFamily="34" charset="0"/>
              <a:buChar char="•"/>
            </a:pPr>
            <a:r>
              <a:rPr lang="es-ES" sz="1200" b="1" dirty="0">
                <a:solidFill>
                  <a:schemeClr val="accent5"/>
                </a:solidFill>
              </a:rPr>
              <a:t>Ser colombiana.</a:t>
            </a:r>
          </a:p>
          <a:p>
            <a:pPr marL="171450" indent="-171450">
              <a:buFont typeface="Arial" panose="020B0604020202020204" pitchFamily="34" charset="0"/>
              <a:buChar char="•"/>
            </a:pPr>
            <a:r>
              <a:rPr lang="es-ES" sz="1200" b="1" dirty="0">
                <a:solidFill>
                  <a:schemeClr val="accent5"/>
                </a:solidFill>
              </a:rPr>
              <a:t>No tener antecedentes penales, disciplinarios, fiscales y medidas correctivas en firme.                                                                                                   </a:t>
            </a:r>
          </a:p>
          <a:p>
            <a:pPr marL="171450" indent="-171450">
              <a:buFont typeface="Arial" panose="020B0604020202020204" pitchFamily="34" charset="0"/>
              <a:buChar char="•"/>
            </a:pPr>
            <a:r>
              <a:rPr lang="es-ES" sz="1200" b="1" dirty="0">
                <a:solidFill>
                  <a:schemeClr val="accent5"/>
                </a:solidFill>
              </a:rPr>
              <a:t>Se exceptúa de esto a las postulantes que se encuentren en proceso de reincorporación y normalización. </a:t>
            </a:r>
            <a:endParaRPr lang="es-CO" sz="1200" b="1" dirty="0">
              <a:solidFill>
                <a:schemeClr val="accent5"/>
              </a:solidFill>
            </a:endParaRPr>
          </a:p>
        </p:txBody>
      </p:sp>
      <p:pic>
        <p:nvPicPr>
          <p:cNvPr id="40" name="Imagen 39">
            <a:extLst>
              <a:ext uri="{FF2B5EF4-FFF2-40B4-BE49-F238E27FC236}">
                <a16:creationId xmlns:a16="http://schemas.microsoft.com/office/drawing/2014/main" id="{4990C591-3490-E7E8-0B75-183ED3531F5A}"/>
              </a:ext>
            </a:extLst>
          </p:cNvPr>
          <p:cNvPicPr>
            <a:picLocks noChangeAspect="1"/>
          </p:cNvPicPr>
          <p:nvPr/>
        </p:nvPicPr>
        <p:blipFill>
          <a:blip r:embed="rId2"/>
          <a:stretch>
            <a:fillRect/>
          </a:stretch>
        </p:blipFill>
        <p:spPr>
          <a:xfrm>
            <a:off x="7162168" y="952529"/>
            <a:ext cx="2246507" cy="2383035"/>
          </a:xfrm>
          <a:prstGeom prst="rect">
            <a:avLst/>
          </a:prstGeom>
        </p:spPr>
      </p:pic>
      <p:sp>
        <p:nvSpPr>
          <p:cNvPr id="41" name="Título 33">
            <a:extLst>
              <a:ext uri="{FF2B5EF4-FFF2-40B4-BE49-F238E27FC236}">
                <a16:creationId xmlns:a16="http://schemas.microsoft.com/office/drawing/2014/main" id="{2726DE4F-0F22-1D55-CB17-C06191064FA3}"/>
              </a:ext>
            </a:extLst>
          </p:cNvPr>
          <p:cNvSpPr>
            <a:spLocks noGrp="1"/>
          </p:cNvSpPr>
          <p:nvPr>
            <p:ph type="title"/>
          </p:nvPr>
        </p:nvSpPr>
        <p:spPr>
          <a:xfrm>
            <a:off x="180659" y="781750"/>
            <a:ext cx="2604847" cy="455697"/>
          </a:xfrm>
        </p:spPr>
        <p:txBody>
          <a:bodyPr/>
          <a:lstStyle/>
          <a:p>
            <a:pPr algn="ctr"/>
            <a:r>
              <a:rPr lang="es-CO" sz="2800" dirty="0">
                <a:solidFill>
                  <a:schemeClr val="tx1"/>
                </a:solidFill>
              </a:rPr>
              <a:t>Requisitos</a:t>
            </a:r>
          </a:p>
        </p:txBody>
      </p:sp>
      <p:pic>
        <p:nvPicPr>
          <p:cNvPr id="42" name="Imagen 41">
            <a:extLst>
              <a:ext uri="{FF2B5EF4-FFF2-40B4-BE49-F238E27FC236}">
                <a16:creationId xmlns:a16="http://schemas.microsoft.com/office/drawing/2014/main" id="{543BC8E2-6191-C978-0801-C85C3AE2A2F8}"/>
              </a:ext>
            </a:extLst>
          </p:cNvPr>
          <p:cNvPicPr>
            <a:picLocks noChangeAspect="1"/>
          </p:cNvPicPr>
          <p:nvPr/>
        </p:nvPicPr>
        <p:blipFill>
          <a:blip r:embed="rId3"/>
          <a:stretch>
            <a:fillRect/>
          </a:stretch>
        </p:blipFill>
        <p:spPr>
          <a:xfrm>
            <a:off x="7501521" y="324826"/>
            <a:ext cx="1567803" cy="881890"/>
          </a:xfrm>
          <a:prstGeom prst="rect">
            <a:avLst/>
          </a:prstGeom>
        </p:spPr>
      </p:pic>
      <p:grpSp>
        <p:nvGrpSpPr>
          <p:cNvPr id="43" name="Google Shape;1250;p43">
            <a:extLst>
              <a:ext uri="{FF2B5EF4-FFF2-40B4-BE49-F238E27FC236}">
                <a16:creationId xmlns:a16="http://schemas.microsoft.com/office/drawing/2014/main" id="{DAB0F9F3-2B71-55E4-3C43-8459EB99FE02}"/>
              </a:ext>
            </a:extLst>
          </p:cNvPr>
          <p:cNvGrpSpPr/>
          <p:nvPr/>
        </p:nvGrpSpPr>
        <p:grpSpPr>
          <a:xfrm>
            <a:off x="7440355" y="3484073"/>
            <a:ext cx="1593584" cy="1546409"/>
            <a:chOff x="218700" y="256375"/>
            <a:chExt cx="804800" cy="780975"/>
          </a:xfrm>
        </p:grpSpPr>
        <p:sp>
          <p:nvSpPr>
            <p:cNvPr id="44" name="Google Shape;1251;p43">
              <a:extLst>
                <a:ext uri="{FF2B5EF4-FFF2-40B4-BE49-F238E27FC236}">
                  <a16:creationId xmlns:a16="http://schemas.microsoft.com/office/drawing/2014/main" id="{A3E17170-535A-B800-BF7F-93990520C5F7}"/>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252;p43">
              <a:extLst>
                <a:ext uri="{FF2B5EF4-FFF2-40B4-BE49-F238E27FC236}">
                  <a16:creationId xmlns:a16="http://schemas.microsoft.com/office/drawing/2014/main" id="{3622F948-A5B4-E10B-C511-1B909BBD9902}"/>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253;p43">
              <a:extLst>
                <a:ext uri="{FF2B5EF4-FFF2-40B4-BE49-F238E27FC236}">
                  <a16:creationId xmlns:a16="http://schemas.microsoft.com/office/drawing/2014/main" id="{821A7E1B-36C6-56D2-C563-117C6C824EC1}"/>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254;p43">
              <a:extLst>
                <a:ext uri="{FF2B5EF4-FFF2-40B4-BE49-F238E27FC236}">
                  <a16:creationId xmlns:a16="http://schemas.microsoft.com/office/drawing/2014/main" id="{8E00353E-D484-7F44-5AE3-015692CCF41C}"/>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255;p43">
              <a:extLst>
                <a:ext uri="{FF2B5EF4-FFF2-40B4-BE49-F238E27FC236}">
                  <a16:creationId xmlns:a16="http://schemas.microsoft.com/office/drawing/2014/main" id="{F34EBC2A-8E98-2D34-D526-3AD16BDDF03C}"/>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1256;p43">
              <a:extLst>
                <a:ext uri="{FF2B5EF4-FFF2-40B4-BE49-F238E27FC236}">
                  <a16:creationId xmlns:a16="http://schemas.microsoft.com/office/drawing/2014/main" id="{25A9B394-354B-3551-FDA1-04A4388191FF}"/>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257;p43">
              <a:extLst>
                <a:ext uri="{FF2B5EF4-FFF2-40B4-BE49-F238E27FC236}">
                  <a16:creationId xmlns:a16="http://schemas.microsoft.com/office/drawing/2014/main" id="{005AD1A7-D703-1992-1771-C61E139130ED}"/>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258;p43">
              <a:extLst>
                <a:ext uri="{FF2B5EF4-FFF2-40B4-BE49-F238E27FC236}">
                  <a16:creationId xmlns:a16="http://schemas.microsoft.com/office/drawing/2014/main" id="{71F8FA93-E10C-6037-4FBC-3E7E6250BF43}"/>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1259;p43">
              <a:extLst>
                <a:ext uri="{FF2B5EF4-FFF2-40B4-BE49-F238E27FC236}">
                  <a16:creationId xmlns:a16="http://schemas.microsoft.com/office/drawing/2014/main" id="{A2274022-799C-2A57-F6CF-03021D2E0B4A}"/>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260;p43">
              <a:extLst>
                <a:ext uri="{FF2B5EF4-FFF2-40B4-BE49-F238E27FC236}">
                  <a16:creationId xmlns:a16="http://schemas.microsoft.com/office/drawing/2014/main" id="{84CF4489-5E1C-5C36-F1D2-4D7ED6DDE1CC}"/>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261;p43">
              <a:extLst>
                <a:ext uri="{FF2B5EF4-FFF2-40B4-BE49-F238E27FC236}">
                  <a16:creationId xmlns:a16="http://schemas.microsoft.com/office/drawing/2014/main" id="{D147A50B-B485-E340-0669-96DAEEA842F5}"/>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262;p43">
              <a:extLst>
                <a:ext uri="{FF2B5EF4-FFF2-40B4-BE49-F238E27FC236}">
                  <a16:creationId xmlns:a16="http://schemas.microsoft.com/office/drawing/2014/main" id="{C293D35A-97F5-D52C-04EC-4A9F1D9C19C9}"/>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263;p43">
              <a:extLst>
                <a:ext uri="{FF2B5EF4-FFF2-40B4-BE49-F238E27FC236}">
                  <a16:creationId xmlns:a16="http://schemas.microsoft.com/office/drawing/2014/main" id="{D2F2094F-ED8E-3E44-6374-7DF0F87A19E5}"/>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264;p43">
              <a:extLst>
                <a:ext uri="{FF2B5EF4-FFF2-40B4-BE49-F238E27FC236}">
                  <a16:creationId xmlns:a16="http://schemas.microsoft.com/office/drawing/2014/main" id="{3C2AA23E-0C0E-053B-889B-83E75D9E8A16}"/>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265;p43">
              <a:extLst>
                <a:ext uri="{FF2B5EF4-FFF2-40B4-BE49-F238E27FC236}">
                  <a16:creationId xmlns:a16="http://schemas.microsoft.com/office/drawing/2014/main" id="{7D881894-F4B3-CE35-5674-714027A8FC8F}"/>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266;p43">
              <a:extLst>
                <a:ext uri="{FF2B5EF4-FFF2-40B4-BE49-F238E27FC236}">
                  <a16:creationId xmlns:a16="http://schemas.microsoft.com/office/drawing/2014/main" id="{554124A7-733B-0937-1E60-245A8B714B55}"/>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551283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284;p47">
            <a:extLst>
              <a:ext uri="{FF2B5EF4-FFF2-40B4-BE49-F238E27FC236}">
                <a16:creationId xmlns:a16="http://schemas.microsoft.com/office/drawing/2014/main" id="{42087C33-9B0A-0010-9260-17A0E6CD0405}"/>
              </a:ext>
            </a:extLst>
          </p:cNvPr>
          <p:cNvGrpSpPr/>
          <p:nvPr/>
        </p:nvGrpSpPr>
        <p:grpSpPr>
          <a:xfrm>
            <a:off x="7190773" y="1679264"/>
            <a:ext cx="1452815" cy="1631959"/>
            <a:chOff x="6891655" y="3232233"/>
            <a:chExt cx="287903" cy="418791"/>
          </a:xfrm>
        </p:grpSpPr>
        <p:sp>
          <p:nvSpPr>
            <p:cNvPr id="6" name="Google Shape;3285;p47">
              <a:extLst>
                <a:ext uri="{FF2B5EF4-FFF2-40B4-BE49-F238E27FC236}">
                  <a16:creationId xmlns:a16="http://schemas.microsoft.com/office/drawing/2014/main" id="{260F76D9-E50B-7115-61B1-7A3776552C1E}"/>
                </a:ext>
              </a:extLst>
            </p:cNvPr>
            <p:cNvSpPr/>
            <p:nvPr/>
          </p:nvSpPr>
          <p:spPr>
            <a:xfrm>
              <a:off x="6891655" y="3480900"/>
              <a:ext cx="287903" cy="170124"/>
            </a:xfrm>
            <a:custGeom>
              <a:avLst/>
              <a:gdLst/>
              <a:ahLst/>
              <a:cxnLst/>
              <a:rect l="l" t="t" r="r" b="b"/>
              <a:pathLst>
                <a:path w="12276" h="7254" extrusionOk="0">
                  <a:moveTo>
                    <a:pt x="4561" y="0"/>
                  </a:moveTo>
                  <a:lnTo>
                    <a:pt x="3937" y="230"/>
                  </a:lnTo>
                  <a:lnTo>
                    <a:pt x="3385" y="792"/>
                  </a:lnTo>
                  <a:lnTo>
                    <a:pt x="2823" y="639"/>
                  </a:lnTo>
                  <a:lnTo>
                    <a:pt x="1061" y="1285"/>
                  </a:lnTo>
                  <a:cubicBezTo>
                    <a:pt x="422" y="1519"/>
                    <a:pt x="1" y="2125"/>
                    <a:pt x="1" y="2804"/>
                  </a:cubicBezTo>
                  <a:lnTo>
                    <a:pt x="1" y="7254"/>
                  </a:lnTo>
                  <a:lnTo>
                    <a:pt x="1710" y="7254"/>
                  </a:lnTo>
                  <a:lnTo>
                    <a:pt x="2827" y="6895"/>
                  </a:lnTo>
                  <a:lnTo>
                    <a:pt x="9522" y="6895"/>
                  </a:lnTo>
                  <a:lnTo>
                    <a:pt x="10638" y="7254"/>
                  </a:lnTo>
                  <a:lnTo>
                    <a:pt x="12275" y="7254"/>
                  </a:lnTo>
                  <a:lnTo>
                    <a:pt x="12275" y="2804"/>
                  </a:lnTo>
                  <a:cubicBezTo>
                    <a:pt x="12275" y="2125"/>
                    <a:pt x="11854" y="1519"/>
                    <a:pt x="11215" y="1285"/>
                  </a:cubicBezTo>
                  <a:lnTo>
                    <a:pt x="9518" y="663"/>
                  </a:lnTo>
                  <a:lnTo>
                    <a:pt x="8964" y="818"/>
                  </a:lnTo>
                  <a:lnTo>
                    <a:pt x="8402" y="252"/>
                  </a:lnTo>
                  <a:lnTo>
                    <a:pt x="7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3286;p47">
              <a:extLst>
                <a:ext uri="{FF2B5EF4-FFF2-40B4-BE49-F238E27FC236}">
                  <a16:creationId xmlns:a16="http://schemas.microsoft.com/office/drawing/2014/main" id="{45F6AE33-5939-8B3C-522C-AAD3A303C7F0}"/>
                </a:ext>
              </a:extLst>
            </p:cNvPr>
            <p:cNvSpPr/>
            <p:nvPr/>
          </p:nvSpPr>
          <p:spPr>
            <a:xfrm>
              <a:off x="6891655" y="3480900"/>
              <a:ext cx="132272" cy="170124"/>
            </a:xfrm>
            <a:custGeom>
              <a:avLst/>
              <a:gdLst/>
              <a:ahLst/>
              <a:cxnLst/>
              <a:rect l="l" t="t" r="r" b="b"/>
              <a:pathLst>
                <a:path w="5640" h="7254" extrusionOk="0">
                  <a:moveTo>
                    <a:pt x="4561" y="0"/>
                  </a:moveTo>
                  <a:lnTo>
                    <a:pt x="3937" y="230"/>
                  </a:lnTo>
                  <a:lnTo>
                    <a:pt x="3385" y="792"/>
                  </a:lnTo>
                  <a:lnTo>
                    <a:pt x="2823" y="639"/>
                  </a:lnTo>
                  <a:lnTo>
                    <a:pt x="1061" y="1285"/>
                  </a:lnTo>
                  <a:cubicBezTo>
                    <a:pt x="422" y="1519"/>
                    <a:pt x="1" y="2125"/>
                    <a:pt x="1" y="2804"/>
                  </a:cubicBezTo>
                  <a:lnTo>
                    <a:pt x="1" y="7254"/>
                  </a:lnTo>
                  <a:lnTo>
                    <a:pt x="1077" y="7254"/>
                  </a:lnTo>
                  <a:lnTo>
                    <a:pt x="1077" y="2804"/>
                  </a:lnTo>
                  <a:cubicBezTo>
                    <a:pt x="1077" y="2125"/>
                    <a:pt x="1501" y="1519"/>
                    <a:pt x="2137" y="1285"/>
                  </a:cubicBezTo>
                  <a:lnTo>
                    <a:pt x="5640"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3287;p47">
              <a:extLst>
                <a:ext uri="{FF2B5EF4-FFF2-40B4-BE49-F238E27FC236}">
                  <a16:creationId xmlns:a16="http://schemas.microsoft.com/office/drawing/2014/main" id="{316BF477-5B37-EE9B-3713-ECD91A03A996}"/>
                </a:ext>
              </a:extLst>
            </p:cNvPr>
            <p:cNvSpPr/>
            <p:nvPr/>
          </p:nvSpPr>
          <p:spPr>
            <a:xfrm>
              <a:off x="6999467" y="3441617"/>
              <a:ext cx="73946" cy="51713"/>
            </a:xfrm>
            <a:custGeom>
              <a:avLst/>
              <a:gdLst/>
              <a:ahLst/>
              <a:cxnLst/>
              <a:rect l="l" t="t" r="r" b="b"/>
              <a:pathLst>
                <a:path w="3153" h="2205" extrusionOk="0">
                  <a:moveTo>
                    <a:pt x="1576" y="1"/>
                  </a:moveTo>
                  <a:lnTo>
                    <a:pt x="1" y="195"/>
                  </a:lnTo>
                  <a:lnTo>
                    <a:pt x="1" y="1678"/>
                  </a:lnTo>
                  <a:cubicBezTo>
                    <a:pt x="468" y="2029"/>
                    <a:pt x="1023" y="2205"/>
                    <a:pt x="1578" y="2205"/>
                  </a:cubicBezTo>
                  <a:cubicBezTo>
                    <a:pt x="2132" y="2205"/>
                    <a:pt x="2687" y="2029"/>
                    <a:pt x="3153" y="1678"/>
                  </a:cubicBezTo>
                  <a:lnTo>
                    <a:pt x="3153" y="195"/>
                  </a:lnTo>
                  <a:lnTo>
                    <a:pt x="1576"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3288;p47">
              <a:extLst>
                <a:ext uri="{FF2B5EF4-FFF2-40B4-BE49-F238E27FC236}">
                  <a16:creationId xmlns:a16="http://schemas.microsoft.com/office/drawing/2014/main" id="{377640CA-5527-C24C-DF84-F55E97A7D137}"/>
                </a:ext>
              </a:extLst>
            </p:cNvPr>
            <p:cNvSpPr/>
            <p:nvPr/>
          </p:nvSpPr>
          <p:spPr>
            <a:xfrm>
              <a:off x="6999467" y="3446190"/>
              <a:ext cx="49625" cy="47140"/>
            </a:xfrm>
            <a:custGeom>
              <a:avLst/>
              <a:gdLst/>
              <a:ahLst/>
              <a:cxnLst/>
              <a:rect l="l" t="t" r="r" b="b"/>
              <a:pathLst>
                <a:path w="2116" h="2010" extrusionOk="0">
                  <a:moveTo>
                    <a:pt x="1" y="0"/>
                  </a:moveTo>
                  <a:lnTo>
                    <a:pt x="1" y="1483"/>
                  </a:lnTo>
                  <a:cubicBezTo>
                    <a:pt x="467" y="1834"/>
                    <a:pt x="1022" y="2009"/>
                    <a:pt x="1576" y="2009"/>
                  </a:cubicBezTo>
                  <a:cubicBezTo>
                    <a:pt x="1757" y="2009"/>
                    <a:pt x="1938" y="1990"/>
                    <a:pt x="2115" y="1953"/>
                  </a:cubicBezTo>
                  <a:cubicBezTo>
                    <a:pt x="1748" y="1877"/>
                    <a:pt x="1393" y="1720"/>
                    <a:pt x="1079" y="1483"/>
                  </a:cubicBezTo>
                  <a:lnTo>
                    <a:pt x="1079" y="0"/>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3289;p47">
              <a:extLst>
                <a:ext uri="{FF2B5EF4-FFF2-40B4-BE49-F238E27FC236}">
                  <a16:creationId xmlns:a16="http://schemas.microsoft.com/office/drawing/2014/main" id="{724BC477-B39E-1B44-E762-256245245A07}"/>
                </a:ext>
              </a:extLst>
            </p:cNvPr>
            <p:cNvSpPr/>
            <p:nvPr/>
          </p:nvSpPr>
          <p:spPr>
            <a:xfrm>
              <a:off x="6931759" y="3402639"/>
              <a:ext cx="65174" cy="65198"/>
            </a:xfrm>
            <a:custGeom>
              <a:avLst/>
              <a:gdLst/>
              <a:ahLst/>
              <a:cxnLst/>
              <a:rect l="l" t="t" r="r" b="b"/>
              <a:pathLst>
                <a:path w="2779" h="2780" extrusionOk="0">
                  <a:moveTo>
                    <a:pt x="2155" y="1"/>
                  </a:moveTo>
                  <a:cubicBezTo>
                    <a:pt x="964" y="1"/>
                    <a:pt x="0" y="965"/>
                    <a:pt x="0" y="2156"/>
                  </a:cubicBezTo>
                  <a:lnTo>
                    <a:pt x="0" y="2527"/>
                  </a:lnTo>
                  <a:cubicBezTo>
                    <a:pt x="0" y="2666"/>
                    <a:pt x="113" y="2779"/>
                    <a:pt x="251" y="2779"/>
                  </a:cubicBezTo>
                  <a:lnTo>
                    <a:pt x="624" y="2779"/>
                  </a:lnTo>
                  <a:cubicBezTo>
                    <a:pt x="1813" y="2779"/>
                    <a:pt x="2779" y="1813"/>
                    <a:pt x="2779" y="623"/>
                  </a:cubicBezTo>
                  <a:lnTo>
                    <a:pt x="27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290;p47">
              <a:extLst>
                <a:ext uri="{FF2B5EF4-FFF2-40B4-BE49-F238E27FC236}">
                  <a16:creationId xmlns:a16="http://schemas.microsoft.com/office/drawing/2014/main" id="{16AE0B1B-1841-80B5-59CE-6E7A06FCB131}"/>
                </a:ext>
              </a:extLst>
            </p:cNvPr>
            <p:cNvSpPr/>
            <p:nvPr/>
          </p:nvSpPr>
          <p:spPr>
            <a:xfrm>
              <a:off x="7075687" y="3402639"/>
              <a:ext cx="65174" cy="65198"/>
            </a:xfrm>
            <a:custGeom>
              <a:avLst/>
              <a:gdLst/>
              <a:ahLst/>
              <a:cxnLst/>
              <a:rect l="l" t="t" r="r" b="b"/>
              <a:pathLst>
                <a:path w="2779" h="2780" extrusionOk="0">
                  <a:moveTo>
                    <a:pt x="1" y="1"/>
                  </a:moveTo>
                  <a:lnTo>
                    <a:pt x="1" y="623"/>
                  </a:lnTo>
                  <a:cubicBezTo>
                    <a:pt x="1" y="1813"/>
                    <a:pt x="966" y="2779"/>
                    <a:pt x="2157" y="2779"/>
                  </a:cubicBezTo>
                  <a:lnTo>
                    <a:pt x="2528" y="2779"/>
                  </a:lnTo>
                  <a:cubicBezTo>
                    <a:pt x="2666" y="2779"/>
                    <a:pt x="2779" y="2666"/>
                    <a:pt x="2779" y="2527"/>
                  </a:cubicBezTo>
                  <a:lnTo>
                    <a:pt x="2779" y="2156"/>
                  </a:lnTo>
                  <a:cubicBezTo>
                    <a:pt x="2779" y="965"/>
                    <a:pt x="1816"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291;p47">
              <a:extLst>
                <a:ext uri="{FF2B5EF4-FFF2-40B4-BE49-F238E27FC236}">
                  <a16:creationId xmlns:a16="http://schemas.microsoft.com/office/drawing/2014/main" id="{21EB1499-45D2-74A8-B152-BE9A201005B1}"/>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292;p47">
              <a:extLst>
                <a:ext uri="{FF2B5EF4-FFF2-40B4-BE49-F238E27FC236}">
                  <a16:creationId xmlns:a16="http://schemas.microsoft.com/office/drawing/2014/main" id="{0B36D11E-8518-FB8B-66E8-50B3A67110F6}"/>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293;p47">
              <a:extLst>
                <a:ext uri="{FF2B5EF4-FFF2-40B4-BE49-F238E27FC236}">
                  <a16:creationId xmlns:a16="http://schemas.microsoft.com/office/drawing/2014/main" id="{D13BA122-1CE4-1341-5210-C3A0145EFD5C}"/>
                </a:ext>
              </a:extLst>
            </p:cNvPr>
            <p:cNvSpPr/>
            <p:nvPr/>
          </p:nvSpPr>
          <p:spPr>
            <a:xfrm>
              <a:off x="7068745" y="3396306"/>
              <a:ext cx="53214" cy="51666"/>
            </a:xfrm>
            <a:custGeom>
              <a:avLst/>
              <a:gdLst/>
              <a:ahLst/>
              <a:cxnLst/>
              <a:rect l="l" t="t" r="r" b="b"/>
              <a:pathLst>
                <a:path w="2269" h="2203" extrusionOk="0">
                  <a:moveTo>
                    <a:pt x="297" y="1"/>
                  </a:moveTo>
                  <a:cubicBezTo>
                    <a:pt x="228" y="1"/>
                    <a:pt x="159" y="27"/>
                    <a:pt x="107" y="80"/>
                  </a:cubicBezTo>
                  <a:cubicBezTo>
                    <a:pt x="1" y="186"/>
                    <a:pt x="2" y="357"/>
                    <a:pt x="107" y="461"/>
                  </a:cubicBezTo>
                  <a:lnTo>
                    <a:pt x="1783" y="2125"/>
                  </a:lnTo>
                  <a:cubicBezTo>
                    <a:pt x="1836" y="2176"/>
                    <a:pt x="1905" y="2202"/>
                    <a:pt x="1974" y="2202"/>
                  </a:cubicBezTo>
                  <a:cubicBezTo>
                    <a:pt x="2043" y="2202"/>
                    <a:pt x="2112" y="2176"/>
                    <a:pt x="2164" y="2123"/>
                  </a:cubicBezTo>
                  <a:cubicBezTo>
                    <a:pt x="2268" y="2017"/>
                    <a:pt x="2268" y="1846"/>
                    <a:pt x="2162" y="1742"/>
                  </a:cubicBezTo>
                  <a:lnTo>
                    <a:pt x="487" y="79"/>
                  </a:lnTo>
                  <a:cubicBezTo>
                    <a:pt x="434" y="27"/>
                    <a:pt x="365" y="1"/>
                    <a:pt x="297"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294;p47">
              <a:extLst>
                <a:ext uri="{FF2B5EF4-FFF2-40B4-BE49-F238E27FC236}">
                  <a16:creationId xmlns:a16="http://schemas.microsoft.com/office/drawing/2014/main" id="{2C535AD0-90F4-B40A-42F5-9D967772C1D9}"/>
                </a:ext>
              </a:extLst>
            </p:cNvPr>
            <p:cNvSpPr/>
            <p:nvPr/>
          </p:nvSpPr>
          <p:spPr>
            <a:xfrm>
              <a:off x="6950662" y="3396306"/>
              <a:ext cx="53237" cy="51666"/>
            </a:xfrm>
            <a:custGeom>
              <a:avLst/>
              <a:gdLst/>
              <a:ahLst/>
              <a:cxnLst/>
              <a:rect l="l" t="t" r="r" b="b"/>
              <a:pathLst>
                <a:path w="2270" h="2203" extrusionOk="0">
                  <a:moveTo>
                    <a:pt x="1973" y="1"/>
                  </a:moveTo>
                  <a:cubicBezTo>
                    <a:pt x="1904" y="1"/>
                    <a:pt x="1835" y="27"/>
                    <a:pt x="1782" y="79"/>
                  </a:cubicBezTo>
                  <a:lnTo>
                    <a:pt x="107" y="1742"/>
                  </a:lnTo>
                  <a:cubicBezTo>
                    <a:pt x="1" y="1846"/>
                    <a:pt x="1" y="2017"/>
                    <a:pt x="106" y="2123"/>
                  </a:cubicBezTo>
                  <a:cubicBezTo>
                    <a:pt x="158" y="2176"/>
                    <a:pt x="227" y="2202"/>
                    <a:pt x="298" y="2202"/>
                  </a:cubicBezTo>
                  <a:cubicBezTo>
                    <a:pt x="365" y="2202"/>
                    <a:pt x="434" y="2176"/>
                    <a:pt x="486" y="2125"/>
                  </a:cubicBezTo>
                  <a:lnTo>
                    <a:pt x="2163" y="461"/>
                  </a:lnTo>
                  <a:cubicBezTo>
                    <a:pt x="2267" y="357"/>
                    <a:pt x="2270" y="186"/>
                    <a:pt x="2164" y="80"/>
                  </a:cubicBezTo>
                  <a:cubicBezTo>
                    <a:pt x="2111" y="27"/>
                    <a:pt x="2042" y="1"/>
                    <a:pt x="197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295;p47">
              <a:extLst>
                <a:ext uri="{FF2B5EF4-FFF2-40B4-BE49-F238E27FC236}">
                  <a16:creationId xmlns:a16="http://schemas.microsoft.com/office/drawing/2014/main" id="{4690B3B4-2BD1-4C6D-06B2-568462D7D0F7}"/>
                </a:ext>
              </a:extLst>
            </p:cNvPr>
            <p:cNvSpPr/>
            <p:nvPr/>
          </p:nvSpPr>
          <p:spPr>
            <a:xfrm>
              <a:off x="6964616" y="3284602"/>
              <a:ext cx="143670" cy="171227"/>
            </a:xfrm>
            <a:custGeom>
              <a:avLst/>
              <a:gdLst/>
              <a:ahLst/>
              <a:cxnLst/>
              <a:rect l="l" t="t" r="r" b="b"/>
              <a:pathLst>
                <a:path w="6126" h="7301" extrusionOk="0">
                  <a:moveTo>
                    <a:pt x="359" y="0"/>
                  </a:moveTo>
                  <a:lnTo>
                    <a:pt x="359" y="2232"/>
                  </a:lnTo>
                  <a:lnTo>
                    <a:pt x="0" y="3264"/>
                  </a:lnTo>
                  <a:lnTo>
                    <a:pt x="359" y="4296"/>
                  </a:lnTo>
                  <a:lnTo>
                    <a:pt x="359" y="4803"/>
                  </a:lnTo>
                  <a:cubicBezTo>
                    <a:pt x="359" y="6182"/>
                    <a:pt x="1478" y="7300"/>
                    <a:pt x="2858" y="7300"/>
                  </a:cubicBezTo>
                  <a:lnTo>
                    <a:pt x="3269" y="7300"/>
                  </a:lnTo>
                  <a:cubicBezTo>
                    <a:pt x="4649" y="7300"/>
                    <a:pt x="5768" y="6182"/>
                    <a:pt x="5768" y="4803"/>
                  </a:cubicBezTo>
                  <a:lnTo>
                    <a:pt x="5768" y="4296"/>
                  </a:lnTo>
                  <a:lnTo>
                    <a:pt x="6125" y="3264"/>
                  </a:lnTo>
                  <a:lnTo>
                    <a:pt x="5768" y="2232"/>
                  </a:lnTo>
                  <a:lnTo>
                    <a:pt x="5768"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296;p47">
              <a:extLst>
                <a:ext uri="{FF2B5EF4-FFF2-40B4-BE49-F238E27FC236}">
                  <a16:creationId xmlns:a16="http://schemas.microsoft.com/office/drawing/2014/main" id="{5A998DEB-C679-700A-3863-6DCF0A99465F}"/>
                </a:ext>
              </a:extLst>
            </p:cNvPr>
            <p:cNvSpPr/>
            <p:nvPr/>
          </p:nvSpPr>
          <p:spPr>
            <a:xfrm>
              <a:off x="6973036" y="3284602"/>
              <a:ext cx="76056" cy="171227"/>
            </a:xfrm>
            <a:custGeom>
              <a:avLst/>
              <a:gdLst/>
              <a:ahLst/>
              <a:cxnLst/>
              <a:rect l="l" t="t" r="r" b="b"/>
              <a:pathLst>
                <a:path w="3243" h="7301" extrusionOk="0">
                  <a:moveTo>
                    <a:pt x="0" y="0"/>
                  </a:moveTo>
                  <a:lnTo>
                    <a:pt x="0" y="4803"/>
                  </a:lnTo>
                  <a:cubicBezTo>
                    <a:pt x="0" y="6182"/>
                    <a:pt x="1119" y="7300"/>
                    <a:pt x="2499" y="7300"/>
                  </a:cubicBezTo>
                  <a:lnTo>
                    <a:pt x="2910" y="7300"/>
                  </a:lnTo>
                  <a:cubicBezTo>
                    <a:pt x="3023" y="7300"/>
                    <a:pt x="3135" y="7293"/>
                    <a:pt x="3242" y="7278"/>
                  </a:cubicBezTo>
                  <a:cubicBezTo>
                    <a:pt x="2019" y="7116"/>
                    <a:pt x="1079" y="6069"/>
                    <a:pt x="1079" y="4803"/>
                  </a:cubicBezTo>
                  <a:lnTo>
                    <a:pt x="1079"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297;p47">
              <a:extLst>
                <a:ext uri="{FF2B5EF4-FFF2-40B4-BE49-F238E27FC236}">
                  <a16:creationId xmlns:a16="http://schemas.microsoft.com/office/drawing/2014/main" id="{F8FBB20E-9514-7D76-08D3-0D23037E72C1}"/>
                </a:ext>
              </a:extLst>
            </p:cNvPr>
            <p:cNvSpPr/>
            <p:nvPr/>
          </p:nvSpPr>
          <p:spPr>
            <a:xfrm>
              <a:off x="7057418" y="3353670"/>
              <a:ext cx="12664" cy="20943"/>
            </a:xfrm>
            <a:custGeom>
              <a:avLst/>
              <a:gdLst/>
              <a:ahLst/>
              <a:cxnLst/>
              <a:rect l="l" t="t" r="r" b="b"/>
              <a:pathLst>
                <a:path w="540" h="893" extrusionOk="0">
                  <a:moveTo>
                    <a:pt x="270" y="0"/>
                  </a:moveTo>
                  <a:cubicBezTo>
                    <a:pt x="121" y="0"/>
                    <a:pt x="1" y="121"/>
                    <a:pt x="1" y="269"/>
                  </a:cubicBezTo>
                  <a:lnTo>
                    <a:pt x="1" y="623"/>
                  </a:lnTo>
                  <a:cubicBezTo>
                    <a:pt x="1" y="772"/>
                    <a:pt x="121"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298;p47">
              <a:extLst>
                <a:ext uri="{FF2B5EF4-FFF2-40B4-BE49-F238E27FC236}">
                  <a16:creationId xmlns:a16="http://schemas.microsoft.com/office/drawing/2014/main" id="{6A768663-C6DB-66DD-2C83-3D4C3E124DBD}"/>
                </a:ext>
              </a:extLst>
            </p:cNvPr>
            <p:cNvSpPr/>
            <p:nvPr/>
          </p:nvSpPr>
          <p:spPr>
            <a:xfrm>
              <a:off x="7002938" y="3353670"/>
              <a:ext cx="12688" cy="20943"/>
            </a:xfrm>
            <a:custGeom>
              <a:avLst/>
              <a:gdLst/>
              <a:ahLst/>
              <a:cxnLst/>
              <a:rect l="l" t="t" r="r" b="b"/>
              <a:pathLst>
                <a:path w="541" h="893" extrusionOk="0">
                  <a:moveTo>
                    <a:pt x="270" y="0"/>
                  </a:moveTo>
                  <a:cubicBezTo>
                    <a:pt x="122" y="0"/>
                    <a:pt x="1" y="121"/>
                    <a:pt x="1" y="269"/>
                  </a:cubicBezTo>
                  <a:lnTo>
                    <a:pt x="1" y="623"/>
                  </a:lnTo>
                  <a:cubicBezTo>
                    <a:pt x="1" y="772"/>
                    <a:pt x="122"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299;p47">
              <a:extLst>
                <a:ext uri="{FF2B5EF4-FFF2-40B4-BE49-F238E27FC236}">
                  <a16:creationId xmlns:a16="http://schemas.microsoft.com/office/drawing/2014/main" id="{216C5F53-C978-7566-0953-239ECA7DD0DB}"/>
                </a:ext>
              </a:extLst>
            </p:cNvPr>
            <p:cNvSpPr/>
            <p:nvPr/>
          </p:nvSpPr>
          <p:spPr>
            <a:xfrm>
              <a:off x="7014265" y="3396330"/>
              <a:ext cx="44349" cy="28495"/>
            </a:xfrm>
            <a:custGeom>
              <a:avLst/>
              <a:gdLst/>
              <a:ahLst/>
              <a:cxnLst/>
              <a:rect l="l" t="t" r="r" b="b"/>
              <a:pathLst>
                <a:path w="1891" h="1215" extrusionOk="0">
                  <a:moveTo>
                    <a:pt x="270" y="0"/>
                  </a:moveTo>
                  <a:cubicBezTo>
                    <a:pt x="122" y="0"/>
                    <a:pt x="1" y="121"/>
                    <a:pt x="1" y="270"/>
                  </a:cubicBezTo>
                  <a:cubicBezTo>
                    <a:pt x="1" y="790"/>
                    <a:pt x="425" y="1214"/>
                    <a:pt x="945" y="1214"/>
                  </a:cubicBezTo>
                  <a:cubicBezTo>
                    <a:pt x="1468" y="1214"/>
                    <a:pt x="1891" y="790"/>
                    <a:pt x="1891" y="270"/>
                  </a:cubicBezTo>
                  <a:cubicBezTo>
                    <a:pt x="1891" y="121"/>
                    <a:pt x="1772" y="0"/>
                    <a:pt x="1622" y="0"/>
                  </a:cubicBezTo>
                  <a:cubicBezTo>
                    <a:pt x="1472" y="0"/>
                    <a:pt x="1353" y="121"/>
                    <a:pt x="1353" y="270"/>
                  </a:cubicBezTo>
                  <a:cubicBezTo>
                    <a:pt x="1353" y="493"/>
                    <a:pt x="1170" y="676"/>
                    <a:pt x="945" y="676"/>
                  </a:cubicBezTo>
                  <a:cubicBezTo>
                    <a:pt x="722" y="676"/>
                    <a:pt x="540" y="493"/>
                    <a:pt x="540" y="270"/>
                  </a:cubicBezTo>
                  <a:cubicBezTo>
                    <a:pt x="540" y="121"/>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300;p47">
              <a:extLst>
                <a:ext uri="{FF2B5EF4-FFF2-40B4-BE49-F238E27FC236}">
                  <a16:creationId xmlns:a16="http://schemas.microsoft.com/office/drawing/2014/main" id="{5753D0CA-64A4-17FB-194E-8775F5204310}"/>
                </a:ext>
              </a:extLst>
            </p:cNvPr>
            <p:cNvSpPr/>
            <p:nvPr/>
          </p:nvSpPr>
          <p:spPr>
            <a:xfrm>
              <a:off x="6957932" y="3486552"/>
              <a:ext cx="26196" cy="68223"/>
            </a:xfrm>
            <a:custGeom>
              <a:avLst/>
              <a:gdLst/>
              <a:ahLst/>
              <a:cxnLst/>
              <a:rect l="l" t="t" r="r" b="b"/>
              <a:pathLst>
                <a:path w="1117" h="2909" extrusionOk="0">
                  <a:moveTo>
                    <a:pt x="1117" y="0"/>
                  </a:moveTo>
                  <a:lnTo>
                    <a:pt x="1" y="409"/>
                  </a:lnTo>
                  <a:lnTo>
                    <a:pt x="1" y="2909"/>
                  </a:lnTo>
                  <a:lnTo>
                    <a:pt x="1117" y="2909"/>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301;p47">
              <a:extLst>
                <a:ext uri="{FF2B5EF4-FFF2-40B4-BE49-F238E27FC236}">
                  <a16:creationId xmlns:a16="http://schemas.microsoft.com/office/drawing/2014/main" id="{0F188875-08DA-9A9A-358F-BDEB26935556}"/>
                </a:ext>
              </a:extLst>
            </p:cNvPr>
            <p:cNvSpPr/>
            <p:nvPr/>
          </p:nvSpPr>
          <p:spPr>
            <a:xfrm>
              <a:off x="7088774" y="3486552"/>
              <a:ext cx="26220" cy="68223"/>
            </a:xfrm>
            <a:custGeom>
              <a:avLst/>
              <a:gdLst/>
              <a:ahLst/>
              <a:cxnLst/>
              <a:rect l="l" t="t" r="r" b="b"/>
              <a:pathLst>
                <a:path w="1118" h="2909" extrusionOk="0">
                  <a:moveTo>
                    <a:pt x="1" y="0"/>
                  </a:moveTo>
                  <a:lnTo>
                    <a:pt x="1" y="2909"/>
                  </a:lnTo>
                  <a:lnTo>
                    <a:pt x="1117" y="2909"/>
                  </a:lnTo>
                  <a:lnTo>
                    <a:pt x="1117" y="409"/>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302;p47">
              <a:extLst>
                <a:ext uri="{FF2B5EF4-FFF2-40B4-BE49-F238E27FC236}">
                  <a16:creationId xmlns:a16="http://schemas.microsoft.com/office/drawing/2014/main" id="{70854549-63EB-6798-0CB2-5033BD63F8EA}"/>
                </a:ext>
              </a:extLst>
            </p:cNvPr>
            <p:cNvSpPr/>
            <p:nvPr/>
          </p:nvSpPr>
          <p:spPr>
            <a:xfrm>
              <a:off x="7036428" y="3284602"/>
              <a:ext cx="63462" cy="52346"/>
            </a:xfrm>
            <a:custGeom>
              <a:avLst/>
              <a:gdLst/>
              <a:ahLst/>
              <a:cxnLst/>
              <a:rect l="l" t="t" r="r" b="b"/>
              <a:pathLst>
                <a:path w="2706" h="2232" extrusionOk="0">
                  <a:moveTo>
                    <a:pt x="0" y="0"/>
                  </a:moveTo>
                  <a:cubicBezTo>
                    <a:pt x="0" y="1232"/>
                    <a:pt x="1000" y="2232"/>
                    <a:pt x="2233" y="2232"/>
                  </a:cubicBezTo>
                  <a:lnTo>
                    <a:pt x="2706" y="2232"/>
                  </a:lnTo>
                  <a:lnTo>
                    <a:pt x="2706" y="0"/>
                  </a:ln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303;p47">
              <a:extLst>
                <a:ext uri="{FF2B5EF4-FFF2-40B4-BE49-F238E27FC236}">
                  <a16:creationId xmlns:a16="http://schemas.microsoft.com/office/drawing/2014/main" id="{6B95EF05-D56C-02E0-BC66-C3070118C8F2}"/>
                </a:ext>
              </a:extLst>
            </p:cNvPr>
            <p:cNvSpPr/>
            <p:nvPr/>
          </p:nvSpPr>
          <p:spPr>
            <a:xfrm>
              <a:off x="6973036" y="3284602"/>
              <a:ext cx="63416" cy="52346"/>
            </a:xfrm>
            <a:custGeom>
              <a:avLst/>
              <a:gdLst/>
              <a:ahLst/>
              <a:cxnLst/>
              <a:rect l="l" t="t" r="r" b="b"/>
              <a:pathLst>
                <a:path w="2704" h="2232" extrusionOk="0">
                  <a:moveTo>
                    <a:pt x="0" y="0"/>
                  </a:moveTo>
                  <a:lnTo>
                    <a:pt x="0" y="2232"/>
                  </a:lnTo>
                  <a:lnTo>
                    <a:pt x="473" y="2232"/>
                  </a:lnTo>
                  <a:cubicBezTo>
                    <a:pt x="1705" y="2232"/>
                    <a:pt x="2703" y="1232"/>
                    <a:pt x="2703"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304;p47">
              <a:extLst>
                <a:ext uri="{FF2B5EF4-FFF2-40B4-BE49-F238E27FC236}">
                  <a16:creationId xmlns:a16="http://schemas.microsoft.com/office/drawing/2014/main" id="{3ADEFC98-059D-B129-7BCE-B0C66A135A08}"/>
                </a:ext>
              </a:extLst>
            </p:cNvPr>
            <p:cNvSpPr/>
            <p:nvPr/>
          </p:nvSpPr>
          <p:spPr>
            <a:xfrm>
              <a:off x="6973036" y="3284602"/>
              <a:ext cx="25305" cy="52346"/>
            </a:xfrm>
            <a:custGeom>
              <a:avLst/>
              <a:gdLst/>
              <a:ahLst/>
              <a:cxnLst/>
              <a:rect l="l" t="t" r="r" b="b"/>
              <a:pathLst>
                <a:path w="1079" h="2232" extrusionOk="0">
                  <a:moveTo>
                    <a:pt x="0" y="0"/>
                  </a:moveTo>
                  <a:lnTo>
                    <a:pt x="0" y="2232"/>
                  </a:lnTo>
                  <a:lnTo>
                    <a:pt x="473" y="2232"/>
                  </a:lnTo>
                  <a:cubicBezTo>
                    <a:pt x="682" y="2232"/>
                    <a:pt x="884" y="2203"/>
                    <a:pt x="1079" y="2149"/>
                  </a:cubicBezTo>
                  <a:lnTo>
                    <a:pt x="10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305;p47">
              <a:extLst>
                <a:ext uri="{FF2B5EF4-FFF2-40B4-BE49-F238E27FC236}">
                  <a16:creationId xmlns:a16="http://schemas.microsoft.com/office/drawing/2014/main" id="{D306E510-DE1E-92FE-1707-D8F7A79AFAF6}"/>
                </a:ext>
              </a:extLst>
            </p:cNvPr>
            <p:cNvSpPr/>
            <p:nvPr/>
          </p:nvSpPr>
          <p:spPr>
            <a:xfrm>
              <a:off x="6944846" y="3258429"/>
              <a:ext cx="183234" cy="104715"/>
            </a:xfrm>
            <a:custGeom>
              <a:avLst/>
              <a:gdLst/>
              <a:ahLst/>
              <a:cxnLst/>
              <a:rect l="l" t="t" r="r" b="b"/>
              <a:pathLst>
                <a:path w="7813" h="4465" extrusionOk="0">
                  <a:moveTo>
                    <a:pt x="3742" y="0"/>
                  </a:moveTo>
                  <a:cubicBezTo>
                    <a:pt x="1677" y="0"/>
                    <a:pt x="0" y="1676"/>
                    <a:pt x="0" y="3743"/>
                  </a:cubicBezTo>
                  <a:lnTo>
                    <a:pt x="0" y="4464"/>
                  </a:lnTo>
                  <a:lnTo>
                    <a:pt x="1202" y="4464"/>
                  </a:lnTo>
                  <a:lnTo>
                    <a:pt x="1202" y="3367"/>
                  </a:lnTo>
                  <a:cubicBezTo>
                    <a:pt x="1202" y="2124"/>
                    <a:pt x="2211" y="1116"/>
                    <a:pt x="3454" y="1116"/>
                  </a:cubicBezTo>
                  <a:lnTo>
                    <a:pt x="4359" y="1116"/>
                  </a:lnTo>
                  <a:cubicBezTo>
                    <a:pt x="5601" y="1116"/>
                    <a:pt x="6611" y="2124"/>
                    <a:pt x="6611" y="3367"/>
                  </a:cubicBezTo>
                  <a:lnTo>
                    <a:pt x="6611" y="4464"/>
                  </a:lnTo>
                  <a:lnTo>
                    <a:pt x="7812" y="4464"/>
                  </a:lnTo>
                  <a:lnTo>
                    <a:pt x="7812" y="3743"/>
                  </a:lnTo>
                  <a:cubicBezTo>
                    <a:pt x="7812" y="1676"/>
                    <a:pt x="6136"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306;p47">
              <a:extLst>
                <a:ext uri="{FF2B5EF4-FFF2-40B4-BE49-F238E27FC236}">
                  <a16:creationId xmlns:a16="http://schemas.microsoft.com/office/drawing/2014/main" id="{C3EC5B13-5564-C19B-14A1-1A70412A547B}"/>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307;p47">
              <a:extLst>
                <a:ext uri="{FF2B5EF4-FFF2-40B4-BE49-F238E27FC236}">
                  <a16:creationId xmlns:a16="http://schemas.microsoft.com/office/drawing/2014/main" id="{675F52B8-E6FE-14E0-C28D-DCA01FB6B91C}"/>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3308;p47">
              <a:extLst>
                <a:ext uri="{FF2B5EF4-FFF2-40B4-BE49-F238E27FC236}">
                  <a16:creationId xmlns:a16="http://schemas.microsoft.com/office/drawing/2014/main" id="{9D4183AF-1963-7858-03AF-13060B13C20F}"/>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309;p47">
              <a:extLst>
                <a:ext uri="{FF2B5EF4-FFF2-40B4-BE49-F238E27FC236}">
                  <a16:creationId xmlns:a16="http://schemas.microsoft.com/office/drawing/2014/main" id="{147028AE-56CF-68FB-84CD-D26C4D81894C}"/>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310;p47">
              <a:extLst>
                <a:ext uri="{FF2B5EF4-FFF2-40B4-BE49-F238E27FC236}">
                  <a16:creationId xmlns:a16="http://schemas.microsoft.com/office/drawing/2014/main" id="{C734DD56-DFEC-EDAB-EF1C-D932D19F19D3}"/>
                </a:ext>
              </a:extLst>
            </p:cNvPr>
            <p:cNvSpPr/>
            <p:nvPr/>
          </p:nvSpPr>
          <p:spPr>
            <a:xfrm>
              <a:off x="6931759" y="3546309"/>
              <a:ext cx="209407" cy="104715"/>
            </a:xfrm>
            <a:custGeom>
              <a:avLst/>
              <a:gdLst/>
              <a:ahLst/>
              <a:cxnLst/>
              <a:rect l="l" t="t" r="r" b="b"/>
              <a:pathLst>
                <a:path w="8929" h="4465" extrusionOk="0">
                  <a:moveTo>
                    <a:pt x="780" y="1"/>
                  </a:moveTo>
                  <a:cubicBezTo>
                    <a:pt x="653" y="1"/>
                    <a:pt x="546" y="96"/>
                    <a:pt x="531" y="222"/>
                  </a:cubicBezTo>
                  <a:lnTo>
                    <a:pt x="0" y="4465"/>
                  </a:lnTo>
                  <a:lnTo>
                    <a:pt x="8928" y="4465"/>
                  </a:lnTo>
                  <a:lnTo>
                    <a:pt x="8398" y="222"/>
                  </a:lnTo>
                  <a:cubicBezTo>
                    <a:pt x="8382" y="96"/>
                    <a:pt x="8275" y="1"/>
                    <a:pt x="8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311;p47">
              <a:extLst>
                <a:ext uri="{FF2B5EF4-FFF2-40B4-BE49-F238E27FC236}">
                  <a16:creationId xmlns:a16="http://schemas.microsoft.com/office/drawing/2014/main" id="{1FA22A98-2C9D-E296-776A-24950358A6E0}"/>
                </a:ext>
              </a:extLst>
            </p:cNvPr>
            <p:cNvSpPr/>
            <p:nvPr/>
          </p:nvSpPr>
          <p:spPr>
            <a:xfrm>
              <a:off x="6931759" y="3546309"/>
              <a:ext cx="43622" cy="104715"/>
            </a:xfrm>
            <a:custGeom>
              <a:avLst/>
              <a:gdLst/>
              <a:ahLst/>
              <a:cxnLst/>
              <a:rect l="l" t="t" r="r" b="b"/>
              <a:pathLst>
                <a:path w="1860" h="4465" extrusionOk="0">
                  <a:moveTo>
                    <a:pt x="780" y="1"/>
                  </a:moveTo>
                  <a:cubicBezTo>
                    <a:pt x="653" y="1"/>
                    <a:pt x="546" y="96"/>
                    <a:pt x="531" y="222"/>
                  </a:cubicBezTo>
                  <a:lnTo>
                    <a:pt x="0" y="4465"/>
                  </a:lnTo>
                  <a:lnTo>
                    <a:pt x="1076" y="4465"/>
                  </a:lnTo>
                  <a:lnTo>
                    <a:pt x="1608" y="222"/>
                  </a:lnTo>
                  <a:cubicBezTo>
                    <a:pt x="1625" y="96"/>
                    <a:pt x="1731" y="1"/>
                    <a:pt x="1859"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12;p47">
              <a:extLst>
                <a:ext uri="{FF2B5EF4-FFF2-40B4-BE49-F238E27FC236}">
                  <a16:creationId xmlns:a16="http://schemas.microsoft.com/office/drawing/2014/main" id="{866CCC1E-2726-A7D3-870B-C7A6934C6DCC}"/>
                </a:ext>
              </a:extLst>
            </p:cNvPr>
            <p:cNvSpPr/>
            <p:nvPr/>
          </p:nvSpPr>
          <p:spPr>
            <a:xfrm>
              <a:off x="6977796" y="3592346"/>
              <a:ext cx="117333" cy="12688"/>
            </a:xfrm>
            <a:custGeom>
              <a:avLst/>
              <a:gdLst/>
              <a:ahLst/>
              <a:cxnLst/>
              <a:rect l="l" t="t" r="r" b="b"/>
              <a:pathLst>
                <a:path w="5003" h="541" extrusionOk="0">
                  <a:moveTo>
                    <a:pt x="270" y="1"/>
                  </a:moveTo>
                  <a:cubicBezTo>
                    <a:pt x="119" y="1"/>
                    <a:pt x="0" y="121"/>
                    <a:pt x="0" y="270"/>
                  </a:cubicBezTo>
                  <a:cubicBezTo>
                    <a:pt x="0" y="418"/>
                    <a:pt x="119" y="540"/>
                    <a:pt x="270" y="540"/>
                  </a:cubicBezTo>
                  <a:lnTo>
                    <a:pt x="4733" y="540"/>
                  </a:lnTo>
                  <a:cubicBezTo>
                    <a:pt x="4882" y="540"/>
                    <a:pt x="5002" y="418"/>
                    <a:pt x="5002" y="270"/>
                  </a:cubicBezTo>
                  <a:cubicBezTo>
                    <a:pt x="5002" y="121"/>
                    <a:pt x="4882" y="1"/>
                    <a:pt x="473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4" name="CuadroTexto 33">
            <a:extLst>
              <a:ext uri="{FF2B5EF4-FFF2-40B4-BE49-F238E27FC236}">
                <a16:creationId xmlns:a16="http://schemas.microsoft.com/office/drawing/2014/main" id="{5498DC18-7CA0-E87A-9826-35C962550B34}"/>
              </a:ext>
            </a:extLst>
          </p:cNvPr>
          <p:cNvSpPr txBox="1"/>
          <p:nvPr/>
        </p:nvSpPr>
        <p:spPr>
          <a:xfrm>
            <a:off x="6987160" y="3480171"/>
            <a:ext cx="1860043" cy="830997"/>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Jóvenes entre los 18 y 28 años de edad pueden acceder a este programa</a:t>
            </a:r>
          </a:p>
        </p:txBody>
      </p:sp>
      <p:sp>
        <p:nvSpPr>
          <p:cNvPr id="35" name="CuadroTexto 34">
            <a:extLst>
              <a:ext uri="{FF2B5EF4-FFF2-40B4-BE49-F238E27FC236}">
                <a16:creationId xmlns:a16="http://schemas.microsoft.com/office/drawing/2014/main" id="{F7BF06BB-9B65-2C9B-89D4-D78D29CA2346}"/>
              </a:ext>
            </a:extLst>
          </p:cNvPr>
          <p:cNvSpPr txBox="1"/>
          <p:nvPr/>
        </p:nvSpPr>
        <p:spPr>
          <a:xfrm>
            <a:off x="2877054" y="774309"/>
            <a:ext cx="3389892" cy="707886"/>
          </a:xfrm>
          <a:prstGeom prst="rect">
            <a:avLst/>
          </a:prstGeom>
          <a:noFill/>
        </p:spPr>
        <p:txBody>
          <a:bodyPr wrap="square">
            <a:spAutoFit/>
          </a:bodyPr>
          <a:lstStyle/>
          <a:p>
            <a:pPr algn="ctr"/>
            <a:r>
              <a:rPr lang="es-CO" sz="2000" dirty="0">
                <a:solidFill>
                  <a:schemeClr val="accent5"/>
                </a:solidFill>
                <a:latin typeface="Roboto Slab ExtraBold" pitchFamily="2" charset="0"/>
                <a:ea typeface="Roboto Slab ExtraBold" pitchFamily="2" charset="0"/>
                <a:cs typeface="Roboto Slab ExtraBold" pitchFamily="2" charset="0"/>
              </a:rPr>
              <a:t>Procedimientos para </a:t>
            </a:r>
          </a:p>
          <a:p>
            <a:pPr algn="ctr"/>
            <a:r>
              <a:rPr lang="es-CO" sz="2000" dirty="0">
                <a:solidFill>
                  <a:schemeClr val="accent5"/>
                </a:solidFill>
                <a:latin typeface="Roboto Slab ExtraBold" pitchFamily="2" charset="0"/>
                <a:ea typeface="Roboto Slab ExtraBold" pitchFamily="2" charset="0"/>
                <a:cs typeface="Roboto Slab ExtraBold" pitchFamily="2" charset="0"/>
              </a:rPr>
              <a:t>acceder a la oferta</a:t>
            </a:r>
          </a:p>
        </p:txBody>
      </p:sp>
      <p:pic>
        <p:nvPicPr>
          <p:cNvPr id="36" name="Imagen 35">
            <a:extLst>
              <a:ext uri="{FF2B5EF4-FFF2-40B4-BE49-F238E27FC236}">
                <a16:creationId xmlns:a16="http://schemas.microsoft.com/office/drawing/2014/main" id="{CC088775-CCC3-E664-CD90-4B69A192A405}"/>
              </a:ext>
            </a:extLst>
          </p:cNvPr>
          <p:cNvPicPr>
            <a:picLocks noChangeAspect="1"/>
          </p:cNvPicPr>
          <p:nvPr/>
        </p:nvPicPr>
        <p:blipFill>
          <a:blip r:embed="rId2"/>
          <a:stretch>
            <a:fillRect/>
          </a:stretch>
        </p:blipFill>
        <p:spPr>
          <a:xfrm>
            <a:off x="7315353" y="246362"/>
            <a:ext cx="1567803" cy="881890"/>
          </a:xfrm>
          <a:prstGeom prst="rect">
            <a:avLst/>
          </a:prstGeom>
        </p:spPr>
      </p:pic>
      <p:sp>
        <p:nvSpPr>
          <p:cNvPr id="37" name="Rectángulo: esquinas superiores, una redondeada y la otra cortada 36">
            <a:extLst>
              <a:ext uri="{FF2B5EF4-FFF2-40B4-BE49-F238E27FC236}">
                <a16:creationId xmlns:a16="http://schemas.microsoft.com/office/drawing/2014/main" id="{F18EC4F5-EACF-0AD8-DF5A-7F19D6492A41}"/>
              </a:ext>
            </a:extLst>
          </p:cNvPr>
          <p:cNvSpPr/>
          <p:nvPr/>
        </p:nvSpPr>
        <p:spPr>
          <a:xfrm>
            <a:off x="3078246" y="1597081"/>
            <a:ext cx="3001298" cy="3069854"/>
          </a:xfrm>
          <a:prstGeom prst="snip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b="1" dirty="0"/>
          </a:p>
          <a:p>
            <a:pPr algn="ctr"/>
            <a:r>
              <a:rPr lang="es-ES" sz="1200" b="1" dirty="0"/>
              <a:t>Se pueden consultar los términos de referencia e inscribirse en el siguiente link:</a:t>
            </a:r>
          </a:p>
          <a:p>
            <a:pPr algn="ctr"/>
            <a:r>
              <a:rPr lang="es-ES" sz="1200" b="1" dirty="0">
                <a:solidFill>
                  <a:srgbClr val="0000CC"/>
                </a:solidFill>
              </a:rPr>
              <a:t>https://fondomujer.gov.co/convocatorias-beneficiarias-fondo-mujer-libre-y-productiva/</a:t>
            </a:r>
          </a:p>
          <a:p>
            <a:pPr algn="ctr"/>
            <a:endParaRPr lang="es-ES" sz="1200" b="1" dirty="0"/>
          </a:p>
          <a:p>
            <a:pPr algn="ctr"/>
            <a:r>
              <a:rPr lang="es-ES" sz="1200" b="1" dirty="0"/>
              <a:t>Si se necesita más información o acompañamiento se puede escribir al correo </a:t>
            </a:r>
            <a:r>
              <a:rPr lang="es-ES" sz="1200" b="1" dirty="0">
                <a:solidFill>
                  <a:srgbClr val="0000CC"/>
                </a:solidFill>
              </a:rPr>
              <a:t>mujer.rural@minagricultura.gov.co</a:t>
            </a:r>
            <a:endParaRPr lang="es-CO" sz="1200" b="1" dirty="0">
              <a:solidFill>
                <a:srgbClr val="0000CC"/>
              </a:solidFill>
            </a:endParaRPr>
          </a:p>
        </p:txBody>
      </p:sp>
      <p:pic>
        <p:nvPicPr>
          <p:cNvPr id="39" name="Imagen 38">
            <a:extLst>
              <a:ext uri="{FF2B5EF4-FFF2-40B4-BE49-F238E27FC236}">
                <a16:creationId xmlns:a16="http://schemas.microsoft.com/office/drawing/2014/main" id="{E458DA27-D7A0-60D6-2031-E16A7DB831BE}"/>
              </a:ext>
            </a:extLst>
          </p:cNvPr>
          <p:cNvPicPr>
            <a:picLocks noChangeAspect="1"/>
          </p:cNvPicPr>
          <p:nvPr/>
        </p:nvPicPr>
        <p:blipFill rotWithShape="1">
          <a:blip r:embed="rId3"/>
          <a:srcRect l="12745" t="24485" r="51532" b="9082"/>
          <a:stretch/>
        </p:blipFill>
        <p:spPr>
          <a:xfrm>
            <a:off x="126790" y="687307"/>
            <a:ext cx="1830039" cy="1807937"/>
          </a:xfrm>
          <a:prstGeom prst="rect">
            <a:avLst/>
          </a:prstGeom>
        </p:spPr>
      </p:pic>
      <p:pic>
        <p:nvPicPr>
          <p:cNvPr id="41" name="Imagen 40">
            <a:extLst>
              <a:ext uri="{FF2B5EF4-FFF2-40B4-BE49-F238E27FC236}">
                <a16:creationId xmlns:a16="http://schemas.microsoft.com/office/drawing/2014/main" id="{EB95E99A-2E33-4CDE-9A41-C003A95304ED}"/>
              </a:ext>
            </a:extLst>
          </p:cNvPr>
          <p:cNvPicPr>
            <a:picLocks noChangeAspect="1"/>
          </p:cNvPicPr>
          <p:nvPr/>
        </p:nvPicPr>
        <p:blipFill rotWithShape="1">
          <a:blip r:embed="rId4"/>
          <a:srcRect l="12812" t="16642" r="50968" b="16056"/>
          <a:stretch/>
        </p:blipFill>
        <p:spPr>
          <a:xfrm>
            <a:off x="154484" y="2704640"/>
            <a:ext cx="1831500" cy="1807938"/>
          </a:xfrm>
          <a:prstGeom prst="rect">
            <a:avLst/>
          </a:prstGeom>
        </p:spPr>
      </p:pic>
    </p:spTree>
    <p:extLst>
      <p:ext uri="{BB962C8B-B14F-4D97-AF65-F5344CB8AC3E}">
        <p14:creationId xmlns:p14="http://schemas.microsoft.com/office/powerpoint/2010/main" val="3847731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54226" y="3149424"/>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Dirección Transitoria:</a:t>
            </a:r>
            <a:r>
              <a:rPr lang="es-ES" sz="1200" dirty="0">
                <a:solidFill>
                  <a:schemeClr val="accent5"/>
                </a:solidFill>
                <a:latin typeface="Roboto "/>
                <a:ea typeface="Roboto Slab" pitchFamily="2" charset="0"/>
                <a:cs typeface="Roboto Slab" pitchFamily="2" charset="0"/>
              </a:rPr>
              <a:t> Carrera 7 No. 32 – 42 Pisos 7 al 12 Torre Norte – Ciudadela San Martín, Bogotá – Colombia</a:t>
            </a:r>
            <a:endParaRPr lang="es-ES" sz="1200" i="1" dirty="0">
              <a:solidFill>
                <a:schemeClr val="accent5"/>
              </a:solidFill>
              <a:latin typeface="Roboto "/>
              <a:ea typeface="Roboto Slab" pitchFamily="2" charset="0"/>
              <a:cs typeface="Roboto Slab" pitchFamily="2" charset="0"/>
              <a:hlinkClick r:id="rId2"/>
            </a:endParaRP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68" y="2226784"/>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181768" cy="1415772"/>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t>
            </a:r>
            <a:r>
              <a:rPr lang="es-ES" sz="1200" b="1" dirty="0">
                <a:solidFill>
                  <a:srgbClr val="0000CC"/>
                </a:solidFill>
                <a:latin typeface="Roboto "/>
                <a:ea typeface="Roboto Slab" pitchFamily="2" charset="0"/>
                <a:cs typeface="Roboto Slab" pitchFamily="2" charset="0"/>
                <a:hlinkClick r:id="rId4">
                  <a:extLst>
                    <a:ext uri="{A12FA001-AC4F-418D-AE19-62706E023703}">
                      <ahyp:hlinkClr xmlns:ahyp="http://schemas.microsoft.com/office/drawing/2018/hyperlinkcolor" val="tx"/>
                    </a:ext>
                  </a:extLst>
                </a:hlinkClick>
              </a:rPr>
              <a:t>capacidades.productivas@minagricultura.gov.co</a:t>
            </a:r>
            <a:r>
              <a:rPr lang="es-ES" sz="1200" b="1" dirty="0">
                <a:solidFill>
                  <a:srgbClr val="0000CC"/>
                </a:solidFill>
                <a:latin typeface="Roboto "/>
                <a:ea typeface="Roboto Slab" pitchFamily="2" charset="0"/>
                <a:cs typeface="Roboto Slab" pitchFamily="2" charset="0"/>
              </a:rPr>
              <a:t>, </a:t>
            </a:r>
            <a:r>
              <a:rPr lang="es-ES" sz="1200" b="1" dirty="0">
                <a:solidFill>
                  <a:srgbClr val="0000CC"/>
                </a:solidFill>
                <a:latin typeface="Roboto "/>
                <a:ea typeface="Roboto Slab" pitchFamily="2" charset="0"/>
                <a:cs typeface="Roboto Slab" pitchFamily="2" charset="0"/>
                <a:hlinkClick r:id="rId5">
                  <a:extLst>
                    <a:ext uri="{A12FA001-AC4F-418D-AE19-62706E023703}">
                      <ahyp:hlinkClr xmlns:ahyp="http://schemas.microsoft.com/office/drawing/2018/hyperlinkcolor" val="tx"/>
                    </a:ext>
                  </a:extLst>
                </a:hlinkClick>
              </a:rPr>
              <a:t>mujer.rural@minagricultura.gov.co</a:t>
            </a:r>
            <a:r>
              <a:rPr lang="es-ES" sz="1200" b="1" dirty="0">
                <a:solidFill>
                  <a:srgbClr val="0000CC"/>
                </a:solidFill>
                <a:latin typeface="Roboto "/>
                <a:ea typeface="Roboto Slab" pitchFamily="2" charset="0"/>
                <a:cs typeface="Roboto Slab" pitchFamily="2" charset="0"/>
              </a:rPr>
              <a:t> </a:t>
            </a:r>
            <a:r>
              <a:rPr lang="es-ES" sz="1200" b="1" dirty="0">
                <a:solidFill>
                  <a:srgbClr val="0000CC"/>
                </a:solidFill>
                <a:latin typeface="Roboto "/>
                <a:ea typeface="Roboto Slab" pitchFamily="2" charset="0"/>
                <a:cs typeface="Roboto Slab" pitchFamily="2" charset="0"/>
                <a:hlinkClick r:id="rId6">
                  <a:extLst>
                    <a:ext uri="{A12FA001-AC4F-418D-AE19-62706E023703}">
                      <ahyp:hlinkClr xmlns:ahyp="http://schemas.microsoft.com/office/drawing/2018/hyperlinkcolor" val="tx"/>
                    </a:ext>
                  </a:extLst>
                </a:hlinkClick>
              </a:rPr>
              <a:t>juventudes.rurales@minagricultura.gov.co</a:t>
            </a:r>
            <a:r>
              <a:rPr lang="es-ES" sz="1200" b="1" dirty="0">
                <a:solidFill>
                  <a:srgbClr val="0000CC"/>
                </a:solidFill>
                <a:latin typeface="Roboto "/>
                <a:ea typeface="Roboto Slab" pitchFamily="2" charset="0"/>
                <a:cs typeface="Roboto Slab" pitchFamily="2" charset="0"/>
              </a:rPr>
              <a:t> </a:t>
            </a:r>
            <a:r>
              <a:rPr lang="es-ES" sz="1200" b="1" dirty="0">
                <a:solidFill>
                  <a:srgbClr val="0000CC"/>
                </a:solidFill>
                <a:latin typeface="Roboto "/>
                <a:ea typeface="Roboto Slab" pitchFamily="2" charset="0"/>
                <a:cs typeface="Roboto Slab" pitchFamily="2" charset="0"/>
                <a:hlinkClick r:id="rId7">
                  <a:extLst>
                    <a:ext uri="{A12FA001-AC4F-418D-AE19-62706E023703}">
                      <ahyp:hlinkClr xmlns:ahyp="http://schemas.microsoft.com/office/drawing/2018/hyperlinkcolor" val="tx"/>
                    </a:ext>
                  </a:extLst>
                </a:hlinkClick>
              </a:rPr>
              <a:t>atencionalciudadano@minagricultura.gov.co</a:t>
            </a:r>
            <a:r>
              <a:rPr lang="es-ES" sz="1200" b="1" dirty="0">
                <a:solidFill>
                  <a:srgbClr val="0000CC"/>
                </a:solidFill>
                <a:latin typeface="Roboto "/>
                <a:ea typeface="Roboto Slab" pitchFamily="2" charset="0"/>
                <a:cs typeface="Roboto Slab" pitchFamily="2" charset="0"/>
              </a:rPr>
              <a:t> </a:t>
            </a:r>
          </a:p>
          <a:p>
            <a:pPr algn="just"/>
            <a:endParaRPr lang="es-CO" b="1" dirty="0">
              <a:solidFill>
                <a:srgbClr val="0000CC"/>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77083" y="2265667"/>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 nivel nacional 01-8000-510050 (Ministerio de Agricultura).</a:t>
            </a:r>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36327" y="3149424"/>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 name="Google Shape;561;p29">
            <a:extLst>
              <a:ext uri="{FF2B5EF4-FFF2-40B4-BE49-F238E27FC236}">
                <a16:creationId xmlns:a16="http://schemas.microsoft.com/office/drawing/2014/main" id="{6477AF62-345D-4A4B-FB6B-A623D770BA75}"/>
              </a:ext>
            </a:extLst>
          </p:cNvPr>
          <p:cNvGrpSpPr/>
          <p:nvPr/>
        </p:nvGrpSpPr>
        <p:grpSpPr>
          <a:xfrm>
            <a:off x="5316779" y="1031266"/>
            <a:ext cx="3413301" cy="4320512"/>
            <a:chOff x="-4753450" y="539502"/>
            <a:chExt cx="3413301" cy="4320512"/>
          </a:xfrm>
        </p:grpSpPr>
        <p:sp>
          <p:nvSpPr>
            <p:cNvPr id="6" name="Google Shape;562;p29">
              <a:extLst>
                <a:ext uri="{FF2B5EF4-FFF2-40B4-BE49-F238E27FC236}">
                  <a16:creationId xmlns:a16="http://schemas.microsoft.com/office/drawing/2014/main" id="{9906A50A-AEE0-76FC-5ACB-FC607BE3A5DB}"/>
                </a:ext>
              </a:extLst>
            </p:cNvPr>
            <p:cNvSpPr/>
            <p:nvPr/>
          </p:nvSpPr>
          <p:spPr>
            <a:xfrm>
              <a:off x="-3808812" y="2154506"/>
              <a:ext cx="642131" cy="1908488"/>
            </a:xfrm>
            <a:custGeom>
              <a:avLst/>
              <a:gdLst/>
              <a:ahLst/>
              <a:cxnLst/>
              <a:rect l="l" t="t" r="r" b="b"/>
              <a:pathLst>
                <a:path w="4411" h="13110" extrusionOk="0">
                  <a:moveTo>
                    <a:pt x="2165" y="0"/>
                  </a:moveTo>
                  <a:cubicBezTo>
                    <a:pt x="1040" y="0"/>
                    <a:pt x="416" y="1601"/>
                    <a:pt x="416" y="1601"/>
                  </a:cubicBezTo>
                  <a:cubicBezTo>
                    <a:pt x="1484" y="5031"/>
                    <a:pt x="1591" y="10502"/>
                    <a:pt x="1591" y="10502"/>
                  </a:cubicBezTo>
                  <a:cubicBezTo>
                    <a:pt x="1591" y="10502"/>
                    <a:pt x="0" y="12791"/>
                    <a:pt x="61" y="13020"/>
                  </a:cubicBezTo>
                  <a:cubicBezTo>
                    <a:pt x="73" y="13065"/>
                    <a:pt x="99" y="13084"/>
                    <a:pt x="133" y="13084"/>
                  </a:cubicBezTo>
                  <a:cubicBezTo>
                    <a:pt x="268" y="13084"/>
                    <a:pt x="530" y="12791"/>
                    <a:pt x="530" y="12791"/>
                  </a:cubicBezTo>
                  <a:lnTo>
                    <a:pt x="530" y="13067"/>
                  </a:lnTo>
                  <a:cubicBezTo>
                    <a:pt x="530" y="13096"/>
                    <a:pt x="542" y="13109"/>
                    <a:pt x="564" y="13109"/>
                  </a:cubicBezTo>
                  <a:cubicBezTo>
                    <a:pt x="744" y="13109"/>
                    <a:pt x="1613" y="12176"/>
                    <a:pt x="2296" y="11200"/>
                  </a:cubicBezTo>
                  <a:cubicBezTo>
                    <a:pt x="2624" y="10727"/>
                    <a:pt x="2885" y="10593"/>
                    <a:pt x="3077" y="10593"/>
                  </a:cubicBezTo>
                  <a:cubicBezTo>
                    <a:pt x="3328" y="10593"/>
                    <a:pt x="3457" y="10824"/>
                    <a:pt x="3457" y="10824"/>
                  </a:cubicBezTo>
                  <a:cubicBezTo>
                    <a:pt x="3457" y="10824"/>
                    <a:pt x="3778" y="12223"/>
                    <a:pt x="4012" y="12223"/>
                  </a:cubicBezTo>
                  <a:cubicBezTo>
                    <a:pt x="4017" y="12223"/>
                    <a:pt x="4023" y="12222"/>
                    <a:pt x="4028" y="12221"/>
                  </a:cubicBezTo>
                  <a:cubicBezTo>
                    <a:pt x="4270" y="12147"/>
                    <a:pt x="3927" y="10375"/>
                    <a:pt x="3927" y="10375"/>
                  </a:cubicBezTo>
                  <a:cubicBezTo>
                    <a:pt x="4411" y="6542"/>
                    <a:pt x="3034" y="305"/>
                    <a:pt x="3034" y="305"/>
                  </a:cubicBezTo>
                  <a:lnTo>
                    <a:pt x="3028" y="299"/>
                  </a:lnTo>
                  <a:cubicBezTo>
                    <a:pt x="2714" y="86"/>
                    <a:pt x="2426" y="0"/>
                    <a:pt x="2165"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563;p29">
              <a:extLst>
                <a:ext uri="{FF2B5EF4-FFF2-40B4-BE49-F238E27FC236}">
                  <a16:creationId xmlns:a16="http://schemas.microsoft.com/office/drawing/2014/main" id="{307171D0-0677-ED4D-FA33-09ECD7CD9694}"/>
                </a:ext>
              </a:extLst>
            </p:cNvPr>
            <p:cNvSpPr/>
            <p:nvPr/>
          </p:nvSpPr>
          <p:spPr>
            <a:xfrm>
              <a:off x="-4094285" y="1537998"/>
              <a:ext cx="788871" cy="849576"/>
            </a:xfrm>
            <a:custGeom>
              <a:avLst/>
              <a:gdLst/>
              <a:ahLst/>
              <a:cxnLst/>
              <a:rect l="l" t="t" r="r" b="b"/>
              <a:pathLst>
                <a:path w="5419" h="5836" extrusionOk="0">
                  <a:moveTo>
                    <a:pt x="1180" y="1"/>
                  </a:moveTo>
                  <a:cubicBezTo>
                    <a:pt x="1097" y="1"/>
                    <a:pt x="1017" y="14"/>
                    <a:pt x="941" y="43"/>
                  </a:cubicBezTo>
                  <a:cubicBezTo>
                    <a:pt x="941" y="43"/>
                    <a:pt x="1" y="405"/>
                    <a:pt x="793" y="1963"/>
                  </a:cubicBezTo>
                  <a:cubicBezTo>
                    <a:pt x="1592" y="3520"/>
                    <a:pt x="2377" y="5836"/>
                    <a:pt x="2377" y="5836"/>
                  </a:cubicBezTo>
                  <a:cubicBezTo>
                    <a:pt x="2377" y="5836"/>
                    <a:pt x="3231" y="4460"/>
                    <a:pt x="4748" y="4460"/>
                  </a:cubicBezTo>
                  <a:cubicBezTo>
                    <a:pt x="4958" y="4460"/>
                    <a:pt x="5182" y="4486"/>
                    <a:pt x="5418" y="4547"/>
                  </a:cubicBezTo>
                  <a:cubicBezTo>
                    <a:pt x="5418" y="4547"/>
                    <a:pt x="2713" y="1"/>
                    <a:pt x="1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64;p29">
              <a:extLst>
                <a:ext uri="{FF2B5EF4-FFF2-40B4-BE49-F238E27FC236}">
                  <a16:creationId xmlns:a16="http://schemas.microsoft.com/office/drawing/2014/main" id="{DCE078D0-B9B9-1F3C-5ACD-ABC026738FB2}"/>
                </a:ext>
              </a:extLst>
            </p:cNvPr>
            <p:cNvSpPr/>
            <p:nvPr/>
          </p:nvSpPr>
          <p:spPr>
            <a:xfrm>
              <a:off x="-3807939" y="3264076"/>
              <a:ext cx="620732" cy="798916"/>
            </a:xfrm>
            <a:custGeom>
              <a:avLst/>
              <a:gdLst/>
              <a:ahLst/>
              <a:cxnLst/>
              <a:rect l="l" t="t" r="r" b="b"/>
              <a:pathLst>
                <a:path w="4264" h="5488" extrusionOk="0">
                  <a:moveTo>
                    <a:pt x="1431" y="81"/>
                  </a:moveTo>
                  <a:lnTo>
                    <a:pt x="1431" y="88"/>
                  </a:lnTo>
                  <a:cubicBezTo>
                    <a:pt x="1431" y="88"/>
                    <a:pt x="1431" y="88"/>
                    <a:pt x="1431" y="88"/>
                  </a:cubicBezTo>
                  <a:lnTo>
                    <a:pt x="1431" y="88"/>
                  </a:lnTo>
                  <a:cubicBezTo>
                    <a:pt x="1431" y="86"/>
                    <a:pt x="1431" y="83"/>
                    <a:pt x="1431" y="81"/>
                  </a:cubicBezTo>
                  <a:close/>
                  <a:moveTo>
                    <a:pt x="4002" y="0"/>
                  </a:moveTo>
                  <a:cubicBezTo>
                    <a:pt x="3314" y="272"/>
                    <a:pt x="2789" y="367"/>
                    <a:pt x="2390" y="367"/>
                  </a:cubicBezTo>
                  <a:cubicBezTo>
                    <a:pt x="1903" y="367"/>
                    <a:pt x="1605" y="225"/>
                    <a:pt x="1431" y="88"/>
                  </a:cubicBezTo>
                  <a:lnTo>
                    <a:pt x="1431" y="88"/>
                  </a:lnTo>
                  <a:cubicBezTo>
                    <a:pt x="1565" y="1702"/>
                    <a:pt x="1585" y="2880"/>
                    <a:pt x="1585" y="2880"/>
                  </a:cubicBezTo>
                  <a:cubicBezTo>
                    <a:pt x="1585" y="2880"/>
                    <a:pt x="1" y="5176"/>
                    <a:pt x="55" y="5398"/>
                  </a:cubicBezTo>
                  <a:cubicBezTo>
                    <a:pt x="67" y="5444"/>
                    <a:pt x="93" y="5462"/>
                    <a:pt x="128" y="5462"/>
                  </a:cubicBezTo>
                  <a:cubicBezTo>
                    <a:pt x="264" y="5462"/>
                    <a:pt x="524" y="5176"/>
                    <a:pt x="524" y="5176"/>
                  </a:cubicBezTo>
                  <a:lnTo>
                    <a:pt x="524" y="5445"/>
                  </a:lnTo>
                  <a:cubicBezTo>
                    <a:pt x="524" y="5474"/>
                    <a:pt x="536" y="5487"/>
                    <a:pt x="558" y="5487"/>
                  </a:cubicBezTo>
                  <a:cubicBezTo>
                    <a:pt x="738" y="5487"/>
                    <a:pt x="1607" y="4554"/>
                    <a:pt x="2290" y="3578"/>
                  </a:cubicBezTo>
                  <a:cubicBezTo>
                    <a:pt x="2616" y="3108"/>
                    <a:pt x="2878" y="2974"/>
                    <a:pt x="3070" y="2974"/>
                  </a:cubicBezTo>
                  <a:cubicBezTo>
                    <a:pt x="3325" y="2974"/>
                    <a:pt x="3458" y="3209"/>
                    <a:pt x="3458" y="3209"/>
                  </a:cubicBezTo>
                  <a:cubicBezTo>
                    <a:pt x="3458" y="3209"/>
                    <a:pt x="3771" y="4601"/>
                    <a:pt x="4004" y="4601"/>
                  </a:cubicBezTo>
                  <a:cubicBezTo>
                    <a:pt x="4010" y="4601"/>
                    <a:pt x="4016" y="4601"/>
                    <a:pt x="4022" y="4599"/>
                  </a:cubicBezTo>
                  <a:cubicBezTo>
                    <a:pt x="4264" y="4525"/>
                    <a:pt x="3921" y="2753"/>
                    <a:pt x="3921" y="2753"/>
                  </a:cubicBezTo>
                  <a:cubicBezTo>
                    <a:pt x="4022" y="1840"/>
                    <a:pt x="4049" y="920"/>
                    <a:pt x="40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65;p29">
              <a:extLst>
                <a:ext uri="{FF2B5EF4-FFF2-40B4-BE49-F238E27FC236}">
                  <a16:creationId xmlns:a16="http://schemas.microsoft.com/office/drawing/2014/main" id="{28051902-D569-EEF7-1281-70F122D2307B}"/>
                </a:ext>
              </a:extLst>
            </p:cNvPr>
            <p:cNvSpPr/>
            <p:nvPr/>
          </p:nvSpPr>
          <p:spPr>
            <a:xfrm>
              <a:off x="-3308470" y="2185222"/>
              <a:ext cx="1254857" cy="1468561"/>
            </a:xfrm>
            <a:custGeom>
              <a:avLst/>
              <a:gdLst/>
              <a:ahLst/>
              <a:cxnLst/>
              <a:rect l="l" t="t" r="r" b="b"/>
              <a:pathLst>
                <a:path w="8620" h="10088" extrusionOk="0">
                  <a:moveTo>
                    <a:pt x="7270" y="0"/>
                  </a:moveTo>
                  <a:lnTo>
                    <a:pt x="2625" y="2551"/>
                  </a:lnTo>
                  <a:cubicBezTo>
                    <a:pt x="2625" y="2551"/>
                    <a:pt x="0" y="9351"/>
                    <a:pt x="2793" y="10043"/>
                  </a:cubicBezTo>
                  <a:cubicBezTo>
                    <a:pt x="2914" y="10073"/>
                    <a:pt x="3035" y="10088"/>
                    <a:pt x="3155" y="10088"/>
                  </a:cubicBezTo>
                  <a:cubicBezTo>
                    <a:pt x="5777" y="10088"/>
                    <a:pt x="7901" y="3162"/>
                    <a:pt x="7901" y="3162"/>
                  </a:cubicBezTo>
                  <a:cubicBezTo>
                    <a:pt x="7901" y="3162"/>
                    <a:pt x="8620" y="403"/>
                    <a:pt x="7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66;p29">
              <a:extLst>
                <a:ext uri="{FF2B5EF4-FFF2-40B4-BE49-F238E27FC236}">
                  <a16:creationId xmlns:a16="http://schemas.microsoft.com/office/drawing/2014/main" id="{8750B363-637F-E806-E485-8F762B8564E9}"/>
                </a:ext>
              </a:extLst>
            </p:cNvPr>
            <p:cNvSpPr/>
            <p:nvPr/>
          </p:nvSpPr>
          <p:spPr>
            <a:xfrm>
              <a:off x="-3826427" y="775624"/>
              <a:ext cx="501506" cy="322012"/>
            </a:xfrm>
            <a:custGeom>
              <a:avLst/>
              <a:gdLst/>
              <a:ahLst/>
              <a:cxnLst/>
              <a:rect l="l" t="t" r="r" b="b"/>
              <a:pathLst>
                <a:path w="3445" h="2212" extrusionOk="0">
                  <a:moveTo>
                    <a:pt x="1400" y="0"/>
                  </a:moveTo>
                  <a:cubicBezTo>
                    <a:pt x="501" y="0"/>
                    <a:pt x="0" y="1265"/>
                    <a:pt x="0" y="1265"/>
                  </a:cubicBezTo>
                  <a:lnTo>
                    <a:pt x="2028" y="2212"/>
                  </a:lnTo>
                  <a:lnTo>
                    <a:pt x="2028" y="2205"/>
                  </a:lnTo>
                  <a:cubicBezTo>
                    <a:pt x="2028" y="2205"/>
                    <a:pt x="3444" y="1158"/>
                    <a:pt x="2101" y="245"/>
                  </a:cubicBezTo>
                  <a:cubicBezTo>
                    <a:pt x="1846" y="71"/>
                    <a:pt x="1612" y="0"/>
                    <a:pt x="1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67;p29">
              <a:extLst>
                <a:ext uri="{FF2B5EF4-FFF2-40B4-BE49-F238E27FC236}">
                  <a16:creationId xmlns:a16="http://schemas.microsoft.com/office/drawing/2014/main" id="{99EF75CB-41E7-4640-EEE4-69B350272929}"/>
                </a:ext>
              </a:extLst>
            </p:cNvPr>
            <p:cNvSpPr/>
            <p:nvPr/>
          </p:nvSpPr>
          <p:spPr>
            <a:xfrm>
              <a:off x="-3935899" y="922945"/>
              <a:ext cx="2197891" cy="1646453"/>
            </a:xfrm>
            <a:custGeom>
              <a:avLst/>
              <a:gdLst/>
              <a:ahLst/>
              <a:cxnLst/>
              <a:rect l="l" t="t" r="r" b="b"/>
              <a:pathLst>
                <a:path w="15098" h="11310" extrusionOk="0">
                  <a:moveTo>
                    <a:pt x="6323" y="1"/>
                  </a:moveTo>
                  <a:cubicBezTo>
                    <a:pt x="5705" y="1"/>
                    <a:pt x="5084" y="119"/>
                    <a:pt x="4471" y="388"/>
                  </a:cubicBezTo>
                  <a:lnTo>
                    <a:pt x="752" y="4536"/>
                  </a:lnTo>
                  <a:cubicBezTo>
                    <a:pt x="752" y="4536"/>
                    <a:pt x="0" y="5765"/>
                    <a:pt x="5586" y="10148"/>
                  </a:cubicBezTo>
                  <a:lnTo>
                    <a:pt x="6928" y="11222"/>
                  </a:lnTo>
                  <a:cubicBezTo>
                    <a:pt x="6928" y="11222"/>
                    <a:pt x="7266" y="11309"/>
                    <a:pt x="7787" y="11309"/>
                  </a:cubicBezTo>
                  <a:cubicBezTo>
                    <a:pt x="8734" y="11309"/>
                    <a:pt x="10289" y="11021"/>
                    <a:pt x="11520" y="9396"/>
                  </a:cubicBezTo>
                  <a:cubicBezTo>
                    <a:pt x="11889" y="8900"/>
                    <a:pt x="12319" y="8457"/>
                    <a:pt x="12795" y="8067"/>
                  </a:cubicBezTo>
                  <a:lnTo>
                    <a:pt x="15098" y="6188"/>
                  </a:lnTo>
                  <a:cubicBezTo>
                    <a:pt x="15098" y="6188"/>
                    <a:pt x="10792" y="1"/>
                    <a:pt x="6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68;p29">
              <a:extLst>
                <a:ext uri="{FF2B5EF4-FFF2-40B4-BE49-F238E27FC236}">
                  <a16:creationId xmlns:a16="http://schemas.microsoft.com/office/drawing/2014/main" id="{D889D940-B428-ED18-8870-799A0024E2D6}"/>
                </a:ext>
              </a:extLst>
            </p:cNvPr>
            <p:cNvSpPr/>
            <p:nvPr/>
          </p:nvSpPr>
          <p:spPr>
            <a:xfrm>
              <a:off x="-3790324" y="1763493"/>
              <a:ext cx="501506" cy="501943"/>
            </a:xfrm>
            <a:custGeom>
              <a:avLst/>
              <a:gdLst/>
              <a:ahLst/>
              <a:cxnLst/>
              <a:rect l="l" t="t" r="r" b="b"/>
              <a:pathLst>
                <a:path w="3445" h="3448" extrusionOk="0">
                  <a:moveTo>
                    <a:pt x="42" y="1"/>
                  </a:moveTo>
                  <a:cubicBezTo>
                    <a:pt x="31" y="1"/>
                    <a:pt x="21" y="4"/>
                    <a:pt x="14" y="11"/>
                  </a:cubicBezTo>
                  <a:cubicBezTo>
                    <a:pt x="1" y="31"/>
                    <a:pt x="1" y="51"/>
                    <a:pt x="14" y="71"/>
                  </a:cubicBezTo>
                  <a:cubicBezTo>
                    <a:pt x="34" y="98"/>
                    <a:pt x="2169" y="2474"/>
                    <a:pt x="3364" y="3434"/>
                  </a:cubicBezTo>
                  <a:cubicBezTo>
                    <a:pt x="3371" y="3441"/>
                    <a:pt x="3377" y="3441"/>
                    <a:pt x="3391" y="3448"/>
                  </a:cubicBezTo>
                  <a:lnTo>
                    <a:pt x="3384" y="3441"/>
                  </a:lnTo>
                  <a:cubicBezTo>
                    <a:pt x="3424" y="3441"/>
                    <a:pt x="3444" y="3394"/>
                    <a:pt x="3411" y="3367"/>
                  </a:cubicBezTo>
                  <a:cubicBezTo>
                    <a:pt x="2229" y="2407"/>
                    <a:pt x="95" y="38"/>
                    <a:pt x="75" y="11"/>
                  </a:cubicBezTo>
                  <a:cubicBezTo>
                    <a:pt x="64" y="4"/>
                    <a:pt x="53" y="1"/>
                    <a:pt x="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69;p29">
              <a:extLst>
                <a:ext uri="{FF2B5EF4-FFF2-40B4-BE49-F238E27FC236}">
                  <a16:creationId xmlns:a16="http://schemas.microsoft.com/office/drawing/2014/main" id="{B34E015F-80F9-898D-BAC8-9DBAE099A12A}"/>
                </a:ext>
              </a:extLst>
            </p:cNvPr>
            <p:cNvSpPr/>
            <p:nvPr/>
          </p:nvSpPr>
          <p:spPr>
            <a:xfrm>
              <a:off x="-3703270" y="3084000"/>
              <a:ext cx="647954" cy="894558"/>
            </a:xfrm>
            <a:custGeom>
              <a:avLst/>
              <a:gdLst/>
              <a:ahLst/>
              <a:cxnLst/>
              <a:rect l="l" t="t" r="r" b="b"/>
              <a:pathLst>
                <a:path w="4451" h="6145" extrusionOk="0">
                  <a:moveTo>
                    <a:pt x="51" y="1"/>
                  </a:moveTo>
                  <a:cubicBezTo>
                    <a:pt x="47" y="1"/>
                    <a:pt x="44" y="1"/>
                    <a:pt x="40" y="2"/>
                  </a:cubicBezTo>
                  <a:cubicBezTo>
                    <a:pt x="20" y="2"/>
                    <a:pt x="0" y="22"/>
                    <a:pt x="7" y="49"/>
                  </a:cubicBezTo>
                  <a:cubicBezTo>
                    <a:pt x="101" y="794"/>
                    <a:pt x="302" y="1546"/>
                    <a:pt x="665" y="2493"/>
                  </a:cubicBezTo>
                  <a:cubicBezTo>
                    <a:pt x="1121" y="3661"/>
                    <a:pt x="1578" y="4480"/>
                    <a:pt x="2108" y="5077"/>
                  </a:cubicBezTo>
                  <a:cubicBezTo>
                    <a:pt x="2719" y="5762"/>
                    <a:pt x="3464" y="6145"/>
                    <a:pt x="4169" y="6145"/>
                  </a:cubicBezTo>
                  <a:cubicBezTo>
                    <a:pt x="4249" y="6145"/>
                    <a:pt x="4330" y="6138"/>
                    <a:pt x="4411" y="6124"/>
                  </a:cubicBezTo>
                  <a:cubicBezTo>
                    <a:pt x="4431" y="6124"/>
                    <a:pt x="4451" y="6104"/>
                    <a:pt x="4451" y="6077"/>
                  </a:cubicBezTo>
                  <a:cubicBezTo>
                    <a:pt x="4444" y="6057"/>
                    <a:pt x="4424" y="6044"/>
                    <a:pt x="4404" y="6044"/>
                  </a:cubicBezTo>
                  <a:cubicBezTo>
                    <a:pt x="4328" y="6053"/>
                    <a:pt x="4251" y="6058"/>
                    <a:pt x="4174" y="6058"/>
                  </a:cubicBezTo>
                  <a:cubicBezTo>
                    <a:pt x="3489" y="6058"/>
                    <a:pt x="2773" y="5687"/>
                    <a:pt x="2175" y="5017"/>
                  </a:cubicBezTo>
                  <a:cubicBezTo>
                    <a:pt x="1645" y="4433"/>
                    <a:pt x="1195" y="3621"/>
                    <a:pt x="745" y="2459"/>
                  </a:cubicBezTo>
                  <a:cubicBezTo>
                    <a:pt x="383" y="1519"/>
                    <a:pt x="181" y="774"/>
                    <a:pt x="87" y="36"/>
                  </a:cubicBezTo>
                  <a:cubicBezTo>
                    <a:pt x="87" y="18"/>
                    <a:pt x="72"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70;p29">
              <a:extLst>
                <a:ext uri="{FF2B5EF4-FFF2-40B4-BE49-F238E27FC236}">
                  <a16:creationId xmlns:a16="http://schemas.microsoft.com/office/drawing/2014/main" id="{75326131-F67C-880E-62CA-A257C6049095}"/>
                </a:ext>
              </a:extLst>
            </p:cNvPr>
            <p:cNvSpPr/>
            <p:nvPr/>
          </p:nvSpPr>
          <p:spPr>
            <a:xfrm>
              <a:off x="-3805901" y="2801294"/>
              <a:ext cx="155474" cy="488259"/>
            </a:xfrm>
            <a:custGeom>
              <a:avLst/>
              <a:gdLst/>
              <a:ahLst/>
              <a:cxnLst/>
              <a:rect l="l" t="t" r="r" b="b"/>
              <a:pathLst>
                <a:path w="1068" h="3354" extrusionOk="0">
                  <a:moveTo>
                    <a:pt x="360" y="0"/>
                  </a:moveTo>
                  <a:cubicBezTo>
                    <a:pt x="260" y="0"/>
                    <a:pt x="166" y="46"/>
                    <a:pt x="101" y="152"/>
                  </a:cubicBezTo>
                  <a:cubicBezTo>
                    <a:pt x="0" y="320"/>
                    <a:pt x="14" y="561"/>
                    <a:pt x="47" y="763"/>
                  </a:cubicBezTo>
                  <a:lnTo>
                    <a:pt x="41" y="763"/>
                  </a:lnTo>
                  <a:cubicBezTo>
                    <a:pt x="182" y="1662"/>
                    <a:pt x="544" y="2710"/>
                    <a:pt x="1048" y="3354"/>
                  </a:cubicBezTo>
                  <a:cubicBezTo>
                    <a:pt x="1068" y="2803"/>
                    <a:pt x="1048" y="2240"/>
                    <a:pt x="1041" y="1689"/>
                  </a:cubicBezTo>
                  <a:cubicBezTo>
                    <a:pt x="1034" y="1179"/>
                    <a:pt x="1021" y="622"/>
                    <a:pt x="766" y="246"/>
                  </a:cubicBezTo>
                  <a:cubicBezTo>
                    <a:pt x="666" y="98"/>
                    <a:pt x="50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71;p29">
              <a:extLst>
                <a:ext uri="{FF2B5EF4-FFF2-40B4-BE49-F238E27FC236}">
                  <a16:creationId xmlns:a16="http://schemas.microsoft.com/office/drawing/2014/main" id="{A72177D0-665A-420A-62CE-1E1081F6AB17}"/>
                </a:ext>
              </a:extLst>
            </p:cNvPr>
            <p:cNvSpPr/>
            <p:nvPr/>
          </p:nvSpPr>
          <p:spPr>
            <a:xfrm>
              <a:off x="-3906639" y="3255341"/>
              <a:ext cx="319683" cy="228553"/>
            </a:xfrm>
            <a:custGeom>
              <a:avLst/>
              <a:gdLst/>
              <a:ahLst/>
              <a:cxnLst/>
              <a:rect l="l" t="t" r="r" b="b"/>
              <a:pathLst>
                <a:path w="2196" h="1570" extrusionOk="0">
                  <a:moveTo>
                    <a:pt x="479" y="1"/>
                  </a:moveTo>
                  <a:cubicBezTo>
                    <a:pt x="418" y="1"/>
                    <a:pt x="357" y="11"/>
                    <a:pt x="296" y="34"/>
                  </a:cubicBezTo>
                  <a:cubicBezTo>
                    <a:pt x="222" y="60"/>
                    <a:pt x="162" y="114"/>
                    <a:pt x="115" y="181"/>
                  </a:cubicBezTo>
                  <a:cubicBezTo>
                    <a:pt x="1" y="369"/>
                    <a:pt x="68" y="651"/>
                    <a:pt x="175" y="839"/>
                  </a:cubicBezTo>
                  <a:cubicBezTo>
                    <a:pt x="370" y="1181"/>
                    <a:pt x="699" y="1423"/>
                    <a:pt x="1082" y="1504"/>
                  </a:cubicBezTo>
                  <a:cubicBezTo>
                    <a:pt x="1233" y="1537"/>
                    <a:pt x="1442" y="1569"/>
                    <a:pt x="1649" y="1569"/>
                  </a:cubicBezTo>
                  <a:cubicBezTo>
                    <a:pt x="1855" y="1569"/>
                    <a:pt x="2058" y="1537"/>
                    <a:pt x="2196" y="1443"/>
                  </a:cubicBezTo>
                  <a:cubicBezTo>
                    <a:pt x="1954" y="913"/>
                    <a:pt x="1431" y="490"/>
                    <a:pt x="1021" y="215"/>
                  </a:cubicBezTo>
                  <a:cubicBezTo>
                    <a:pt x="854" y="98"/>
                    <a:pt x="667"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72;p29">
              <a:extLst>
                <a:ext uri="{FF2B5EF4-FFF2-40B4-BE49-F238E27FC236}">
                  <a16:creationId xmlns:a16="http://schemas.microsoft.com/office/drawing/2014/main" id="{1095E2C2-4A25-B3BB-1E73-2DB2371EBBD5}"/>
                </a:ext>
              </a:extLst>
            </p:cNvPr>
            <p:cNvSpPr/>
            <p:nvPr/>
          </p:nvSpPr>
          <p:spPr>
            <a:xfrm>
              <a:off x="-3885094" y="3548674"/>
              <a:ext cx="344139" cy="176000"/>
            </a:xfrm>
            <a:custGeom>
              <a:avLst/>
              <a:gdLst/>
              <a:ahLst/>
              <a:cxnLst/>
              <a:rect l="l" t="t" r="r" b="b"/>
              <a:pathLst>
                <a:path w="2364" h="1209" extrusionOk="0">
                  <a:moveTo>
                    <a:pt x="1068" y="1"/>
                  </a:moveTo>
                  <a:cubicBezTo>
                    <a:pt x="994" y="1"/>
                    <a:pt x="922" y="3"/>
                    <a:pt x="853" y="6"/>
                  </a:cubicBezTo>
                  <a:cubicBezTo>
                    <a:pt x="598" y="19"/>
                    <a:pt x="323" y="73"/>
                    <a:pt x="142" y="308"/>
                  </a:cubicBezTo>
                  <a:cubicBezTo>
                    <a:pt x="88" y="382"/>
                    <a:pt x="48" y="462"/>
                    <a:pt x="34" y="549"/>
                  </a:cubicBezTo>
                  <a:cubicBezTo>
                    <a:pt x="1" y="784"/>
                    <a:pt x="162" y="986"/>
                    <a:pt x="329" y="1080"/>
                  </a:cubicBezTo>
                  <a:cubicBezTo>
                    <a:pt x="486" y="1169"/>
                    <a:pt x="655" y="1208"/>
                    <a:pt x="826" y="1208"/>
                  </a:cubicBezTo>
                  <a:cubicBezTo>
                    <a:pt x="1015" y="1208"/>
                    <a:pt x="1207" y="1161"/>
                    <a:pt x="1390" y="1080"/>
                  </a:cubicBezTo>
                  <a:lnTo>
                    <a:pt x="1390" y="1073"/>
                  </a:lnTo>
                  <a:cubicBezTo>
                    <a:pt x="1679" y="939"/>
                    <a:pt x="2176" y="650"/>
                    <a:pt x="2363" y="314"/>
                  </a:cubicBezTo>
                  <a:cubicBezTo>
                    <a:pt x="2008" y="62"/>
                    <a:pt x="15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73;p29">
              <a:extLst>
                <a:ext uri="{FF2B5EF4-FFF2-40B4-BE49-F238E27FC236}">
                  <a16:creationId xmlns:a16="http://schemas.microsoft.com/office/drawing/2014/main" id="{CD7B2B5E-EE20-98CC-0FA6-3F4B9A8FE1A4}"/>
                </a:ext>
              </a:extLst>
            </p:cNvPr>
            <p:cNvSpPr/>
            <p:nvPr/>
          </p:nvSpPr>
          <p:spPr>
            <a:xfrm>
              <a:off x="-3621166" y="3019947"/>
              <a:ext cx="197545" cy="457251"/>
            </a:xfrm>
            <a:custGeom>
              <a:avLst/>
              <a:gdLst/>
              <a:ahLst/>
              <a:cxnLst/>
              <a:rect l="l" t="t" r="r" b="b"/>
              <a:pathLst>
                <a:path w="1357" h="3141" extrusionOk="0">
                  <a:moveTo>
                    <a:pt x="865" y="1"/>
                  </a:moveTo>
                  <a:cubicBezTo>
                    <a:pt x="726" y="1"/>
                    <a:pt x="584" y="91"/>
                    <a:pt x="483" y="227"/>
                  </a:cubicBezTo>
                  <a:cubicBezTo>
                    <a:pt x="356" y="422"/>
                    <a:pt x="269" y="644"/>
                    <a:pt x="235" y="879"/>
                  </a:cubicBezTo>
                  <a:cubicBezTo>
                    <a:pt x="87" y="1550"/>
                    <a:pt x="0" y="2496"/>
                    <a:pt x="215" y="3141"/>
                  </a:cubicBezTo>
                  <a:cubicBezTo>
                    <a:pt x="363" y="2819"/>
                    <a:pt x="537" y="2517"/>
                    <a:pt x="745" y="2228"/>
                  </a:cubicBezTo>
                  <a:cubicBezTo>
                    <a:pt x="940" y="1939"/>
                    <a:pt x="1141" y="1637"/>
                    <a:pt x="1249" y="1281"/>
                  </a:cubicBezTo>
                  <a:cubicBezTo>
                    <a:pt x="1356" y="919"/>
                    <a:pt x="1349" y="483"/>
                    <a:pt x="1168" y="201"/>
                  </a:cubicBezTo>
                  <a:cubicBezTo>
                    <a:pt x="1121" y="133"/>
                    <a:pt x="1067" y="73"/>
                    <a:pt x="1000" y="33"/>
                  </a:cubicBezTo>
                  <a:cubicBezTo>
                    <a:pt x="957" y="11"/>
                    <a:pt x="911" y="1"/>
                    <a:pt x="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74;p29">
              <a:extLst>
                <a:ext uri="{FF2B5EF4-FFF2-40B4-BE49-F238E27FC236}">
                  <a16:creationId xmlns:a16="http://schemas.microsoft.com/office/drawing/2014/main" id="{C2346C0D-DDD7-BF04-9B15-F5F76D33E562}"/>
                </a:ext>
              </a:extLst>
            </p:cNvPr>
            <p:cNvSpPr/>
            <p:nvPr/>
          </p:nvSpPr>
          <p:spPr>
            <a:xfrm>
              <a:off x="-3549834" y="3231758"/>
              <a:ext cx="229717" cy="363792"/>
            </a:xfrm>
            <a:custGeom>
              <a:avLst/>
              <a:gdLst/>
              <a:ahLst/>
              <a:cxnLst/>
              <a:rect l="l" t="t" r="r" b="b"/>
              <a:pathLst>
                <a:path w="1578" h="2499" extrusionOk="0">
                  <a:moveTo>
                    <a:pt x="1141" y="1"/>
                  </a:moveTo>
                  <a:cubicBezTo>
                    <a:pt x="1059" y="1"/>
                    <a:pt x="975" y="29"/>
                    <a:pt x="900" y="81"/>
                  </a:cubicBezTo>
                  <a:cubicBezTo>
                    <a:pt x="745" y="202"/>
                    <a:pt x="624" y="363"/>
                    <a:pt x="544" y="551"/>
                  </a:cubicBezTo>
                  <a:cubicBezTo>
                    <a:pt x="275" y="1075"/>
                    <a:pt x="0" y="1860"/>
                    <a:pt x="40" y="2498"/>
                  </a:cubicBezTo>
                  <a:cubicBezTo>
                    <a:pt x="228" y="2270"/>
                    <a:pt x="450" y="2068"/>
                    <a:pt x="685" y="1901"/>
                  </a:cubicBezTo>
                  <a:cubicBezTo>
                    <a:pt x="913" y="1726"/>
                    <a:pt x="1148" y="1538"/>
                    <a:pt x="1316" y="1270"/>
                  </a:cubicBezTo>
                  <a:cubicBezTo>
                    <a:pt x="1484" y="1001"/>
                    <a:pt x="1578" y="625"/>
                    <a:pt x="1484" y="310"/>
                  </a:cubicBezTo>
                  <a:cubicBezTo>
                    <a:pt x="1457" y="236"/>
                    <a:pt x="1423" y="162"/>
                    <a:pt x="1376" y="102"/>
                  </a:cubicBezTo>
                  <a:cubicBezTo>
                    <a:pt x="1311" y="33"/>
                    <a:pt x="1227" y="1"/>
                    <a:pt x="1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75;p29">
              <a:extLst>
                <a:ext uri="{FF2B5EF4-FFF2-40B4-BE49-F238E27FC236}">
                  <a16:creationId xmlns:a16="http://schemas.microsoft.com/office/drawing/2014/main" id="{DEACB063-EC12-8B3B-660A-792B61A7731F}"/>
                </a:ext>
              </a:extLst>
            </p:cNvPr>
            <p:cNvSpPr/>
            <p:nvPr/>
          </p:nvSpPr>
          <p:spPr>
            <a:xfrm>
              <a:off x="-3491458" y="3523781"/>
              <a:ext cx="276156" cy="244857"/>
            </a:xfrm>
            <a:custGeom>
              <a:avLst/>
              <a:gdLst/>
              <a:ahLst/>
              <a:cxnLst/>
              <a:rect l="l" t="t" r="r" b="b"/>
              <a:pathLst>
                <a:path w="1897" h="1682" extrusionOk="0">
                  <a:moveTo>
                    <a:pt x="1523" y="0"/>
                  </a:moveTo>
                  <a:cubicBezTo>
                    <a:pt x="1248" y="0"/>
                    <a:pt x="890" y="215"/>
                    <a:pt x="734" y="432"/>
                  </a:cubicBezTo>
                  <a:cubicBezTo>
                    <a:pt x="1" y="1328"/>
                    <a:pt x="134" y="1681"/>
                    <a:pt x="514" y="1681"/>
                  </a:cubicBezTo>
                  <a:cubicBezTo>
                    <a:pt x="974" y="1681"/>
                    <a:pt x="1793" y="1166"/>
                    <a:pt x="1881" y="472"/>
                  </a:cubicBezTo>
                  <a:cubicBezTo>
                    <a:pt x="1896" y="126"/>
                    <a:pt x="1734"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76;p29">
              <a:extLst>
                <a:ext uri="{FF2B5EF4-FFF2-40B4-BE49-F238E27FC236}">
                  <a16:creationId xmlns:a16="http://schemas.microsoft.com/office/drawing/2014/main" id="{DA50C518-F095-056C-03CA-83CCCC91DCF7}"/>
                </a:ext>
              </a:extLst>
            </p:cNvPr>
            <p:cNvSpPr/>
            <p:nvPr/>
          </p:nvSpPr>
          <p:spPr>
            <a:xfrm>
              <a:off x="-3682744" y="3732243"/>
              <a:ext cx="243401" cy="303233"/>
            </a:xfrm>
            <a:custGeom>
              <a:avLst/>
              <a:gdLst/>
              <a:ahLst/>
              <a:cxnLst/>
              <a:rect l="l" t="t" r="r" b="b"/>
              <a:pathLst>
                <a:path w="1672" h="2083" extrusionOk="0">
                  <a:moveTo>
                    <a:pt x="1352" y="0"/>
                  </a:moveTo>
                  <a:cubicBezTo>
                    <a:pt x="1100" y="0"/>
                    <a:pt x="801" y="181"/>
                    <a:pt x="631" y="329"/>
                  </a:cubicBezTo>
                  <a:cubicBezTo>
                    <a:pt x="336" y="611"/>
                    <a:pt x="128" y="980"/>
                    <a:pt x="54" y="1376"/>
                  </a:cubicBezTo>
                  <a:cubicBezTo>
                    <a:pt x="7" y="1598"/>
                    <a:pt x="0" y="1853"/>
                    <a:pt x="128" y="1994"/>
                  </a:cubicBezTo>
                  <a:cubicBezTo>
                    <a:pt x="183" y="2057"/>
                    <a:pt x="251" y="2083"/>
                    <a:pt x="324" y="2083"/>
                  </a:cubicBezTo>
                  <a:cubicBezTo>
                    <a:pt x="437" y="2083"/>
                    <a:pt x="560" y="2019"/>
                    <a:pt x="658" y="1933"/>
                  </a:cubicBezTo>
                  <a:cubicBezTo>
                    <a:pt x="1141" y="1517"/>
                    <a:pt x="1329" y="732"/>
                    <a:pt x="1672" y="161"/>
                  </a:cubicBezTo>
                  <a:cubicBezTo>
                    <a:pt x="1591" y="45"/>
                    <a:pt x="1478" y="0"/>
                    <a:pt x="1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577;p29">
              <a:extLst>
                <a:ext uri="{FF2B5EF4-FFF2-40B4-BE49-F238E27FC236}">
                  <a16:creationId xmlns:a16="http://schemas.microsoft.com/office/drawing/2014/main" id="{E262D2B3-CAD1-C9A8-BC86-A03F26BD7031}"/>
                </a:ext>
              </a:extLst>
            </p:cNvPr>
            <p:cNvSpPr/>
            <p:nvPr/>
          </p:nvSpPr>
          <p:spPr>
            <a:xfrm>
              <a:off x="-3490294" y="3865590"/>
              <a:ext cx="184880" cy="285909"/>
            </a:xfrm>
            <a:custGeom>
              <a:avLst/>
              <a:gdLst/>
              <a:ahLst/>
              <a:cxnLst/>
              <a:rect l="l" t="t" r="r" b="b"/>
              <a:pathLst>
                <a:path w="1270" h="1964" extrusionOk="0">
                  <a:moveTo>
                    <a:pt x="878" y="0"/>
                  </a:moveTo>
                  <a:cubicBezTo>
                    <a:pt x="651" y="0"/>
                    <a:pt x="441" y="145"/>
                    <a:pt x="269" y="433"/>
                  </a:cubicBezTo>
                  <a:cubicBezTo>
                    <a:pt x="88" y="735"/>
                    <a:pt x="1" y="1078"/>
                    <a:pt x="1" y="1427"/>
                  </a:cubicBezTo>
                  <a:cubicBezTo>
                    <a:pt x="1" y="1548"/>
                    <a:pt x="21" y="1675"/>
                    <a:pt x="68" y="1789"/>
                  </a:cubicBezTo>
                  <a:cubicBezTo>
                    <a:pt x="101" y="1890"/>
                    <a:pt x="195" y="1957"/>
                    <a:pt x="303" y="1964"/>
                  </a:cubicBezTo>
                  <a:cubicBezTo>
                    <a:pt x="444" y="1957"/>
                    <a:pt x="544" y="1782"/>
                    <a:pt x="625" y="1621"/>
                  </a:cubicBezTo>
                  <a:cubicBezTo>
                    <a:pt x="853" y="1158"/>
                    <a:pt x="1128" y="655"/>
                    <a:pt x="1269" y="138"/>
                  </a:cubicBezTo>
                  <a:cubicBezTo>
                    <a:pt x="1137" y="46"/>
                    <a:pt x="1005" y="0"/>
                    <a:pt x="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578;p29">
              <a:extLst>
                <a:ext uri="{FF2B5EF4-FFF2-40B4-BE49-F238E27FC236}">
                  <a16:creationId xmlns:a16="http://schemas.microsoft.com/office/drawing/2014/main" id="{658F6AF9-F2D1-A5AF-7B9B-5B11EACD11B1}"/>
                </a:ext>
              </a:extLst>
            </p:cNvPr>
            <p:cNvSpPr/>
            <p:nvPr/>
          </p:nvSpPr>
          <p:spPr>
            <a:xfrm>
              <a:off x="-3324192" y="3741997"/>
              <a:ext cx="167266" cy="174981"/>
            </a:xfrm>
            <a:custGeom>
              <a:avLst/>
              <a:gdLst/>
              <a:ahLst/>
              <a:cxnLst/>
              <a:rect l="l" t="t" r="r" b="b"/>
              <a:pathLst>
                <a:path w="1149" h="1202" extrusionOk="0">
                  <a:moveTo>
                    <a:pt x="887" y="0"/>
                  </a:moveTo>
                  <a:cubicBezTo>
                    <a:pt x="759" y="0"/>
                    <a:pt x="632" y="74"/>
                    <a:pt x="518" y="161"/>
                  </a:cubicBezTo>
                  <a:cubicBezTo>
                    <a:pt x="383" y="255"/>
                    <a:pt x="263" y="376"/>
                    <a:pt x="169" y="510"/>
                  </a:cubicBezTo>
                  <a:cubicBezTo>
                    <a:pt x="28" y="725"/>
                    <a:pt x="21" y="947"/>
                    <a:pt x="1" y="1202"/>
                  </a:cubicBezTo>
                  <a:cubicBezTo>
                    <a:pt x="276" y="933"/>
                    <a:pt x="632" y="900"/>
                    <a:pt x="927" y="691"/>
                  </a:cubicBezTo>
                  <a:cubicBezTo>
                    <a:pt x="1061" y="604"/>
                    <a:pt x="1142" y="457"/>
                    <a:pt x="1149" y="295"/>
                  </a:cubicBezTo>
                  <a:cubicBezTo>
                    <a:pt x="1149" y="148"/>
                    <a:pt x="1035" y="20"/>
                    <a:pt x="8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579;p29">
              <a:extLst>
                <a:ext uri="{FF2B5EF4-FFF2-40B4-BE49-F238E27FC236}">
                  <a16:creationId xmlns:a16="http://schemas.microsoft.com/office/drawing/2014/main" id="{5492A278-8E6A-4872-C7C2-5E4B63400904}"/>
                </a:ext>
              </a:extLst>
            </p:cNvPr>
            <p:cNvSpPr/>
            <p:nvPr/>
          </p:nvSpPr>
          <p:spPr>
            <a:xfrm>
              <a:off x="-3183421" y="2557457"/>
              <a:ext cx="130144" cy="1431876"/>
            </a:xfrm>
            <a:custGeom>
              <a:avLst/>
              <a:gdLst/>
              <a:ahLst/>
              <a:cxnLst/>
              <a:rect l="l" t="t" r="r" b="b"/>
              <a:pathLst>
                <a:path w="894" h="9836" extrusionOk="0">
                  <a:moveTo>
                    <a:pt x="41" y="1"/>
                  </a:moveTo>
                  <a:cubicBezTo>
                    <a:pt x="14" y="1"/>
                    <a:pt x="0" y="21"/>
                    <a:pt x="0" y="48"/>
                  </a:cubicBezTo>
                  <a:cubicBezTo>
                    <a:pt x="162" y="3297"/>
                    <a:pt x="437" y="6580"/>
                    <a:pt x="813" y="9795"/>
                  </a:cubicBezTo>
                  <a:cubicBezTo>
                    <a:pt x="813" y="9815"/>
                    <a:pt x="833" y="9829"/>
                    <a:pt x="853" y="9835"/>
                  </a:cubicBezTo>
                  <a:lnTo>
                    <a:pt x="860" y="9829"/>
                  </a:lnTo>
                  <a:cubicBezTo>
                    <a:pt x="880" y="9829"/>
                    <a:pt x="893" y="9809"/>
                    <a:pt x="893" y="9788"/>
                  </a:cubicBezTo>
                  <a:cubicBezTo>
                    <a:pt x="517" y="6573"/>
                    <a:pt x="249" y="3290"/>
                    <a:pt x="81" y="41"/>
                  </a:cubicBezTo>
                  <a:cubicBezTo>
                    <a:pt x="81" y="21"/>
                    <a:pt x="61"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580;p29">
              <a:extLst>
                <a:ext uri="{FF2B5EF4-FFF2-40B4-BE49-F238E27FC236}">
                  <a16:creationId xmlns:a16="http://schemas.microsoft.com/office/drawing/2014/main" id="{9F500621-49C7-9DC6-92CC-6F9EDC4EE181}"/>
                </a:ext>
              </a:extLst>
            </p:cNvPr>
            <p:cNvSpPr/>
            <p:nvPr/>
          </p:nvSpPr>
          <p:spPr>
            <a:xfrm>
              <a:off x="-3257664" y="2291346"/>
              <a:ext cx="133056" cy="397420"/>
            </a:xfrm>
            <a:custGeom>
              <a:avLst/>
              <a:gdLst/>
              <a:ahLst/>
              <a:cxnLst/>
              <a:rect l="l" t="t" r="r" b="b"/>
              <a:pathLst>
                <a:path w="914" h="2730" extrusionOk="0">
                  <a:moveTo>
                    <a:pt x="457" y="1"/>
                  </a:moveTo>
                  <a:cubicBezTo>
                    <a:pt x="448" y="1"/>
                    <a:pt x="439" y="2"/>
                    <a:pt x="430" y="3"/>
                  </a:cubicBezTo>
                  <a:cubicBezTo>
                    <a:pt x="383" y="10"/>
                    <a:pt x="336" y="37"/>
                    <a:pt x="302" y="70"/>
                  </a:cubicBezTo>
                  <a:cubicBezTo>
                    <a:pt x="148" y="191"/>
                    <a:pt x="54" y="419"/>
                    <a:pt x="20" y="648"/>
                  </a:cubicBezTo>
                  <a:cubicBezTo>
                    <a:pt x="0" y="882"/>
                    <a:pt x="7" y="1111"/>
                    <a:pt x="54" y="1339"/>
                  </a:cubicBezTo>
                  <a:cubicBezTo>
                    <a:pt x="94" y="1582"/>
                    <a:pt x="315" y="2730"/>
                    <a:pt x="582" y="2730"/>
                  </a:cubicBezTo>
                  <a:cubicBezTo>
                    <a:pt x="624" y="2730"/>
                    <a:pt x="668" y="2701"/>
                    <a:pt x="712" y="2635"/>
                  </a:cubicBezTo>
                  <a:cubicBezTo>
                    <a:pt x="860" y="2413"/>
                    <a:pt x="880" y="1775"/>
                    <a:pt x="886" y="1500"/>
                  </a:cubicBezTo>
                  <a:cubicBezTo>
                    <a:pt x="913" y="1131"/>
                    <a:pt x="873" y="755"/>
                    <a:pt x="772" y="392"/>
                  </a:cubicBezTo>
                  <a:cubicBezTo>
                    <a:pt x="715" y="209"/>
                    <a:pt x="610"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581;p29">
              <a:extLst>
                <a:ext uri="{FF2B5EF4-FFF2-40B4-BE49-F238E27FC236}">
                  <a16:creationId xmlns:a16="http://schemas.microsoft.com/office/drawing/2014/main" id="{97F01484-3FB4-81C4-BE05-347BF8CEA704}"/>
                </a:ext>
              </a:extLst>
            </p:cNvPr>
            <p:cNvSpPr/>
            <p:nvPr/>
          </p:nvSpPr>
          <p:spPr>
            <a:xfrm>
              <a:off x="-3393195" y="2666638"/>
              <a:ext cx="239180" cy="277175"/>
            </a:xfrm>
            <a:custGeom>
              <a:avLst/>
              <a:gdLst/>
              <a:ahLst/>
              <a:cxnLst/>
              <a:rect l="l" t="t" r="r" b="b"/>
              <a:pathLst>
                <a:path w="1643" h="1904" extrusionOk="0">
                  <a:moveTo>
                    <a:pt x="391" y="0"/>
                  </a:moveTo>
                  <a:cubicBezTo>
                    <a:pt x="92" y="0"/>
                    <a:pt x="1" y="537"/>
                    <a:pt x="280" y="855"/>
                  </a:cubicBezTo>
                  <a:cubicBezTo>
                    <a:pt x="604" y="1291"/>
                    <a:pt x="1136" y="1903"/>
                    <a:pt x="1620" y="1903"/>
                  </a:cubicBezTo>
                  <a:cubicBezTo>
                    <a:pt x="1627" y="1903"/>
                    <a:pt x="1635" y="1903"/>
                    <a:pt x="1643" y="1903"/>
                  </a:cubicBezTo>
                  <a:cubicBezTo>
                    <a:pt x="1368" y="1272"/>
                    <a:pt x="1092" y="500"/>
                    <a:pt x="622" y="90"/>
                  </a:cubicBezTo>
                  <a:cubicBezTo>
                    <a:pt x="536" y="27"/>
                    <a:pt x="459"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582;p29">
              <a:extLst>
                <a:ext uri="{FF2B5EF4-FFF2-40B4-BE49-F238E27FC236}">
                  <a16:creationId xmlns:a16="http://schemas.microsoft.com/office/drawing/2014/main" id="{5D3FAC7B-FD20-93C8-D58D-A7D658B95677}"/>
                </a:ext>
              </a:extLst>
            </p:cNvPr>
            <p:cNvSpPr/>
            <p:nvPr/>
          </p:nvSpPr>
          <p:spPr>
            <a:xfrm>
              <a:off x="-3173668" y="2691531"/>
              <a:ext cx="266111" cy="251699"/>
            </a:xfrm>
            <a:custGeom>
              <a:avLst/>
              <a:gdLst/>
              <a:ahLst/>
              <a:cxnLst/>
              <a:rect l="l" t="t" r="r" b="b"/>
              <a:pathLst>
                <a:path w="1828" h="1729" extrusionOk="0">
                  <a:moveTo>
                    <a:pt x="1461" y="1"/>
                  </a:moveTo>
                  <a:cubicBezTo>
                    <a:pt x="1402" y="1"/>
                    <a:pt x="1333" y="19"/>
                    <a:pt x="1256" y="60"/>
                  </a:cubicBezTo>
                  <a:cubicBezTo>
                    <a:pt x="739" y="409"/>
                    <a:pt x="356" y="1134"/>
                    <a:pt x="1" y="1718"/>
                  </a:cubicBezTo>
                  <a:cubicBezTo>
                    <a:pt x="37" y="1725"/>
                    <a:pt x="74" y="1729"/>
                    <a:pt x="113" y="1729"/>
                  </a:cubicBezTo>
                  <a:cubicBezTo>
                    <a:pt x="572" y="1729"/>
                    <a:pt x="1137" y="1232"/>
                    <a:pt x="1491" y="872"/>
                  </a:cubicBezTo>
                  <a:cubicBezTo>
                    <a:pt x="1828" y="587"/>
                    <a:pt x="1796" y="1"/>
                    <a:pt x="1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583;p29">
              <a:extLst>
                <a:ext uri="{FF2B5EF4-FFF2-40B4-BE49-F238E27FC236}">
                  <a16:creationId xmlns:a16="http://schemas.microsoft.com/office/drawing/2014/main" id="{51EDA438-2EAC-7D8B-96B6-81C2000DE458}"/>
                </a:ext>
              </a:extLst>
            </p:cNvPr>
            <p:cNvSpPr/>
            <p:nvPr/>
          </p:nvSpPr>
          <p:spPr>
            <a:xfrm>
              <a:off x="-3390720" y="2934349"/>
              <a:ext cx="262181" cy="241363"/>
            </a:xfrm>
            <a:custGeom>
              <a:avLst/>
              <a:gdLst/>
              <a:ahLst/>
              <a:cxnLst/>
              <a:rect l="l" t="t" r="r" b="b"/>
              <a:pathLst>
                <a:path w="1801" h="1658" extrusionOk="0">
                  <a:moveTo>
                    <a:pt x="399" y="1"/>
                  </a:moveTo>
                  <a:cubicBezTo>
                    <a:pt x="55" y="1"/>
                    <a:pt x="0" y="597"/>
                    <a:pt x="330" y="869"/>
                  </a:cubicBezTo>
                  <a:cubicBezTo>
                    <a:pt x="664" y="1203"/>
                    <a:pt x="1201" y="1657"/>
                    <a:pt x="1658" y="1657"/>
                  </a:cubicBezTo>
                  <a:cubicBezTo>
                    <a:pt x="1706" y="1657"/>
                    <a:pt x="1754" y="1652"/>
                    <a:pt x="1800" y="1641"/>
                  </a:cubicBezTo>
                  <a:cubicBezTo>
                    <a:pt x="1458" y="1071"/>
                    <a:pt x="1095" y="366"/>
                    <a:pt x="585" y="50"/>
                  </a:cubicBezTo>
                  <a:cubicBezTo>
                    <a:pt x="516" y="16"/>
                    <a:pt x="454"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584;p29">
              <a:extLst>
                <a:ext uri="{FF2B5EF4-FFF2-40B4-BE49-F238E27FC236}">
                  <a16:creationId xmlns:a16="http://schemas.microsoft.com/office/drawing/2014/main" id="{944D1797-E27A-E53F-504A-DFED02695B9F}"/>
                </a:ext>
              </a:extLst>
            </p:cNvPr>
            <p:cNvSpPr/>
            <p:nvPr/>
          </p:nvSpPr>
          <p:spPr>
            <a:xfrm>
              <a:off x="-3387663" y="3149363"/>
              <a:ext cx="262035" cy="240635"/>
            </a:xfrm>
            <a:custGeom>
              <a:avLst/>
              <a:gdLst/>
              <a:ahLst/>
              <a:cxnLst/>
              <a:rect l="l" t="t" r="r" b="b"/>
              <a:pathLst>
                <a:path w="1800" h="1653" extrusionOk="0">
                  <a:moveTo>
                    <a:pt x="397" y="0"/>
                  </a:moveTo>
                  <a:cubicBezTo>
                    <a:pt x="54" y="0"/>
                    <a:pt x="1" y="591"/>
                    <a:pt x="336" y="869"/>
                  </a:cubicBezTo>
                  <a:lnTo>
                    <a:pt x="329" y="869"/>
                  </a:lnTo>
                  <a:cubicBezTo>
                    <a:pt x="667" y="1201"/>
                    <a:pt x="1195" y="1652"/>
                    <a:pt x="1649" y="1652"/>
                  </a:cubicBezTo>
                  <a:cubicBezTo>
                    <a:pt x="1701" y="1652"/>
                    <a:pt x="1751" y="1646"/>
                    <a:pt x="1799" y="1634"/>
                  </a:cubicBezTo>
                  <a:cubicBezTo>
                    <a:pt x="1457" y="1070"/>
                    <a:pt x="1101" y="359"/>
                    <a:pt x="584" y="50"/>
                  </a:cubicBezTo>
                  <a:cubicBezTo>
                    <a:pt x="515" y="16"/>
                    <a:pt x="452"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585;p29">
              <a:extLst>
                <a:ext uri="{FF2B5EF4-FFF2-40B4-BE49-F238E27FC236}">
                  <a16:creationId xmlns:a16="http://schemas.microsoft.com/office/drawing/2014/main" id="{DEBB8755-6B20-D744-7B35-A5C65083C6BF}"/>
                </a:ext>
              </a:extLst>
            </p:cNvPr>
            <p:cNvSpPr/>
            <p:nvPr/>
          </p:nvSpPr>
          <p:spPr>
            <a:xfrm>
              <a:off x="-3148192" y="2888493"/>
              <a:ext cx="243984" cy="286783"/>
            </a:xfrm>
            <a:custGeom>
              <a:avLst/>
              <a:gdLst/>
              <a:ahLst/>
              <a:cxnLst/>
              <a:rect l="l" t="t" r="r" b="b"/>
              <a:pathLst>
                <a:path w="1676" h="1970" extrusionOk="0">
                  <a:moveTo>
                    <a:pt x="1316" y="0"/>
                  </a:moveTo>
                  <a:cubicBezTo>
                    <a:pt x="1245" y="0"/>
                    <a:pt x="1162" y="31"/>
                    <a:pt x="1067" y="103"/>
                  </a:cubicBezTo>
                  <a:cubicBezTo>
                    <a:pt x="584" y="540"/>
                    <a:pt x="289" y="1325"/>
                    <a:pt x="0" y="1970"/>
                  </a:cubicBezTo>
                  <a:cubicBezTo>
                    <a:pt x="490" y="1970"/>
                    <a:pt x="1054" y="1312"/>
                    <a:pt x="1390" y="848"/>
                  </a:cubicBezTo>
                  <a:cubicBezTo>
                    <a:pt x="1676" y="524"/>
                    <a:pt x="1606"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586;p29">
              <a:extLst>
                <a:ext uri="{FF2B5EF4-FFF2-40B4-BE49-F238E27FC236}">
                  <a16:creationId xmlns:a16="http://schemas.microsoft.com/office/drawing/2014/main" id="{38514300-A657-FE7E-CCBF-5A4A0D861187}"/>
                </a:ext>
              </a:extLst>
            </p:cNvPr>
            <p:cNvSpPr/>
            <p:nvPr/>
          </p:nvSpPr>
          <p:spPr>
            <a:xfrm>
              <a:off x="-3113982" y="3098121"/>
              <a:ext cx="242965" cy="287219"/>
            </a:xfrm>
            <a:custGeom>
              <a:avLst/>
              <a:gdLst/>
              <a:ahLst/>
              <a:cxnLst/>
              <a:rect l="l" t="t" r="r" b="b"/>
              <a:pathLst>
                <a:path w="1669" h="1973" extrusionOk="0">
                  <a:moveTo>
                    <a:pt x="1312" y="0"/>
                  </a:moveTo>
                  <a:cubicBezTo>
                    <a:pt x="1241" y="0"/>
                    <a:pt x="1156" y="32"/>
                    <a:pt x="1061" y="107"/>
                  </a:cubicBezTo>
                  <a:cubicBezTo>
                    <a:pt x="584" y="543"/>
                    <a:pt x="289" y="1328"/>
                    <a:pt x="0" y="1973"/>
                  </a:cubicBezTo>
                  <a:cubicBezTo>
                    <a:pt x="483" y="1973"/>
                    <a:pt x="1047" y="1308"/>
                    <a:pt x="1383" y="852"/>
                  </a:cubicBezTo>
                  <a:cubicBezTo>
                    <a:pt x="1668" y="523"/>
                    <a:pt x="1600" y="0"/>
                    <a:pt x="1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587;p29">
              <a:extLst>
                <a:ext uri="{FF2B5EF4-FFF2-40B4-BE49-F238E27FC236}">
                  <a16:creationId xmlns:a16="http://schemas.microsoft.com/office/drawing/2014/main" id="{69AF78DF-E0C6-2A1F-BC3C-FF34359981B3}"/>
                </a:ext>
              </a:extLst>
            </p:cNvPr>
            <p:cNvSpPr/>
            <p:nvPr/>
          </p:nvSpPr>
          <p:spPr>
            <a:xfrm>
              <a:off x="-3366264" y="3422024"/>
              <a:ext cx="262181" cy="240635"/>
            </a:xfrm>
            <a:custGeom>
              <a:avLst/>
              <a:gdLst/>
              <a:ahLst/>
              <a:cxnLst/>
              <a:rect l="l" t="t" r="r" b="b"/>
              <a:pathLst>
                <a:path w="1801" h="1653" extrusionOk="0">
                  <a:moveTo>
                    <a:pt x="395" y="0"/>
                  </a:moveTo>
                  <a:cubicBezTo>
                    <a:pt x="49" y="0"/>
                    <a:pt x="0" y="591"/>
                    <a:pt x="330" y="869"/>
                  </a:cubicBezTo>
                  <a:cubicBezTo>
                    <a:pt x="668" y="1201"/>
                    <a:pt x="1196" y="1652"/>
                    <a:pt x="1650" y="1652"/>
                  </a:cubicBezTo>
                  <a:cubicBezTo>
                    <a:pt x="1701" y="1652"/>
                    <a:pt x="1751" y="1646"/>
                    <a:pt x="1800" y="1634"/>
                  </a:cubicBezTo>
                  <a:cubicBezTo>
                    <a:pt x="1458" y="1070"/>
                    <a:pt x="1095" y="365"/>
                    <a:pt x="585" y="50"/>
                  </a:cubicBezTo>
                  <a:cubicBezTo>
                    <a:pt x="514" y="15"/>
                    <a:pt x="451"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588;p29">
              <a:extLst>
                <a:ext uri="{FF2B5EF4-FFF2-40B4-BE49-F238E27FC236}">
                  <a16:creationId xmlns:a16="http://schemas.microsoft.com/office/drawing/2014/main" id="{08BDD0CD-F250-7320-BB73-820B53116AE9}"/>
                </a:ext>
              </a:extLst>
            </p:cNvPr>
            <p:cNvSpPr/>
            <p:nvPr/>
          </p:nvSpPr>
          <p:spPr>
            <a:xfrm>
              <a:off x="-3093456" y="3370782"/>
              <a:ext cx="243838" cy="287219"/>
            </a:xfrm>
            <a:custGeom>
              <a:avLst/>
              <a:gdLst/>
              <a:ahLst/>
              <a:cxnLst/>
              <a:rect l="l" t="t" r="r" b="b"/>
              <a:pathLst>
                <a:path w="1675" h="1973" extrusionOk="0">
                  <a:moveTo>
                    <a:pt x="1318" y="0"/>
                  </a:moveTo>
                  <a:cubicBezTo>
                    <a:pt x="1247" y="0"/>
                    <a:pt x="1163" y="32"/>
                    <a:pt x="1067" y="107"/>
                  </a:cubicBezTo>
                  <a:cubicBezTo>
                    <a:pt x="591" y="543"/>
                    <a:pt x="295" y="1328"/>
                    <a:pt x="0" y="1973"/>
                  </a:cubicBezTo>
                  <a:cubicBezTo>
                    <a:pt x="490" y="1973"/>
                    <a:pt x="1054" y="1308"/>
                    <a:pt x="1390" y="852"/>
                  </a:cubicBezTo>
                  <a:cubicBezTo>
                    <a:pt x="1675" y="523"/>
                    <a:pt x="1606" y="0"/>
                    <a:pt x="1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589;p29">
              <a:extLst>
                <a:ext uri="{FF2B5EF4-FFF2-40B4-BE49-F238E27FC236}">
                  <a16:creationId xmlns:a16="http://schemas.microsoft.com/office/drawing/2014/main" id="{4629CB0F-134B-B884-209A-69D75271D290}"/>
                </a:ext>
              </a:extLst>
            </p:cNvPr>
            <p:cNvSpPr/>
            <p:nvPr/>
          </p:nvSpPr>
          <p:spPr>
            <a:xfrm>
              <a:off x="-3675902" y="1039842"/>
              <a:ext cx="420275" cy="543577"/>
            </a:xfrm>
            <a:custGeom>
              <a:avLst/>
              <a:gdLst/>
              <a:ahLst/>
              <a:cxnLst/>
              <a:rect l="l" t="t" r="r" b="b"/>
              <a:pathLst>
                <a:path w="2887" h="3734" extrusionOk="0">
                  <a:moveTo>
                    <a:pt x="436" y="1"/>
                  </a:moveTo>
                  <a:lnTo>
                    <a:pt x="0" y="3156"/>
                  </a:lnTo>
                  <a:lnTo>
                    <a:pt x="262" y="3384"/>
                  </a:lnTo>
                  <a:cubicBezTo>
                    <a:pt x="524" y="3612"/>
                    <a:pt x="859" y="3733"/>
                    <a:pt x="1202" y="3733"/>
                  </a:cubicBezTo>
                  <a:cubicBezTo>
                    <a:pt x="2887" y="3706"/>
                    <a:pt x="1779" y="692"/>
                    <a:pt x="1779" y="692"/>
                  </a:cubicBezTo>
                  <a:lnTo>
                    <a:pt x="436"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590;p29">
              <a:extLst>
                <a:ext uri="{FF2B5EF4-FFF2-40B4-BE49-F238E27FC236}">
                  <a16:creationId xmlns:a16="http://schemas.microsoft.com/office/drawing/2014/main" id="{4D8AFB56-AEC0-4195-3BC3-60CB0A372758}"/>
                </a:ext>
              </a:extLst>
            </p:cNvPr>
            <p:cNvSpPr/>
            <p:nvPr/>
          </p:nvSpPr>
          <p:spPr>
            <a:xfrm>
              <a:off x="-3644749" y="1278293"/>
              <a:ext cx="117479" cy="259706"/>
            </a:xfrm>
            <a:custGeom>
              <a:avLst/>
              <a:gdLst/>
              <a:ahLst/>
              <a:cxnLst/>
              <a:rect l="l" t="t" r="r" b="b"/>
              <a:pathLst>
                <a:path w="807" h="1784" extrusionOk="0">
                  <a:moveTo>
                    <a:pt x="424" y="1"/>
                  </a:moveTo>
                  <a:cubicBezTo>
                    <a:pt x="424" y="1"/>
                    <a:pt x="196" y="1478"/>
                    <a:pt x="1" y="1679"/>
                  </a:cubicBezTo>
                  <a:cubicBezTo>
                    <a:pt x="1" y="1679"/>
                    <a:pt x="149" y="1784"/>
                    <a:pt x="317" y="1784"/>
                  </a:cubicBezTo>
                  <a:cubicBezTo>
                    <a:pt x="468" y="1784"/>
                    <a:pt x="634" y="1700"/>
                    <a:pt x="726" y="1384"/>
                  </a:cubicBezTo>
                  <a:cubicBezTo>
                    <a:pt x="806" y="1082"/>
                    <a:pt x="780" y="766"/>
                    <a:pt x="645" y="477"/>
                  </a:cubicBezTo>
                  <a:lnTo>
                    <a:pt x="4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591;p29">
              <a:extLst>
                <a:ext uri="{FF2B5EF4-FFF2-40B4-BE49-F238E27FC236}">
                  <a16:creationId xmlns:a16="http://schemas.microsoft.com/office/drawing/2014/main" id="{EA925596-6FDF-8F20-A706-E839049CA8E6}"/>
                </a:ext>
              </a:extLst>
            </p:cNvPr>
            <p:cNvSpPr/>
            <p:nvPr/>
          </p:nvSpPr>
          <p:spPr>
            <a:xfrm>
              <a:off x="-4615153" y="1266647"/>
              <a:ext cx="356950" cy="186627"/>
            </a:xfrm>
            <a:custGeom>
              <a:avLst/>
              <a:gdLst/>
              <a:ahLst/>
              <a:cxnLst/>
              <a:rect l="l" t="t" r="r" b="b"/>
              <a:pathLst>
                <a:path w="2452" h="1282" extrusionOk="0">
                  <a:moveTo>
                    <a:pt x="1" y="0"/>
                  </a:moveTo>
                  <a:cubicBezTo>
                    <a:pt x="1" y="0"/>
                    <a:pt x="612" y="1281"/>
                    <a:pt x="1694" y="1281"/>
                  </a:cubicBezTo>
                  <a:cubicBezTo>
                    <a:pt x="1926" y="1281"/>
                    <a:pt x="2178" y="1223"/>
                    <a:pt x="2451" y="1081"/>
                  </a:cubicBezTo>
                  <a:lnTo>
                    <a:pt x="19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592;p29">
              <a:extLst>
                <a:ext uri="{FF2B5EF4-FFF2-40B4-BE49-F238E27FC236}">
                  <a16:creationId xmlns:a16="http://schemas.microsoft.com/office/drawing/2014/main" id="{B5CF16CE-D38C-13AE-2632-2C1B95D3FDEF}"/>
                </a:ext>
              </a:extLst>
            </p:cNvPr>
            <p:cNvSpPr/>
            <p:nvPr/>
          </p:nvSpPr>
          <p:spPr>
            <a:xfrm>
              <a:off x="-4564202" y="539502"/>
              <a:ext cx="871703" cy="592345"/>
            </a:xfrm>
            <a:custGeom>
              <a:avLst/>
              <a:gdLst/>
              <a:ahLst/>
              <a:cxnLst/>
              <a:rect l="l" t="t" r="r" b="b"/>
              <a:pathLst>
                <a:path w="5988" h="4069" extrusionOk="0">
                  <a:moveTo>
                    <a:pt x="2960" y="1"/>
                  </a:moveTo>
                  <a:cubicBezTo>
                    <a:pt x="2531" y="1"/>
                    <a:pt x="2484" y="545"/>
                    <a:pt x="2484" y="545"/>
                  </a:cubicBezTo>
                  <a:lnTo>
                    <a:pt x="2054" y="424"/>
                  </a:lnTo>
                  <a:cubicBezTo>
                    <a:pt x="2003" y="418"/>
                    <a:pt x="1959" y="415"/>
                    <a:pt x="1920" y="415"/>
                  </a:cubicBezTo>
                  <a:cubicBezTo>
                    <a:pt x="1411" y="415"/>
                    <a:pt x="1933" y="914"/>
                    <a:pt x="1933" y="914"/>
                  </a:cubicBezTo>
                  <a:cubicBezTo>
                    <a:pt x="0" y="1780"/>
                    <a:pt x="396" y="3438"/>
                    <a:pt x="396" y="3438"/>
                  </a:cubicBezTo>
                  <a:cubicBezTo>
                    <a:pt x="871" y="3895"/>
                    <a:pt x="1440" y="4069"/>
                    <a:pt x="2030" y="4069"/>
                  </a:cubicBezTo>
                  <a:cubicBezTo>
                    <a:pt x="3901" y="4069"/>
                    <a:pt x="5988" y="2323"/>
                    <a:pt x="5988" y="2323"/>
                  </a:cubicBezTo>
                  <a:cubicBezTo>
                    <a:pt x="5458" y="585"/>
                    <a:pt x="2960" y="545"/>
                    <a:pt x="2960" y="545"/>
                  </a:cubicBezTo>
                  <a:cubicBezTo>
                    <a:pt x="2960" y="545"/>
                    <a:pt x="3390" y="1"/>
                    <a:pt x="29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593;p29">
              <a:extLst>
                <a:ext uri="{FF2B5EF4-FFF2-40B4-BE49-F238E27FC236}">
                  <a16:creationId xmlns:a16="http://schemas.microsoft.com/office/drawing/2014/main" id="{42A5BFDF-E389-A7F5-67D5-580289029BF3}"/>
                </a:ext>
              </a:extLst>
            </p:cNvPr>
            <p:cNvSpPr/>
            <p:nvPr/>
          </p:nvSpPr>
          <p:spPr>
            <a:xfrm>
              <a:off x="-4414696" y="916686"/>
              <a:ext cx="840550" cy="702691"/>
            </a:xfrm>
            <a:custGeom>
              <a:avLst/>
              <a:gdLst/>
              <a:ahLst/>
              <a:cxnLst/>
              <a:rect l="l" t="t" r="r" b="b"/>
              <a:pathLst>
                <a:path w="5774" h="4827" extrusionOk="0">
                  <a:moveTo>
                    <a:pt x="2450" y="1"/>
                  </a:moveTo>
                  <a:lnTo>
                    <a:pt x="0" y="2465"/>
                  </a:lnTo>
                  <a:cubicBezTo>
                    <a:pt x="0" y="2465"/>
                    <a:pt x="953" y="3827"/>
                    <a:pt x="2578" y="4136"/>
                  </a:cubicBezTo>
                  <a:cubicBezTo>
                    <a:pt x="2726" y="4371"/>
                    <a:pt x="2900" y="4579"/>
                    <a:pt x="3108" y="4760"/>
                  </a:cubicBezTo>
                  <a:cubicBezTo>
                    <a:pt x="3161" y="4804"/>
                    <a:pt x="3225" y="4826"/>
                    <a:pt x="3288" y="4826"/>
                  </a:cubicBezTo>
                  <a:cubicBezTo>
                    <a:pt x="3361" y="4826"/>
                    <a:pt x="3434" y="4798"/>
                    <a:pt x="3491" y="4740"/>
                  </a:cubicBezTo>
                  <a:lnTo>
                    <a:pt x="3645" y="4593"/>
                  </a:lnTo>
                  <a:cubicBezTo>
                    <a:pt x="3645" y="4593"/>
                    <a:pt x="3698" y="4596"/>
                    <a:pt x="3786" y="4596"/>
                  </a:cubicBezTo>
                  <a:cubicBezTo>
                    <a:pt x="4251" y="4596"/>
                    <a:pt x="5714" y="4492"/>
                    <a:pt x="5753" y="3183"/>
                  </a:cubicBezTo>
                  <a:cubicBezTo>
                    <a:pt x="5773" y="2210"/>
                    <a:pt x="5666" y="1243"/>
                    <a:pt x="5444" y="296"/>
                  </a:cubicBezTo>
                  <a:lnTo>
                    <a:pt x="2450"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594;p29">
              <a:extLst>
                <a:ext uri="{FF2B5EF4-FFF2-40B4-BE49-F238E27FC236}">
                  <a16:creationId xmlns:a16="http://schemas.microsoft.com/office/drawing/2014/main" id="{6882055F-0036-E094-7FD4-579FB09C2F17}"/>
                </a:ext>
              </a:extLst>
            </p:cNvPr>
            <p:cNvSpPr/>
            <p:nvPr/>
          </p:nvSpPr>
          <p:spPr>
            <a:xfrm>
              <a:off x="-3927165" y="1348751"/>
              <a:ext cx="176146" cy="150961"/>
            </a:xfrm>
            <a:custGeom>
              <a:avLst/>
              <a:gdLst/>
              <a:ahLst/>
              <a:cxnLst/>
              <a:rect l="l" t="t" r="r" b="b"/>
              <a:pathLst>
                <a:path w="1210" h="1037" extrusionOk="0">
                  <a:moveTo>
                    <a:pt x="692" y="0"/>
                  </a:moveTo>
                  <a:cubicBezTo>
                    <a:pt x="236" y="0"/>
                    <a:pt x="1" y="557"/>
                    <a:pt x="330" y="886"/>
                  </a:cubicBezTo>
                  <a:cubicBezTo>
                    <a:pt x="434" y="990"/>
                    <a:pt x="562" y="1037"/>
                    <a:pt x="688" y="1037"/>
                  </a:cubicBezTo>
                  <a:cubicBezTo>
                    <a:pt x="953" y="1037"/>
                    <a:pt x="1209" y="831"/>
                    <a:pt x="1209" y="517"/>
                  </a:cubicBezTo>
                  <a:cubicBezTo>
                    <a:pt x="1209" y="235"/>
                    <a:pt x="981"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595;p29">
              <a:extLst>
                <a:ext uri="{FF2B5EF4-FFF2-40B4-BE49-F238E27FC236}">
                  <a16:creationId xmlns:a16="http://schemas.microsoft.com/office/drawing/2014/main" id="{849D8212-C86F-12B8-12E2-F1BDEDBA246F}"/>
                </a:ext>
              </a:extLst>
            </p:cNvPr>
            <p:cNvSpPr/>
            <p:nvPr/>
          </p:nvSpPr>
          <p:spPr>
            <a:xfrm>
              <a:off x="-3776640" y="1470742"/>
              <a:ext cx="54882" cy="103795"/>
            </a:xfrm>
            <a:custGeom>
              <a:avLst/>
              <a:gdLst/>
              <a:ahLst/>
              <a:cxnLst/>
              <a:rect l="l" t="t" r="r" b="b"/>
              <a:pathLst>
                <a:path w="377" h="713" extrusionOk="0">
                  <a:moveTo>
                    <a:pt x="221" y="0"/>
                  </a:moveTo>
                  <a:cubicBezTo>
                    <a:pt x="192" y="0"/>
                    <a:pt x="164" y="29"/>
                    <a:pt x="182" y="62"/>
                  </a:cubicBezTo>
                  <a:cubicBezTo>
                    <a:pt x="269" y="223"/>
                    <a:pt x="289" y="357"/>
                    <a:pt x="242" y="464"/>
                  </a:cubicBezTo>
                  <a:cubicBezTo>
                    <a:pt x="202" y="545"/>
                    <a:pt x="128" y="605"/>
                    <a:pt x="34" y="632"/>
                  </a:cubicBezTo>
                  <a:cubicBezTo>
                    <a:pt x="14" y="639"/>
                    <a:pt x="1" y="659"/>
                    <a:pt x="7" y="679"/>
                  </a:cubicBezTo>
                  <a:cubicBezTo>
                    <a:pt x="7" y="699"/>
                    <a:pt x="28" y="713"/>
                    <a:pt x="48" y="713"/>
                  </a:cubicBezTo>
                  <a:lnTo>
                    <a:pt x="54" y="713"/>
                  </a:lnTo>
                  <a:cubicBezTo>
                    <a:pt x="168" y="686"/>
                    <a:pt x="269" y="605"/>
                    <a:pt x="323" y="498"/>
                  </a:cubicBezTo>
                  <a:cubicBezTo>
                    <a:pt x="377" y="370"/>
                    <a:pt x="356" y="209"/>
                    <a:pt x="256" y="21"/>
                  </a:cubicBezTo>
                  <a:cubicBezTo>
                    <a:pt x="247" y="7"/>
                    <a:pt x="234" y="0"/>
                    <a:pt x="2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596;p29">
              <a:extLst>
                <a:ext uri="{FF2B5EF4-FFF2-40B4-BE49-F238E27FC236}">
                  <a16:creationId xmlns:a16="http://schemas.microsoft.com/office/drawing/2014/main" id="{E49D98D5-6AB7-648B-074C-9A54704F31C1}"/>
                </a:ext>
              </a:extLst>
            </p:cNvPr>
            <p:cNvSpPr/>
            <p:nvPr/>
          </p:nvSpPr>
          <p:spPr>
            <a:xfrm>
              <a:off x="-4040131" y="1389512"/>
              <a:ext cx="92586" cy="94187"/>
            </a:xfrm>
            <a:custGeom>
              <a:avLst/>
              <a:gdLst/>
              <a:ahLst/>
              <a:cxnLst/>
              <a:rect l="l" t="t" r="r" b="b"/>
              <a:pathLst>
                <a:path w="636" h="647" extrusionOk="0">
                  <a:moveTo>
                    <a:pt x="562" y="0"/>
                  </a:moveTo>
                  <a:cubicBezTo>
                    <a:pt x="558" y="0"/>
                    <a:pt x="553" y="1"/>
                    <a:pt x="549" y="2"/>
                  </a:cubicBezTo>
                  <a:cubicBezTo>
                    <a:pt x="528" y="2"/>
                    <a:pt x="515" y="22"/>
                    <a:pt x="515" y="49"/>
                  </a:cubicBezTo>
                  <a:cubicBezTo>
                    <a:pt x="549" y="230"/>
                    <a:pt x="522" y="365"/>
                    <a:pt x="441" y="452"/>
                  </a:cubicBezTo>
                  <a:cubicBezTo>
                    <a:pt x="345" y="548"/>
                    <a:pt x="195" y="561"/>
                    <a:pt x="116" y="561"/>
                  </a:cubicBezTo>
                  <a:cubicBezTo>
                    <a:pt x="85" y="561"/>
                    <a:pt x="65" y="559"/>
                    <a:pt x="65" y="559"/>
                  </a:cubicBezTo>
                  <a:cubicBezTo>
                    <a:pt x="63" y="559"/>
                    <a:pt x="61" y="559"/>
                    <a:pt x="60" y="559"/>
                  </a:cubicBezTo>
                  <a:cubicBezTo>
                    <a:pt x="11" y="559"/>
                    <a:pt x="0" y="640"/>
                    <a:pt x="59" y="646"/>
                  </a:cubicBezTo>
                  <a:lnTo>
                    <a:pt x="126" y="646"/>
                  </a:lnTo>
                  <a:cubicBezTo>
                    <a:pt x="260" y="646"/>
                    <a:pt x="394" y="599"/>
                    <a:pt x="502" y="506"/>
                  </a:cubicBezTo>
                  <a:cubicBezTo>
                    <a:pt x="596" y="405"/>
                    <a:pt x="636" y="244"/>
                    <a:pt x="596" y="36"/>
                  </a:cubicBezTo>
                  <a:cubicBezTo>
                    <a:pt x="596" y="13"/>
                    <a:pt x="582" y="0"/>
                    <a:pt x="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597;p29">
              <a:extLst>
                <a:ext uri="{FF2B5EF4-FFF2-40B4-BE49-F238E27FC236}">
                  <a16:creationId xmlns:a16="http://schemas.microsoft.com/office/drawing/2014/main" id="{1C42952B-4D66-B52B-FBD8-2969C8011FE3}"/>
                </a:ext>
              </a:extLst>
            </p:cNvPr>
            <p:cNvSpPr/>
            <p:nvPr/>
          </p:nvSpPr>
          <p:spPr>
            <a:xfrm>
              <a:off x="-4142034" y="1322839"/>
              <a:ext cx="99719" cy="118498"/>
            </a:xfrm>
            <a:custGeom>
              <a:avLst/>
              <a:gdLst/>
              <a:ahLst/>
              <a:cxnLst/>
              <a:rect l="l" t="t" r="r" b="b"/>
              <a:pathLst>
                <a:path w="685" h="814" extrusionOk="0">
                  <a:moveTo>
                    <a:pt x="576" y="1"/>
                  </a:moveTo>
                  <a:cubicBezTo>
                    <a:pt x="489" y="1"/>
                    <a:pt x="336" y="127"/>
                    <a:pt x="208" y="319"/>
                  </a:cubicBezTo>
                  <a:cubicBezTo>
                    <a:pt x="60" y="541"/>
                    <a:pt x="0" y="755"/>
                    <a:pt x="74" y="802"/>
                  </a:cubicBezTo>
                  <a:cubicBezTo>
                    <a:pt x="85" y="810"/>
                    <a:pt x="97" y="814"/>
                    <a:pt x="112" y="814"/>
                  </a:cubicBezTo>
                  <a:cubicBezTo>
                    <a:pt x="199" y="814"/>
                    <a:pt x="350" y="684"/>
                    <a:pt x="477" y="500"/>
                  </a:cubicBezTo>
                  <a:cubicBezTo>
                    <a:pt x="624" y="279"/>
                    <a:pt x="685" y="57"/>
                    <a:pt x="611" y="10"/>
                  </a:cubicBezTo>
                  <a:cubicBezTo>
                    <a:pt x="601" y="4"/>
                    <a:pt x="589" y="1"/>
                    <a:pt x="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598;p29">
              <a:extLst>
                <a:ext uri="{FF2B5EF4-FFF2-40B4-BE49-F238E27FC236}">
                  <a16:creationId xmlns:a16="http://schemas.microsoft.com/office/drawing/2014/main" id="{BA49EB31-276B-C60E-A09D-2885627C7342}"/>
                </a:ext>
              </a:extLst>
            </p:cNvPr>
            <p:cNvSpPr/>
            <p:nvPr/>
          </p:nvSpPr>
          <p:spPr>
            <a:xfrm>
              <a:off x="-3699485" y="1141307"/>
              <a:ext cx="181969" cy="416636"/>
            </a:xfrm>
            <a:custGeom>
              <a:avLst/>
              <a:gdLst/>
              <a:ahLst/>
              <a:cxnLst/>
              <a:rect l="l" t="t" r="r" b="b"/>
              <a:pathLst>
                <a:path w="1250" h="2862" extrusionOk="0">
                  <a:moveTo>
                    <a:pt x="761" y="1"/>
                  </a:moveTo>
                  <a:cubicBezTo>
                    <a:pt x="758" y="1"/>
                    <a:pt x="756" y="1"/>
                    <a:pt x="753" y="2"/>
                  </a:cubicBezTo>
                  <a:cubicBezTo>
                    <a:pt x="733" y="9"/>
                    <a:pt x="713" y="29"/>
                    <a:pt x="719" y="49"/>
                  </a:cubicBezTo>
                  <a:cubicBezTo>
                    <a:pt x="726" y="76"/>
                    <a:pt x="1149" y="2560"/>
                    <a:pt x="35" y="2781"/>
                  </a:cubicBezTo>
                  <a:cubicBezTo>
                    <a:pt x="14" y="2781"/>
                    <a:pt x="1" y="2808"/>
                    <a:pt x="8" y="2828"/>
                  </a:cubicBezTo>
                  <a:cubicBezTo>
                    <a:pt x="8" y="2848"/>
                    <a:pt x="28" y="2862"/>
                    <a:pt x="48" y="2862"/>
                  </a:cubicBezTo>
                  <a:lnTo>
                    <a:pt x="55" y="2862"/>
                  </a:lnTo>
                  <a:cubicBezTo>
                    <a:pt x="1250" y="2627"/>
                    <a:pt x="820" y="143"/>
                    <a:pt x="800" y="36"/>
                  </a:cubicBezTo>
                  <a:cubicBezTo>
                    <a:pt x="800" y="18"/>
                    <a:pt x="780"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599;p29">
              <a:extLst>
                <a:ext uri="{FF2B5EF4-FFF2-40B4-BE49-F238E27FC236}">
                  <a16:creationId xmlns:a16="http://schemas.microsoft.com/office/drawing/2014/main" id="{83CA44FF-4AA7-F626-98FE-2A589D46C46B}"/>
                </a:ext>
              </a:extLst>
            </p:cNvPr>
            <p:cNvSpPr/>
            <p:nvPr/>
          </p:nvSpPr>
          <p:spPr>
            <a:xfrm>
              <a:off x="-4753450" y="691627"/>
              <a:ext cx="1205652" cy="671683"/>
            </a:xfrm>
            <a:custGeom>
              <a:avLst/>
              <a:gdLst/>
              <a:ahLst/>
              <a:cxnLst/>
              <a:rect l="l" t="t" r="r" b="b"/>
              <a:pathLst>
                <a:path w="8282" h="4614" extrusionOk="0">
                  <a:moveTo>
                    <a:pt x="6497" y="0"/>
                  </a:moveTo>
                  <a:cubicBezTo>
                    <a:pt x="5433" y="0"/>
                    <a:pt x="4050" y="1939"/>
                    <a:pt x="2514" y="1939"/>
                  </a:cubicBezTo>
                  <a:cubicBezTo>
                    <a:pt x="2300" y="1939"/>
                    <a:pt x="2083" y="1901"/>
                    <a:pt x="1864" y="1816"/>
                  </a:cubicBezTo>
                  <a:cubicBezTo>
                    <a:pt x="1654" y="1734"/>
                    <a:pt x="1469" y="1698"/>
                    <a:pt x="1309" y="1698"/>
                  </a:cubicBezTo>
                  <a:cubicBezTo>
                    <a:pt x="1" y="1698"/>
                    <a:pt x="324" y="4126"/>
                    <a:pt x="1669" y="4360"/>
                  </a:cubicBezTo>
                  <a:cubicBezTo>
                    <a:pt x="1669" y="4360"/>
                    <a:pt x="2202" y="4613"/>
                    <a:pt x="2954" y="4613"/>
                  </a:cubicBezTo>
                  <a:cubicBezTo>
                    <a:pt x="3618" y="4613"/>
                    <a:pt x="4453" y="4415"/>
                    <a:pt x="5241" y="3668"/>
                  </a:cubicBezTo>
                  <a:cubicBezTo>
                    <a:pt x="6782" y="2194"/>
                    <a:pt x="6674" y="2137"/>
                    <a:pt x="6647" y="2137"/>
                  </a:cubicBezTo>
                  <a:cubicBezTo>
                    <a:pt x="6645" y="2137"/>
                    <a:pt x="6644" y="2138"/>
                    <a:pt x="6644" y="2138"/>
                  </a:cubicBezTo>
                  <a:cubicBezTo>
                    <a:pt x="6644" y="2138"/>
                    <a:pt x="8282" y="580"/>
                    <a:pt x="6758" y="43"/>
                  </a:cubicBezTo>
                  <a:cubicBezTo>
                    <a:pt x="6673" y="14"/>
                    <a:pt x="6586" y="0"/>
                    <a:pt x="6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600;p29">
              <a:extLst>
                <a:ext uri="{FF2B5EF4-FFF2-40B4-BE49-F238E27FC236}">
                  <a16:creationId xmlns:a16="http://schemas.microsoft.com/office/drawing/2014/main" id="{597CA5E7-E282-A6D5-4E4A-DA3EBCD2F2C0}"/>
                </a:ext>
              </a:extLst>
            </p:cNvPr>
            <p:cNvSpPr/>
            <p:nvPr/>
          </p:nvSpPr>
          <p:spPr>
            <a:xfrm>
              <a:off x="-4569151" y="1272470"/>
              <a:ext cx="522905" cy="93022"/>
            </a:xfrm>
            <a:custGeom>
              <a:avLst/>
              <a:gdLst/>
              <a:ahLst/>
              <a:cxnLst/>
              <a:rect l="l" t="t" r="r" b="b"/>
              <a:pathLst>
                <a:path w="3592" h="639" extrusionOk="0">
                  <a:moveTo>
                    <a:pt x="3532" y="1"/>
                  </a:moveTo>
                  <a:cubicBezTo>
                    <a:pt x="3526" y="1"/>
                    <a:pt x="3518" y="3"/>
                    <a:pt x="3511" y="7"/>
                  </a:cubicBezTo>
                  <a:cubicBezTo>
                    <a:pt x="2966" y="424"/>
                    <a:pt x="2339" y="554"/>
                    <a:pt x="1771" y="554"/>
                  </a:cubicBezTo>
                  <a:cubicBezTo>
                    <a:pt x="848" y="554"/>
                    <a:pt x="80" y="213"/>
                    <a:pt x="68" y="209"/>
                  </a:cubicBezTo>
                  <a:cubicBezTo>
                    <a:pt x="63" y="207"/>
                    <a:pt x="57" y="206"/>
                    <a:pt x="52" y="206"/>
                  </a:cubicBezTo>
                  <a:cubicBezTo>
                    <a:pt x="35" y="206"/>
                    <a:pt x="19" y="214"/>
                    <a:pt x="14" y="229"/>
                  </a:cubicBezTo>
                  <a:cubicBezTo>
                    <a:pt x="0" y="249"/>
                    <a:pt x="14" y="276"/>
                    <a:pt x="34" y="282"/>
                  </a:cubicBezTo>
                  <a:cubicBezTo>
                    <a:pt x="584" y="511"/>
                    <a:pt x="1175" y="632"/>
                    <a:pt x="1773" y="638"/>
                  </a:cubicBezTo>
                  <a:cubicBezTo>
                    <a:pt x="2350" y="638"/>
                    <a:pt x="2994" y="504"/>
                    <a:pt x="3558" y="74"/>
                  </a:cubicBezTo>
                  <a:cubicBezTo>
                    <a:pt x="3592" y="47"/>
                    <a:pt x="3565" y="1"/>
                    <a:pt x="35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601;p29">
              <a:extLst>
                <a:ext uri="{FF2B5EF4-FFF2-40B4-BE49-F238E27FC236}">
                  <a16:creationId xmlns:a16="http://schemas.microsoft.com/office/drawing/2014/main" id="{5E9F6D7D-41F1-0B0D-13EA-C6938F9304DE}"/>
                </a:ext>
              </a:extLst>
            </p:cNvPr>
            <p:cNvSpPr/>
            <p:nvPr/>
          </p:nvSpPr>
          <p:spPr>
            <a:xfrm>
              <a:off x="-4109862" y="770238"/>
              <a:ext cx="347051" cy="340209"/>
            </a:xfrm>
            <a:custGeom>
              <a:avLst/>
              <a:gdLst/>
              <a:ahLst/>
              <a:cxnLst/>
              <a:rect l="l" t="t" r="r" b="b"/>
              <a:pathLst>
                <a:path w="2384" h="2337" extrusionOk="0">
                  <a:moveTo>
                    <a:pt x="2333" y="1"/>
                  </a:moveTo>
                  <a:cubicBezTo>
                    <a:pt x="2319" y="1"/>
                    <a:pt x="2306" y="6"/>
                    <a:pt x="2296" y="20"/>
                  </a:cubicBezTo>
                  <a:cubicBezTo>
                    <a:pt x="1773" y="967"/>
                    <a:pt x="987" y="1745"/>
                    <a:pt x="27" y="2256"/>
                  </a:cubicBezTo>
                  <a:cubicBezTo>
                    <a:pt x="14" y="2269"/>
                    <a:pt x="1" y="2296"/>
                    <a:pt x="14" y="2316"/>
                  </a:cubicBezTo>
                  <a:cubicBezTo>
                    <a:pt x="21" y="2329"/>
                    <a:pt x="34" y="2336"/>
                    <a:pt x="54" y="2336"/>
                  </a:cubicBezTo>
                  <a:cubicBezTo>
                    <a:pt x="61" y="2336"/>
                    <a:pt x="61" y="2336"/>
                    <a:pt x="68" y="2329"/>
                  </a:cubicBezTo>
                  <a:cubicBezTo>
                    <a:pt x="1041" y="1813"/>
                    <a:pt x="1840" y="1020"/>
                    <a:pt x="2370" y="54"/>
                  </a:cubicBezTo>
                  <a:cubicBezTo>
                    <a:pt x="2384" y="23"/>
                    <a:pt x="2359" y="1"/>
                    <a:pt x="23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602;p29">
              <a:extLst>
                <a:ext uri="{FF2B5EF4-FFF2-40B4-BE49-F238E27FC236}">
                  <a16:creationId xmlns:a16="http://schemas.microsoft.com/office/drawing/2014/main" id="{7CFDCBFB-58B1-E035-7C5A-79F535F1710C}"/>
                </a:ext>
              </a:extLst>
            </p:cNvPr>
            <p:cNvSpPr/>
            <p:nvPr/>
          </p:nvSpPr>
          <p:spPr>
            <a:xfrm>
              <a:off x="-3853504" y="863988"/>
              <a:ext cx="278339" cy="247477"/>
            </a:xfrm>
            <a:custGeom>
              <a:avLst/>
              <a:gdLst/>
              <a:ahLst/>
              <a:cxnLst/>
              <a:rect l="l" t="t" r="r" b="b"/>
              <a:pathLst>
                <a:path w="1912" h="1700" extrusionOk="0">
                  <a:moveTo>
                    <a:pt x="946" y="0"/>
                  </a:moveTo>
                  <a:cubicBezTo>
                    <a:pt x="448" y="0"/>
                    <a:pt x="1" y="449"/>
                    <a:pt x="112" y="1014"/>
                  </a:cubicBezTo>
                  <a:cubicBezTo>
                    <a:pt x="196" y="1451"/>
                    <a:pt x="570" y="1700"/>
                    <a:pt x="950" y="1700"/>
                  </a:cubicBezTo>
                  <a:cubicBezTo>
                    <a:pt x="1212" y="1700"/>
                    <a:pt x="1477" y="1581"/>
                    <a:pt x="1650" y="1323"/>
                  </a:cubicBezTo>
                  <a:cubicBezTo>
                    <a:pt x="1912" y="934"/>
                    <a:pt x="1804" y="410"/>
                    <a:pt x="1421" y="148"/>
                  </a:cubicBezTo>
                  <a:cubicBezTo>
                    <a:pt x="1269" y="46"/>
                    <a:pt x="1105" y="0"/>
                    <a:pt x="946"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603;p29">
              <a:extLst>
                <a:ext uri="{FF2B5EF4-FFF2-40B4-BE49-F238E27FC236}">
                  <a16:creationId xmlns:a16="http://schemas.microsoft.com/office/drawing/2014/main" id="{64CB513C-A642-F3C1-E7EF-7783755BCA0C}"/>
                </a:ext>
              </a:extLst>
            </p:cNvPr>
            <p:cNvSpPr/>
            <p:nvPr/>
          </p:nvSpPr>
          <p:spPr>
            <a:xfrm>
              <a:off x="-3796147" y="920616"/>
              <a:ext cx="103795" cy="100883"/>
            </a:xfrm>
            <a:custGeom>
              <a:avLst/>
              <a:gdLst/>
              <a:ahLst/>
              <a:cxnLst/>
              <a:rect l="l" t="t" r="r" b="b"/>
              <a:pathLst>
                <a:path w="713" h="693" extrusionOk="0">
                  <a:moveTo>
                    <a:pt x="266" y="1"/>
                  </a:moveTo>
                  <a:cubicBezTo>
                    <a:pt x="252" y="1"/>
                    <a:pt x="240" y="8"/>
                    <a:pt x="235" y="21"/>
                  </a:cubicBezTo>
                  <a:cubicBezTo>
                    <a:pt x="222" y="41"/>
                    <a:pt x="0" y="484"/>
                    <a:pt x="276" y="686"/>
                  </a:cubicBezTo>
                  <a:cubicBezTo>
                    <a:pt x="282" y="692"/>
                    <a:pt x="289" y="692"/>
                    <a:pt x="302" y="692"/>
                  </a:cubicBezTo>
                  <a:cubicBezTo>
                    <a:pt x="309" y="692"/>
                    <a:pt x="316" y="686"/>
                    <a:pt x="316" y="686"/>
                  </a:cubicBezTo>
                  <a:cubicBezTo>
                    <a:pt x="329" y="679"/>
                    <a:pt x="343" y="665"/>
                    <a:pt x="343" y="652"/>
                  </a:cubicBezTo>
                  <a:cubicBezTo>
                    <a:pt x="343" y="652"/>
                    <a:pt x="363" y="457"/>
                    <a:pt x="470" y="397"/>
                  </a:cubicBezTo>
                  <a:cubicBezTo>
                    <a:pt x="494" y="385"/>
                    <a:pt x="519" y="380"/>
                    <a:pt x="543" y="380"/>
                  </a:cubicBezTo>
                  <a:cubicBezTo>
                    <a:pt x="574" y="380"/>
                    <a:pt x="605" y="389"/>
                    <a:pt x="631" y="404"/>
                  </a:cubicBezTo>
                  <a:cubicBezTo>
                    <a:pt x="638" y="406"/>
                    <a:pt x="644" y="407"/>
                    <a:pt x="649" y="407"/>
                  </a:cubicBezTo>
                  <a:cubicBezTo>
                    <a:pt x="692" y="407"/>
                    <a:pt x="712" y="347"/>
                    <a:pt x="665" y="323"/>
                  </a:cubicBezTo>
                  <a:cubicBezTo>
                    <a:pt x="628" y="303"/>
                    <a:pt x="588" y="293"/>
                    <a:pt x="548" y="293"/>
                  </a:cubicBezTo>
                  <a:cubicBezTo>
                    <a:pt x="507" y="293"/>
                    <a:pt x="467" y="303"/>
                    <a:pt x="430" y="323"/>
                  </a:cubicBezTo>
                  <a:cubicBezTo>
                    <a:pt x="349" y="383"/>
                    <a:pt x="296" y="471"/>
                    <a:pt x="276" y="565"/>
                  </a:cubicBezTo>
                  <a:cubicBezTo>
                    <a:pt x="141" y="390"/>
                    <a:pt x="309" y="61"/>
                    <a:pt x="309" y="61"/>
                  </a:cubicBezTo>
                  <a:cubicBezTo>
                    <a:pt x="316" y="41"/>
                    <a:pt x="309" y="14"/>
                    <a:pt x="289" y="8"/>
                  </a:cubicBezTo>
                  <a:cubicBezTo>
                    <a:pt x="282" y="3"/>
                    <a:pt x="274" y="1"/>
                    <a:pt x="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604;p29">
              <a:extLst>
                <a:ext uri="{FF2B5EF4-FFF2-40B4-BE49-F238E27FC236}">
                  <a16:creationId xmlns:a16="http://schemas.microsoft.com/office/drawing/2014/main" id="{817F9478-C0B8-CC5D-89E7-8C0D48600EB1}"/>
                </a:ext>
              </a:extLst>
            </p:cNvPr>
            <p:cNvSpPr/>
            <p:nvPr/>
          </p:nvSpPr>
          <p:spPr>
            <a:xfrm>
              <a:off x="-3859618" y="930370"/>
              <a:ext cx="82104" cy="165373"/>
            </a:xfrm>
            <a:custGeom>
              <a:avLst/>
              <a:gdLst/>
              <a:ahLst/>
              <a:cxnLst/>
              <a:rect l="l" t="t" r="r" b="b"/>
              <a:pathLst>
                <a:path w="564" h="1136" extrusionOk="0">
                  <a:moveTo>
                    <a:pt x="195" y="1"/>
                  </a:moveTo>
                  <a:cubicBezTo>
                    <a:pt x="180" y="1"/>
                    <a:pt x="164" y="9"/>
                    <a:pt x="154" y="28"/>
                  </a:cubicBezTo>
                  <a:cubicBezTo>
                    <a:pt x="13" y="424"/>
                    <a:pt x="148" y="874"/>
                    <a:pt x="490" y="1129"/>
                  </a:cubicBezTo>
                  <a:cubicBezTo>
                    <a:pt x="497" y="1135"/>
                    <a:pt x="504" y="1135"/>
                    <a:pt x="517" y="1135"/>
                  </a:cubicBezTo>
                  <a:cubicBezTo>
                    <a:pt x="524" y="1135"/>
                    <a:pt x="537" y="1135"/>
                    <a:pt x="544" y="1129"/>
                  </a:cubicBezTo>
                  <a:cubicBezTo>
                    <a:pt x="564" y="1109"/>
                    <a:pt x="557" y="1082"/>
                    <a:pt x="544" y="1068"/>
                  </a:cubicBezTo>
                  <a:cubicBezTo>
                    <a:pt x="0" y="625"/>
                    <a:pt x="222" y="82"/>
                    <a:pt x="235" y="61"/>
                  </a:cubicBezTo>
                  <a:cubicBezTo>
                    <a:pt x="248" y="2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605;p29">
              <a:extLst>
                <a:ext uri="{FF2B5EF4-FFF2-40B4-BE49-F238E27FC236}">
                  <a16:creationId xmlns:a16="http://schemas.microsoft.com/office/drawing/2014/main" id="{3B1C2EEB-C3EE-2BB3-E1C1-EE773BB5CCB3}"/>
                </a:ext>
              </a:extLst>
            </p:cNvPr>
            <p:cNvSpPr/>
            <p:nvPr/>
          </p:nvSpPr>
          <p:spPr>
            <a:xfrm>
              <a:off x="-3639799" y="930078"/>
              <a:ext cx="85161" cy="165664"/>
            </a:xfrm>
            <a:custGeom>
              <a:avLst/>
              <a:gdLst/>
              <a:ahLst/>
              <a:cxnLst/>
              <a:rect l="l" t="t" r="r" b="b"/>
              <a:pathLst>
                <a:path w="585" h="1138" extrusionOk="0">
                  <a:moveTo>
                    <a:pt x="251" y="0"/>
                  </a:moveTo>
                  <a:cubicBezTo>
                    <a:pt x="223" y="0"/>
                    <a:pt x="195" y="26"/>
                    <a:pt x="209" y="57"/>
                  </a:cubicBezTo>
                  <a:cubicBezTo>
                    <a:pt x="215" y="70"/>
                    <a:pt x="484" y="708"/>
                    <a:pt x="34" y="1064"/>
                  </a:cubicBezTo>
                  <a:cubicBezTo>
                    <a:pt x="0" y="1090"/>
                    <a:pt x="21" y="1137"/>
                    <a:pt x="61" y="1137"/>
                  </a:cubicBezTo>
                  <a:cubicBezTo>
                    <a:pt x="68" y="1137"/>
                    <a:pt x="74" y="1137"/>
                    <a:pt x="88" y="1131"/>
                  </a:cubicBezTo>
                  <a:cubicBezTo>
                    <a:pt x="585" y="735"/>
                    <a:pt x="289" y="30"/>
                    <a:pt x="289" y="23"/>
                  </a:cubicBezTo>
                  <a:cubicBezTo>
                    <a:pt x="280" y="7"/>
                    <a:pt x="265"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606;p29">
              <a:extLst>
                <a:ext uri="{FF2B5EF4-FFF2-40B4-BE49-F238E27FC236}">
                  <a16:creationId xmlns:a16="http://schemas.microsoft.com/office/drawing/2014/main" id="{C271B727-2981-C295-6725-72F4EC50BF87}"/>
                </a:ext>
              </a:extLst>
            </p:cNvPr>
            <p:cNvSpPr/>
            <p:nvPr/>
          </p:nvSpPr>
          <p:spPr>
            <a:xfrm>
              <a:off x="-3547941" y="904894"/>
              <a:ext cx="621605" cy="1129371"/>
            </a:xfrm>
            <a:custGeom>
              <a:avLst/>
              <a:gdLst/>
              <a:ahLst/>
              <a:cxnLst/>
              <a:rect l="l" t="t" r="r" b="b"/>
              <a:pathLst>
                <a:path w="4270" h="7758" extrusionOk="0">
                  <a:moveTo>
                    <a:pt x="739" y="1"/>
                  </a:moveTo>
                  <a:cubicBezTo>
                    <a:pt x="517" y="1"/>
                    <a:pt x="376" y="62"/>
                    <a:pt x="376" y="62"/>
                  </a:cubicBezTo>
                  <a:lnTo>
                    <a:pt x="1" y="1149"/>
                  </a:lnTo>
                  <a:cubicBezTo>
                    <a:pt x="1826" y="2257"/>
                    <a:pt x="1343" y="6869"/>
                    <a:pt x="1343" y="6983"/>
                  </a:cubicBezTo>
                  <a:cubicBezTo>
                    <a:pt x="1343" y="7551"/>
                    <a:pt x="1566" y="7757"/>
                    <a:pt x="1888" y="7757"/>
                  </a:cubicBezTo>
                  <a:cubicBezTo>
                    <a:pt x="2735" y="7757"/>
                    <a:pt x="4270" y="6338"/>
                    <a:pt x="4270" y="6338"/>
                  </a:cubicBezTo>
                  <a:cubicBezTo>
                    <a:pt x="3370" y="6224"/>
                    <a:pt x="3189" y="4090"/>
                    <a:pt x="3189" y="4090"/>
                  </a:cubicBezTo>
                  <a:cubicBezTo>
                    <a:pt x="2606" y="477"/>
                    <a:pt x="1357"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607;p29">
              <a:extLst>
                <a:ext uri="{FF2B5EF4-FFF2-40B4-BE49-F238E27FC236}">
                  <a16:creationId xmlns:a16="http://schemas.microsoft.com/office/drawing/2014/main" id="{4C5202B6-B80A-F9E7-F87B-CB3AE4B3B829}"/>
                </a:ext>
              </a:extLst>
            </p:cNvPr>
            <p:cNvSpPr/>
            <p:nvPr/>
          </p:nvSpPr>
          <p:spPr>
            <a:xfrm>
              <a:off x="-3584044" y="1052216"/>
              <a:ext cx="240490" cy="522323"/>
            </a:xfrm>
            <a:custGeom>
              <a:avLst/>
              <a:gdLst/>
              <a:ahLst/>
              <a:cxnLst/>
              <a:rect l="l" t="t" r="r" b="b"/>
              <a:pathLst>
                <a:path w="1652" h="3588" extrusionOk="0">
                  <a:moveTo>
                    <a:pt x="46" y="1"/>
                  </a:moveTo>
                  <a:cubicBezTo>
                    <a:pt x="29" y="1"/>
                    <a:pt x="12" y="9"/>
                    <a:pt x="7" y="30"/>
                  </a:cubicBezTo>
                  <a:cubicBezTo>
                    <a:pt x="0" y="50"/>
                    <a:pt x="14" y="70"/>
                    <a:pt x="34" y="77"/>
                  </a:cubicBezTo>
                  <a:cubicBezTo>
                    <a:pt x="47" y="84"/>
                    <a:pt x="1383" y="527"/>
                    <a:pt x="1571" y="3548"/>
                  </a:cubicBezTo>
                  <a:cubicBezTo>
                    <a:pt x="1571" y="3574"/>
                    <a:pt x="1591" y="3588"/>
                    <a:pt x="1611" y="3588"/>
                  </a:cubicBezTo>
                  <a:cubicBezTo>
                    <a:pt x="1638" y="3588"/>
                    <a:pt x="1652" y="3568"/>
                    <a:pt x="1652" y="3548"/>
                  </a:cubicBezTo>
                  <a:cubicBezTo>
                    <a:pt x="1464" y="466"/>
                    <a:pt x="121" y="17"/>
                    <a:pt x="61" y="3"/>
                  </a:cubicBezTo>
                  <a:cubicBezTo>
                    <a:pt x="56" y="2"/>
                    <a:pt x="51"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608;p29">
              <a:extLst>
                <a:ext uri="{FF2B5EF4-FFF2-40B4-BE49-F238E27FC236}">
                  <a16:creationId xmlns:a16="http://schemas.microsoft.com/office/drawing/2014/main" id="{3223CDD1-8B95-533B-419B-587DBDDBA05C}"/>
                </a:ext>
              </a:extLst>
            </p:cNvPr>
            <p:cNvSpPr/>
            <p:nvPr/>
          </p:nvSpPr>
          <p:spPr>
            <a:xfrm>
              <a:off x="-3530181" y="804593"/>
              <a:ext cx="111365" cy="228989"/>
            </a:xfrm>
            <a:custGeom>
              <a:avLst/>
              <a:gdLst/>
              <a:ahLst/>
              <a:cxnLst/>
              <a:rect l="l" t="t" r="r" b="b"/>
              <a:pathLst>
                <a:path w="765" h="1573" extrusionOk="0">
                  <a:moveTo>
                    <a:pt x="66" y="1"/>
                  </a:moveTo>
                  <a:cubicBezTo>
                    <a:pt x="24" y="1"/>
                    <a:pt x="1" y="69"/>
                    <a:pt x="53" y="86"/>
                  </a:cubicBezTo>
                  <a:cubicBezTo>
                    <a:pt x="60" y="86"/>
                    <a:pt x="442" y="247"/>
                    <a:pt x="583" y="623"/>
                  </a:cubicBezTo>
                  <a:cubicBezTo>
                    <a:pt x="677" y="878"/>
                    <a:pt x="637" y="1174"/>
                    <a:pt x="463" y="1509"/>
                  </a:cubicBezTo>
                  <a:cubicBezTo>
                    <a:pt x="449" y="1530"/>
                    <a:pt x="463" y="1556"/>
                    <a:pt x="483" y="1570"/>
                  </a:cubicBezTo>
                  <a:cubicBezTo>
                    <a:pt x="487" y="1570"/>
                    <a:pt x="492" y="1573"/>
                    <a:pt x="496" y="1573"/>
                  </a:cubicBezTo>
                  <a:cubicBezTo>
                    <a:pt x="498" y="1573"/>
                    <a:pt x="501" y="1572"/>
                    <a:pt x="503" y="1570"/>
                  </a:cubicBezTo>
                  <a:cubicBezTo>
                    <a:pt x="505" y="1571"/>
                    <a:pt x="508" y="1572"/>
                    <a:pt x="510" y="1572"/>
                  </a:cubicBezTo>
                  <a:cubicBezTo>
                    <a:pt x="521" y="1572"/>
                    <a:pt x="531" y="1561"/>
                    <a:pt x="536" y="1550"/>
                  </a:cubicBezTo>
                  <a:cubicBezTo>
                    <a:pt x="724" y="1194"/>
                    <a:pt x="765" y="878"/>
                    <a:pt x="664" y="596"/>
                  </a:cubicBezTo>
                  <a:cubicBezTo>
                    <a:pt x="550" y="335"/>
                    <a:pt x="348" y="120"/>
                    <a:pt x="87" y="6"/>
                  </a:cubicBezTo>
                  <a:cubicBezTo>
                    <a:pt x="80" y="2"/>
                    <a:pt x="73" y="1"/>
                    <a:pt x="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609;p29">
              <a:extLst>
                <a:ext uri="{FF2B5EF4-FFF2-40B4-BE49-F238E27FC236}">
                  <a16:creationId xmlns:a16="http://schemas.microsoft.com/office/drawing/2014/main" id="{A076B96C-1454-6BAD-8EBF-2074734B5E3A}"/>
                </a:ext>
              </a:extLst>
            </p:cNvPr>
            <p:cNvSpPr/>
            <p:nvPr/>
          </p:nvSpPr>
          <p:spPr>
            <a:xfrm>
              <a:off x="-3554783" y="899945"/>
              <a:ext cx="419402" cy="919015"/>
            </a:xfrm>
            <a:custGeom>
              <a:avLst/>
              <a:gdLst/>
              <a:ahLst/>
              <a:cxnLst/>
              <a:rect l="l" t="t" r="r" b="b"/>
              <a:pathLst>
                <a:path w="2881" h="6313" extrusionOk="0">
                  <a:moveTo>
                    <a:pt x="51" y="0"/>
                  </a:moveTo>
                  <a:cubicBezTo>
                    <a:pt x="48" y="0"/>
                    <a:pt x="44" y="1"/>
                    <a:pt x="41" y="2"/>
                  </a:cubicBezTo>
                  <a:cubicBezTo>
                    <a:pt x="14" y="2"/>
                    <a:pt x="1" y="22"/>
                    <a:pt x="7" y="49"/>
                  </a:cubicBezTo>
                  <a:cubicBezTo>
                    <a:pt x="7" y="69"/>
                    <a:pt x="135" y="727"/>
                    <a:pt x="1108" y="1391"/>
                  </a:cubicBezTo>
                  <a:cubicBezTo>
                    <a:pt x="2645" y="2439"/>
                    <a:pt x="2800" y="6225"/>
                    <a:pt x="2800" y="6265"/>
                  </a:cubicBezTo>
                  <a:cubicBezTo>
                    <a:pt x="2800" y="6285"/>
                    <a:pt x="2813" y="6305"/>
                    <a:pt x="2840" y="6305"/>
                  </a:cubicBezTo>
                  <a:lnTo>
                    <a:pt x="2840" y="6312"/>
                  </a:lnTo>
                  <a:cubicBezTo>
                    <a:pt x="2860" y="6305"/>
                    <a:pt x="2880" y="6292"/>
                    <a:pt x="2880" y="6265"/>
                  </a:cubicBezTo>
                  <a:cubicBezTo>
                    <a:pt x="2874" y="6104"/>
                    <a:pt x="2733" y="2398"/>
                    <a:pt x="1155" y="1324"/>
                  </a:cubicBezTo>
                  <a:cubicBezTo>
                    <a:pt x="209" y="680"/>
                    <a:pt x="88" y="42"/>
                    <a:pt x="88" y="35"/>
                  </a:cubicBezTo>
                  <a:cubicBezTo>
                    <a:pt x="82" y="13"/>
                    <a:pt x="67" y="0"/>
                    <a:pt x="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610;p29">
              <a:extLst>
                <a:ext uri="{FF2B5EF4-FFF2-40B4-BE49-F238E27FC236}">
                  <a16:creationId xmlns:a16="http://schemas.microsoft.com/office/drawing/2014/main" id="{B99B0ABA-6B3D-CD4D-56A1-A5C042AFB183}"/>
                </a:ext>
              </a:extLst>
            </p:cNvPr>
            <p:cNvSpPr/>
            <p:nvPr/>
          </p:nvSpPr>
          <p:spPr>
            <a:xfrm>
              <a:off x="-2842338" y="1944733"/>
              <a:ext cx="560027" cy="1566678"/>
            </a:xfrm>
            <a:custGeom>
              <a:avLst/>
              <a:gdLst/>
              <a:ahLst/>
              <a:cxnLst/>
              <a:rect l="l" t="t" r="r" b="b"/>
              <a:pathLst>
                <a:path w="3847" h="10762" extrusionOk="0">
                  <a:moveTo>
                    <a:pt x="3048" y="1"/>
                  </a:moveTo>
                  <a:lnTo>
                    <a:pt x="672" y="1619"/>
                  </a:lnTo>
                  <a:lnTo>
                    <a:pt x="1262" y="4049"/>
                  </a:lnTo>
                  <a:lnTo>
                    <a:pt x="0" y="10500"/>
                  </a:lnTo>
                  <a:lnTo>
                    <a:pt x="2202" y="10762"/>
                  </a:lnTo>
                  <a:lnTo>
                    <a:pt x="3726" y="4230"/>
                  </a:lnTo>
                  <a:cubicBezTo>
                    <a:pt x="3847" y="3700"/>
                    <a:pt x="3847" y="3149"/>
                    <a:pt x="3713" y="2626"/>
                  </a:cubicBezTo>
                  <a:lnTo>
                    <a:pt x="3048"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611;p29">
              <a:extLst>
                <a:ext uri="{FF2B5EF4-FFF2-40B4-BE49-F238E27FC236}">
                  <a16:creationId xmlns:a16="http://schemas.microsoft.com/office/drawing/2014/main" id="{BAD64CDB-8015-F1A1-316A-6C07ADE71770}"/>
                </a:ext>
              </a:extLst>
            </p:cNvPr>
            <p:cNvSpPr/>
            <p:nvPr/>
          </p:nvSpPr>
          <p:spPr>
            <a:xfrm>
              <a:off x="-3080791" y="3325654"/>
              <a:ext cx="594237" cy="1027177"/>
            </a:xfrm>
            <a:custGeom>
              <a:avLst/>
              <a:gdLst/>
              <a:ahLst/>
              <a:cxnLst/>
              <a:rect l="l" t="t" r="r" b="b"/>
              <a:pathLst>
                <a:path w="4082" h="7056" extrusionOk="0">
                  <a:moveTo>
                    <a:pt x="1840" y="0"/>
                  </a:moveTo>
                  <a:lnTo>
                    <a:pt x="1061" y="2779"/>
                  </a:lnTo>
                  <a:lnTo>
                    <a:pt x="222" y="4874"/>
                  </a:lnTo>
                  <a:cubicBezTo>
                    <a:pt x="222" y="4874"/>
                    <a:pt x="0" y="6351"/>
                    <a:pt x="222" y="6458"/>
                  </a:cubicBezTo>
                  <a:cubicBezTo>
                    <a:pt x="231" y="6463"/>
                    <a:pt x="240" y="6465"/>
                    <a:pt x="249" y="6465"/>
                  </a:cubicBezTo>
                  <a:cubicBezTo>
                    <a:pt x="455" y="6465"/>
                    <a:pt x="591" y="5304"/>
                    <a:pt x="591" y="5304"/>
                  </a:cubicBezTo>
                  <a:lnTo>
                    <a:pt x="1014" y="4303"/>
                  </a:lnTo>
                  <a:lnTo>
                    <a:pt x="1014" y="4303"/>
                  </a:lnTo>
                  <a:cubicBezTo>
                    <a:pt x="1014" y="4304"/>
                    <a:pt x="752" y="6391"/>
                    <a:pt x="1014" y="6727"/>
                  </a:cubicBezTo>
                  <a:cubicBezTo>
                    <a:pt x="1030" y="6747"/>
                    <a:pt x="1046" y="6757"/>
                    <a:pt x="1062" y="6757"/>
                  </a:cubicBezTo>
                  <a:cubicBezTo>
                    <a:pt x="1302" y="6757"/>
                    <a:pt x="1497" y="4580"/>
                    <a:pt x="1497" y="4579"/>
                  </a:cubicBezTo>
                  <a:lnTo>
                    <a:pt x="1497" y="4579"/>
                  </a:lnTo>
                  <a:cubicBezTo>
                    <a:pt x="1497" y="4580"/>
                    <a:pt x="1363" y="7056"/>
                    <a:pt x="1638" y="7056"/>
                  </a:cubicBezTo>
                  <a:cubicBezTo>
                    <a:pt x="1913" y="7056"/>
                    <a:pt x="2249" y="4700"/>
                    <a:pt x="2249" y="4699"/>
                  </a:cubicBezTo>
                  <a:lnTo>
                    <a:pt x="2249" y="4699"/>
                  </a:lnTo>
                  <a:lnTo>
                    <a:pt x="2202" y="6149"/>
                  </a:lnTo>
                  <a:cubicBezTo>
                    <a:pt x="2221" y="6312"/>
                    <a:pt x="2261" y="6380"/>
                    <a:pt x="2314" y="6380"/>
                  </a:cubicBezTo>
                  <a:cubicBezTo>
                    <a:pt x="2580" y="6380"/>
                    <a:pt x="3176" y="4699"/>
                    <a:pt x="3176" y="4699"/>
                  </a:cubicBezTo>
                  <a:lnTo>
                    <a:pt x="3525" y="3786"/>
                  </a:lnTo>
                  <a:cubicBezTo>
                    <a:pt x="3612" y="3545"/>
                    <a:pt x="3672" y="3296"/>
                    <a:pt x="3699" y="3041"/>
                  </a:cubicBezTo>
                  <a:lnTo>
                    <a:pt x="3786" y="2054"/>
                  </a:lnTo>
                  <a:lnTo>
                    <a:pt x="4082" y="229"/>
                  </a:lnTo>
                  <a:lnTo>
                    <a:pt x="4082" y="229"/>
                  </a:lnTo>
                  <a:cubicBezTo>
                    <a:pt x="3629" y="474"/>
                    <a:pt x="3252" y="562"/>
                    <a:pt x="2946" y="562"/>
                  </a:cubicBezTo>
                  <a:cubicBezTo>
                    <a:pt x="2170" y="562"/>
                    <a:pt x="1840" y="0"/>
                    <a:pt x="18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612;p29">
              <a:extLst>
                <a:ext uri="{FF2B5EF4-FFF2-40B4-BE49-F238E27FC236}">
                  <a16:creationId xmlns:a16="http://schemas.microsoft.com/office/drawing/2014/main" id="{45CCC042-AD30-2039-3D94-CC955C4FADB6}"/>
                </a:ext>
              </a:extLst>
            </p:cNvPr>
            <p:cNvSpPr/>
            <p:nvPr/>
          </p:nvSpPr>
          <p:spPr>
            <a:xfrm>
              <a:off x="-3128685" y="1200119"/>
              <a:ext cx="896305" cy="984669"/>
            </a:xfrm>
            <a:custGeom>
              <a:avLst/>
              <a:gdLst/>
              <a:ahLst/>
              <a:cxnLst/>
              <a:rect l="l" t="t" r="r" b="b"/>
              <a:pathLst>
                <a:path w="6157" h="6764" extrusionOk="0">
                  <a:moveTo>
                    <a:pt x="0" y="1"/>
                  </a:moveTo>
                  <a:lnTo>
                    <a:pt x="2363" y="6653"/>
                  </a:lnTo>
                  <a:cubicBezTo>
                    <a:pt x="2570" y="6729"/>
                    <a:pt x="2776" y="6763"/>
                    <a:pt x="2978" y="6763"/>
                  </a:cubicBezTo>
                  <a:cubicBezTo>
                    <a:pt x="4690" y="6763"/>
                    <a:pt x="6156" y="4331"/>
                    <a:pt x="6156" y="4331"/>
                  </a:cubicBezTo>
                  <a:lnTo>
                    <a:pt x="4934" y="1122"/>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613;p29">
              <a:extLst>
                <a:ext uri="{FF2B5EF4-FFF2-40B4-BE49-F238E27FC236}">
                  <a16:creationId xmlns:a16="http://schemas.microsoft.com/office/drawing/2014/main" id="{3D5F9D5F-458D-AA4F-EBC8-494D6A05350D}"/>
                </a:ext>
              </a:extLst>
            </p:cNvPr>
            <p:cNvSpPr/>
            <p:nvPr/>
          </p:nvSpPr>
          <p:spPr>
            <a:xfrm>
              <a:off x="-3135527" y="1194005"/>
              <a:ext cx="909989" cy="997189"/>
            </a:xfrm>
            <a:custGeom>
              <a:avLst/>
              <a:gdLst/>
              <a:ahLst/>
              <a:cxnLst/>
              <a:rect l="l" t="t" r="r" b="b"/>
              <a:pathLst>
                <a:path w="6251" h="6850" extrusionOk="0">
                  <a:moveTo>
                    <a:pt x="45" y="1"/>
                  </a:moveTo>
                  <a:cubicBezTo>
                    <a:pt x="41" y="1"/>
                    <a:pt x="37" y="1"/>
                    <a:pt x="34" y="2"/>
                  </a:cubicBezTo>
                  <a:cubicBezTo>
                    <a:pt x="14" y="9"/>
                    <a:pt x="0" y="36"/>
                    <a:pt x="7" y="56"/>
                  </a:cubicBezTo>
                  <a:lnTo>
                    <a:pt x="2377" y="6709"/>
                  </a:lnTo>
                  <a:cubicBezTo>
                    <a:pt x="2377" y="6722"/>
                    <a:pt x="2383" y="6729"/>
                    <a:pt x="2397" y="6736"/>
                  </a:cubicBezTo>
                  <a:cubicBezTo>
                    <a:pt x="2598" y="6809"/>
                    <a:pt x="2806" y="6850"/>
                    <a:pt x="3021" y="6850"/>
                  </a:cubicBezTo>
                  <a:cubicBezTo>
                    <a:pt x="4740" y="6850"/>
                    <a:pt x="6223" y="4420"/>
                    <a:pt x="6243" y="4393"/>
                  </a:cubicBezTo>
                  <a:cubicBezTo>
                    <a:pt x="6250" y="4386"/>
                    <a:pt x="6250" y="4373"/>
                    <a:pt x="6243" y="4359"/>
                  </a:cubicBezTo>
                  <a:lnTo>
                    <a:pt x="5022" y="1150"/>
                  </a:lnTo>
                  <a:cubicBezTo>
                    <a:pt x="5012" y="1133"/>
                    <a:pt x="4996" y="1126"/>
                    <a:pt x="4982" y="1126"/>
                  </a:cubicBezTo>
                  <a:cubicBezTo>
                    <a:pt x="4956" y="1126"/>
                    <a:pt x="4933" y="1147"/>
                    <a:pt x="4941" y="1177"/>
                  </a:cubicBezTo>
                  <a:lnTo>
                    <a:pt x="6156" y="4366"/>
                  </a:lnTo>
                  <a:cubicBezTo>
                    <a:pt x="6024" y="4588"/>
                    <a:pt x="4619" y="6763"/>
                    <a:pt x="3024" y="6763"/>
                  </a:cubicBezTo>
                  <a:cubicBezTo>
                    <a:pt x="2833" y="6763"/>
                    <a:pt x="2639" y="6731"/>
                    <a:pt x="2444" y="6662"/>
                  </a:cubicBezTo>
                  <a:lnTo>
                    <a:pt x="88" y="29"/>
                  </a:lnTo>
                  <a:cubicBezTo>
                    <a:pt x="82" y="13"/>
                    <a:pt x="63"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614;p29">
              <a:extLst>
                <a:ext uri="{FF2B5EF4-FFF2-40B4-BE49-F238E27FC236}">
                  <a16:creationId xmlns:a16="http://schemas.microsoft.com/office/drawing/2014/main" id="{E7DC772E-0477-9137-35E1-388DFF4888A6}"/>
                </a:ext>
              </a:extLst>
            </p:cNvPr>
            <p:cNvSpPr/>
            <p:nvPr/>
          </p:nvSpPr>
          <p:spPr>
            <a:xfrm>
              <a:off x="-3057790" y="3569491"/>
              <a:ext cx="542412" cy="790181"/>
            </a:xfrm>
            <a:custGeom>
              <a:avLst/>
              <a:gdLst/>
              <a:ahLst/>
              <a:cxnLst/>
              <a:rect l="l" t="t" r="r" b="b"/>
              <a:pathLst>
                <a:path w="3726" h="5428" extrusionOk="0">
                  <a:moveTo>
                    <a:pt x="3683" y="0"/>
                  </a:moveTo>
                  <a:cubicBezTo>
                    <a:pt x="3664" y="0"/>
                    <a:pt x="3645" y="12"/>
                    <a:pt x="3642" y="37"/>
                  </a:cubicBezTo>
                  <a:cubicBezTo>
                    <a:pt x="3642" y="51"/>
                    <a:pt x="3514" y="1588"/>
                    <a:pt x="3326" y="2091"/>
                  </a:cubicBezTo>
                  <a:cubicBezTo>
                    <a:pt x="2957" y="3018"/>
                    <a:pt x="2380" y="4441"/>
                    <a:pt x="2272" y="4555"/>
                  </a:cubicBezTo>
                  <a:lnTo>
                    <a:pt x="2266" y="4562"/>
                  </a:lnTo>
                  <a:cubicBezTo>
                    <a:pt x="2239" y="4609"/>
                    <a:pt x="2192" y="4669"/>
                    <a:pt x="2158" y="4669"/>
                  </a:cubicBezTo>
                  <a:cubicBezTo>
                    <a:pt x="2145" y="4669"/>
                    <a:pt x="2125" y="4642"/>
                    <a:pt x="2111" y="4582"/>
                  </a:cubicBezTo>
                  <a:cubicBezTo>
                    <a:pt x="2091" y="4521"/>
                    <a:pt x="2084" y="4461"/>
                    <a:pt x="2091" y="4401"/>
                  </a:cubicBezTo>
                  <a:lnTo>
                    <a:pt x="2131" y="3018"/>
                  </a:lnTo>
                  <a:cubicBezTo>
                    <a:pt x="2131" y="2998"/>
                    <a:pt x="2111" y="2977"/>
                    <a:pt x="2091" y="2977"/>
                  </a:cubicBezTo>
                  <a:cubicBezTo>
                    <a:pt x="2071" y="2977"/>
                    <a:pt x="2051" y="2991"/>
                    <a:pt x="2044" y="3011"/>
                  </a:cubicBezTo>
                  <a:cubicBezTo>
                    <a:pt x="1876" y="4125"/>
                    <a:pt x="1621" y="5300"/>
                    <a:pt x="1500" y="5340"/>
                  </a:cubicBezTo>
                  <a:cubicBezTo>
                    <a:pt x="1366" y="5273"/>
                    <a:pt x="1339" y="4045"/>
                    <a:pt x="1380" y="2897"/>
                  </a:cubicBezTo>
                  <a:cubicBezTo>
                    <a:pt x="1380" y="2877"/>
                    <a:pt x="1366" y="2857"/>
                    <a:pt x="1339" y="2857"/>
                  </a:cubicBezTo>
                  <a:cubicBezTo>
                    <a:pt x="1337" y="2856"/>
                    <a:pt x="1334" y="2855"/>
                    <a:pt x="1331" y="2855"/>
                  </a:cubicBezTo>
                  <a:cubicBezTo>
                    <a:pt x="1314" y="2855"/>
                    <a:pt x="1299" y="2873"/>
                    <a:pt x="1299" y="2890"/>
                  </a:cubicBezTo>
                  <a:cubicBezTo>
                    <a:pt x="1205" y="3904"/>
                    <a:pt x="1024" y="5005"/>
                    <a:pt x="896" y="5032"/>
                  </a:cubicBezTo>
                  <a:cubicBezTo>
                    <a:pt x="769" y="4985"/>
                    <a:pt x="796" y="3749"/>
                    <a:pt x="896" y="2628"/>
                  </a:cubicBezTo>
                  <a:cubicBezTo>
                    <a:pt x="896" y="2608"/>
                    <a:pt x="883" y="2588"/>
                    <a:pt x="863" y="2581"/>
                  </a:cubicBezTo>
                  <a:cubicBezTo>
                    <a:pt x="859" y="2580"/>
                    <a:pt x="856" y="2580"/>
                    <a:pt x="852" y="2580"/>
                  </a:cubicBezTo>
                  <a:cubicBezTo>
                    <a:pt x="836" y="2580"/>
                    <a:pt x="821" y="2592"/>
                    <a:pt x="816" y="2608"/>
                  </a:cubicBezTo>
                  <a:lnTo>
                    <a:pt x="393" y="3608"/>
                  </a:lnTo>
                  <a:cubicBezTo>
                    <a:pt x="393" y="3608"/>
                    <a:pt x="393" y="3615"/>
                    <a:pt x="393" y="3615"/>
                  </a:cubicBezTo>
                  <a:cubicBezTo>
                    <a:pt x="359" y="3998"/>
                    <a:pt x="245" y="4642"/>
                    <a:pt x="111" y="4729"/>
                  </a:cubicBezTo>
                  <a:cubicBezTo>
                    <a:pt x="103" y="4737"/>
                    <a:pt x="97" y="4741"/>
                    <a:pt x="91" y="4741"/>
                  </a:cubicBezTo>
                  <a:cubicBezTo>
                    <a:pt x="87" y="4741"/>
                    <a:pt x="83" y="4739"/>
                    <a:pt x="77" y="4736"/>
                  </a:cubicBezTo>
                  <a:cubicBezTo>
                    <a:pt x="73" y="4735"/>
                    <a:pt x="69" y="4735"/>
                    <a:pt x="65" y="4735"/>
                  </a:cubicBezTo>
                  <a:cubicBezTo>
                    <a:pt x="14" y="4735"/>
                    <a:pt x="1" y="4811"/>
                    <a:pt x="50" y="4823"/>
                  </a:cubicBezTo>
                  <a:cubicBezTo>
                    <a:pt x="62" y="4828"/>
                    <a:pt x="74" y="4830"/>
                    <a:pt x="86" y="4830"/>
                  </a:cubicBezTo>
                  <a:cubicBezTo>
                    <a:pt x="110" y="4830"/>
                    <a:pt x="135" y="4821"/>
                    <a:pt x="158" y="4803"/>
                  </a:cubicBezTo>
                  <a:cubicBezTo>
                    <a:pt x="366" y="4662"/>
                    <a:pt x="467" y="3770"/>
                    <a:pt x="480" y="3635"/>
                  </a:cubicBezTo>
                  <a:lnTo>
                    <a:pt x="789" y="2890"/>
                  </a:lnTo>
                  <a:lnTo>
                    <a:pt x="789" y="2890"/>
                  </a:lnTo>
                  <a:cubicBezTo>
                    <a:pt x="735" y="3622"/>
                    <a:pt x="648" y="5052"/>
                    <a:pt x="876" y="5112"/>
                  </a:cubicBezTo>
                  <a:cubicBezTo>
                    <a:pt x="886" y="5115"/>
                    <a:pt x="896" y="5116"/>
                    <a:pt x="905" y="5116"/>
                  </a:cubicBezTo>
                  <a:cubicBezTo>
                    <a:pt x="922" y="5116"/>
                    <a:pt x="937" y="5111"/>
                    <a:pt x="950" y="5099"/>
                  </a:cubicBezTo>
                  <a:cubicBezTo>
                    <a:pt x="1084" y="5005"/>
                    <a:pt x="1205" y="4367"/>
                    <a:pt x="1279" y="3796"/>
                  </a:cubicBezTo>
                  <a:cubicBezTo>
                    <a:pt x="1279" y="4501"/>
                    <a:pt x="1306" y="5340"/>
                    <a:pt x="1460" y="5414"/>
                  </a:cubicBezTo>
                  <a:cubicBezTo>
                    <a:pt x="1474" y="5421"/>
                    <a:pt x="1487" y="5428"/>
                    <a:pt x="1494" y="5428"/>
                  </a:cubicBezTo>
                  <a:cubicBezTo>
                    <a:pt x="1507" y="5421"/>
                    <a:pt x="1521" y="5414"/>
                    <a:pt x="1534" y="5407"/>
                  </a:cubicBezTo>
                  <a:cubicBezTo>
                    <a:pt x="1702" y="5320"/>
                    <a:pt x="1903" y="4340"/>
                    <a:pt x="2024" y="3642"/>
                  </a:cubicBezTo>
                  <a:lnTo>
                    <a:pt x="2024" y="3642"/>
                  </a:lnTo>
                  <a:lnTo>
                    <a:pt x="2004" y="4394"/>
                  </a:lnTo>
                  <a:cubicBezTo>
                    <a:pt x="2004" y="4461"/>
                    <a:pt x="2011" y="4535"/>
                    <a:pt x="2024" y="4602"/>
                  </a:cubicBezTo>
                  <a:cubicBezTo>
                    <a:pt x="2051" y="4696"/>
                    <a:pt x="2091" y="4743"/>
                    <a:pt x="2152" y="4750"/>
                  </a:cubicBezTo>
                  <a:cubicBezTo>
                    <a:pt x="2154" y="4750"/>
                    <a:pt x="2157" y="4750"/>
                    <a:pt x="2159" y="4750"/>
                  </a:cubicBezTo>
                  <a:cubicBezTo>
                    <a:pt x="2243" y="4750"/>
                    <a:pt x="2320" y="4641"/>
                    <a:pt x="2333" y="4609"/>
                  </a:cubicBezTo>
                  <a:cubicBezTo>
                    <a:pt x="2494" y="4421"/>
                    <a:pt x="3306" y="2353"/>
                    <a:pt x="3400" y="2118"/>
                  </a:cubicBezTo>
                  <a:cubicBezTo>
                    <a:pt x="3602" y="1601"/>
                    <a:pt x="3722" y="104"/>
                    <a:pt x="3722" y="44"/>
                  </a:cubicBezTo>
                  <a:cubicBezTo>
                    <a:pt x="3726" y="15"/>
                    <a:pt x="3705"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615;p29">
              <a:extLst>
                <a:ext uri="{FF2B5EF4-FFF2-40B4-BE49-F238E27FC236}">
                  <a16:creationId xmlns:a16="http://schemas.microsoft.com/office/drawing/2014/main" id="{98F73928-F31F-5913-11E1-7421EB7946CA}"/>
                </a:ext>
              </a:extLst>
            </p:cNvPr>
            <p:cNvSpPr/>
            <p:nvPr/>
          </p:nvSpPr>
          <p:spPr>
            <a:xfrm>
              <a:off x="-2378245" y="1747480"/>
              <a:ext cx="935465" cy="1387766"/>
            </a:xfrm>
            <a:custGeom>
              <a:avLst/>
              <a:gdLst/>
              <a:ahLst/>
              <a:cxnLst/>
              <a:rect l="l" t="t" r="r" b="b"/>
              <a:pathLst>
                <a:path w="6426" h="9533" extrusionOk="0">
                  <a:moveTo>
                    <a:pt x="3808" y="0"/>
                  </a:moveTo>
                  <a:cubicBezTo>
                    <a:pt x="3273" y="0"/>
                    <a:pt x="2680" y="246"/>
                    <a:pt x="2068" y="879"/>
                  </a:cubicBezTo>
                  <a:cubicBezTo>
                    <a:pt x="1" y="3021"/>
                    <a:pt x="1659" y="7753"/>
                    <a:pt x="1659" y="7753"/>
                  </a:cubicBezTo>
                  <a:cubicBezTo>
                    <a:pt x="2366" y="9109"/>
                    <a:pt x="3082" y="9532"/>
                    <a:pt x="3703" y="9532"/>
                  </a:cubicBezTo>
                  <a:cubicBezTo>
                    <a:pt x="4739" y="9532"/>
                    <a:pt x="5506" y="8351"/>
                    <a:pt x="5506" y="8351"/>
                  </a:cubicBezTo>
                  <a:cubicBezTo>
                    <a:pt x="6425" y="6377"/>
                    <a:pt x="6150" y="3524"/>
                    <a:pt x="6076" y="2276"/>
                  </a:cubicBezTo>
                  <a:cubicBezTo>
                    <a:pt x="6024" y="1396"/>
                    <a:pt x="5083" y="0"/>
                    <a:pt x="3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16;p29">
              <a:extLst>
                <a:ext uri="{FF2B5EF4-FFF2-40B4-BE49-F238E27FC236}">
                  <a16:creationId xmlns:a16="http://schemas.microsoft.com/office/drawing/2014/main" id="{E8745864-A81F-3F28-D5FD-9A7F50679966}"/>
                </a:ext>
              </a:extLst>
            </p:cNvPr>
            <p:cNvSpPr/>
            <p:nvPr/>
          </p:nvSpPr>
          <p:spPr>
            <a:xfrm>
              <a:off x="-2216947" y="2532709"/>
              <a:ext cx="272808" cy="130435"/>
            </a:xfrm>
            <a:custGeom>
              <a:avLst/>
              <a:gdLst/>
              <a:ahLst/>
              <a:cxnLst/>
              <a:rect l="l" t="t" r="r" b="b"/>
              <a:pathLst>
                <a:path w="1874" h="896" extrusionOk="0">
                  <a:moveTo>
                    <a:pt x="50" y="1"/>
                  </a:moveTo>
                  <a:cubicBezTo>
                    <a:pt x="40" y="1"/>
                    <a:pt x="30" y="4"/>
                    <a:pt x="21" y="10"/>
                  </a:cubicBezTo>
                  <a:cubicBezTo>
                    <a:pt x="7" y="23"/>
                    <a:pt x="1" y="50"/>
                    <a:pt x="21" y="70"/>
                  </a:cubicBezTo>
                  <a:cubicBezTo>
                    <a:pt x="54" y="111"/>
                    <a:pt x="719" y="896"/>
                    <a:pt x="1424" y="896"/>
                  </a:cubicBezTo>
                  <a:cubicBezTo>
                    <a:pt x="1565" y="896"/>
                    <a:pt x="1706" y="862"/>
                    <a:pt x="1833" y="795"/>
                  </a:cubicBezTo>
                  <a:cubicBezTo>
                    <a:pt x="1873" y="772"/>
                    <a:pt x="1850" y="716"/>
                    <a:pt x="1813" y="716"/>
                  </a:cubicBezTo>
                  <a:cubicBezTo>
                    <a:pt x="1807" y="716"/>
                    <a:pt x="1800" y="717"/>
                    <a:pt x="1793" y="721"/>
                  </a:cubicBezTo>
                  <a:cubicBezTo>
                    <a:pt x="1675" y="782"/>
                    <a:pt x="1553" y="808"/>
                    <a:pt x="1431" y="808"/>
                  </a:cubicBezTo>
                  <a:cubicBezTo>
                    <a:pt x="759" y="808"/>
                    <a:pt x="92" y="22"/>
                    <a:pt x="81" y="17"/>
                  </a:cubicBezTo>
                  <a:cubicBezTo>
                    <a:pt x="74" y="5"/>
                    <a:pt x="62"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7;p29">
              <a:extLst>
                <a:ext uri="{FF2B5EF4-FFF2-40B4-BE49-F238E27FC236}">
                  <a16:creationId xmlns:a16="http://schemas.microsoft.com/office/drawing/2014/main" id="{3FCE18AC-4C16-0442-D0A0-BBA0159F3D1F}"/>
                </a:ext>
              </a:extLst>
            </p:cNvPr>
            <p:cNvSpPr/>
            <p:nvPr/>
          </p:nvSpPr>
          <p:spPr>
            <a:xfrm>
              <a:off x="-2186668" y="2301682"/>
              <a:ext cx="256212" cy="264510"/>
            </a:xfrm>
            <a:custGeom>
              <a:avLst/>
              <a:gdLst/>
              <a:ahLst/>
              <a:cxnLst/>
              <a:rect l="l" t="t" r="r" b="b"/>
              <a:pathLst>
                <a:path w="1760" h="1817" extrusionOk="0">
                  <a:moveTo>
                    <a:pt x="1475" y="1"/>
                  </a:moveTo>
                  <a:cubicBezTo>
                    <a:pt x="1423" y="1"/>
                    <a:pt x="1372" y="9"/>
                    <a:pt x="1323" y="26"/>
                  </a:cubicBezTo>
                  <a:cubicBezTo>
                    <a:pt x="659" y="241"/>
                    <a:pt x="34" y="1698"/>
                    <a:pt x="14" y="1758"/>
                  </a:cubicBezTo>
                  <a:cubicBezTo>
                    <a:pt x="1" y="1778"/>
                    <a:pt x="14" y="1805"/>
                    <a:pt x="34" y="1812"/>
                  </a:cubicBezTo>
                  <a:cubicBezTo>
                    <a:pt x="38" y="1815"/>
                    <a:pt x="39" y="1817"/>
                    <a:pt x="41" y="1817"/>
                  </a:cubicBezTo>
                  <a:cubicBezTo>
                    <a:pt x="43" y="1817"/>
                    <a:pt x="44" y="1815"/>
                    <a:pt x="48" y="1812"/>
                  </a:cubicBezTo>
                  <a:cubicBezTo>
                    <a:pt x="68" y="1812"/>
                    <a:pt x="81" y="1805"/>
                    <a:pt x="88" y="1792"/>
                  </a:cubicBezTo>
                  <a:cubicBezTo>
                    <a:pt x="95" y="1778"/>
                    <a:pt x="719" y="308"/>
                    <a:pt x="1343" y="107"/>
                  </a:cubicBezTo>
                  <a:cubicBezTo>
                    <a:pt x="1386" y="91"/>
                    <a:pt x="1431" y="84"/>
                    <a:pt x="1476" y="84"/>
                  </a:cubicBezTo>
                  <a:cubicBezTo>
                    <a:pt x="1550" y="84"/>
                    <a:pt x="1625" y="105"/>
                    <a:pt x="1692" y="147"/>
                  </a:cubicBezTo>
                  <a:cubicBezTo>
                    <a:pt x="1697" y="152"/>
                    <a:pt x="1703" y="154"/>
                    <a:pt x="1710" y="154"/>
                  </a:cubicBezTo>
                  <a:cubicBezTo>
                    <a:pt x="1723" y="154"/>
                    <a:pt x="1737" y="146"/>
                    <a:pt x="1746" y="133"/>
                  </a:cubicBezTo>
                  <a:cubicBezTo>
                    <a:pt x="1759" y="113"/>
                    <a:pt x="1753" y="86"/>
                    <a:pt x="1733" y="73"/>
                  </a:cubicBezTo>
                  <a:cubicBezTo>
                    <a:pt x="1656" y="26"/>
                    <a:pt x="1565"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18;p29">
              <a:extLst>
                <a:ext uri="{FF2B5EF4-FFF2-40B4-BE49-F238E27FC236}">
                  <a16:creationId xmlns:a16="http://schemas.microsoft.com/office/drawing/2014/main" id="{9E0057A4-A636-04EF-0915-C7BE558ECE4A}"/>
                </a:ext>
              </a:extLst>
            </p:cNvPr>
            <p:cNvSpPr/>
            <p:nvPr/>
          </p:nvSpPr>
          <p:spPr>
            <a:xfrm>
              <a:off x="-2177788" y="2421199"/>
              <a:ext cx="271934" cy="123739"/>
            </a:xfrm>
            <a:custGeom>
              <a:avLst/>
              <a:gdLst/>
              <a:ahLst/>
              <a:cxnLst/>
              <a:rect l="l" t="t" r="r" b="b"/>
              <a:pathLst>
                <a:path w="1868" h="850" extrusionOk="0">
                  <a:moveTo>
                    <a:pt x="1495" y="1"/>
                  </a:moveTo>
                  <a:cubicBezTo>
                    <a:pt x="701" y="1"/>
                    <a:pt x="50" y="747"/>
                    <a:pt x="20" y="783"/>
                  </a:cubicBezTo>
                  <a:cubicBezTo>
                    <a:pt x="0" y="809"/>
                    <a:pt x="13" y="850"/>
                    <a:pt x="54" y="850"/>
                  </a:cubicBezTo>
                  <a:cubicBezTo>
                    <a:pt x="67" y="850"/>
                    <a:pt x="74" y="850"/>
                    <a:pt x="87" y="836"/>
                  </a:cubicBezTo>
                  <a:cubicBezTo>
                    <a:pt x="93" y="830"/>
                    <a:pt x="741" y="87"/>
                    <a:pt x="1503" y="87"/>
                  </a:cubicBezTo>
                  <a:cubicBezTo>
                    <a:pt x="1598" y="87"/>
                    <a:pt x="1695" y="99"/>
                    <a:pt x="1792" y="125"/>
                  </a:cubicBezTo>
                  <a:cubicBezTo>
                    <a:pt x="1799" y="127"/>
                    <a:pt x="1804" y="128"/>
                    <a:pt x="1810" y="128"/>
                  </a:cubicBezTo>
                  <a:cubicBezTo>
                    <a:pt x="1856" y="128"/>
                    <a:pt x="1867" y="56"/>
                    <a:pt x="1819" y="44"/>
                  </a:cubicBezTo>
                  <a:cubicBezTo>
                    <a:pt x="1709" y="14"/>
                    <a:pt x="1601" y="1"/>
                    <a:pt x="14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19;p29">
              <a:extLst>
                <a:ext uri="{FF2B5EF4-FFF2-40B4-BE49-F238E27FC236}">
                  <a16:creationId xmlns:a16="http://schemas.microsoft.com/office/drawing/2014/main" id="{01F8BF41-3D5B-1E01-41F9-7C97EA402BD9}"/>
                </a:ext>
              </a:extLst>
            </p:cNvPr>
            <p:cNvSpPr/>
            <p:nvPr/>
          </p:nvSpPr>
          <p:spPr>
            <a:xfrm>
              <a:off x="-2555992" y="2840890"/>
              <a:ext cx="1017424" cy="1360107"/>
            </a:xfrm>
            <a:custGeom>
              <a:avLst/>
              <a:gdLst/>
              <a:ahLst/>
              <a:cxnLst/>
              <a:rect l="l" t="t" r="r" b="b"/>
              <a:pathLst>
                <a:path w="6989" h="9343" extrusionOk="0">
                  <a:moveTo>
                    <a:pt x="2799" y="1"/>
                  </a:moveTo>
                  <a:lnTo>
                    <a:pt x="2437" y="5291"/>
                  </a:lnTo>
                  <a:cubicBezTo>
                    <a:pt x="2437" y="5291"/>
                    <a:pt x="2215" y="5640"/>
                    <a:pt x="2222" y="5875"/>
                  </a:cubicBezTo>
                  <a:cubicBezTo>
                    <a:pt x="2222" y="5875"/>
                    <a:pt x="0" y="8855"/>
                    <a:pt x="1383" y="9291"/>
                  </a:cubicBezTo>
                  <a:cubicBezTo>
                    <a:pt x="1492" y="9326"/>
                    <a:pt x="1605" y="9343"/>
                    <a:pt x="1719" y="9343"/>
                  </a:cubicBezTo>
                  <a:cubicBezTo>
                    <a:pt x="3051" y="9343"/>
                    <a:pt x="4639" y="7157"/>
                    <a:pt x="4639" y="7157"/>
                  </a:cubicBezTo>
                  <a:lnTo>
                    <a:pt x="6988" y="155"/>
                  </a:lnTo>
                  <a:lnTo>
                    <a:pt x="6988" y="155"/>
                  </a:lnTo>
                  <a:cubicBezTo>
                    <a:pt x="6988" y="155"/>
                    <a:pt x="6164" y="1310"/>
                    <a:pt x="4842" y="1310"/>
                  </a:cubicBezTo>
                  <a:cubicBezTo>
                    <a:pt x="4693" y="1310"/>
                    <a:pt x="4538" y="1295"/>
                    <a:pt x="4377" y="1263"/>
                  </a:cubicBezTo>
                  <a:cubicBezTo>
                    <a:pt x="2940" y="974"/>
                    <a:pt x="2799"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8" name="Google Shape;620;p29">
              <a:extLst>
                <a:ext uri="{FF2B5EF4-FFF2-40B4-BE49-F238E27FC236}">
                  <a16:creationId xmlns:a16="http://schemas.microsoft.com/office/drawing/2014/main" id="{A43BDC8E-2DB9-424E-A292-6509069ACDE6}"/>
                </a:ext>
              </a:extLst>
            </p:cNvPr>
            <p:cNvSpPr/>
            <p:nvPr/>
          </p:nvSpPr>
          <p:spPr>
            <a:xfrm>
              <a:off x="-2238493" y="2305467"/>
              <a:ext cx="96953" cy="541393"/>
            </a:xfrm>
            <a:custGeom>
              <a:avLst/>
              <a:gdLst/>
              <a:ahLst/>
              <a:cxnLst/>
              <a:rect l="l" t="t" r="r" b="b"/>
              <a:pathLst>
                <a:path w="666" h="3719" extrusionOk="0">
                  <a:moveTo>
                    <a:pt x="41" y="0"/>
                  </a:moveTo>
                  <a:cubicBezTo>
                    <a:pt x="21" y="0"/>
                    <a:pt x="1" y="20"/>
                    <a:pt x="1" y="40"/>
                  </a:cubicBezTo>
                  <a:cubicBezTo>
                    <a:pt x="1" y="67"/>
                    <a:pt x="95" y="2430"/>
                    <a:pt x="578" y="3692"/>
                  </a:cubicBezTo>
                  <a:cubicBezTo>
                    <a:pt x="585" y="3706"/>
                    <a:pt x="598" y="3719"/>
                    <a:pt x="618" y="3719"/>
                  </a:cubicBezTo>
                  <a:cubicBezTo>
                    <a:pt x="625" y="3719"/>
                    <a:pt x="632" y="3719"/>
                    <a:pt x="632" y="3712"/>
                  </a:cubicBezTo>
                  <a:cubicBezTo>
                    <a:pt x="652" y="3706"/>
                    <a:pt x="665" y="3679"/>
                    <a:pt x="659" y="3659"/>
                  </a:cubicBezTo>
                  <a:cubicBezTo>
                    <a:pt x="175" y="2410"/>
                    <a:pt x="88" y="67"/>
                    <a:pt x="88" y="40"/>
                  </a:cubicBezTo>
                  <a:cubicBezTo>
                    <a:pt x="81" y="20"/>
                    <a:pt x="68" y="0"/>
                    <a:pt x="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9" name="Google Shape;621;p29">
              <a:extLst>
                <a:ext uri="{FF2B5EF4-FFF2-40B4-BE49-F238E27FC236}">
                  <a16:creationId xmlns:a16="http://schemas.microsoft.com/office/drawing/2014/main" id="{4B32833F-7E0B-466E-3E09-8BF215956A67}"/>
                </a:ext>
              </a:extLst>
            </p:cNvPr>
            <p:cNvSpPr/>
            <p:nvPr/>
          </p:nvSpPr>
          <p:spPr>
            <a:xfrm>
              <a:off x="-2227720" y="3315609"/>
              <a:ext cx="198564" cy="1497530"/>
            </a:xfrm>
            <a:custGeom>
              <a:avLst/>
              <a:gdLst/>
              <a:ahLst/>
              <a:cxnLst/>
              <a:rect l="l" t="t" r="r" b="b"/>
              <a:pathLst>
                <a:path w="1364" h="10287" extrusionOk="0">
                  <a:moveTo>
                    <a:pt x="809" y="0"/>
                  </a:moveTo>
                  <a:cubicBezTo>
                    <a:pt x="791" y="0"/>
                    <a:pt x="773" y="12"/>
                    <a:pt x="773" y="29"/>
                  </a:cubicBezTo>
                  <a:cubicBezTo>
                    <a:pt x="1" y="3426"/>
                    <a:pt x="169" y="6957"/>
                    <a:pt x="1276" y="10260"/>
                  </a:cubicBezTo>
                  <a:cubicBezTo>
                    <a:pt x="1283" y="10273"/>
                    <a:pt x="1296" y="10286"/>
                    <a:pt x="1316" y="10286"/>
                  </a:cubicBezTo>
                  <a:lnTo>
                    <a:pt x="1330" y="10286"/>
                  </a:lnTo>
                  <a:cubicBezTo>
                    <a:pt x="1350" y="10280"/>
                    <a:pt x="1363" y="10253"/>
                    <a:pt x="1357" y="10233"/>
                  </a:cubicBezTo>
                  <a:cubicBezTo>
                    <a:pt x="256" y="6950"/>
                    <a:pt x="81" y="3426"/>
                    <a:pt x="853" y="49"/>
                  </a:cubicBezTo>
                  <a:cubicBezTo>
                    <a:pt x="860" y="29"/>
                    <a:pt x="847" y="2"/>
                    <a:pt x="820" y="2"/>
                  </a:cubicBezTo>
                  <a:cubicBezTo>
                    <a:pt x="816" y="1"/>
                    <a:pt x="812" y="0"/>
                    <a:pt x="8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0" name="Google Shape;622;p29">
              <a:extLst>
                <a:ext uri="{FF2B5EF4-FFF2-40B4-BE49-F238E27FC236}">
                  <a16:creationId xmlns:a16="http://schemas.microsoft.com/office/drawing/2014/main" id="{2067A251-8F3E-0076-B3C3-A5018FD11562}"/>
                </a:ext>
              </a:extLst>
            </p:cNvPr>
            <p:cNvSpPr/>
            <p:nvPr/>
          </p:nvSpPr>
          <p:spPr>
            <a:xfrm>
              <a:off x="-2154350" y="3163920"/>
              <a:ext cx="146740" cy="266402"/>
            </a:xfrm>
            <a:custGeom>
              <a:avLst/>
              <a:gdLst/>
              <a:ahLst/>
              <a:cxnLst/>
              <a:rect l="l" t="t" r="r" b="b"/>
              <a:pathLst>
                <a:path w="1008" h="1830" extrusionOk="0">
                  <a:moveTo>
                    <a:pt x="691" y="0"/>
                  </a:moveTo>
                  <a:cubicBezTo>
                    <a:pt x="608" y="0"/>
                    <a:pt x="521" y="31"/>
                    <a:pt x="457" y="84"/>
                  </a:cubicBezTo>
                  <a:cubicBezTo>
                    <a:pt x="343" y="192"/>
                    <a:pt x="262" y="339"/>
                    <a:pt x="235" y="494"/>
                  </a:cubicBezTo>
                  <a:cubicBezTo>
                    <a:pt x="155" y="823"/>
                    <a:pt x="0" y="1528"/>
                    <a:pt x="168" y="1830"/>
                  </a:cubicBezTo>
                  <a:cubicBezTo>
                    <a:pt x="302" y="1682"/>
                    <a:pt x="423" y="1528"/>
                    <a:pt x="537" y="1360"/>
                  </a:cubicBezTo>
                  <a:cubicBezTo>
                    <a:pt x="765" y="1058"/>
                    <a:pt x="1007" y="715"/>
                    <a:pt x="980" y="326"/>
                  </a:cubicBezTo>
                  <a:cubicBezTo>
                    <a:pt x="980" y="239"/>
                    <a:pt x="947" y="145"/>
                    <a:pt x="886" y="78"/>
                  </a:cubicBezTo>
                  <a:cubicBezTo>
                    <a:pt x="836" y="24"/>
                    <a:pt x="765"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1" name="Google Shape;623;p29">
              <a:extLst>
                <a:ext uri="{FF2B5EF4-FFF2-40B4-BE49-F238E27FC236}">
                  <a16:creationId xmlns:a16="http://schemas.microsoft.com/office/drawing/2014/main" id="{7C10AB3C-F568-C608-4B25-CA6B13F02F5F}"/>
                </a:ext>
              </a:extLst>
            </p:cNvPr>
            <p:cNvSpPr/>
            <p:nvPr/>
          </p:nvSpPr>
          <p:spPr>
            <a:xfrm>
              <a:off x="-2274595" y="3422315"/>
              <a:ext cx="120391" cy="257668"/>
            </a:xfrm>
            <a:custGeom>
              <a:avLst/>
              <a:gdLst/>
              <a:ahLst/>
              <a:cxnLst/>
              <a:rect l="l" t="t" r="r" b="b"/>
              <a:pathLst>
                <a:path w="827" h="1770" extrusionOk="0">
                  <a:moveTo>
                    <a:pt x="296" y="1"/>
                  </a:moveTo>
                  <a:cubicBezTo>
                    <a:pt x="188" y="8"/>
                    <a:pt x="101" y="68"/>
                    <a:pt x="54" y="162"/>
                  </a:cubicBezTo>
                  <a:cubicBezTo>
                    <a:pt x="14" y="256"/>
                    <a:pt x="0" y="357"/>
                    <a:pt x="14" y="457"/>
                  </a:cubicBezTo>
                  <a:cubicBezTo>
                    <a:pt x="46" y="737"/>
                    <a:pt x="368" y="1770"/>
                    <a:pt x="754" y="1770"/>
                  </a:cubicBezTo>
                  <a:cubicBezTo>
                    <a:pt x="766" y="1770"/>
                    <a:pt x="780" y="1769"/>
                    <a:pt x="793" y="1766"/>
                  </a:cubicBezTo>
                  <a:cubicBezTo>
                    <a:pt x="826" y="1357"/>
                    <a:pt x="658" y="847"/>
                    <a:pt x="591" y="431"/>
                  </a:cubicBezTo>
                  <a:cubicBezTo>
                    <a:pt x="584" y="337"/>
                    <a:pt x="558" y="243"/>
                    <a:pt x="517" y="162"/>
                  </a:cubicBezTo>
                  <a:cubicBezTo>
                    <a:pt x="477" y="75"/>
                    <a:pt x="390" y="14"/>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2" name="Google Shape;624;p29">
              <a:extLst>
                <a:ext uri="{FF2B5EF4-FFF2-40B4-BE49-F238E27FC236}">
                  <a16:creationId xmlns:a16="http://schemas.microsoft.com/office/drawing/2014/main" id="{EBED0E20-FE8D-92A7-FEEE-9D429EB2585A}"/>
                </a:ext>
              </a:extLst>
            </p:cNvPr>
            <p:cNvSpPr/>
            <p:nvPr/>
          </p:nvSpPr>
          <p:spPr>
            <a:xfrm>
              <a:off x="-2187687" y="3512571"/>
              <a:ext cx="219090" cy="165082"/>
            </a:xfrm>
            <a:custGeom>
              <a:avLst/>
              <a:gdLst/>
              <a:ahLst/>
              <a:cxnLst/>
              <a:rect l="l" t="t" r="r" b="b"/>
              <a:pathLst>
                <a:path w="1505" h="1134" extrusionOk="0">
                  <a:moveTo>
                    <a:pt x="1124" y="0"/>
                  </a:moveTo>
                  <a:cubicBezTo>
                    <a:pt x="1092" y="0"/>
                    <a:pt x="1060" y="4"/>
                    <a:pt x="1028" y="12"/>
                  </a:cubicBezTo>
                  <a:cubicBezTo>
                    <a:pt x="927" y="39"/>
                    <a:pt x="833" y="86"/>
                    <a:pt x="746" y="146"/>
                  </a:cubicBezTo>
                  <a:cubicBezTo>
                    <a:pt x="478" y="307"/>
                    <a:pt x="263" y="542"/>
                    <a:pt x="128" y="831"/>
                  </a:cubicBezTo>
                  <a:cubicBezTo>
                    <a:pt x="61" y="992"/>
                    <a:pt x="1" y="1120"/>
                    <a:pt x="189" y="1133"/>
                  </a:cubicBezTo>
                  <a:cubicBezTo>
                    <a:pt x="193" y="1133"/>
                    <a:pt x="196" y="1133"/>
                    <a:pt x="200" y="1133"/>
                  </a:cubicBezTo>
                  <a:cubicBezTo>
                    <a:pt x="356" y="1133"/>
                    <a:pt x="609" y="1004"/>
                    <a:pt x="753" y="965"/>
                  </a:cubicBezTo>
                  <a:cubicBezTo>
                    <a:pt x="900" y="925"/>
                    <a:pt x="1041" y="871"/>
                    <a:pt x="1176" y="797"/>
                  </a:cubicBezTo>
                  <a:cubicBezTo>
                    <a:pt x="1303" y="723"/>
                    <a:pt x="1404" y="609"/>
                    <a:pt x="1458" y="462"/>
                  </a:cubicBezTo>
                  <a:cubicBezTo>
                    <a:pt x="1505" y="314"/>
                    <a:pt x="1451" y="160"/>
                    <a:pt x="1337" y="59"/>
                  </a:cubicBezTo>
                  <a:cubicBezTo>
                    <a:pt x="1271" y="21"/>
                    <a:pt x="1198"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3" name="Google Shape;625;p29">
              <a:extLst>
                <a:ext uri="{FF2B5EF4-FFF2-40B4-BE49-F238E27FC236}">
                  <a16:creationId xmlns:a16="http://schemas.microsoft.com/office/drawing/2014/main" id="{3573852D-9F6A-FFC0-ABDB-8ACBE4C5F813}"/>
                </a:ext>
              </a:extLst>
            </p:cNvPr>
            <p:cNvSpPr/>
            <p:nvPr/>
          </p:nvSpPr>
          <p:spPr>
            <a:xfrm>
              <a:off x="-2328312" y="3704730"/>
              <a:ext cx="151544" cy="207444"/>
            </a:xfrm>
            <a:custGeom>
              <a:avLst/>
              <a:gdLst/>
              <a:ahLst/>
              <a:cxnLst/>
              <a:rect l="l" t="t" r="r" b="b"/>
              <a:pathLst>
                <a:path w="1041" h="1425" extrusionOk="0">
                  <a:moveTo>
                    <a:pt x="206" y="1"/>
                  </a:moveTo>
                  <a:cubicBezTo>
                    <a:pt x="154" y="1"/>
                    <a:pt x="103" y="19"/>
                    <a:pt x="67" y="55"/>
                  </a:cubicBezTo>
                  <a:cubicBezTo>
                    <a:pt x="20" y="108"/>
                    <a:pt x="0" y="182"/>
                    <a:pt x="7" y="249"/>
                  </a:cubicBezTo>
                  <a:cubicBezTo>
                    <a:pt x="20" y="525"/>
                    <a:pt x="188" y="753"/>
                    <a:pt x="383" y="941"/>
                  </a:cubicBezTo>
                  <a:cubicBezTo>
                    <a:pt x="578" y="1135"/>
                    <a:pt x="799" y="1297"/>
                    <a:pt x="1041" y="1424"/>
                  </a:cubicBezTo>
                  <a:cubicBezTo>
                    <a:pt x="1000" y="1256"/>
                    <a:pt x="967" y="1035"/>
                    <a:pt x="913" y="867"/>
                  </a:cubicBezTo>
                  <a:cubicBezTo>
                    <a:pt x="826" y="592"/>
                    <a:pt x="678" y="343"/>
                    <a:pt x="470" y="142"/>
                  </a:cubicBezTo>
                  <a:cubicBezTo>
                    <a:pt x="416" y="81"/>
                    <a:pt x="349" y="41"/>
                    <a:pt x="282" y="14"/>
                  </a:cubicBezTo>
                  <a:cubicBezTo>
                    <a:pt x="258" y="5"/>
                    <a:pt x="231"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4" name="Google Shape;626;p29">
              <a:extLst>
                <a:ext uri="{FF2B5EF4-FFF2-40B4-BE49-F238E27FC236}">
                  <a16:creationId xmlns:a16="http://schemas.microsoft.com/office/drawing/2014/main" id="{A1FE7AF8-A147-6D41-9161-9919B6B3AFD4}"/>
                </a:ext>
              </a:extLst>
            </p:cNvPr>
            <p:cNvSpPr/>
            <p:nvPr/>
          </p:nvSpPr>
          <p:spPr>
            <a:xfrm>
              <a:off x="-2182737" y="3710698"/>
              <a:ext cx="152563" cy="207299"/>
            </a:xfrm>
            <a:custGeom>
              <a:avLst/>
              <a:gdLst/>
              <a:ahLst/>
              <a:cxnLst/>
              <a:rect l="l" t="t" r="r" b="b"/>
              <a:pathLst>
                <a:path w="1048" h="1424" extrusionOk="0">
                  <a:moveTo>
                    <a:pt x="841" y="0"/>
                  </a:moveTo>
                  <a:cubicBezTo>
                    <a:pt x="816" y="0"/>
                    <a:pt x="790" y="5"/>
                    <a:pt x="766" y="14"/>
                  </a:cubicBezTo>
                  <a:cubicBezTo>
                    <a:pt x="692" y="40"/>
                    <a:pt x="625" y="81"/>
                    <a:pt x="578" y="141"/>
                  </a:cubicBezTo>
                  <a:cubicBezTo>
                    <a:pt x="370" y="343"/>
                    <a:pt x="215" y="591"/>
                    <a:pt x="128" y="866"/>
                  </a:cubicBezTo>
                  <a:cubicBezTo>
                    <a:pt x="74" y="1034"/>
                    <a:pt x="47" y="1256"/>
                    <a:pt x="0" y="1423"/>
                  </a:cubicBezTo>
                  <a:cubicBezTo>
                    <a:pt x="242" y="1296"/>
                    <a:pt x="464" y="1135"/>
                    <a:pt x="658" y="940"/>
                  </a:cubicBezTo>
                  <a:cubicBezTo>
                    <a:pt x="853" y="752"/>
                    <a:pt x="1028" y="524"/>
                    <a:pt x="1034" y="255"/>
                  </a:cubicBezTo>
                  <a:cubicBezTo>
                    <a:pt x="1048" y="181"/>
                    <a:pt x="1028" y="108"/>
                    <a:pt x="981"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5" name="Google Shape;627;p29">
              <a:extLst>
                <a:ext uri="{FF2B5EF4-FFF2-40B4-BE49-F238E27FC236}">
                  <a16:creationId xmlns:a16="http://schemas.microsoft.com/office/drawing/2014/main" id="{12D8BE4B-BD9B-BFFC-8D5C-ABCEF244000F}"/>
                </a:ext>
              </a:extLst>
            </p:cNvPr>
            <p:cNvSpPr/>
            <p:nvPr/>
          </p:nvSpPr>
          <p:spPr>
            <a:xfrm>
              <a:off x="-2326420" y="3957156"/>
              <a:ext cx="152563" cy="208027"/>
            </a:xfrm>
            <a:custGeom>
              <a:avLst/>
              <a:gdLst/>
              <a:ahLst/>
              <a:cxnLst/>
              <a:rect l="l" t="t" r="r" b="b"/>
              <a:pathLst>
                <a:path w="1048" h="1429" extrusionOk="0">
                  <a:moveTo>
                    <a:pt x="214" y="0"/>
                  </a:moveTo>
                  <a:cubicBezTo>
                    <a:pt x="161" y="0"/>
                    <a:pt x="110" y="20"/>
                    <a:pt x="68" y="53"/>
                  </a:cubicBezTo>
                  <a:cubicBezTo>
                    <a:pt x="21" y="113"/>
                    <a:pt x="1" y="187"/>
                    <a:pt x="14" y="254"/>
                  </a:cubicBezTo>
                  <a:cubicBezTo>
                    <a:pt x="21" y="529"/>
                    <a:pt x="195" y="757"/>
                    <a:pt x="390" y="945"/>
                  </a:cubicBezTo>
                  <a:cubicBezTo>
                    <a:pt x="585" y="1140"/>
                    <a:pt x="806" y="1301"/>
                    <a:pt x="1048" y="1429"/>
                  </a:cubicBezTo>
                  <a:cubicBezTo>
                    <a:pt x="1001" y="1261"/>
                    <a:pt x="974" y="1039"/>
                    <a:pt x="920" y="872"/>
                  </a:cubicBezTo>
                  <a:cubicBezTo>
                    <a:pt x="833" y="596"/>
                    <a:pt x="679" y="348"/>
                    <a:pt x="471" y="147"/>
                  </a:cubicBezTo>
                  <a:cubicBezTo>
                    <a:pt x="424" y="86"/>
                    <a:pt x="356" y="46"/>
                    <a:pt x="283" y="12"/>
                  </a:cubicBezTo>
                  <a:cubicBezTo>
                    <a:pt x="260" y="4"/>
                    <a:pt x="237"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6" name="Google Shape;628;p29">
              <a:extLst>
                <a:ext uri="{FF2B5EF4-FFF2-40B4-BE49-F238E27FC236}">
                  <a16:creationId xmlns:a16="http://schemas.microsoft.com/office/drawing/2014/main" id="{C6E96E52-0F39-E553-531A-D1485745C98B}"/>
                </a:ext>
              </a:extLst>
            </p:cNvPr>
            <p:cNvSpPr/>
            <p:nvPr/>
          </p:nvSpPr>
          <p:spPr>
            <a:xfrm>
              <a:off x="-2293229" y="4164600"/>
              <a:ext cx="152708" cy="207736"/>
            </a:xfrm>
            <a:custGeom>
              <a:avLst/>
              <a:gdLst/>
              <a:ahLst/>
              <a:cxnLst/>
              <a:rect l="l" t="t" r="r" b="b"/>
              <a:pathLst>
                <a:path w="1049" h="1427" extrusionOk="0">
                  <a:moveTo>
                    <a:pt x="208" y="1"/>
                  </a:moveTo>
                  <a:cubicBezTo>
                    <a:pt x="158" y="1"/>
                    <a:pt x="108" y="22"/>
                    <a:pt x="68" y="57"/>
                  </a:cubicBezTo>
                  <a:cubicBezTo>
                    <a:pt x="28" y="111"/>
                    <a:pt x="1" y="185"/>
                    <a:pt x="14" y="252"/>
                  </a:cubicBezTo>
                  <a:cubicBezTo>
                    <a:pt x="28" y="527"/>
                    <a:pt x="196" y="756"/>
                    <a:pt x="390" y="944"/>
                  </a:cubicBezTo>
                  <a:cubicBezTo>
                    <a:pt x="585" y="1138"/>
                    <a:pt x="806" y="1299"/>
                    <a:pt x="1048" y="1427"/>
                  </a:cubicBezTo>
                  <a:cubicBezTo>
                    <a:pt x="1008" y="1259"/>
                    <a:pt x="974" y="1038"/>
                    <a:pt x="921" y="870"/>
                  </a:cubicBezTo>
                  <a:cubicBezTo>
                    <a:pt x="833" y="594"/>
                    <a:pt x="679" y="346"/>
                    <a:pt x="478" y="145"/>
                  </a:cubicBezTo>
                  <a:cubicBezTo>
                    <a:pt x="424" y="84"/>
                    <a:pt x="357" y="44"/>
                    <a:pt x="283" y="17"/>
                  </a:cubicBezTo>
                  <a:cubicBezTo>
                    <a:pt x="258" y="6"/>
                    <a:pt x="233"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7" name="Google Shape;629;p29">
              <a:extLst>
                <a:ext uri="{FF2B5EF4-FFF2-40B4-BE49-F238E27FC236}">
                  <a16:creationId xmlns:a16="http://schemas.microsoft.com/office/drawing/2014/main" id="{4B07A0A2-154A-A897-1669-706EAD0175DE}"/>
                </a:ext>
              </a:extLst>
            </p:cNvPr>
            <p:cNvSpPr/>
            <p:nvPr/>
          </p:nvSpPr>
          <p:spPr>
            <a:xfrm>
              <a:off x="-2293229" y="4353264"/>
              <a:ext cx="188811" cy="176437"/>
            </a:xfrm>
            <a:custGeom>
              <a:avLst/>
              <a:gdLst/>
              <a:ahLst/>
              <a:cxnLst/>
              <a:rect l="l" t="t" r="r" b="b"/>
              <a:pathLst>
                <a:path w="1297" h="1212" extrusionOk="0">
                  <a:moveTo>
                    <a:pt x="208" y="0"/>
                  </a:moveTo>
                  <a:cubicBezTo>
                    <a:pt x="141" y="0"/>
                    <a:pt x="81" y="33"/>
                    <a:pt x="41" y="91"/>
                  </a:cubicBezTo>
                  <a:cubicBezTo>
                    <a:pt x="8" y="151"/>
                    <a:pt x="1" y="225"/>
                    <a:pt x="28" y="292"/>
                  </a:cubicBezTo>
                  <a:cubicBezTo>
                    <a:pt x="95" y="554"/>
                    <a:pt x="316" y="748"/>
                    <a:pt x="545" y="889"/>
                  </a:cubicBezTo>
                  <a:cubicBezTo>
                    <a:pt x="780" y="1030"/>
                    <a:pt x="1028" y="1138"/>
                    <a:pt x="1297" y="1212"/>
                  </a:cubicBezTo>
                  <a:cubicBezTo>
                    <a:pt x="1216" y="1064"/>
                    <a:pt x="1135" y="849"/>
                    <a:pt x="1048" y="701"/>
                  </a:cubicBezTo>
                  <a:cubicBezTo>
                    <a:pt x="900" y="446"/>
                    <a:pt x="699" y="238"/>
                    <a:pt x="451" y="91"/>
                  </a:cubicBezTo>
                  <a:cubicBezTo>
                    <a:pt x="390" y="44"/>
                    <a:pt x="316" y="17"/>
                    <a:pt x="243" y="3"/>
                  </a:cubicBezTo>
                  <a:cubicBezTo>
                    <a:pt x="231" y="1"/>
                    <a:pt x="219"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8" name="Google Shape;630;p29">
              <a:extLst>
                <a:ext uri="{FF2B5EF4-FFF2-40B4-BE49-F238E27FC236}">
                  <a16:creationId xmlns:a16="http://schemas.microsoft.com/office/drawing/2014/main" id="{7EC20E96-F24A-0A66-1B60-D9AE0196E4E6}"/>
                </a:ext>
              </a:extLst>
            </p:cNvPr>
            <p:cNvSpPr/>
            <p:nvPr/>
          </p:nvSpPr>
          <p:spPr>
            <a:xfrm>
              <a:off x="-2179826" y="3962979"/>
              <a:ext cx="152563" cy="208027"/>
            </a:xfrm>
            <a:custGeom>
              <a:avLst/>
              <a:gdLst/>
              <a:ahLst/>
              <a:cxnLst/>
              <a:rect l="l" t="t" r="r" b="b"/>
              <a:pathLst>
                <a:path w="1048" h="1429" extrusionOk="0">
                  <a:moveTo>
                    <a:pt x="835" y="1"/>
                  </a:moveTo>
                  <a:cubicBezTo>
                    <a:pt x="812" y="1"/>
                    <a:pt x="788" y="4"/>
                    <a:pt x="766" y="13"/>
                  </a:cubicBezTo>
                  <a:cubicBezTo>
                    <a:pt x="692" y="39"/>
                    <a:pt x="632" y="86"/>
                    <a:pt x="578" y="140"/>
                  </a:cubicBezTo>
                  <a:cubicBezTo>
                    <a:pt x="370" y="342"/>
                    <a:pt x="215" y="597"/>
                    <a:pt x="128" y="872"/>
                  </a:cubicBezTo>
                  <a:cubicBezTo>
                    <a:pt x="81" y="1040"/>
                    <a:pt x="48" y="1254"/>
                    <a:pt x="1" y="1429"/>
                  </a:cubicBezTo>
                  <a:cubicBezTo>
                    <a:pt x="242" y="1295"/>
                    <a:pt x="464" y="1134"/>
                    <a:pt x="665" y="946"/>
                  </a:cubicBezTo>
                  <a:cubicBezTo>
                    <a:pt x="853" y="758"/>
                    <a:pt x="1028" y="523"/>
                    <a:pt x="1041" y="254"/>
                  </a:cubicBezTo>
                  <a:cubicBezTo>
                    <a:pt x="1048" y="180"/>
                    <a:pt x="1028" y="113"/>
                    <a:pt x="981" y="53"/>
                  </a:cubicBezTo>
                  <a:cubicBezTo>
                    <a:pt x="939" y="20"/>
                    <a:pt x="887" y="1"/>
                    <a:pt x="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9" name="Google Shape;631;p29">
              <a:extLst>
                <a:ext uri="{FF2B5EF4-FFF2-40B4-BE49-F238E27FC236}">
                  <a16:creationId xmlns:a16="http://schemas.microsoft.com/office/drawing/2014/main" id="{11E38FD4-4BF9-8A83-1B8E-A3F36067124F}"/>
                </a:ext>
              </a:extLst>
            </p:cNvPr>
            <p:cNvSpPr/>
            <p:nvPr/>
          </p:nvSpPr>
          <p:spPr>
            <a:xfrm>
              <a:off x="-2140666" y="4171005"/>
              <a:ext cx="152563" cy="207299"/>
            </a:xfrm>
            <a:custGeom>
              <a:avLst/>
              <a:gdLst/>
              <a:ahLst/>
              <a:cxnLst/>
              <a:rect l="l" t="t" r="r" b="b"/>
              <a:pathLst>
                <a:path w="1048" h="1424" extrusionOk="0">
                  <a:moveTo>
                    <a:pt x="841" y="0"/>
                  </a:moveTo>
                  <a:cubicBezTo>
                    <a:pt x="815" y="0"/>
                    <a:pt x="790" y="4"/>
                    <a:pt x="765" y="13"/>
                  </a:cubicBezTo>
                  <a:cubicBezTo>
                    <a:pt x="692" y="40"/>
                    <a:pt x="631" y="81"/>
                    <a:pt x="577" y="141"/>
                  </a:cubicBezTo>
                  <a:cubicBezTo>
                    <a:pt x="369" y="342"/>
                    <a:pt x="215" y="591"/>
                    <a:pt x="128" y="866"/>
                  </a:cubicBezTo>
                  <a:cubicBezTo>
                    <a:pt x="81" y="1034"/>
                    <a:pt x="47" y="1255"/>
                    <a:pt x="0" y="1423"/>
                  </a:cubicBezTo>
                  <a:cubicBezTo>
                    <a:pt x="242" y="1296"/>
                    <a:pt x="463" y="1134"/>
                    <a:pt x="665" y="947"/>
                  </a:cubicBezTo>
                  <a:cubicBezTo>
                    <a:pt x="853" y="759"/>
                    <a:pt x="1027" y="524"/>
                    <a:pt x="1041" y="255"/>
                  </a:cubicBezTo>
                  <a:cubicBezTo>
                    <a:pt x="1047" y="181"/>
                    <a:pt x="1027" y="107"/>
                    <a:pt x="980"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7" name="Google Shape;632;p29">
              <a:extLst>
                <a:ext uri="{FF2B5EF4-FFF2-40B4-BE49-F238E27FC236}">
                  <a16:creationId xmlns:a16="http://schemas.microsoft.com/office/drawing/2014/main" id="{8DA39C7A-B2B9-9694-795D-AB6AEFFFE84D}"/>
                </a:ext>
              </a:extLst>
            </p:cNvPr>
            <p:cNvSpPr/>
            <p:nvPr/>
          </p:nvSpPr>
          <p:spPr>
            <a:xfrm>
              <a:off x="-2112424" y="4327352"/>
              <a:ext cx="152708" cy="207299"/>
            </a:xfrm>
            <a:custGeom>
              <a:avLst/>
              <a:gdLst/>
              <a:ahLst/>
              <a:cxnLst/>
              <a:rect l="l" t="t" r="r" b="b"/>
              <a:pathLst>
                <a:path w="1049" h="1424" extrusionOk="0">
                  <a:moveTo>
                    <a:pt x="841" y="0"/>
                  </a:moveTo>
                  <a:cubicBezTo>
                    <a:pt x="816" y="0"/>
                    <a:pt x="791" y="5"/>
                    <a:pt x="766" y="13"/>
                  </a:cubicBezTo>
                  <a:cubicBezTo>
                    <a:pt x="692" y="40"/>
                    <a:pt x="632" y="87"/>
                    <a:pt x="578" y="141"/>
                  </a:cubicBezTo>
                  <a:cubicBezTo>
                    <a:pt x="370" y="342"/>
                    <a:pt x="216" y="598"/>
                    <a:pt x="135" y="873"/>
                  </a:cubicBezTo>
                  <a:cubicBezTo>
                    <a:pt x="81" y="1041"/>
                    <a:pt x="48" y="1255"/>
                    <a:pt x="1" y="1423"/>
                  </a:cubicBezTo>
                  <a:cubicBezTo>
                    <a:pt x="242" y="1296"/>
                    <a:pt x="471" y="1135"/>
                    <a:pt x="665" y="947"/>
                  </a:cubicBezTo>
                  <a:cubicBezTo>
                    <a:pt x="853" y="759"/>
                    <a:pt x="1028" y="524"/>
                    <a:pt x="1041" y="255"/>
                  </a:cubicBezTo>
                  <a:cubicBezTo>
                    <a:pt x="1048" y="181"/>
                    <a:pt x="1028" y="107"/>
                    <a:pt x="981" y="54"/>
                  </a:cubicBezTo>
                  <a:cubicBezTo>
                    <a:pt x="941"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8" name="Google Shape;633;p29">
              <a:extLst>
                <a:ext uri="{FF2B5EF4-FFF2-40B4-BE49-F238E27FC236}">
                  <a16:creationId xmlns:a16="http://schemas.microsoft.com/office/drawing/2014/main" id="{7E0D65C6-19A4-99DB-EA5C-FBBDC3044F08}"/>
                </a:ext>
              </a:extLst>
            </p:cNvPr>
            <p:cNvSpPr/>
            <p:nvPr/>
          </p:nvSpPr>
          <p:spPr>
            <a:xfrm>
              <a:off x="-2042985" y="3466570"/>
              <a:ext cx="569198" cy="1393444"/>
            </a:xfrm>
            <a:custGeom>
              <a:avLst/>
              <a:gdLst/>
              <a:ahLst/>
              <a:cxnLst/>
              <a:rect l="l" t="t" r="r" b="b"/>
              <a:pathLst>
                <a:path w="3910" h="9572" extrusionOk="0">
                  <a:moveTo>
                    <a:pt x="3847" y="1"/>
                  </a:moveTo>
                  <a:cubicBezTo>
                    <a:pt x="3835" y="1"/>
                    <a:pt x="3823" y="6"/>
                    <a:pt x="3813" y="19"/>
                  </a:cubicBezTo>
                  <a:cubicBezTo>
                    <a:pt x="1699" y="2778"/>
                    <a:pt x="383" y="6067"/>
                    <a:pt x="7" y="9525"/>
                  </a:cubicBezTo>
                  <a:cubicBezTo>
                    <a:pt x="0" y="9545"/>
                    <a:pt x="21" y="9565"/>
                    <a:pt x="41" y="9572"/>
                  </a:cubicBezTo>
                  <a:lnTo>
                    <a:pt x="47" y="9572"/>
                  </a:lnTo>
                  <a:cubicBezTo>
                    <a:pt x="68" y="9572"/>
                    <a:pt x="81" y="9551"/>
                    <a:pt x="88" y="9538"/>
                  </a:cubicBezTo>
                  <a:cubicBezTo>
                    <a:pt x="464" y="6094"/>
                    <a:pt x="1773" y="2818"/>
                    <a:pt x="3881" y="73"/>
                  </a:cubicBezTo>
                  <a:cubicBezTo>
                    <a:pt x="3910" y="39"/>
                    <a:pt x="3879" y="1"/>
                    <a:pt x="3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9" name="Google Shape;634;p29">
              <a:extLst>
                <a:ext uri="{FF2B5EF4-FFF2-40B4-BE49-F238E27FC236}">
                  <a16:creationId xmlns:a16="http://schemas.microsoft.com/office/drawing/2014/main" id="{1957BFCD-C0B4-4069-6EB1-7FE68BAA7FFA}"/>
                </a:ext>
              </a:extLst>
            </p:cNvPr>
            <p:cNvSpPr/>
            <p:nvPr/>
          </p:nvSpPr>
          <p:spPr>
            <a:xfrm>
              <a:off x="-1549485" y="3348363"/>
              <a:ext cx="209337" cy="214869"/>
            </a:xfrm>
            <a:custGeom>
              <a:avLst/>
              <a:gdLst/>
              <a:ahLst/>
              <a:cxnLst/>
              <a:rect l="l" t="t" r="r" b="b"/>
              <a:pathLst>
                <a:path w="1438" h="1476" extrusionOk="0">
                  <a:moveTo>
                    <a:pt x="1106" y="1"/>
                  </a:moveTo>
                  <a:cubicBezTo>
                    <a:pt x="1075" y="1"/>
                    <a:pt x="1044" y="4"/>
                    <a:pt x="1014" y="12"/>
                  </a:cubicBezTo>
                  <a:cubicBezTo>
                    <a:pt x="866" y="66"/>
                    <a:pt x="732" y="160"/>
                    <a:pt x="638" y="294"/>
                  </a:cubicBezTo>
                  <a:cubicBezTo>
                    <a:pt x="430" y="556"/>
                    <a:pt x="0" y="1133"/>
                    <a:pt x="27" y="1476"/>
                  </a:cubicBezTo>
                  <a:cubicBezTo>
                    <a:pt x="209" y="1402"/>
                    <a:pt x="383" y="1308"/>
                    <a:pt x="551" y="1207"/>
                  </a:cubicBezTo>
                  <a:cubicBezTo>
                    <a:pt x="887" y="1019"/>
                    <a:pt x="1249" y="811"/>
                    <a:pt x="1390" y="448"/>
                  </a:cubicBezTo>
                  <a:cubicBezTo>
                    <a:pt x="1424" y="368"/>
                    <a:pt x="1437" y="274"/>
                    <a:pt x="1410" y="187"/>
                  </a:cubicBezTo>
                  <a:cubicBezTo>
                    <a:pt x="1367" y="67"/>
                    <a:pt x="123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0" name="Google Shape;635;p29">
              <a:extLst>
                <a:ext uri="{FF2B5EF4-FFF2-40B4-BE49-F238E27FC236}">
                  <a16:creationId xmlns:a16="http://schemas.microsoft.com/office/drawing/2014/main" id="{D24B3AC1-3232-F1C2-90DA-59DB0EC5DB61}"/>
                </a:ext>
              </a:extLst>
            </p:cNvPr>
            <p:cNvSpPr/>
            <p:nvPr/>
          </p:nvSpPr>
          <p:spPr>
            <a:xfrm>
              <a:off x="-1735094" y="3511261"/>
              <a:ext cx="119226" cy="266985"/>
            </a:xfrm>
            <a:custGeom>
              <a:avLst/>
              <a:gdLst/>
              <a:ahLst/>
              <a:cxnLst/>
              <a:rect l="l" t="t" r="r" b="b"/>
              <a:pathLst>
                <a:path w="819" h="1834" extrusionOk="0">
                  <a:moveTo>
                    <a:pt x="582" y="0"/>
                  </a:moveTo>
                  <a:cubicBezTo>
                    <a:pt x="516" y="0"/>
                    <a:pt x="451" y="24"/>
                    <a:pt x="403" y="68"/>
                  </a:cubicBezTo>
                  <a:cubicBezTo>
                    <a:pt x="322" y="135"/>
                    <a:pt x="269" y="222"/>
                    <a:pt x="235" y="323"/>
                  </a:cubicBezTo>
                  <a:cubicBezTo>
                    <a:pt x="148" y="598"/>
                    <a:pt x="0" y="1726"/>
                    <a:pt x="396" y="1833"/>
                  </a:cubicBezTo>
                  <a:cubicBezTo>
                    <a:pt x="604" y="1478"/>
                    <a:pt x="665" y="941"/>
                    <a:pt x="779" y="538"/>
                  </a:cubicBezTo>
                  <a:cubicBezTo>
                    <a:pt x="806" y="451"/>
                    <a:pt x="819" y="350"/>
                    <a:pt x="819" y="256"/>
                  </a:cubicBezTo>
                  <a:cubicBezTo>
                    <a:pt x="819" y="162"/>
                    <a:pt x="765" y="75"/>
                    <a:pt x="685" y="21"/>
                  </a:cubicBezTo>
                  <a:cubicBezTo>
                    <a:pt x="652" y="7"/>
                    <a:pt x="617"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1" name="Google Shape;636;p29">
              <a:extLst>
                <a:ext uri="{FF2B5EF4-FFF2-40B4-BE49-F238E27FC236}">
                  <a16:creationId xmlns:a16="http://schemas.microsoft.com/office/drawing/2014/main" id="{DBFC5B63-5B20-89DD-921D-971C8AEC8CD8}"/>
                </a:ext>
              </a:extLst>
            </p:cNvPr>
            <p:cNvSpPr/>
            <p:nvPr/>
          </p:nvSpPr>
          <p:spPr>
            <a:xfrm>
              <a:off x="-1701902" y="3676197"/>
              <a:ext cx="251262" cy="116023"/>
            </a:xfrm>
            <a:custGeom>
              <a:avLst/>
              <a:gdLst/>
              <a:ahLst/>
              <a:cxnLst/>
              <a:rect l="l" t="t" r="r" b="b"/>
              <a:pathLst>
                <a:path w="1726" h="797" extrusionOk="0">
                  <a:moveTo>
                    <a:pt x="1248" y="1"/>
                  </a:moveTo>
                  <a:cubicBezTo>
                    <a:pt x="1195" y="1"/>
                    <a:pt x="1141" y="6"/>
                    <a:pt x="1088" y="16"/>
                  </a:cubicBezTo>
                  <a:lnTo>
                    <a:pt x="1088" y="22"/>
                  </a:lnTo>
                  <a:cubicBezTo>
                    <a:pt x="779" y="56"/>
                    <a:pt x="484" y="184"/>
                    <a:pt x="242" y="392"/>
                  </a:cubicBezTo>
                  <a:cubicBezTo>
                    <a:pt x="114" y="506"/>
                    <a:pt x="0" y="593"/>
                    <a:pt x="168" y="680"/>
                  </a:cubicBezTo>
                  <a:cubicBezTo>
                    <a:pt x="309" y="761"/>
                    <a:pt x="604" y="747"/>
                    <a:pt x="759" y="768"/>
                  </a:cubicBezTo>
                  <a:cubicBezTo>
                    <a:pt x="872" y="788"/>
                    <a:pt x="984" y="797"/>
                    <a:pt x="1100" y="797"/>
                  </a:cubicBezTo>
                  <a:cubicBezTo>
                    <a:pt x="1136" y="797"/>
                    <a:pt x="1172" y="796"/>
                    <a:pt x="1209" y="794"/>
                  </a:cubicBezTo>
                  <a:cubicBezTo>
                    <a:pt x="1356" y="781"/>
                    <a:pt x="1497" y="714"/>
                    <a:pt x="1598" y="606"/>
                  </a:cubicBezTo>
                  <a:cubicBezTo>
                    <a:pt x="1705" y="492"/>
                    <a:pt x="1725" y="324"/>
                    <a:pt x="1652" y="184"/>
                  </a:cubicBezTo>
                  <a:cubicBezTo>
                    <a:pt x="1598" y="96"/>
                    <a:pt x="1504" y="36"/>
                    <a:pt x="1403" y="16"/>
                  </a:cubicBezTo>
                  <a:cubicBezTo>
                    <a:pt x="1353" y="6"/>
                    <a:pt x="1301"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637;p29">
              <a:extLst>
                <a:ext uri="{FF2B5EF4-FFF2-40B4-BE49-F238E27FC236}">
                  <a16:creationId xmlns:a16="http://schemas.microsoft.com/office/drawing/2014/main" id="{C3A5B2FC-32DB-C571-DC8B-776C88F7DFD2}"/>
                </a:ext>
              </a:extLst>
            </p:cNvPr>
            <p:cNvSpPr/>
            <p:nvPr/>
          </p:nvSpPr>
          <p:spPr>
            <a:xfrm>
              <a:off x="-1870042" y="3739813"/>
              <a:ext cx="102776" cy="241654"/>
            </a:xfrm>
            <a:custGeom>
              <a:avLst/>
              <a:gdLst/>
              <a:ahLst/>
              <a:cxnLst/>
              <a:rect l="l" t="t" r="r" b="b"/>
              <a:pathLst>
                <a:path w="706" h="1660" extrusionOk="0">
                  <a:moveTo>
                    <a:pt x="293" y="1"/>
                  </a:moveTo>
                  <a:cubicBezTo>
                    <a:pt x="274" y="1"/>
                    <a:pt x="254" y="3"/>
                    <a:pt x="236" y="8"/>
                  </a:cubicBezTo>
                  <a:cubicBezTo>
                    <a:pt x="168" y="42"/>
                    <a:pt x="121" y="96"/>
                    <a:pt x="101" y="163"/>
                  </a:cubicBezTo>
                  <a:cubicBezTo>
                    <a:pt x="1" y="411"/>
                    <a:pt x="54" y="700"/>
                    <a:pt x="155" y="948"/>
                  </a:cubicBezTo>
                  <a:cubicBezTo>
                    <a:pt x="249" y="1203"/>
                    <a:pt x="383" y="1445"/>
                    <a:pt x="551" y="1660"/>
                  </a:cubicBezTo>
                  <a:cubicBezTo>
                    <a:pt x="578" y="1492"/>
                    <a:pt x="645" y="1277"/>
                    <a:pt x="665" y="1103"/>
                  </a:cubicBezTo>
                  <a:cubicBezTo>
                    <a:pt x="705" y="814"/>
                    <a:pt x="672" y="525"/>
                    <a:pt x="565" y="257"/>
                  </a:cubicBezTo>
                  <a:cubicBezTo>
                    <a:pt x="544" y="183"/>
                    <a:pt x="504" y="116"/>
                    <a:pt x="450" y="62"/>
                  </a:cubicBezTo>
                  <a:cubicBezTo>
                    <a:pt x="405" y="22"/>
                    <a:pt x="349"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3" name="Google Shape;638;p29">
              <a:extLst>
                <a:ext uri="{FF2B5EF4-FFF2-40B4-BE49-F238E27FC236}">
                  <a16:creationId xmlns:a16="http://schemas.microsoft.com/office/drawing/2014/main" id="{D47DD7F2-2F70-2581-4465-81E022CE4CF5}"/>
                </a:ext>
              </a:extLst>
            </p:cNvPr>
            <p:cNvSpPr/>
            <p:nvPr/>
          </p:nvSpPr>
          <p:spPr>
            <a:xfrm>
              <a:off x="-1797691" y="3844336"/>
              <a:ext cx="215160" cy="140043"/>
            </a:xfrm>
            <a:custGeom>
              <a:avLst/>
              <a:gdLst/>
              <a:ahLst/>
              <a:cxnLst/>
              <a:rect l="l" t="t" r="r" b="b"/>
              <a:pathLst>
                <a:path w="1478" h="962" extrusionOk="0">
                  <a:moveTo>
                    <a:pt x="1242" y="0"/>
                  </a:moveTo>
                  <a:cubicBezTo>
                    <a:pt x="1177" y="0"/>
                    <a:pt x="1115" y="13"/>
                    <a:pt x="1054" y="35"/>
                  </a:cubicBezTo>
                  <a:cubicBezTo>
                    <a:pt x="786" y="136"/>
                    <a:pt x="544" y="297"/>
                    <a:pt x="349" y="512"/>
                  </a:cubicBezTo>
                  <a:cubicBezTo>
                    <a:pt x="229" y="640"/>
                    <a:pt x="115" y="834"/>
                    <a:pt x="0" y="962"/>
                  </a:cubicBezTo>
                  <a:cubicBezTo>
                    <a:pt x="269" y="948"/>
                    <a:pt x="544" y="895"/>
                    <a:pt x="799" y="801"/>
                  </a:cubicBezTo>
                  <a:cubicBezTo>
                    <a:pt x="1054" y="713"/>
                    <a:pt x="1303" y="572"/>
                    <a:pt x="1430" y="331"/>
                  </a:cubicBezTo>
                  <a:cubicBezTo>
                    <a:pt x="1471" y="270"/>
                    <a:pt x="1477" y="197"/>
                    <a:pt x="1464" y="129"/>
                  </a:cubicBezTo>
                  <a:cubicBezTo>
                    <a:pt x="1430" y="56"/>
                    <a:pt x="1363" y="9"/>
                    <a:pt x="1283" y="2"/>
                  </a:cubicBezTo>
                  <a:cubicBezTo>
                    <a:pt x="1269" y="1"/>
                    <a:pt x="1255" y="0"/>
                    <a:pt x="1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4" name="Google Shape;639;p29">
              <a:extLst>
                <a:ext uri="{FF2B5EF4-FFF2-40B4-BE49-F238E27FC236}">
                  <a16:creationId xmlns:a16="http://schemas.microsoft.com/office/drawing/2014/main" id="{9EC42424-8A10-4D7F-66D9-CFD466BC2436}"/>
                </a:ext>
              </a:extLst>
            </p:cNvPr>
            <p:cNvSpPr/>
            <p:nvPr/>
          </p:nvSpPr>
          <p:spPr>
            <a:xfrm>
              <a:off x="-1973546" y="3970840"/>
              <a:ext cx="102630" cy="242237"/>
            </a:xfrm>
            <a:custGeom>
              <a:avLst/>
              <a:gdLst/>
              <a:ahLst/>
              <a:cxnLst/>
              <a:rect l="l" t="t" r="r" b="b"/>
              <a:pathLst>
                <a:path w="705" h="1664" extrusionOk="0">
                  <a:moveTo>
                    <a:pt x="305" y="1"/>
                  </a:moveTo>
                  <a:cubicBezTo>
                    <a:pt x="282" y="1"/>
                    <a:pt x="259" y="4"/>
                    <a:pt x="235" y="12"/>
                  </a:cubicBezTo>
                  <a:cubicBezTo>
                    <a:pt x="175" y="39"/>
                    <a:pt x="121" y="100"/>
                    <a:pt x="101" y="167"/>
                  </a:cubicBezTo>
                  <a:cubicBezTo>
                    <a:pt x="0" y="415"/>
                    <a:pt x="60" y="697"/>
                    <a:pt x="154" y="952"/>
                  </a:cubicBezTo>
                  <a:cubicBezTo>
                    <a:pt x="254" y="1204"/>
                    <a:pt x="387" y="1444"/>
                    <a:pt x="552" y="1657"/>
                  </a:cubicBezTo>
                  <a:lnTo>
                    <a:pt x="552" y="1657"/>
                  </a:lnTo>
                  <a:cubicBezTo>
                    <a:pt x="586" y="1484"/>
                    <a:pt x="645" y="1279"/>
                    <a:pt x="671" y="1106"/>
                  </a:cubicBezTo>
                  <a:cubicBezTo>
                    <a:pt x="705" y="818"/>
                    <a:pt x="671" y="529"/>
                    <a:pt x="571" y="261"/>
                  </a:cubicBezTo>
                  <a:cubicBezTo>
                    <a:pt x="544" y="187"/>
                    <a:pt x="504" y="120"/>
                    <a:pt x="450" y="66"/>
                  </a:cubicBezTo>
                  <a:cubicBezTo>
                    <a:pt x="412" y="23"/>
                    <a:pt x="360" y="1"/>
                    <a:pt x="305" y="1"/>
                  </a:cubicBezTo>
                  <a:close/>
                  <a:moveTo>
                    <a:pt x="552" y="1657"/>
                  </a:moveTo>
                  <a:cubicBezTo>
                    <a:pt x="551" y="1659"/>
                    <a:pt x="551" y="1661"/>
                    <a:pt x="551" y="1664"/>
                  </a:cubicBezTo>
                  <a:lnTo>
                    <a:pt x="557" y="1664"/>
                  </a:lnTo>
                  <a:cubicBezTo>
                    <a:pt x="555" y="1661"/>
                    <a:pt x="554" y="1659"/>
                    <a:pt x="552" y="1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5" name="Google Shape;640;p29">
              <a:extLst>
                <a:ext uri="{FF2B5EF4-FFF2-40B4-BE49-F238E27FC236}">
                  <a16:creationId xmlns:a16="http://schemas.microsoft.com/office/drawing/2014/main" id="{97B9BA4F-FBED-770B-6F13-3352F05C42BD}"/>
                </a:ext>
              </a:extLst>
            </p:cNvPr>
            <p:cNvSpPr/>
            <p:nvPr/>
          </p:nvSpPr>
          <p:spPr>
            <a:xfrm>
              <a:off x="-2030320" y="4172752"/>
              <a:ext cx="103795" cy="242674"/>
            </a:xfrm>
            <a:custGeom>
              <a:avLst/>
              <a:gdLst/>
              <a:ahLst/>
              <a:cxnLst/>
              <a:rect l="l" t="t" r="r" b="b"/>
              <a:pathLst>
                <a:path w="713" h="1667" extrusionOk="0">
                  <a:moveTo>
                    <a:pt x="300" y="0"/>
                  </a:moveTo>
                  <a:cubicBezTo>
                    <a:pt x="281" y="0"/>
                    <a:pt x="261" y="3"/>
                    <a:pt x="242" y="8"/>
                  </a:cubicBezTo>
                  <a:cubicBezTo>
                    <a:pt x="175" y="42"/>
                    <a:pt x="128" y="95"/>
                    <a:pt x="108" y="163"/>
                  </a:cubicBezTo>
                  <a:cubicBezTo>
                    <a:pt x="1" y="418"/>
                    <a:pt x="61" y="700"/>
                    <a:pt x="162" y="948"/>
                  </a:cubicBezTo>
                  <a:cubicBezTo>
                    <a:pt x="256" y="1203"/>
                    <a:pt x="390" y="1445"/>
                    <a:pt x="558" y="1666"/>
                  </a:cubicBezTo>
                  <a:cubicBezTo>
                    <a:pt x="585" y="1492"/>
                    <a:pt x="652" y="1277"/>
                    <a:pt x="672" y="1102"/>
                  </a:cubicBezTo>
                  <a:cubicBezTo>
                    <a:pt x="712" y="814"/>
                    <a:pt x="672" y="525"/>
                    <a:pt x="571" y="257"/>
                  </a:cubicBezTo>
                  <a:cubicBezTo>
                    <a:pt x="544" y="183"/>
                    <a:pt x="504" y="116"/>
                    <a:pt x="450" y="62"/>
                  </a:cubicBezTo>
                  <a:cubicBezTo>
                    <a:pt x="410" y="22"/>
                    <a:pt x="35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6" name="Google Shape;641;p29">
              <a:extLst>
                <a:ext uri="{FF2B5EF4-FFF2-40B4-BE49-F238E27FC236}">
                  <a16:creationId xmlns:a16="http://schemas.microsoft.com/office/drawing/2014/main" id="{F522F049-D9E2-30DF-FBA9-95EC3EF75D05}"/>
                </a:ext>
              </a:extLst>
            </p:cNvPr>
            <p:cNvSpPr/>
            <p:nvPr/>
          </p:nvSpPr>
          <p:spPr>
            <a:xfrm>
              <a:off x="-2100633" y="4344530"/>
              <a:ext cx="119372" cy="229135"/>
            </a:xfrm>
            <a:custGeom>
              <a:avLst/>
              <a:gdLst/>
              <a:ahLst/>
              <a:cxnLst/>
              <a:rect l="l" t="t" r="r" b="b"/>
              <a:pathLst>
                <a:path w="820" h="1574" extrusionOk="0">
                  <a:moveTo>
                    <a:pt x="248" y="0"/>
                  </a:moveTo>
                  <a:cubicBezTo>
                    <a:pt x="211" y="0"/>
                    <a:pt x="174" y="10"/>
                    <a:pt x="141" y="30"/>
                  </a:cubicBezTo>
                  <a:cubicBezTo>
                    <a:pt x="81" y="70"/>
                    <a:pt x="47" y="137"/>
                    <a:pt x="41" y="211"/>
                  </a:cubicBezTo>
                  <a:cubicBezTo>
                    <a:pt x="0" y="480"/>
                    <a:pt x="121" y="741"/>
                    <a:pt x="269" y="970"/>
                  </a:cubicBezTo>
                  <a:cubicBezTo>
                    <a:pt x="417" y="1191"/>
                    <a:pt x="605" y="1399"/>
                    <a:pt x="813" y="1574"/>
                  </a:cubicBezTo>
                  <a:cubicBezTo>
                    <a:pt x="799" y="1399"/>
                    <a:pt x="819" y="1178"/>
                    <a:pt x="799" y="1003"/>
                  </a:cubicBezTo>
                  <a:cubicBezTo>
                    <a:pt x="772" y="714"/>
                    <a:pt x="678" y="439"/>
                    <a:pt x="517" y="204"/>
                  </a:cubicBezTo>
                  <a:cubicBezTo>
                    <a:pt x="477" y="130"/>
                    <a:pt x="423" y="77"/>
                    <a:pt x="363" y="36"/>
                  </a:cubicBezTo>
                  <a:cubicBezTo>
                    <a:pt x="328" y="12"/>
                    <a:pt x="288" y="0"/>
                    <a:pt x="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7" name="Google Shape;642;p29">
              <a:extLst>
                <a:ext uri="{FF2B5EF4-FFF2-40B4-BE49-F238E27FC236}">
                  <a16:creationId xmlns:a16="http://schemas.microsoft.com/office/drawing/2014/main" id="{9F42B53F-C05C-4BFA-7441-C680F34BEA63}"/>
                </a:ext>
              </a:extLst>
            </p:cNvPr>
            <p:cNvSpPr/>
            <p:nvPr/>
          </p:nvSpPr>
          <p:spPr>
            <a:xfrm>
              <a:off x="-1900321" y="4075217"/>
              <a:ext cx="215160" cy="140771"/>
            </a:xfrm>
            <a:custGeom>
              <a:avLst/>
              <a:gdLst/>
              <a:ahLst/>
              <a:cxnLst/>
              <a:rect l="l" t="t" r="r" b="b"/>
              <a:pathLst>
                <a:path w="1478" h="967" extrusionOk="0">
                  <a:moveTo>
                    <a:pt x="1283" y="0"/>
                  </a:moveTo>
                  <a:cubicBezTo>
                    <a:pt x="1202" y="0"/>
                    <a:pt x="1128" y="14"/>
                    <a:pt x="1054" y="40"/>
                  </a:cubicBezTo>
                  <a:cubicBezTo>
                    <a:pt x="786" y="134"/>
                    <a:pt x="538" y="302"/>
                    <a:pt x="350" y="517"/>
                  </a:cubicBezTo>
                  <a:cubicBezTo>
                    <a:pt x="229" y="645"/>
                    <a:pt x="115" y="833"/>
                    <a:pt x="1" y="967"/>
                  </a:cubicBezTo>
                  <a:cubicBezTo>
                    <a:pt x="269" y="953"/>
                    <a:pt x="538" y="900"/>
                    <a:pt x="799" y="806"/>
                  </a:cubicBezTo>
                  <a:cubicBezTo>
                    <a:pt x="1048" y="712"/>
                    <a:pt x="1303" y="571"/>
                    <a:pt x="1430" y="336"/>
                  </a:cubicBezTo>
                  <a:cubicBezTo>
                    <a:pt x="1464" y="275"/>
                    <a:pt x="1477" y="202"/>
                    <a:pt x="1457" y="128"/>
                  </a:cubicBezTo>
                  <a:cubicBezTo>
                    <a:pt x="1430" y="54"/>
                    <a:pt x="1357" y="7"/>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8" name="Google Shape;643;p29">
              <a:extLst>
                <a:ext uri="{FF2B5EF4-FFF2-40B4-BE49-F238E27FC236}">
                  <a16:creationId xmlns:a16="http://schemas.microsoft.com/office/drawing/2014/main" id="{121583A2-A6BE-6344-B9F2-537280BD33F7}"/>
                </a:ext>
              </a:extLst>
            </p:cNvPr>
            <p:cNvSpPr/>
            <p:nvPr/>
          </p:nvSpPr>
          <p:spPr>
            <a:xfrm>
              <a:off x="-1952146" y="4280186"/>
              <a:ext cx="216179" cy="140043"/>
            </a:xfrm>
            <a:custGeom>
              <a:avLst/>
              <a:gdLst/>
              <a:ahLst/>
              <a:cxnLst/>
              <a:rect l="l" t="t" r="r" b="b"/>
              <a:pathLst>
                <a:path w="1485" h="962" extrusionOk="0">
                  <a:moveTo>
                    <a:pt x="1249" y="0"/>
                  </a:moveTo>
                  <a:cubicBezTo>
                    <a:pt x="1184" y="0"/>
                    <a:pt x="1123" y="13"/>
                    <a:pt x="1061" y="35"/>
                  </a:cubicBezTo>
                  <a:cubicBezTo>
                    <a:pt x="786" y="136"/>
                    <a:pt x="544" y="297"/>
                    <a:pt x="350" y="512"/>
                  </a:cubicBezTo>
                  <a:cubicBezTo>
                    <a:pt x="236" y="640"/>
                    <a:pt x="115" y="834"/>
                    <a:pt x="1" y="962"/>
                  </a:cubicBezTo>
                  <a:cubicBezTo>
                    <a:pt x="276" y="948"/>
                    <a:pt x="544" y="895"/>
                    <a:pt x="806" y="801"/>
                  </a:cubicBezTo>
                  <a:cubicBezTo>
                    <a:pt x="1055" y="713"/>
                    <a:pt x="1310" y="572"/>
                    <a:pt x="1437" y="331"/>
                  </a:cubicBezTo>
                  <a:cubicBezTo>
                    <a:pt x="1471" y="270"/>
                    <a:pt x="1484" y="197"/>
                    <a:pt x="1464" y="129"/>
                  </a:cubicBezTo>
                  <a:cubicBezTo>
                    <a:pt x="1431" y="56"/>
                    <a:pt x="1363" y="9"/>
                    <a:pt x="1290" y="2"/>
                  </a:cubicBezTo>
                  <a:cubicBezTo>
                    <a:pt x="1276" y="1"/>
                    <a:pt x="1262"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644;p29">
              <a:extLst>
                <a:ext uri="{FF2B5EF4-FFF2-40B4-BE49-F238E27FC236}">
                  <a16:creationId xmlns:a16="http://schemas.microsoft.com/office/drawing/2014/main" id="{CBD0285A-C9B6-7E45-4FB1-63177E8A883B}"/>
                </a:ext>
              </a:extLst>
            </p:cNvPr>
            <p:cNvSpPr/>
            <p:nvPr/>
          </p:nvSpPr>
          <p:spPr>
            <a:xfrm>
              <a:off x="-1990287" y="4434495"/>
              <a:ext cx="215160" cy="140189"/>
            </a:xfrm>
            <a:custGeom>
              <a:avLst/>
              <a:gdLst/>
              <a:ahLst/>
              <a:cxnLst/>
              <a:rect l="l" t="t" r="r" b="b"/>
              <a:pathLst>
                <a:path w="1478" h="963" extrusionOk="0">
                  <a:moveTo>
                    <a:pt x="1242" y="1"/>
                  </a:moveTo>
                  <a:cubicBezTo>
                    <a:pt x="1177" y="1"/>
                    <a:pt x="1116" y="14"/>
                    <a:pt x="1055" y="36"/>
                  </a:cubicBezTo>
                  <a:cubicBezTo>
                    <a:pt x="786" y="137"/>
                    <a:pt x="538" y="298"/>
                    <a:pt x="350" y="513"/>
                  </a:cubicBezTo>
                  <a:cubicBezTo>
                    <a:pt x="229" y="640"/>
                    <a:pt x="108" y="835"/>
                    <a:pt x="1" y="962"/>
                  </a:cubicBezTo>
                  <a:cubicBezTo>
                    <a:pt x="269" y="949"/>
                    <a:pt x="538" y="895"/>
                    <a:pt x="800" y="801"/>
                  </a:cubicBezTo>
                  <a:cubicBezTo>
                    <a:pt x="1048" y="714"/>
                    <a:pt x="1303" y="573"/>
                    <a:pt x="1431" y="331"/>
                  </a:cubicBezTo>
                  <a:cubicBezTo>
                    <a:pt x="1464" y="271"/>
                    <a:pt x="1478" y="197"/>
                    <a:pt x="1458" y="130"/>
                  </a:cubicBezTo>
                  <a:cubicBezTo>
                    <a:pt x="1431" y="56"/>
                    <a:pt x="1357" y="9"/>
                    <a:pt x="1283" y="2"/>
                  </a:cubicBezTo>
                  <a:cubicBezTo>
                    <a:pt x="1269" y="1"/>
                    <a:pt x="1256" y="1"/>
                    <a:pt x="1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070" name="Imagen 2069">
            <a:extLst>
              <a:ext uri="{FF2B5EF4-FFF2-40B4-BE49-F238E27FC236}">
                <a16:creationId xmlns:a16="http://schemas.microsoft.com/office/drawing/2014/main" id="{2F37BC36-1B5F-2008-78DC-153C5C7793FA}"/>
              </a:ext>
            </a:extLst>
          </p:cNvPr>
          <p:cNvPicPr>
            <a:picLocks noChangeAspect="1"/>
          </p:cNvPicPr>
          <p:nvPr/>
        </p:nvPicPr>
        <p:blipFill>
          <a:blip r:embed="rId8"/>
          <a:stretch>
            <a:fillRect/>
          </a:stretch>
        </p:blipFill>
        <p:spPr>
          <a:xfrm>
            <a:off x="7305066" y="195960"/>
            <a:ext cx="1567803" cy="881890"/>
          </a:xfrm>
          <a:prstGeom prst="rect">
            <a:avLst/>
          </a:prstGeom>
        </p:spPr>
      </p:pic>
      <p:grpSp>
        <p:nvGrpSpPr>
          <p:cNvPr id="2071" name="Google Shape;6174;p58">
            <a:extLst>
              <a:ext uri="{FF2B5EF4-FFF2-40B4-BE49-F238E27FC236}">
                <a16:creationId xmlns:a16="http://schemas.microsoft.com/office/drawing/2014/main" id="{32ADA899-440D-D300-8DCB-5F4FDFEC0AE0}"/>
              </a:ext>
            </a:extLst>
          </p:cNvPr>
          <p:cNvGrpSpPr/>
          <p:nvPr/>
        </p:nvGrpSpPr>
        <p:grpSpPr>
          <a:xfrm>
            <a:off x="341760" y="3921642"/>
            <a:ext cx="352349" cy="338760"/>
            <a:chOff x="4447550" y="249750"/>
            <a:chExt cx="500425" cy="481125"/>
          </a:xfrm>
        </p:grpSpPr>
        <p:sp>
          <p:nvSpPr>
            <p:cNvPr id="2072" name="Google Shape;6175;p58">
              <a:extLst>
                <a:ext uri="{FF2B5EF4-FFF2-40B4-BE49-F238E27FC236}">
                  <a16:creationId xmlns:a16="http://schemas.microsoft.com/office/drawing/2014/main" id="{FCA3F62B-5559-1A93-7E69-31E5C27BEF42}"/>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073" name="Google Shape;6176;p58">
              <a:extLst>
                <a:ext uri="{FF2B5EF4-FFF2-40B4-BE49-F238E27FC236}">
                  <a16:creationId xmlns:a16="http://schemas.microsoft.com/office/drawing/2014/main" id="{FC506C75-D495-BE83-D560-AAE4B1DF8659}"/>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2074" name="CuadroTexto 2073">
            <a:extLst>
              <a:ext uri="{FF2B5EF4-FFF2-40B4-BE49-F238E27FC236}">
                <a16:creationId xmlns:a16="http://schemas.microsoft.com/office/drawing/2014/main" id="{86E9BE9D-E7D4-904B-F6CC-AFDAA4131E99}"/>
              </a:ext>
            </a:extLst>
          </p:cNvPr>
          <p:cNvSpPr txBox="1"/>
          <p:nvPr/>
        </p:nvSpPr>
        <p:spPr>
          <a:xfrm>
            <a:off x="958370" y="3905418"/>
            <a:ext cx="3908323" cy="677108"/>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 </a:t>
            </a:r>
            <a:r>
              <a:rPr lang="es-CO" sz="1200" b="1" dirty="0">
                <a:solidFill>
                  <a:srgbClr val="0000CC"/>
                </a:solidFill>
                <a:latin typeface="Roboto Slab" pitchFamily="2" charset="0"/>
                <a:ea typeface="Roboto Slab" pitchFamily="2" charset="0"/>
                <a:cs typeface="Roboto Slab" pitchFamily="2" charset="0"/>
              </a:rPr>
              <a:t>https://www.minagricultura.gov.co/paginas/default.aspx</a:t>
            </a:r>
          </a:p>
        </p:txBody>
      </p:sp>
    </p:spTree>
    <p:extLst>
      <p:ext uri="{BB962C8B-B14F-4D97-AF65-F5344CB8AC3E}">
        <p14:creationId xmlns:p14="http://schemas.microsoft.com/office/powerpoint/2010/main" val="906556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6B9C0E-8FF5-A0D7-E8D4-07CB8587F978}"/>
              </a:ext>
            </a:extLst>
          </p:cNvPr>
          <p:cNvSpPr>
            <a:spLocks noGrp="1"/>
          </p:cNvSpPr>
          <p:nvPr>
            <p:ph type="title"/>
          </p:nvPr>
        </p:nvSpPr>
        <p:spPr>
          <a:xfrm>
            <a:off x="4162664" y="2370412"/>
            <a:ext cx="4498800" cy="841800"/>
          </a:xfrm>
        </p:spPr>
        <p:txBody>
          <a:bodyPr/>
          <a:lstStyle/>
          <a:p>
            <a:r>
              <a:rPr lang="es-CO" sz="3200" dirty="0"/>
              <a:t>Programas de Asistencia Técnica </a:t>
            </a:r>
          </a:p>
        </p:txBody>
      </p:sp>
      <p:sp>
        <p:nvSpPr>
          <p:cNvPr id="3" name="Título 2">
            <a:extLst>
              <a:ext uri="{FF2B5EF4-FFF2-40B4-BE49-F238E27FC236}">
                <a16:creationId xmlns:a16="http://schemas.microsoft.com/office/drawing/2014/main" id="{496DF2A8-DDF5-8867-AA4D-29F3EA8200E4}"/>
              </a:ext>
            </a:extLst>
          </p:cNvPr>
          <p:cNvSpPr>
            <a:spLocks noGrp="1"/>
          </p:cNvSpPr>
          <p:nvPr>
            <p:ph type="title" idx="2"/>
          </p:nvPr>
        </p:nvSpPr>
        <p:spPr/>
        <p:txBody>
          <a:bodyPr/>
          <a:lstStyle/>
          <a:p>
            <a:r>
              <a:rPr lang="es-CO" dirty="0"/>
              <a:t>03</a:t>
            </a:r>
          </a:p>
        </p:txBody>
      </p:sp>
      <p:grpSp>
        <p:nvGrpSpPr>
          <p:cNvPr id="89" name="Google Shape;2787;p44">
            <a:extLst>
              <a:ext uri="{FF2B5EF4-FFF2-40B4-BE49-F238E27FC236}">
                <a16:creationId xmlns:a16="http://schemas.microsoft.com/office/drawing/2014/main" id="{3F8AE40E-1CF3-09D5-E454-B6FFB8510996}"/>
              </a:ext>
            </a:extLst>
          </p:cNvPr>
          <p:cNvGrpSpPr/>
          <p:nvPr/>
        </p:nvGrpSpPr>
        <p:grpSpPr>
          <a:xfrm>
            <a:off x="1584907" y="966611"/>
            <a:ext cx="1950567" cy="3361834"/>
            <a:chOff x="6202034" y="1332946"/>
            <a:chExt cx="1601400" cy="3052808"/>
          </a:xfrm>
        </p:grpSpPr>
        <p:sp>
          <p:nvSpPr>
            <p:cNvPr id="90" name="Google Shape;2788;p44">
              <a:extLst>
                <a:ext uri="{FF2B5EF4-FFF2-40B4-BE49-F238E27FC236}">
                  <a16:creationId xmlns:a16="http://schemas.microsoft.com/office/drawing/2014/main" id="{2C2AFC46-93FF-1555-9EBA-58FB6407964E}"/>
                </a:ext>
              </a:extLst>
            </p:cNvPr>
            <p:cNvSpPr/>
            <p:nvPr/>
          </p:nvSpPr>
          <p:spPr>
            <a:xfrm>
              <a:off x="6202034" y="4335054"/>
              <a:ext cx="1601400" cy="50700"/>
            </a:xfrm>
            <a:prstGeom prst="flowChartConnector">
              <a:avLst/>
            </a:pr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1" name="Google Shape;2789;p44">
              <a:extLst>
                <a:ext uri="{FF2B5EF4-FFF2-40B4-BE49-F238E27FC236}">
                  <a16:creationId xmlns:a16="http://schemas.microsoft.com/office/drawing/2014/main" id="{509D59E8-0228-F1F3-2E38-0805F19BFB72}"/>
                </a:ext>
              </a:extLst>
            </p:cNvPr>
            <p:cNvGrpSpPr/>
            <p:nvPr/>
          </p:nvGrpSpPr>
          <p:grpSpPr>
            <a:xfrm>
              <a:off x="6358902" y="1332946"/>
              <a:ext cx="1109524" cy="3036125"/>
              <a:chOff x="6284275" y="1292763"/>
              <a:chExt cx="1109524" cy="3036125"/>
            </a:xfrm>
          </p:grpSpPr>
          <p:sp>
            <p:nvSpPr>
              <p:cNvPr id="92" name="Google Shape;2790;p44">
                <a:extLst>
                  <a:ext uri="{FF2B5EF4-FFF2-40B4-BE49-F238E27FC236}">
                    <a16:creationId xmlns:a16="http://schemas.microsoft.com/office/drawing/2014/main" id="{7996628B-EB5D-7222-1D22-796E2D623C69}"/>
                  </a:ext>
                </a:extLst>
              </p:cNvPr>
              <p:cNvSpPr/>
              <p:nvPr/>
            </p:nvSpPr>
            <p:spPr>
              <a:xfrm>
                <a:off x="6536837" y="3945572"/>
                <a:ext cx="284039" cy="383315"/>
              </a:xfrm>
              <a:custGeom>
                <a:avLst/>
                <a:gdLst/>
                <a:ahLst/>
                <a:cxnLst/>
                <a:rect l="l" t="t" r="r" b="b"/>
                <a:pathLst>
                  <a:path w="4223" h="5699" extrusionOk="0">
                    <a:moveTo>
                      <a:pt x="1891" y="0"/>
                    </a:moveTo>
                    <a:lnTo>
                      <a:pt x="2332" y="3617"/>
                    </a:lnTo>
                    <a:lnTo>
                      <a:pt x="1891" y="4272"/>
                    </a:lnTo>
                    <a:cubicBezTo>
                      <a:pt x="1891" y="4272"/>
                      <a:pt x="1" y="5343"/>
                      <a:pt x="177" y="5608"/>
                    </a:cubicBezTo>
                    <a:cubicBezTo>
                      <a:pt x="216" y="5673"/>
                      <a:pt x="346" y="5698"/>
                      <a:pt x="529" y="5698"/>
                    </a:cubicBezTo>
                    <a:cubicBezTo>
                      <a:pt x="1124" y="5698"/>
                      <a:pt x="2272" y="5426"/>
                      <a:pt x="2571" y="5368"/>
                    </a:cubicBezTo>
                    <a:cubicBezTo>
                      <a:pt x="2962" y="5305"/>
                      <a:pt x="3857" y="5356"/>
                      <a:pt x="4033" y="5066"/>
                    </a:cubicBezTo>
                    <a:cubicBezTo>
                      <a:pt x="4222" y="4776"/>
                      <a:pt x="3869" y="3907"/>
                      <a:pt x="3869" y="3907"/>
                    </a:cubicBezTo>
                    <a:lnTo>
                      <a:pt x="3869"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2791;p44">
                <a:extLst>
                  <a:ext uri="{FF2B5EF4-FFF2-40B4-BE49-F238E27FC236}">
                    <a16:creationId xmlns:a16="http://schemas.microsoft.com/office/drawing/2014/main" id="{992EAE49-092D-1CFF-B6DD-DEBC0E67E1D9}"/>
                  </a:ext>
                </a:extLst>
              </p:cNvPr>
              <p:cNvSpPr/>
              <p:nvPr/>
            </p:nvSpPr>
            <p:spPr>
              <a:xfrm>
                <a:off x="7092003" y="3945572"/>
                <a:ext cx="301796" cy="383315"/>
              </a:xfrm>
              <a:custGeom>
                <a:avLst/>
                <a:gdLst/>
                <a:ahLst/>
                <a:cxnLst/>
                <a:rect l="l" t="t" r="r" b="b"/>
                <a:pathLst>
                  <a:path w="4487" h="5699" extrusionOk="0">
                    <a:moveTo>
                      <a:pt x="0" y="0"/>
                    </a:moveTo>
                    <a:lnTo>
                      <a:pt x="618" y="3907"/>
                    </a:lnTo>
                    <a:cubicBezTo>
                      <a:pt x="618" y="3907"/>
                      <a:pt x="265" y="4776"/>
                      <a:pt x="454" y="5066"/>
                    </a:cubicBezTo>
                    <a:cubicBezTo>
                      <a:pt x="643" y="5356"/>
                      <a:pt x="1525" y="5305"/>
                      <a:pt x="1916" y="5368"/>
                    </a:cubicBezTo>
                    <a:cubicBezTo>
                      <a:pt x="2224" y="5426"/>
                      <a:pt x="3368" y="5698"/>
                      <a:pt x="3960" y="5698"/>
                    </a:cubicBezTo>
                    <a:cubicBezTo>
                      <a:pt x="4142" y="5698"/>
                      <a:pt x="4271" y="5673"/>
                      <a:pt x="4310" y="5608"/>
                    </a:cubicBezTo>
                    <a:cubicBezTo>
                      <a:pt x="4486" y="5343"/>
                      <a:pt x="2609" y="4272"/>
                      <a:pt x="2609" y="4272"/>
                    </a:cubicBezTo>
                    <a:lnTo>
                      <a:pt x="2155" y="3617"/>
                    </a:lnTo>
                    <a:lnTo>
                      <a:pt x="1979"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2792;p44">
                <a:extLst>
                  <a:ext uri="{FF2B5EF4-FFF2-40B4-BE49-F238E27FC236}">
                    <a16:creationId xmlns:a16="http://schemas.microsoft.com/office/drawing/2014/main" id="{4B3EF08F-9BD0-BFD0-C26E-09003978B5AB}"/>
                  </a:ext>
                </a:extLst>
              </p:cNvPr>
              <p:cNvSpPr/>
              <p:nvPr/>
            </p:nvSpPr>
            <p:spPr>
              <a:xfrm>
                <a:off x="6284275" y="2076747"/>
                <a:ext cx="261978" cy="522139"/>
              </a:xfrm>
              <a:custGeom>
                <a:avLst/>
                <a:gdLst/>
                <a:ahLst/>
                <a:cxnLst/>
                <a:rect l="l" t="t" r="r" b="b"/>
                <a:pathLst>
                  <a:path w="3895" h="7763" extrusionOk="0">
                    <a:moveTo>
                      <a:pt x="1097" y="1"/>
                    </a:moveTo>
                    <a:cubicBezTo>
                      <a:pt x="1097" y="1"/>
                      <a:pt x="1" y="3126"/>
                      <a:pt x="1" y="4386"/>
                    </a:cubicBezTo>
                    <a:cubicBezTo>
                      <a:pt x="1" y="5646"/>
                      <a:pt x="908" y="6881"/>
                      <a:pt x="1551" y="7763"/>
                    </a:cubicBezTo>
                    <a:lnTo>
                      <a:pt x="2156" y="7120"/>
                    </a:lnTo>
                    <a:lnTo>
                      <a:pt x="1588" y="4663"/>
                    </a:lnTo>
                    <a:lnTo>
                      <a:pt x="3894" y="152"/>
                    </a:lnTo>
                    <a:lnTo>
                      <a:pt x="1097"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2793;p44">
                <a:extLst>
                  <a:ext uri="{FF2B5EF4-FFF2-40B4-BE49-F238E27FC236}">
                    <a16:creationId xmlns:a16="http://schemas.microsoft.com/office/drawing/2014/main" id="{BB8C0A12-1733-30E3-AF18-6DE5B2BBA417}"/>
                  </a:ext>
                </a:extLst>
              </p:cNvPr>
              <p:cNvSpPr/>
              <p:nvPr/>
            </p:nvSpPr>
            <p:spPr>
              <a:xfrm>
                <a:off x="7097048" y="2076747"/>
                <a:ext cx="289958" cy="522139"/>
              </a:xfrm>
              <a:custGeom>
                <a:avLst/>
                <a:gdLst/>
                <a:ahLst/>
                <a:cxnLst/>
                <a:rect l="l" t="t" r="r" b="b"/>
                <a:pathLst>
                  <a:path w="4311" h="7763" extrusionOk="0">
                    <a:moveTo>
                      <a:pt x="2811" y="1"/>
                    </a:moveTo>
                    <a:lnTo>
                      <a:pt x="1" y="152"/>
                    </a:lnTo>
                    <a:lnTo>
                      <a:pt x="2723" y="4663"/>
                    </a:lnTo>
                    <a:lnTo>
                      <a:pt x="2509" y="7120"/>
                    </a:lnTo>
                    <a:lnTo>
                      <a:pt x="3126" y="7763"/>
                    </a:lnTo>
                    <a:cubicBezTo>
                      <a:pt x="3769" y="6881"/>
                      <a:pt x="4310" y="5646"/>
                      <a:pt x="4310" y="4386"/>
                    </a:cubicBezTo>
                    <a:cubicBezTo>
                      <a:pt x="4310" y="3126"/>
                      <a:pt x="2811" y="1"/>
                      <a:pt x="2811"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2794;p44">
                <a:extLst>
                  <a:ext uri="{FF2B5EF4-FFF2-40B4-BE49-F238E27FC236}">
                    <a16:creationId xmlns:a16="http://schemas.microsoft.com/office/drawing/2014/main" id="{3F93146F-6420-0D02-D0EE-C55E1F7D0ABA}"/>
                  </a:ext>
                </a:extLst>
              </p:cNvPr>
              <p:cNvSpPr/>
              <p:nvPr/>
            </p:nvSpPr>
            <p:spPr>
              <a:xfrm>
                <a:off x="6308018" y="1739437"/>
                <a:ext cx="1031499" cy="500952"/>
              </a:xfrm>
              <a:custGeom>
                <a:avLst/>
                <a:gdLst/>
                <a:ahLst/>
                <a:cxnLst/>
                <a:rect l="l" t="t" r="r" b="b"/>
                <a:pathLst>
                  <a:path w="15336" h="7448" extrusionOk="0">
                    <a:moveTo>
                      <a:pt x="5936" y="0"/>
                    </a:moveTo>
                    <a:cubicBezTo>
                      <a:pt x="5936" y="0"/>
                      <a:pt x="4108" y="315"/>
                      <a:pt x="3264" y="832"/>
                    </a:cubicBezTo>
                    <a:cubicBezTo>
                      <a:pt x="2420" y="1361"/>
                      <a:pt x="2231" y="2155"/>
                      <a:pt x="1828" y="2609"/>
                    </a:cubicBezTo>
                    <a:cubicBezTo>
                      <a:pt x="1412" y="3075"/>
                      <a:pt x="1261" y="3163"/>
                      <a:pt x="1034" y="3781"/>
                    </a:cubicBezTo>
                    <a:cubicBezTo>
                      <a:pt x="794" y="4411"/>
                      <a:pt x="215" y="4701"/>
                      <a:pt x="1" y="5444"/>
                    </a:cubicBezTo>
                    <a:lnTo>
                      <a:pt x="3541" y="5444"/>
                    </a:lnTo>
                    <a:lnTo>
                      <a:pt x="4272" y="7447"/>
                    </a:lnTo>
                    <a:lnTo>
                      <a:pt x="11115" y="7246"/>
                    </a:lnTo>
                    <a:lnTo>
                      <a:pt x="11883" y="5847"/>
                    </a:lnTo>
                    <a:lnTo>
                      <a:pt x="15336" y="5847"/>
                    </a:lnTo>
                    <a:cubicBezTo>
                      <a:pt x="15336" y="5847"/>
                      <a:pt x="15059" y="4360"/>
                      <a:pt x="14567" y="3970"/>
                    </a:cubicBezTo>
                    <a:cubicBezTo>
                      <a:pt x="14088" y="3592"/>
                      <a:pt x="13408" y="1916"/>
                      <a:pt x="12753" y="1412"/>
                    </a:cubicBezTo>
                    <a:cubicBezTo>
                      <a:pt x="12085" y="895"/>
                      <a:pt x="11140" y="530"/>
                      <a:pt x="10207" y="353"/>
                    </a:cubicBezTo>
                    <a:cubicBezTo>
                      <a:pt x="9287" y="177"/>
                      <a:pt x="8834" y="114"/>
                      <a:pt x="8834" y="114"/>
                    </a:cubicBezTo>
                    <a:lnTo>
                      <a:pt x="59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2795;p44">
                <a:extLst>
                  <a:ext uri="{FF2B5EF4-FFF2-40B4-BE49-F238E27FC236}">
                    <a16:creationId xmlns:a16="http://schemas.microsoft.com/office/drawing/2014/main" id="{9CBE3F5B-8F92-32BE-8FFF-4451A6F1E48A}"/>
                  </a:ext>
                </a:extLst>
              </p:cNvPr>
              <p:cNvSpPr/>
              <p:nvPr/>
            </p:nvSpPr>
            <p:spPr>
              <a:xfrm>
                <a:off x="6602954" y="1292763"/>
                <a:ext cx="426361" cy="420442"/>
              </a:xfrm>
              <a:custGeom>
                <a:avLst/>
                <a:gdLst/>
                <a:ahLst/>
                <a:cxnLst/>
                <a:rect l="l" t="t" r="r" b="b"/>
                <a:pathLst>
                  <a:path w="6339" h="6251" extrusionOk="0">
                    <a:moveTo>
                      <a:pt x="1984" y="1"/>
                    </a:moveTo>
                    <a:cubicBezTo>
                      <a:pt x="966" y="1"/>
                      <a:pt x="153" y="580"/>
                      <a:pt x="240" y="1702"/>
                    </a:cubicBezTo>
                    <a:cubicBezTo>
                      <a:pt x="316" y="2823"/>
                      <a:pt x="505" y="3479"/>
                      <a:pt x="354" y="3920"/>
                    </a:cubicBezTo>
                    <a:cubicBezTo>
                      <a:pt x="202" y="4361"/>
                      <a:pt x="1" y="4789"/>
                      <a:pt x="76" y="5444"/>
                    </a:cubicBezTo>
                    <a:cubicBezTo>
                      <a:pt x="164" y="6087"/>
                      <a:pt x="1" y="6251"/>
                      <a:pt x="1" y="6251"/>
                    </a:cubicBezTo>
                    <a:lnTo>
                      <a:pt x="6087" y="6251"/>
                    </a:lnTo>
                    <a:cubicBezTo>
                      <a:pt x="6339" y="5167"/>
                      <a:pt x="5230" y="5457"/>
                      <a:pt x="5532" y="4436"/>
                    </a:cubicBezTo>
                    <a:cubicBezTo>
                      <a:pt x="5847" y="3403"/>
                      <a:pt x="4701" y="3201"/>
                      <a:pt x="4562" y="2281"/>
                    </a:cubicBezTo>
                    <a:cubicBezTo>
                      <a:pt x="4424" y="1362"/>
                      <a:pt x="4033" y="39"/>
                      <a:pt x="2017" y="1"/>
                    </a:cubicBezTo>
                    <a:cubicBezTo>
                      <a:pt x="2006" y="1"/>
                      <a:pt x="1995" y="1"/>
                      <a:pt x="1984" y="1"/>
                    </a:cubicBezTo>
                    <a:close/>
                  </a:path>
                </a:pathLst>
              </a:custGeom>
              <a:solidFill>
                <a:srgbClr val="CD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2796;p44">
                <a:extLst>
                  <a:ext uri="{FF2B5EF4-FFF2-40B4-BE49-F238E27FC236}">
                    <a16:creationId xmlns:a16="http://schemas.microsoft.com/office/drawing/2014/main" id="{F3D38013-1A19-B935-E06D-6B6FE1D16CC2}"/>
                  </a:ext>
                </a:extLst>
              </p:cNvPr>
              <p:cNvSpPr/>
              <p:nvPr/>
            </p:nvSpPr>
            <p:spPr>
              <a:xfrm>
                <a:off x="6707207" y="1552118"/>
                <a:ext cx="194987" cy="243347"/>
              </a:xfrm>
              <a:custGeom>
                <a:avLst/>
                <a:gdLst/>
                <a:ahLst/>
                <a:cxnLst/>
                <a:rect l="l" t="t" r="r" b="b"/>
                <a:pathLst>
                  <a:path w="2899" h="3618" extrusionOk="0">
                    <a:moveTo>
                      <a:pt x="328" y="1"/>
                    </a:moveTo>
                    <a:cubicBezTo>
                      <a:pt x="328" y="1"/>
                      <a:pt x="479" y="2307"/>
                      <a:pt x="328" y="2496"/>
                    </a:cubicBezTo>
                    <a:cubicBezTo>
                      <a:pt x="190" y="2685"/>
                      <a:pt x="1" y="2785"/>
                      <a:pt x="1" y="2785"/>
                    </a:cubicBezTo>
                    <a:cubicBezTo>
                      <a:pt x="1" y="2785"/>
                      <a:pt x="278" y="3617"/>
                      <a:pt x="1324" y="3617"/>
                    </a:cubicBezTo>
                    <a:cubicBezTo>
                      <a:pt x="2370" y="3617"/>
                      <a:pt x="2899" y="2899"/>
                      <a:pt x="2899" y="2899"/>
                    </a:cubicBezTo>
                    <a:cubicBezTo>
                      <a:pt x="2899" y="2899"/>
                      <a:pt x="2370" y="2697"/>
                      <a:pt x="2294" y="2319"/>
                    </a:cubicBezTo>
                    <a:cubicBezTo>
                      <a:pt x="2206" y="1941"/>
                      <a:pt x="1790" y="1"/>
                      <a:pt x="1790"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2797;p44">
                <a:extLst>
                  <a:ext uri="{FF2B5EF4-FFF2-40B4-BE49-F238E27FC236}">
                    <a16:creationId xmlns:a16="http://schemas.microsoft.com/office/drawing/2014/main" id="{DB9DADB9-E73E-9C9D-3362-A5AA8C8BE25C}"/>
                  </a:ext>
                </a:extLst>
              </p:cNvPr>
              <p:cNvSpPr/>
              <p:nvPr/>
            </p:nvSpPr>
            <p:spPr>
              <a:xfrm>
                <a:off x="6729269" y="1552118"/>
                <a:ext cx="111921" cy="96720"/>
              </a:xfrm>
              <a:custGeom>
                <a:avLst/>
                <a:gdLst/>
                <a:ahLst/>
                <a:cxnLst/>
                <a:rect l="l" t="t" r="r" b="b"/>
                <a:pathLst>
                  <a:path w="1664" h="1438" extrusionOk="0">
                    <a:moveTo>
                      <a:pt x="0" y="1"/>
                    </a:moveTo>
                    <a:cubicBezTo>
                      <a:pt x="0" y="1"/>
                      <a:pt x="38" y="454"/>
                      <a:pt x="51" y="971"/>
                    </a:cubicBezTo>
                    <a:cubicBezTo>
                      <a:pt x="265" y="1235"/>
                      <a:pt x="567" y="1437"/>
                      <a:pt x="996" y="1437"/>
                    </a:cubicBezTo>
                    <a:cubicBezTo>
                      <a:pt x="1311" y="1437"/>
                      <a:pt x="1512" y="1210"/>
                      <a:pt x="1664" y="908"/>
                    </a:cubicBezTo>
                    <a:cubicBezTo>
                      <a:pt x="1550" y="429"/>
                      <a:pt x="1462" y="1"/>
                      <a:pt x="1462" y="1"/>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2798;p44">
                <a:extLst>
                  <a:ext uri="{FF2B5EF4-FFF2-40B4-BE49-F238E27FC236}">
                    <a16:creationId xmlns:a16="http://schemas.microsoft.com/office/drawing/2014/main" id="{6EA9290C-21E7-8AEA-50EF-019DBCC74E97}"/>
                  </a:ext>
                </a:extLst>
              </p:cNvPr>
              <p:cNvSpPr/>
              <p:nvPr/>
            </p:nvSpPr>
            <p:spPr>
              <a:xfrm>
                <a:off x="6659722" y="1421633"/>
                <a:ext cx="193305" cy="203461"/>
              </a:xfrm>
              <a:custGeom>
                <a:avLst/>
                <a:gdLst/>
                <a:ahLst/>
                <a:cxnLst/>
                <a:rect l="l" t="t" r="r" b="b"/>
                <a:pathLst>
                  <a:path w="2874" h="3025" extrusionOk="0">
                    <a:moveTo>
                      <a:pt x="568" y="0"/>
                    </a:moveTo>
                    <a:cubicBezTo>
                      <a:pt x="568" y="0"/>
                      <a:pt x="543" y="517"/>
                      <a:pt x="568" y="1059"/>
                    </a:cubicBezTo>
                    <a:cubicBezTo>
                      <a:pt x="555" y="1046"/>
                      <a:pt x="555" y="1033"/>
                      <a:pt x="555" y="1033"/>
                    </a:cubicBezTo>
                    <a:cubicBezTo>
                      <a:pt x="555" y="1033"/>
                      <a:pt x="415" y="860"/>
                      <a:pt x="285" y="860"/>
                    </a:cubicBezTo>
                    <a:cubicBezTo>
                      <a:pt x="219" y="860"/>
                      <a:pt x="156" y="903"/>
                      <a:pt x="114" y="1033"/>
                    </a:cubicBezTo>
                    <a:cubicBezTo>
                      <a:pt x="1" y="1386"/>
                      <a:pt x="404" y="1752"/>
                      <a:pt x="644" y="1777"/>
                    </a:cubicBezTo>
                    <a:cubicBezTo>
                      <a:pt x="770" y="2369"/>
                      <a:pt x="1122" y="3024"/>
                      <a:pt x="1929" y="3024"/>
                    </a:cubicBezTo>
                    <a:cubicBezTo>
                      <a:pt x="2849" y="3024"/>
                      <a:pt x="2874" y="1084"/>
                      <a:pt x="2874" y="1084"/>
                    </a:cubicBezTo>
                    <a:cubicBezTo>
                      <a:pt x="1261" y="933"/>
                      <a:pt x="568" y="0"/>
                      <a:pt x="568"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2799;p44">
                <a:extLst>
                  <a:ext uri="{FF2B5EF4-FFF2-40B4-BE49-F238E27FC236}">
                    <a16:creationId xmlns:a16="http://schemas.microsoft.com/office/drawing/2014/main" id="{D7F99935-3272-6284-0F14-0AA11EB7C96C}"/>
                  </a:ext>
                </a:extLst>
              </p:cNvPr>
              <p:cNvSpPr/>
              <p:nvPr/>
            </p:nvSpPr>
            <p:spPr>
              <a:xfrm>
                <a:off x="6525874" y="1924201"/>
                <a:ext cx="758558" cy="1977377"/>
              </a:xfrm>
              <a:custGeom>
                <a:avLst/>
                <a:gdLst/>
                <a:ahLst/>
                <a:cxnLst/>
                <a:rect l="l" t="t" r="r" b="b"/>
                <a:pathLst>
                  <a:path w="11278" h="29399" extrusionOk="0">
                    <a:moveTo>
                      <a:pt x="1827" y="0"/>
                    </a:moveTo>
                    <a:cubicBezTo>
                      <a:pt x="1890" y="1197"/>
                      <a:pt x="25" y="3075"/>
                      <a:pt x="25" y="3075"/>
                    </a:cubicBezTo>
                    <a:lnTo>
                      <a:pt x="151" y="7914"/>
                    </a:lnTo>
                    <a:cubicBezTo>
                      <a:pt x="151" y="7914"/>
                      <a:pt x="50" y="9816"/>
                      <a:pt x="50" y="11228"/>
                    </a:cubicBezTo>
                    <a:cubicBezTo>
                      <a:pt x="50" y="12639"/>
                      <a:pt x="0" y="16129"/>
                      <a:pt x="50" y="16999"/>
                    </a:cubicBezTo>
                    <a:cubicBezTo>
                      <a:pt x="101" y="17868"/>
                      <a:pt x="504" y="20867"/>
                      <a:pt x="693" y="22846"/>
                    </a:cubicBezTo>
                    <a:cubicBezTo>
                      <a:pt x="869" y="24811"/>
                      <a:pt x="1336" y="29146"/>
                      <a:pt x="1336" y="29146"/>
                    </a:cubicBezTo>
                    <a:cubicBezTo>
                      <a:pt x="1708" y="29340"/>
                      <a:pt x="2319" y="29397"/>
                      <a:pt x="2907" y="29397"/>
                    </a:cubicBezTo>
                    <a:cubicBezTo>
                      <a:pt x="3733" y="29397"/>
                      <a:pt x="4511" y="29285"/>
                      <a:pt x="4511" y="29285"/>
                    </a:cubicBezTo>
                    <a:cubicBezTo>
                      <a:pt x="4511" y="29285"/>
                      <a:pt x="4662" y="24874"/>
                      <a:pt x="4738" y="23816"/>
                    </a:cubicBezTo>
                    <a:cubicBezTo>
                      <a:pt x="4814" y="22770"/>
                      <a:pt x="4814" y="18221"/>
                      <a:pt x="4864" y="16533"/>
                    </a:cubicBezTo>
                    <a:cubicBezTo>
                      <a:pt x="4914" y="14844"/>
                      <a:pt x="5204" y="11719"/>
                      <a:pt x="5204" y="11719"/>
                    </a:cubicBezTo>
                    <a:cubicBezTo>
                      <a:pt x="5204" y="11719"/>
                      <a:pt x="5998" y="15273"/>
                      <a:pt x="6149" y="16205"/>
                    </a:cubicBezTo>
                    <a:cubicBezTo>
                      <a:pt x="6300" y="17125"/>
                      <a:pt x="6691" y="19507"/>
                      <a:pt x="6867" y="20893"/>
                    </a:cubicBezTo>
                    <a:cubicBezTo>
                      <a:pt x="7044" y="22279"/>
                      <a:pt x="7334" y="25076"/>
                      <a:pt x="7409" y="26361"/>
                    </a:cubicBezTo>
                    <a:cubicBezTo>
                      <a:pt x="7485" y="27634"/>
                      <a:pt x="7762" y="29045"/>
                      <a:pt x="7762" y="29045"/>
                    </a:cubicBezTo>
                    <a:cubicBezTo>
                      <a:pt x="8275" y="29310"/>
                      <a:pt x="8814" y="29398"/>
                      <a:pt x="9305" y="29398"/>
                    </a:cubicBezTo>
                    <a:cubicBezTo>
                      <a:pt x="10287" y="29398"/>
                      <a:pt x="11076" y="29045"/>
                      <a:pt x="11076" y="29045"/>
                    </a:cubicBezTo>
                    <a:cubicBezTo>
                      <a:pt x="11076" y="29045"/>
                      <a:pt x="11127" y="24811"/>
                      <a:pt x="11202" y="23400"/>
                    </a:cubicBezTo>
                    <a:cubicBezTo>
                      <a:pt x="11278" y="22001"/>
                      <a:pt x="10900" y="19406"/>
                      <a:pt x="11001" y="18385"/>
                    </a:cubicBezTo>
                    <a:cubicBezTo>
                      <a:pt x="11101" y="17352"/>
                      <a:pt x="10534" y="15890"/>
                      <a:pt x="10534" y="14504"/>
                    </a:cubicBezTo>
                    <a:cubicBezTo>
                      <a:pt x="10534" y="13118"/>
                      <a:pt x="9073" y="8708"/>
                      <a:pt x="9073" y="8708"/>
                    </a:cubicBezTo>
                    <a:lnTo>
                      <a:pt x="8606" y="3453"/>
                    </a:lnTo>
                    <a:cubicBezTo>
                      <a:pt x="6918" y="2533"/>
                      <a:pt x="6401"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800;p44">
                <a:extLst>
                  <a:ext uri="{FF2B5EF4-FFF2-40B4-BE49-F238E27FC236}">
                    <a16:creationId xmlns:a16="http://schemas.microsoft.com/office/drawing/2014/main" id="{03ECE9E1-81F5-9347-560F-6DA31BA671F6}"/>
                  </a:ext>
                </a:extLst>
              </p:cNvPr>
              <p:cNvSpPr/>
              <p:nvPr/>
            </p:nvSpPr>
            <p:spPr>
              <a:xfrm>
                <a:off x="6527555" y="2303011"/>
                <a:ext cx="739120" cy="834898"/>
              </a:xfrm>
              <a:custGeom>
                <a:avLst/>
                <a:gdLst/>
                <a:ahLst/>
                <a:cxnLst/>
                <a:rect l="l" t="t" r="r" b="b"/>
                <a:pathLst>
                  <a:path w="10989" h="12413" extrusionOk="0">
                    <a:moveTo>
                      <a:pt x="63" y="1"/>
                    </a:moveTo>
                    <a:lnTo>
                      <a:pt x="126" y="2282"/>
                    </a:lnTo>
                    <a:cubicBezTo>
                      <a:pt x="126" y="2282"/>
                      <a:pt x="25" y="4184"/>
                      <a:pt x="25" y="5596"/>
                    </a:cubicBezTo>
                    <a:cubicBezTo>
                      <a:pt x="25" y="6402"/>
                      <a:pt x="0" y="7864"/>
                      <a:pt x="0" y="9149"/>
                    </a:cubicBezTo>
                    <a:cubicBezTo>
                      <a:pt x="378" y="9489"/>
                      <a:pt x="945" y="9830"/>
                      <a:pt x="1802" y="10082"/>
                    </a:cubicBezTo>
                    <a:cubicBezTo>
                      <a:pt x="3239" y="10510"/>
                      <a:pt x="4259" y="10951"/>
                      <a:pt x="4839" y="11216"/>
                    </a:cubicBezTo>
                    <a:cubicBezTo>
                      <a:pt x="4839" y="11102"/>
                      <a:pt x="4839" y="11002"/>
                      <a:pt x="4839" y="10901"/>
                    </a:cubicBezTo>
                    <a:cubicBezTo>
                      <a:pt x="4889" y="9212"/>
                      <a:pt x="5179" y="6087"/>
                      <a:pt x="5179" y="6087"/>
                    </a:cubicBezTo>
                    <a:cubicBezTo>
                      <a:pt x="5179" y="6087"/>
                      <a:pt x="5973" y="9641"/>
                      <a:pt x="6124" y="10573"/>
                    </a:cubicBezTo>
                    <a:cubicBezTo>
                      <a:pt x="6137" y="10661"/>
                      <a:pt x="6162" y="10762"/>
                      <a:pt x="6175" y="10875"/>
                    </a:cubicBezTo>
                    <a:cubicBezTo>
                      <a:pt x="6691" y="11216"/>
                      <a:pt x="7485" y="11632"/>
                      <a:pt x="8443" y="11770"/>
                    </a:cubicBezTo>
                    <a:cubicBezTo>
                      <a:pt x="9211" y="11884"/>
                      <a:pt x="10169" y="12148"/>
                      <a:pt x="10988" y="12413"/>
                    </a:cubicBezTo>
                    <a:cubicBezTo>
                      <a:pt x="10963" y="11417"/>
                      <a:pt x="10509" y="10119"/>
                      <a:pt x="10509" y="8872"/>
                    </a:cubicBezTo>
                    <a:cubicBezTo>
                      <a:pt x="10509" y="7486"/>
                      <a:pt x="9048" y="3076"/>
                      <a:pt x="9048" y="3076"/>
                    </a:cubicBezTo>
                    <a:lnTo>
                      <a:pt x="8859" y="870"/>
                    </a:lnTo>
                    <a:lnTo>
                      <a:pt x="63"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2801;p44">
                <a:extLst>
                  <a:ext uri="{FF2B5EF4-FFF2-40B4-BE49-F238E27FC236}">
                    <a16:creationId xmlns:a16="http://schemas.microsoft.com/office/drawing/2014/main" id="{35DF8573-2FF6-C963-3CFA-9CA081919BE8}"/>
                  </a:ext>
                </a:extLst>
              </p:cNvPr>
              <p:cNvSpPr/>
              <p:nvPr/>
            </p:nvSpPr>
            <p:spPr>
              <a:xfrm>
                <a:off x="6595354" y="1742800"/>
                <a:ext cx="106809" cy="295002"/>
              </a:xfrm>
              <a:custGeom>
                <a:avLst/>
                <a:gdLst/>
                <a:ahLst/>
                <a:cxnLst/>
                <a:rect l="l" t="t" r="r" b="b"/>
                <a:pathLst>
                  <a:path w="1588" h="4386" extrusionOk="0">
                    <a:moveTo>
                      <a:pt x="1071" y="1"/>
                    </a:moveTo>
                    <a:lnTo>
                      <a:pt x="0" y="240"/>
                    </a:lnTo>
                    <a:lnTo>
                      <a:pt x="731" y="4386"/>
                    </a:lnTo>
                    <a:lnTo>
                      <a:pt x="1588" y="4386"/>
                    </a:lnTo>
                    <a:lnTo>
                      <a:pt x="1071" y="1"/>
                    </a:ln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2802;p44">
                <a:extLst>
                  <a:ext uri="{FF2B5EF4-FFF2-40B4-BE49-F238E27FC236}">
                    <a16:creationId xmlns:a16="http://schemas.microsoft.com/office/drawing/2014/main" id="{7F7E04D4-790D-6BD8-CCA8-BC6CB4D3422B}"/>
                  </a:ext>
                </a:extLst>
              </p:cNvPr>
              <p:cNvSpPr/>
              <p:nvPr/>
            </p:nvSpPr>
            <p:spPr>
              <a:xfrm>
                <a:off x="6914840" y="1742800"/>
                <a:ext cx="106876" cy="295002"/>
              </a:xfrm>
              <a:custGeom>
                <a:avLst/>
                <a:gdLst/>
                <a:ahLst/>
                <a:cxnLst/>
                <a:rect l="l" t="t" r="r" b="b"/>
                <a:pathLst>
                  <a:path w="1589" h="4386" extrusionOk="0">
                    <a:moveTo>
                      <a:pt x="517" y="1"/>
                    </a:moveTo>
                    <a:lnTo>
                      <a:pt x="1" y="4386"/>
                    </a:lnTo>
                    <a:lnTo>
                      <a:pt x="858" y="4386"/>
                    </a:lnTo>
                    <a:lnTo>
                      <a:pt x="1589" y="240"/>
                    </a:lnTo>
                    <a:lnTo>
                      <a:pt x="517" y="1"/>
                    </a:ln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2803;p44">
                <a:extLst>
                  <a:ext uri="{FF2B5EF4-FFF2-40B4-BE49-F238E27FC236}">
                    <a16:creationId xmlns:a16="http://schemas.microsoft.com/office/drawing/2014/main" id="{2D14ABEE-B556-9C2C-3338-1C1FF6E51DFC}"/>
                  </a:ext>
                </a:extLst>
              </p:cNvPr>
              <p:cNvSpPr/>
              <p:nvPr/>
            </p:nvSpPr>
            <p:spPr>
              <a:xfrm>
                <a:off x="7052992" y="3326038"/>
                <a:ext cx="61072" cy="86496"/>
              </a:xfrm>
              <a:custGeom>
                <a:avLst/>
                <a:gdLst/>
                <a:ahLst/>
                <a:cxnLst/>
                <a:rect l="l" t="t" r="r" b="b"/>
                <a:pathLst>
                  <a:path w="908" h="1286" fill="none" extrusionOk="0">
                    <a:moveTo>
                      <a:pt x="1" y="0"/>
                    </a:moveTo>
                    <a:cubicBezTo>
                      <a:pt x="1" y="0"/>
                      <a:pt x="26" y="870"/>
                      <a:pt x="908" y="1285"/>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804;p44">
                <a:extLst>
                  <a:ext uri="{FF2B5EF4-FFF2-40B4-BE49-F238E27FC236}">
                    <a16:creationId xmlns:a16="http://schemas.microsoft.com/office/drawing/2014/main" id="{7A75DD4F-D06C-16CC-F807-D587536C7A63}"/>
                  </a:ext>
                </a:extLst>
              </p:cNvPr>
              <p:cNvSpPr/>
              <p:nvPr/>
            </p:nvSpPr>
            <p:spPr>
              <a:xfrm>
                <a:off x="7083528" y="3428543"/>
                <a:ext cx="62754" cy="23003"/>
              </a:xfrm>
              <a:custGeom>
                <a:avLst/>
                <a:gdLst/>
                <a:ahLst/>
                <a:cxnLst/>
                <a:rect l="l" t="t" r="r" b="b"/>
                <a:pathLst>
                  <a:path w="933" h="342" fill="none" extrusionOk="0">
                    <a:moveTo>
                      <a:pt x="0" y="1"/>
                    </a:moveTo>
                    <a:cubicBezTo>
                      <a:pt x="0" y="1"/>
                      <a:pt x="454" y="253"/>
                      <a:pt x="933" y="341"/>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2805;p44">
                <a:extLst>
                  <a:ext uri="{FF2B5EF4-FFF2-40B4-BE49-F238E27FC236}">
                    <a16:creationId xmlns:a16="http://schemas.microsoft.com/office/drawing/2014/main" id="{C0DBB106-A108-24D5-AA9E-65039902DF92}"/>
                  </a:ext>
                </a:extLst>
              </p:cNvPr>
              <p:cNvSpPr/>
              <p:nvPr/>
            </p:nvSpPr>
            <p:spPr>
              <a:xfrm>
                <a:off x="6670752" y="3326038"/>
                <a:ext cx="61946" cy="86496"/>
              </a:xfrm>
              <a:custGeom>
                <a:avLst/>
                <a:gdLst/>
                <a:ahLst/>
                <a:cxnLst/>
                <a:rect l="l" t="t" r="r" b="b"/>
                <a:pathLst>
                  <a:path w="921" h="1286" fill="none" extrusionOk="0">
                    <a:moveTo>
                      <a:pt x="921" y="0"/>
                    </a:moveTo>
                    <a:cubicBezTo>
                      <a:pt x="921" y="0"/>
                      <a:pt x="555" y="958"/>
                      <a:pt x="1" y="1285"/>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2806;p44">
                <a:extLst>
                  <a:ext uri="{FF2B5EF4-FFF2-40B4-BE49-F238E27FC236}">
                    <a16:creationId xmlns:a16="http://schemas.microsoft.com/office/drawing/2014/main" id="{E5E382A7-62A4-7163-5251-80CC7A7324E4}"/>
                  </a:ext>
                </a:extLst>
              </p:cNvPr>
              <p:cNvSpPr/>
              <p:nvPr/>
            </p:nvSpPr>
            <p:spPr>
              <a:xfrm>
                <a:off x="6709763" y="2001349"/>
                <a:ext cx="117840" cy="188933"/>
              </a:xfrm>
              <a:custGeom>
                <a:avLst/>
                <a:gdLst/>
                <a:ahLst/>
                <a:cxnLst/>
                <a:rect l="l" t="t" r="r" b="b"/>
                <a:pathLst>
                  <a:path w="1752" h="2809" extrusionOk="0">
                    <a:moveTo>
                      <a:pt x="215" y="0"/>
                    </a:moveTo>
                    <a:cubicBezTo>
                      <a:pt x="215" y="0"/>
                      <a:pt x="38" y="302"/>
                      <a:pt x="139" y="643"/>
                    </a:cubicBezTo>
                    <a:cubicBezTo>
                      <a:pt x="252" y="996"/>
                      <a:pt x="0" y="1159"/>
                      <a:pt x="252" y="1575"/>
                    </a:cubicBezTo>
                    <a:cubicBezTo>
                      <a:pt x="504" y="1978"/>
                      <a:pt x="252" y="2293"/>
                      <a:pt x="555" y="2646"/>
                    </a:cubicBezTo>
                    <a:cubicBezTo>
                      <a:pt x="660" y="2768"/>
                      <a:pt x="828" y="2809"/>
                      <a:pt x="1005" y="2809"/>
                    </a:cubicBezTo>
                    <a:cubicBezTo>
                      <a:pt x="1360" y="2809"/>
                      <a:pt x="1752" y="2646"/>
                      <a:pt x="1752" y="2646"/>
                    </a:cubicBezTo>
                    <a:cubicBezTo>
                      <a:pt x="1752" y="2646"/>
                      <a:pt x="1727" y="1739"/>
                      <a:pt x="1462" y="1411"/>
                    </a:cubicBezTo>
                    <a:cubicBezTo>
                      <a:pt x="1210" y="1071"/>
                      <a:pt x="1223" y="781"/>
                      <a:pt x="920" y="542"/>
                    </a:cubicBezTo>
                    <a:cubicBezTo>
                      <a:pt x="605" y="302"/>
                      <a:pt x="605" y="139"/>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2807;p44">
                <a:extLst>
                  <a:ext uri="{FF2B5EF4-FFF2-40B4-BE49-F238E27FC236}">
                    <a16:creationId xmlns:a16="http://schemas.microsoft.com/office/drawing/2014/main" id="{8C77FA73-D178-1D52-2369-DEB29B77E65D}"/>
                  </a:ext>
                </a:extLst>
              </p:cNvPr>
              <p:cNvSpPr/>
              <p:nvPr/>
            </p:nvSpPr>
            <p:spPr>
              <a:xfrm>
                <a:off x="6420544" y="2105467"/>
                <a:ext cx="547765" cy="165460"/>
              </a:xfrm>
              <a:custGeom>
                <a:avLst/>
                <a:gdLst/>
                <a:ahLst/>
                <a:cxnLst/>
                <a:rect l="l" t="t" r="r" b="b"/>
                <a:pathLst>
                  <a:path w="8144" h="2460" extrusionOk="0">
                    <a:moveTo>
                      <a:pt x="6992" y="1"/>
                    </a:moveTo>
                    <a:cubicBezTo>
                      <a:pt x="6590" y="1"/>
                      <a:pt x="6457" y="257"/>
                      <a:pt x="6178" y="257"/>
                    </a:cubicBezTo>
                    <a:cubicBezTo>
                      <a:pt x="6162" y="257"/>
                      <a:pt x="6145" y="256"/>
                      <a:pt x="6128" y="254"/>
                    </a:cubicBezTo>
                    <a:cubicBezTo>
                      <a:pt x="5903" y="222"/>
                      <a:pt x="5806" y="72"/>
                      <a:pt x="5634" y="72"/>
                    </a:cubicBezTo>
                    <a:cubicBezTo>
                      <a:pt x="5537" y="72"/>
                      <a:pt x="5416" y="120"/>
                      <a:pt x="5233" y="267"/>
                    </a:cubicBezTo>
                    <a:cubicBezTo>
                      <a:pt x="5116" y="362"/>
                      <a:pt x="5013" y="395"/>
                      <a:pt x="4918" y="395"/>
                    </a:cubicBezTo>
                    <a:cubicBezTo>
                      <a:pt x="4716" y="395"/>
                      <a:pt x="4551" y="249"/>
                      <a:pt x="4371" y="249"/>
                    </a:cubicBezTo>
                    <a:cubicBezTo>
                      <a:pt x="4278" y="249"/>
                      <a:pt x="4181" y="288"/>
                      <a:pt x="4074" y="405"/>
                    </a:cubicBezTo>
                    <a:cubicBezTo>
                      <a:pt x="3906" y="594"/>
                      <a:pt x="3760" y="636"/>
                      <a:pt x="3610" y="636"/>
                    </a:cubicBezTo>
                    <a:cubicBezTo>
                      <a:pt x="3485" y="636"/>
                      <a:pt x="3358" y="607"/>
                      <a:pt x="3212" y="607"/>
                    </a:cubicBezTo>
                    <a:cubicBezTo>
                      <a:pt x="3111" y="607"/>
                      <a:pt x="3001" y="621"/>
                      <a:pt x="2876" y="670"/>
                    </a:cubicBezTo>
                    <a:cubicBezTo>
                      <a:pt x="2788" y="706"/>
                      <a:pt x="2715" y="721"/>
                      <a:pt x="2652" y="721"/>
                    </a:cubicBezTo>
                    <a:cubicBezTo>
                      <a:pt x="2437" y="721"/>
                      <a:pt x="2338" y="556"/>
                      <a:pt x="2158" y="556"/>
                    </a:cubicBezTo>
                    <a:cubicBezTo>
                      <a:pt x="2081" y="556"/>
                      <a:pt x="1990" y="586"/>
                      <a:pt x="1868" y="670"/>
                    </a:cubicBezTo>
                    <a:cubicBezTo>
                      <a:pt x="1377" y="1023"/>
                      <a:pt x="961" y="821"/>
                      <a:pt x="848" y="1161"/>
                    </a:cubicBezTo>
                    <a:cubicBezTo>
                      <a:pt x="797" y="1302"/>
                      <a:pt x="648" y="1308"/>
                      <a:pt x="490" y="1308"/>
                    </a:cubicBezTo>
                    <a:cubicBezTo>
                      <a:pt x="476" y="1308"/>
                      <a:pt x="461" y="1308"/>
                      <a:pt x="446" y="1308"/>
                    </a:cubicBezTo>
                    <a:cubicBezTo>
                      <a:pt x="223" y="1308"/>
                      <a:pt x="0" y="1320"/>
                      <a:pt x="29" y="1703"/>
                    </a:cubicBezTo>
                    <a:cubicBezTo>
                      <a:pt x="92" y="2384"/>
                      <a:pt x="571" y="2459"/>
                      <a:pt x="571" y="2459"/>
                    </a:cubicBezTo>
                    <a:lnTo>
                      <a:pt x="8144" y="2333"/>
                    </a:lnTo>
                    <a:cubicBezTo>
                      <a:pt x="8144" y="2333"/>
                      <a:pt x="7740" y="103"/>
                      <a:pt x="7161" y="15"/>
                    </a:cubicBezTo>
                    <a:cubicBezTo>
                      <a:pt x="7099" y="5"/>
                      <a:pt x="7043" y="1"/>
                      <a:pt x="6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2808;p44">
                <a:extLst>
                  <a:ext uri="{FF2B5EF4-FFF2-40B4-BE49-F238E27FC236}">
                    <a16:creationId xmlns:a16="http://schemas.microsoft.com/office/drawing/2014/main" id="{2B375A46-63B4-E6D6-1CB7-2052C074F93B}"/>
                  </a:ext>
                </a:extLst>
              </p:cNvPr>
              <p:cNvSpPr/>
              <p:nvPr/>
            </p:nvSpPr>
            <p:spPr>
              <a:xfrm>
                <a:off x="6729269" y="2150464"/>
                <a:ext cx="151739" cy="152613"/>
              </a:xfrm>
              <a:custGeom>
                <a:avLst/>
                <a:gdLst/>
                <a:ahLst/>
                <a:cxnLst/>
                <a:rect l="l" t="t" r="r" b="b"/>
                <a:pathLst>
                  <a:path w="2256" h="2269" extrusionOk="0">
                    <a:moveTo>
                      <a:pt x="1122" y="1"/>
                    </a:moveTo>
                    <a:cubicBezTo>
                      <a:pt x="504" y="1"/>
                      <a:pt x="0" y="517"/>
                      <a:pt x="0" y="1135"/>
                    </a:cubicBezTo>
                    <a:cubicBezTo>
                      <a:pt x="0" y="1765"/>
                      <a:pt x="504" y="2269"/>
                      <a:pt x="1122" y="2269"/>
                    </a:cubicBezTo>
                    <a:cubicBezTo>
                      <a:pt x="1752" y="2269"/>
                      <a:pt x="2256" y="1765"/>
                      <a:pt x="2256" y="1135"/>
                    </a:cubicBezTo>
                    <a:cubicBezTo>
                      <a:pt x="2256" y="517"/>
                      <a:pt x="1752" y="1"/>
                      <a:pt x="1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809;p44">
                <a:extLst>
                  <a:ext uri="{FF2B5EF4-FFF2-40B4-BE49-F238E27FC236}">
                    <a16:creationId xmlns:a16="http://schemas.microsoft.com/office/drawing/2014/main" id="{5404323E-96EE-6870-7F5A-804CD99FA177}"/>
                  </a:ext>
                </a:extLst>
              </p:cNvPr>
              <p:cNvSpPr/>
              <p:nvPr/>
            </p:nvSpPr>
            <p:spPr>
              <a:xfrm>
                <a:off x="6564817" y="2169970"/>
                <a:ext cx="152613" cy="152613"/>
              </a:xfrm>
              <a:custGeom>
                <a:avLst/>
                <a:gdLst/>
                <a:ahLst/>
                <a:cxnLst/>
                <a:rect l="l" t="t" r="r" b="b"/>
                <a:pathLst>
                  <a:path w="2269" h="2269" extrusionOk="0">
                    <a:moveTo>
                      <a:pt x="1135" y="1"/>
                    </a:moveTo>
                    <a:cubicBezTo>
                      <a:pt x="505" y="1"/>
                      <a:pt x="1" y="505"/>
                      <a:pt x="1" y="1135"/>
                    </a:cubicBezTo>
                    <a:cubicBezTo>
                      <a:pt x="1" y="1752"/>
                      <a:pt x="505" y="2269"/>
                      <a:pt x="1135" y="2269"/>
                    </a:cubicBezTo>
                    <a:cubicBezTo>
                      <a:pt x="1765" y="2269"/>
                      <a:pt x="2269" y="1752"/>
                      <a:pt x="2269" y="1135"/>
                    </a:cubicBezTo>
                    <a:cubicBezTo>
                      <a:pt x="2269" y="505"/>
                      <a:pt x="1765" y="1"/>
                      <a:pt x="1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2810;p44">
                <a:extLst>
                  <a:ext uri="{FF2B5EF4-FFF2-40B4-BE49-F238E27FC236}">
                    <a16:creationId xmlns:a16="http://schemas.microsoft.com/office/drawing/2014/main" id="{D1826351-F877-7B65-C9D5-285FCDF08E3E}"/>
                  </a:ext>
                </a:extLst>
              </p:cNvPr>
              <p:cNvSpPr/>
              <p:nvPr/>
            </p:nvSpPr>
            <p:spPr>
              <a:xfrm>
                <a:off x="6915714" y="2038409"/>
                <a:ext cx="383113" cy="426092"/>
              </a:xfrm>
              <a:custGeom>
                <a:avLst/>
                <a:gdLst/>
                <a:ahLst/>
                <a:cxnLst/>
                <a:rect l="l" t="t" r="r" b="b"/>
                <a:pathLst>
                  <a:path w="5696" h="6335" extrusionOk="0">
                    <a:moveTo>
                      <a:pt x="3069" y="1"/>
                    </a:moveTo>
                    <a:cubicBezTo>
                      <a:pt x="1826" y="1"/>
                      <a:pt x="660" y="1106"/>
                      <a:pt x="353" y="2662"/>
                    </a:cubicBezTo>
                    <a:cubicBezTo>
                      <a:pt x="0" y="4389"/>
                      <a:pt x="832" y="6014"/>
                      <a:pt x="2218" y="6291"/>
                    </a:cubicBezTo>
                    <a:cubicBezTo>
                      <a:pt x="2358" y="6321"/>
                      <a:pt x="2497" y="6335"/>
                      <a:pt x="2636" y="6335"/>
                    </a:cubicBezTo>
                    <a:cubicBezTo>
                      <a:pt x="3865" y="6335"/>
                      <a:pt x="5026" y="5221"/>
                      <a:pt x="5343" y="3670"/>
                    </a:cubicBezTo>
                    <a:cubicBezTo>
                      <a:pt x="5696" y="1944"/>
                      <a:pt x="4852" y="319"/>
                      <a:pt x="3478" y="41"/>
                    </a:cubicBezTo>
                    <a:cubicBezTo>
                      <a:pt x="3341" y="14"/>
                      <a:pt x="3205" y="1"/>
                      <a:pt x="3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2811;p44">
                <a:extLst>
                  <a:ext uri="{FF2B5EF4-FFF2-40B4-BE49-F238E27FC236}">
                    <a16:creationId xmlns:a16="http://schemas.microsoft.com/office/drawing/2014/main" id="{C28393AA-B27B-B582-BFEE-B706EF5FDA71}"/>
                  </a:ext>
                </a:extLst>
              </p:cNvPr>
              <p:cNvSpPr/>
              <p:nvPr/>
            </p:nvSpPr>
            <p:spPr>
              <a:xfrm>
                <a:off x="7055548" y="2042848"/>
                <a:ext cx="114477" cy="419568"/>
              </a:xfrm>
              <a:custGeom>
                <a:avLst/>
                <a:gdLst/>
                <a:ahLst/>
                <a:cxnLst/>
                <a:rect l="l" t="t" r="r" b="b"/>
                <a:pathLst>
                  <a:path w="1702" h="6238" extrusionOk="0">
                    <a:moveTo>
                      <a:pt x="1500" y="0"/>
                    </a:moveTo>
                    <a:cubicBezTo>
                      <a:pt x="1475" y="127"/>
                      <a:pt x="1437" y="303"/>
                      <a:pt x="1424" y="517"/>
                    </a:cubicBezTo>
                    <a:cubicBezTo>
                      <a:pt x="1374" y="1185"/>
                      <a:pt x="1311" y="1336"/>
                      <a:pt x="1122" y="1878"/>
                    </a:cubicBezTo>
                    <a:cubicBezTo>
                      <a:pt x="1021" y="2168"/>
                      <a:pt x="958" y="2508"/>
                      <a:pt x="908" y="2848"/>
                    </a:cubicBezTo>
                    <a:cubicBezTo>
                      <a:pt x="870" y="3151"/>
                      <a:pt x="820" y="3466"/>
                      <a:pt x="731" y="3730"/>
                    </a:cubicBezTo>
                    <a:cubicBezTo>
                      <a:pt x="656" y="3970"/>
                      <a:pt x="542" y="4197"/>
                      <a:pt x="429" y="4411"/>
                    </a:cubicBezTo>
                    <a:cubicBezTo>
                      <a:pt x="290" y="4688"/>
                      <a:pt x="152" y="4953"/>
                      <a:pt x="127" y="5205"/>
                    </a:cubicBezTo>
                    <a:cubicBezTo>
                      <a:pt x="89" y="5494"/>
                      <a:pt x="26" y="5961"/>
                      <a:pt x="1" y="6188"/>
                    </a:cubicBezTo>
                    <a:cubicBezTo>
                      <a:pt x="38" y="6213"/>
                      <a:pt x="89" y="6225"/>
                      <a:pt x="139" y="6225"/>
                    </a:cubicBezTo>
                    <a:cubicBezTo>
                      <a:pt x="152" y="6238"/>
                      <a:pt x="177" y="6238"/>
                      <a:pt x="190" y="6238"/>
                    </a:cubicBezTo>
                    <a:cubicBezTo>
                      <a:pt x="227" y="6011"/>
                      <a:pt x="290" y="5520"/>
                      <a:pt x="328" y="5217"/>
                    </a:cubicBezTo>
                    <a:cubicBezTo>
                      <a:pt x="353" y="5016"/>
                      <a:pt x="479" y="4776"/>
                      <a:pt x="605" y="4512"/>
                    </a:cubicBezTo>
                    <a:cubicBezTo>
                      <a:pt x="731" y="4285"/>
                      <a:pt x="845" y="4045"/>
                      <a:pt x="933" y="3793"/>
                    </a:cubicBezTo>
                    <a:cubicBezTo>
                      <a:pt x="1021" y="3516"/>
                      <a:pt x="1072" y="3189"/>
                      <a:pt x="1109" y="2886"/>
                    </a:cubicBezTo>
                    <a:cubicBezTo>
                      <a:pt x="1160" y="2558"/>
                      <a:pt x="1223" y="2218"/>
                      <a:pt x="1311" y="1941"/>
                    </a:cubicBezTo>
                    <a:cubicBezTo>
                      <a:pt x="1500" y="1412"/>
                      <a:pt x="1576" y="1223"/>
                      <a:pt x="1626" y="530"/>
                    </a:cubicBezTo>
                    <a:cubicBezTo>
                      <a:pt x="1639" y="328"/>
                      <a:pt x="1664" y="177"/>
                      <a:pt x="1702" y="63"/>
                    </a:cubicBezTo>
                    <a:cubicBezTo>
                      <a:pt x="1626" y="38"/>
                      <a:pt x="1563" y="13"/>
                      <a:pt x="1500"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2812;p44">
                <a:extLst>
                  <a:ext uri="{FF2B5EF4-FFF2-40B4-BE49-F238E27FC236}">
                    <a16:creationId xmlns:a16="http://schemas.microsoft.com/office/drawing/2014/main" id="{5027D3FE-CEEA-FA90-D3AB-2D7B3A06FB00}"/>
                  </a:ext>
                </a:extLst>
              </p:cNvPr>
              <p:cNvSpPr/>
              <p:nvPr/>
            </p:nvSpPr>
            <p:spPr>
              <a:xfrm>
                <a:off x="7143726" y="2086904"/>
                <a:ext cx="94971" cy="367912"/>
              </a:xfrm>
              <a:custGeom>
                <a:avLst/>
                <a:gdLst/>
                <a:ahLst/>
                <a:cxnLst/>
                <a:rect l="l" t="t" r="r" b="b"/>
                <a:pathLst>
                  <a:path w="1412" h="5470" extrusionOk="0">
                    <a:moveTo>
                      <a:pt x="1260" y="1"/>
                    </a:moveTo>
                    <a:cubicBezTo>
                      <a:pt x="1197" y="165"/>
                      <a:pt x="1147" y="379"/>
                      <a:pt x="1134" y="643"/>
                    </a:cubicBezTo>
                    <a:cubicBezTo>
                      <a:pt x="1122" y="1299"/>
                      <a:pt x="1021" y="1992"/>
                      <a:pt x="882" y="2420"/>
                    </a:cubicBezTo>
                    <a:cubicBezTo>
                      <a:pt x="832" y="2571"/>
                      <a:pt x="756" y="2697"/>
                      <a:pt x="668" y="2836"/>
                    </a:cubicBezTo>
                    <a:cubicBezTo>
                      <a:pt x="517" y="3088"/>
                      <a:pt x="365" y="3340"/>
                      <a:pt x="378" y="3768"/>
                    </a:cubicBezTo>
                    <a:cubicBezTo>
                      <a:pt x="403" y="4348"/>
                      <a:pt x="164" y="5104"/>
                      <a:pt x="0" y="5470"/>
                    </a:cubicBezTo>
                    <a:cubicBezTo>
                      <a:pt x="88" y="5432"/>
                      <a:pt x="189" y="5394"/>
                      <a:pt x="277" y="5356"/>
                    </a:cubicBezTo>
                    <a:cubicBezTo>
                      <a:pt x="428" y="4928"/>
                      <a:pt x="605" y="4285"/>
                      <a:pt x="580" y="3768"/>
                    </a:cubicBezTo>
                    <a:cubicBezTo>
                      <a:pt x="567" y="3390"/>
                      <a:pt x="706" y="3176"/>
                      <a:pt x="844" y="2937"/>
                    </a:cubicBezTo>
                    <a:cubicBezTo>
                      <a:pt x="933" y="2798"/>
                      <a:pt x="1021" y="2660"/>
                      <a:pt x="1084" y="2483"/>
                    </a:cubicBezTo>
                    <a:cubicBezTo>
                      <a:pt x="1222" y="2042"/>
                      <a:pt x="1323" y="1324"/>
                      <a:pt x="1336" y="643"/>
                    </a:cubicBezTo>
                    <a:cubicBezTo>
                      <a:pt x="1348" y="467"/>
                      <a:pt x="1374" y="316"/>
                      <a:pt x="1411" y="190"/>
                    </a:cubicBezTo>
                    <a:cubicBezTo>
                      <a:pt x="1361" y="127"/>
                      <a:pt x="1311" y="64"/>
                      <a:pt x="1260"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2813;p44">
                <a:extLst>
                  <a:ext uri="{FF2B5EF4-FFF2-40B4-BE49-F238E27FC236}">
                    <a16:creationId xmlns:a16="http://schemas.microsoft.com/office/drawing/2014/main" id="{04F7F022-FB6B-6702-D56C-A8F8557690CC}"/>
                  </a:ext>
                </a:extLst>
              </p:cNvPr>
              <p:cNvSpPr/>
              <p:nvPr/>
            </p:nvSpPr>
            <p:spPr>
              <a:xfrm>
                <a:off x="6975912" y="2038611"/>
                <a:ext cx="135663" cy="376387"/>
              </a:xfrm>
              <a:custGeom>
                <a:avLst/>
                <a:gdLst/>
                <a:ahLst/>
                <a:cxnLst/>
                <a:rect l="l" t="t" r="r" b="b"/>
                <a:pathLst>
                  <a:path w="2017" h="5596" extrusionOk="0">
                    <a:moveTo>
                      <a:pt x="2016" y="0"/>
                    </a:moveTo>
                    <a:lnTo>
                      <a:pt x="2016" y="0"/>
                    </a:lnTo>
                    <a:cubicBezTo>
                      <a:pt x="1903" y="13"/>
                      <a:pt x="1802" y="26"/>
                      <a:pt x="1689" y="51"/>
                    </a:cubicBezTo>
                    <a:cubicBezTo>
                      <a:pt x="1449" y="341"/>
                      <a:pt x="1185" y="744"/>
                      <a:pt x="1197" y="1109"/>
                    </a:cubicBezTo>
                    <a:cubicBezTo>
                      <a:pt x="1197" y="1412"/>
                      <a:pt x="1096" y="1626"/>
                      <a:pt x="970" y="1840"/>
                    </a:cubicBezTo>
                    <a:cubicBezTo>
                      <a:pt x="870" y="2042"/>
                      <a:pt x="769" y="2243"/>
                      <a:pt x="744" y="2521"/>
                    </a:cubicBezTo>
                    <a:cubicBezTo>
                      <a:pt x="744" y="2621"/>
                      <a:pt x="731" y="2747"/>
                      <a:pt x="731" y="2886"/>
                    </a:cubicBezTo>
                    <a:cubicBezTo>
                      <a:pt x="718" y="3403"/>
                      <a:pt x="706" y="4108"/>
                      <a:pt x="365" y="4751"/>
                    </a:cubicBezTo>
                    <a:lnTo>
                      <a:pt x="227" y="5003"/>
                    </a:lnTo>
                    <a:cubicBezTo>
                      <a:pt x="126" y="5179"/>
                      <a:pt x="50" y="5305"/>
                      <a:pt x="0" y="5431"/>
                    </a:cubicBezTo>
                    <a:cubicBezTo>
                      <a:pt x="38" y="5482"/>
                      <a:pt x="88" y="5545"/>
                      <a:pt x="139" y="5595"/>
                    </a:cubicBezTo>
                    <a:cubicBezTo>
                      <a:pt x="189" y="5482"/>
                      <a:pt x="277" y="5318"/>
                      <a:pt x="403" y="5104"/>
                    </a:cubicBezTo>
                    <a:lnTo>
                      <a:pt x="542" y="4839"/>
                    </a:lnTo>
                    <a:cubicBezTo>
                      <a:pt x="907" y="4171"/>
                      <a:pt x="933" y="3428"/>
                      <a:pt x="945" y="2899"/>
                    </a:cubicBezTo>
                    <a:cubicBezTo>
                      <a:pt x="945" y="2760"/>
                      <a:pt x="945" y="2634"/>
                      <a:pt x="958" y="2533"/>
                    </a:cubicBezTo>
                    <a:cubicBezTo>
                      <a:pt x="970" y="2306"/>
                      <a:pt x="1059" y="2130"/>
                      <a:pt x="1159" y="1941"/>
                    </a:cubicBezTo>
                    <a:cubicBezTo>
                      <a:pt x="1285" y="1702"/>
                      <a:pt x="1411" y="1462"/>
                      <a:pt x="1399" y="1097"/>
                    </a:cubicBezTo>
                    <a:cubicBezTo>
                      <a:pt x="1399" y="719"/>
                      <a:pt x="1764" y="253"/>
                      <a:pt x="2016"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2814;p44">
                <a:extLst>
                  <a:ext uri="{FF2B5EF4-FFF2-40B4-BE49-F238E27FC236}">
                    <a16:creationId xmlns:a16="http://schemas.microsoft.com/office/drawing/2014/main" id="{7F724D86-30F5-1BA5-39C5-0CBBA2078925}"/>
                  </a:ext>
                </a:extLst>
              </p:cNvPr>
              <p:cNvSpPr/>
              <p:nvPr/>
            </p:nvSpPr>
            <p:spPr>
              <a:xfrm>
                <a:off x="6409715" y="2303885"/>
                <a:ext cx="887428" cy="546757"/>
              </a:xfrm>
              <a:custGeom>
                <a:avLst/>
                <a:gdLst/>
                <a:ahLst/>
                <a:cxnLst/>
                <a:rect l="l" t="t" r="r" b="b"/>
                <a:pathLst>
                  <a:path w="13194" h="8129" extrusionOk="0">
                    <a:moveTo>
                      <a:pt x="1" y="1"/>
                    </a:moveTo>
                    <a:cubicBezTo>
                      <a:pt x="1" y="1"/>
                      <a:pt x="177" y="2609"/>
                      <a:pt x="354" y="4474"/>
                    </a:cubicBezTo>
                    <a:cubicBezTo>
                      <a:pt x="530" y="6339"/>
                      <a:pt x="706" y="8128"/>
                      <a:pt x="2256" y="8128"/>
                    </a:cubicBezTo>
                    <a:lnTo>
                      <a:pt x="10938" y="8128"/>
                    </a:lnTo>
                    <a:cubicBezTo>
                      <a:pt x="12476" y="8128"/>
                      <a:pt x="12665" y="6339"/>
                      <a:pt x="12841" y="4474"/>
                    </a:cubicBezTo>
                    <a:cubicBezTo>
                      <a:pt x="13017" y="2609"/>
                      <a:pt x="13194" y="1"/>
                      <a:pt x="1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2815;p44">
                <a:extLst>
                  <a:ext uri="{FF2B5EF4-FFF2-40B4-BE49-F238E27FC236}">
                    <a16:creationId xmlns:a16="http://schemas.microsoft.com/office/drawing/2014/main" id="{6D763091-6E9B-4013-A5BE-902E1D45884B}"/>
                  </a:ext>
                </a:extLst>
              </p:cNvPr>
              <p:cNvSpPr/>
              <p:nvPr/>
            </p:nvSpPr>
            <p:spPr>
              <a:xfrm>
                <a:off x="6422428" y="2303885"/>
                <a:ext cx="865434" cy="546757"/>
              </a:xfrm>
              <a:custGeom>
                <a:avLst/>
                <a:gdLst/>
                <a:ahLst/>
                <a:cxnLst/>
                <a:rect l="l" t="t" r="r" b="b"/>
                <a:pathLst>
                  <a:path w="12867" h="8129" extrusionOk="0">
                    <a:moveTo>
                      <a:pt x="2697" y="13"/>
                    </a:moveTo>
                    <a:cubicBezTo>
                      <a:pt x="3025" y="542"/>
                      <a:pt x="3378" y="1072"/>
                      <a:pt x="3756" y="1601"/>
                    </a:cubicBezTo>
                    <a:cubicBezTo>
                      <a:pt x="3290" y="2118"/>
                      <a:pt x="2798" y="2634"/>
                      <a:pt x="2294" y="3151"/>
                    </a:cubicBezTo>
                    <a:cubicBezTo>
                      <a:pt x="1916" y="2622"/>
                      <a:pt x="1563" y="2092"/>
                      <a:pt x="1236" y="1563"/>
                    </a:cubicBezTo>
                    <a:cubicBezTo>
                      <a:pt x="1740" y="1046"/>
                      <a:pt x="2231" y="530"/>
                      <a:pt x="2697" y="13"/>
                    </a:cubicBezTo>
                    <a:close/>
                    <a:moveTo>
                      <a:pt x="10346" y="13"/>
                    </a:moveTo>
                    <a:cubicBezTo>
                      <a:pt x="10825" y="530"/>
                      <a:pt x="11316" y="1046"/>
                      <a:pt x="11820" y="1550"/>
                    </a:cubicBezTo>
                    <a:cubicBezTo>
                      <a:pt x="11493" y="2080"/>
                      <a:pt x="11140" y="2622"/>
                      <a:pt x="10774" y="3151"/>
                    </a:cubicBezTo>
                    <a:cubicBezTo>
                      <a:pt x="10270" y="2634"/>
                      <a:pt x="9779" y="2118"/>
                      <a:pt x="9300" y="1588"/>
                    </a:cubicBezTo>
                    <a:cubicBezTo>
                      <a:pt x="9678" y="1072"/>
                      <a:pt x="10018" y="542"/>
                      <a:pt x="10346" y="13"/>
                    </a:cubicBezTo>
                    <a:close/>
                    <a:moveTo>
                      <a:pt x="5243" y="38"/>
                    </a:moveTo>
                    <a:cubicBezTo>
                      <a:pt x="5621" y="568"/>
                      <a:pt x="6024" y="1097"/>
                      <a:pt x="6440" y="1613"/>
                    </a:cubicBezTo>
                    <a:cubicBezTo>
                      <a:pt x="6024" y="2143"/>
                      <a:pt x="5583" y="2659"/>
                      <a:pt x="5117" y="3189"/>
                    </a:cubicBezTo>
                    <a:cubicBezTo>
                      <a:pt x="4701" y="2659"/>
                      <a:pt x="4298" y="2130"/>
                      <a:pt x="3920" y="1601"/>
                    </a:cubicBezTo>
                    <a:cubicBezTo>
                      <a:pt x="4386" y="1084"/>
                      <a:pt x="4827" y="568"/>
                      <a:pt x="5243" y="38"/>
                    </a:cubicBezTo>
                    <a:close/>
                    <a:moveTo>
                      <a:pt x="7801" y="38"/>
                    </a:moveTo>
                    <a:cubicBezTo>
                      <a:pt x="8229" y="568"/>
                      <a:pt x="8670" y="1084"/>
                      <a:pt x="9136" y="1601"/>
                    </a:cubicBezTo>
                    <a:cubicBezTo>
                      <a:pt x="8758" y="2130"/>
                      <a:pt x="8368" y="2659"/>
                      <a:pt x="7952" y="3189"/>
                    </a:cubicBezTo>
                    <a:cubicBezTo>
                      <a:pt x="7486" y="2659"/>
                      <a:pt x="7045" y="2143"/>
                      <a:pt x="6616" y="1613"/>
                    </a:cubicBezTo>
                    <a:cubicBezTo>
                      <a:pt x="7032" y="1097"/>
                      <a:pt x="7423" y="568"/>
                      <a:pt x="7801" y="38"/>
                    </a:cubicBezTo>
                    <a:close/>
                    <a:moveTo>
                      <a:pt x="3831" y="1702"/>
                    </a:moveTo>
                    <a:cubicBezTo>
                      <a:pt x="4209" y="2231"/>
                      <a:pt x="4613" y="2760"/>
                      <a:pt x="5028" y="3289"/>
                    </a:cubicBezTo>
                    <a:cubicBezTo>
                      <a:pt x="4562" y="3806"/>
                      <a:pt x="4083" y="4335"/>
                      <a:pt x="3567" y="4852"/>
                    </a:cubicBezTo>
                    <a:cubicBezTo>
                      <a:pt x="3151" y="4323"/>
                      <a:pt x="2748" y="3793"/>
                      <a:pt x="2370" y="3264"/>
                    </a:cubicBezTo>
                    <a:cubicBezTo>
                      <a:pt x="2886" y="2748"/>
                      <a:pt x="3365" y="2218"/>
                      <a:pt x="3831" y="1702"/>
                    </a:cubicBezTo>
                    <a:close/>
                    <a:moveTo>
                      <a:pt x="9225" y="1702"/>
                    </a:moveTo>
                    <a:cubicBezTo>
                      <a:pt x="9691" y="2218"/>
                      <a:pt x="10182" y="2735"/>
                      <a:pt x="10699" y="3252"/>
                    </a:cubicBezTo>
                    <a:cubicBezTo>
                      <a:pt x="10321" y="3781"/>
                      <a:pt x="9930" y="4323"/>
                      <a:pt x="9514" y="4852"/>
                    </a:cubicBezTo>
                    <a:cubicBezTo>
                      <a:pt x="8998" y="4323"/>
                      <a:pt x="8506" y="3806"/>
                      <a:pt x="8040" y="3277"/>
                    </a:cubicBezTo>
                    <a:cubicBezTo>
                      <a:pt x="8456" y="2760"/>
                      <a:pt x="8847" y="2231"/>
                      <a:pt x="9225" y="1702"/>
                    </a:cubicBezTo>
                    <a:close/>
                    <a:moveTo>
                      <a:pt x="6528" y="1714"/>
                    </a:moveTo>
                    <a:cubicBezTo>
                      <a:pt x="6956" y="2244"/>
                      <a:pt x="7397" y="2760"/>
                      <a:pt x="7864" y="3289"/>
                    </a:cubicBezTo>
                    <a:cubicBezTo>
                      <a:pt x="7448" y="3819"/>
                      <a:pt x="7007" y="4348"/>
                      <a:pt x="6541" y="4864"/>
                    </a:cubicBezTo>
                    <a:cubicBezTo>
                      <a:pt x="6074" y="4348"/>
                      <a:pt x="5633" y="3819"/>
                      <a:pt x="5205" y="3289"/>
                    </a:cubicBezTo>
                    <a:cubicBezTo>
                      <a:pt x="5671" y="2773"/>
                      <a:pt x="6112" y="2244"/>
                      <a:pt x="6528" y="1714"/>
                    </a:cubicBezTo>
                    <a:close/>
                    <a:moveTo>
                      <a:pt x="2281" y="3352"/>
                    </a:moveTo>
                    <a:cubicBezTo>
                      <a:pt x="2659" y="3882"/>
                      <a:pt x="3050" y="4411"/>
                      <a:pt x="3479" y="4940"/>
                    </a:cubicBezTo>
                    <a:cubicBezTo>
                      <a:pt x="2962" y="5469"/>
                      <a:pt x="2433" y="5986"/>
                      <a:pt x="1878" y="6503"/>
                    </a:cubicBezTo>
                    <a:cubicBezTo>
                      <a:pt x="1450" y="5973"/>
                      <a:pt x="1047" y="5444"/>
                      <a:pt x="669" y="4902"/>
                    </a:cubicBezTo>
                    <a:cubicBezTo>
                      <a:pt x="1223" y="4386"/>
                      <a:pt x="1765" y="3869"/>
                      <a:pt x="2281" y="3352"/>
                    </a:cubicBezTo>
                    <a:close/>
                    <a:moveTo>
                      <a:pt x="10800" y="3352"/>
                    </a:moveTo>
                    <a:cubicBezTo>
                      <a:pt x="11316" y="3869"/>
                      <a:pt x="11846" y="4386"/>
                      <a:pt x="12413" y="4902"/>
                    </a:cubicBezTo>
                    <a:cubicBezTo>
                      <a:pt x="12035" y="5432"/>
                      <a:pt x="11644" y="5973"/>
                      <a:pt x="11228" y="6503"/>
                    </a:cubicBezTo>
                    <a:cubicBezTo>
                      <a:pt x="10661" y="5986"/>
                      <a:pt x="10132" y="5469"/>
                      <a:pt x="9603" y="4940"/>
                    </a:cubicBezTo>
                    <a:cubicBezTo>
                      <a:pt x="10031" y="4411"/>
                      <a:pt x="10422" y="3882"/>
                      <a:pt x="10800" y="3352"/>
                    </a:cubicBezTo>
                    <a:close/>
                    <a:moveTo>
                      <a:pt x="5117" y="3390"/>
                    </a:moveTo>
                    <a:cubicBezTo>
                      <a:pt x="5545" y="3919"/>
                      <a:pt x="5986" y="4436"/>
                      <a:pt x="6452" y="4965"/>
                    </a:cubicBezTo>
                    <a:cubicBezTo>
                      <a:pt x="5986" y="5495"/>
                      <a:pt x="5495" y="6024"/>
                      <a:pt x="4991" y="6540"/>
                    </a:cubicBezTo>
                    <a:cubicBezTo>
                      <a:pt x="4524" y="6011"/>
                      <a:pt x="4071" y="5482"/>
                      <a:pt x="3655" y="4953"/>
                    </a:cubicBezTo>
                    <a:cubicBezTo>
                      <a:pt x="4159" y="4436"/>
                      <a:pt x="4650" y="3907"/>
                      <a:pt x="5117" y="3390"/>
                    </a:cubicBezTo>
                    <a:close/>
                    <a:moveTo>
                      <a:pt x="7952" y="3390"/>
                    </a:moveTo>
                    <a:cubicBezTo>
                      <a:pt x="8431" y="3907"/>
                      <a:pt x="8922" y="4436"/>
                      <a:pt x="9426" y="4953"/>
                    </a:cubicBezTo>
                    <a:cubicBezTo>
                      <a:pt x="9010" y="5482"/>
                      <a:pt x="8569" y="6011"/>
                      <a:pt x="8103" y="6540"/>
                    </a:cubicBezTo>
                    <a:cubicBezTo>
                      <a:pt x="7599" y="6024"/>
                      <a:pt x="7108" y="5495"/>
                      <a:pt x="6629" y="4965"/>
                    </a:cubicBezTo>
                    <a:cubicBezTo>
                      <a:pt x="7095" y="4436"/>
                      <a:pt x="7536" y="3919"/>
                      <a:pt x="7952" y="3390"/>
                    </a:cubicBezTo>
                    <a:close/>
                    <a:moveTo>
                      <a:pt x="177" y="1"/>
                    </a:moveTo>
                    <a:cubicBezTo>
                      <a:pt x="454" y="517"/>
                      <a:pt x="744" y="1034"/>
                      <a:pt x="1072" y="1538"/>
                    </a:cubicBezTo>
                    <a:cubicBezTo>
                      <a:pt x="719" y="1891"/>
                      <a:pt x="366" y="2231"/>
                      <a:pt x="1" y="2584"/>
                    </a:cubicBezTo>
                    <a:cubicBezTo>
                      <a:pt x="13" y="2634"/>
                      <a:pt x="13" y="2685"/>
                      <a:pt x="13" y="2748"/>
                    </a:cubicBezTo>
                    <a:cubicBezTo>
                      <a:pt x="404" y="2382"/>
                      <a:pt x="782" y="2017"/>
                      <a:pt x="1135" y="1651"/>
                    </a:cubicBezTo>
                    <a:cubicBezTo>
                      <a:pt x="1475" y="2193"/>
                      <a:pt x="1828" y="2722"/>
                      <a:pt x="2206" y="3252"/>
                    </a:cubicBezTo>
                    <a:cubicBezTo>
                      <a:pt x="1689" y="3768"/>
                      <a:pt x="1147" y="4285"/>
                      <a:pt x="593" y="4801"/>
                    </a:cubicBezTo>
                    <a:cubicBezTo>
                      <a:pt x="442" y="4575"/>
                      <a:pt x="291" y="4348"/>
                      <a:pt x="139" y="4121"/>
                    </a:cubicBezTo>
                    <a:lnTo>
                      <a:pt x="139" y="4121"/>
                    </a:lnTo>
                    <a:cubicBezTo>
                      <a:pt x="139" y="4209"/>
                      <a:pt x="152" y="4297"/>
                      <a:pt x="165" y="4386"/>
                    </a:cubicBezTo>
                    <a:cubicBezTo>
                      <a:pt x="265" y="4562"/>
                      <a:pt x="379" y="4726"/>
                      <a:pt x="505" y="4890"/>
                    </a:cubicBezTo>
                    <a:cubicBezTo>
                      <a:pt x="417" y="4965"/>
                      <a:pt x="316" y="5054"/>
                      <a:pt x="228" y="5129"/>
                    </a:cubicBezTo>
                    <a:cubicBezTo>
                      <a:pt x="240" y="5180"/>
                      <a:pt x="240" y="5243"/>
                      <a:pt x="253" y="5293"/>
                    </a:cubicBezTo>
                    <a:cubicBezTo>
                      <a:pt x="354" y="5192"/>
                      <a:pt x="467" y="5091"/>
                      <a:pt x="580" y="4990"/>
                    </a:cubicBezTo>
                    <a:cubicBezTo>
                      <a:pt x="958" y="5532"/>
                      <a:pt x="1349" y="6062"/>
                      <a:pt x="1777" y="6591"/>
                    </a:cubicBezTo>
                    <a:cubicBezTo>
                      <a:pt x="1462" y="6881"/>
                      <a:pt x="1147" y="7170"/>
                      <a:pt x="820" y="7460"/>
                    </a:cubicBezTo>
                    <a:cubicBezTo>
                      <a:pt x="845" y="7498"/>
                      <a:pt x="870" y="7523"/>
                      <a:pt x="895" y="7561"/>
                    </a:cubicBezTo>
                    <a:cubicBezTo>
                      <a:pt x="1223" y="7271"/>
                      <a:pt x="1538" y="6981"/>
                      <a:pt x="1853" y="6692"/>
                    </a:cubicBezTo>
                    <a:cubicBezTo>
                      <a:pt x="2244" y="7183"/>
                      <a:pt x="2634" y="7649"/>
                      <a:pt x="3050" y="8128"/>
                    </a:cubicBezTo>
                    <a:lnTo>
                      <a:pt x="3227" y="8128"/>
                    </a:lnTo>
                    <a:cubicBezTo>
                      <a:pt x="2785" y="7624"/>
                      <a:pt x="2357" y="7120"/>
                      <a:pt x="1954" y="6603"/>
                    </a:cubicBezTo>
                    <a:cubicBezTo>
                      <a:pt x="2508" y="6087"/>
                      <a:pt x="3038" y="5570"/>
                      <a:pt x="3554" y="5041"/>
                    </a:cubicBezTo>
                    <a:cubicBezTo>
                      <a:pt x="3983" y="5583"/>
                      <a:pt x="4436" y="6112"/>
                      <a:pt x="4902" y="6641"/>
                    </a:cubicBezTo>
                    <a:cubicBezTo>
                      <a:pt x="4411" y="7133"/>
                      <a:pt x="3894" y="7637"/>
                      <a:pt x="3365" y="8128"/>
                    </a:cubicBezTo>
                    <a:lnTo>
                      <a:pt x="3554" y="8128"/>
                    </a:lnTo>
                    <a:cubicBezTo>
                      <a:pt x="4046" y="7662"/>
                      <a:pt x="4524" y="7196"/>
                      <a:pt x="4978" y="6729"/>
                    </a:cubicBezTo>
                    <a:cubicBezTo>
                      <a:pt x="5406" y="7196"/>
                      <a:pt x="5835" y="7662"/>
                      <a:pt x="6289" y="8128"/>
                    </a:cubicBezTo>
                    <a:lnTo>
                      <a:pt x="6465" y="8128"/>
                    </a:lnTo>
                    <a:cubicBezTo>
                      <a:pt x="5986" y="7637"/>
                      <a:pt x="5520" y="7145"/>
                      <a:pt x="5079" y="6641"/>
                    </a:cubicBezTo>
                    <a:cubicBezTo>
                      <a:pt x="5583" y="6112"/>
                      <a:pt x="6074" y="5595"/>
                      <a:pt x="6541" y="5066"/>
                    </a:cubicBezTo>
                    <a:cubicBezTo>
                      <a:pt x="7019" y="5595"/>
                      <a:pt x="7511" y="6112"/>
                      <a:pt x="8015" y="6641"/>
                    </a:cubicBezTo>
                    <a:cubicBezTo>
                      <a:pt x="7574" y="7133"/>
                      <a:pt x="7120" y="7637"/>
                      <a:pt x="6641" y="8128"/>
                    </a:cubicBezTo>
                    <a:lnTo>
                      <a:pt x="6818" y="8128"/>
                    </a:lnTo>
                    <a:cubicBezTo>
                      <a:pt x="7271" y="7662"/>
                      <a:pt x="7700" y="7196"/>
                      <a:pt x="8116" y="6729"/>
                    </a:cubicBezTo>
                    <a:cubicBezTo>
                      <a:pt x="8569" y="7196"/>
                      <a:pt x="9061" y="7662"/>
                      <a:pt x="9552" y="8128"/>
                    </a:cubicBezTo>
                    <a:lnTo>
                      <a:pt x="9741" y="8128"/>
                    </a:lnTo>
                    <a:cubicBezTo>
                      <a:pt x="9212" y="7637"/>
                      <a:pt x="8695" y="7133"/>
                      <a:pt x="8204" y="6629"/>
                    </a:cubicBezTo>
                    <a:cubicBezTo>
                      <a:pt x="8657" y="6112"/>
                      <a:pt x="9099" y="5570"/>
                      <a:pt x="9527" y="5041"/>
                    </a:cubicBezTo>
                    <a:cubicBezTo>
                      <a:pt x="10044" y="5570"/>
                      <a:pt x="10585" y="6087"/>
                      <a:pt x="11140" y="6603"/>
                    </a:cubicBezTo>
                    <a:cubicBezTo>
                      <a:pt x="10737" y="7120"/>
                      <a:pt x="10321" y="7624"/>
                      <a:pt x="9880" y="8128"/>
                    </a:cubicBezTo>
                    <a:lnTo>
                      <a:pt x="10044" y="8128"/>
                    </a:lnTo>
                    <a:cubicBezTo>
                      <a:pt x="10459" y="7649"/>
                      <a:pt x="10863" y="7170"/>
                      <a:pt x="11241" y="6692"/>
                    </a:cubicBezTo>
                    <a:cubicBezTo>
                      <a:pt x="11493" y="6931"/>
                      <a:pt x="11757" y="7158"/>
                      <a:pt x="12022" y="7397"/>
                    </a:cubicBezTo>
                    <a:cubicBezTo>
                      <a:pt x="12047" y="7359"/>
                      <a:pt x="12060" y="7322"/>
                      <a:pt x="12085" y="7284"/>
                    </a:cubicBezTo>
                    <a:cubicBezTo>
                      <a:pt x="11833" y="7057"/>
                      <a:pt x="11568" y="6818"/>
                      <a:pt x="11316" y="6591"/>
                    </a:cubicBezTo>
                    <a:cubicBezTo>
                      <a:pt x="11732" y="6062"/>
                      <a:pt x="12135" y="5520"/>
                      <a:pt x="12513" y="4990"/>
                    </a:cubicBezTo>
                    <a:cubicBezTo>
                      <a:pt x="12539" y="5016"/>
                      <a:pt x="12564" y="5041"/>
                      <a:pt x="12589" y="5054"/>
                    </a:cubicBezTo>
                    <a:cubicBezTo>
                      <a:pt x="12589" y="5003"/>
                      <a:pt x="12602" y="4953"/>
                      <a:pt x="12602" y="4902"/>
                    </a:cubicBezTo>
                    <a:cubicBezTo>
                      <a:pt x="12602" y="4890"/>
                      <a:pt x="12589" y="4890"/>
                      <a:pt x="12589" y="4877"/>
                    </a:cubicBezTo>
                    <a:cubicBezTo>
                      <a:pt x="12589" y="4864"/>
                      <a:pt x="12602" y="4852"/>
                      <a:pt x="12614" y="4839"/>
                    </a:cubicBezTo>
                    <a:cubicBezTo>
                      <a:pt x="12614" y="4751"/>
                      <a:pt x="12627" y="4663"/>
                      <a:pt x="12639" y="4562"/>
                    </a:cubicBezTo>
                    <a:lnTo>
                      <a:pt x="12639" y="4562"/>
                    </a:lnTo>
                    <a:cubicBezTo>
                      <a:pt x="12589" y="4638"/>
                      <a:pt x="12539" y="4713"/>
                      <a:pt x="12488" y="4789"/>
                    </a:cubicBezTo>
                    <a:cubicBezTo>
                      <a:pt x="11934" y="4272"/>
                      <a:pt x="11392" y="3756"/>
                      <a:pt x="10875" y="3239"/>
                    </a:cubicBezTo>
                    <a:cubicBezTo>
                      <a:pt x="11241" y="2710"/>
                      <a:pt x="11593" y="2181"/>
                      <a:pt x="11921" y="1651"/>
                    </a:cubicBezTo>
                    <a:cubicBezTo>
                      <a:pt x="12211" y="1941"/>
                      <a:pt x="12513" y="2231"/>
                      <a:pt x="12816" y="2521"/>
                    </a:cubicBezTo>
                    <a:cubicBezTo>
                      <a:pt x="12816" y="2458"/>
                      <a:pt x="12828" y="2407"/>
                      <a:pt x="12828" y="2357"/>
                    </a:cubicBezTo>
                    <a:cubicBezTo>
                      <a:pt x="12539" y="2080"/>
                      <a:pt x="12261" y="1802"/>
                      <a:pt x="11997" y="1538"/>
                    </a:cubicBezTo>
                    <a:cubicBezTo>
                      <a:pt x="12299" y="1021"/>
                      <a:pt x="12602" y="517"/>
                      <a:pt x="12866" y="1"/>
                    </a:cubicBezTo>
                    <a:lnTo>
                      <a:pt x="12715" y="1"/>
                    </a:lnTo>
                    <a:cubicBezTo>
                      <a:pt x="12463" y="479"/>
                      <a:pt x="12186" y="958"/>
                      <a:pt x="11896" y="1437"/>
                    </a:cubicBezTo>
                    <a:cubicBezTo>
                      <a:pt x="11417" y="958"/>
                      <a:pt x="10963" y="479"/>
                      <a:pt x="10522" y="1"/>
                    </a:cubicBezTo>
                    <a:lnTo>
                      <a:pt x="10195" y="1"/>
                    </a:lnTo>
                    <a:cubicBezTo>
                      <a:pt x="9892" y="492"/>
                      <a:pt x="9552" y="996"/>
                      <a:pt x="9212" y="1487"/>
                    </a:cubicBezTo>
                    <a:cubicBezTo>
                      <a:pt x="8771" y="996"/>
                      <a:pt x="8342" y="505"/>
                      <a:pt x="7939" y="1"/>
                    </a:cubicBezTo>
                    <a:lnTo>
                      <a:pt x="7662" y="1"/>
                    </a:lnTo>
                    <a:cubicBezTo>
                      <a:pt x="7309" y="505"/>
                      <a:pt x="6931" y="1009"/>
                      <a:pt x="6528" y="1513"/>
                    </a:cubicBezTo>
                    <a:cubicBezTo>
                      <a:pt x="6125" y="1009"/>
                      <a:pt x="5747" y="505"/>
                      <a:pt x="5381" y="1"/>
                    </a:cubicBezTo>
                    <a:lnTo>
                      <a:pt x="5117" y="1"/>
                    </a:lnTo>
                    <a:cubicBezTo>
                      <a:pt x="4713" y="505"/>
                      <a:pt x="4285" y="996"/>
                      <a:pt x="3844" y="1487"/>
                    </a:cubicBezTo>
                    <a:cubicBezTo>
                      <a:pt x="3491" y="996"/>
                      <a:pt x="3164" y="505"/>
                      <a:pt x="2848" y="1"/>
                    </a:cubicBezTo>
                    <a:lnTo>
                      <a:pt x="2533" y="1"/>
                    </a:lnTo>
                    <a:cubicBezTo>
                      <a:pt x="2092" y="479"/>
                      <a:pt x="1639" y="971"/>
                      <a:pt x="1160" y="1450"/>
                    </a:cubicBezTo>
                    <a:cubicBezTo>
                      <a:pt x="870" y="958"/>
                      <a:pt x="593" y="479"/>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2816;p44">
                <a:extLst>
                  <a:ext uri="{FF2B5EF4-FFF2-40B4-BE49-F238E27FC236}">
                    <a16:creationId xmlns:a16="http://schemas.microsoft.com/office/drawing/2014/main" id="{45D7B6DB-1B20-F9E9-0321-8F4AEEA5F0B6}"/>
                  </a:ext>
                </a:extLst>
              </p:cNvPr>
              <p:cNvSpPr/>
              <p:nvPr/>
            </p:nvSpPr>
            <p:spPr>
              <a:xfrm>
                <a:off x="6401241" y="2151339"/>
                <a:ext cx="152613" cy="151739"/>
              </a:xfrm>
              <a:custGeom>
                <a:avLst/>
                <a:gdLst/>
                <a:ahLst/>
                <a:cxnLst/>
                <a:rect l="l" t="t" r="r" b="b"/>
                <a:pathLst>
                  <a:path w="2269" h="2256" extrusionOk="0">
                    <a:moveTo>
                      <a:pt x="1135" y="0"/>
                    </a:moveTo>
                    <a:cubicBezTo>
                      <a:pt x="505" y="0"/>
                      <a:pt x="1" y="504"/>
                      <a:pt x="1" y="1122"/>
                    </a:cubicBezTo>
                    <a:cubicBezTo>
                      <a:pt x="1" y="1752"/>
                      <a:pt x="505" y="2256"/>
                      <a:pt x="1135" y="2256"/>
                    </a:cubicBezTo>
                    <a:cubicBezTo>
                      <a:pt x="1752" y="2256"/>
                      <a:pt x="2269" y="1752"/>
                      <a:pt x="2269" y="1122"/>
                    </a:cubicBezTo>
                    <a:cubicBezTo>
                      <a:pt x="2269" y="504"/>
                      <a:pt x="1752" y="0"/>
                      <a:pt x="1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2817;p44">
                <a:extLst>
                  <a:ext uri="{FF2B5EF4-FFF2-40B4-BE49-F238E27FC236}">
                    <a16:creationId xmlns:a16="http://schemas.microsoft.com/office/drawing/2014/main" id="{A23E87F6-6C4C-93BB-2C09-D53780853FBB}"/>
                  </a:ext>
                </a:extLst>
              </p:cNvPr>
              <p:cNvSpPr/>
              <p:nvPr/>
            </p:nvSpPr>
            <p:spPr>
              <a:xfrm>
                <a:off x="6332635" y="2095378"/>
                <a:ext cx="149183" cy="173127"/>
              </a:xfrm>
              <a:custGeom>
                <a:avLst/>
                <a:gdLst/>
                <a:ahLst/>
                <a:cxnLst/>
                <a:rect l="l" t="t" r="r" b="b"/>
                <a:pathLst>
                  <a:path w="2218" h="2574" extrusionOk="0">
                    <a:moveTo>
                      <a:pt x="101" y="1"/>
                    </a:moveTo>
                    <a:cubicBezTo>
                      <a:pt x="101" y="1"/>
                      <a:pt x="0" y="341"/>
                      <a:pt x="189" y="656"/>
                    </a:cubicBezTo>
                    <a:cubicBezTo>
                      <a:pt x="365" y="958"/>
                      <a:pt x="164" y="1185"/>
                      <a:pt x="504" y="1525"/>
                    </a:cubicBezTo>
                    <a:cubicBezTo>
                      <a:pt x="844" y="1866"/>
                      <a:pt x="680" y="2231"/>
                      <a:pt x="1058" y="2496"/>
                    </a:cubicBezTo>
                    <a:cubicBezTo>
                      <a:pt x="1134" y="2551"/>
                      <a:pt x="1226" y="2573"/>
                      <a:pt x="1324" y="2573"/>
                    </a:cubicBezTo>
                    <a:cubicBezTo>
                      <a:pt x="1718" y="2573"/>
                      <a:pt x="2218" y="2218"/>
                      <a:pt x="2218" y="2218"/>
                    </a:cubicBezTo>
                    <a:cubicBezTo>
                      <a:pt x="2218" y="2218"/>
                      <a:pt x="1978" y="1349"/>
                      <a:pt x="1651" y="1084"/>
                    </a:cubicBezTo>
                    <a:cubicBezTo>
                      <a:pt x="1323" y="820"/>
                      <a:pt x="1273" y="530"/>
                      <a:pt x="907" y="366"/>
                    </a:cubicBezTo>
                    <a:cubicBezTo>
                      <a:pt x="554" y="215"/>
                      <a:pt x="517" y="5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2818;p44">
                <a:extLst>
                  <a:ext uri="{FF2B5EF4-FFF2-40B4-BE49-F238E27FC236}">
                    <a16:creationId xmlns:a16="http://schemas.microsoft.com/office/drawing/2014/main" id="{4B321B54-5DF8-BFB2-561E-BA2FAFA2B8D8}"/>
                  </a:ext>
                </a:extLst>
              </p:cNvPr>
              <p:cNvSpPr/>
              <p:nvPr/>
            </p:nvSpPr>
            <p:spPr>
              <a:xfrm>
                <a:off x="6473276" y="2046211"/>
                <a:ext cx="146694" cy="224716"/>
              </a:xfrm>
              <a:custGeom>
                <a:avLst/>
                <a:gdLst/>
                <a:ahLst/>
                <a:cxnLst/>
                <a:rect l="l" t="t" r="r" b="b"/>
                <a:pathLst>
                  <a:path w="2181" h="3341" extrusionOk="0">
                    <a:moveTo>
                      <a:pt x="1" y="1"/>
                    </a:moveTo>
                    <a:cubicBezTo>
                      <a:pt x="1" y="1"/>
                      <a:pt x="291" y="366"/>
                      <a:pt x="278" y="770"/>
                    </a:cubicBezTo>
                    <a:cubicBezTo>
                      <a:pt x="265" y="1173"/>
                      <a:pt x="480" y="1185"/>
                      <a:pt x="517" y="1664"/>
                    </a:cubicBezTo>
                    <a:cubicBezTo>
                      <a:pt x="555" y="2156"/>
                      <a:pt x="732" y="2093"/>
                      <a:pt x="782" y="2471"/>
                    </a:cubicBezTo>
                    <a:cubicBezTo>
                      <a:pt x="832" y="2861"/>
                      <a:pt x="1021" y="3139"/>
                      <a:pt x="1021" y="3139"/>
                    </a:cubicBezTo>
                    <a:lnTo>
                      <a:pt x="2181" y="3340"/>
                    </a:lnTo>
                    <a:cubicBezTo>
                      <a:pt x="2181" y="3340"/>
                      <a:pt x="2042" y="2937"/>
                      <a:pt x="1992" y="2433"/>
                    </a:cubicBezTo>
                    <a:cubicBezTo>
                      <a:pt x="1941" y="1929"/>
                      <a:pt x="1601" y="1916"/>
                      <a:pt x="1425" y="1311"/>
                    </a:cubicBezTo>
                    <a:cubicBezTo>
                      <a:pt x="1261" y="719"/>
                      <a:pt x="933" y="744"/>
                      <a:pt x="845" y="404"/>
                    </a:cubicBezTo>
                    <a:cubicBezTo>
                      <a:pt x="757" y="64"/>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2819;p44">
                <a:extLst>
                  <a:ext uri="{FF2B5EF4-FFF2-40B4-BE49-F238E27FC236}">
                    <a16:creationId xmlns:a16="http://schemas.microsoft.com/office/drawing/2014/main" id="{6FC27A5C-DDF7-AF6B-E107-E6B519913D44}"/>
                  </a:ext>
                </a:extLst>
              </p:cNvPr>
              <p:cNvSpPr/>
              <p:nvPr/>
            </p:nvSpPr>
            <p:spPr>
              <a:xfrm>
                <a:off x="6858947" y="2054955"/>
                <a:ext cx="155976" cy="137210"/>
              </a:xfrm>
              <a:custGeom>
                <a:avLst/>
                <a:gdLst/>
                <a:ahLst/>
                <a:cxnLst/>
                <a:rect l="l" t="t" r="r" b="b"/>
                <a:pathLst>
                  <a:path w="2319" h="2040" extrusionOk="0">
                    <a:moveTo>
                      <a:pt x="635" y="0"/>
                    </a:moveTo>
                    <a:cubicBezTo>
                      <a:pt x="422" y="0"/>
                      <a:pt x="235" y="164"/>
                      <a:pt x="151" y="362"/>
                    </a:cubicBezTo>
                    <a:cubicBezTo>
                      <a:pt x="0" y="766"/>
                      <a:pt x="227" y="1585"/>
                      <a:pt x="429" y="1837"/>
                    </a:cubicBezTo>
                    <a:cubicBezTo>
                      <a:pt x="547" y="1981"/>
                      <a:pt x="694" y="2039"/>
                      <a:pt x="847" y="2039"/>
                    </a:cubicBezTo>
                    <a:cubicBezTo>
                      <a:pt x="921" y="2039"/>
                      <a:pt x="997" y="2025"/>
                      <a:pt x="1071" y="2000"/>
                    </a:cubicBezTo>
                    <a:cubicBezTo>
                      <a:pt x="1103" y="1994"/>
                      <a:pt x="1134" y="1991"/>
                      <a:pt x="1164" y="1991"/>
                    </a:cubicBezTo>
                    <a:cubicBezTo>
                      <a:pt x="1194" y="1991"/>
                      <a:pt x="1222" y="1994"/>
                      <a:pt x="1248" y="2000"/>
                    </a:cubicBezTo>
                    <a:cubicBezTo>
                      <a:pt x="1326" y="2025"/>
                      <a:pt x="1403" y="2039"/>
                      <a:pt x="1478" y="2039"/>
                    </a:cubicBezTo>
                    <a:cubicBezTo>
                      <a:pt x="1630" y="2039"/>
                      <a:pt x="1772" y="1981"/>
                      <a:pt x="1890" y="1837"/>
                    </a:cubicBezTo>
                    <a:cubicBezTo>
                      <a:pt x="2092" y="1585"/>
                      <a:pt x="2319" y="766"/>
                      <a:pt x="2167" y="362"/>
                    </a:cubicBezTo>
                    <a:cubicBezTo>
                      <a:pt x="2094" y="164"/>
                      <a:pt x="1909" y="0"/>
                      <a:pt x="1689" y="0"/>
                    </a:cubicBezTo>
                    <a:cubicBezTo>
                      <a:pt x="1644" y="0"/>
                      <a:pt x="1597" y="7"/>
                      <a:pt x="1550" y="22"/>
                    </a:cubicBezTo>
                    <a:cubicBezTo>
                      <a:pt x="1424" y="60"/>
                      <a:pt x="1292" y="79"/>
                      <a:pt x="1159" y="79"/>
                    </a:cubicBezTo>
                    <a:cubicBezTo>
                      <a:pt x="1027" y="79"/>
                      <a:pt x="895" y="60"/>
                      <a:pt x="769" y="22"/>
                    </a:cubicBezTo>
                    <a:cubicBezTo>
                      <a:pt x="724" y="7"/>
                      <a:pt x="679"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2820;p44">
                <a:extLst>
                  <a:ext uri="{FF2B5EF4-FFF2-40B4-BE49-F238E27FC236}">
                    <a16:creationId xmlns:a16="http://schemas.microsoft.com/office/drawing/2014/main" id="{C4AB4B2F-D38D-E98C-0672-531B1BF52C5E}"/>
                  </a:ext>
                </a:extLst>
              </p:cNvPr>
              <p:cNvSpPr/>
              <p:nvPr/>
            </p:nvSpPr>
            <p:spPr>
              <a:xfrm>
                <a:off x="6932664" y="1981843"/>
                <a:ext cx="16142" cy="94971"/>
              </a:xfrm>
              <a:custGeom>
                <a:avLst/>
                <a:gdLst/>
                <a:ahLst/>
                <a:cxnLst/>
                <a:rect l="l" t="t" r="r" b="b"/>
                <a:pathLst>
                  <a:path w="240" h="1412" fill="none" extrusionOk="0">
                    <a:moveTo>
                      <a:pt x="63" y="1412"/>
                    </a:moveTo>
                    <a:cubicBezTo>
                      <a:pt x="63" y="1412"/>
                      <a:pt x="0" y="555"/>
                      <a:pt x="240" y="0"/>
                    </a:cubicBezTo>
                  </a:path>
                </a:pathLst>
              </a:custGeom>
              <a:noFill/>
              <a:ln w="2525" cap="rnd" cmpd="sng">
                <a:solidFill>
                  <a:srgbClr val="8420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2821;p44">
                <a:extLst>
                  <a:ext uri="{FF2B5EF4-FFF2-40B4-BE49-F238E27FC236}">
                    <a16:creationId xmlns:a16="http://schemas.microsoft.com/office/drawing/2014/main" id="{C7C2AAD4-F86C-2045-C610-C0A1C6136228}"/>
                  </a:ext>
                </a:extLst>
              </p:cNvPr>
              <p:cNvSpPr/>
              <p:nvPr/>
            </p:nvSpPr>
            <p:spPr>
              <a:xfrm>
                <a:off x="6553787" y="2042108"/>
                <a:ext cx="151806" cy="153017"/>
              </a:xfrm>
              <a:custGeom>
                <a:avLst/>
                <a:gdLst/>
                <a:ahLst/>
                <a:cxnLst/>
                <a:rect l="l" t="t" r="r" b="b"/>
                <a:pathLst>
                  <a:path w="2257" h="2275" extrusionOk="0">
                    <a:moveTo>
                      <a:pt x="1462" y="0"/>
                    </a:moveTo>
                    <a:cubicBezTo>
                      <a:pt x="1362" y="0"/>
                      <a:pt x="1262" y="30"/>
                      <a:pt x="1173" y="100"/>
                    </a:cubicBezTo>
                    <a:cubicBezTo>
                      <a:pt x="971" y="264"/>
                      <a:pt x="706" y="364"/>
                      <a:pt x="442" y="390"/>
                    </a:cubicBezTo>
                    <a:cubicBezTo>
                      <a:pt x="165" y="402"/>
                      <a:pt x="1" y="667"/>
                      <a:pt x="1" y="931"/>
                    </a:cubicBezTo>
                    <a:cubicBezTo>
                      <a:pt x="1" y="1360"/>
                      <a:pt x="517" y="2040"/>
                      <a:pt x="795" y="2191"/>
                    </a:cubicBezTo>
                    <a:cubicBezTo>
                      <a:pt x="892" y="2250"/>
                      <a:pt x="984" y="2275"/>
                      <a:pt x="1071" y="2275"/>
                    </a:cubicBezTo>
                    <a:cubicBezTo>
                      <a:pt x="1209" y="2275"/>
                      <a:pt x="1334" y="2213"/>
                      <a:pt x="1450" y="2128"/>
                    </a:cubicBezTo>
                    <a:cubicBezTo>
                      <a:pt x="1500" y="2091"/>
                      <a:pt x="1563" y="2065"/>
                      <a:pt x="1626" y="2053"/>
                    </a:cubicBezTo>
                    <a:cubicBezTo>
                      <a:pt x="1866" y="2040"/>
                      <a:pt x="2067" y="1939"/>
                      <a:pt x="2156" y="1662"/>
                    </a:cubicBezTo>
                    <a:cubicBezTo>
                      <a:pt x="2256" y="1360"/>
                      <a:pt x="2168" y="516"/>
                      <a:pt x="1878" y="188"/>
                    </a:cubicBezTo>
                    <a:cubicBezTo>
                      <a:pt x="1771" y="73"/>
                      <a:pt x="1617" y="0"/>
                      <a:pt x="1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2822;p44">
                <a:extLst>
                  <a:ext uri="{FF2B5EF4-FFF2-40B4-BE49-F238E27FC236}">
                    <a16:creationId xmlns:a16="http://schemas.microsoft.com/office/drawing/2014/main" id="{C5633E3C-548A-3EE6-A437-258487376349}"/>
                  </a:ext>
                </a:extLst>
              </p:cNvPr>
              <p:cNvSpPr/>
              <p:nvPr/>
            </p:nvSpPr>
            <p:spPr>
              <a:xfrm>
                <a:off x="6569929" y="1993681"/>
                <a:ext cx="45804" cy="84008"/>
              </a:xfrm>
              <a:custGeom>
                <a:avLst/>
                <a:gdLst/>
                <a:ahLst/>
                <a:cxnLst/>
                <a:rect l="l" t="t" r="r" b="b"/>
                <a:pathLst>
                  <a:path w="681" h="1249" fill="none" extrusionOk="0">
                    <a:moveTo>
                      <a:pt x="681" y="1248"/>
                    </a:moveTo>
                    <a:cubicBezTo>
                      <a:pt x="681" y="1248"/>
                      <a:pt x="429" y="416"/>
                      <a:pt x="0" y="1"/>
                    </a:cubicBezTo>
                  </a:path>
                </a:pathLst>
              </a:custGeom>
              <a:noFill/>
              <a:ln w="2525" cap="rnd" cmpd="sng">
                <a:solidFill>
                  <a:srgbClr val="8420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2823;p44">
                <a:extLst>
                  <a:ext uri="{FF2B5EF4-FFF2-40B4-BE49-F238E27FC236}">
                    <a16:creationId xmlns:a16="http://schemas.microsoft.com/office/drawing/2014/main" id="{1B67ABB2-BD34-14DD-5267-1BDA1EFF7E3C}"/>
                  </a:ext>
                </a:extLst>
              </p:cNvPr>
              <p:cNvSpPr/>
              <p:nvPr/>
            </p:nvSpPr>
            <p:spPr>
              <a:xfrm>
                <a:off x="6365660" y="2240324"/>
                <a:ext cx="975606" cy="131426"/>
              </a:xfrm>
              <a:custGeom>
                <a:avLst/>
                <a:gdLst/>
                <a:ahLst/>
                <a:cxnLst/>
                <a:rect l="l" t="t" r="r" b="b"/>
                <a:pathLst>
                  <a:path w="14505" h="1954" extrusionOk="0">
                    <a:moveTo>
                      <a:pt x="567" y="0"/>
                    </a:moveTo>
                    <a:cubicBezTo>
                      <a:pt x="252" y="0"/>
                      <a:pt x="0" y="240"/>
                      <a:pt x="26" y="517"/>
                    </a:cubicBezTo>
                    <a:lnTo>
                      <a:pt x="139" y="1525"/>
                    </a:lnTo>
                    <a:cubicBezTo>
                      <a:pt x="164" y="1765"/>
                      <a:pt x="404" y="1954"/>
                      <a:pt x="681" y="1954"/>
                    </a:cubicBezTo>
                    <a:lnTo>
                      <a:pt x="13824" y="1954"/>
                    </a:lnTo>
                    <a:cubicBezTo>
                      <a:pt x="14101" y="1954"/>
                      <a:pt x="14328" y="1765"/>
                      <a:pt x="14365" y="1525"/>
                    </a:cubicBezTo>
                    <a:lnTo>
                      <a:pt x="14466" y="517"/>
                    </a:lnTo>
                    <a:cubicBezTo>
                      <a:pt x="14504" y="240"/>
                      <a:pt x="14252" y="0"/>
                      <a:pt x="13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2824;p44">
                <a:extLst>
                  <a:ext uri="{FF2B5EF4-FFF2-40B4-BE49-F238E27FC236}">
                    <a16:creationId xmlns:a16="http://schemas.microsoft.com/office/drawing/2014/main" id="{18A288E4-44C8-0380-B148-2D541A17A7A4}"/>
                  </a:ext>
                </a:extLst>
              </p:cNvPr>
              <p:cNvSpPr/>
              <p:nvPr/>
            </p:nvSpPr>
            <p:spPr>
              <a:xfrm>
                <a:off x="6381735" y="2551806"/>
                <a:ext cx="212811" cy="142053"/>
              </a:xfrm>
              <a:custGeom>
                <a:avLst/>
                <a:gdLst/>
                <a:ahLst/>
                <a:cxnLst/>
                <a:rect l="l" t="t" r="r" b="b"/>
                <a:pathLst>
                  <a:path w="3164" h="2112" extrusionOk="0">
                    <a:moveTo>
                      <a:pt x="1891" y="0"/>
                    </a:moveTo>
                    <a:cubicBezTo>
                      <a:pt x="1645" y="0"/>
                      <a:pt x="1355" y="19"/>
                      <a:pt x="1135" y="32"/>
                    </a:cubicBezTo>
                    <a:cubicBezTo>
                      <a:pt x="681" y="57"/>
                      <a:pt x="568" y="57"/>
                      <a:pt x="417" y="133"/>
                    </a:cubicBezTo>
                    <a:cubicBezTo>
                      <a:pt x="265" y="208"/>
                      <a:pt x="1" y="460"/>
                      <a:pt x="102" y="700"/>
                    </a:cubicBezTo>
                    <a:cubicBezTo>
                      <a:pt x="328" y="1267"/>
                      <a:pt x="1412" y="1494"/>
                      <a:pt x="1412" y="1494"/>
                    </a:cubicBezTo>
                    <a:cubicBezTo>
                      <a:pt x="1412" y="1494"/>
                      <a:pt x="1614" y="1670"/>
                      <a:pt x="1765" y="1872"/>
                    </a:cubicBezTo>
                    <a:cubicBezTo>
                      <a:pt x="1857" y="2010"/>
                      <a:pt x="2049" y="2111"/>
                      <a:pt x="2129" y="2111"/>
                    </a:cubicBezTo>
                    <a:cubicBezTo>
                      <a:pt x="2180" y="2111"/>
                      <a:pt x="2186" y="2070"/>
                      <a:pt x="2093" y="1972"/>
                    </a:cubicBezTo>
                    <a:cubicBezTo>
                      <a:pt x="1853" y="1708"/>
                      <a:pt x="1778" y="1431"/>
                      <a:pt x="1778" y="1431"/>
                    </a:cubicBezTo>
                    <a:lnTo>
                      <a:pt x="1778" y="1431"/>
                    </a:lnTo>
                    <a:cubicBezTo>
                      <a:pt x="1977" y="1702"/>
                      <a:pt x="2338" y="1798"/>
                      <a:pt x="2545" y="1798"/>
                    </a:cubicBezTo>
                    <a:cubicBezTo>
                      <a:pt x="2626" y="1798"/>
                      <a:pt x="2683" y="1783"/>
                      <a:pt x="2697" y="1758"/>
                    </a:cubicBezTo>
                    <a:cubicBezTo>
                      <a:pt x="2748" y="1670"/>
                      <a:pt x="2559" y="1607"/>
                      <a:pt x="2382" y="1519"/>
                    </a:cubicBezTo>
                    <a:cubicBezTo>
                      <a:pt x="2093" y="1380"/>
                      <a:pt x="1878" y="1128"/>
                      <a:pt x="1878" y="1128"/>
                    </a:cubicBezTo>
                    <a:lnTo>
                      <a:pt x="1878" y="1128"/>
                    </a:lnTo>
                    <a:cubicBezTo>
                      <a:pt x="2185" y="1291"/>
                      <a:pt x="2732" y="1403"/>
                      <a:pt x="2993" y="1403"/>
                    </a:cubicBezTo>
                    <a:cubicBezTo>
                      <a:pt x="3075" y="1403"/>
                      <a:pt x="3129" y="1392"/>
                      <a:pt x="3138" y="1368"/>
                    </a:cubicBezTo>
                    <a:cubicBezTo>
                      <a:pt x="3164" y="1267"/>
                      <a:pt x="3063" y="1191"/>
                      <a:pt x="2786" y="1128"/>
                    </a:cubicBezTo>
                    <a:cubicBezTo>
                      <a:pt x="2521" y="1065"/>
                      <a:pt x="1904" y="813"/>
                      <a:pt x="1904" y="813"/>
                    </a:cubicBezTo>
                    <a:lnTo>
                      <a:pt x="1904" y="813"/>
                    </a:lnTo>
                    <a:cubicBezTo>
                      <a:pt x="1904" y="813"/>
                      <a:pt x="2452" y="875"/>
                      <a:pt x="2818" y="875"/>
                    </a:cubicBezTo>
                    <a:cubicBezTo>
                      <a:pt x="3001" y="875"/>
                      <a:pt x="3138" y="859"/>
                      <a:pt x="3138" y="813"/>
                    </a:cubicBezTo>
                    <a:cubicBezTo>
                      <a:pt x="3138" y="674"/>
                      <a:pt x="1702" y="599"/>
                      <a:pt x="1715" y="485"/>
                    </a:cubicBezTo>
                    <a:cubicBezTo>
                      <a:pt x="1727" y="359"/>
                      <a:pt x="2483" y="196"/>
                      <a:pt x="2382" y="82"/>
                    </a:cubicBezTo>
                    <a:cubicBezTo>
                      <a:pt x="2338" y="19"/>
                      <a:pt x="2137" y="0"/>
                      <a:pt x="1891"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2825;p44">
                <a:extLst>
                  <a:ext uri="{FF2B5EF4-FFF2-40B4-BE49-F238E27FC236}">
                    <a16:creationId xmlns:a16="http://schemas.microsoft.com/office/drawing/2014/main" id="{144CE3C1-D5DF-5AAC-9740-349119D87A47}"/>
                  </a:ext>
                </a:extLst>
              </p:cNvPr>
              <p:cNvSpPr/>
              <p:nvPr/>
            </p:nvSpPr>
            <p:spPr>
              <a:xfrm>
                <a:off x="7105523" y="2551806"/>
                <a:ext cx="212811" cy="142053"/>
              </a:xfrm>
              <a:custGeom>
                <a:avLst/>
                <a:gdLst/>
                <a:ahLst/>
                <a:cxnLst/>
                <a:rect l="l" t="t" r="r" b="b"/>
                <a:pathLst>
                  <a:path w="3164" h="2112" extrusionOk="0">
                    <a:moveTo>
                      <a:pt x="1274" y="0"/>
                    </a:moveTo>
                    <a:cubicBezTo>
                      <a:pt x="1028" y="0"/>
                      <a:pt x="826" y="19"/>
                      <a:pt x="782" y="82"/>
                    </a:cubicBezTo>
                    <a:cubicBezTo>
                      <a:pt x="681" y="196"/>
                      <a:pt x="1437" y="359"/>
                      <a:pt x="1450" y="485"/>
                    </a:cubicBezTo>
                    <a:cubicBezTo>
                      <a:pt x="1463" y="599"/>
                      <a:pt x="26" y="674"/>
                      <a:pt x="26" y="813"/>
                    </a:cubicBezTo>
                    <a:cubicBezTo>
                      <a:pt x="26" y="859"/>
                      <a:pt x="163" y="875"/>
                      <a:pt x="346" y="875"/>
                    </a:cubicBezTo>
                    <a:cubicBezTo>
                      <a:pt x="712" y="875"/>
                      <a:pt x="1261" y="813"/>
                      <a:pt x="1261" y="813"/>
                    </a:cubicBezTo>
                    <a:lnTo>
                      <a:pt x="1261" y="813"/>
                    </a:lnTo>
                    <a:cubicBezTo>
                      <a:pt x="1261" y="813"/>
                      <a:pt x="644" y="1065"/>
                      <a:pt x="379" y="1128"/>
                    </a:cubicBezTo>
                    <a:cubicBezTo>
                      <a:pt x="102" y="1191"/>
                      <a:pt x="1" y="1267"/>
                      <a:pt x="26" y="1368"/>
                    </a:cubicBezTo>
                    <a:cubicBezTo>
                      <a:pt x="35" y="1392"/>
                      <a:pt x="89" y="1403"/>
                      <a:pt x="172" y="1403"/>
                    </a:cubicBezTo>
                    <a:cubicBezTo>
                      <a:pt x="433" y="1403"/>
                      <a:pt x="980" y="1291"/>
                      <a:pt x="1286" y="1128"/>
                    </a:cubicBezTo>
                    <a:lnTo>
                      <a:pt x="1286" y="1128"/>
                    </a:lnTo>
                    <a:cubicBezTo>
                      <a:pt x="1286" y="1128"/>
                      <a:pt x="1072" y="1380"/>
                      <a:pt x="782" y="1519"/>
                    </a:cubicBezTo>
                    <a:cubicBezTo>
                      <a:pt x="606" y="1607"/>
                      <a:pt x="417" y="1670"/>
                      <a:pt x="467" y="1758"/>
                    </a:cubicBezTo>
                    <a:cubicBezTo>
                      <a:pt x="481" y="1783"/>
                      <a:pt x="539" y="1798"/>
                      <a:pt x="620" y="1798"/>
                    </a:cubicBezTo>
                    <a:cubicBezTo>
                      <a:pt x="827" y="1798"/>
                      <a:pt x="1188" y="1702"/>
                      <a:pt x="1387" y="1431"/>
                    </a:cubicBezTo>
                    <a:lnTo>
                      <a:pt x="1387" y="1431"/>
                    </a:lnTo>
                    <a:cubicBezTo>
                      <a:pt x="1387" y="1431"/>
                      <a:pt x="1311" y="1708"/>
                      <a:pt x="1072" y="1972"/>
                    </a:cubicBezTo>
                    <a:cubicBezTo>
                      <a:pt x="979" y="2070"/>
                      <a:pt x="985" y="2111"/>
                      <a:pt x="1036" y="2111"/>
                    </a:cubicBezTo>
                    <a:cubicBezTo>
                      <a:pt x="1116" y="2111"/>
                      <a:pt x="1307" y="2010"/>
                      <a:pt x="1400" y="1872"/>
                    </a:cubicBezTo>
                    <a:cubicBezTo>
                      <a:pt x="1551" y="1670"/>
                      <a:pt x="1753" y="1494"/>
                      <a:pt x="1753" y="1494"/>
                    </a:cubicBezTo>
                    <a:cubicBezTo>
                      <a:pt x="1753" y="1494"/>
                      <a:pt x="2836" y="1267"/>
                      <a:pt x="3063" y="700"/>
                    </a:cubicBezTo>
                    <a:cubicBezTo>
                      <a:pt x="3164" y="460"/>
                      <a:pt x="2899" y="208"/>
                      <a:pt x="2748" y="133"/>
                    </a:cubicBezTo>
                    <a:cubicBezTo>
                      <a:pt x="2597" y="57"/>
                      <a:pt x="2483" y="57"/>
                      <a:pt x="2030" y="32"/>
                    </a:cubicBezTo>
                    <a:cubicBezTo>
                      <a:pt x="1809" y="19"/>
                      <a:pt x="1519" y="0"/>
                      <a:pt x="1274"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2826;p44">
                <a:extLst>
                  <a:ext uri="{FF2B5EF4-FFF2-40B4-BE49-F238E27FC236}">
                    <a16:creationId xmlns:a16="http://schemas.microsoft.com/office/drawing/2014/main" id="{7DE3F674-0E70-4843-741C-251A35600AE7}"/>
                  </a:ext>
                </a:extLst>
              </p:cNvPr>
              <p:cNvSpPr/>
              <p:nvPr/>
            </p:nvSpPr>
            <p:spPr>
              <a:xfrm>
                <a:off x="6581767" y="3871720"/>
                <a:ext cx="273008" cy="119252"/>
              </a:xfrm>
              <a:custGeom>
                <a:avLst/>
                <a:gdLst/>
                <a:ahLst/>
                <a:cxnLst/>
                <a:rect l="l" t="t" r="r" b="b"/>
                <a:pathLst>
                  <a:path w="4059" h="1773" extrusionOk="0">
                    <a:moveTo>
                      <a:pt x="406" y="1"/>
                    </a:moveTo>
                    <a:cubicBezTo>
                      <a:pt x="287" y="1"/>
                      <a:pt x="185" y="82"/>
                      <a:pt x="164" y="204"/>
                    </a:cubicBezTo>
                    <a:lnTo>
                      <a:pt x="13" y="1149"/>
                    </a:lnTo>
                    <a:cubicBezTo>
                      <a:pt x="1" y="1262"/>
                      <a:pt x="64" y="1376"/>
                      <a:pt x="177" y="1426"/>
                    </a:cubicBezTo>
                    <a:cubicBezTo>
                      <a:pt x="869" y="1684"/>
                      <a:pt x="1508" y="1773"/>
                      <a:pt x="2059" y="1773"/>
                    </a:cubicBezTo>
                    <a:cubicBezTo>
                      <a:pt x="2934" y="1773"/>
                      <a:pt x="3588" y="1550"/>
                      <a:pt x="3882" y="1426"/>
                    </a:cubicBezTo>
                    <a:cubicBezTo>
                      <a:pt x="3995" y="1388"/>
                      <a:pt x="4058" y="1275"/>
                      <a:pt x="4033" y="1161"/>
                    </a:cubicBezTo>
                    <a:lnTo>
                      <a:pt x="3907" y="216"/>
                    </a:lnTo>
                    <a:cubicBezTo>
                      <a:pt x="3887" y="94"/>
                      <a:pt x="3776" y="13"/>
                      <a:pt x="3661" y="13"/>
                    </a:cubicBezTo>
                    <a:cubicBezTo>
                      <a:pt x="3633" y="13"/>
                      <a:pt x="3606" y="18"/>
                      <a:pt x="3579" y="27"/>
                    </a:cubicBezTo>
                    <a:cubicBezTo>
                      <a:pt x="3068" y="204"/>
                      <a:pt x="2567" y="266"/>
                      <a:pt x="2114" y="266"/>
                    </a:cubicBezTo>
                    <a:cubicBezTo>
                      <a:pt x="1405" y="266"/>
                      <a:pt x="815" y="115"/>
                      <a:pt x="492" y="15"/>
                    </a:cubicBezTo>
                    <a:cubicBezTo>
                      <a:pt x="463" y="5"/>
                      <a:pt x="434" y="1"/>
                      <a:pt x="406" y="1"/>
                    </a:cubicBez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2827;p44">
                <a:extLst>
                  <a:ext uri="{FF2B5EF4-FFF2-40B4-BE49-F238E27FC236}">
                    <a16:creationId xmlns:a16="http://schemas.microsoft.com/office/drawing/2014/main" id="{5B4DC6BE-5E3A-DE7C-586F-3017E2DDA3E4}"/>
                  </a:ext>
                </a:extLst>
              </p:cNvPr>
              <p:cNvSpPr/>
              <p:nvPr/>
            </p:nvSpPr>
            <p:spPr>
              <a:xfrm>
                <a:off x="7022523" y="3871720"/>
                <a:ext cx="272067" cy="119252"/>
              </a:xfrm>
              <a:custGeom>
                <a:avLst/>
                <a:gdLst/>
                <a:ahLst/>
                <a:cxnLst/>
                <a:rect l="l" t="t" r="r" b="b"/>
                <a:pathLst>
                  <a:path w="4045" h="1773" extrusionOk="0">
                    <a:moveTo>
                      <a:pt x="399" y="1"/>
                    </a:moveTo>
                    <a:cubicBezTo>
                      <a:pt x="287" y="1"/>
                      <a:pt x="184" y="82"/>
                      <a:pt x="164" y="204"/>
                    </a:cubicBezTo>
                    <a:lnTo>
                      <a:pt x="13" y="1149"/>
                    </a:lnTo>
                    <a:cubicBezTo>
                      <a:pt x="0" y="1262"/>
                      <a:pt x="63" y="1376"/>
                      <a:pt x="164" y="1426"/>
                    </a:cubicBezTo>
                    <a:cubicBezTo>
                      <a:pt x="856" y="1684"/>
                      <a:pt x="1497" y="1773"/>
                      <a:pt x="2050" y="1773"/>
                    </a:cubicBezTo>
                    <a:cubicBezTo>
                      <a:pt x="2929" y="1773"/>
                      <a:pt x="3587" y="1550"/>
                      <a:pt x="3881" y="1426"/>
                    </a:cubicBezTo>
                    <a:cubicBezTo>
                      <a:pt x="3982" y="1388"/>
                      <a:pt x="4045" y="1275"/>
                      <a:pt x="4032" y="1161"/>
                    </a:cubicBezTo>
                    <a:lnTo>
                      <a:pt x="3894" y="216"/>
                    </a:lnTo>
                    <a:cubicBezTo>
                      <a:pt x="3884" y="94"/>
                      <a:pt x="3775" y="13"/>
                      <a:pt x="3660" y="13"/>
                    </a:cubicBezTo>
                    <a:cubicBezTo>
                      <a:pt x="3633" y="13"/>
                      <a:pt x="3605" y="18"/>
                      <a:pt x="3579" y="27"/>
                    </a:cubicBezTo>
                    <a:cubicBezTo>
                      <a:pt x="3068" y="204"/>
                      <a:pt x="2566" y="266"/>
                      <a:pt x="2112" y="266"/>
                    </a:cubicBezTo>
                    <a:cubicBezTo>
                      <a:pt x="1403" y="266"/>
                      <a:pt x="809" y="115"/>
                      <a:pt x="479" y="15"/>
                    </a:cubicBezTo>
                    <a:cubicBezTo>
                      <a:pt x="452" y="5"/>
                      <a:pt x="425" y="1"/>
                      <a:pt x="399" y="1"/>
                    </a:cubicBez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2828;p44">
                <a:extLst>
                  <a:ext uri="{FF2B5EF4-FFF2-40B4-BE49-F238E27FC236}">
                    <a16:creationId xmlns:a16="http://schemas.microsoft.com/office/drawing/2014/main" id="{149FF9A4-1647-7F80-6FA8-B6B2EDDE1F2E}"/>
                  </a:ext>
                </a:extLst>
              </p:cNvPr>
              <p:cNvSpPr/>
              <p:nvPr/>
            </p:nvSpPr>
            <p:spPr>
              <a:xfrm>
                <a:off x="6536837" y="4197259"/>
                <a:ext cx="278927" cy="131628"/>
              </a:xfrm>
              <a:custGeom>
                <a:avLst/>
                <a:gdLst/>
                <a:ahLst/>
                <a:cxnLst/>
                <a:rect l="l" t="t" r="r" b="b"/>
                <a:pathLst>
                  <a:path w="4147" h="1957" extrusionOk="0">
                    <a:moveTo>
                      <a:pt x="2244" y="1"/>
                    </a:moveTo>
                    <a:lnTo>
                      <a:pt x="1891" y="530"/>
                    </a:lnTo>
                    <a:cubicBezTo>
                      <a:pt x="1891" y="530"/>
                      <a:pt x="1" y="1601"/>
                      <a:pt x="177" y="1866"/>
                    </a:cubicBezTo>
                    <a:cubicBezTo>
                      <a:pt x="216" y="1931"/>
                      <a:pt x="346" y="1956"/>
                      <a:pt x="529" y="1956"/>
                    </a:cubicBezTo>
                    <a:cubicBezTo>
                      <a:pt x="1124" y="1956"/>
                      <a:pt x="2272" y="1684"/>
                      <a:pt x="2571" y="1626"/>
                    </a:cubicBezTo>
                    <a:cubicBezTo>
                      <a:pt x="2962" y="1563"/>
                      <a:pt x="3857" y="1614"/>
                      <a:pt x="4033" y="1324"/>
                    </a:cubicBezTo>
                    <a:cubicBezTo>
                      <a:pt x="4146" y="1160"/>
                      <a:pt x="4083" y="807"/>
                      <a:pt x="3995" y="543"/>
                    </a:cubicBezTo>
                    <a:cubicBezTo>
                      <a:pt x="3739" y="645"/>
                      <a:pt x="3456" y="735"/>
                      <a:pt x="3238" y="735"/>
                    </a:cubicBezTo>
                    <a:cubicBezTo>
                      <a:pt x="3081" y="735"/>
                      <a:pt x="2957" y="689"/>
                      <a:pt x="2899" y="568"/>
                    </a:cubicBezTo>
                    <a:cubicBezTo>
                      <a:pt x="2760" y="303"/>
                      <a:pt x="2496" y="114"/>
                      <a:pt x="2244"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2829;p44">
                <a:extLst>
                  <a:ext uri="{FF2B5EF4-FFF2-40B4-BE49-F238E27FC236}">
                    <a16:creationId xmlns:a16="http://schemas.microsoft.com/office/drawing/2014/main" id="{0C98BB14-F6F2-9543-2AAD-F74A98FDD812}"/>
                  </a:ext>
                </a:extLst>
              </p:cNvPr>
              <p:cNvSpPr/>
              <p:nvPr/>
            </p:nvSpPr>
            <p:spPr>
              <a:xfrm>
                <a:off x="7114872" y="4197259"/>
                <a:ext cx="278927" cy="131628"/>
              </a:xfrm>
              <a:custGeom>
                <a:avLst/>
                <a:gdLst/>
                <a:ahLst/>
                <a:cxnLst/>
                <a:rect l="l" t="t" r="r" b="b"/>
                <a:pathLst>
                  <a:path w="4147" h="1957" extrusionOk="0">
                    <a:moveTo>
                      <a:pt x="1903" y="1"/>
                    </a:moveTo>
                    <a:cubicBezTo>
                      <a:pt x="1664" y="114"/>
                      <a:pt x="1387" y="303"/>
                      <a:pt x="1261" y="568"/>
                    </a:cubicBezTo>
                    <a:cubicBezTo>
                      <a:pt x="1203" y="689"/>
                      <a:pt x="1077" y="735"/>
                      <a:pt x="917" y="735"/>
                    </a:cubicBezTo>
                    <a:cubicBezTo>
                      <a:pt x="695" y="735"/>
                      <a:pt x="409" y="645"/>
                      <a:pt x="152" y="543"/>
                    </a:cubicBezTo>
                    <a:cubicBezTo>
                      <a:pt x="76" y="807"/>
                      <a:pt x="1" y="1160"/>
                      <a:pt x="114" y="1324"/>
                    </a:cubicBezTo>
                    <a:cubicBezTo>
                      <a:pt x="303" y="1614"/>
                      <a:pt x="1185" y="1563"/>
                      <a:pt x="1576" y="1626"/>
                    </a:cubicBezTo>
                    <a:cubicBezTo>
                      <a:pt x="1884" y="1684"/>
                      <a:pt x="3028" y="1956"/>
                      <a:pt x="3620" y="1956"/>
                    </a:cubicBezTo>
                    <a:cubicBezTo>
                      <a:pt x="3802" y="1956"/>
                      <a:pt x="3931" y="1931"/>
                      <a:pt x="3970" y="1866"/>
                    </a:cubicBezTo>
                    <a:cubicBezTo>
                      <a:pt x="4146" y="1601"/>
                      <a:pt x="2269" y="530"/>
                      <a:pt x="2269" y="530"/>
                    </a:cubicBezTo>
                    <a:lnTo>
                      <a:pt x="1903" y="1"/>
                    </a:ln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32" name="Google Shape;941;p34">
            <a:extLst>
              <a:ext uri="{FF2B5EF4-FFF2-40B4-BE49-F238E27FC236}">
                <a16:creationId xmlns:a16="http://schemas.microsoft.com/office/drawing/2014/main" id="{63BE29FC-35D7-C7D4-8CEE-40E205E01E9E}"/>
              </a:ext>
            </a:extLst>
          </p:cNvPr>
          <p:cNvGrpSpPr/>
          <p:nvPr/>
        </p:nvGrpSpPr>
        <p:grpSpPr>
          <a:xfrm>
            <a:off x="-199294" y="3286124"/>
            <a:ext cx="2055886" cy="1972978"/>
            <a:chOff x="-137136" y="2661597"/>
            <a:chExt cx="2055886" cy="1972978"/>
          </a:xfrm>
        </p:grpSpPr>
        <p:sp>
          <p:nvSpPr>
            <p:cNvPr id="133" name="Google Shape;942;p34">
              <a:extLst>
                <a:ext uri="{FF2B5EF4-FFF2-40B4-BE49-F238E27FC236}">
                  <a16:creationId xmlns:a16="http://schemas.microsoft.com/office/drawing/2014/main" id="{6A044D8F-E2F0-434D-1C34-9FDBDF3F8673}"/>
                </a:ext>
              </a:extLst>
            </p:cNvPr>
            <p:cNvSpPr/>
            <p:nvPr/>
          </p:nvSpPr>
          <p:spPr>
            <a:xfrm rot="10800000">
              <a:off x="-137136" y="3448459"/>
              <a:ext cx="1183397" cy="1145037"/>
            </a:xfrm>
            <a:custGeom>
              <a:avLst/>
              <a:gdLst/>
              <a:ahLst/>
              <a:cxnLst/>
              <a:rect l="l" t="t" r="r" b="b"/>
              <a:pathLst>
                <a:path w="31313" h="30300" extrusionOk="0">
                  <a:moveTo>
                    <a:pt x="31099" y="1"/>
                  </a:moveTo>
                  <a:cubicBezTo>
                    <a:pt x="31069" y="1"/>
                    <a:pt x="31038" y="10"/>
                    <a:pt x="31006" y="33"/>
                  </a:cubicBezTo>
                  <a:cubicBezTo>
                    <a:pt x="22897" y="5948"/>
                    <a:pt x="15288" y="12483"/>
                    <a:pt x="8229" y="19591"/>
                  </a:cubicBezTo>
                  <a:cubicBezTo>
                    <a:pt x="5295" y="22548"/>
                    <a:pt x="2027" y="25982"/>
                    <a:pt x="24" y="30061"/>
                  </a:cubicBezTo>
                  <a:cubicBezTo>
                    <a:pt x="0" y="30156"/>
                    <a:pt x="24" y="30228"/>
                    <a:pt x="96" y="30276"/>
                  </a:cubicBezTo>
                  <a:cubicBezTo>
                    <a:pt x="119" y="30276"/>
                    <a:pt x="143" y="30276"/>
                    <a:pt x="167" y="30299"/>
                  </a:cubicBezTo>
                  <a:cubicBezTo>
                    <a:pt x="239" y="30299"/>
                    <a:pt x="286" y="30252"/>
                    <a:pt x="310" y="30204"/>
                  </a:cubicBezTo>
                  <a:cubicBezTo>
                    <a:pt x="2290" y="26173"/>
                    <a:pt x="5533" y="22715"/>
                    <a:pt x="8419" y="19805"/>
                  </a:cubicBezTo>
                  <a:cubicBezTo>
                    <a:pt x="15479" y="12698"/>
                    <a:pt x="23087" y="6163"/>
                    <a:pt x="31196" y="272"/>
                  </a:cubicBezTo>
                  <a:cubicBezTo>
                    <a:pt x="31312" y="175"/>
                    <a:pt x="31225" y="1"/>
                    <a:pt x="3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943;p34">
              <a:extLst>
                <a:ext uri="{FF2B5EF4-FFF2-40B4-BE49-F238E27FC236}">
                  <a16:creationId xmlns:a16="http://schemas.microsoft.com/office/drawing/2014/main" id="{AF64B0D9-D6AF-4CC0-8784-648BD967E901}"/>
                </a:ext>
              </a:extLst>
            </p:cNvPr>
            <p:cNvSpPr/>
            <p:nvPr/>
          </p:nvSpPr>
          <p:spPr>
            <a:xfrm rot="10800000">
              <a:off x="757782" y="3238437"/>
              <a:ext cx="578717" cy="579925"/>
            </a:xfrm>
            <a:custGeom>
              <a:avLst/>
              <a:gdLst/>
              <a:ahLst/>
              <a:cxnLst/>
              <a:rect l="l" t="t" r="r" b="b"/>
              <a:pathLst>
                <a:path w="15313" h="15346" extrusionOk="0">
                  <a:moveTo>
                    <a:pt x="15154" y="0"/>
                  </a:moveTo>
                  <a:cubicBezTo>
                    <a:pt x="15119" y="0"/>
                    <a:pt x="15082" y="12"/>
                    <a:pt x="15050" y="34"/>
                  </a:cubicBezTo>
                  <a:cubicBezTo>
                    <a:pt x="9183" y="4112"/>
                    <a:pt x="4103" y="9216"/>
                    <a:pt x="48" y="15131"/>
                  </a:cubicBezTo>
                  <a:cubicBezTo>
                    <a:pt x="0" y="15179"/>
                    <a:pt x="24" y="15274"/>
                    <a:pt x="96" y="15322"/>
                  </a:cubicBezTo>
                  <a:cubicBezTo>
                    <a:pt x="120" y="15346"/>
                    <a:pt x="143" y="15346"/>
                    <a:pt x="167" y="15346"/>
                  </a:cubicBezTo>
                  <a:cubicBezTo>
                    <a:pt x="215" y="15346"/>
                    <a:pt x="263" y="15322"/>
                    <a:pt x="287" y="15298"/>
                  </a:cubicBezTo>
                  <a:cubicBezTo>
                    <a:pt x="4317" y="9407"/>
                    <a:pt x="9374" y="4327"/>
                    <a:pt x="15241" y="272"/>
                  </a:cubicBezTo>
                  <a:cubicBezTo>
                    <a:pt x="15288" y="224"/>
                    <a:pt x="15312" y="129"/>
                    <a:pt x="15265" y="57"/>
                  </a:cubicBezTo>
                  <a:cubicBezTo>
                    <a:pt x="15238" y="18"/>
                    <a:pt x="15198" y="0"/>
                    <a:pt x="15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944;p34">
              <a:extLst>
                <a:ext uri="{FF2B5EF4-FFF2-40B4-BE49-F238E27FC236}">
                  <a16:creationId xmlns:a16="http://schemas.microsoft.com/office/drawing/2014/main" id="{5E5F60B5-6436-07D7-F18B-D7B3E15285BC}"/>
                </a:ext>
              </a:extLst>
            </p:cNvPr>
            <p:cNvSpPr/>
            <p:nvPr/>
          </p:nvSpPr>
          <p:spPr>
            <a:xfrm rot="10800000">
              <a:off x="690295" y="3702613"/>
              <a:ext cx="291985" cy="191028"/>
            </a:xfrm>
            <a:custGeom>
              <a:avLst/>
              <a:gdLst/>
              <a:ahLst/>
              <a:cxnLst/>
              <a:rect l="l" t="t" r="r" b="b"/>
              <a:pathLst>
                <a:path w="7726" h="5055" extrusionOk="0">
                  <a:moveTo>
                    <a:pt x="7519" y="0"/>
                  </a:moveTo>
                  <a:cubicBezTo>
                    <a:pt x="7495" y="0"/>
                    <a:pt x="7469" y="7"/>
                    <a:pt x="7442" y="22"/>
                  </a:cubicBezTo>
                  <a:cubicBezTo>
                    <a:pt x="4890" y="1453"/>
                    <a:pt x="2457" y="3027"/>
                    <a:pt x="120" y="4792"/>
                  </a:cubicBezTo>
                  <a:cubicBezTo>
                    <a:pt x="1" y="4864"/>
                    <a:pt x="48" y="5055"/>
                    <a:pt x="215" y="5055"/>
                  </a:cubicBezTo>
                  <a:cubicBezTo>
                    <a:pt x="239" y="5055"/>
                    <a:pt x="263" y="5031"/>
                    <a:pt x="287" y="5007"/>
                  </a:cubicBezTo>
                  <a:cubicBezTo>
                    <a:pt x="2624" y="3266"/>
                    <a:pt x="5057" y="1692"/>
                    <a:pt x="7585" y="284"/>
                  </a:cubicBezTo>
                  <a:cubicBezTo>
                    <a:pt x="7725" y="184"/>
                    <a:pt x="7647" y="0"/>
                    <a:pt x="7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945;p34">
              <a:extLst>
                <a:ext uri="{FF2B5EF4-FFF2-40B4-BE49-F238E27FC236}">
                  <a16:creationId xmlns:a16="http://schemas.microsoft.com/office/drawing/2014/main" id="{291F85FD-2A95-B1ED-9900-B6C276614627}"/>
                </a:ext>
              </a:extLst>
            </p:cNvPr>
            <p:cNvSpPr/>
            <p:nvPr/>
          </p:nvSpPr>
          <p:spPr>
            <a:xfrm rot="10800000">
              <a:off x="789196" y="3227628"/>
              <a:ext cx="266097" cy="554984"/>
            </a:xfrm>
            <a:custGeom>
              <a:avLst/>
              <a:gdLst/>
              <a:ahLst/>
              <a:cxnLst/>
              <a:rect l="l" t="t" r="r" b="b"/>
              <a:pathLst>
                <a:path w="7041" h="14686" extrusionOk="0">
                  <a:moveTo>
                    <a:pt x="6866" y="1"/>
                  </a:moveTo>
                  <a:cubicBezTo>
                    <a:pt x="6805" y="1"/>
                    <a:pt x="6746" y="35"/>
                    <a:pt x="6726" y="113"/>
                  </a:cubicBezTo>
                  <a:cubicBezTo>
                    <a:pt x="5319" y="5217"/>
                    <a:pt x="3054" y="10083"/>
                    <a:pt x="48" y="14447"/>
                  </a:cubicBezTo>
                  <a:cubicBezTo>
                    <a:pt x="1" y="14519"/>
                    <a:pt x="25" y="14614"/>
                    <a:pt x="96" y="14662"/>
                  </a:cubicBezTo>
                  <a:cubicBezTo>
                    <a:pt x="120" y="14686"/>
                    <a:pt x="144" y="14686"/>
                    <a:pt x="168" y="14686"/>
                  </a:cubicBezTo>
                  <a:cubicBezTo>
                    <a:pt x="215" y="14686"/>
                    <a:pt x="287" y="14662"/>
                    <a:pt x="311" y="14614"/>
                  </a:cubicBezTo>
                  <a:cubicBezTo>
                    <a:pt x="3340" y="10226"/>
                    <a:pt x="5605" y="5336"/>
                    <a:pt x="7013" y="185"/>
                  </a:cubicBezTo>
                  <a:cubicBezTo>
                    <a:pt x="7041" y="72"/>
                    <a:pt x="6953" y="1"/>
                    <a:pt x="6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946;p34">
              <a:extLst>
                <a:ext uri="{FF2B5EF4-FFF2-40B4-BE49-F238E27FC236}">
                  <a16:creationId xmlns:a16="http://schemas.microsoft.com/office/drawing/2014/main" id="{67FEEC88-BD3F-B1C5-AA94-42A8B61A14B8}"/>
                </a:ext>
              </a:extLst>
            </p:cNvPr>
            <p:cNvSpPr/>
            <p:nvPr/>
          </p:nvSpPr>
          <p:spPr>
            <a:xfrm rot="10800000">
              <a:off x="880501" y="3254644"/>
              <a:ext cx="236997" cy="432091"/>
            </a:xfrm>
            <a:custGeom>
              <a:avLst/>
              <a:gdLst/>
              <a:ahLst/>
              <a:cxnLst/>
              <a:rect l="l" t="t" r="r" b="b"/>
              <a:pathLst>
                <a:path w="6271" h="11434" extrusionOk="0">
                  <a:moveTo>
                    <a:pt x="6084" y="0"/>
                  </a:moveTo>
                  <a:cubicBezTo>
                    <a:pt x="6026" y="0"/>
                    <a:pt x="5967" y="31"/>
                    <a:pt x="5940" y="104"/>
                  </a:cubicBezTo>
                  <a:cubicBezTo>
                    <a:pt x="4509" y="4063"/>
                    <a:pt x="2505" y="7784"/>
                    <a:pt x="49" y="11195"/>
                  </a:cubicBezTo>
                  <a:cubicBezTo>
                    <a:pt x="1" y="11266"/>
                    <a:pt x="1" y="11362"/>
                    <a:pt x="73" y="11409"/>
                  </a:cubicBezTo>
                  <a:cubicBezTo>
                    <a:pt x="96" y="11433"/>
                    <a:pt x="144" y="11433"/>
                    <a:pt x="168" y="11433"/>
                  </a:cubicBezTo>
                  <a:cubicBezTo>
                    <a:pt x="216" y="11433"/>
                    <a:pt x="263" y="11409"/>
                    <a:pt x="287" y="11385"/>
                  </a:cubicBezTo>
                  <a:cubicBezTo>
                    <a:pt x="2768" y="7951"/>
                    <a:pt x="4771" y="4183"/>
                    <a:pt x="6226" y="200"/>
                  </a:cubicBezTo>
                  <a:cubicBezTo>
                    <a:pt x="6270" y="82"/>
                    <a:pt x="6178" y="0"/>
                    <a:pt x="6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947;p34">
              <a:extLst>
                <a:ext uri="{FF2B5EF4-FFF2-40B4-BE49-F238E27FC236}">
                  <a16:creationId xmlns:a16="http://schemas.microsoft.com/office/drawing/2014/main" id="{7F7C166D-2DCA-5BDB-D8F1-96149A3421ED}"/>
                </a:ext>
              </a:extLst>
            </p:cNvPr>
            <p:cNvSpPr/>
            <p:nvPr/>
          </p:nvSpPr>
          <p:spPr>
            <a:xfrm rot="10800000">
              <a:off x="950264" y="3329466"/>
              <a:ext cx="241116" cy="266684"/>
            </a:xfrm>
            <a:custGeom>
              <a:avLst/>
              <a:gdLst/>
              <a:ahLst/>
              <a:cxnLst/>
              <a:rect l="l" t="t" r="r" b="b"/>
              <a:pathLst>
                <a:path w="6380" h="7057" extrusionOk="0">
                  <a:moveTo>
                    <a:pt x="6158" y="0"/>
                  </a:moveTo>
                  <a:cubicBezTo>
                    <a:pt x="6124" y="0"/>
                    <a:pt x="6090" y="13"/>
                    <a:pt x="6058" y="45"/>
                  </a:cubicBezTo>
                  <a:cubicBezTo>
                    <a:pt x="3745" y="2000"/>
                    <a:pt x="1717" y="4290"/>
                    <a:pt x="48" y="6818"/>
                  </a:cubicBezTo>
                  <a:cubicBezTo>
                    <a:pt x="0" y="6890"/>
                    <a:pt x="24" y="6985"/>
                    <a:pt x="96" y="7033"/>
                  </a:cubicBezTo>
                  <a:cubicBezTo>
                    <a:pt x="120" y="7033"/>
                    <a:pt x="143" y="7057"/>
                    <a:pt x="191" y="7057"/>
                  </a:cubicBezTo>
                  <a:cubicBezTo>
                    <a:pt x="239" y="7033"/>
                    <a:pt x="286" y="7009"/>
                    <a:pt x="310" y="6985"/>
                  </a:cubicBezTo>
                  <a:cubicBezTo>
                    <a:pt x="1956" y="4457"/>
                    <a:pt x="3959" y="2215"/>
                    <a:pt x="6249" y="259"/>
                  </a:cubicBezTo>
                  <a:cubicBezTo>
                    <a:pt x="6379" y="166"/>
                    <a:pt x="6277" y="0"/>
                    <a:pt x="6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948;p34">
              <a:extLst>
                <a:ext uri="{FF2B5EF4-FFF2-40B4-BE49-F238E27FC236}">
                  <a16:creationId xmlns:a16="http://schemas.microsoft.com/office/drawing/2014/main" id="{D19BEA70-50D8-2FF9-9984-AA6C73931ACC}"/>
                </a:ext>
              </a:extLst>
            </p:cNvPr>
            <p:cNvSpPr/>
            <p:nvPr/>
          </p:nvSpPr>
          <p:spPr>
            <a:xfrm rot="10800000">
              <a:off x="684556" y="3454749"/>
              <a:ext cx="139983" cy="435908"/>
            </a:xfrm>
            <a:custGeom>
              <a:avLst/>
              <a:gdLst/>
              <a:ahLst/>
              <a:cxnLst/>
              <a:rect l="l" t="t" r="r" b="b"/>
              <a:pathLst>
                <a:path w="3704" h="11535" extrusionOk="0">
                  <a:moveTo>
                    <a:pt x="3525" y="0"/>
                  </a:moveTo>
                  <a:cubicBezTo>
                    <a:pt x="3474" y="0"/>
                    <a:pt x="3421" y="26"/>
                    <a:pt x="3387" y="86"/>
                  </a:cubicBezTo>
                  <a:cubicBezTo>
                    <a:pt x="1980" y="3759"/>
                    <a:pt x="835" y="7528"/>
                    <a:pt x="24" y="11367"/>
                  </a:cubicBezTo>
                  <a:cubicBezTo>
                    <a:pt x="0" y="11439"/>
                    <a:pt x="48" y="11511"/>
                    <a:pt x="143" y="11534"/>
                  </a:cubicBezTo>
                  <a:lnTo>
                    <a:pt x="167" y="11534"/>
                  </a:lnTo>
                  <a:cubicBezTo>
                    <a:pt x="239" y="11534"/>
                    <a:pt x="287" y="11487"/>
                    <a:pt x="310" y="11415"/>
                  </a:cubicBezTo>
                  <a:cubicBezTo>
                    <a:pt x="1121" y="7599"/>
                    <a:pt x="2266" y="3855"/>
                    <a:pt x="3673" y="205"/>
                  </a:cubicBezTo>
                  <a:cubicBezTo>
                    <a:pt x="3704" y="83"/>
                    <a:pt x="3617"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949;p34">
              <a:extLst>
                <a:ext uri="{FF2B5EF4-FFF2-40B4-BE49-F238E27FC236}">
                  <a16:creationId xmlns:a16="http://schemas.microsoft.com/office/drawing/2014/main" id="{9F8C1F95-3DB2-1FF4-1151-37F96B652AC2}"/>
                </a:ext>
              </a:extLst>
            </p:cNvPr>
            <p:cNvSpPr/>
            <p:nvPr/>
          </p:nvSpPr>
          <p:spPr>
            <a:xfrm rot="10800000">
              <a:off x="765015" y="3487208"/>
              <a:ext cx="95577" cy="322046"/>
            </a:xfrm>
            <a:custGeom>
              <a:avLst/>
              <a:gdLst/>
              <a:ahLst/>
              <a:cxnLst/>
              <a:rect l="l" t="t" r="r" b="b"/>
              <a:pathLst>
                <a:path w="2529" h="8522" extrusionOk="0">
                  <a:moveTo>
                    <a:pt x="2369" y="1"/>
                  </a:moveTo>
                  <a:cubicBezTo>
                    <a:pt x="2306" y="1"/>
                    <a:pt x="2238" y="44"/>
                    <a:pt x="2218" y="103"/>
                  </a:cubicBezTo>
                  <a:cubicBezTo>
                    <a:pt x="1646" y="2893"/>
                    <a:pt x="931" y="5636"/>
                    <a:pt x="24" y="8331"/>
                  </a:cubicBezTo>
                  <a:cubicBezTo>
                    <a:pt x="0" y="8403"/>
                    <a:pt x="48" y="8498"/>
                    <a:pt x="120" y="8522"/>
                  </a:cubicBezTo>
                  <a:lnTo>
                    <a:pt x="167" y="8522"/>
                  </a:lnTo>
                  <a:cubicBezTo>
                    <a:pt x="239" y="8522"/>
                    <a:pt x="310" y="8474"/>
                    <a:pt x="334" y="8426"/>
                  </a:cubicBezTo>
                  <a:cubicBezTo>
                    <a:pt x="1217" y="5707"/>
                    <a:pt x="1956" y="2965"/>
                    <a:pt x="2528" y="174"/>
                  </a:cubicBezTo>
                  <a:cubicBezTo>
                    <a:pt x="2528" y="103"/>
                    <a:pt x="2481" y="7"/>
                    <a:pt x="2409" y="7"/>
                  </a:cubicBezTo>
                  <a:cubicBezTo>
                    <a:pt x="2397" y="3"/>
                    <a:pt x="2383" y="1"/>
                    <a:pt x="2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950;p34">
              <a:extLst>
                <a:ext uri="{FF2B5EF4-FFF2-40B4-BE49-F238E27FC236}">
                  <a16:creationId xmlns:a16="http://schemas.microsoft.com/office/drawing/2014/main" id="{9259BB78-7E34-4018-FFC4-24B5030E67E5}"/>
                </a:ext>
              </a:extLst>
            </p:cNvPr>
            <p:cNvSpPr/>
            <p:nvPr/>
          </p:nvSpPr>
          <p:spPr>
            <a:xfrm rot="10800000">
              <a:off x="825396" y="3463776"/>
              <a:ext cx="412845" cy="284483"/>
            </a:xfrm>
            <a:custGeom>
              <a:avLst/>
              <a:gdLst/>
              <a:ahLst/>
              <a:cxnLst/>
              <a:rect l="l" t="t" r="r" b="b"/>
              <a:pathLst>
                <a:path w="10924" h="7528" extrusionOk="0">
                  <a:moveTo>
                    <a:pt x="10746" y="1"/>
                  </a:moveTo>
                  <a:cubicBezTo>
                    <a:pt x="10717" y="1"/>
                    <a:pt x="10687" y="6"/>
                    <a:pt x="10661" y="15"/>
                  </a:cubicBezTo>
                  <a:cubicBezTo>
                    <a:pt x="7227" y="2567"/>
                    <a:pt x="3673" y="5000"/>
                    <a:pt x="95" y="7266"/>
                  </a:cubicBezTo>
                  <a:cubicBezTo>
                    <a:pt x="24" y="7313"/>
                    <a:pt x="0" y="7409"/>
                    <a:pt x="48" y="7456"/>
                  </a:cubicBezTo>
                  <a:cubicBezTo>
                    <a:pt x="72" y="7504"/>
                    <a:pt x="119" y="7528"/>
                    <a:pt x="191" y="7528"/>
                  </a:cubicBezTo>
                  <a:cubicBezTo>
                    <a:pt x="215" y="7528"/>
                    <a:pt x="239" y="7528"/>
                    <a:pt x="262" y="7504"/>
                  </a:cubicBezTo>
                  <a:cubicBezTo>
                    <a:pt x="3840" y="5262"/>
                    <a:pt x="7394" y="2806"/>
                    <a:pt x="10852" y="277"/>
                  </a:cubicBezTo>
                  <a:cubicBezTo>
                    <a:pt x="10900" y="230"/>
                    <a:pt x="10924" y="134"/>
                    <a:pt x="10876" y="63"/>
                  </a:cubicBezTo>
                  <a:cubicBezTo>
                    <a:pt x="10846" y="17"/>
                    <a:pt x="10796" y="1"/>
                    <a:pt x="10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951;p34">
              <a:extLst>
                <a:ext uri="{FF2B5EF4-FFF2-40B4-BE49-F238E27FC236}">
                  <a16:creationId xmlns:a16="http://schemas.microsoft.com/office/drawing/2014/main" id="{78504ED1-4C3E-6D16-34DE-B55CB37F05DA}"/>
                </a:ext>
              </a:extLst>
            </p:cNvPr>
            <p:cNvSpPr/>
            <p:nvPr/>
          </p:nvSpPr>
          <p:spPr>
            <a:xfrm rot="10800000">
              <a:off x="737986" y="3594457"/>
              <a:ext cx="362354" cy="249527"/>
            </a:xfrm>
            <a:custGeom>
              <a:avLst/>
              <a:gdLst/>
              <a:ahLst/>
              <a:cxnLst/>
              <a:rect l="l" t="t" r="r" b="b"/>
              <a:pathLst>
                <a:path w="9588" h="6603" extrusionOk="0">
                  <a:moveTo>
                    <a:pt x="9413" y="1"/>
                  </a:moveTo>
                  <a:cubicBezTo>
                    <a:pt x="9391" y="1"/>
                    <a:pt x="9369" y="7"/>
                    <a:pt x="9349" y="20"/>
                  </a:cubicBezTo>
                  <a:cubicBezTo>
                    <a:pt x="6034" y="1785"/>
                    <a:pt x="2934" y="3907"/>
                    <a:pt x="119" y="6340"/>
                  </a:cubicBezTo>
                  <a:cubicBezTo>
                    <a:pt x="0" y="6436"/>
                    <a:pt x="72" y="6603"/>
                    <a:pt x="215" y="6603"/>
                  </a:cubicBezTo>
                  <a:cubicBezTo>
                    <a:pt x="239" y="6603"/>
                    <a:pt x="286" y="6603"/>
                    <a:pt x="310" y="6579"/>
                  </a:cubicBezTo>
                  <a:cubicBezTo>
                    <a:pt x="3125" y="4146"/>
                    <a:pt x="6201" y="2023"/>
                    <a:pt x="9493" y="282"/>
                  </a:cubicBezTo>
                  <a:cubicBezTo>
                    <a:pt x="9564" y="235"/>
                    <a:pt x="9588" y="163"/>
                    <a:pt x="9564" y="91"/>
                  </a:cubicBezTo>
                  <a:cubicBezTo>
                    <a:pt x="9530" y="40"/>
                    <a:pt x="9471" y="1"/>
                    <a:pt x="9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952;p34">
              <a:extLst>
                <a:ext uri="{FF2B5EF4-FFF2-40B4-BE49-F238E27FC236}">
                  <a16:creationId xmlns:a16="http://schemas.microsoft.com/office/drawing/2014/main" id="{645F4373-4EF9-C7A5-B36A-7E8442C24786}"/>
                </a:ext>
              </a:extLst>
            </p:cNvPr>
            <p:cNvSpPr/>
            <p:nvPr/>
          </p:nvSpPr>
          <p:spPr>
            <a:xfrm rot="10800000">
              <a:off x="573942" y="3780124"/>
              <a:ext cx="84769" cy="209130"/>
            </a:xfrm>
            <a:custGeom>
              <a:avLst/>
              <a:gdLst/>
              <a:ahLst/>
              <a:cxnLst/>
              <a:rect l="l" t="t" r="r" b="b"/>
              <a:pathLst>
                <a:path w="2243" h="5534" extrusionOk="0">
                  <a:moveTo>
                    <a:pt x="1837" y="0"/>
                  </a:moveTo>
                  <a:cubicBezTo>
                    <a:pt x="979" y="978"/>
                    <a:pt x="526" y="2457"/>
                    <a:pt x="192" y="3625"/>
                  </a:cubicBezTo>
                  <a:cubicBezTo>
                    <a:pt x="72" y="4007"/>
                    <a:pt x="1" y="4412"/>
                    <a:pt x="25" y="4818"/>
                  </a:cubicBezTo>
                  <a:cubicBezTo>
                    <a:pt x="49" y="5176"/>
                    <a:pt x="311" y="5486"/>
                    <a:pt x="692" y="5533"/>
                  </a:cubicBezTo>
                  <a:cubicBezTo>
                    <a:pt x="1026" y="5510"/>
                    <a:pt x="1360" y="5343"/>
                    <a:pt x="1575" y="5056"/>
                  </a:cubicBezTo>
                  <a:cubicBezTo>
                    <a:pt x="1790" y="4770"/>
                    <a:pt x="1957" y="4460"/>
                    <a:pt x="2052" y="4102"/>
                  </a:cubicBezTo>
                  <a:cubicBezTo>
                    <a:pt x="2219" y="3387"/>
                    <a:pt x="2243" y="2671"/>
                    <a:pt x="2147" y="1932"/>
                  </a:cubicBezTo>
                  <a:cubicBezTo>
                    <a:pt x="2076" y="1383"/>
                    <a:pt x="2171" y="358"/>
                    <a:pt x="1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953;p34">
              <a:extLst>
                <a:ext uri="{FF2B5EF4-FFF2-40B4-BE49-F238E27FC236}">
                  <a16:creationId xmlns:a16="http://schemas.microsoft.com/office/drawing/2014/main" id="{D72E4B13-843A-11CE-33D3-75F68AB8DCE8}"/>
                </a:ext>
              </a:extLst>
            </p:cNvPr>
            <p:cNvSpPr/>
            <p:nvPr/>
          </p:nvSpPr>
          <p:spPr>
            <a:xfrm rot="10800000">
              <a:off x="581157" y="3918095"/>
              <a:ext cx="201925" cy="87900"/>
            </a:xfrm>
            <a:custGeom>
              <a:avLst/>
              <a:gdLst/>
              <a:ahLst/>
              <a:cxnLst/>
              <a:rect l="l" t="t" r="r" b="b"/>
              <a:pathLst>
                <a:path w="5343" h="2326" extrusionOk="0">
                  <a:moveTo>
                    <a:pt x="3614" y="1"/>
                  </a:moveTo>
                  <a:cubicBezTo>
                    <a:pt x="3055" y="1"/>
                    <a:pt x="2475" y="67"/>
                    <a:pt x="1956" y="133"/>
                  </a:cubicBezTo>
                  <a:cubicBezTo>
                    <a:pt x="1575" y="157"/>
                    <a:pt x="1169" y="276"/>
                    <a:pt x="811" y="443"/>
                  </a:cubicBezTo>
                  <a:cubicBezTo>
                    <a:pt x="430" y="658"/>
                    <a:pt x="144" y="1015"/>
                    <a:pt x="48" y="1445"/>
                  </a:cubicBezTo>
                  <a:cubicBezTo>
                    <a:pt x="0" y="1731"/>
                    <a:pt x="144" y="2041"/>
                    <a:pt x="406" y="2184"/>
                  </a:cubicBezTo>
                  <a:cubicBezTo>
                    <a:pt x="605" y="2284"/>
                    <a:pt x="817" y="2326"/>
                    <a:pt x="1023" y="2326"/>
                  </a:cubicBezTo>
                  <a:cubicBezTo>
                    <a:pt x="1113" y="2326"/>
                    <a:pt x="1202" y="2318"/>
                    <a:pt x="1288" y="2303"/>
                  </a:cubicBezTo>
                  <a:cubicBezTo>
                    <a:pt x="2028" y="2136"/>
                    <a:pt x="2743" y="1874"/>
                    <a:pt x="3411" y="1493"/>
                  </a:cubicBezTo>
                  <a:cubicBezTo>
                    <a:pt x="3960" y="1206"/>
                    <a:pt x="4961" y="872"/>
                    <a:pt x="5343" y="372"/>
                  </a:cubicBezTo>
                  <a:cubicBezTo>
                    <a:pt x="4882" y="90"/>
                    <a:pt x="4262" y="1"/>
                    <a:pt x="3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954;p34">
              <a:extLst>
                <a:ext uri="{FF2B5EF4-FFF2-40B4-BE49-F238E27FC236}">
                  <a16:creationId xmlns:a16="http://schemas.microsoft.com/office/drawing/2014/main" id="{1A43057F-986E-274D-26E1-69C51BCBD0C6}"/>
                </a:ext>
              </a:extLst>
            </p:cNvPr>
            <p:cNvSpPr/>
            <p:nvPr/>
          </p:nvSpPr>
          <p:spPr>
            <a:xfrm rot="10800000">
              <a:off x="48452" y="4444339"/>
              <a:ext cx="121730" cy="160343"/>
            </a:xfrm>
            <a:custGeom>
              <a:avLst/>
              <a:gdLst/>
              <a:ahLst/>
              <a:cxnLst/>
              <a:rect l="l" t="t" r="r" b="b"/>
              <a:pathLst>
                <a:path w="3221" h="4243" extrusionOk="0">
                  <a:moveTo>
                    <a:pt x="1141" y="1"/>
                  </a:moveTo>
                  <a:cubicBezTo>
                    <a:pt x="946" y="1"/>
                    <a:pt x="749" y="60"/>
                    <a:pt x="573" y="186"/>
                  </a:cubicBezTo>
                  <a:cubicBezTo>
                    <a:pt x="287" y="401"/>
                    <a:pt x="96" y="711"/>
                    <a:pt x="48" y="1069"/>
                  </a:cubicBezTo>
                  <a:cubicBezTo>
                    <a:pt x="1" y="1379"/>
                    <a:pt x="72" y="1689"/>
                    <a:pt x="215" y="1975"/>
                  </a:cubicBezTo>
                  <a:cubicBezTo>
                    <a:pt x="525" y="2500"/>
                    <a:pt x="979" y="2977"/>
                    <a:pt x="1503" y="3310"/>
                  </a:cubicBezTo>
                  <a:cubicBezTo>
                    <a:pt x="1895" y="3587"/>
                    <a:pt x="2443" y="4243"/>
                    <a:pt x="2975" y="4243"/>
                  </a:cubicBezTo>
                  <a:cubicBezTo>
                    <a:pt x="2993" y="4243"/>
                    <a:pt x="3012" y="4242"/>
                    <a:pt x="3030" y="4241"/>
                  </a:cubicBezTo>
                  <a:cubicBezTo>
                    <a:pt x="3221" y="3072"/>
                    <a:pt x="2672" y="1879"/>
                    <a:pt x="2243" y="973"/>
                  </a:cubicBezTo>
                  <a:cubicBezTo>
                    <a:pt x="2123" y="639"/>
                    <a:pt x="1909" y="353"/>
                    <a:pt x="1646" y="138"/>
                  </a:cubicBezTo>
                  <a:cubicBezTo>
                    <a:pt x="1489" y="48"/>
                    <a:pt x="1315" y="1"/>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955;p34">
              <a:extLst>
                <a:ext uri="{FF2B5EF4-FFF2-40B4-BE49-F238E27FC236}">
                  <a16:creationId xmlns:a16="http://schemas.microsoft.com/office/drawing/2014/main" id="{54822898-66FF-3D35-856C-7C61F65724C0}"/>
                </a:ext>
              </a:extLst>
            </p:cNvPr>
            <p:cNvSpPr/>
            <p:nvPr/>
          </p:nvSpPr>
          <p:spPr>
            <a:xfrm rot="10800000">
              <a:off x="-63297" y="4299183"/>
              <a:ext cx="128910" cy="154259"/>
            </a:xfrm>
            <a:custGeom>
              <a:avLst/>
              <a:gdLst/>
              <a:ahLst/>
              <a:cxnLst/>
              <a:rect l="l" t="t" r="r" b="b"/>
              <a:pathLst>
                <a:path w="3411" h="4082" extrusionOk="0">
                  <a:moveTo>
                    <a:pt x="167" y="0"/>
                  </a:moveTo>
                  <a:lnTo>
                    <a:pt x="167" y="0"/>
                  </a:lnTo>
                  <a:cubicBezTo>
                    <a:pt x="0" y="573"/>
                    <a:pt x="430" y="1383"/>
                    <a:pt x="573" y="1884"/>
                  </a:cubicBezTo>
                  <a:cubicBezTo>
                    <a:pt x="764" y="2528"/>
                    <a:pt x="954" y="3196"/>
                    <a:pt x="1360" y="3649"/>
                  </a:cubicBezTo>
                  <a:cubicBezTo>
                    <a:pt x="1551" y="3888"/>
                    <a:pt x="1813" y="4031"/>
                    <a:pt x="2099" y="4079"/>
                  </a:cubicBezTo>
                  <a:cubicBezTo>
                    <a:pt x="2127" y="4081"/>
                    <a:pt x="2155" y="4082"/>
                    <a:pt x="2183" y="4082"/>
                  </a:cubicBezTo>
                  <a:cubicBezTo>
                    <a:pt x="2488" y="4082"/>
                    <a:pt x="2787" y="3963"/>
                    <a:pt x="3006" y="3745"/>
                  </a:cubicBezTo>
                  <a:cubicBezTo>
                    <a:pt x="3292" y="3435"/>
                    <a:pt x="3411" y="3005"/>
                    <a:pt x="3316" y="2600"/>
                  </a:cubicBezTo>
                  <a:cubicBezTo>
                    <a:pt x="3220" y="2266"/>
                    <a:pt x="3029" y="1980"/>
                    <a:pt x="2767" y="1741"/>
                  </a:cubicBezTo>
                  <a:cubicBezTo>
                    <a:pt x="2123" y="1026"/>
                    <a:pt x="1241" y="119"/>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956;p34">
              <a:extLst>
                <a:ext uri="{FF2B5EF4-FFF2-40B4-BE49-F238E27FC236}">
                  <a16:creationId xmlns:a16="http://schemas.microsoft.com/office/drawing/2014/main" id="{9EA1EE53-9AC9-4FD5-C0BB-39EC39C215F3}"/>
                </a:ext>
              </a:extLst>
            </p:cNvPr>
            <p:cNvSpPr/>
            <p:nvPr/>
          </p:nvSpPr>
          <p:spPr>
            <a:xfrm rot="10800000">
              <a:off x="429729" y="3821583"/>
              <a:ext cx="122599" cy="301073"/>
            </a:xfrm>
            <a:custGeom>
              <a:avLst/>
              <a:gdLst/>
              <a:ahLst/>
              <a:cxnLst/>
              <a:rect l="l" t="t" r="r" b="b"/>
              <a:pathLst>
                <a:path w="3244" h="7967" extrusionOk="0">
                  <a:moveTo>
                    <a:pt x="2648" y="0"/>
                  </a:moveTo>
                  <a:cubicBezTo>
                    <a:pt x="1383" y="1407"/>
                    <a:pt x="740" y="3554"/>
                    <a:pt x="286" y="5247"/>
                  </a:cubicBezTo>
                  <a:cubicBezTo>
                    <a:pt x="96" y="5796"/>
                    <a:pt x="0" y="6368"/>
                    <a:pt x="48" y="6965"/>
                  </a:cubicBezTo>
                  <a:cubicBezTo>
                    <a:pt x="96" y="7489"/>
                    <a:pt x="453" y="7966"/>
                    <a:pt x="978" y="7966"/>
                  </a:cubicBezTo>
                  <a:cubicBezTo>
                    <a:pt x="1479" y="7942"/>
                    <a:pt x="1956" y="7704"/>
                    <a:pt x="2266" y="7298"/>
                  </a:cubicBezTo>
                  <a:cubicBezTo>
                    <a:pt x="2576" y="6893"/>
                    <a:pt x="2815" y="6416"/>
                    <a:pt x="2934" y="5915"/>
                  </a:cubicBezTo>
                  <a:cubicBezTo>
                    <a:pt x="3244" y="4842"/>
                    <a:pt x="3148" y="3816"/>
                    <a:pt x="3077" y="2791"/>
                  </a:cubicBezTo>
                  <a:cubicBezTo>
                    <a:pt x="3005" y="2004"/>
                    <a:pt x="3148" y="501"/>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957;p34">
              <a:extLst>
                <a:ext uri="{FF2B5EF4-FFF2-40B4-BE49-F238E27FC236}">
                  <a16:creationId xmlns:a16="http://schemas.microsoft.com/office/drawing/2014/main" id="{3743A681-80E3-58BB-E0EC-D8237F09B03D}"/>
                </a:ext>
              </a:extLst>
            </p:cNvPr>
            <p:cNvSpPr/>
            <p:nvPr/>
          </p:nvSpPr>
          <p:spPr>
            <a:xfrm rot="10800000">
              <a:off x="439625" y="4019604"/>
              <a:ext cx="291191" cy="126974"/>
            </a:xfrm>
            <a:custGeom>
              <a:avLst/>
              <a:gdLst/>
              <a:ahLst/>
              <a:cxnLst/>
              <a:rect l="l" t="t" r="r" b="b"/>
              <a:pathLst>
                <a:path w="7705" h="3360" extrusionOk="0">
                  <a:moveTo>
                    <a:pt x="5264" y="0"/>
                  </a:moveTo>
                  <a:cubicBezTo>
                    <a:pt x="4440" y="0"/>
                    <a:pt x="3586" y="102"/>
                    <a:pt x="2839" y="204"/>
                  </a:cubicBezTo>
                  <a:cubicBezTo>
                    <a:pt x="2243" y="228"/>
                    <a:pt x="1694" y="395"/>
                    <a:pt x="1169" y="657"/>
                  </a:cubicBezTo>
                  <a:cubicBezTo>
                    <a:pt x="597" y="943"/>
                    <a:pt x="192" y="1468"/>
                    <a:pt x="48" y="2088"/>
                  </a:cubicBezTo>
                  <a:cubicBezTo>
                    <a:pt x="1" y="2517"/>
                    <a:pt x="192" y="2947"/>
                    <a:pt x="573" y="3161"/>
                  </a:cubicBezTo>
                  <a:cubicBezTo>
                    <a:pt x="860" y="3297"/>
                    <a:pt x="1160" y="3360"/>
                    <a:pt x="1471" y="3360"/>
                  </a:cubicBezTo>
                  <a:cubicBezTo>
                    <a:pt x="1599" y="3360"/>
                    <a:pt x="1729" y="3349"/>
                    <a:pt x="1861" y="3328"/>
                  </a:cubicBezTo>
                  <a:cubicBezTo>
                    <a:pt x="2863" y="3185"/>
                    <a:pt x="3912" y="2661"/>
                    <a:pt x="4914" y="2136"/>
                  </a:cubicBezTo>
                  <a:cubicBezTo>
                    <a:pt x="5701" y="1730"/>
                    <a:pt x="7156" y="1253"/>
                    <a:pt x="7704" y="514"/>
                  </a:cubicBezTo>
                  <a:cubicBezTo>
                    <a:pt x="7053" y="125"/>
                    <a:pt x="6177" y="0"/>
                    <a:pt x="5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958;p34">
              <a:extLst>
                <a:ext uri="{FF2B5EF4-FFF2-40B4-BE49-F238E27FC236}">
                  <a16:creationId xmlns:a16="http://schemas.microsoft.com/office/drawing/2014/main" id="{52824F33-1E6D-5890-2B6D-27CB32EAC9C9}"/>
                </a:ext>
              </a:extLst>
            </p:cNvPr>
            <p:cNvSpPr/>
            <p:nvPr/>
          </p:nvSpPr>
          <p:spPr>
            <a:xfrm rot="10800000">
              <a:off x="149392" y="4357875"/>
              <a:ext cx="143347" cy="215063"/>
            </a:xfrm>
            <a:custGeom>
              <a:avLst/>
              <a:gdLst/>
              <a:ahLst/>
              <a:cxnLst/>
              <a:rect l="l" t="t" r="r" b="b"/>
              <a:pathLst>
                <a:path w="3793" h="5691" extrusionOk="0">
                  <a:moveTo>
                    <a:pt x="1418" y="0"/>
                  </a:moveTo>
                  <a:cubicBezTo>
                    <a:pt x="1208" y="0"/>
                    <a:pt x="997" y="61"/>
                    <a:pt x="811" y="181"/>
                  </a:cubicBezTo>
                  <a:cubicBezTo>
                    <a:pt x="429" y="443"/>
                    <a:pt x="167" y="825"/>
                    <a:pt x="72" y="1278"/>
                  </a:cubicBezTo>
                  <a:cubicBezTo>
                    <a:pt x="0" y="1660"/>
                    <a:pt x="24" y="2065"/>
                    <a:pt x="191" y="2447"/>
                  </a:cubicBezTo>
                  <a:cubicBezTo>
                    <a:pt x="477" y="3234"/>
                    <a:pt x="1073" y="3782"/>
                    <a:pt x="1670" y="4307"/>
                  </a:cubicBezTo>
                  <a:cubicBezTo>
                    <a:pt x="2147" y="4736"/>
                    <a:pt x="2791" y="5666"/>
                    <a:pt x="3458" y="5690"/>
                  </a:cubicBezTo>
                  <a:cubicBezTo>
                    <a:pt x="3792" y="4188"/>
                    <a:pt x="3244" y="2590"/>
                    <a:pt x="2791" y="1373"/>
                  </a:cubicBezTo>
                  <a:cubicBezTo>
                    <a:pt x="2671" y="944"/>
                    <a:pt x="2457" y="562"/>
                    <a:pt x="2123" y="252"/>
                  </a:cubicBezTo>
                  <a:cubicBezTo>
                    <a:pt x="1916" y="84"/>
                    <a:pt x="1667" y="0"/>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959;p34">
              <a:extLst>
                <a:ext uri="{FF2B5EF4-FFF2-40B4-BE49-F238E27FC236}">
                  <a16:creationId xmlns:a16="http://schemas.microsoft.com/office/drawing/2014/main" id="{AD45D98E-C5B4-F295-87D3-6370E9BC5DE9}"/>
                </a:ext>
              </a:extLst>
            </p:cNvPr>
            <p:cNvSpPr/>
            <p:nvPr/>
          </p:nvSpPr>
          <p:spPr>
            <a:xfrm rot="10800000">
              <a:off x="18709" y="4182750"/>
              <a:ext cx="159560" cy="196055"/>
            </a:xfrm>
            <a:custGeom>
              <a:avLst/>
              <a:gdLst/>
              <a:ahLst/>
              <a:cxnLst/>
              <a:rect l="l" t="t" r="r" b="b"/>
              <a:pathLst>
                <a:path w="4222" h="5188" extrusionOk="0">
                  <a:moveTo>
                    <a:pt x="252" y="0"/>
                  </a:moveTo>
                  <a:cubicBezTo>
                    <a:pt x="224" y="0"/>
                    <a:pt x="195" y="2"/>
                    <a:pt x="167" y="5"/>
                  </a:cubicBezTo>
                  <a:cubicBezTo>
                    <a:pt x="0" y="1507"/>
                    <a:pt x="763" y="2938"/>
                    <a:pt x="1383" y="4059"/>
                  </a:cubicBezTo>
                  <a:cubicBezTo>
                    <a:pt x="1574" y="4441"/>
                    <a:pt x="1860" y="4775"/>
                    <a:pt x="2218" y="5037"/>
                  </a:cubicBezTo>
                  <a:cubicBezTo>
                    <a:pt x="2400" y="5138"/>
                    <a:pt x="2600" y="5188"/>
                    <a:pt x="2800" y="5188"/>
                  </a:cubicBezTo>
                  <a:cubicBezTo>
                    <a:pt x="3071" y="5188"/>
                    <a:pt x="3344" y="5096"/>
                    <a:pt x="3578" y="4918"/>
                  </a:cubicBezTo>
                  <a:cubicBezTo>
                    <a:pt x="3935" y="4632"/>
                    <a:pt x="4150" y="4226"/>
                    <a:pt x="4198" y="3773"/>
                  </a:cubicBezTo>
                  <a:cubicBezTo>
                    <a:pt x="4222" y="3391"/>
                    <a:pt x="4126" y="2986"/>
                    <a:pt x="3935" y="2676"/>
                  </a:cubicBezTo>
                  <a:cubicBezTo>
                    <a:pt x="3530" y="1960"/>
                    <a:pt x="2838" y="1507"/>
                    <a:pt x="2170" y="1078"/>
                  </a:cubicBezTo>
                  <a:cubicBezTo>
                    <a:pt x="1667" y="781"/>
                    <a:pt x="92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960;p34">
              <a:extLst>
                <a:ext uri="{FF2B5EF4-FFF2-40B4-BE49-F238E27FC236}">
                  <a16:creationId xmlns:a16="http://schemas.microsoft.com/office/drawing/2014/main" id="{A4028EDB-BEE9-0D03-B6E3-175A83BDDD6F}"/>
                </a:ext>
              </a:extLst>
            </p:cNvPr>
            <p:cNvSpPr/>
            <p:nvPr/>
          </p:nvSpPr>
          <p:spPr>
            <a:xfrm rot="10800000">
              <a:off x="263863" y="3932613"/>
              <a:ext cx="117232" cy="281989"/>
            </a:xfrm>
            <a:custGeom>
              <a:avLst/>
              <a:gdLst/>
              <a:ahLst/>
              <a:cxnLst/>
              <a:rect l="l" t="t" r="r" b="b"/>
              <a:pathLst>
                <a:path w="3102" h="7462" extrusionOk="0">
                  <a:moveTo>
                    <a:pt x="835" y="0"/>
                  </a:moveTo>
                  <a:cubicBezTo>
                    <a:pt x="1" y="1646"/>
                    <a:pt x="48" y="3721"/>
                    <a:pt x="96" y="5319"/>
                  </a:cubicBezTo>
                  <a:cubicBezTo>
                    <a:pt x="72" y="5844"/>
                    <a:pt x="192" y="6392"/>
                    <a:pt x="406" y="6869"/>
                  </a:cubicBezTo>
                  <a:cubicBezTo>
                    <a:pt x="596" y="7248"/>
                    <a:pt x="981" y="7462"/>
                    <a:pt x="1382" y="7462"/>
                  </a:cubicBezTo>
                  <a:cubicBezTo>
                    <a:pt x="1486" y="7462"/>
                    <a:pt x="1591" y="7447"/>
                    <a:pt x="1694" y="7418"/>
                  </a:cubicBezTo>
                  <a:cubicBezTo>
                    <a:pt x="2195" y="7227"/>
                    <a:pt x="2577" y="6846"/>
                    <a:pt x="2815" y="6392"/>
                  </a:cubicBezTo>
                  <a:cubicBezTo>
                    <a:pt x="3006" y="5939"/>
                    <a:pt x="3101" y="5438"/>
                    <a:pt x="3077" y="4961"/>
                  </a:cubicBezTo>
                  <a:cubicBezTo>
                    <a:pt x="3030" y="3936"/>
                    <a:pt x="2600" y="3077"/>
                    <a:pt x="2171" y="2242"/>
                  </a:cubicBezTo>
                  <a:cubicBezTo>
                    <a:pt x="1837" y="1575"/>
                    <a:pt x="1479" y="263"/>
                    <a:pt x="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961;p34">
              <a:extLst>
                <a:ext uri="{FF2B5EF4-FFF2-40B4-BE49-F238E27FC236}">
                  <a16:creationId xmlns:a16="http://schemas.microsoft.com/office/drawing/2014/main" id="{32AFFA9D-FC17-C86E-16A4-77B6707D0090}"/>
                </a:ext>
              </a:extLst>
            </p:cNvPr>
            <p:cNvSpPr/>
            <p:nvPr/>
          </p:nvSpPr>
          <p:spPr>
            <a:xfrm rot="10800000">
              <a:off x="114245" y="4048479"/>
              <a:ext cx="167685" cy="240949"/>
            </a:xfrm>
            <a:custGeom>
              <a:avLst/>
              <a:gdLst/>
              <a:ahLst/>
              <a:cxnLst/>
              <a:rect l="l" t="t" r="r" b="b"/>
              <a:pathLst>
                <a:path w="4437" h="6376" extrusionOk="0">
                  <a:moveTo>
                    <a:pt x="384" y="0"/>
                  </a:moveTo>
                  <a:cubicBezTo>
                    <a:pt x="376" y="0"/>
                    <a:pt x="367" y="1"/>
                    <a:pt x="358" y="1"/>
                  </a:cubicBezTo>
                  <a:cubicBezTo>
                    <a:pt x="0" y="1718"/>
                    <a:pt x="692" y="3507"/>
                    <a:pt x="1240" y="4866"/>
                  </a:cubicBezTo>
                  <a:cubicBezTo>
                    <a:pt x="1384" y="5343"/>
                    <a:pt x="1646" y="5773"/>
                    <a:pt x="2028" y="6130"/>
                  </a:cubicBezTo>
                  <a:cubicBezTo>
                    <a:pt x="2263" y="6291"/>
                    <a:pt x="2537" y="6375"/>
                    <a:pt x="2809" y="6375"/>
                  </a:cubicBezTo>
                  <a:cubicBezTo>
                    <a:pt x="3061" y="6375"/>
                    <a:pt x="3312" y="6303"/>
                    <a:pt x="3530" y="6154"/>
                  </a:cubicBezTo>
                  <a:cubicBezTo>
                    <a:pt x="3959" y="5868"/>
                    <a:pt x="4269" y="5415"/>
                    <a:pt x="4365" y="4890"/>
                  </a:cubicBezTo>
                  <a:cubicBezTo>
                    <a:pt x="4436" y="4461"/>
                    <a:pt x="4389" y="3984"/>
                    <a:pt x="4198" y="3578"/>
                  </a:cubicBezTo>
                  <a:cubicBezTo>
                    <a:pt x="3840" y="2672"/>
                    <a:pt x="3149" y="2076"/>
                    <a:pt x="2457" y="1480"/>
                  </a:cubicBezTo>
                  <a:cubicBezTo>
                    <a:pt x="1914" y="1032"/>
                    <a:pt x="1162"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962;p34">
              <a:extLst>
                <a:ext uri="{FF2B5EF4-FFF2-40B4-BE49-F238E27FC236}">
                  <a16:creationId xmlns:a16="http://schemas.microsoft.com/office/drawing/2014/main" id="{3EB44855-71E2-0A7A-256D-A6A5C5896D2B}"/>
                </a:ext>
              </a:extLst>
            </p:cNvPr>
            <p:cNvSpPr/>
            <p:nvPr/>
          </p:nvSpPr>
          <p:spPr>
            <a:xfrm rot="10800000">
              <a:off x="342275" y="4168765"/>
              <a:ext cx="279476" cy="117716"/>
            </a:xfrm>
            <a:custGeom>
              <a:avLst/>
              <a:gdLst/>
              <a:ahLst/>
              <a:cxnLst/>
              <a:rect l="l" t="t" r="r" b="b"/>
              <a:pathLst>
                <a:path w="7395" h="3115" extrusionOk="0">
                  <a:moveTo>
                    <a:pt x="2350" y="0"/>
                  </a:moveTo>
                  <a:cubicBezTo>
                    <a:pt x="2082" y="0"/>
                    <a:pt x="1813" y="30"/>
                    <a:pt x="1551" y="90"/>
                  </a:cubicBezTo>
                  <a:cubicBezTo>
                    <a:pt x="955" y="257"/>
                    <a:pt x="430" y="686"/>
                    <a:pt x="168" y="1259"/>
                  </a:cubicBezTo>
                  <a:cubicBezTo>
                    <a:pt x="1" y="1664"/>
                    <a:pt x="48" y="2165"/>
                    <a:pt x="335" y="2523"/>
                  </a:cubicBezTo>
                  <a:cubicBezTo>
                    <a:pt x="621" y="2833"/>
                    <a:pt x="1002" y="3023"/>
                    <a:pt x="1432" y="3071"/>
                  </a:cubicBezTo>
                  <a:cubicBezTo>
                    <a:pt x="1633" y="3101"/>
                    <a:pt x="1839" y="3115"/>
                    <a:pt x="2048" y="3115"/>
                  </a:cubicBezTo>
                  <a:cubicBezTo>
                    <a:pt x="2828" y="3115"/>
                    <a:pt x="3652" y="2930"/>
                    <a:pt x="4461" y="2761"/>
                  </a:cubicBezTo>
                  <a:cubicBezTo>
                    <a:pt x="5295" y="2570"/>
                    <a:pt x="6703" y="2499"/>
                    <a:pt x="7394" y="1879"/>
                  </a:cubicBezTo>
                  <a:cubicBezTo>
                    <a:pt x="6488" y="734"/>
                    <a:pt x="4604" y="352"/>
                    <a:pt x="3149" y="90"/>
                  </a:cubicBezTo>
                  <a:cubicBezTo>
                    <a:pt x="2887" y="30"/>
                    <a:pt x="2618" y="0"/>
                    <a:pt x="23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963;p34">
              <a:extLst>
                <a:ext uri="{FF2B5EF4-FFF2-40B4-BE49-F238E27FC236}">
                  <a16:creationId xmlns:a16="http://schemas.microsoft.com/office/drawing/2014/main" id="{7D5A2A97-9ABE-CA68-8D35-FA4400EA4E17}"/>
                </a:ext>
              </a:extLst>
            </p:cNvPr>
            <p:cNvSpPr/>
            <p:nvPr/>
          </p:nvSpPr>
          <p:spPr>
            <a:xfrm rot="10800000">
              <a:off x="259362" y="4280893"/>
              <a:ext cx="228456" cy="173456"/>
            </a:xfrm>
            <a:custGeom>
              <a:avLst/>
              <a:gdLst/>
              <a:ahLst/>
              <a:cxnLst/>
              <a:rect l="l" t="t" r="r" b="b"/>
              <a:pathLst>
                <a:path w="6045" h="4590" extrusionOk="0">
                  <a:moveTo>
                    <a:pt x="1846" y="0"/>
                  </a:moveTo>
                  <a:cubicBezTo>
                    <a:pt x="827" y="0"/>
                    <a:pt x="1" y="908"/>
                    <a:pt x="153" y="1956"/>
                  </a:cubicBezTo>
                  <a:cubicBezTo>
                    <a:pt x="249" y="2385"/>
                    <a:pt x="464" y="2743"/>
                    <a:pt x="797" y="3005"/>
                  </a:cubicBezTo>
                  <a:cubicBezTo>
                    <a:pt x="1489" y="3602"/>
                    <a:pt x="2443" y="3840"/>
                    <a:pt x="3349" y="4055"/>
                  </a:cubicBezTo>
                  <a:cubicBezTo>
                    <a:pt x="3941" y="4207"/>
                    <a:pt x="4792" y="4589"/>
                    <a:pt x="5524" y="4589"/>
                  </a:cubicBezTo>
                  <a:cubicBezTo>
                    <a:pt x="5707" y="4589"/>
                    <a:pt x="5882" y="4565"/>
                    <a:pt x="6045" y="4508"/>
                  </a:cubicBezTo>
                  <a:cubicBezTo>
                    <a:pt x="5782" y="2934"/>
                    <a:pt x="4447" y="1694"/>
                    <a:pt x="3397" y="763"/>
                  </a:cubicBezTo>
                  <a:cubicBezTo>
                    <a:pt x="3039" y="406"/>
                    <a:pt x="2610" y="167"/>
                    <a:pt x="2133" y="24"/>
                  </a:cubicBezTo>
                  <a:cubicBezTo>
                    <a:pt x="2036" y="8"/>
                    <a:pt x="1940"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964;p34">
              <a:extLst>
                <a:ext uri="{FF2B5EF4-FFF2-40B4-BE49-F238E27FC236}">
                  <a16:creationId xmlns:a16="http://schemas.microsoft.com/office/drawing/2014/main" id="{B3B5A75D-3CB6-3547-FAB1-F8ED636FC881}"/>
                </a:ext>
              </a:extLst>
            </p:cNvPr>
            <p:cNvSpPr/>
            <p:nvPr/>
          </p:nvSpPr>
          <p:spPr>
            <a:xfrm rot="10800000">
              <a:off x="55212" y="3878394"/>
              <a:ext cx="1518351" cy="639256"/>
            </a:xfrm>
            <a:custGeom>
              <a:avLst/>
              <a:gdLst/>
              <a:ahLst/>
              <a:cxnLst/>
              <a:rect l="l" t="t" r="r" b="b"/>
              <a:pathLst>
                <a:path w="40176" h="16916" extrusionOk="0">
                  <a:moveTo>
                    <a:pt x="39965" y="1"/>
                  </a:moveTo>
                  <a:cubicBezTo>
                    <a:pt x="39953" y="1"/>
                    <a:pt x="39940" y="2"/>
                    <a:pt x="39926" y="6"/>
                  </a:cubicBezTo>
                  <a:cubicBezTo>
                    <a:pt x="30219" y="2558"/>
                    <a:pt x="20727" y="5849"/>
                    <a:pt x="11544" y="9880"/>
                  </a:cubicBezTo>
                  <a:cubicBezTo>
                    <a:pt x="7776" y="11549"/>
                    <a:pt x="3459" y="13577"/>
                    <a:pt x="120" y="16653"/>
                  </a:cubicBezTo>
                  <a:cubicBezTo>
                    <a:pt x="1" y="16749"/>
                    <a:pt x="72" y="16916"/>
                    <a:pt x="215" y="16916"/>
                  </a:cubicBezTo>
                  <a:cubicBezTo>
                    <a:pt x="239" y="16916"/>
                    <a:pt x="287" y="16916"/>
                    <a:pt x="311" y="16892"/>
                  </a:cubicBezTo>
                  <a:cubicBezTo>
                    <a:pt x="3626" y="13839"/>
                    <a:pt x="7919" y="11812"/>
                    <a:pt x="11664" y="10166"/>
                  </a:cubicBezTo>
                  <a:cubicBezTo>
                    <a:pt x="20846" y="6135"/>
                    <a:pt x="30315" y="2844"/>
                    <a:pt x="39998" y="316"/>
                  </a:cubicBezTo>
                  <a:cubicBezTo>
                    <a:pt x="40175" y="271"/>
                    <a:pt x="40126" y="1"/>
                    <a:pt x="39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965;p34">
              <a:extLst>
                <a:ext uri="{FF2B5EF4-FFF2-40B4-BE49-F238E27FC236}">
                  <a16:creationId xmlns:a16="http://schemas.microsoft.com/office/drawing/2014/main" id="{93C9D8DB-CF99-5FE3-BB6D-4B17F9970A5D}"/>
                </a:ext>
              </a:extLst>
            </p:cNvPr>
            <p:cNvSpPr/>
            <p:nvPr/>
          </p:nvSpPr>
          <p:spPr>
            <a:xfrm rot="10800000">
              <a:off x="1172386" y="3788252"/>
              <a:ext cx="746364" cy="333761"/>
            </a:xfrm>
            <a:custGeom>
              <a:avLst/>
              <a:gdLst/>
              <a:ahLst/>
              <a:cxnLst/>
              <a:rect l="l" t="t" r="r" b="b"/>
              <a:pathLst>
                <a:path w="19749" h="8832" extrusionOk="0">
                  <a:moveTo>
                    <a:pt x="19604" y="1"/>
                  </a:moveTo>
                  <a:cubicBezTo>
                    <a:pt x="19589" y="1"/>
                    <a:pt x="19574" y="3"/>
                    <a:pt x="19557" y="7"/>
                  </a:cubicBezTo>
                  <a:cubicBezTo>
                    <a:pt x="12593" y="1653"/>
                    <a:pt x="5986" y="4563"/>
                    <a:pt x="72" y="8569"/>
                  </a:cubicBezTo>
                  <a:cubicBezTo>
                    <a:pt x="0" y="8617"/>
                    <a:pt x="0" y="8689"/>
                    <a:pt x="24" y="8760"/>
                  </a:cubicBezTo>
                  <a:cubicBezTo>
                    <a:pt x="48" y="8808"/>
                    <a:pt x="95" y="8832"/>
                    <a:pt x="143" y="8832"/>
                  </a:cubicBezTo>
                  <a:cubicBezTo>
                    <a:pt x="167" y="8832"/>
                    <a:pt x="215" y="8808"/>
                    <a:pt x="239" y="8808"/>
                  </a:cubicBezTo>
                  <a:cubicBezTo>
                    <a:pt x="6130" y="4825"/>
                    <a:pt x="12712" y="1939"/>
                    <a:pt x="19629" y="293"/>
                  </a:cubicBezTo>
                  <a:cubicBezTo>
                    <a:pt x="19700" y="293"/>
                    <a:pt x="19748" y="198"/>
                    <a:pt x="19748" y="126"/>
                  </a:cubicBezTo>
                  <a:cubicBezTo>
                    <a:pt x="19728" y="47"/>
                    <a:pt x="19676" y="1"/>
                    <a:pt x="19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966;p34">
              <a:extLst>
                <a:ext uri="{FF2B5EF4-FFF2-40B4-BE49-F238E27FC236}">
                  <a16:creationId xmlns:a16="http://schemas.microsoft.com/office/drawing/2014/main" id="{0049B98D-B40E-77FE-FB97-8C79D677DF7C}"/>
                </a:ext>
              </a:extLst>
            </p:cNvPr>
            <p:cNvSpPr/>
            <p:nvPr/>
          </p:nvSpPr>
          <p:spPr>
            <a:xfrm rot="10800000">
              <a:off x="1083173" y="4091027"/>
              <a:ext cx="337752" cy="77621"/>
            </a:xfrm>
            <a:custGeom>
              <a:avLst/>
              <a:gdLst/>
              <a:ahLst/>
              <a:cxnLst/>
              <a:rect l="l" t="t" r="r" b="b"/>
              <a:pathLst>
                <a:path w="8937" h="2054" extrusionOk="0">
                  <a:moveTo>
                    <a:pt x="8769" y="1"/>
                  </a:moveTo>
                  <a:cubicBezTo>
                    <a:pt x="5883" y="406"/>
                    <a:pt x="3021" y="979"/>
                    <a:pt x="207" y="1766"/>
                  </a:cubicBezTo>
                  <a:cubicBezTo>
                    <a:pt x="1" y="1789"/>
                    <a:pt x="37" y="2053"/>
                    <a:pt x="230" y="2053"/>
                  </a:cubicBezTo>
                  <a:cubicBezTo>
                    <a:pt x="238" y="2053"/>
                    <a:pt x="246" y="2053"/>
                    <a:pt x="255" y="2052"/>
                  </a:cubicBezTo>
                  <a:lnTo>
                    <a:pt x="279" y="2052"/>
                  </a:lnTo>
                  <a:cubicBezTo>
                    <a:pt x="3069" y="1289"/>
                    <a:pt x="5931" y="693"/>
                    <a:pt x="8817" y="311"/>
                  </a:cubicBezTo>
                  <a:cubicBezTo>
                    <a:pt x="8889" y="287"/>
                    <a:pt x="8936" y="216"/>
                    <a:pt x="8936" y="144"/>
                  </a:cubicBezTo>
                  <a:cubicBezTo>
                    <a:pt x="8936" y="49"/>
                    <a:pt x="8841" y="1"/>
                    <a:pt x="8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967;p34">
              <a:extLst>
                <a:ext uri="{FF2B5EF4-FFF2-40B4-BE49-F238E27FC236}">
                  <a16:creationId xmlns:a16="http://schemas.microsoft.com/office/drawing/2014/main" id="{822DB32A-BB2C-A44E-A1CE-CABF6DFA09FC}"/>
                </a:ext>
              </a:extLst>
            </p:cNvPr>
            <p:cNvSpPr/>
            <p:nvPr/>
          </p:nvSpPr>
          <p:spPr>
            <a:xfrm rot="10800000">
              <a:off x="1214759" y="3675562"/>
              <a:ext cx="447123" cy="424911"/>
            </a:xfrm>
            <a:custGeom>
              <a:avLst/>
              <a:gdLst/>
              <a:ahLst/>
              <a:cxnLst/>
              <a:rect l="l" t="t" r="r" b="b"/>
              <a:pathLst>
                <a:path w="11831" h="11244" extrusionOk="0">
                  <a:moveTo>
                    <a:pt x="11654" y="0"/>
                  </a:moveTo>
                  <a:cubicBezTo>
                    <a:pt x="11611" y="0"/>
                    <a:pt x="11570" y="18"/>
                    <a:pt x="11544" y="57"/>
                  </a:cubicBezTo>
                  <a:cubicBezTo>
                    <a:pt x="8372" y="4303"/>
                    <a:pt x="4484" y="7999"/>
                    <a:pt x="96" y="10957"/>
                  </a:cubicBezTo>
                  <a:cubicBezTo>
                    <a:pt x="24" y="11005"/>
                    <a:pt x="0" y="11100"/>
                    <a:pt x="48" y="11171"/>
                  </a:cubicBezTo>
                  <a:cubicBezTo>
                    <a:pt x="72" y="11219"/>
                    <a:pt x="120" y="11243"/>
                    <a:pt x="191" y="11243"/>
                  </a:cubicBezTo>
                  <a:cubicBezTo>
                    <a:pt x="215" y="11243"/>
                    <a:pt x="239" y="11219"/>
                    <a:pt x="263" y="11219"/>
                  </a:cubicBezTo>
                  <a:cubicBezTo>
                    <a:pt x="4699" y="8214"/>
                    <a:pt x="8586" y="4517"/>
                    <a:pt x="11782" y="224"/>
                  </a:cubicBezTo>
                  <a:cubicBezTo>
                    <a:pt x="11830" y="176"/>
                    <a:pt x="11830" y="81"/>
                    <a:pt x="11759" y="33"/>
                  </a:cubicBezTo>
                  <a:cubicBezTo>
                    <a:pt x="11726" y="12"/>
                    <a:pt x="11689" y="0"/>
                    <a:pt x="11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968;p34">
              <a:extLst>
                <a:ext uri="{FF2B5EF4-FFF2-40B4-BE49-F238E27FC236}">
                  <a16:creationId xmlns:a16="http://schemas.microsoft.com/office/drawing/2014/main" id="{AAE1CD3B-E19F-EF49-E4A5-C2AABF444ED5}"/>
                </a:ext>
              </a:extLst>
            </p:cNvPr>
            <p:cNvSpPr/>
            <p:nvPr/>
          </p:nvSpPr>
          <p:spPr>
            <a:xfrm rot="10800000">
              <a:off x="1335542" y="3723365"/>
              <a:ext cx="374108" cy="321328"/>
            </a:xfrm>
            <a:custGeom>
              <a:avLst/>
              <a:gdLst/>
              <a:ahLst/>
              <a:cxnLst/>
              <a:rect l="l" t="t" r="r" b="b"/>
              <a:pathLst>
                <a:path w="9899" h="8503" extrusionOk="0">
                  <a:moveTo>
                    <a:pt x="9734" y="0"/>
                  </a:moveTo>
                  <a:cubicBezTo>
                    <a:pt x="9695" y="0"/>
                    <a:pt x="9660" y="12"/>
                    <a:pt x="9636" y="36"/>
                  </a:cubicBezTo>
                  <a:cubicBezTo>
                    <a:pt x="6845" y="3208"/>
                    <a:pt x="3626" y="5951"/>
                    <a:pt x="72" y="8217"/>
                  </a:cubicBezTo>
                  <a:cubicBezTo>
                    <a:pt x="24" y="8264"/>
                    <a:pt x="0" y="8360"/>
                    <a:pt x="48" y="8431"/>
                  </a:cubicBezTo>
                  <a:cubicBezTo>
                    <a:pt x="72" y="8479"/>
                    <a:pt x="120" y="8503"/>
                    <a:pt x="167" y="8503"/>
                  </a:cubicBezTo>
                  <a:cubicBezTo>
                    <a:pt x="191" y="8503"/>
                    <a:pt x="215" y="8479"/>
                    <a:pt x="239" y="8479"/>
                  </a:cubicBezTo>
                  <a:cubicBezTo>
                    <a:pt x="3792" y="6189"/>
                    <a:pt x="7036" y="3423"/>
                    <a:pt x="9850" y="251"/>
                  </a:cubicBezTo>
                  <a:cubicBezTo>
                    <a:pt x="9898" y="179"/>
                    <a:pt x="9898" y="84"/>
                    <a:pt x="9850" y="36"/>
                  </a:cubicBezTo>
                  <a:cubicBezTo>
                    <a:pt x="9815" y="12"/>
                    <a:pt x="9773" y="0"/>
                    <a:pt x="9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969;p34">
              <a:extLst>
                <a:ext uri="{FF2B5EF4-FFF2-40B4-BE49-F238E27FC236}">
                  <a16:creationId xmlns:a16="http://schemas.microsoft.com/office/drawing/2014/main" id="{8940C8DE-C076-C972-4086-512255D9EFAC}"/>
                </a:ext>
              </a:extLst>
            </p:cNvPr>
            <p:cNvSpPr/>
            <p:nvPr/>
          </p:nvSpPr>
          <p:spPr>
            <a:xfrm rot="10800000">
              <a:off x="1432781" y="3820672"/>
              <a:ext cx="319233" cy="166314"/>
            </a:xfrm>
            <a:custGeom>
              <a:avLst/>
              <a:gdLst/>
              <a:ahLst/>
              <a:cxnLst/>
              <a:rect l="l" t="t" r="r" b="b"/>
              <a:pathLst>
                <a:path w="8447" h="4401" extrusionOk="0">
                  <a:moveTo>
                    <a:pt x="8240" y="0"/>
                  </a:moveTo>
                  <a:cubicBezTo>
                    <a:pt x="8222" y="0"/>
                    <a:pt x="8202" y="4"/>
                    <a:pt x="8181" y="12"/>
                  </a:cubicBezTo>
                  <a:cubicBezTo>
                    <a:pt x="5319" y="990"/>
                    <a:pt x="2600" y="2373"/>
                    <a:pt x="120" y="4138"/>
                  </a:cubicBezTo>
                  <a:cubicBezTo>
                    <a:pt x="0" y="4209"/>
                    <a:pt x="72" y="4400"/>
                    <a:pt x="215" y="4400"/>
                  </a:cubicBezTo>
                  <a:cubicBezTo>
                    <a:pt x="239" y="4400"/>
                    <a:pt x="263" y="4400"/>
                    <a:pt x="310" y="4376"/>
                  </a:cubicBezTo>
                  <a:cubicBezTo>
                    <a:pt x="2743" y="2635"/>
                    <a:pt x="5438" y="1276"/>
                    <a:pt x="8276" y="298"/>
                  </a:cubicBezTo>
                  <a:cubicBezTo>
                    <a:pt x="8446" y="234"/>
                    <a:pt x="8389" y="0"/>
                    <a:pt x="8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970;p34">
              <a:extLst>
                <a:ext uri="{FF2B5EF4-FFF2-40B4-BE49-F238E27FC236}">
                  <a16:creationId xmlns:a16="http://schemas.microsoft.com/office/drawing/2014/main" id="{4772160B-600A-0B58-CEDF-8892ECB695B7}"/>
                </a:ext>
              </a:extLst>
            </p:cNvPr>
            <p:cNvSpPr/>
            <p:nvPr/>
          </p:nvSpPr>
          <p:spPr>
            <a:xfrm rot="10800000">
              <a:off x="1077770" y="3802652"/>
              <a:ext cx="285787" cy="360139"/>
            </a:xfrm>
            <a:custGeom>
              <a:avLst/>
              <a:gdLst/>
              <a:ahLst/>
              <a:cxnLst/>
              <a:rect l="l" t="t" r="r" b="b"/>
              <a:pathLst>
                <a:path w="7562" h="9530" extrusionOk="0">
                  <a:moveTo>
                    <a:pt x="7397" y="1"/>
                  </a:moveTo>
                  <a:cubicBezTo>
                    <a:pt x="7359" y="1"/>
                    <a:pt x="7323" y="13"/>
                    <a:pt x="7299" y="37"/>
                  </a:cubicBezTo>
                  <a:cubicBezTo>
                    <a:pt x="4628" y="2923"/>
                    <a:pt x="2219" y="6023"/>
                    <a:pt x="49" y="9291"/>
                  </a:cubicBezTo>
                  <a:cubicBezTo>
                    <a:pt x="1" y="9362"/>
                    <a:pt x="1" y="9458"/>
                    <a:pt x="72" y="9505"/>
                  </a:cubicBezTo>
                  <a:cubicBezTo>
                    <a:pt x="96" y="9505"/>
                    <a:pt x="144" y="9529"/>
                    <a:pt x="168" y="9529"/>
                  </a:cubicBezTo>
                  <a:cubicBezTo>
                    <a:pt x="215" y="9529"/>
                    <a:pt x="239" y="9505"/>
                    <a:pt x="287" y="9481"/>
                  </a:cubicBezTo>
                  <a:cubicBezTo>
                    <a:pt x="2434" y="6214"/>
                    <a:pt x="4866" y="3137"/>
                    <a:pt x="7514" y="251"/>
                  </a:cubicBezTo>
                  <a:cubicBezTo>
                    <a:pt x="7561" y="204"/>
                    <a:pt x="7561" y="108"/>
                    <a:pt x="7514" y="37"/>
                  </a:cubicBezTo>
                  <a:cubicBezTo>
                    <a:pt x="7478" y="13"/>
                    <a:pt x="7436" y="1"/>
                    <a:pt x="7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971;p34">
              <a:extLst>
                <a:ext uri="{FF2B5EF4-FFF2-40B4-BE49-F238E27FC236}">
                  <a16:creationId xmlns:a16="http://schemas.microsoft.com/office/drawing/2014/main" id="{477F0BB2-27E4-0DCA-C093-9B35292BE133}"/>
                </a:ext>
              </a:extLst>
            </p:cNvPr>
            <p:cNvSpPr/>
            <p:nvPr/>
          </p:nvSpPr>
          <p:spPr>
            <a:xfrm rot="10800000">
              <a:off x="1181434" y="3845920"/>
              <a:ext cx="203739" cy="271370"/>
            </a:xfrm>
            <a:custGeom>
              <a:avLst/>
              <a:gdLst/>
              <a:ahLst/>
              <a:cxnLst/>
              <a:rect l="l" t="t" r="r" b="b"/>
              <a:pathLst>
                <a:path w="5391" h="7181" extrusionOk="0">
                  <a:moveTo>
                    <a:pt x="5220" y="0"/>
                  </a:moveTo>
                  <a:cubicBezTo>
                    <a:pt x="5176" y="0"/>
                    <a:pt x="5135" y="27"/>
                    <a:pt x="5104" y="73"/>
                  </a:cubicBezTo>
                  <a:cubicBezTo>
                    <a:pt x="3554" y="2458"/>
                    <a:pt x="1861" y="4748"/>
                    <a:pt x="48" y="6942"/>
                  </a:cubicBezTo>
                  <a:cubicBezTo>
                    <a:pt x="0" y="6990"/>
                    <a:pt x="0" y="7085"/>
                    <a:pt x="72" y="7133"/>
                  </a:cubicBezTo>
                  <a:cubicBezTo>
                    <a:pt x="96" y="7156"/>
                    <a:pt x="144" y="7180"/>
                    <a:pt x="167" y="7180"/>
                  </a:cubicBezTo>
                  <a:cubicBezTo>
                    <a:pt x="215" y="7180"/>
                    <a:pt x="263" y="7156"/>
                    <a:pt x="287" y="7109"/>
                  </a:cubicBezTo>
                  <a:cubicBezTo>
                    <a:pt x="2099" y="4915"/>
                    <a:pt x="3793" y="2625"/>
                    <a:pt x="5343" y="240"/>
                  </a:cubicBezTo>
                  <a:cubicBezTo>
                    <a:pt x="5391" y="168"/>
                    <a:pt x="5367" y="73"/>
                    <a:pt x="5295" y="25"/>
                  </a:cubicBezTo>
                  <a:cubicBezTo>
                    <a:pt x="5270" y="8"/>
                    <a:pt x="5245" y="0"/>
                    <a:pt x="5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972;p34">
              <a:extLst>
                <a:ext uri="{FF2B5EF4-FFF2-40B4-BE49-F238E27FC236}">
                  <a16:creationId xmlns:a16="http://schemas.microsoft.com/office/drawing/2014/main" id="{4036A6D1-0832-82E6-597C-EF41850BE0BF}"/>
                </a:ext>
              </a:extLst>
            </p:cNvPr>
            <p:cNvSpPr/>
            <p:nvPr/>
          </p:nvSpPr>
          <p:spPr>
            <a:xfrm rot="10800000">
              <a:off x="1258596" y="3962199"/>
              <a:ext cx="487108" cy="120097"/>
            </a:xfrm>
            <a:custGeom>
              <a:avLst/>
              <a:gdLst/>
              <a:ahLst/>
              <a:cxnLst/>
              <a:rect l="l" t="t" r="r" b="b"/>
              <a:pathLst>
                <a:path w="12889" h="3178" extrusionOk="0">
                  <a:moveTo>
                    <a:pt x="12656" y="1"/>
                  </a:moveTo>
                  <a:cubicBezTo>
                    <a:pt x="12644" y="1"/>
                    <a:pt x="12631" y="2"/>
                    <a:pt x="12617" y="5"/>
                  </a:cubicBezTo>
                  <a:cubicBezTo>
                    <a:pt x="8491" y="1126"/>
                    <a:pt x="4293" y="2104"/>
                    <a:pt x="143" y="2891"/>
                  </a:cubicBezTo>
                  <a:cubicBezTo>
                    <a:pt x="72" y="2891"/>
                    <a:pt x="0" y="2987"/>
                    <a:pt x="24" y="3058"/>
                  </a:cubicBezTo>
                  <a:cubicBezTo>
                    <a:pt x="48" y="3130"/>
                    <a:pt x="96" y="3178"/>
                    <a:pt x="167" y="3178"/>
                  </a:cubicBezTo>
                  <a:lnTo>
                    <a:pt x="191" y="3178"/>
                  </a:lnTo>
                  <a:cubicBezTo>
                    <a:pt x="4341" y="2391"/>
                    <a:pt x="8563" y="1437"/>
                    <a:pt x="12689" y="316"/>
                  </a:cubicBezTo>
                  <a:cubicBezTo>
                    <a:pt x="12888" y="271"/>
                    <a:pt x="12820" y="1"/>
                    <a:pt x="1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973;p34">
              <a:extLst>
                <a:ext uri="{FF2B5EF4-FFF2-40B4-BE49-F238E27FC236}">
                  <a16:creationId xmlns:a16="http://schemas.microsoft.com/office/drawing/2014/main" id="{1286FA31-7AE6-1A11-92E0-8F865C070F5F}"/>
                </a:ext>
              </a:extLst>
            </p:cNvPr>
            <p:cNvSpPr/>
            <p:nvPr/>
          </p:nvSpPr>
          <p:spPr>
            <a:xfrm rot="10800000">
              <a:off x="1142049" y="4032490"/>
              <a:ext cx="426110" cy="106454"/>
            </a:xfrm>
            <a:custGeom>
              <a:avLst/>
              <a:gdLst/>
              <a:ahLst/>
              <a:cxnLst/>
              <a:rect l="l" t="t" r="r" b="b"/>
              <a:pathLst>
                <a:path w="11275" h="2817" extrusionOk="0">
                  <a:moveTo>
                    <a:pt x="11064" y="1"/>
                  </a:moveTo>
                  <a:cubicBezTo>
                    <a:pt x="11057" y="1"/>
                    <a:pt x="11051" y="1"/>
                    <a:pt x="11044" y="2"/>
                  </a:cubicBezTo>
                  <a:cubicBezTo>
                    <a:pt x="7323" y="431"/>
                    <a:pt x="3650" y="1266"/>
                    <a:pt x="120" y="2506"/>
                  </a:cubicBezTo>
                  <a:cubicBezTo>
                    <a:pt x="48" y="2530"/>
                    <a:pt x="1" y="2625"/>
                    <a:pt x="25" y="2697"/>
                  </a:cubicBezTo>
                  <a:cubicBezTo>
                    <a:pt x="48" y="2769"/>
                    <a:pt x="96" y="2792"/>
                    <a:pt x="168" y="2816"/>
                  </a:cubicBezTo>
                  <a:cubicBezTo>
                    <a:pt x="192" y="2816"/>
                    <a:pt x="192" y="2792"/>
                    <a:pt x="215" y="2792"/>
                  </a:cubicBezTo>
                  <a:cubicBezTo>
                    <a:pt x="3745" y="1576"/>
                    <a:pt x="7371" y="741"/>
                    <a:pt x="11067" y="312"/>
                  </a:cubicBezTo>
                  <a:cubicBezTo>
                    <a:pt x="11274" y="289"/>
                    <a:pt x="11237" y="1"/>
                    <a:pt x="1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974;p34">
              <a:extLst>
                <a:ext uri="{FF2B5EF4-FFF2-40B4-BE49-F238E27FC236}">
                  <a16:creationId xmlns:a16="http://schemas.microsoft.com/office/drawing/2014/main" id="{1576003B-6142-E31B-4AE6-72F641AC4BC7}"/>
                </a:ext>
              </a:extLst>
            </p:cNvPr>
            <p:cNvSpPr/>
            <p:nvPr/>
          </p:nvSpPr>
          <p:spPr>
            <a:xfrm rot="10800000">
              <a:off x="943464" y="4036347"/>
              <a:ext cx="142478" cy="180976"/>
            </a:xfrm>
            <a:custGeom>
              <a:avLst/>
              <a:gdLst/>
              <a:ahLst/>
              <a:cxnLst/>
              <a:rect l="l" t="t" r="r" b="b"/>
              <a:pathLst>
                <a:path w="3770" h="4789" extrusionOk="0">
                  <a:moveTo>
                    <a:pt x="3578" y="1"/>
                  </a:moveTo>
                  <a:lnTo>
                    <a:pt x="3578" y="1"/>
                  </a:lnTo>
                  <a:cubicBezTo>
                    <a:pt x="2410" y="597"/>
                    <a:pt x="1456" y="1837"/>
                    <a:pt x="716" y="2791"/>
                  </a:cubicBezTo>
                  <a:cubicBezTo>
                    <a:pt x="454" y="3101"/>
                    <a:pt x="263" y="3459"/>
                    <a:pt x="120" y="3841"/>
                  </a:cubicBezTo>
                  <a:cubicBezTo>
                    <a:pt x="1" y="4175"/>
                    <a:pt x="144" y="4556"/>
                    <a:pt x="478" y="4723"/>
                  </a:cubicBezTo>
                  <a:cubicBezTo>
                    <a:pt x="600" y="4767"/>
                    <a:pt x="726" y="4788"/>
                    <a:pt x="851" y="4788"/>
                  </a:cubicBezTo>
                  <a:cubicBezTo>
                    <a:pt x="1068" y="4788"/>
                    <a:pt x="1283" y="4725"/>
                    <a:pt x="1479" y="4604"/>
                  </a:cubicBezTo>
                  <a:cubicBezTo>
                    <a:pt x="1790" y="4437"/>
                    <a:pt x="2052" y="4199"/>
                    <a:pt x="2267" y="3912"/>
                  </a:cubicBezTo>
                  <a:cubicBezTo>
                    <a:pt x="2672" y="3292"/>
                    <a:pt x="2958" y="2624"/>
                    <a:pt x="3125" y="1933"/>
                  </a:cubicBezTo>
                  <a:cubicBezTo>
                    <a:pt x="3316" y="1384"/>
                    <a:pt x="3769" y="454"/>
                    <a:pt x="3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975;p34">
              <a:extLst>
                <a:ext uri="{FF2B5EF4-FFF2-40B4-BE49-F238E27FC236}">
                  <a16:creationId xmlns:a16="http://schemas.microsoft.com/office/drawing/2014/main" id="{59842498-5F1C-3779-62CB-37C9B9EEED1D}"/>
                </a:ext>
              </a:extLst>
            </p:cNvPr>
            <p:cNvSpPr/>
            <p:nvPr/>
          </p:nvSpPr>
          <p:spPr>
            <a:xfrm rot="10800000">
              <a:off x="942593" y="4200470"/>
              <a:ext cx="206423" cy="76109"/>
            </a:xfrm>
            <a:custGeom>
              <a:avLst/>
              <a:gdLst/>
              <a:ahLst/>
              <a:cxnLst/>
              <a:rect l="l" t="t" r="r" b="b"/>
              <a:pathLst>
                <a:path w="5462" h="2014" extrusionOk="0">
                  <a:moveTo>
                    <a:pt x="1530" y="0"/>
                  </a:moveTo>
                  <a:cubicBezTo>
                    <a:pt x="1426" y="0"/>
                    <a:pt x="1321" y="6"/>
                    <a:pt x="1217" y="19"/>
                  </a:cubicBezTo>
                  <a:cubicBezTo>
                    <a:pt x="787" y="42"/>
                    <a:pt x="382" y="281"/>
                    <a:pt x="143" y="639"/>
                  </a:cubicBezTo>
                  <a:cubicBezTo>
                    <a:pt x="0" y="901"/>
                    <a:pt x="24" y="1235"/>
                    <a:pt x="215" y="1474"/>
                  </a:cubicBezTo>
                  <a:cubicBezTo>
                    <a:pt x="406" y="1688"/>
                    <a:pt x="692" y="1855"/>
                    <a:pt x="1002" y="1903"/>
                  </a:cubicBezTo>
                  <a:cubicBezTo>
                    <a:pt x="1388" y="1978"/>
                    <a:pt x="1781" y="2013"/>
                    <a:pt x="2178" y="2013"/>
                  </a:cubicBezTo>
                  <a:cubicBezTo>
                    <a:pt x="2539" y="2013"/>
                    <a:pt x="2903" y="1984"/>
                    <a:pt x="3268" y="1927"/>
                  </a:cubicBezTo>
                  <a:cubicBezTo>
                    <a:pt x="3864" y="1855"/>
                    <a:pt x="4937" y="1927"/>
                    <a:pt x="5462" y="1569"/>
                  </a:cubicBezTo>
                  <a:cubicBezTo>
                    <a:pt x="4866" y="782"/>
                    <a:pt x="3482" y="400"/>
                    <a:pt x="2409" y="138"/>
                  </a:cubicBezTo>
                  <a:cubicBezTo>
                    <a:pt x="2126" y="49"/>
                    <a:pt x="1830" y="0"/>
                    <a:pt x="1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976;p34">
              <a:extLst>
                <a:ext uri="{FF2B5EF4-FFF2-40B4-BE49-F238E27FC236}">
                  <a16:creationId xmlns:a16="http://schemas.microsoft.com/office/drawing/2014/main" id="{572DF96E-A83E-8A20-21C2-A36DC0206B32}"/>
                </a:ext>
              </a:extLst>
            </p:cNvPr>
            <p:cNvSpPr/>
            <p:nvPr/>
          </p:nvSpPr>
          <p:spPr>
            <a:xfrm rot="10800000">
              <a:off x="264771" y="4445322"/>
              <a:ext cx="91987" cy="177802"/>
            </a:xfrm>
            <a:custGeom>
              <a:avLst/>
              <a:gdLst/>
              <a:ahLst/>
              <a:cxnLst/>
              <a:rect l="l" t="t" r="r" b="b"/>
              <a:pathLst>
                <a:path w="2434" h="4705" extrusionOk="0">
                  <a:moveTo>
                    <a:pt x="1261" y="1"/>
                  </a:moveTo>
                  <a:cubicBezTo>
                    <a:pt x="1184" y="1"/>
                    <a:pt x="1105" y="10"/>
                    <a:pt x="1026" y="30"/>
                  </a:cubicBezTo>
                  <a:cubicBezTo>
                    <a:pt x="692" y="125"/>
                    <a:pt x="382" y="340"/>
                    <a:pt x="215" y="650"/>
                  </a:cubicBezTo>
                  <a:cubicBezTo>
                    <a:pt x="48" y="936"/>
                    <a:pt x="1" y="1246"/>
                    <a:pt x="25" y="1557"/>
                  </a:cubicBezTo>
                  <a:cubicBezTo>
                    <a:pt x="120" y="2177"/>
                    <a:pt x="382" y="2773"/>
                    <a:pt x="764" y="3274"/>
                  </a:cubicBezTo>
                  <a:cubicBezTo>
                    <a:pt x="1002" y="3703"/>
                    <a:pt x="1312" y="4538"/>
                    <a:pt x="1813" y="4705"/>
                  </a:cubicBezTo>
                  <a:cubicBezTo>
                    <a:pt x="2433" y="3679"/>
                    <a:pt x="2362" y="2367"/>
                    <a:pt x="2290" y="1366"/>
                  </a:cubicBezTo>
                  <a:cubicBezTo>
                    <a:pt x="2290" y="1008"/>
                    <a:pt x="2195" y="674"/>
                    <a:pt x="2028" y="388"/>
                  </a:cubicBezTo>
                  <a:cubicBezTo>
                    <a:pt x="1839" y="142"/>
                    <a:pt x="1559" y="1"/>
                    <a:pt x="1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977;p34">
              <a:extLst>
                <a:ext uri="{FF2B5EF4-FFF2-40B4-BE49-F238E27FC236}">
                  <a16:creationId xmlns:a16="http://schemas.microsoft.com/office/drawing/2014/main" id="{C6BD962B-3FD3-A3EC-F329-8B1FC2E83446}"/>
                </a:ext>
              </a:extLst>
            </p:cNvPr>
            <p:cNvSpPr/>
            <p:nvPr/>
          </p:nvSpPr>
          <p:spPr>
            <a:xfrm rot="10800000">
              <a:off x="211598" y="4280704"/>
              <a:ext cx="92856" cy="174552"/>
            </a:xfrm>
            <a:custGeom>
              <a:avLst/>
              <a:gdLst/>
              <a:ahLst/>
              <a:cxnLst/>
              <a:rect l="l" t="t" r="r" b="b"/>
              <a:pathLst>
                <a:path w="2457" h="4619" extrusionOk="0">
                  <a:moveTo>
                    <a:pt x="453" y="0"/>
                  </a:moveTo>
                  <a:cubicBezTo>
                    <a:pt x="72" y="477"/>
                    <a:pt x="167" y="1384"/>
                    <a:pt x="119" y="1908"/>
                  </a:cubicBezTo>
                  <a:cubicBezTo>
                    <a:pt x="48" y="2576"/>
                    <a:pt x="0" y="3268"/>
                    <a:pt x="215" y="3840"/>
                  </a:cubicBezTo>
                  <a:cubicBezTo>
                    <a:pt x="310" y="4127"/>
                    <a:pt x="501" y="4341"/>
                    <a:pt x="739" y="4508"/>
                  </a:cubicBezTo>
                  <a:cubicBezTo>
                    <a:pt x="901" y="4583"/>
                    <a:pt x="1077" y="4619"/>
                    <a:pt x="1251" y="4619"/>
                  </a:cubicBezTo>
                  <a:cubicBezTo>
                    <a:pt x="1410" y="4619"/>
                    <a:pt x="1569" y="4589"/>
                    <a:pt x="1717" y="4532"/>
                  </a:cubicBezTo>
                  <a:cubicBezTo>
                    <a:pt x="2075" y="4341"/>
                    <a:pt x="2361" y="3983"/>
                    <a:pt x="2409" y="3578"/>
                  </a:cubicBezTo>
                  <a:cubicBezTo>
                    <a:pt x="2457" y="3220"/>
                    <a:pt x="2385" y="2886"/>
                    <a:pt x="2242" y="2576"/>
                  </a:cubicBezTo>
                  <a:cubicBezTo>
                    <a:pt x="1884" y="1670"/>
                    <a:pt x="1383" y="501"/>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978;p34">
              <a:extLst>
                <a:ext uri="{FF2B5EF4-FFF2-40B4-BE49-F238E27FC236}">
                  <a16:creationId xmlns:a16="http://schemas.microsoft.com/office/drawing/2014/main" id="{1080EAC7-4BB3-EF48-4E2D-BAF5B3DF634F}"/>
                </a:ext>
              </a:extLst>
            </p:cNvPr>
            <p:cNvSpPr/>
            <p:nvPr/>
          </p:nvSpPr>
          <p:spPr>
            <a:xfrm rot="10800000">
              <a:off x="764104" y="4030416"/>
              <a:ext cx="203739" cy="260789"/>
            </a:xfrm>
            <a:custGeom>
              <a:avLst/>
              <a:gdLst/>
              <a:ahLst/>
              <a:cxnLst/>
              <a:rect l="l" t="t" r="r" b="b"/>
              <a:pathLst>
                <a:path w="5391" h="6901" extrusionOk="0">
                  <a:moveTo>
                    <a:pt x="5104" y="0"/>
                  </a:moveTo>
                  <a:lnTo>
                    <a:pt x="5104" y="0"/>
                  </a:lnTo>
                  <a:cubicBezTo>
                    <a:pt x="3435" y="859"/>
                    <a:pt x="2051" y="2624"/>
                    <a:pt x="1002" y="4007"/>
                  </a:cubicBezTo>
                  <a:cubicBezTo>
                    <a:pt x="620" y="4460"/>
                    <a:pt x="334" y="4961"/>
                    <a:pt x="143" y="5510"/>
                  </a:cubicBezTo>
                  <a:cubicBezTo>
                    <a:pt x="0" y="6034"/>
                    <a:pt x="143" y="6607"/>
                    <a:pt x="644" y="6821"/>
                  </a:cubicBezTo>
                  <a:cubicBezTo>
                    <a:pt x="819" y="6874"/>
                    <a:pt x="1000" y="6901"/>
                    <a:pt x="1181" y="6901"/>
                  </a:cubicBezTo>
                  <a:cubicBezTo>
                    <a:pt x="1493" y="6901"/>
                    <a:pt x="1803" y="6821"/>
                    <a:pt x="2075" y="6654"/>
                  </a:cubicBezTo>
                  <a:cubicBezTo>
                    <a:pt x="2528" y="6392"/>
                    <a:pt x="2910" y="6058"/>
                    <a:pt x="3220" y="5629"/>
                  </a:cubicBezTo>
                  <a:cubicBezTo>
                    <a:pt x="3888" y="4723"/>
                    <a:pt x="4174" y="3745"/>
                    <a:pt x="4484" y="2767"/>
                  </a:cubicBezTo>
                  <a:cubicBezTo>
                    <a:pt x="4723" y="1980"/>
                    <a:pt x="5390" y="644"/>
                    <a:pt x="5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979;p34">
              <a:extLst>
                <a:ext uri="{FF2B5EF4-FFF2-40B4-BE49-F238E27FC236}">
                  <a16:creationId xmlns:a16="http://schemas.microsoft.com/office/drawing/2014/main" id="{246BFFB2-72CB-E411-761E-26DD18CB6B2E}"/>
                </a:ext>
              </a:extLst>
            </p:cNvPr>
            <p:cNvSpPr/>
            <p:nvPr/>
          </p:nvSpPr>
          <p:spPr>
            <a:xfrm rot="10800000">
              <a:off x="761418" y="4266682"/>
              <a:ext cx="299279" cy="109402"/>
            </a:xfrm>
            <a:custGeom>
              <a:avLst/>
              <a:gdLst/>
              <a:ahLst/>
              <a:cxnLst/>
              <a:rect l="l" t="t" r="r" b="b"/>
              <a:pathLst>
                <a:path w="7919" h="2895" extrusionOk="0">
                  <a:moveTo>
                    <a:pt x="2238" y="0"/>
                  </a:moveTo>
                  <a:cubicBezTo>
                    <a:pt x="2089" y="0"/>
                    <a:pt x="1939" y="9"/>
                    <a:pt x="1789" y="28"/>
                  </a:cubicBezTo>
                  <a:cubicBezTo>
                    <a:pt x="1169" y="76"/>
                    <a:pt x="597" y="410"/>
                    <a:pt x="239" y="934"/>
                  </a:cubicBezTo>
                  <a:cubicBezTo>
                    <a:pt x="1" y="1316"/>
                    <a:pt x="48" y="1793"/>
                    <a:pt x="311" y="2127"/>
                  </a:cubicBezTo>
                  <a:cubicBezTo>
                    <a:pt x="621" y="2461"/>
                    <a:pt x="1002" y="2675"/>
                    <a:pt x="1455" y="2747"/>
                  </a:cubicBezTo>
                  <a:cubicBezTo>
                    <a:pt x="1908" y="2855"/>
                    <a:pt x="2390" y="2894"/>
                    <a:pt x="2886" y="2894"/>
                  </a:cubicBezTo>
                  <a:cubicBezTo>
                    <a:pt x="3487" y="2894"/>
                    <a:pt x="4109" y="2836"/>
                    <a:pt x="4723" y="2771"/>
                  </a:cubicBezTo>
                  <a:cubicBezTo>
                    <a:pt x="5629" y="2675"/>
                    <a:pt x="7156" y="2747"/>
                    <a:pt x="7919" y="2294"/>
                  </a:cubicBezTo>
                  <a:cubicBezTo>
                    <a:pt x="7036" y="1149"/>
                    <a:pt x="5057" y="601"/>
                    <a:pt x="3507" y="195"/>
                  </a:cubicBezTo>
                  <a:cubicBezTo>
                    <a:pt x="3084" y="72"/>
                    <a:pt x="2661" y="0"/>
                    <a:pt x="2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980;p34">
              <a:extLst>
                <a:ext uri="{FF2B5EF4-FFF2-40B4-BE49-F238E27FC236}">
                  <a16:creationId xmlns:a16="http://schemas.microsoft.com/office/drawing/2014/main" id="{407C5D40-66F6-A429-FF92-1A29616D1B0E}"/>
                </a:ext>
              </a:extLst>
            </p:cNvPr>
            <p:cNvSpPr/>
            <p:nvPr/>
          </p:nvSpPr>
          <p:spPr>
            <a:xfrm rot="10800000">
              <a:off x="380147" y="4403867"/>
              <a:ext cx="109107" cy="230708"/>
            </a:xfrm>
            <a:custGeom>
              <a:avLst/>
              <a:gdLst/>
              <a:ahLst/>
              <a:cxnLst/>
              <a:rect l="l" t="t" r="r" b="b"/>
              <a:pathLst>
                <a:path w="2887" h="6105" extrusionOk="0">
                  <a:moveTo>
                    <a:pt x="1656" y="1"/>
                  </a:moveTo>
                  <a:cubicBezTo>
                    <a:pt x="1582" y="1"/>
                    <a:pt x="1507" y="8"/>
                    <a:pt x="1432" y="23"/>
                  </a:cubicBezTo>
                  <a:cubicBezTo>
                    <a:pt x="979" y="118"/>
                    <a:pt x="597" y="381"/>
                    <a:pt x="335" y="762"/>
                  </a:cubicBezTo>
                  <a:cubicBezTo>
                    <a:pt x="120" y="1096"/>
                    <a:pt x="25" y="1478"/>
                    <a:pt x="25" y="1883"/>
                  </a:cubicBezTo>
                  <a:cubicBezTo>
                    <a:pt x="1" y="2718"/>
                    <a:pt x="382" y="3457"/>
                    <a:pt x="716" y="4173"/>
                  </a:cubicBezTo>
                  <a:cubicBezTo>
                    <a:pt x="1002" y="4722"/>
                    <a:pt x="1265" y="5843"/>
                    <a:pt x="1861" y="6105"/>
                  </a:cubicBezTo>
                  <a:cubicBezTo>
                    <a:pt x="2743" y="4817"/>
                    <a:pt x="2815" y="3147"/>
                    <a:pt x="2839" y="1836"/>
                  </a:cubicBezTo>
                  <a:cubicBezTo>
                    <a:pt x="2887" y="1406"/>
                    <a:pt x="2815" y="953"/>
                    <a:pt x="2624" y="572"/>
                  </a:cubicBezTo>
                  <a:cubicBezTo>
                    <a:pt x="2423" y="210"/>
                    <a:pt x="2053"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981;p34">
              <a:extLst>
                <a:ext uri="{FF2B5EF4-FFF2-40B4-BE49-F238E27FC236}">
                  <a16:creationId xmlns:a16="http://schemas.microsoft.com/office/drawing/2014/main" id="{BFEE12D9-1641-3D2F-325D-6EBBBEF5E099}"/>
                </a:ext>
              </a:extLst>
            </p:cNvPr>
            <p:cNvSpPr/>
            <p:nvPr/>
          </p:nvSpPr>
          <p:spPr>
            <a:xfrm rot="10800000">
              <a:off x="321570" y="4205425"/>
              <a:ext cx="124413" cy="220996"/>
            </a:xfrm>
            <a:custGeom>
              <a:avLst/>
              <a:gdLst/>
              <a:ahLst/>
              <a:cxnLst/>
              <a:rect l="l" t="t" r="r" b="b"/>
              <a:pathLst>
                <a:path w="3292" h="5848" extrusionOk="0">
                  <a:moveTo>
                    <a:pt x="692" y="1"/>
                  </a:moveTo>
                  <a:cubicBezTo>
                    <a:pt x="1" y="1312"/>
                    <a:pt x="191" y="2934"/>
                    <a:pt x="358" y="4198"/>
                  </a:cubicBezTo>
                  <a:cubicBezTo>
                    <a:pt x="382" y="4628"/>
                    <a:pt x="525" y="5057"/>
                    <a:pt x="764" y="5415"/>
                  </a:cubicBezTo>
                  <a:cubicBezTo>
                    <a:pt x="999" y="5686"/>
                    <a:pt x="1357" y="5847"/>
                    <a:pt x="1724" y="5847"/>
                  </a:cubicBezTo>
                  <a:cubicBezTo>
                    <a:pt x="1842" y="5847"/>
                    <a:pt x="1960" y="5831"/>
                    <a:pt x="2075" y="5796"/>
                  </a:cubicBezTo>
                  <a:cubicBezTo>
                    <a:pt x="2505" y="5653"/>
                    <a:pt x="2863" y="5367"/>
                    <a:pt x="3077" y="4962"/>
                  </a:cubicBezTo>
                  <a:cubicBezTo>
                    <a:pt x="3244" y="4604"/>
                    <a:pt x="3292" y="4222"/>
                    <a:pt x="3220" y="3841"/>
                  </a:cubicBezTo>
                  <a:cubicBezTo>
                    <a:pt x="3101" y="3030"/>
                    <a:pt x="2648" y="2362"/>
                    <a:pt x="2171" y="1718"/>
                  </a:cubicBezTo>
                  <a:cubicBezTo>
                    <a:pt x="1789" y="1217"/>
                    <a:pt x="1360" y="19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982;p34">
              <a:extLst>
                <a:ext uri="{FF2B5EF4-FFF2-40B4-BE49-F238E27FC236}">
                  <a16:creationId xmlns:a16="http://schemas.microsoft.com/office/drawing/2014/main" id="{0AB57152-20B3-C0DF-036A-3D42E8133FA4}"/>
                </a:ext>
              </a:extLst>
            </p:cNvPr>
            <p:cNvSpPr/>
            <p:nvPr/>
          </p:nvSpPr>
          <p:spPr>
            <a:xfrm rot="10800000">
              <a:off x="622616" y="4065864"/>
              <a:ext cx="134315" cy="274015"/>
            </a:xfrm>
            <a:custGeom>
              <a:avLst/>
              <a:gdLst/>
              <a:ahLst/>
              <a:cxnLst/>
              <a:rect l="l" t="t" r="r" b="b"/>
              <a:pathLst>
                <a:path w="3554" h="7251" extrusionOk="0">
                  <a:moveTo>
                    <a:pt x="2934" y="0"/>
                  </a:moveTo>
                  <a:cubicBezTo>
                    <a:pt x="1550" y="1240"/>
                    <a:pt x="835" y="3196"/>
                    <a:pt x="310" y="4699"/>
                  </a:cubicBezTo>
                  <a:cubicBezTo>
                    <a:pt x="96" y="5200"/>
                    <a:pt x="0" y="5724"/>
                    <a:pt x="24" y="6273"/>
                  </a:cubicBezTo>
                  <a:cubicBezTo>
                    <a:pt x="96" y="6798"/>
                    <a:pt x="525" y="7203"/>
                    <a:pt x="1050" y="7251"/>
                  </a:cubicBezTo>
                  <a:cubicBezTo>
                    <a:pt x="1574" y="7251"/>
                    <a:pt x="2075" y="7036"/>
                    <a:pt x="2457" y="6678"/>
                  </a:cubicBezTo>
                  <a:cubicBezTo>
                    <a:pt x="2814" y="6344"/>
                    <a:pt x="3077" y="5915"/>
                    <a:pt x="3220" y="5462"/>
                  </a:cubicBezTo>
                  <a:cubicBezTo>
                    <a:pt x="3554" y="4484"/>
                    <a:pt x="3458" y="3530"/>
                    <a:pt x="3387" y="2600"/>
                  </a:cubicBezTo>
                  <a:cubicBezTo>
                    <a:pt x="3315" y="1861"/>
                    <a:pt x="3482" y="501"/>
                    <a:pt x="2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983;p34">
              <a:extLst>
                <a:ext uri="{FF2B5EF4-FFF2-40B4-BE49-F238E27FC236}">
                  <a16:creationId xmlns:a16="http://schemas.microsoft.com/office/drawing/2014/main" id="{28553069-315B-ABC2-C396-60CBED1BE8F6}"/>
                </a:ext>
              </a:extLst>
            </p:cNvPr>
            <p:cNvSpPr/>
            <p:nvPr/>
          </p:nvSpPr>
          <p:spPr>
            <a:xfrm rot="10800000">
              <a:off x="455843" y="4117865"/>
              <a:ext cx="124451" cy="261696"/>
            </a:xfrm>
            <a:custGeom>
              <a:avLst/>
              <a:gdLst/>
              <a:ahLst/>
              <a:cxnLst/>
              <a:rect l="l" t="t" r="r" b="b"/>
              <a:pathLst>
                <a:path w="3293" h="6925" extrusionOk="0">
                  <a:moveTo>
                    <a:pt x="1003" y="1"/>
                  </a:moveTo>
                  <a:cubicBezTo>
                    <a:pt x="49" y="1456"/>
                    <a:pt x="49" y="3364"/>
                    <a:pt x="49" y="4842"/>
                  </a:cubicBezTo>
                  <a:cubicBezTo>
                    <a:pt x="1" y="5343"/>
                    <a:pt x="96" y="5844"/>
                    <a:pt x="311" y="6297"/>
                  </a:cubicBezTo>
                  <a:cubicBezTo>
                    <a:pt x="568" y="6693"/>
                    <a:pt x="988" y="6924"/>
                    <a:pt x="1437" y="6924"/>
                  </a:cubicBezTo>
                  <a:cubicBezTo>
                    <a:pt x="1530" y="6924"/>
                    <a:pt x="1624" y="6914"/>
                    <a:pt x="1718" y="6894"/>
                  </a:cubicBezTo>
                  <a:cubicBezTo>
                    <a:pt x="2219" y="6774"/>
                    <a:pt x="2672" y="6464"/>
                    <a:pt x="2934" y="6011"/>
                  </a:cubicBezTo>
                  <a:cubicBezTo>
                    <a:pt x="3173" y="5630"/>
                    <a:pt x="3292" y="5176"/>
                    <a:pt x="3268" y="4747"/>
                  </a:cubicBezTo>
                  <a:cubicBezTo>
                    <a:pt x="3268" y="3793"/>
                    <a:pt x="2815" y="2958"/>
                    <a:pt x="2410" y="2171"/>
                  </a:cubicBezTo>
                  <a:cubicBezTo>
                    <a:pt x="2076" y="1527"/>
                    <a:pt x="1742" y="287"/>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984;p34">
              <a:extLst>
                <a:ext uri="{FF2B5EF4-FFF2-40B4-BE49-F238E27FC236}">
                  <a16:creationId xmlns:a16="http://schemas.microsoft.com/office/drawing/2014/main" id="{5562F3F3-ACD4-EF44-A290-8A66DC9118FB}"/>
                </a:ext>
              </a:extLst>
            </p:cNvPr>
            <p:cNvSpPr/>
            <p:nvPr/>
          </p:nvSpPr>
          <p:spPr>
            <a:xfrm rot="10800000">
              <a:off x="638824" y="4332742"/>
              <a:ext cx="261449" cy="148250"/>
            </a:xfrm>
            <a:custGeom>
              <a:avLst/>
              <a:gdLst/>
              <a:ahLst/>
              <a:cxnLst/>
              <a:rect l="l" t="t" r="r" b="b"/>
              <a:pathLst>
                <a:path w="6918" h="3923" extrusionOk="0">
                  <a:moveTo>
                    <a:pt x="1888" y="0"/>
                  </a:moveTo>
                  <a:cubicBezTo>
                    <a:pt x="1349" y="0"/>
                    <a:pt x="826" y="211"/>
                    <a:pt x="430" y="586"/>
                  </a:cubicBezTo>
                  <a:cubicBezTo>
                    <a:pt x="120" y="920"/>
                    <a:pt x="1" y="1397"/>
                    <a:pt x="144" y="1826"/>
                  </a:cubicBezTo>
                  <a:cubicBezTo>
                    <a:pt x="287" y="2208"/>
                    <a:pt x="573" y="2542"/>
                    <a:pt x="955" y="2733"/>
                  </a:cubicBezTo>
                  <a:cubicBezTo>
                    <a:pt x="1766" y="3210"/>
                    <a:pt x="2839" y="3377"/>
                    <a:pt x="3889" y="3543"/>
                  </a:cubicBezTo>
                  <a:cubicBezTo>
                    <a:pt x="4529" y="3635"/>
                    <a:pt x="5464" y="3923"/>
                    <a:pt x="6252" y="3923"/>
                  </a:cubicBezTo>
                  <a:cubicBezTo>
                    <a:pt x="6492" y="3923"/>
                    <a:pt x="6718" y="3896"/>
                    <a:pt x="6918" y="3830"/>
                  </a:cubicBezTo>
                  <a:cubicBezTo>
                    <a:pt x="6488" y="2422"/>
                    <a:pt x="4890" y="1397"/>
                    <a:pt x="3626" y="610"/>
                  </a:cubicBezTo>
                  <a:cubicBezTo>
                    <a:pt x="3173" y="300"/>
                    <a:pt x="2672" y="85"/>
                    <a:pt x="2124" y="14"/>
                  </a:cubicBezTo>
                  <a:cubicBezTo>
                    <a:pt x="2045" y="5"/>
                    <a:pt x="1966" y="0"/>
                    <a:pt x="1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985;p34">
              <a:extLst>
                <a:ext uri="{FF2B5EF4-FFF2-40B4-BE49-F238E27FC236}">
                  <a16:creationId xmlns:a16="http://schemas.microsoft.com/office/drawing/2014/main" id="{E498FBC0-EB6B-83E5-6271-2F956E67392C}"/>
                </a:ext>
              </a:extLst>
            </p:cNvPr>
            <p:cNvSpPr/>
            <p:nvPr/>
          </p:nvSpPr>
          <p:spPr>
            <a:xfrm rot="10800000">
              <a:off x="523450" y="4370497"/>
              <a:ext cx="187526" cy="220731"/>
            </a:xfrm>
            <a:custGeom>
              <a:avLst/>
              <a:gdLst/>
              <a:ahLst/>
              <a:cxnLst/>
              <a:rect l="l" t="t" r="r" b="b"/>
              <a:pathLst>
                <a:path w="4962" h="5841" extrusionOk="0">
                  <a:moveTo>
                    <a:pt x="1727" y="1"/>
                  </a:moveTo>
                  <a:cubicBezTo>
                    <a:pt x="971" y="1"/>
                    <a:pt x="260" y="514"/>
                    <a:pt x="72" y="1333"/>
                  </a:cubicBezTo>
                  <a:cubicBezTo>
                    <a:pt x="0" y="1738"/>
                    <a:pt x="96" y="2167"/>
                    <a:pt x="287" y="2525"/>
                  </a:cubicBezTo>
                  <a:cubicBezTo>
                    <a:pt x="716" y="3312"/>
                    <a:pt x="1503" y="3885"/>
                    <a:pt x="2290" y="4433"/>
                  </a:cubicBezTo>
                  <a:cubicBezTo>
                    <a:pt x="2910" y="4862"/>
                    <a:pt x="3769" y="5816"/>
                    <a:pt x="4627" y="5840"/>
                  </a:cubicBezTo>
                  <a:cubicBezTo>
                    <a:pt x="4961" y="4290"/>
                    <a:pt x="4174" y="2644"/>
                    <a:pt x="3530" y="1404"/>
                  </a:cubicBezTo>
                  <a:cubicBezTo>
                    <a:pt x="3340" y="927"/>
                    <a:pt x="3029" y="546"/>
                    <a:pt x="2624" y="259"/>
                  </a:cubicBezTo>
                  <a:cubicBezTo>
                    <a:pt x="2338" y="82"/>
                    <a:pt x="2029" y="1"/>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986;p34">
              <a:extLst>
                <a:ext uri="{FF2B5EF4-FFF2-40B4-BE49-F238E27FC236}">
                  <a16:creationId xmlns:a16="http://schemas.microsoft.com/office/drawing/2014/main" id="{384477DE-28D4-8697-AFE0-08DB02FB8A33}"/>
                </a:ext>
              </a:extLst>
            </p:cNvPr>
            <p:cNvSpPr/>
            <p:nvPr/>
          </p:nvSpPr>
          <p:spPr>
            <a:xfrm rot="10800000">
              <a:off x="-7452" y="2985188"/>
              <a:ext cx="463336" cy="1492440"/>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987;p34">
              <a:extLst>
                <a:ext uri="{FF2B5EF4-FFF2-40B4-BE49-F238E27FC236}">
                  <a16:creationId xmlns:a16="http://schemas.microsoft.com/office/drawing/2014/main" id="{43E565DF-3956-7836-CEE9-2A886303AF18}"/>
                </a:ext>
              </a:extLst>
            </p:cNvPr>
            <p:cNvSpPr/>
            <p:nvPr/>
          </p:nvSpPr>
          <p:spPr>
            <a:xfrm rot="10800000">
              <a:off x="375647" y="2661597"/>
              <a:ext cx="208237" cy="741251"/>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988;p34">
              <a:extLst>
                <a:ext uri="{FF2B5EF4-FFF2-40B4-BE49-F238E27FC236}">
                  <a16:creationId xmlns:a16="http://schemas.microsoft.com/office/drawing/2014/main" id="{982C10E6-C6E3-29AB-BCA8-9E950C1B464F}"/>
                </a:ext>
              </a:extLst>
            </p:cNvPr>
            <p:cNvSpPr/>
            <p:nvPr/>
          </p:nvSpPr>
          <p:spPr>
            <a:xfrm rot="10800000">
              <a:off x="356601" y="3187070"/>
              <a:ext cx="170520" cy="306061"/>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989;p34">
              <a:extLst>
                <a:ext uri="{FF2B5EF4-FFF2-40B4-BE49-F238E27FC236}">
                  <a16:creationId xmlns:a16="http://schemas.microsoft.com/office/drawing/2014/main" id="{48F30F13-51B9-B6D5-6F9D-BA65591BD596}"/>
                </a:ext>
              </a:extLst>
            </p:cNvPr>
            <p:cNvSpPr/>
            <p:nvPr/>
          </p:nvSpPr>
          <p:spPr>
            <a:xfrm rot="10800000">
              <a:off x="289108" y="2840040"/>
              <a:ext cx="109069" cy="519537"/>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990;p34">
              <a:extLst>
                <a:ext uri="{FF2B5EF4-FFF2-40B4-BE49-F238E27FC236}">
                  <a16:creationId xmlns:a16="http://schemas.microsoft.com/office/drawing/2014/main" id="{C01613A2-16FE-74D6-DEE2-EFCC74FEE9EA}"/>
                </a:ext>
              </a:extLst>
            </p:cNvPr>
            <p:cNvSpPr/>
            <p:nvPr/>
          </p:nvSpPr>
          <p:spPr>
            <a:xfrm rot="10800000">
              <a:off x="361215" y="2815700"/>
              <a:ext cx="65835" cy="422983"/>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991;p34">
              <a:extLst>
                <a:ext uri="{FF2B5EF4-FFF2-40B4-BE49-F238E27FC236}">
                  <a16:creationId xmlns:a16="http://schemas.microsoft.com/office/drawing/2014/main" id="{DDC0EC1D-940A-726A-F8BF-C14CB04FF8E4}"/>
                </a:ext>
              </a:extLst>
            </p:cNvPr>
            <p:cNvSpPr/>
            <p:nvPr/>
          </p:nvSpPr>
          <p:spPr>
            <a:xfrm rot="10800000">
              <a:off x="426783" y="2814790"/>
              <a:ext cx="73280" cy="319703"/>
            </a:xfrm>
            <a:custGeom>
              <a:avLst/>
              <a:gdLst/>
              <a:ahLst/>
              <a:cxnLst/>
              <a:rect l="l" t="t" r="r" b="b"/>
              <a:pathLst>
                <a:path w="1939" h="8460" extrusionOk="0">
                  <a:moveTo>
                    <a:pt x="1754" y="0"/>
                  </a:moveTo>
                  <a:cubicBezTo>
                    <a:pt x="1701" y="0"/>
                    <a:pt x="1649" y="26"/>
                    <a:pt x="1622" y="88"/>
                  </a:cubicBezTo>
                  <a:cubicBezTo>
                    <a:pt x="621" y="2711"/>
                    <a:pt x="72" y="5502"/>
                    <a:pt x="0" y="8316"/>
                  </a:cubicBezTo>
                  <a:cubicBezTo>
                    <a:pt x="0" y="8388"/>
                    <a:pt x="48" y="8459"/>
                    <a:pt x="144" y="8459"/>
                  </a:cubicBezTo>
                  <a:cubicBezTo>
                    <a:pt x="215" y="8459"/>
                    <a:pt x="287" y="8388"/>
                    <a:pt x="287" y="8316"/>
                  </a:cubicBezTo>
                  <a:cubicBezTo>
                    <a:pt x="382" y="5526"/>
                    <a:pt x="907" y="2783"/>
                    <a:pt x="1909" y="183"/>
                  </a:cubicBezTo>
                  <a:cubicBezTo>
                    <a:pt x="1939" y="77"/>
                    <a:pt x="1845" y="0"/>
                    <a:pt x="1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992;p34">
              <a:extLst>
                <a:ext uri="{FF2B5EF4-FFF2-40B4-BE49-F238E27FC236}">
                  <a16:creationId xmlns:a16="http://schemas.microsoft.com/office/drawing/2014/main" id="{2C7B3AA3-23B6-757D-C7A7-3E638ABB5126}"/>
                </a:ext>
              </a:extLst>
            </p:cNvPr>
            <p:cNvSpPr/>
            <p:nvPr/>
          </p:nvSpPr>
          <p:spPr>
            <a:xfrm rot="10800000">
              <a:off x="214280" y="3134769"/>
              <a:ext cx="148789" cy="361688"/>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993;p34">
              <a:extLst>
                <a:ext uri="{FF2B5EF4-FFF2-40B4-BE49-F238E27FC236}">
                  <a16:creationId xmlns:a16="http://schemas.microsoft.com/office/drawing/2014/main" id="{B32FE14E-0B18-A958-9066-EF1452D19230}"/>
                </a:ext>
              </a:extLst>
            </p:cNvPr>
            <p:cNvSpPr/>
            <p:nvPr/>
          </p:nvSpPr>
          <p:spPr>
            <a:xfrm rot="10800000">
              <a:off x="267491" y="3131176"/>
              <a:ext cx="122599" cy="261431"/>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994;p34">
              <a:extLst>
                <a:ext uri="{FF2B5EF4-FFF2-40B4-BE49-F238E27FC236}">
                  <a16:creationId xmlns:a16="http://schemas.microsoft.com/office/drawing/2014/main" id="{9FF76DE6-653C-6279-A075-AA33EEDCCD48}"/>
                </a:ext>
              </a:extLst>
            </p:cNvPr>
            <p:cNvSpPr/>
            <p:nvPr/>
          </p:nvSpPr>
          <p:spPr>
            <a:xfrm rot="10800000">
              <a:off x="398170" y="2867097"/>
              <a:ext cx="228985" cy="446489"/>
            </a:xfrm>
            <a:custGeom>
              <a:avLst/>
              <a:gdLst/>
              <a:ahLst/>
              <a:cxnLst/>
              <a:rect l="l" t="t" r="r" b="b"/>
              <a:pathLst>
                <a:path w="6059" h="11815" extrusionOk="0">
                  <a:moveTo>
                    <a:pt x="5867" y="0"/>
                  </a:moveTo>
                  <a:cubicBezTo>
                    <a:pt x="5819" y="0"/>
                    <a:pt x="5773" y="24"/>
                    <a:pt x="5749" y="80"/>
                  </a:cubicBezTo>
                  <a:cubicBezTo>
                    <a:pt x="4007" y="3944"/>
                    <a:pt x="2076" y="7808"/>
                    <a:pt x="24" y="11576"/>
                  </a:cubicBezTo>
                  <a:cubicBezTo>
                    <a:pt x="1" y="11648"/>
                    <a:pt x="24" y="11743"/>
                    <a:pt x="96" y="11791"/>
                  </a:cubicBezTo>
                  <a:cubicBezTo>
                    <a:pt x="120" y="11791"/>
                    <a:pt x="144" y="11815"/>
                    <a:pt x="168" y="11815"/>
                  </a:cubicBezTo>
                  <a:cubicBezTo>
                    <a:pt x="215" y="11815"/>
                    <a:pt x="263" y="11767"/>
                    <a:pt x="287" y="11719"/>
                  </a:cubicBezTo>
                  <a:cubicBezTo>
                    <a:pt x="2338" y="7951"/>
                    <a:pt x="4270" y="4087"/>
                    <a:pt x="6011" y="200"/>
                  </a:cubicBezTo>
                  <a:cubicBezTo>
                    <a:pt x="6058" y="89"/>
                    <a:pt x="5960" y="0"/>
                    <a:pt x="5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995;p34">
              <a:extLst>
                <a:ext uri="{FF2B5EF4-FFF2-40B4-BE49-F238E27FC236}">
                  <a16:creationId xmlns:a16="http://schemas.microsoft.com/office/drawing/2014/main" id="{DA1A6ADE-162B-33A0-3C1D-5D7EFE071B3A}"/>
                </a:ext>
              </a:extLst>
            </p:cNvPr>
            <p:cNvSpPr/>
            <p:nvPr/>
          </p:nvSpPr>
          <p:spPr>
            <a:xfrm rot="10800000">
              <a:off x="372019" y="3041048"/>
              <a:ext cx="201056" cy="39033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996;p34">
              <a:extLst>
                <a:ext uri="{FF2B5EF4-FFF2-40B4-BE49-F238E27FC236}">
                  <a16:creationId xmlns:a16="http://schemas.microsoft.com/office/drawing/2014/main" id="{1EE1CF49-DA8C-F221-7126-6F0424995578}"/>
                </a:ext>
              </a:extLst>
            </p:cNvPr>
            <p:cNvSpPr/>
            <p:nvPr/>
          </p:nvSpPr>
          <p:spPr>
            <a:xfrm rot="10800000">
              <a:off x="214281" y="3457688"/>
              <a:ext cx="117232" cy="165634"/>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997;p34">
              <a:extLst>
                <a:ext uri="{FF2B5EF4-FFF2-40B4-BE49-F238E27FC236}">
                  <a16:creationId xmlns:a16="http://schemas.microsoft.com/office/drawing/2014/main" id="{AA300C45-3130-3EDB-4458-3CEB77D2A846}"/>
                </a:ext>
              </a:extLst>
            </p:cNvPr>
            <p:cNvSpPr/>
            <p:nvPr/>
          </p:nvSpPr>
          <p:spPr>
            <a:xfrm rot="10800000">
              <a:off x="316164" y="3462374"/>
              <a:ext cx="173997" cy="168165"/>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998;p34">
              <a:extLst>
                <a:ext uri="{FF2B5EF4-FFF2-40B4-BE49-F238E27FC236}">
                  <a16:creationId xmlns:a16="http://schemas.microsoft.com/office/drawing/2014/main" id="{F8897849-D6E0-1893-9BE0-6A2C0A28E3CD}"/>
                </a:ext>
              </a:extLst>
            </p:cNvPr>
            <p:cNvSpPr/>
            <p:nvPr/>
          </p:nvSpPr>
          <p:spPr>
            <a:xfrm rot="10800000">
              <a:off x="88093" y="4239962"/>
              <a:ext cx="187526" cy="82609"/>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999;p34">
              <a:extLst>
                <a:ext uri="{FF2B5EF4-FFF2-40B4-BE49-F238E27FC236}">
                  <a16:creationId xmlns:a16="http://schemas.microsoft.com/office/drawing/2014/main" id="{4C464380-B4C1-A77C-C016-9AEB2A747993}"/>
                </a:ext>
              </a:extLst>
            </p:cNvPr>
            <p:cNvSpPr/>
            <p:nvPr/>
          </p:nvSpPr>
          <p:spPr>
            <a:xfrm rot="10800000">
              <a:off x="-94855" y="4205572"/>
              <a:ext cx="192024" cy="81324"/>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000;p34">
              <a:extLst>
                <a:ext uri="{FF2B5EF4-FFF2-40B4-BE49-F238E27FC236}">
                  <a16:creationId xmlns:a16="http://schemas.microsoft.com/office/drawing/2014/main" id="{651469A0-C838-DA7D-1E11-C22F7BE593BB}"/>
                </a:ext>
              </a:extLst>
            </p:cNvPr>
            <p:cNvSpPr/>
            <p:nvPr/>
          </p:nvSpPr>
          <p:spPr>
            <a:xfrm rot="10800000">
              <a:off x="116059" y="3557270"/>
              <a:ext cx="169499" cy="240004"/>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1001;p34">
              <a:extLst>
                <a:ext uri="{FF2B5EF4-FFF2-40B4-BE49-F238E27FC236}">
                  <a16:creationId xmlns:a16="http://schemas.microsoft.com/office/drawing/2014/main" id="{6689AB95-6A01-E633-1996-80F3933016B1}"/>
                </a:ext>
              </a:extLst>
            </p:cNvPr>
            <p:cNvSpPr/>
            <p:nvPr/>
          </p:nvSpPr>
          <p:spPr>
            <a:xfrm rot="10800000">
              <a:off x="262952" y="3565698"/>
              <a:ext cx="250640" cy="242385"/>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002;p34">
              <a:extLst>
                <a:ext uri="{FF2B5EF4-FFF2-40B4-BE49-F238E27FC236}">
                  <a16:creationId xmlns:a16="http://schemas.microsoft.com/office/drawing/2014/main" id="{E2BA2512-1B1A-AEAB-E02B-6E32B6853ADD}"/>
                </a:ext>
              </a:extLst>
            </p:cNvPr>
            <p:cNvSpPr/>
            <p:nvPr/>
          </p:nvSpPr>
          <p:spPr>
            <a:xfrm rot="10800000">
              <a:off x="137674" y="4122811"/>
              <a:ext cx="229892" cy="109062"/>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003;p34">
              <a:extLst>
                <a:ext uri="{FF2B5EF4-FFF2-40B4-BE49-F238E27FC236}">
                  <a16:creationId xmlns:a16="http://schemas.microsoft.com/office/drawing/2014/main" id="{4CCABCE6-0A46-12AB-204D-DC514E42096C}"/>
                </a:ext>
              </a:extLst>
            </p:cNvPr>
            <p:cNvSpPr/>
            <p:nvPr/>
          </p:nvSpPr>
          <p:spPr>
            <a:xfrm rot="10800000">
              <a:off x="-82234" y="4071792"/>
              <a:ext cx="241607" cy="103960"/>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004;p34">
              <a:extLst>
                <a:ext uri="{FF2B5EF4-FFF2-40B4-BE49-F238E27FC236}">
                  <a16:creationId xmlns:a16="http://schemas.microsoft.com/office/drawing/2014/main" id="{F09CC736-4099-AD99-DE14-8C740D68D6CD}"/>
                </a:ext>
              </a:extLst>
            </p:cNvPr>
            <p:cNvSpPr/>
            <p:nvPr/>
          </p:nvSpPr>
          <p:spPr>
            <a:xfrm rot="10800000">
              <a:off x="10582" y="3747282"/>
              <a:ext cx="220897" cy="177273"/>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005;p34">
              <a:extLst>
                <a:ext uri="{FF2B5EF4-FFF2-40B4-BE49-F238E27FC236}">
                  <a16:creationId xmlns:a16="http://schemas.microsoft.com/office/drawing/2014/main" id="{60A7D605-7906-4C55-D6DA-7D7BFCC95DAA}"/>
                </a:ext>
              </a:extLst>
            </p:cNvPr>
            <p:cNvSpPr/>
            <p:nvPr/>
          </p:nvSpPr>
          <p:spPr>
            <a:xfrm rot="10800000">
              <a:off x="-66929" y="3919381"/>
              <a:ext cx="265946" cy="123082"/>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006;p34">
              <a:extLst>
                <a:ext uri="{FF2B5EF4-FFF2-40B4-BE49-F238E27FC236}">
                  <a16:creationId xmlns:a16="http://schemas.microsoft.com/office/drawing/2014/main" id="{B0FAE809-CCB4-F8F6-C564-359310578E7F}"/>
                </a:ext>
              </a:extLst>
            </p:cNvPr>
            <p:cNvSpPr/>
            <p:nvPr/>
          </p:nvSpPr>
          <p:spPr>
            <a:xfrm rot="10800000">
              <a:off x="223308" y="3736852"/>
              <a:ext cx="280345" cy="190575"/>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007;p34">
              <a:extLst>
                <a:ext uri="{FF2B5EF4-FFF2-40B4-BE49-F238E27FC236}">
                  <a16:creationId xmlns:a16="http://schemas.microsoft.com/office/drawing/2014/main" id="{B5144619-7662-44C6-4B81-6CB34D2A3E3A}"/>
                </a:ext>
              </a:extLst>
            </p:cNvPr>
            <p:cNvSpPr/>
            <p:nvPr/>
          </p:nvSpPr>
          <p:spPr>
            <a:xfrm rot="10800000">
              <a:off x="186347" y="3929623"/>
              <a:ext cx="291191" cy="121193"/>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99" name="Google Shape;1250;p43">
            <a:extLst>
              <a:ext uri="{FF2B5EF4-FFF2-40B4-BE49-F238E27FC236}">
                <a16:creationId xmlns:a16="http://schemas.microsoft.com/office/drawing/2014/main" id="{744A3BBD-4447-8872-54D3-98D204ADD7DB}"/>
              </a:ext>
            </a:extLst>
          </p:cNvPr>
          <p:cNvGrpSpPr/>
          <p:nvPr/>
        </p:nvGrpSpPr>
        <p:grpSpPr>
          <a:xfrm>
            <a:off x="7726114" y="3732339"/>
            <a:ext cx="1593584" cy="1546409"/>
            <a:chOff x="218700" y="256375"/>
            <a:chExt cx="804800" cy="780975"/>
          </a:xfrm>
        </p:grpSpPr>
        <p:sp>
          <p:nvSpPr>
            <p:cNvPr id="200" name="Google Shape;1251;p43">
              <a:extLst>
                <a:ext uri="{FF2B5EF4-FFF2-40B4-BE49-F238E27FC236}">
                  <a16:creationId xmlns:a16="http://schemas.microsoft.com/office/drawing/2014/main" id="{23F1DBAF-4244-BB91-E8AA-1551B5E6AB10}"/>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252;p43">
              <a:extLst>
                <a:ext uri="{FF2B5EF4-FFF2-40B4-BE49-F238E27FC236}">
                  <a16:creationId xmlns:a16="http://schemas.microsoft.com/office/drawing/2014/main" id="{A29513FD-E21B-0FC2-C67C-67870CD4D227}"/>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1253;p43">
              <a:extLst>
                <a:ext uri="{FF2B5EF4-FFF2-40B4-BE49-F238E27FC236}">
                  <a16:creationId xmlns:a16="http://schemas.microsoft.com/office/drawing/2014/main" id="{9714122A-6766-44DF-D9B9-C922F14EA649}"/>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1254;p43">
              <a:extLst>
                <a:ext uri="{FF2B5EF4-FFF2-40B4-BE49-F238E27FC236}">
                  <a16:creationId xmlns:a16="http://schemas.microsoft.com/office/drawing/2014/main" id="{D514593C-33E7-626D-1098-202277F79A34}"/>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1255;p43">
              <a:extLst>
                <a:ext uri="{FF2B5EF4-FFF2-40B4-BE49-F238E27FC236}">
                  <a16:creationId xmlns:a16="http://schemas.microsoft.com/office/drawing/2014/main" id="{EAC344AE-D2E2-A808-03C4-596E278D1091}"/>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1256;p43">
              <a:extLst>
                <a:ext uri="{FF2B5EF4-FFF2-40B4-BE49-F238E27FC236}">
                  <a16:creationId xmlns:a16="http://schemas.microsoft.com/office/drawing/2014/main" id="{C98B4A21-F87A-513A-5412-03EE0848DEDC}"/>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1257;p43">
              <a:extLst>
                <a:ext uri="{FF2B5EF4-FFF2-40B4-BE49-F238E27FC236}">
                  <a16:creationId xmlns:a16="http://schemas.microsoft.com/office/drawing/2014/main" id="{39D8D803-A8FD-AA99-5609-8A07246DE9E0}"/>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1258;p43">
              <a:extLst>
                <a:ext uri="{FF2B5EF4-FFF2-40B4-BE49-F238E27FC236}">
                  <a16:creationId xmlns:a16="http://schemas.microsoft.com/office/drawing/2014/main" id="{9D97BA97-7D6C-98BA-6BE5-14073B368B6C}"/>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1259;p43">
              <a:extLst>
                <a:ext uri="{FF2B5EF4-FFF2-40B4-BE49-F238E27FC236}">
                  <a16:creationId xmlns:a16="http://schemas.microsoft.com/office/drawing/2014/main" id="{759E6B01-5684-6426-90AB-6B91F8E78124}"/>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1260;p43">
              <a:extLst>
                <a:ext uri="{FF2B5EF4-FFF2-40B4-BE49-F238E27FC236}">
                  <a16:creationId xmlns:a16="http://schemas.microsoft.com/office/drawing/2014/main" id="{A3837B16-3751-B68E-C93C-8852BF4AF1D8}"/>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1261;p43">
              <a:extLst>
                <a:ext uri="{FF2B5EF4-FFF2-40B4-BE49-F238E27FC236}">
                  <a16:creationId xmlns:a16="http://schemas.microsoft.com/office/drawing/2014/main" id="{90872569-9ED3-2B93-1828-EA7102EB08E1}"/>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1262;p43">
              <a:extLst>
                <a:ext uri="{FF2B5EF4-FFF2-40B4-BE49-F238E27FC236}">
                  <a16:creationId xmlns:a16="http://schemas.microsoft.com/office/drawing/2014/main" id="{748ABA55-2A07-0F80-A65A-B263856F745F}"/>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1263;p43">
              <a:extLst>
                <a:ext uri="{FF2B5EF4-FFF2-40B4-BE49-F238E27FC236}">
                  <a16:creationId xmlns:a16="http://schemas.microsoft.com/office/drawing/2014/main" id="{B367BBA5-AC50-C821-13FA-A0719A56EA28}"/>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1264;p43">
              <a:extLst>
                <a:ext uri="{FF2B5EF4-FFF2-40B4-BE49-F238E27FC236}">
                  <a16:creationId xmlns:a16="http://schemas.microsoft.com/office/drawing/2014/main" id="{74EF46D9-5243-3143-0D39-F6A883FE498D}"/>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1265;p43">
              <a:extLst>
                <a:ext uri="{FF2B5EF4-FFF2-40B4-BE49-F238E27FC236}">
                  <a16:creationId xmlns:a16="http://schemas.microsoft.com/office/drawing/2014/main" id="{2BAC3E0F-34FA-708A-EF77-738BF48AA614}"/>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1266;p43">
              <a:extLst>
                <a:ext uri="{FF2B5EF4-FFF2-40B4-BE49-F238E27FC236}">
                  <a16:creationId xmlns:a16="http://schemas.microsoft.com/office/drawing/2014/main" id="{9E320931-E009-7943-AE9C-342FCF2C7E85}"/>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9" name="Google Shape;6420;p58">
            <a:extLst>
              <a:ext uri="{FF2B5EF4-FFF2-40B4-BE49-F238E27FC236}">
                <a16:creationId xmlns:a16="http://schemas.microsoft.com/office/drawing/2014/main" id="{974B8550-4224-AAEA-5690-5A12BD0B234A}"/>
              </a:ext>
            </a:extLst>
          </p:cNvPr>
          <p:cNvGrpSpPr/>
          <p:nvPr/>
        </p:nvGrpSpPr>
        <p:grpSpPr>
          <a:xfrm>
            <a:off x="8455568" y="2704907"/>
            <a:ext cx="462714" cy="401837"/>
            <a:chOff x="1490050" y="3805975"/>
            <a:chExt cx="491900" cy="482350"/>
          </a:xfrm>
        </p:grpSpPr>
        <p:sp>
          <p:nvSpPr>
            <p:cNvPr id="220" name="Google Shape;6421;p58">
              <a:extLst>
                <a:ext uri="{FF2B5EF4-FFF2-40B4-BE49-F238E27FC236}">
                  <a16:creationId xmlns:a16="http://schemas.microsoft.com/office/drawing/2014/main" id="{51795222-3600-B5E1-EFBC-1BCDD8324AC9}"/>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21" name="Google Shape;6422;p58">
              <a:extLst>
                <a:ext uri="{FF2B5EF4-FFF2-40B4-BE49-F238E27FC236}">
                  <a16:creationId xmlns:a16="http://schemas.microsoft.com/office/drawing/2014/main" id="{454D82AD-1946-145D-1EB5-C418AE1E8410}"/>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22" name="Google Shape;6423;p58">
              <a:extLst>
                <a:ext uri="{FF2B5EF4-FFF2-40B4-BE49-F238E27FC236}">
                  <a16:creationId xmlns:a16="http://schemas.microsoft.com/office/drawing/2014/main" id="{0787FBCC-ED58-361B-60BC-778C26F55064}"/>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23" name="Google Shape;6424;p58">
              <a:extLst>
                <a:ext uri="{FF2B5EF4-FFF2-40B4-BE49-F238E27FC236}">
                  <a16:creationId xmlns:a16="http://schemas.microsoft.com/office/drawing/2014/main" id="{F496E246-722B-EF6C-64FE-90FCE01CD6BD}"/>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grpSp>
        <p:nvGrpSpPr>
          <p:cNvPr id="224" name="Google Shape;6603;p59">
            <a:extLst>
              <a:ext uri="{FF2B5EF4-FFF2-40B4-BE49-F238E27FC236}">
                <a16:creationId xmlns:a16="http://schemas.microsoft.com/office/drawing/2014/main" id="{D4FAB7A2-912D-79FB-F0F1-8C15A69E9BE1}"/>
              </a:ext>
            </a:extLst>
          </p:cNvPr>
          <p:cNvGrpSpPr/>
          <p:nvPr/>
        </p:nvGrpSpPr>
        <p:grpSpPr>
          <a:xfrm>
            <a:off x="3779252" y="2663394"/>
            <a:ext cx="512200" cy="497107"/>
            <a:chOff x="-42617300" y="3587775"/>
            <a:chExt cx="306950" cy="310875"/>
          </a:xfrm>
        </p:grpSpPr>
        <p:sp>
          <p:nvSpPr>
            <p:cNvPr id="225" name="Google Shape;6604;p59">
              <a:extLst>
                <a:ext uri="{FF2B5EF4-FFF2-40B4-BE49-F238E27FC236}">
                  <a16:creationId xmlns:a16="http://schemas.microsoft.com/office/drawing/2014/main" id="{7460DB26-DB16-EC9B-3B67-3109ABB91DB8}"/>
                </a:ext>
              </a:extLst>
            </p:cNvPr>
            <p:cNvSpPr/>
            <p:nvPr/>
          </p:nvSpPr>
          <p:spPr>
            <a:xfrm>
              <a:off x="-42617300" y="3587775"/>
              <a:ext cx="306950" cy="310875"/>
            </a:xfrm>
            <a:custGeom>
              <a:avLst/>
              <a:gdLst/>
              <a:ahLst/>
              <a:cxnLst/>
              <a:rect l="l" t="t" r="r" b="b"/>
              <a:pathLst>
                <a:path w="12278" h="12435" extrusionOk="0">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6605;p59">
              <a:extLst>
                <a:ext uri="{FF2B5EF4-FFF2-40B4-BE49-F238E27FC236}">
                  <a16:creationId xmlns:a16="http://schemas.microsoft.com/office/drawing/2014/main" id="{0B1FA3D2-17D7-C1D5-06B6-BA53CB7AAF12}"/>
                </a:ext>
              </a:extLst>
            </p:cNvPr>
            <p:cNvSpPr/>
            <p:nvPr/>
          </p:nvSpPr>
          <p:spPr>
            <a:xfrm>
              <a:off x="-42500725" y="3712425"/>
              <a:ext cx="63025" cy="62275"/>
            </a:xfrm>
            <a:custGeom>
              <a:avLst/>
              <a:gdLst/>
              <a:ahLst/>
              <a:cxnLst/>
              <a:rect l="l" t="t" r="r" b="b"/>
              <a:pathLst>
                <a:path w="2521" h="2491" extrusionOk="0">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718801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7A6DD7D-E22D-2E93-1E2B-D82F351E21C2}"/>
              </a:ext>
            </a:extLst>
          </p:cNvPr>
          <p:cNvSpPr>
            <a:spLocks noGrp="1"/>
          </p:cNvSpPr>
          <p:nvPr>
            <p:ph type="title"/>
          </p:nvPr>
        </p:nvSpPr>
        <p:spPr>
          <a:xfrm>
            <a:off x="420328" y="729560"/>
            <a:ext cx="4508334" cy="1165212"/>
          </a:xfrm>
        </p:spPr>
        <p:txBody>
          <a:bodyPr/>
          <a:lstStyle/>
          <a:p>
            <a:r>
              <a:rPr lang="es-CO" sz="2400" dirty="0">
                <a:solidFill>
                  <a:schemeClr val="accent5"/>
                </a:solidFill>
              </a:rPr>
              <a:t>Extensión Agropecuaria</a:t>
            </a:r>
          </a:p>
        </p:txBody>
      </p:sp>
      <p:pic>
        <p:nvPicPr>
          <p:cNvPr id="180" name="Imagen 179">
            <a:extLst>
              <a:ext uri="{FF2B5EF4-FFF2-40B4-BE49-F238E27FC236}">
                <a16:creationId xmlns:a16="http://schemas.microsoft.com/office/drawing/2014/main" id="{B0717B21-6424-FDF2-7D8A-C578718F9E08}"/>
              </a:ext>
            </a:extLst>
          </p:cNvPr>
          <p:cNvPicPr>
            <a:picLocks noChangeAspect="1"/>
          </p:cNvPicPr>
          <p:nvPr/>
        </p:nvPicPr>
        <p:blipFill>
          <a:blip r:embed="rId2"/>
          <a:stretch>
            <a:fillRect/>
          </a:stretch>
        </p:blipFill>
        <p:spPr>
          <a:xfrm>
            <a:off x="88490" y="3163755"/>
            <a:ext cx="9144000" cy="2326106"/>
          </a:xfrm>
          <a:prstGeom prst="rect">
            <a:avLst/>
          </a:prstGeom>
        </p:spPr>
      </p:pic>
      <p:sp>
        <p:nvSpPr>
          <p:cNvPr id="181" name="CuadroTexto 180">
            <a:extLst>
              <a:ext uri="{FF2B5EF4-FFF2-40B4-BE49-F238E27FC236}">
                <a16:creationId xmlns:a16="http://schemas.microsoft.com/office/drawing/2014/main" id="{BF778779-276D-F9A4-406D-9BB9D1C285D8}"/>
              </a:ext>
            </a:extLst>
          </p:cNvPr>
          <p:cNvSpPr txBox="1"/>
          <p:nvPr/>
        </p:nvSpPr>
        <p:spPr>
          <a:xfrm>
            <a:off x="2411977" y="1979745"/>
            <a:ext cx="4143681" cy="1569660"/>
          </a:xfrm>
          <a:prstGeom prst="rect">
            <a:avLst/>
          </a:prstGeom>
          <a:noFill/>
        </p:spPr>
        <p:txBody>
          <a:bodyPr wrap="square" rtlCol="0">
            <a:spAutoFit/>
          </a:bodyPr>
          <a:lstStyle/>
          <a:p>
            <a:pPr algn="just"/>
            <a:r>
              <a:rPr lang="es-ES" sz="1200" b="1" dirty="0">
                <a:solidFill>
                  <a:schemeClr val="tx1"/>
                </a:solidFill>
                <a:latin typeface="Roboto Slab" pitchFamily="2" charset="0"/>
                <a:ea typeface="Roboto Slab" pitchFamily="2" charset="0"/>
                <a:cs typeface="Roboto Slab" pitchFamily="2" charset="0"/>
              </a:rPr>
              <a:t>Acompañamiento integral orientadas a diagnosticar, recomendar, actualizar, capacitar, transferir, asistir, empoderar y generar competencias en los productores agropecuarios para que estos incorporen en su actividad productiva prácticas, productos tecnológicos, tecnologías, conocimientos y comportamientos que beneficien su desempeño y mejoren su competitividad  y sostenibilidad. </a:t>
            </a:r>
            <a:endParaRPr lang="es-CO" sz="1200" b="1" dirty="0">
              <a:solidFill>
                <a:schemeClr val="tx1"/>
              </a:solidFill>
              <a:latin typeface="Roboto Slab" pitchFamily="2" charset="0"/>
              <a:ea typeface="Roboto Slab" pitchFamily="2" charset="0"/>
              <a:cs typeface="Roboto Slab" pitchFamily="2" charset="0"/>
            </a:endParaRPr>
          </a:p>
        </p:txBody>
      </p:sp>
      <p:sp>
        <p:nvSpPr>
          <p:cNvPr id="182" name="CuadroTexto 181">
            <a:extLst>
              <a:ext uri="{FF2B5EF4-FFF2-40B4-BE49-F238E27FC236}">
                <a16:creationId xmlns:a16="http://schemas.microsoft.com/office/drawing/2014/main" id="{891DDA99-82E0-7F93-90F3-D50E02126BB7}"/>
              </a:ext>
            </a:extLst>
          </p:cNvPr>
          <p:cNvSpPr txBox="1"/>
          <p:nvPr/>
        </p:nvSpPr>
        <p:spPr>
          <a:xfrm>
            <a:off x="2751715" y="1556218"/>
            <a:ext cx="3434004" cy="338554"/>
          </a:xfrm>
          <a:prstGeom prst="rect">
            <a:avLst/>
          </a:prstGeom>
          <a:noFill/>
        </p:spPr>
        <p:txBody>
          <a:bodyPr wrap="square">
            <a:spAutoFit/>
          </a:bodyPr>
          <a:lstStyle/>
          <a:p>
            <a:pPr marL="0" indent="0" algn="ctr">
              <a:buFont typeface="Roboto"/>
              <a:buNone/>
            </a:pPr>
            <a:r>
              <a:rPr lang="es-ES" sz="1600" b="1" dirty="0">
                <a:solidFill>
                  <a:schemeClr val="bg1"/>
                </a:solidFill>
                <a:latin typeface="Roboto Slab" pitchFamily="2" charset="0"/>
                <a:ea typeface="Roboto Slab" pitchFamily="2" charset="0"/>
                <a:cs typeface="Roboto Slab" pitchFamily="2" charset="0"/>
              </a:rPr>
              <a:t>Objetivos del Programa</a:t>
            </a:r>
          </a:p>
        </p:txBody>
      </p:sp>
      <p:pic>
        <p:nvPicPr>
          <p:cNvPr id="183" name="Imagen 182">
            <a:extLst>
              <a:ext uri="{FF2B5EF4-FFF2-40B4-BE49-F238E27FC236}">
                <a16:creationId xmlns:a16="http://schemas.microsoft.com/office/drawing/2014/main" id="{816A0AC8-30D8-2EC2-CF58-ACABB0F56767}"/>
              </a:ext>
            </a:extLst>
          </p:cNvPr>
          <p:cNvPicPr>
            <a:picLocks noChangeAspect="1"/>
          </p:cNvPicPr>
          <p:nvPr/>
        </p:nvPicPr>
        <p:blipFill>
          <a:blip r:embed="rId3"/>
          <a:stretch>
            <a:fillRect/>
          </a:stretch>
        </p:blipFill>
        <p:spPr>
          <a:xfrm>
            <a:off x="6628403" y="313108"/>
            <a:ext cx="2258642" cy="2258642"/>
          </a:xfrm>
          <a:prstGeom prst="rect">
            <a:avLst/>
          </a:prstGeom>
        </p:spPr>
      </p:pic>
    </p:spTree>
    <p:extLst>
      <p:ext uri="{BB962C8B-B14F-4D97-AF65-F5344CB8AC3E}">
        <p14:creationId xmlns:p14="http://schemas.microsoft.com/office/powerpoint/2010/main" val="1794393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3">
            <a:extLst>
              <a:ext uri="{FF2B5EF4-FFF2-40B4-BE49-F238E27FC236}">
                <a16:creationId xmlns:a16="http://schemas.microsoft.com/office/drawing/2014/main" id="{8C908566-BD74-004A-4548-CDDBD215A02B}"/>
              </a:ext>
            </a:extLst>
          </p:cNvPr>
          <p:cNvSpPr>
            <a:spLocks noGrp="1"/>
          </p:cNvSpPr>
          <p:nvPr>
            <p:ph type="title"/>
          </p:nvPr>
        </p:nvSpPr>
        <p:spPr>
          <a:xfrm>
            <a:off x="844336" y="612143"/>
            <a:ext cx="2604847" cy="455697"/>
          </a:xfrm>
        </p:spPr>
        <p:txBody>
          <a:bodyPr/>
          <a:lstStyle/>
          <a:p>
            <a:pPr algn="ctr"/>
            <a:r>
              <a:rPr lang="es-CO" sz="2800" dirty="0">
                <a:solidFill>
                  <a:schemeClr val="tx1"/>
                </a:solidFill>
              </a:rPr>
              <a:t>Requisitos</a:t>
            </a:r>
          </a:p>
        </p:txBody>
      </p:sp>
      <p:sp>
        <p:nvSpPr>
          <p:cNvPr id="5" name="Rectángulo: esquinas redondeadas 4">
            <a:extLst>
              <a:ext uri="{FF2B5EF4-FFF2-40B4-BE49-F238E27FC236}">
                <a16:creationId xmlns:a16="http://schemas.microsoft.com/office/drawing/2014/main" id="{E8FC33AA-3A31-0EDB-7E0A-6BFA31A6AEFF}"/>
              </a:ext>
            </a:extLst>
          </p:cNvPr>
          <p:cNvSpPr/>
          <p:nvPr/>
        </p:nvSpPr>
        <p:spPr>
          <a:xfrm>
            <a:off x="508820" y="1209368"/>
            <a:ext cx="3406877" cy="348422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200" dirty="0">
                <a:solidFill>
                  <a:schemeClr val="accent5"/>
                </a:solidFill>
              </a:rPr>
              <a:t>Para efectos de la prestación del servicio, los productores deben estar inscritos en el registro de usuarios que disponga el Ministerio de Agricultura y Desarrollo Rural. Para esto, los usuarios, deberán solicitar su inscripción en el registro ante el municipio correspondiente al lugar donde se ubiquen los predios.                                               Se accede al servicio de Extensión Agropecuaria y asistencia técnica a través de estas formas: EPSEA- PIDAR                                                                                                                                                   </a:t>
            </a:r>
          </a:p>
          <a:p>
            <a:endParaRPr lang="es-ES" sz="1200" dirty="0">
              <a:solidFill>
                <a:schemeClr val="accent5"/>
              </a:solidFill>
            </a:endParaRPr>
          </a:p>
          <a:p>
            <a:r>
              <a:rPr lang="es-ES" sz="1200" dirty="0">
                <a:solidFill>
                  <a:schemeClr val="accent5"/>
                </a:solidFill>
              </a:rPr>
              <a:t>Link para mayor información: </a:t>
            </a:r>
            <a:r>
              <a:rPr lang="es-ES" sz="1200" b="1" dirty="0">
                <a:solidFill>
                  <a:srgbClr val="0000CC"/>
                </a:solidFill>
              </a:rPr>
              <a:t>https://www.adr.gov.co/atencion-y-servicios-a-la-ciudadania/extension-agropecuaria</a:t>
            </a:r>
            <a:r>
              <a:rPr lang="es-ES" sz="1200" dirty="0">
                <a:solidFill>
                  <a:schemeClr val="accent5"/>
                </a:solidFill>
              </a:rPr>
              <a:t>/</a:t>
            </a:r>
            <a:endParaRPr lang="es-CO" sz="1200" dirty="0">
              <a:solidFill>
                <a:schemeClr val="accent5"/>
              </a:solidFill>
            </a:endParaRPr>
          </a:p>
        </p:txBody>
      </p:sp>
      <p:grpSp>
        <p:nvGrpSpPr>
          <p:cNvPr id="9" name="Google Shape;3262;p47">
            <a:extLst>
              <a:ext uri="{FF2B5EF4-FFF2-40B4-BE49-F238E27FC236}">
                <a16:creationId xmlns:a16="http://schemas.microsoft.com/office/drawing/2014/main" id="{1F10A500-9385-886B-694F-7246624CB121}"/>
              </a:ext>
            </a:extLst>
          </p:cNvPr>
          <p:cNvGrpSpPr/>
          <p:nvPr/>
        </p:nvGrpSpPr>
        <p:grpSpPr>
          <a:xfrm>
            <a:off x="5208282" y="1233541"/>
            <a:ext cx="1189464" cy="1345581"/>
            <a:chOff x="6891655" y="3912730"/>
            <a:chExt cx="287903" cy="418791"/>
          </a:xfrm>
        </p:grpSpPr>
        <p:sp>
          <p:nvSpPr>
            <p:cNvPr id="10" name="Google Shape;3263;p47">
              <a:extLst>
                <a:ext uri="{FF2B5EF4-FFF2-40B4-BE49-F238E27FC236}">
                  <a16:creationId xmlns:a16="http://schemas.microsoft.com/office/drawing/2014/main" id="{21845D5A-1F32-11C2-533B-59E194C04F5B}"/>
                </a:ext>
              </a:extLst>
            </p:cNvPr>
            <p:cNvSpPr/>
            <p:nvPr/>
          </p:nvSpPr>
          <p:spPr>
            <a:xfrm>
              <a:off x="6970151" y="3912730"/>
              <a:ext cx="130912" cy="86704"/>
            </a:xfrm>
            <a:custGeom>
              <a:avLst/>
              <a:gdLst/>
              <a:ahLst/>
              <a:cxnLst/>
              <a:rect l="l" t="t" r="r" b="b"/>
              <a:pathLst>
                <a:path w="5582" h="3697" extrusionOk="0">
                  <a:moveTo>
                    <a:pt x="1919" y="0"/>
                  </a:moveTo>
                  <a:cubicBezTo>
                    <a:pt x="1440" y="0"/>
                    <a:pt x="1014" y="306"/>
                    <a:pt x="863" y="762"/>
                  </a:cubicBezTo>
                  <a:lnTo>
                    <a:pt x="0" y="3348"/>
                  </a:lnTo>
                  <a:lnTo>
                    <a:pt x="1364" y="3697"/>
                  </a:lnTo>
                  <a:lnTo>
                    <a:pt x="4225" y="3697"/>
                  </a:lnTo>
                  <a:lnTo>
                    <a:pt x="5582" y="3348"/>
                  </a:lnTo>
                  <a:lnTo>
                    <a:pt x="4719" y="762"/>
                  </a:lnTo>
                  <a:cubicBezTo>
                    <a:pt x="4568" y="306"/>
                    <a:pt x="4142" y="0"/>
                    <a:pt x="3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264;p47">
              <a:extLst>
                <a:ext uri="{FF2B5EF4-FFF2-40B4-BE49-F238E27FC236}">
                  <a16:creationId xmlns:a16="http://schemas.microsoft.com/office/drawing/2014/main" id="{EB45C1F8-843C-4173-2052-994537019F8E}"/>
                </a:ext>
              </a:extLst>
            </p:cNvPr>
            <p:cNvSpPr/>
            <p:nvPr/>
          </p:nvSpPr>
          <p:spPr>
            <a:xfrm>
              <a:off x="6970151" y="3912730"/>
              <a:ext cx="130912" cy="86704"/>
            </a:xfrm>
            <a:custGeom>
              <a:avLst/>
              <a:gdLst/>
              <a:ahLst/>
              <a:cxnLst/>
              <a:rect l="l" t="t" r="r" b="b"/>
              <a:pathLst>
                <a:path w="5582" h="3697" extrusionOk="0">
                  <a:moveTo>
                    <a:pt x="1919" y="0"/>
                  </a:moveTo>
                  <a:cubicBezTo>
                    <a:pt x="1440" y="0"/>
                    <a:pt x="1014" y="306"/>
                    <a:pt x="863" y="762"/>
                  </a:cubicBezTo>
                  <a:lnTo>
                    <a:pt x="0" y="3348"/>
                  </a:lnTo>
                  <a:lnTo>
                    <a:pt x="1364" y="3697"/>
                  </a:lnTo>
                  <a:lnTo>
                    <a:pt x="4225" y="3697"/>
                  </a:lnTo>
                  <a:lnTo>
                    <a:pt x="5582" y="3348"/>
                  </a:lnTo>
                  <a:lnTo>
                    <a:pt x="5341" y="2629"/>
                  </a:lnTo>
                  <a:lnTo>
                    <a:pt x="2785" y="2629"/>
                  </a:lnTo>
                  <a:cubicBezTo>
                    <a:pt x="2417" y="2629"/>
                    <a:pt x="2158" y="2269"/>
                    <a:pt x="2273" y="1921"/>
                  </a:cubicBezTo>
                  <a:lnTo>
                    <a:pt x="2659" y="762"/>
                  </a:lnTo>
                  <a:cubicBezTo>
                    <a:pt x="2807" y="315"/>
                    <a:pt x="3221" y="12"/>
                    <a:pt x="3690"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265;p47">
              <a:extLst>
                <a:ext uri="{FF2B5EF4-FFF2-40B4-BE49-F238E27FC236}">
                  <a16:creationId xmlns:a16="http://schemas.microsoft.com/office/drawing/2014/main" id="{458891F0-AF23-2D56-9382-6F03B1475F0D}"/>
                </a:ext>
              </a:extLst>
            </p:cNvPr>
            <p:cNvSpPr/>
            <p:nvPr/>
          </p:nvSpPr>
          <p:spPr>
            <a:xfrm>
              <a:off x="6941914" y="4016789"/>
              <a:ext cx="38486" cy="48453"/>
            </a:xfrm>
            <a:custGeom>
              <a:avLst/>
              <a:gdLst/>
              <a:ahLst/>
              <a:cxnLst/>
              <a:rect l="l" t="t" r="r" b="b"/>
              <a:pathLst>
                <a:path w="1641" h="2066" extrusionOk="0">
                  <a:moveTo>
                    <a:pt x="750" y="1"/>
                  </a:moveTo>
                  <a:cubicBezTo>
                    <a:pt x="336" y="1"/>
                    <a:pt x="0" y="337"/>
                    <a:pt x="0" y="752"/>
                  </a:cubicBezTo>
                  <a:lnTo>
                    <a:pt x="0" y="1314"/>
                  </a:lnTo>
                  <a:cubicBezTo>
                    <a:pt x="0" y="1729"/>
                    <a:pt x="336" y="2066"/>
                    <a:pt x="750" y="2066"/>
                  </a:cubicBezTo>
                  <a:lnTo>
                    <a:pt x="1641" y="2066"/>
                  </a:lnTo>
                  <a:lnTo>
                    <a:pt x="1641"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266;p47">
              <a:extLst>
                <a:ext uri="{FF2B5EF4-FFF2-40B4-BE49-F238E27FC236}">
                  <a16:creationId xmlns:a16="http://schemas.microsoft.com/office/drawing/2014/main" id="{75B01B27-6C5C-52D7-CEC2-0B4A76352416}"/>
                </a:ext>
              </a:extLst>
            </p:cNvPr>
            <p:cNvSpPr/>
            <p:nvPr/>
          </p:nvSpPr>
          <p:spPr>
            <a:xfrm>
              <a:off x="7090837" y="4016789"/>
              <a:ext cx="38462" cy="48453"/>
            </a:xfrm>
            <a:custGeom>
              <a:avLst/>
              <a:gdLst/>
              <a:ahLst/>
              <a:cxnLst/>
              <a:rect l="l" t="t" r="r" b="b"/>
              <a:pathLst>
                <a:path w="1640" h="2066" extrusionOk="0">
                  <a:moveTo>
                    <a:pt x="1" y="1"/>
                  </a:moveTo>
                  <a:lnTo>
                    <a:pt x="1" y="2066"/>
                  </a:lnTo>
                  <a:lnTo>
                    <a:pt x="890" y="2066"/>
                  </a:lnTo>
                  <a:cubicBezTo>
                    <a:pt x="1304" y="2066"/>
                    <a:pt x="1640" y="1729"/>
                    <a:pt x="1640" y="1314"/>
                  </a:cubicBezTo>
                  <a:lnTo>
                    <a:pt x="1640" y="752"/>
                  </a:lnTo>
                  <a:cubicBezTo>
                    <a:pt x="1640" y="337"/>
                    <a:pt x="1305" y="1"/>
                    <a:pt x="89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267;p47">
              <a:extLst>
                <a:ext uri="{FF2B5EF4-FFF2-40B4-BE49-F238E27FC236}">
                  <a16:creationId xmlns:a16="http://schemas.microsoft.com/office/drawing/2014/main" id="{4415FCC5-635B-6E8D-BC49-E7F07E1178A8}"/>
                </a:ext>
              </a:extLst>
            </p:cNvPr>
            <p:cNvSpPr/>
            <p:nvPr/>
          </p:nvSpPr>
          <p:spPr>
            <a:xfrm>
              <a:off x="6891655" y="4161350"/>
              <a:ext cx="287903" cy="170171"/>
            </a:xfrm>
            <a:custGeom>
              <a:avLst/>
              <a:gdLst/>
              <a:ahLst/>
              <a:cxnLst/>
              <a:rect l="l" t="t" r="r" b="b"/>
              <a:pathLst>
                <a:path w="12276" h="7256" extrusionOk="0">
                  <a:moveTo>
                    <a:pt x="4561" y="1"/>
                  </a:moveTo>
                  <a:lnTo>
                    <a:pt x="3905" y="243"/>
                  </a:lnTo>
                  <a:lnTo>
                    <a:pt x="3347" y="806"/>
                  </a:lnTo>
                  <a:lnTo>
                    <a:pt x="2789" y="652"/>
                  </a:lnTo>
                  <a:lnTo>
                    <a:pt x="1061" y="1286"/>
                  </a:lnTo>
                  <a:cubicBezTo>
                    <a:pt x="422" y="1520"/>
                    <a:pt x="1" y="2125"/>
                    <a:pt x="1" y="2804"/>
                  </a:cubicBezTo>
                  <a:lnTo>
                    <a:pt x="1" y="7255"/>
                  </a:lnTo>
                  <a:lnTo>
                    <a:pt x="1675" y="7255"/>
                  </a:lnTo>
                  <a:lnTo>
                    <a:pt x="2751" y="6895"/>
                  </a:lnTo>
                  <a:lnTo>
                    <a:pt x="9487" y="6895"/>
                  </a:lnTo>
                  <a:lnTo>
                    <a:pt x="10603" y="7255"/>
                  </a:lnTo>
                  <a:lnTo>
                    <a:pt x="12275" y="7255"/>
                  </a:lnTo>
                  <a:lnTo>
                    <a:pt x="12275" y="2804"/>
                  </a:lnTo>
                  <a:cubicBezTo>
                    <a:pt x="12275" y="2125"/>
                    <a:pt x="11854" y="1520"/>
                    <a:pt x="11215" y="1286"/>
                  </a:cubicBezTo>
                  <a:lnTo>
                    <a:pt x="9487" y="652"/>
                  </a:lnTo>
                  <a:lnTo>
                    <a:pt x="8929" y="806"/>
                  </a:lnTo>
                  <a:lnTo>
                    <a:pt x="8371" y="243"/>
                  </a:lnTo>
                  <a:lnTo>
                    <a:pt x="77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268;p47">
              <a:extLst>
                <a:ext uri="{FF2B5EF4-FFF2-40B4-BE49-F238E27FC236}">
                  <a16:creationId xmlns:a16="http://schemas.microsoft.com/office/drawing/2014/main" id="{039088DC-89EE-64FF-7F63-A1740E6C7626}"/>
                </a:ext>
              </a:extLst>
            </p:cNvPr>
            <p:cNvSpPr/>
            <p:nvPr/>
          </p:nvSpPr>
          <p:spPr>
            <a:xfrm>
              <a:off x="6891655" y="4161350"/>
              <a:ext cx="132272" cy="170171"/>
            </a:xfrm>
            <a:custGeom>
              <a:avLst/>
              <a:gdLst/>
              <a:ahLst/>
              <a:cxnLst/>
              <a:rect l="l" t="t" r="r" b="b"/>
              <a:pathLst>
                <a:path w="5640" h="7256" extrusionOk="0">
                  <a:moveTo>
                    <a:pt x="4561" y="1"/>
                  </a:moveTo>
                  <a:lnTo>
                    <a:pt x="3905" y="243"/>
                  </a:lnTo>
                  <a:lnTo>
                    <a:pt x="3310" y="820"/>
                  </a:lnTo>
                  <a:lnTo>
                    <a:pt x="2789" y="652"/>
                  </a:lnTo>
                  <a:lnTo>
                    <a:pt x="1061" y="1286"/>
                  </a:lnTo>
                  <a:cubicBezTo>
                    <a:pt x="422" y="1520"/>
                    <a:pt x="1" y="2125"/>
                    <a:pt x="1" y="2804"/>
                  </a:cubicBezTo>
                  <a:lnTo>
                    <a:pt x="1" y="7255"/>
                  </a:lnTo>
                  <a:lnTo>
                    <a:pt x="1077" y="7255"/>
                  </a:lnTo>
                  <a:lnTo>
                    <a:pt x="1077" y="2804"/>
                  </a:lnTo>
                  <a:cubicBezTo>
                    <a:pt x="1077" y="2125"/>
                    <a:pt x="1501" y="1520"/>
                    <a:pt x="2137" y="1286"/>
                  </a:cubicBezTo>
                  <a:lnTo>
                    <a:pt x="5640"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269;p47">
              <a:extLst>
                <a:ext uri="{FF2B5EF4-FFF2-40B4-BE49-F238E27FC236}">
                  <a16:creationId xmlns:a16="http://schemas.microsoft.com/office/drawing/2014/main" id="{EC672F82-2801-F52E-8EE7-597B04BE663C}"/>
                </a:ext>
              </a:extLst>
            </p:cNvPr>
            <p:cNvSpPr/>
            <p:nvPr/>
          </p:nvSpPr>
          <p:spPr>
            <a:xfrm>
              <a:off x="6998622" y="4122114"/>
              <a:ext cx="73969" cy="51689"/>
            </a:xfrm>
            <a:custGeom>
              <a:avLst/>
              <a:gdLst/>
              <a:ahLst/>
              <a:cxnLst/>
              <a:rect l="l" t="t" r="r" b="b"/>
              <a:pathLst>
                <a:path w="3154" h="2204" extrusionOk="0">
                  <a:moveTo>
                    <a:pt x="1577" y="0"/>
                  </a:moveTo>
                  <a:lnTo>
                    <a:pt x="0" y="195"/>
                  </a:lnTo>
                  <a:lnTo>
                    <a:pt x="0" y="1676"/>
                  </a:lnTo>
                  <a:cubicBezTo>
                    <a:pt x="467" y="2028"/>
                    <a:pt x="1022" y="2204"/>
                    <a:pt x="1577" y="2204"/>
                  </a:cubicBezTo>
                  <a:cubicBezTo>
                    <a:pt x="2132" y="2204"/>
                    <a:pt x="2687" y="2028"/>
                    <a:pt x="3154" y="1676"/>
                  </a:cubicBezTo>
                  <a:lnTo>
                    <a:pt x="3154" y="195"/>
                  </a:lnTo>
                  <a:lnTo>
                    <a:pt x="1577" y="0"/>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270;p47">
              <a:extLst>
                <a:ext uri="{FF2B5EF4-FFF2-40B4-BE49-F238E27FC236}">
                  <a16:creationId xmlns:a16="http://schemas.microsoft.com/office/drawing/2014/main" id="{8432FAB4-7847-688F-B388-64ED2799845A}"/>
                </a:ext>
              </a:extLst>
            </p:cNvPr>
            <p:cNvSpPr/>
            <p:nvPr/>
          </p:nvSpPr>
          <p:spPr>
            <a:xfrm>
              <a:off x="6998622" y="4126664"/>
              <a:ext cx="49649" cy="47140"/>
            </a:xfrm>
            <a:custGeom>
              <a:avLst/>
              <a:gdLst/>
              <a:ahLst/>
              <a:cxnLst/>
              <a:rect l="l" t="t" r="r" b="b"/>
              <a:pathLst>
                <a:path w="2117" h="2010" extrusionOk="0">
                  <a:moveTo>
                    <a:pt x="0" y="1"/>
                  </a:moveTo>
                  <a:lnTo>
                    <a:pt x="0" y="1482"/>
                  </a:lnTo>
                  <a:cubicBezTo>
                    <a:pt x="468" y="1834"/>
                    <a:pt x="1022" y="2010"/>
                    <a:pt x="1577" y="2010"/>
                  </a:cubicBezTo>
                  <a:cubicBezTo>
                    <a:pt x="1758" y="2010"/>
                    <a:pt x="1938" y="1991"/>
                    <a:pt x="2116" y="1954"/>
                  </a:cubicBezTo>
                  <a:cubicBezTo>
                    <a:pt x="1749" y="1876"/>
                    <a:pt x="1393" y="1719"/>
                    <a:pt x="1079" y="1482"/>
                  </a:cubicBezTo>
                  <a:lnTo>
                    <a:pt x="1079" y="1"/>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271;p47">
              <a:extLst>
                <a:ext uri="{FF2B5EF4-FFF2-40B4-BE49-F238E27FC236}">
                  <a16:creationId xmlns:a16="http://schemas.microsoft.com/office/drawing/2014/main" id="{A64EB1E0-E0FC-02AF-607E-370936543F4F}"/>
                </a:ext>
              </a:extLst>
            </p:cNvPr>
            <p:cNvSpPr/>
            <p:nvPr/>
          </p:nvSpPr>
          <p:spPr>
            <a:xfrm>
              <a:off x="6957041" y="4167026"/>
              <a:ext cx="26220" cy="68223"/>
            </a:xfrm>
            <a:custGeom>
              <a:avLst/>
              <a:gdLst/>
              <a:ahLst/>
              <a:cxnLst/>
              <a:rect l="l" t="t" r="r" b="b"/>
              <a:pathLst>
                <a:path w="1118" h="2909" extrusionOk="0">
                  <a:moveTo>
                    <a:pt x="1117" y="1"/>
                  </a:moveTo>
                  <a:lnTo>
                    <a:pt x="1" y="410"/>
                  </a:lnTo>
                  <a:lnTo>
                    <a:pt x="1" y="2908"/>
                  </a:lnTo>
                  <a:lnTo>
                    <a:pt x="1117" y="2908"/>
                  </a:lnTo>
                  <a:lnTo>
                    <a:pt x="11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272;p47">
              <a:extLst>
                <a:ext uri="{FF2B5EF4-FFF2-40B4-BE49-F238E27FC236}">
                  <a16:creationId xmlns:a16="http://schemas.microsoft.com/office/drawing/2014/main" id="{9A575D2C-94E9-840C-B1C8-063C9F4470A5}"/>
                </a:ext>
              </a:extLst>
            </p:cNvPr>
            <p:cNvSpPr/>
            <p:nvPr/>
          </p:nvSpPr>
          <p:spPr>
            <a:xfrm>
              <a:off x="7087953" y="4167026"/>
              <a:ext cx="26196" cy="68223"/>
            </a:xfrm>
            <a:custGeom>
              <a:avLst/>
              <a:gdLst/>
              <a:ahLst/>
              <a:cxnLst/>
              <a:rect l="l" t="t" r="r" b="b"/>
              <a:pathLst>
                <a:path w="1117" h="2909" extrusionOk="0">
                  <a:moveTo>
                    <a:pt x="1" y="1"/>
                  </a:moveTo>
                  <a:lnTo>
                    <a:pt x="1" y="2908"/>
                  </a:lnTo>
                  <a:lnTo>
                    <a:pt x="1117" y="2908"/>
                  </a:lnTo>
                  <a:lnTo>
                    <a:pt x="1117" y="410"/>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273;p47">
              <a:extLst>
                <a:ext uri="{FF2B5EF4-FFF2-40B4-BE49-F238E27FC236}">
                  <a16:creationId xmlns:a16="http://schemas.microsoft.com/office/drawing/2014/main" id="{82F81B19-B179-E330-CFC8-996F3FCE07B7}"/>
                </a:ext>
              </a:extLst>
            </p:cNvPr>
            <p:cNvSpPr/>
            <p:nvPr/>
          </p:nvSpPr>
          <p:spPr>
            <a:xfrm>
              <a:off x="6972191" y="4008628"/>
              <a:ext cx="126808" cy="127652"/>
            </a:xfrm>
            <a:custGeom>
              <a:avLst/>
              <a:gdLst/>
              <a:ahLst/>
              <a:cxnLst/>
              <a:rect l="l" t="t" r="r" b="b"/>
              <a:pathLst>
                <a:path w="5407" h="5443" extrusionOk="0">
                  <a:moveTo>
                    <a:pt x="1" y="0"/>
                  </a:moveTo>
                  <a:lnTo>
                    <a:pt x="1" y="2945"/>
                  </a:lnTo>
                  <a:cubicBezTo>
                    <a:pt x="1" y="4325"/>
                    <a:pt x="1120" y="5443"/>
                    <a:pt x="2497" y="5443"/>
                  </a:cubicBezTo>
                  <a:lnTo>
                    <a:pt x="2911" y="5443"/>
                  </a:lnTo>
                  <a:cubicBezTo>
                    <a:pt x="4291" y="5443"/>
                    <a:pt x="5407" y="4325"/>
                    <a:pt x="5407" y="2945"/>
                  </a:cubicBezTo>
                  <a:lnTo>
                    <a:pt x="5407" y="27"/>
                  </a:lnTo>
                  <a:lnTo>
                    <a:pt x="1"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274;p47">
              <a:extLst>
                <a:ext uri="{FF2B5EF4-FFF2-40B4-BE49-F238E27FC236}">
                  <a16:creationId xmlns:a16="http://schemas.microsoft.com/office/drawing/2014/main" id="{248A9432-9991-C617-7B2D-38B6B8E70BBE}"/>
                </a:ext>
              </a:extLst>
            </p:cNvPr>
            <p:cNvSpPr/>
            <p:nvPr/>
          </p:nvSpPr>
          <p:spPr>
            <a:xfrm>
              <a:off x="6972191" y="4008628"/>
              <a:ext cx="126808" cy="127652"/>
            </a:xfrm>
            <a:custGeom>
              <a:avLst/>
              <a:gdLst/>
              <a:ahLst/>
              <a:cxnLst/>
              <a:rect l="l" t="t" r="r" b="b"/>
              <a:pathLst>
                <a:path w="5407" h="5443" extrusionOk="0">
                  <a:moveTo>
                    <a:pt x="1" y="0"/>
                  </a:moveTo>
                  <a:lnTo>
                    <a:pt x="1" y="2945"/>
                  </a:lnTo>
                  <a:cubicBezTo>
                    <a:pt x="1" y="4325"/>
                    <a:pt x="1120" y="5443"/>
                    <a:pt x="2497" y="5443"/>
                  </a:cubicBezTo>
                  <a:lnTo>
                    <a:pt x="2911" y="5443"/>
                  </a:lnTo>
                  <a:cubicBezTo>
                    <a:pt x="3024" y="5443"/>
                    <a:pt x="3134" y="5435"/>
                    <a:pt x="3243" y="5421"/>
                  </a:cubicBezTo>
                  <a:cubicBezTo>
                    <a:pt x="2020" y="5258"/>
                    <a:pt x="1077" y="4212"/>
                    <a:pt x="1077" y="2945"/>
                  </a:cubicBezTo>
                  <a:lnTo>
                    <a:pt x="1077" y="1786"/>
                  </a:lnTo>
                  <a:cubicBezTo>
                    <a:pt x="1077" y="1390"/>
                    <a:pt x="1399" y="1068"/>
                    <a:pt x="1797" y="1068"/>
                  </a:cubicBezTo>
                  <a:lnTo>
                    <a:pt x="5407" y="1068"/>
                  </a:lnTo>
                  <a:lnTo>
                    <a:pt x="5407" y="27"/>
                  </a:lnTo>
                  <a:lnTo>
                    <a:pt x="1"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275;p47">
              <a:extLst>
                <a:ext uri="{FF2B5EF4-FFF2-40B4-BE49-F238E27FC236}">
                  <a16:creationId xmlns:a16="http://schemas.microsoft.com/office/drawing/2014/main" id="{DE7F039F-1586-C50B-D090-BCCB2A949982}"/>
                </a:ext>
              </a:extLst>
            </p:cNvPr>
            <p:cNvSpPr/>
            <p:nvPr/>
          </p:nvSpPr>
          <p:spPr>
            <a:xfrm>
              <a:off x="7056573" y="4034121"/>
              <a:ext cx="12664" cy="20967"/>
            </a:xfrm>
            <a:custGeom>
              <a:avLst/>
              <a:gdLst/>
              <a:ahLst/>
              <a:cxnLst/>
              <a:rect l="l" t="t" r="r" b="b"/>
              <a:pathLst>
                <a:path w="540" h="894" extrusionOk="0">
                  <a:moveTo>
                    <a:pt x="270" y="1"/>
                  </a:moveTo>
                  <a:cubicBezTo>
                    <a:pt x="119" y="1"/>
                    <a:pt x="0" y="121"/>
                    <a:pt x="0" y="270"/>
                  </a:cubicBezTo>
                  <a:lnTo>
                    <a:pt x="0" y="624"/>
                  </a:lnTo>
                  <a:cubicBezTo>
                    <a:pt x="0" y="773"/>
                    <a:pt x="119" y="894"/>
                    <a:pt x="270" y="894"/>
                  </a:cubicBezTo>
                  <a:cubicBezTo>
                    <a:pt x="419" y="894"/>
                    <a:pt x="540" y="773"/>
                    <a:pt x="540" y="624"/>
                  </a:cubicBezTo>
                  <a:lnTo>
                    <a:pt x="540" y="270"/>
                  </a:lnTo>
                  <a:cubicBezTo>
                    <a:pt x="540" y="121"/>
                    <a:pt x="419" y="1"/>
                    <a:pt x="270" y="1"/>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276;p47">
              <a:extLst>
                <a:ext uri="{FF2B5EF4-FFF2-40B4-BE49-F238E27FC236}">
                  <a16:creationId xmlns:a16="http://schemas.microsoft.com/office/drawing/2014/main" id="{9F2FD466-9AF6-0CAD-836B-7AB2B78D3FC2}"/>
                </a:ext>
              </a:extLst>
            </p:cNvPr>
            <p:cNvSpPr/>
            <p:nvPr/>
          </p:nvSpPr>
          <p:spPr>
            <a:xfrm>
              <a:off x="7002117" y="4034121"/>
              <a:ext cx="12664" cy="20967"/>
            </a:xfrm>
            <a:custGeom>
              <a:avLst/>
              <a:gdLst/>
              <a:ahLst/>
              <a:cxnLst/>
              <a:rect l="l" t="t" r="r" b="b"/>
              <a:pathLst>
                <a:path w="540" h="894" extrusionOk="0">
                  <a:moveTo>
                    <a:pt x="270" y="1"/>
                  </a:moveTo>
                  <a:cubicBezTo>
                    <a:pt x="121" y="1"/>
                    <a:pt x="1" y="121"/>
                    <a:pt x="1" y="270"/>
                  </a:cubicBezTo>
                  <a:lnTo>
                    <a:pt x="1" y="624"/>
                  </a:lnTo>
                  <a:cubicBezTo>
                    <a:pt x="1" y="773"/>
                    <a:pt x="121" y="894"/>
                    <a:pt x="270" y="894"/>
                  </a:cubicBezTo>
                  <a:cubicBezTo>
                    <a:pt x="418" y="894"/>
                    <a:pt x="540" y="773"/>
                    <a:pt x="540" y="624"/>
                  </a:cubicBezTo>
                  <a:lnTo>
                    <a:pt x="540" y="270"/>
                  </a:lnTo>
                  <a:cubicBezTo>
                    <a:pt x="540" y="121"/>
                    <a:pt x="418" y="1"/>
                    <a:pt x="270" y="1"/>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277;p47">
              <a:extLst>
                <a:ext uri="{FF2B5EF4-FFF2-40B4-BE49-F238E27FC236}">
                  <a16:creationId xmlns:a16="http://schemas.microsoft.com/office/drawing/2014/main" id="{2D9E3670-9872-1EFC-F68E-C1A6E26B8A2F}"/>
                </a:ext>
              </a:extLst>
            </p:cNvPr>
            <p:cNvSpPr/>
            <p:nvPr/>
          </p:nvSpPr>
          <p:spPr>
            <a:xfrm>
              <a:off x="7013444" y="4076781"/>
              <a:ext cx="44325" cy="28518"/>
            </a:xfrm>
            <a:custGeom>
              <a:avLst/>
              <a:gdLst/>
              <a:ahLst/>
              <a:cxnLst/>
              <a:rect l="l" t="t" r="r" b="b"/>
              <a:pathLst>
                <a:path w="1890" h="1216" extrusionOk="0">
                  <a:moveTo>
                    <a:pt x="270" y="0"/>
                  </a:moveTo>
                  <a:cubicBezTo>
                    <a:pt x="121" y="0"/>
                    <a:pt x="0" y="122"/>
                    <a:pt x="0" y="270"/>
                  </a:cubicBezTo>
                  <a:cubicBezTo>
                    <a:pt x="0" y="792"/>
                    <a:pt x="424" y="1216"/>
                    <a:pt x="945" y="1216"/>
                  </a:cubicBezTo>
                  <a:cubicBezTo>
                    <a:pt x="1465" y="1216"/>
                    <a:pt x="1889" y="792"/>
                    <a:pt x="1889" y="270"/>
                  </a:cubicBezTo>
                  <a:cubicBezTo>
                    <a:pt x="1889" y="122"/>
                    <a:pt x="1769" y="0"/>
                    <a:pt x="1620" y="0"/>
                  </a:cubicBezTo>
                  <a:cubicBezTo>
                    <a:pt x="1472" y="0"/>
                    <a:pt x="1350" y="122"/>
                    <a:pt x="1350" y="270"/>
                  </a:cubicBezTo>
                  <a:cubicBezTo>
                    <a:pt x="1350" y="495"/>
                    <a:pt x="1168" y="677"/>
                    <a:pt x="945" y="677"/>
                  </a:cubicBezTo>
                  <a:cubicBezTo>
                    <a:pt x="722" y="677"/>
                    <a:pt x="540" y="495"/>
                    <a:pt x="540" y="270"/>
                  </a:cubicBezTo>
                  <a:cubicBezTo>
                    <a:pt x="540" y="122"/>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278;p47">
              <a:extLst>
                <a:ext uri="{FF2B5EF4-FFF2-40B4-BE49-F238E27FC236}">
                  <a16:creationId xmlns:a16="http://schemas.microsoft.com/office/drawing/2014/main" id="{350783DB-66AE-A82E-2ABC-7C4BA41E7C89}"/>
                </a:ext>
              </a:extLst>
            </p:cNvPr>
            <p:cNvSpPr/>
            <p:nvPr/>
          </p:nvSpPr>
          <p:spPr>
            <a:xfrm>
              <a:off x="6924348" y="3991226"/>
              <a:ext cx="222517" cy="25587"/>
            </a:xfrm>
            <a:custGeom>
              <a:avLst/>
              <a:gdLst/>
              <a:ahLst/>
              <a:cxnLst/>
              <a:rect l="l" t="t" r="r" b="b"/>
              <a:pathLst>
                <a:path w="9488" h="1091" extrusionOk="0">
                  <a:moveTo>
                    <a:pt x="546" y="1"/>
                  </a:moveTo>
                  <a:cubicBezTo>
                    <a:pt x="245" y="1"/>
                    <a:pt x="0" y="246"/>
                    <a:pt x="0" y="547"/>
                  </a:cubicBezTo>
                  <a:cubicBezTo>
                    <a:pt x="0" y="848"/>
                    <a:pt x="245" y="1091"/>
                    <a:pt x="546" y="1091"/>
                  </a:cubicBezTo>
                  <a:lnTo>
                    <a:pt x="8942" y="1091"/>
                  </a:lnTo>
                  <a:cubicBezTo>
                    <a:pt x="9243" y="1091"/>
                    <a:pt x="9488" y="848"/>
                    <a:pt x="9488" y="547"/>
                  </a:cubicBezTo>
                  <a:cubicBezTo>
                    <a:pt x="9488" y="246"/>
                    <a:pt x="9243" y="1"/>
                    <a:pt x="8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279;p47">
              <a:extLst>
                <a:ext uri="{FF2B5EF4-FFF2-40B4-BE49-F238E27FC236}">
                  <a16:creationId xmlns:a16="http://schemas.microsoft.com/office/drawing/2014/main" id="{8F6975D8-9A1D-AA28-E8DA-89FB9D8B082D}"/>
                </a:ext>
              </a:extLst>
            </p:cNvPr>
            <p:cNvSpPr/>
            <p:nvPr/>
          </p:nvSpPr>
          <p:spPr>
            <a:xfrm>
              <a:off x="6924348" y="3991226"/>
              <a:ext cx="54926" cy="25587"/>
            </a:xfrm>
            <a:custGeom>
              <a:avLst/>
              <a:gdLst/>
              <a:ahLst/>
              <a:cxnLst/>
              <a:rect l="l" t="t" r="r" b="b"/>
              <a:pathLst>
                <a:path w="2342" h="1091" extrusionOk="0">
                  <a:moveTo>
                    <a:pt x="546" y="1"/>
                  </a:moveTo>
                  <a:cubicBezTo>
                    <a:pt x="245" y="1"/>
                    <a:pt x="0" y="246"/>
                    <a:pt x="0" y="547"/>
                  </a:cubicBezTo>
                  <a:cubicBezTo>
                    <a:pt x="0" y="848"/>
                    <a:pt x="245" y="1091"/>
                    <a:pt x="546" y="1091"/>
                  </a:cubicBezTo>
                  <a:lnTo>
                    <a:pt x="2342" y="1091"/>
                  </a:lnTo>
                  <a:cubicBezTo>
                    <a:pt x="2041" y="1091"/>
                    <a:pt x="1799" y="848"/>
                    <a:pt x="1799" y="547"/>
                  </a:cubicBezTo>
                  <a:cubicBezTo>
                    <a:pt x="1799" y="246"/>
                    <a:pt x="2041" y="1"/>
                    <a:pt x="2342"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280;p47">
              <a:extLst>
                <a:ext uri="{FF2B5EF4-FFF2-40B4-BE49-F238E27FC236}">
                  <a16:creationId xmlns:a16="http://schemas.microsoft.com/office/drawing/2014/main" id="{4F5FA89C-93A7-EEE2-B394-5395ED73E778}"/>
                </a:ext>
              </a:extLst>
            </p:cNvPr>
            <p:cNvSpPr/>
            <p:nvPr/>
          </p:nvSpPr>
          <p:spPr>
            <a:xfrm>
              <a:off x="6930938" y="4226806"/>
              <a:ext cx="209407" cy="104715"/>
            </a:xfrm>
            <a:custGeom>
              <a:avLst/>
              <a:gdLst/>
              <a:ahLst/>
              <a:cxnLst/>
              <a:rect l="l" t="t" r="r" b="b"/>
              <a:pathLst>
                <a:path w="8929" h="4465" extrusionOk="0">
                  <a:moveTo>
                    <a:pt x="779" y="0"/>
                  </a:moveTo>
                  <a:cubicBezTo>
                    <a:pt x="652" y="0"/>
                    <a:pt x="546" y="94"/>
                    <a:pt x="528" y="221"/>
                  </a:cubicBezTo>
                  <a:lnTo>
                    <a:pt x="0" y="4464"/>
                  </a:lnTo>
                  <a:lnTo>
                    <a:pt x="8928" y="4464"/>
                  </a:lnTo>
                  <a:lnTo>
                    <a:pt x="8398" y="221"/>
                  </a:lnTo>
                  <a:cubicBezTo>
                    <a:pt x="8380" y="94"/>
                    <a:pt x="8274" y="0"/>
                    <a:pt x="8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281;p47">
              <a:extLst>
                <a:ext uri="{FF2B5EF4-FFF2-40B4-BE49-F238E27FC236}">
                  <a16:creationId xmlns:a16="http://schemas.microsoft.com/office/drawing/2014/main" id="{99C93074-2115-3E06-3CF3-459BA528D3D2}"/>
                </a:ext>
              </a:extLst>
            </p:cNvPr>
            <p:cNvSpPr/>
            <p:nvPr/>
          </p:nvSpPr>
          <p:spPr>
            <a:xfrm>
              <a:off x="6930938" y="4226806"/>
              <a:ext cx="38345" cy="104715"/>
            </a:xfrm>
            <a:custGeom>
              <a:avLst/>
              <a:gdLst/>
              <a:ahLst/>
              <a:cxnLst/>
              <a:rect l="l" t="t" r="r" b="b"/>
              <a:pathLst>
                <a:path w="1635" h="4465" extrusionOk="0">
                  <a:moveTo>
                    <a:pt x="779" y="0"/>
                  </a:moveTo>
                  <a:cubicBezTo>
                    <a:pt x="652" y="0"/>
                    <a:pt x="546" y="94"/>
                    <a:pt x="528" y="221"/>
                  </a:cubicBezTo>
                  <a:lnTo>
                    <a:pt x="0" y="4464"/>
                  </a:lnTo>
                  <a:lnTo>
                    <a:pt x="1076" y="4464"/>
                  </a:lnTo>
                  <a:lnTo>
                    <a:pt x="1635"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3282;p47">
              <a:extLst>
                <a:ext uri="{FF2B5EF4-FFF2-40B4-BE49-F238E27FC236}">
                  <a16:creationId xmlns:a16="http://schemas.microsoft.com/office/drawing/2014/main" id="{602A9D0D-FDC4-1AEA-A8AB-E34ED994C1A4}"/>
                </a:ext>
              </a:extLst>
            </p:cNvPr>
            <p:cNvSpPr/>
            <p:nvPr/>
          </p:nvSpPr>
          <p:spPr>
            <a:xfrm>
              <a:off x="6976905" y="4272844"/>
              <a:ext cx="117403" cy="12641"/>
            </a:xfrm>
            <a:custGeom>
              <a:avLst/>
              <a:gdLst/>
              <a:ahLst/>
              <a:cxnLst/>
              <a:rect l="l" t="t" r="r" b="b"/>
              <a:pathLst>
                <a:path w="5006" h="539" extrusionOk="0">
                  <a:moveTo>
                    <a:pt x="270" y="0"/>
                  </a:moveTo>
                  <a:cubicBezTo>
                    <a:pt x="122" y="0"/>
                    <a:pt x="1" y="121"/>
                    <a:pt x="1" y="269"/>
                  </a:cubicBezTo>
                  <a:cubicBezTo>
                    <a:pt x="1" y="418"/>
                    <a:pt x="122" y="538"/>
                    <a:pt x="270" y="538"/>
                  </a:cubicBezTo>
                  <a:lnTo>
                    <a:pt x="4736" y="538"/>
                  </a:lnTo>
                  <a:cubicBezTo>
                    <a:pt x="4884" y="538"/>
                    <a:pt x="5005" y="418"/>
                    <a:pt x="5005" y="269"/>
                  </a:cubicBezTo>
                  <a:cubicBezTo>
                    <a:pt x="5005" y="121"/>
                    <a:pt x="4884" y="0"/>
                    <a:pt x="4736"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283;p47">
              <a:extLst>
                <a:ext uri="{FF2B5EF4-FFF2-40B4-BE49-F238E27FC236}">
                  <a16:creationId xmlns:a16="http://schemas.microsoft.com/office/drawing/2014/main" id="{7DB4FF6E-D83F-0AD1-5E43-A5DC1E67A36A}"/>
                </a:ext>
              </a:extLst>
            </p:cNvPr>
            <p:cNvSpPr/>
            <p:nvPr/>
          </p:nvSpPr>
          <p:spPr>
            <a:xfrm>
              <a:off x="6957041" y="4167026"/>
              <a:ext cx="26220" cy="18879"/>
            </a:xfrm>
            <a:custGeom>
              <a:avLst/>
              <a:gdLst/>
              <a:ahLst/>
              <a:cxnLst/>
              <a:rect l="l" t="t" r="r" b="b"/>
              <a:pathLst>
                <a:path w="1118" h="805" extrusionOk="0">
                  <a:moveTo>
                    <a:pt x="1117" y="1"/>
                  </a:moveTo>
                  <a:lnTo>
                    <a:pt x="1" y="410"/>
                  </a:lnTo>
                  <a:lnTo>
                    <a:pt x="1" y="805"/>
                  </a:lnTo>
                  <a:lnTo>
                    <a:pt x="1117" y="396"/>
                  </a:lnTo>
                  <a:lnTo>
                    <a:pt x="1117"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3" name="CuadroTexto 52">
            <a:extLst>
              <a:ext uri="{FF2B5EF4-FFF2-40B4-BE49-F238E27FC236}">
                <a16:creationId xmlns:a16="http://schemas.microsoft.com/office/drawing/2014/main" id="{78E3CB18-6CD0-DB5B-3514-ACA7878B16C3}"/>
              </a:ext>
            </a:extLst>
          </p:cNvPr>
          <p:cNvSpPr txBox="1"/>
          <p:nvPr/>
        </p:nvSpPr>
        <p:spPr>
          <a:xfrm>
            <a:off x="4907075" y="2658983"/>
            <a:ext cx="1860043" cy="830997"/>
          </a:xfrm>
          <a:prstGeom prst="rect">
            <a:avLst/>
          </a:prstGeom>
          <a:noFill/>
        </p:spPr>
        <p:txBody>
          <a:bodyPr wrap="square">
            <a:spAutoFit/>
          </a:bodyPr>
          <a:lstStyle/>
          <a:p>
            <a:pPr algn="ctr"/>
            <a:r>
              <a:rPr lang="es-ES" sz="1200" b="1" dirty="0">
                <a:solidFill>
                  <a:schemeClr val="bg1"/>
                </a:solidFill>
                <a:latin typeface="Roboto Slab" pitchFamily="2" charset="0"/>
                <a:ea typeface="Roboto Slab" pitchFamily="2" charset="0"/>
                <a:cs typeface="Roboto Slab" pitchFamily="2" charset="0"/>
              </a:rPr>
              <a:t>Jóvenes entre los 18 y 28 años de edad pueden acceder a este programa</a:t>
            </a:r>
          </a:p>
        </p:txBody>
      </p:sp>
      <p:grpSp>
        <p:nvGrpSpPr>
          <p:cNvPr id="55" name="Google Shape;1250;p43">
            <a:extLst>
              <a:ext uri="{FF2B5EF4-FFF2-40B4-BE49-F238E27FC236}">
                <a16:creationId xmlns:a16="http://schemas.microsoft.com/office/drawing/2014/main" id="{A3BC024B-C995-BA64-3C8C-A88CEBC5271D}"/>
              </a:ext>
            </a:extLst>
          </p:cNvPr>
          <p:cNvGrpSpPr/>
          <p:nvPr/>
        </p:nvGrpSpPr>
        <p:grpSpPr>
          <a:xfrm>
            <a:off x="7550416" y="3265253"/>
            <a:ext cx="1593584" cy="1546409"/>
            <a:chOff x="218700" y="256375"/>
            <a:chExt cx="804800" cy="780975"/>
          </a:xfrm>
        </p:grpSpPr>
        <p:sp>
          <p:nvSpPr>
            <p:cNvPr id="56" name="Google Shape;1251;p43">
              <a:extLst>
                <a:ext uri="{FF2B5EF4-FFF2-40B4-BE49-F238E27FC236}">
                  <a16:creationId xmlns:a16="http://schemas.microsoft.com/office/drawing/2014/main" id="{7AFA0A08-109C-F7FE-9E90-B61B252EDEED}"/>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252;p43">
              <a:extLst>
                <a:ext uri="{FF2B5EF4-FFF2-40B4-BE49-F238E27FC236}">
                  <a16:creationId xmlns:a16="http://schemas.microsoft.com/office/drawing/2014/main" id="{ED532345-E1FD-1BE0-84A0-29B7E4E2AB36}"/>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253;p43">
              <a:extLst>
                <a:ext uri="{FF2B5EF4-FFF2-40B4-BE49-F238E27FC236}">
                  <a16:creationId xmlns:a16="http://schemas.microsoft.com/office/drawing/2014/main" id="{CCE7F347-ADF1-E2B4-E6DB-894A0FCD87D6}"/>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254;p43">
              <a:extLst>
                <a:ext uri="{FF2B5EF4-FFF2-40B4-BE49-F238E27FC236}">
                  <a16:creationId xmlns:a16="http://schemas.microsoft.com/office/drawing/2014/main" id="{F3BD6242-3AA3-7E47-0816-0EB32C58F1EA}"/>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255;p43">
              <a:extLst>
                <a:ext uri="{FF2B5EF4-FFF2-40B4-BE49-F238E27FC236}">
                  <a16:creationId xmlns:a16="http://schemas.microsoft.com/office/drawing/2014/main" id="{850BA504-3062-F40D-BC18-ABE121EBC9A3}"/>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256;p43">
              <a:extLst>
                <a:ext uri="{FF2B5EF4-FFF2-40B4-BE49-F238E27FC236}">
                  <a16:creationId xmlns:a16="http://schemas.microsoft.com/office/drawing/2014/main" id="{D75CE06F-A560-5721-C004-744F9926741E}"/>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257;p43">
              <a:extLst>
                <a:ext uri="{FF2B5EF4-FFF2-40B4-BE49-F238E27FC236}">
                  <a16:creationId xmlns:a16="http://schemas.microsoft.com/office/drawing/2014/main" id="{1FAB1F46-BEE7-6852-D1F3-2F09843EAD29}"/>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258;p43">
              <a:extLst>
                <a:ext uri="{FF2B5EF4-FFF2-40B4-BE49-F238E27FC236}">
                  <a16:creationId xmlns:a16="http://schemas.microsoft.com/office/drawing/2014/main" id="{57060645-17D1-F71A-C35A-5674B1839193}"/>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259;p43">
              <a:extLst>
                <a:ext uri="{FF2B5EF4-FFF2-40B4-BE49-F238E27FC236}">
                  <a16:creationId xmlns:a16="http://schemas.microsoft.com/office/drawing/2014/main" id="{AB34CABA-4EB8-8EBC-61A6-9F8D5EC3312A}"/>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260;p43">
              <a:extLst>
                <a:ext uri="{FF2B5EF4-FFF2-40B4-BE49-F238E27FC236}">
                  <a16:creationId xmlns:a16="http://schemas.microsoft.com/office/drawing/2014/main" id="{6B3DCBD2-84E7-F2C3-D0B1-6124BF42D0AC}"/>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261;p43">
              <a:extLst>
                <a:ext uri="{FF2B5EF4-FFF2-40B4-BE49-F238E27FC236}">
                  <a16:creationId xmlns:a16="http://schemas.microsoft.com/office/drawing/2014/main" id="{AD9B9F7B-8506-FE24-E7A6-4CE4F79422A9}"/>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262;p43">
              <a:extLst>
                <a:ext uri="{FF2B5EF4-FFF2-40B4-BE49-F238E27FC236}">
                  <a16:creationId xmlns:a16="http://schemas.microsoft.com/office/drawing/2014/main" id="{C60EAA00-DB32-6A3E-B0AE-695EB708BFEF}"/>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263;p43">
              <a:extLst>
                <a:ext uri="{FF2B5EF4-FFF2-40B4-BE49-F238E27FC236}">
                  <a16:creationId xmlns:a16="http://schemas.microsoft.com/office/drawing/2014/main" id="{766FF7C8-0238-8AF3-D72E-EACA2041E359}"/>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264;p43">
              <a:extLst>
                <a:ext uri="{FF2B5EF4-FFF2-40B4-BE49-F238E27FC236}">
                  <a16:creationId xmlns:a16="http://schemas.microsoft.com/office/drawing/2014/main" id="{D86E50ED-737E-AFDF-DB68-24630C8E5055}"/>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265;p43">
              <a:extLst>
                <a:ext uri="{FF2B5EF4-FFF2-40B4-BE49-F238E27FC236}">
                  <a16:creationId xmlns:a16="http://schemas.microsoft.com/office/drawing/2014/main" id="{EFE5F554-2983-0C10-EB20-6D42B7957848}"/>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266;p43">
              <a:extLst>
                <a:ext uri="{FF2B5EF4-FFF2-40B4-BE49-F238E27FC236}">
                  <a16:creationId xmlns:a16="http://schemas.microsoft.com/office/drawing/2014/main" id="{03DABFC8-074D-669A-BFC0-0F051DED44C5}"/>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2" name="Google Shape;1019;p34">
            <a:extLst>
              <a:ext uri="{FF2B5EF4-FFF2-40B4-BE49-F238E27FC236}">
                <a16:creationId xmlns:a16="http://schemas.microsoft.com/office/drawing/2014/main" id="{A6B075CD-B893-7723-3E6B-EA1EFAAFBB04}"/>
              </a:ext>
            </a:extLst>
          </p:cNvPr>
          <p:cNvGrpSpPr/>
          <p:nvPr/>
        </p:nvGrpSpPr>
        <p:grpSpPr>
          <a:xfrm>
            <a:off x="6605760" y="4190084"/>
            <a:ext cx="656964" cy="1029499"/>
            <a:chOff x="-646575" y="2982250"/>
            <a:chExt cx="498229" cy="780752"/>
          </a:xfrm>
        </p:grpSpPr>
        <p:sp>
          <p:nvSpPr>
            <p:cNvPr id="73" name="Google Shape;1020;p34">
              <a:extLst>
                <a:ext uri="{FF2B5EF4-FFF2-40B4-BE49-F238E27FC236}">
                  <a16:creationId xmlns:a16="http://schemas.microsoft.com/office/drawing/2014/main" id="{83CF7A70-A930-FF8F-36AF-EC58860F70EE}"/>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21;p34">
              <a:extLst>
                <a:ext uri="{FF2B5EF4-FFF2-40B4-BE49-F238E27FC236}">
                  <a16:creationId xmlns:a16="http://schemas.microsoft.com/office/drawing/2014/main" id="{DBBBE3D9-DB3D-A290-1C0F-3EAD5643CF0C}"/>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22;p34">
              <a:extLst>
                <a:ext uri="{FF2B5EF4-FFF2-40B4-BE49-F238E27FC236}">
                  <a16:creationId xmlns:a16="http://schemas.microsoft.com/office/drawing/2014/main" id="{52D117C0-3618-99DC-CF11-6180EB8139EB}"/>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23;p34">
              <a:extLst>
                <a:ext uri="{FF2B5EF4-FFF2-40B4-BE49-F238E27FC236}">
                  <a16:creationId xmlns:a16="http://schemas.microsoft.com/office/drawing/2014/main" id="{96528393-E60B-39F0-77E4-E13DCCC123C6}"/>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24;p34">
              <a:extLst>
                <a:ext uri="{FF2B5EF4-FFF2-40B4-BE49-F238E27FC236}">
                  <a16:creationId xmlns:a16="http://schemas.microsoft.com/office/drawing/2014/main" id="{6A1C0416-1A5D-D2F1-A38C-AB3B80EC6E38}"/>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25;p34">
              <a:extLst>
                <a:ext uri="{FF2B5EF4-FFF2-40B4-BE49-F238E27FC236}">
                  <a16:creationId xmlns:a16="http://schemas.microsoft.com/office/drawing/2014/main" id="{451D6430-8FC0-A624-0D4A-34AB0426E19E}"/>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26;p34">
              <a:extLst>
                <a:ext uri="{FF2B5EF4-FFF2-40B4-BE49-F238E27FC236}">
                  <a16:creationId xmlns:a16="http://schemas.microsoft.com/office/drawing/2014/main" id="{4BDD88AD-CC80-13DA-CC95-C5EB3008D3A9}"/>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27;p34">
              <a:extLst>
                <a:ext uri="{FF2B5EF4-FFF2-40B4-BE49-F238E27FC236}">
                  <a16:creationId xmlns:a16="http://schemas.microsoft.com/office/drawing/2014/main" id="{7D93E59F-BED4-398D-2A22-A8218285623A}"/>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28;p34">
              <a:extLst>
                <a:ext uri="{FF2B5EF4-FFF2-40B4-BE49-F238E27FC236}">
                  <a16:creationId xmlns:a16="http://schemas.microsoft.com/office/drawing/2014/main" id="{E20701A8-490D-0F33-107F-C383A0148B08}"/>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29;p34">
              <a:extLst>
                <a:ext uri="{FF2B5EF4-FFF2-40B4-BE49-F238E27FC236}">
                  <a16:creationId xmlns:a16="http://schemas.microsoft.com/office/drawing/2014/main" id="{F647D33C-B587-AB5D-E5DE-A6ED12B1B6A5}"/>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3" name="Google Shape;1019;p34">
            <a:extLst>
              <a:ext uri="{FF2B5EF4-FFF2-40B4-BE49-F238E27FC236}">
                <a16:creationId xmlns:a16="http://schemas.microsoft.com/office/drawing/2014/main" id="{28DC43E8-63EE-ACB7-9D20-6D4CDD667445}"/>
              </a:ext>
            </a:extLst>
          </p:cNvPr>
          <p:cNvGrpSpPr/>
          <p:nvPr/>
        </p:nvGrpSpPr>
        <p:grpSpPr>
          <a:xfrm>
            <a:off x="5362318" y="4302645"/>
            <a:ext cx="656964" cy="1029499"/>
            <a:chOff x="-646575" y="2982250"/>
            <a:chExt cx="498229" cy="780752"/>
          </a:xfrm>
        </p:grpSpPr>
        <p:sp>
          <p:nvSpPr>
            <p:cNvPr id="84" name="Google Shape;1020;p34">
              <a:extLst>
                <a:ext uri="{FF2B5EF4-FFF2-40B4-BE49-F238E27FC236}">
                  <a16:creationId xmlns:a16="http://schemas.microsoft.com/office/drawing/2014/main" id="{3C5DA6FF-4B16-445D-A472-2718850FAEF9}"/>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21;p34">
              <a:extLst>
                <a:ext uri="{FF2B5EF4-FFF2-40B4-BE49-F238E27FC236}">
                  <a16:creationId xmlns:a16="http://schemas.microsoft.com/office/drawing/2014/main" id="{14498633-3D86-0984-3C68-09C19A69FCDA}"/>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22;p34">
              <a:extLst>
                <a:ext uri="{FF2B5EF4-FFF2-40B4-BE49-F238E27FC236}">
                  <a16:creationId xmlns:a16="http://schemas.microsoft.com/office/drawing/2014/main" id="{4705D819-A0A6-094E-3811-239B46F4D454}"/>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23;p34">
              <a:extLst>
                <a:ext uri="{FF2B5EF4-FFF2-40B4-BE49-F238E27FC236}">
                  <a16:creationId xmlns:a16="http://schemas.microsoft.com/office/drawing/2014/main" id="{2757BCD3-9EB0-70E2-7BCF-4E6BC48378E1}"/>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24;p34">
              <a:extLst>
                <a:ext uri="{FF2B5EF4-FFF2-40B4-BE49-F238E27FC236}">
                  <a16:creationId xmlns:a16="http://schemas.microsoft.com/office/drawing/2014/main" id="{2E52155B-2023-60D9-608D-7F4D5469DB69}"/>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25;p34">
              <a:extLst>
                <a:ext uri="{FF2B5EF4-FFF2-40B4-BE49-F238E27FC236}">
                  <a16:creationId xmlns:a16="http://schemas.microsoft.com/office/drawing/2014/main" id="{2C627F61-9BBC-AEC2-12F1-98528EC520A4}"/>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26;p34">
              <a:extLst>
                <a:ext uri="{FF2B5EF4-FFF2-40B4-BE49-F238E27FC236}">
                  <a16:creationId xmlns:a16="http://schemas.microsoft.com/office/drawing/2014/main" id="{E9382482-5396-0044-7B6F-D76D22ADC83F}"/>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27;p34">
              <a:extLst>
                <a:ext uri="{FF2B5EF4-FFF2-40B4-BE49-F238E27FC236}">
                  <a16:creationId xmlns:a16="http://schemas.microsoft.com/office/drawing/2014/main" id="{44341F62-8008-71F8-39A5-CB8E1C8D6BA5}"/>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28;p34">
              <a:extLst>
                <a:ext uri="{FF2B5EF4-FFF2-40B4-BE49-F238E27FC236}">
                  <a16:creationId xmlns:a16="http://schemas.microsoft.com/office/drawing/2014/main" id="{EFC83D38-5331-28FB-6806-83402D043EEF}"/>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29;p34">
              <a:extLst>
                <a:ext uri="{FF2B5EF4-FFF2-40B4-BE49-F238E27FC236}">
                  <a16:creationId xmlns:a16="http://schemas.microsoft.com/office/drawing/2014/main" id="{E4DFCC2F-4749-B163-756B-2D4166A6784D}"/>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 name="Picture 14" descr="Agencia de Desarrollo Rural">
            <a:extLst>
              <a:ext uri="{FF2B5EF4-FFF2-40B4-BE49-F238E27FC236}">
                <a16:creationId xmlns:a16="http://schemas.microsoft.com/office/drawing/2014/main" id="{55B9FD86-7175-9EE4-0CC1-78A6FDC0C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976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a:extLst>
              <a:ext uri="{FF2B5EF4-FFF2-40B4-BE49-F238E27FC236}">
                <a16:creationId xmlns:a16="http://schemas.microsoft.com/office/drawing/2014/main" id="{9EA848CD-940E-06B2-FC73-B7D0CB78C02B}"/>
              </a:ext>
            </a:extLst>
          </p:cNvPr>
          <p:cNvSpPr/>
          <p:nvPr/>
        </p:nvSpPr>
        <p:spPr>
          <a:xfrm>
            <a:off x="314455" y="1681828"/>
            <a:ext cx="3311013" cy="3047386"/>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t>Ingresar  a Campo Innova </a:t>
            </a:r>
            <a:r>
              <a:rPr lang="es-ES" sz="1200" b="1" dirty="0">
                <a:hlinkClick r:id="rId2"/>
              </a:rPr>
              <a:t>https://elcampoinnova.minagricultura.gov.co/</a:t>
            </a:r>
            <a:r>
              <a:rPr lang="es-ES" sz="1200" b="1" dirty="0"/>
              <a:t> </a:t>
            </a:r>
          </a:p>
          <a:p>
            <a:pPr algn="ctr"/>
            <a:r>
              <a:rPr lang="es-ES" sz="1200" b="1" dirty="0"/>
              <a:t>Registrar a los campesinos y campesinas, productores y productoras del sector agropecuario que desean acceder al servicio público de extensión agropecuaria (programa que es financiado con los recursos de la Agencia de Desarrollo Rural - ADR). </a:t>
            </a:r>
            <a:endParaRPr lang="es-CO" sz="1200" b="1" dirty="0"/>
          </a:p>
        </p:txBody>
      </p:sp>
      <p:sp>
        <p:nvSpPr>
          <p:cNvPr id="4" name="CuadroTexto 3">
            <a:extLst>
              <a:ext uri="{FF2B5EF4-FFF2-40B4-BE49-F238E27FC236}">
                <a16:creationId xmlns:a16="http://schemas.microsoft.com/office/drawing/2014/main" id="{F5E06696-D665-525A-9824-C6C1725A7F25}"/>
              </a:ext>
            </a:extLst>
          </p:cNvPr>
          <p:cNvSpPr txBox="1"/>
          <p:nvPr/>
        </p:nvSpPr>
        <p:spPr>
          <a:xfrm>
            <a:off x="235576" y="707941"/>
            <a:ext cx="3389892" cy="707886"/>
          </a:xfrm>
          <a:prstGeom prst="rect">
            <a:avLst/>
          </a:prstGeom>
          <a:noFill/>
        </p:spPr>
        <p:txBody>
          <a:bodyPr wrap="square">
            <a:spAutoFit/>
          </a:bodyPr>
          <a:lstStyle/>
          <a:p>
            <a:pPr algn="ctr"/>
            <a:r>
              <a:rPr lang="es-CO" sz="2000" dirty="0">
                <a:solidFill>
                  <a:schemeClr val="accent5"/>
                </a:solidFill>
                <a:latin typeface="Roboto Slab ExtraBold" pitchFamily="2" charset="0"/>
                <a:ea typeface="Roboto Slab ExtraBold" pitchFamily="2" charset="0"/>
                <a:cs typeface="Roboto Slab ExtraBold" pitchFamily="2" charset="0"/>
              </a:rPr>
              <a:t>Procedimientos para </a:t>
            </a:r>
          </a:p>
          <a:p>
            <a:pPr algn="ctr"/>
            <a:r>
              <a:rPr lang="es-CO" sz="2000" dirty="0">
                <a:solidFill>
                  <a:schemeClr val="accent5"/>
                </a:solidFill>
                <a:latin typeface="Roboto Slab ExtraBold" pitchFamily="2" charset="0"/>
                <a:ea typeface="Roboto Slab ExtraBold" pitchFamily="2" charset="0"/>
                <a:cs typeface="Roboto Slab ExtraBold" pitchFamily="2" charset="0"/>
              </a:rPr>
              <a:t>acceder a la oferta</a:t>
            </a:r>
          </a:p>
        </p:txBody>
      </p:sp>
      <p:sp>
        <p:nvSpPr>
          <p:cNvPr id="10" name="CuadroTexto 9">
            <a:extLst>
              <a:ext uri="{FF2B5EF4-FFF2-40B4-BE49-F238E27FC236}">
                <a16:creationId xmlns:a16="http://schemas.microsoft.com/office/drawing/2014/main" id="{048FFA4B-B7DF-AD29-8144-F900646D2AB9}"/>
              </a:ext>
            </a:extLst>
          </p:cNvPr>
          <p:cNvSpPr txBox="1"/>
          <p:nvPr/>
        </p:nvSpPr>
        <p:spPr>
          <a:xfrm>
            <a:off x="3944309" y="1430894"/>
            <a:ext cx="1863102" cy="1015663"/>
          </a:xfrm>
          <a:prstGeom prst="rect">
            <a:avLst/>
          </a:prstGeom>
          <a:noFill/>
        </p:spPr>
        <p:txBody>
          <a:bodyPr wrap="square" rtlCol="0">
            <a:spAutoFit/>
          </a:bodyPr>
          <a:lstStyle/>
          <a:p>
            <a:pPr algn="ctr"/>
            <a:r>
              <a:rPr lang="es-CO" sz="1200" b="1" dirty="0">
                <a:solidFill>
                  <a:schemeClr val="accent5"/>
                </a:solidFill>
                <a:latin typeface="Roboto Slab" pitchFamily="2" charset="0"/>
                <a:ea typeface="Roboto Slab" pitchFamily="2" charset="0"/>
                <a:cs typeface="Roboto Slab" pitchFamily="2" charset="0"/>
              </a:rPr>
              <a:t>Descargue la aplicación desde su playstore (App valida solo para tecnología Android)</a:t>
            </a:r>
          </a:p>
        </p:txBody>
      </p:sp>
      <p:pic>
        <p:nvPicPr>
          <p:cNvPr id="12" name="Imagen 11">
            <a:extLst>
              <a:ext uri="{FF2B5EF4-FFF2-40B4-BE49-F238E27FC236}">
                <a16:creationId xmlns:a16="http://schemas.microsoft.com/office/drawing/2014/main" id="{E1921BCE-98EA-5D9A-3B0A-42A40291C346}"/>
              </a:ext>
            </a:extLst>
          </p:cNvPr>
          <p:cNvPicPr>
            <a:picLocks noChangeAspect="1"/>
          </p:cNvPicPr>
          <p:nvPr/>
        </p:nvPicPr>
        <p:blipFill rotWithShape="1">
          <a:blip r:embed="rId3"/>
          <a:srcRect l="74985" t="21800" r="7500" b="44364"/>
          <a:stretch/>
        </p:blipFill>
        <p:spPr>
          <a:xfrm>
            <a:off x="4282361" y="2551875"/>
            <a:ext cx="1041353" cy="1068733"/>
          </a:xfrm>
          <a:prstGeom prst="rect">
            <a:avLst/>
          </a:prstGeom>
        </p:spPr>
      </p:pic>
      <p:grpSp>
        <p:nvGrpSpPr>
          <p:cNvPr id="13" name="Google Shape;1019;p34">
            <a:extLst>
              <a:ext uri="{FF2B5EF4-FFF2-40B4-BE49-F238E27FC236}">
                <a16:creationId xmlns:a16="http://schemas.microsoft.com/office/drawing/2014/main" id="{52C8A672-823D-8DA4-3BD6-0A33F24B2F5D}"/>
              </a:ext>
            </a:extLst>
          </p:cNvPr>
          <p:cNvGrpSpPr/>
          <p:nvPr/>
        </p:nvGrpSpPr>
        <p:grpSpPr>
          <a:xfrm>
            <a:off x="5849960" y="4161455"/>
            <a:ext cx="656964" cy="1029499"/>
            <a:chOff x="-646575" y="2982250"/>
            <a:chExt cx="498229" cy="780752"/>
          </a:xfrm>
        </p:grpSpPr>
        <p:sp>
          <p:nvSpPr>
            <p:cNvPr id="14" name="Google Shape;1020;p34">
              <a:extLst>
                <a:ext uri="{FF2B5EF4-FFF2-40B4-BE49-F238E27FC236}">
                  <a16:creationId xmlns:a16="http://schemas.microsoft.com/office/drawing/2014/main" id="{105714AE-AA78-04DD-ADC2-67F02CF6D787}"/>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021;p34">
              <a:extLst>
                <a:ext uri="{FF2B5EF4-FFF2-40B4-BE49-F238E27FC236}">
                  <a16:creationId xmlns:a16="http://schemas.microsoft.com/office/drawing/2014/main" id="{CB628046-F05A-082D-42E0-1D45B9445D3C}"/>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022;p34">
              <a:extLst>
                <a:ext uri="{FF2B5EF4-FFF2-40B4-BE49-F238E27FC236}">
                  <a16:creationId xmlns:a16="http://schemas.microsoft.com/office/drawing/2014/main" id="{42F27032-955B-0CB1-0B20-B0A796391C20}"/>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23;p34">
              <a:extLst>
                <a:ext uri="{FF2B5EF4-FFF2-40B4-BE49-F238E27FC236}">
                  <a16:creationId xmlns:a16="http://schemas.microsoft.com/office/drawing/2014/main" id="{80C746FC-BF3F-7D47-0C29-A8EEA60ABF88}"/>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024;p34">
              <a:extLst>
                <a:ext uri="{FF2B5EF4-FFF2-40B4-BE49-F238E27FC236}">
                  <a16:creationId xmlns:a16="http://schemas.microsoft.com/office/drawing/2014/main" id="{60080A4D-1A9C-F284-24B3-5DE1C52DBFB2}"/>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25;p34">
              <a:extLst>
                <a:ext uri="{FF2B5EF4-FFF2-40B4-BE49-F238E27FC236}">
                  <a16:creationId xmlns:a16="http://schemas.microsoft.com/office/drawing/2014/main" id="{4920502A-B4A6-7ECF-A3FA-BEAFF2604AFD}"/>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026;p34">
              <a:extLst>
                <a:ext uri="{FF2B5EF4-FFF2-40B4-BE49-F238E27FC236}">
                  <a16:creationId xmlns:a16="http://schemas.microsoft.com/office/drawing/2014/main" id="{6E20AEA3-2C3D-19CC-D906-2D4602266D29}"/>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27;p34">
              <a:extLst>
                <a:ext uri="{FF2B5EF4-FFF2-40B4-BE49-F238E27FC236}">
                  <a16:creationId xmlns:a16="http://schemas.microsoft.com/office/drawing/2014/main" id="{F21B227B-7931-FD21-E72C-1ACD49062A26}"/>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028;p34">
              <a:extLst>
                <a:ext uri="{FF2B5EF4-FFF2-40B4-BE49-F238E27FC236}">
                  <a16:creationId xmlns:a16="http://schemas.microsoft.com/office/drawing/2014/main" id="{34AD9D69-B0F0-335C-EB8B-3CE682F0F920}"/>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29;p34">
              <a:extLst>
                <a:ext uri="{FF2B5EF4-FFF2-40B4-BE49-F238E27FC236}">
                  <a16:creationId xmlns:a16="http://schemas.microsoft.com/office/drawing/2014/main" id="{1DD98547-EA73-9B22-DC46-1C0B2EA28BB3}"/>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1019;p34">
            <a:extLst>
              <a:ext uri="{FF2B5EF4-FFF2-40B4-BE49-F238E27FC236}">
                <a16:creationId xmlns:a16="http://schemas.microsoft.com/office/drawing/2014/main" id="{C87DA78B-AA4C-FCE0-BB54-ECFA898AF26E}"/>
              </a:ext>
            </a:extLst>
          </p:cNvPr>
          <p:cNvGrpSpPr/>
          <p:nvPr/>
        </p:nvGrpSpPr>
        <p:grpSpPr>
          <a:xfrm>
            <a:off x="5093230" y="4233757"/>
            <a:ext cx="656964" cy="1029499"/>
            <a:chOff x="-646575" y="2982250"/>
            <a:chExt cx="498229" cy="780752"/>
          </a:xfrm>
        </p:grpSpPr>
        <p:sp>
          <p:nvSpPr>
            <p:cNvPr id="25" name="Google Shape;1020;p34">
              <a:extLst>
                <a:ext uri="{FF2B5EF4-FFF2-40B4-BE49-F238E27FC236}">
                  <a16:creationId xmlns:a16="http://schemas.microsoft.com/office/drawing/2014/main" id="{DF634853-F2F4-15F2-7CEA-471316260D32}"/>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21;p34">
              <a:extLst>
                <a:ext uri="{FF2B5EF4-FFF2-40B4-BE49-F238E27FC236}">
                  <a16:creationId xmlns:a16="http://schemas.microsoft.com/office/drawing/2014/main" id="{CC0707D4-2A28-BFE3-F900-C4074A14AE46}"/>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22;p34">
              <a:extLst>
                <a:ext uri="{FF2B5EF4-FFF2-40B4-BE49-F238E27FC236}">
                  <a16:creationId xmlns:a16="http://schemas.microsoft.com/office/drawing/2014/main" id="{BB47B720-4EA7-EB5A-14FF-E5B55BD2553D}"/>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23;p34">
              <a:extLst>
                <a:ext uri="{FF2B5EF4-FFF2-40B4-BE49-F238E27FC236}">
                  <a16:creationId xmlns:a16="http://schemas.microsoft.com/office/drawing/2014/main" id="{524DFD80-B918-4CC1-54C9-20FDF6715D23}"/>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24;p34">
              <a:extLst>
                <a:ext uri="{FF2B5EF4-FFF2-40B4-BE49-F238E27FC236}">
                  <a16:creationId xmlns:a16="http://schemas.microsoft.com/office/drawing/2014/main" id="{6FBB84DD-799B-48C7-FBDA-B5D4237FD290}"/>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025;p34">
              <a:extLst>
                <a:ext uri="{FF2B5EF4-FFF2-40B4-BE49-F238E27FC236}">
                  <a16:creationId xmlns:a16="http://schemas.microsoft.com/office/drawing/2014/main" id="{2CC675D7-B9FE-A86D-581F-140508A98E13}"/>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026;p34">
              <a:extLst>
                <a:ext uri="{FF2B5EF4-FFF2-40B4-BE49-F238E27FC236}">
                  <a16:creationId xmlns:a16="http://schemas.microsoft.com/office/drawing/2014/main" id="{6CC02B29-0AB9-D3A5-1C68-E844467DB643}"/>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027;p34">
              <a:extLst>
                <a:ext uri="{FF2B5EF4-FFF2-40B4-BE49-F238E27FC236}">
                  <a16:creationId xmlns:a16="http://schemas.microsoft.com/office/drawing/2014/main" id="{0570404F-9E9F-E121-94B6-91A2D37A546B}"/>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028;p34">
              <a:extLst>
                <a:ext uri="{FF2B5EF4-FFF2-40B4-BE49-F238E27FC236}">
                  <a16:creationId xmlns:a16="http://schemas.microsoft.com/office/drawing/2014/main" id="{3008D986-783E-7372-A868-DE798418351E}"/>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029;p34">
              <a:extLst>
                <a:ext uri="{FF2B5EF4-FFF2-40B4-BE49-F238E27FC236}">
                  <a16:creationId xmlns:a16="http://schemas.microsoft.com/office/drawing/2014/main" id="{BF898201-28D0-D4B7-BDD9-E6D406898F42}"/>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 name="Rectángulo: esquinas redondeadas 35">
            <a:extLst>
              <a:ext uri="{FF2B5EF4-FFF2-40B4-BE49-F238E27FC236}">
                <a16:creationId xmlns:a16="http://schemas.microsoft.com/office/drawing/2014/main" id="{774EB861-A03E-F403-3178-552C681D59EC}"/>
              </a:ext>
            </a:extLst>
          </p:cNvPr>
          <p:cNvSpPr/>
          <p:nvPr/>
        </p:nvSpPr>
        <p:spPr>
          <a:xfrm>
            <a:off x="6126253" y="1119323"/>
            <a:ext cx="2925555" cy="316115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b="1" dirty="0">
                <a:solidFill>
                  <a:schemeClr val="accent5"/>
                </a:solidFill>
              </a:rPr>
              <a:t>NOTA: </a:t>
            </a:r>
            <a:r>
              <a:rPr lang="es-ES" sz="1200" b="1" dirty="0">
                <a:solidFill>
                  <a:schemeClr val="tx1"/>
                </a:solidFill>
              </a:rPr>
              <a:t>La competencia frente a la prestación del servicio público de extensión corresponde a los municipios y distritos, quienes deberán armonizar sus iniciativas en esta materia, con las de otros municipios y/o el departamento al que pertenece, a fin de consolidar las acciones en un único plan denominado Plan Departamental de Extensión Agropecuaria. Este servicio deberá ser prestado a través de las Entidades Prestadoras del Servicio de Extensión.</a:t>
            </a:r>
          </a:p>
        </p:txBody>
      </p:sp>
      <p:pic>
        <p:nvPicPr>
          <p:cNvPr id="2" name="Picture 14" descr="Agencia de Desarrollo Rural">
            <a:extLst>
              <a:ext uri="{FF2B5EF4-FFF2-40B4-BE49-F238E27FC236}">
                <a16:creationId xmlns:a16="http://schemas.microsoft.com/office/drawing/2014/main" id="{88EAAC56-7A96-9576-E721-E5B8BDF67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7216" y="299196"/>
            <a:ext cx="3054077" cy="75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592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sp>
        <p:nvSpPr>
          <p:cNvPr id="2168" name="Google Shape;2168;p47"/>
          <p:cNvSpPr txBox="1">
            <a:spLocks noGrp="1"/>
          </p:cNvSpPr>
          <p:nvPr>
            <p:ph type="title"/>
          </p:nvPr>
        </p:nvSpPr>
        <p:spPr>
          <a:xfrm>
            <a:off x="390398" y="366328"/>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O" sz="1800" dirty="0"/>
              <a:t>Procedimiento para acceder a la oferta</a:t>
            </a:r>
            <a:endParaRPr sz="1800" dirty="0"/>
          </a:p>
        </p:txBody>
      </p:sp>
      <p:sp>
        <p:nvSpPr>
          <p:cNvPr id="2169" name="Google Shape;2169;p47"/>
          <p:cNvSpPr txBox="1">
            <a:spLocks noGrp="1"/>
          </p:cNvSpPr>
          <p:nvPr>
            <p:ph type="body" idx="1"/>
          </p:nvPr>
        </p:nvSpPr>
        <p:spPr>
          <a:xfrm>
            <a:off x="390398" y="861540"/>
            <a:ext cx="4726599" cy="275045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800" b="1" dirty="0">
                <a:latin typeface="Roboto"/>
                <a:ea typeface="Roboto"/>
                <a:cs typeface="Roboto"/>
                <a:sym typeface="Roboto"/>
              </a:rPr>
              <a:t>Pasos para acceder a servicios:</a:t>
            </a:r>
          </a:p>
          <a:p>
            <a:pPr marL="0" lvl="0" indent="0" algn="l" rtl="0">
              <a:spcBef>
                <a:spcPts val="0"/>
              </a:spcBef>
              <a:spcAft>
                <a:spcPts val="0"/>
              </a:spcAft>
              <a:buNone/>
            </a:pPr>
            <a:endParaRPr lang="es-ES" dirty="0">
              <a:latin typeface="Roboto"/>
              <a:ea typeface="Roboto"/>
              <a:cs typeface="Roboto"/>
              <a:sym typeface="Roboto"/>
            </a:endParaRPr>
          </a:p>
        </p:txBody>
      </p:sp>
      <p:grpSp>
        <p:nvGrpSpPr>
          <p:cNvPr id="2" name="Google Shape;3284;p47">
            <a:extLst>
              <a:ext uri="{FF2B5EF4-FFF2-40B4-BE49-F238E27FC236}">
                <a16:creationId xmlns:a16="http://schemas.microsoft.com/office/drawing/2014/main" id="{DF6FB8F9-74E8-CEDB-CB36-C60C49F44530}"/>
              </a:ext>
            </a:extLst>
          </p:cNvPr>
          <p:cNvGrpSpPr/>
          <p:nvPr/>
        </p:nvGrpSpPr>
        <p:grpSpPr>
          <a:xfrm>
            <a:off x="6538164" y="1519297"/>
            <a:ext cx="1228262" cy="1403696"/>
            <a:chOff x="6891655" y="3232233"/>
            <a:chExt cx="287903" cy="418791"/>
          </a:xfrm>
        </p:grpSpPr>
        <p:sp>
          <p:nvSpPr>
            <p:cNvPr id="3" name="Google Shape;3285;p47">
              <a:extLst>
                <a:ext uri="{FF2B5EF4-FFF2-40B4-BE49-F238E27FC236}">
                  <a16:creationId xmlns:a16="http://schemas.microsoft.com/office/drawing/2014/main" id="{FB5D52B0-243F-D42D-721F-3C5C0088DCD3}"/>
                </a:ext>
              </a:extLst>
            </p:cNvPr>
            <p:cNvSpPr/>
            <p:nvPr/>
          </p:nvSpPr>
          <p:spPr>
            <a:xfrm>
              <a:off x="6891655" y="3480900"/>
              <a:ext cx="287903" cy="170124"/>
            </a:xfrm>
            <a:custGeom>
              <a:avLst/>
              <a:gdLst/>
              <a:ahLst/>
              <a:cxnLst/>
              <a:rect l="l" t="t" r="r" b="b"/>
              <a:pathLst>
                <a:path w="12276" h="7254" extrusionOk="0">
                  <a:moveTo>
                    <a:pt x="4561" y="0"/>
                  </a:moveTo>
                  <a:lnTo>
                    <a:pt x="3937" y="230"/>
                  </a:lnTo>
                  <a:lnTo>
                    <a:pt x="3385" y="792"/>
                  </a:lnTo>
                  <a:lnTo>
                    <a:pt x="2823" y="639"/>
                  </a:lnTo>
                  <a:lnTo>
                    <a:pt x="1061" y="1285"/>
                  </a:lnTo>
                  <a:cubicBezTo>
                    <a:pt x="422" y="1519"/>
                    <a:pt x="1" y="2125"/>
                    <a:pt x="1" y="2804"/>
                  </a:cubicBezTo>
                  <a:lnTo>
                    <a:pt x="1" y="7254"/>
                  </a:lnTo>
                  <a:lnTo>
                    <a:pt x="1710" y="7254"/>
                  </a:lnTo>
                  <a:lnTo>
                    <a:pt x="2827" y="6895"/>
                  </a:lnTo>
                  <a:lnTo>
                    <a:pt x="9522" y="6895"/>
                  </a:lnTo>
                  <a:lnTo>
                    <a:pt x="10638" y="7254"/>
                  </a:lnTo>
                  <a:lnTo>
                    <a:pt x="12275" y="7254"/>
                  </a:lnTo>
                  <a:lnTo>
                    <a:pt x="12275" y="2804"/>
                  </a:lnTo>
                  <a:cubicBezTo>
                    <a:pt x="12275" y="2125"/>
                    <a:pt x="11854" y="1519"/>
                    <a:pt x="11215" y="1285"/>
                  </a:cubicBezTo>
                  <a:lnTo>
                    <a:pt x="9518" y="663"/>
                  </a:lnTo>
                  <a:lnTo>
                    <a:pt x="8964" y="818"/>
                  </a:lnTo>
                  <a:lnTo>
                    <a:pt x="8402" y="252"/>
                  </a:lnTo>
                  <a:lnTo>
                    <a:pt x="7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3286;p47">
              <a:extLst>
                <a:ext uri="{FF2B5EF4-FFF2-40B4-BE49-F238E27FC236}">
                  <a16:creationId xmlns:a16="http://schemas.microsoft.com/office/drawing/2014/main" id="{B761980C-64DA-26AD-F39C-E1FE621BEE38}"/>
                </a:ext>
              </a:extLst>
            </p:cNvPr>
            <p:cNvSpPr/>
            <p:nvPr/>
          </p:nvSpPr>
          <p:spPr>
            <a:xfrm>
              <a:off x="6891655" y="3480900"/>
              <a:ext cx="132272" cy="170124"/>
            </a:xfrm>
            <a:custGeom>
              <a:avLst/>
              <a:gdLst/>
              <a:ahLst/>
              <a:cxnLst/>
              <a:rect l="l" t="t" r="r" b="b"/>
              <a:pathLst>
                <a:path w="5640" h="7254" extrusionOk="0">
                  <a:moveTo>
                    <a:pt x="4561" y="0"/>
                  </a:moveTo>
                  <a:lnTo>
                    <a:pt x="3937" y="230"/>
                  </a:lnTo>
                  <a:lnTo>
                    <a:pt x="3385" y="792"/>
                  </a:lnTo>
                  <a:lnTo>
                    <a:pt x="2823" y="639"/>
                  </a:lnTo>
                  <a:lnTo>
                    <a:pt x="1061" y="1285"/>
                  </a:lnTo>
                  <a:cubicBezTo>
                    <a:pt x="422" y="1519"/>
                    <a:pt x="1" y="2125"/>
                    <a:pt x="1" y="2804"/>
                  </a:cubicBezTo>
                  <a:lnTo>
                    <a:pt x="1" y="7254"/>
                  </a:lnTo>
                  <a:lnTo>
                    <a:pt x="1077" y="7254"/>
                  </a:lnTo>
                  <a:lnTo>
                    <a:pt x="1077" y="2804"/>
                  </a:lnTo>
                  <a:cubicBezTo>
                    <a:pt x="1077" y="2125"/>
                    <a:pt x="1501" y="1519"/>
                    <a:pt x="2137" y="1285"/>
                  </a:cubicBezTo>
                  <a:lnTo>
                    <a:pt x="5640"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3287;p47">
              <a:extLst>
                <a:ext uri="{FF2B5EF4-FFF2-40B4-BE49-F238E27FC236}">
                  <a16:creationId xmlns:a16="http://schemas.microsoft.com/office/drawing/2014/main" id="{A25129A3-9A3B-F247-DB76-93F9D33CC7D1}"/>
                </a:ext>
              </a:extLst>
            </p:cNvPr>
            <p:cNvSpPr/>
            <p:nvPr/>
          </p:nvSpPr>
          <p:spPr>
            <a:xfrm>
              <a:off x="6999467" y="3441617"/>
              <a:ext cx="73946" cy="51713"/>
            </a:xfrm>
            <a:custGeom>
              <a:avLst/>
              <a:gdLst/>
              <a:ahLst/>
              <a:cxnLst/>
              <a:rect l="l" t="t" r="r" b="b"/>
              <a:pathLst>
                <a:path w="3153" h="2205" extrusionOk="0">
                  <a:moveTo>
                    <a:pt x="1576" y="1"/>
                  </a:moveTo>
                  <a:lnTo>
                    <a:pt x="1" y="195"/>
                  </a:lnTo>
                  <a:lnTo>
                    <a:pt x="1" y="1678"/>
                  </a:lnTo>
                  <a:cubicBezTo>
                    <a:pt x="468" y="2029"/>
                    <a:pt x="1023" y="2205"/>
                    <a:pt x="1578" y="2205"/>
                  </a:cubicBezTo>
                  <a:cubicBezTo>
                    <a:pt x="2132" y="2205"/>
                    <a:pt x="2687" y="2029"/>
                    <a:pt x="3153" y="1678"/>
                  </a:cubicBezTo>
                  <a:lnTo>
                    <a:pt x="3153" y="195"/>
                  </a:lnTo>
                  <a:lnTo>
                    <a:pt x="1576"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288;p47">
              <a:extLst>
                <a:ext uri="{FF2B5EF4-FFF2-40B4-BE49-F238E27FC236}">
                  <a16:creationId xmlns:a16="http://schemas.microsoft.com/office/drawing/2014/main" id="{52573650-D700-30BD-5F4B-E3C937B7CFC1}"/>
                </a:ext>
              </a:extLst>
            </p:cNvPr>
            <p:cNvSpPr/>
            <p:nvPr/>
          </p:nvSpPr>
          <p:spPr>
            <a:xfrm>
              <a:off x="6999467" y="3446190"/>
              <a:ext cx="49625" cy="47140"/>
            </a:xfrm>
            <a:custGeom>
              <a:avLst/>
              <a:gdLst/>
              <a:ahLst/>
              <a:cxnLst/>
              <a:rect l="l" t="t" r="r" b="b"/>
              <a:pathLst>
                <a:path w="2116" h="2010" extrusionOk="0">
                  <a:moveTo>
                    <a:pt x="1" y="0"/>
                  </a:moveTo>
                  <a:lnTo>
                    <a:pt x="1" y="1483"/>
                  </a:lnTo>
                  <a:cubicBezTo>
                    <a:pt x="467" y="1834"/>
                    <a:pt x="1022" y="2009"/>
                    <a:pt x="1576" y="2009"/>
                  </a:cubicBezTo>
                  <a:cubicBezTo>
                    <a:pt x="1757" y="2009"/>
                    <a:pt x="1938" y="1990"/>
                    <a:pt x="2115" y="1953"/>
                  </a:cubicBezTo>
                  <a:cubicBezTo>
                    <a:pt x="1748" y="1877"/>
                    <a:pt x="1393" y="1720"/>
                    <a:pt x="1079" y="1483"/>
                  </a:cubicBezTo>
                  <a:lnTo>
                    <a:pt x="1079" y="0"/>
                  </a:ln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3289;p47">
              <a:extLst>
                <a:ext uri="{FF2B5EF4-FFF2-40B4-BE49-F238E27FC236}">
                  <a16:creationId xmlns:a16="http://schemas.microsoft.com/office/drawing/2014/main" id="{89F2A4A3-9E49-ACC5-6EC9-D2F7857AFDFE}"/>
                </a:ext>
              </a:extLst>
            </p:cNvPr>
            <p:cNvSpPr/>
            <p:nvPr/>
          </p:nvSpPr>
          <p:spPr>
            <a:xfrm>
              <a:off x="6931759" y="3402639"/>
              <a:ext cx="65174" cy="65198"/>
            </a:xfrm>
            <a:custGeom>
              <a:avLst/>
              <a:gdLst/>
              <a:ahLst/>
              <a:cxnLst/>
              <a:rect l="l" t="t" r="r" b="b"/>
              <a:pathLst>
                <a:path w="2779" h="2780" extrusionOk="0">
                  <a:moveTo>
                    <a:pt x="2155" y="1"/>
                  </a:moveTo>
                  <a:cubicBezTo>
                    <a:pt x="964" y="1"/>
                    <a:pt x="0" y="965"/>
                    <a:pt x="0" y="2156"/>
                  </a:cubicBezTo>
                  <a:lnTo>
                    <a:pt x="0" y="2527"/>
                  </a:lnTo>
                  <a:cubicBezTo>
                    <a:pt x="0" y="2666"/>
                    <a:pt x="113" y="2779"/>
                    <a:pt x="251" y="2779"/>
                  </a:cubicBezTo>
                  <a:lnTo>
                    <a:pt x="624" y="2779"/>
                  </a:lnTo>
                  <a:cubicBezTo>
                    <a:pt x="1813" y="2779"/>
                    <a:pt x="2779" y="1813"/>
                    <a:pt x="2779" y="623"/>
                  </a:cubicBezTo>
                  <a:lnTo>
                    <a:pt x="27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3290;p47">
              <a:extLst>
                <a:ext uri="{FF2B5EF4-FFF2-40B4-BE49-F238E27FC236}">
                  <a16:creationId xmlns:a16="http://schemas.microsoft.com/office/drawing/2014/main" id="{E57B3614-9607-37BD-BD61-8BA401D22C51}"/>
                </a:ext>
              </a:extLst>
            </p:cNvPr>
            <p:cNvSpPr/>
            <p:nvPr/>
          </p:nvSpPr>
          <p:spPr>
            <a:xfrm>
              <a:off x="7075687" y="3402639"/>
              <a:ext cx="65174" cy="65198"/>
            </a:xfrm>
            <a:custGeom>
              <a:avLst/>
              <a:gdLst/>
              <a:ahLst/>
              <a:cxnLst/>
              <a:rect l="l" t="t" r="r" b="b"/>
              <a:pathLst>
                <a:path w="2779" h="2780" extrusionOk="0">
                  <a:moveTo>
                    <a:pt x="1" y="1"/>
                  </a:moveTo>
                  <a:lnTo>
                    <a:pt x="1" y="623"/>
                  </a:lnTo>
                  <a:cubicBezTo>
                    <a:pt x="1" y="1813"/>
                    <a:pt x="966" y="2779"/>
                    <a:pt x="2157" y="2779"/>
                  </a:cubicBezTo>
                  <a:lnTo>
                    <a:pt x="2528" y="2779"/>
                  </a:lnTo>
                  <a:cubicBezTo>
                    <a:pt x="2666" y="2779"/>
                    <a:pt x="2779" y="2666"/>
                    <a:pt x="2779" y="2527"/>
                  </a:cubicBezTo>
                  <a:lnTo>
                    <a:pt x="2779" y="2156"/>
                  </a:lnTo>
                  <a:cubicBezTo>
                    <a:pt x="2779" y="965"/>
                    <a:pt x="1816"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3291;p47">
              <a:extLst>
                <a:ext uri="{FF2B5EF4-FFF2-40B4-BE49-F238E27FC236}">
                  <a16:creationId xmlns:a16="http://schemas.microsoft.com/office/drawing/2014/main" id="{3CCFC0E9-2AF3-F3E5-FFD8-ED3F58982447}"/>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3292;p47">
              <a:extLst>
                <a:ext uri="{FF2B5EF4-FFF2-40B4-BE49-F238E27FC236}">
                  <a16:creationId xmlns:a16="http://schemas.microsoft.com/office/drawing/2014/main" id="{433A30A3-36BA-EFB4-C62C-17BBC06F99E5}"/>
                </a:ext>
              </a:extLst>
            </p:cNvPr>
            <p:cNvSpPr/>
            <p:nvPr/>
          </p:nvSpPr>
          <p:spPr>
            <a:xfrm>
              <a:off x="6973036" y="3232233"/>
              <a:ext cx="126855" cy="52393"/>
            </a:xfrm>
            <a:custGeom>
              <a:avLst/>
              <a:gdLst/>
              <a:ahLst/>
              <a:cxnLst/>
              <a:rect l="l" t="t" r="r" b="b"/>
              <a:pathLst>
                <a:path w="5409" h="2234" extrusionOk="0">
                  <a:moveTo>
                    <a:pt x="2233" y="1"/>
                  </a:moveTo>
                  <a:cubicBezTo>
                    <a:pt x="1000" y="1"/>
                    <a:pt x="0" y="1000"/>
                    <a:pt x="0" y="2233"/>
                  </a:cubicBezTo>
                  <a:lnTo>
                    <a:pt x="5409" y="2233"/>
                  </a:lnTo>
                  <a:cubicBezTo>
                    <a:pt x="5409" y="1000"/>
                    <a:pt x="4408" y="1"/>
                    <a:pt x="3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293;p47">
              <a:extLst>
                <a:ext uri="{FF2B5EF4-FFF2-40B4-BE49-F238E27FC236}">
                  <a16:creationId xmlns:a16="http://schemas.microsoft.com/office/drawing/2014/main" id="{7B51B59C-FD67-1ED5-A889-E9E77047856D}"/>
                </a:ext>
              </a:extLst>
            </p:cNvPr>
            <p:cNvSpPr/>
            <p:nvPr/>
          </p:nvSpPr>
          <p:spPr>
            <a:xfrm>
              <a:off x="7068745" y="3396306"/>
              <a:ext cx="53214" cy="51666"/>
            </a:xfrm>
            <a:custGeom>
              <a:avLst/>
              <a:gdLst/>
              <a:ahLst/>
              <a:cxnLst/>
              <a:rect l="l" t="t" r="r" b="b"/>
              <a:pathLst>
                <a:path w="2269" h="2203" extrusionOk="0">
                  <a:moveTo>
                    <a:pt x="297" y="1"/>
                  </a:moveTo>
                  <a:cubicBezTo>
                    <a:pt x="228" y="1"/>
                    <a:pt x="159" y="27"/>
                    <a:pt x="107" y="80"/>
                  </a:cubicBezTo>
                  <a:cubicBezTo>
                    <a:pt x="1" y="186"/>
                    <a:pt x="2" y="357"/>
                    <a:pt x="107" y="461"/>
                  </a:cubicBezTo>
                  <a:lnTo>
                    <a:pt x="1783" y="2125"/>
                  </a:lnTo>
                  <a:cubicBezTo>
                    <a:pt x="1836" y="2176"/>
                    <a:pt x="1905" y="2202"/>
                    <a:pt x="1974" y="2202"/>
                  </a:cubicBezTo>
                  <a:cubicBezTo>
                    <a:pt x="2043" y="2202"/>
                    <a:pt x="2112" y="2176"/>
                    <a:pt x="2164" y="2123"/>
                  </a:cubicBezTo>
                  <a:cubicBezTo>
                    <a:pt x="2268" y="2017"/>
                    <a:pt x="2268" y="1846"/>
                    <a:pt x="2162" y="1742"/>
                  </a:cubicBezTo>
                  <a:lnTo>
                    <a:pt x="487" y="79"/>
                  </a:lnTo>
                  <a:cubicBezTo>
                    <a:pt x="434" y="27"/>
                    <a:pt x="365" y="1"/>
                    <a:pt x="297"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294;p47">
              <a:extLst>
                <a:ext uri="{FF2B5EF4-FFF2-40B4-BE49-F238E27FC236}">
                  <a16:creationId xmlns:a16="http://schemas.microsoft.com/office/drawing/2014/main" id="{FAC7E2F0-F881-F8D9-EB84-B08E3D9DF083}"/>
                </a:ext>
              </a:extLst>
            </p:cNvPr>
            <p:cNvSpPr/>
            <p:nvPr/>
          </p:nvSpPr>
          <p:spPr>
            <a:xfrm>
              <a:off x="6950662" y="3396306"/>
              <a:ext cx="53237" cy="51666"/>
            </a:xfrm>
            <a:custGeom>
              <a:avLst/>
              <a:gdLst/>
              <a:ahLst/>
              <a:cxnLst/>
              <a:rect l="l" t="t" r="r" b="b"/>
              <a:pathLst>
                <a:path w="2270" h="2203" extrusionOk="0">
                  <a:moveTo>
                    <a:pt x="1973" y="1"/>
                  </a:moveTo>
                  <a:cubicBezTo>
                    <a:pt x="1904" y="1"/>
                    <a:pt x="1835" y="27"/>
                    <a:pt x="1782" y="79"/>
                  </a:cubicBezTo>
                  <a:lnTo>
                    <a:pt x="107" y="1742"/>
                  </a:lnTo>
                  <a:cubicBezTo>
                    <a:pt x="1" y="1846"/>
                    <a:pt x="1" y="2017"/>
                    <a:pt x="106" y="2123"/>
                  </a:cubicBezTo>
                  <a:cubicBezTo>
                    <a:pt x="158" y="2176"/>
                    <a:pt x="227" y="2202"/>
                    <a:pt x="298" y="2202"/>
                  </a:cubicBezTo>
                  <a:cubicBezTo>
                    <a:pt x="365" y="2202"/>
                    <a:pt x="434" y="2176"/>
                    <a:pt x="486" y="2125"/>
                  </a:cubicBezTo>
                  <a:lnTo>
                    <a:pt x="2163" y="461"/>
                  </a:lnTo>
                  <a:cubicBezTo>
                    <a:pt x="2267" y="357"/>
                    <a:pt x="2270" y="186"/>
                    <a:pt x="2164" y="80"/>
                  </a:cubicBezTo>
                  <a:cubicBezTo>
                    <a:pt x="2111" y="27"/>
                    <a:pt x="2042" y="1"/>
                    <a:pt x="197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295;p47">
              <a:extLst>
                <a:ext uri="{FF2B5EF4-FFF2-40B4-BE49-F238E27FC236}">
                  <a16:creationId xmlns:a16="http://schemas.microsoft.com/office/drawing/2014/main" id="{2358876F-7403-A10D-2DE9-E1EC19F92EB7}"/>
                </a:ext>
              </a:extLst>
            </p:cNvPr>
            <p:cNvSpPr/>
            <p:nvPr/>
          </p:nvSpPr>
          <p:spPr>
            <a:xfrm>
              <a:off x="6964616" y="3284602"/>
              <a:ext cx="143670" cy="171227"/>
            </a:xfrm>
            <a:custGeom>
              <a:avLst/>
              <a:gdLst/>
              <a:ahLst/>
              <a:cxnLst/>
              <a:rect l="l" t="t" r="r" b="b"/>
              <a:pathLst>
                <a:path w="6126" h="7301" extrusionOk="0">
                  <a:moveTo>
                    <a:pt x="359" y="0"/>
                  </a:moveTo>
                  <a:lnTo>
                    <a:pt x="359" y="2232"/>
                  </a:lnTo>
                  <a:lnTo>
                    <a:pt x="0" y="3264"/>
                  </a:lnTo>
                  <a:lnTo>
                    <a:pt x="359" y="4296"/>
                  </a:lnTo>
                  <a:lnTo>
                    <a:pt x="359" y="4803"/>
                  </a:lnTo>
                  <a:cubicBezTo>
                    <a:pt x="359" y="6182"/>
                    <a:pt x="1478" y="7300"/>
                    <a:pt x="2858" y="7300"/>
                  </a:cubicBezTo>
                  <a:lnTo>
                    <a:pt x="3269" y="7300"/>
                  </a:lnTo>
                  <a:cubicBezTo>
                    <a:pt x="4649" y="7300"/>
                    <a:pt x="5768" y="6182"/>
                    <a:pt x="5768" y="4803"/>
                  </a:cubicBezTo>
                  <a:lnTo>
                    <a:pt x="5768" y="4296"/>
                  </a:lnTo>
                  <a:lnTo>
                    <a:pt x="6125" y="3264"/>
                  </a:lnTo>
                  <a:lnTo>
                    <a:pt x="5768" y="2232"/>
                  </a:lnTo>
                  <a:lnTo>
                    <a:pt x="5768" y="0"/>
                  </a:lnTo>
                  <a:close/>
                </a:path>
              </a:pathLst>
            </a:custGeom>
            <a:solidFill>
              <a:srgbClr val="FEE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296;p47">
              <a:extLst>
                <a:ext uri="{FF2B5EF4-FFF2-40B4-BE49-F238E27FC236}">
                  <a16:creationId xmlns:a16="http://schemas.microsoft.com/office/drawing/2014/main" id="{5A4C89FC-1016-D61C-2176-E3CC65241F2F}"/>
                </a:ext>
              </a:extLst>
            </p:cNvPr>
            <p:cNvSpPr/>
            <p:nvPr/>
          </p:nvSpPr>
          <p:spPr>
            <a:xfrm>
              <a:off x="6973036" y="3284602"/>
              <a:ext cx="76056" cy="171227"/>
            </a:xfrm>
            <a:custGeom>
              <a:avLst/>
              <a:gdLst/>
              <a:ahLst/>
              <a:cxnLst/>
              <a:rect l="l" t="t" r="r" b="b"/>
              <a:pathLst>
                <a:path w="3243" h="7301" extrusionOk="0">
                  <a:moveTo>
                    <a:pt x="0" y="0"/>
                  </a:moveTo>
                  <a:lnTo>
                    <a:pt x="0" y="4803"/>
                  </a:lnTo>
                  <a:cubicBezTo>
                    <a:pt x="0" y="6182"/>
                    <a:pt x="1119" y="7300"/>
                    <a:pt x="2499" y="7300"/>
                  </a:cubicBezTo>
                  <a:lnTo>
                    <a:pt x="2910" y="7300"/>
                  </a:lnTo>
                  <a:cubicBezTo>
                    <a:pt x="3023" y="7300"/>
                    <a:pt x="3135" y="7293"/>
                    <a:pt x="3242" y="7278"/>
                  </a:cubicBezTo>
                  <a:cubicBezTo>
                    <a:pt x="2019" y="7116"/>
                    <a:pt x="1079" y="6069"/>
                    <a:pt x="1079" y="4803"/>
                  </a:cubicBezTo>
                  <a:lnTo>
                    <a:pt x="1079" y="0"/>
                  </a:lnTo>
                  <a:close/>
                </a:path>
              </a:pathLst>
            </a:custGeom>
            <a:solidFill>
              <a:srgbClr val="FDD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297;p47">
              <a:extLst>
                <a:ext uri="{FF2B5EF4-FFF2-40B4-BE49-F238E27FC236}">
                  <a16:creationId xmlns:a16="http://schemas.microsoft.com/office/drawing/2014/main" id="{1CEA8C6C-EB47-9FBF-34F6-668B01FC929D}"/>
                </a:ext>
              </a:extLst>
            </p:cNvPr>
            <p:cNvSpPr/>
            <p:nvPr/>
          </p:nvSpPr>
          <p:spPr>
            <a:xfrm>
              <a:off x="7057418" y="3353670"/>
              <a:ext cx="12664" cy="20943"/>
            </a:xfrm>
            <a:custGeom>
              <a:avLst/>
              <a:gdLst/>
              <a:ahLst/>
              <a:cxnLst/>
              <a:rect l="l" t="t" r="r" b="b"/>
              <a:pathLst>
                <a:path w="540" h="893" extrusionOk="0">
                  <a:moveTo>
                    <a:pt x="270" y="0"/>
                  </a:moveTo>
                  <a:cubicBezTo>
                    <a:pt x="121" y="0"/>
                    <a:pt x="1" y="121"/>
                    <a:pt x="1" y="269"/>
                  </a:cubicBezTo>
                  <a:lnTo>
                    <a:pt x="1" y="623"/>
                  </a:lnTo>
                  <a:cubicBezTo>
                    <a:pt x="1" y="772"/>
                    <a:pt x="121"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298;p47">
              <a:extLst>
                <a:ext uri="{FF2B5EF4-FFF2-40B4-BE49-F238E27FC236}">
                  <a16:creationId xmlns:a16="http://schemas.microsoft.com/office/drawing/2014/main" id="{D62553BF-62A7-1904-1296-481182E02D97}"/>
                </a:ext>
              </a:extLst>
            </p:cNvPr>
            <p:cNvSpPr/>
            <p:nvPr/>
          </p:nvSpPr>
          <p:spPr>
            <a:xfrm>
              <a:off x="7002938" y="3353670"/>
              <a:ext cx="12688" cy="20943"/>
            </a:xfrm>
            <a:custGeom>
              <a:avLst/>
              <a:gdLst/>
              <a:ahLst/>
              <a:cxnLst/>
              <a:rect l="l" t="t" r="r" b="b"/>
              <a:pathLst>
                <a:path w="541" h="893" extrusionOk="0">
                  <a:moveTo>
                    <a:pt x="270" y="0"/>
                  </a:moveTo>
                  <a:cubicBezTo>
                    <a:pt x="122" y="0"/>
                    <a:pt x="1" y="121"/>
                    <a:pt x="1" y="269"/>
                  </a:cubicBezTo>
                  <a:lnTo>
                    <a:pt x="1" y="623"/>
                  </a:lnTo>
                  <a:cubicBezTo>
                    <a:pt x="1" y="772"/>
                    <a:pt x="122" y="892"/>
                    <a:pt x="270" y="892"/>
                  </a:cubicBezTo>
                  <a:cubicBezTo>
                    <a:pt x="418" y="892"/>
                    <a:pt x="540" y="772"/>
                    <a:pt x="540" y="623"/>
                  </a:cubicBezTo>
                  <a:lnTo>
                    <a:pt x="540" y="269"/>
                  </a:lnTo>
                  <a:cubicBezTo>
                    <a:pt x="540" y="121"/>
                    <a:pt x="418" y="0"/>
                    <a:pt x="270"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299;p47">
              <a:extLst>
                <a:ext uri="{FF2B5EF4-FFF2-40B4-BE49-F238E27FC236}">
                  <a16:creationId xmlns:a16="http://schemas.microsoft.com/office/drawing/2014/main" id="{88E0EFB2-BFC1-6B0C-A791-DD208E5F0C61}"/>
                </a:ext>
              </a:extLst>
            </p:cNvPr>
            <p:cNvSpPr/>
            <p:nvPr/>
          </p:nvSpPr>
          <p:spPr>
            <a:xfrm>
              <a:off x="7014265" y="3396330"/>
              <a:ext cx="44349" cy="28495"/>
            </a:xfrm>
            <a:custGeom>
              <a:avLst/>
              <a:gdLst/>
              <a:ahLst/>
              <a:cxnLst/>
              <a:rect l="l" t="t" r="r" b="b"/>
              <a:pathLst>
                <a:path w="1891" h="1215" extrusionOk="0">
                  <a:moveTo>
                    <a:pt x="270" y="0"/>
                  </a:moveTo>
                  <a:cubicBezTo>
                    <a:pt x="122" y="0"/>
                    <a:pt x="1" y="121"/>
                    <a:pt x="1" y="270"/>
                  </a:cubicBezTo>
                  <a:cubicBezTo>
                    <a:pt x="1" y="790"/>
                    <a:pt x="425" y="1214"/>
                    <a:pt x="945" y="1214"/>
                  </a:cubicBezTo>
                  <a:cubicBezTo>
                    <a:pt x="1468" y="1214"/>
                    <a:pt x="1891" y="790"/>
                    <a:pt x="1891" y="270"/>
                  </a:cubicBezTo>
                  <a:cubicBezTo>
                    <a:pt x="1891" y="121"/>
                    <a:pt x="1772" y="0"/>
                    <a:pt x="1622" y="0"/>
                  </a:cubicBezTo>
                  <a:cubicBezTo>
                    <a:pt x="1472" y="0"/>
                    <a:pt x="1353" y="121"/>
                    <a:pt x="1353" y="270"/>
                  </a:cubicBezTo>
                  <a:cubicBezTo>
                    <a:pt x="1353" y="493"/>
                    <a:pt x="1170" y="676"/>
                    <a:pt x="945" y="676"/>
                  </a:cubicBezTo>
                  <a:cubicBezTo>
                    <a:pt x="722" y="676"/>
                    <a:pt x="540" y="493"/>
                    <a:pt x="540" y="270"/>
                  </a:cubicBezTo>
                  <a:cubicBezTo>
                    <a:pt x="540" y="121"/>
                    <a:pt x="418" y="0"/>
                    <a:pt x="270" y="0"/>
                  </a:cubicBezTo>
                  <a:close/>
                </a:path>
              </a:pathLst>
            </a:custGeom>
            <a:solidFill>
              <a:srgbClr val="F9A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300;p47">
              <a:extLst>
                <a:ext uri="{FF2B5EF4-FFF2-40B4-BE49-F238E27FC236}">
                  <a16:creationId xmlns:a16="http://schemas.microsoft.com/office/drawing/2014/main" id="{EE214A91-2161-8F49-D33F-F808F9011D0A}"/>
                </a:ext>
              </a:extLst>
            </p:cNvPr>
            <p:cNvSpPr/>
            <p:nvPr/>
          </p:nvSpPr>
          <p:spPr>
            <a:xfrm>
              <a:off x="6957932" y="3486552"/>
              <a:ext cx="26196" cy="68223"/>
            </a:xfrm>
            <a:custGeom>
              <a:avLst/>
              <a:gdLst/>
              <a:ahLst/>
              <a:cxnLst/>
              <a:rect l="l" t="t" r="r" b="b"/>
              <a:pathLst>
                <a:path w="1117" h="2909" extrusionOk="0">
                  <a:moveTo>
                    <a:pt x="1117" y="0"/>
                  </a:moveTo>
                  <a:lnTo>
                    <a:pt x="1" y="409"/>
                  </a:lnTo>
                  <a:lnTo>
                    <a:pt x="1" y="2909"/>
                  </a:lnTo>
                  <a:lnTo>
                    <a:pt x="1117" y="2909"/>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301;p47">
              <a:extLst>
                <a:ext uri="{FF2B5EF4-FFF2-40B4-BE49-F238E27FC236}">
                  <a16:creationId xmlns:a16="http://schemas.microsoft.com/office/drawing/2014/main" id="{8F3E032C-9867-3660-C983-83FEBF58740F}"/>
                </a:ext>
              </a:extLst>
            </p:cNvPr>
            <p:cNvSpPr/>
            <p:nvPr/>
          </p:nvSpPr>
          <p:spPr>
            <a:xfrm>
              <a:off x="7088774" y="3486552"/>
              <a:ext cx="26220" cy="68223"/>
            </a:xfrm>
            <a:custGeom>
              <a:avLst/>
              <a:gdLst/>
              <a:ahLst/>
              <a:cxnLst/>
              <a:rect l="l" t="t" r="r" b="b"/>
              <a:pathLst>
                <a:path w="1118" h="2909" extrusionOk="0">
                  <a:moveTo>
                    <a:pt x="1" y="0"/>
                  </a:moveTo>
                  <a:lnTo>
                    <a:pt x="1" y="2909"/>
                  </a:lnTo>
                  <a:lnTo>
                    <a:pt x="1117" y="2909"/>
                  </a:lnTo>
                  <a:lnTo>
                    <a:pt x="1117" y="409"/>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302;p47">
              <a:extLst>
                <a:ext uri="{FF2B5EF4-FFF2-40B4-BE49-F238E27FC236}">
                  <a16:creationId xmlns:a16="http://schemas.microsoft.com/office/drawing/2014/main" id="{530F76D3-77F2-D8CC-061E-34C55289FBE8}"/>
                </a:ext>
              </a:extLst>
            </p:cNvPr>
            <p:cNvSpPr/>
            <p:nvPr/>
          </p:nvSpPr>
          <p:spPr>
            <a:xfrm>
              <a:off x="7036428" y="3284602"/>
              <a:ext cx="63462" cy="52346"/>
            </a:xfrm>
            <a:custGeom>
              <a:avLst/>
              <a:gdLst/>
              <a:ahLst/>
              <a:cxnLst/>
              <a:rect l="l" t="t" r="r" b="b"/>
              <a:pathLst>
                <a:path w="2706" h="2232" extrusionOk="0">
                  <a:moveTo>
                    <a:pt x="0" y="0"/>
                  </a:moveTo>
                  <a:cubicBezTo>
                    <a:pt x="0" y="1232"/>
                    <a:pt x="1000" y="2232"/>
                    <a:pt x="2233" y="2232"/>
                  </a:cubicBezTo>
                  <a:lnTo>
                    <a:pt x="2706" y="2232"/>
                  </a:lnTo>
                  <a:lnTo>
                    <a:pt x="2706" y="0"/>
                  </a:ln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303;p47">
              <a:extLst>
                <a:ext uri="{FF2B5EF4-FFF2-40B4-BE49-F238E27FC236}">
                  <a16:creationId xmlns:a16="http://schemas.microsoft.com/office/drawing/2014/main" id="{CBDC4160-090D-8971-0D93-F2D37EEEFFFE}"/>
                </a:ext>
              </a:extLst>
            </p:cNvPr>
            <p:cNvSpPr/>
            <p:nvPr/>
          </p:nvSpPr>
          <p:spPr>
            <a:xfrm>
              <a:off x="6973036" y="3284602"/>
              <a:ext cx="63416" cy="52346"/>
            </a:xfrm>
            <a:custGeom>
              <a:avLst/>
              <a:gdLst/>
              <a:ahLst/>
              <a:cxnLst/>
              <a:rect l="l" t="t" r="r" b="b"/>
              <a:pathLst>
                <a:path w="2704" h="2232" extrusionOk="0">
                  <a:moveTo>
                    <a:pt x="0" y="0"/>
                  </a:moveTo>
                  <a:lnTo>
                    <a:pt x="0" y="2232"/>
                  </a:lnTo>
                  <a:lnTo>
                    <a:pt x="473" y="2232"/>
                  </a:lnTo>
                  <a:cubicBezTo>
                    <a:pt x="1705" y="2232"/>
                    <a:pt x="2703" y="1232"/>
                    <a:pt x="2703" y="0"/>
                  </a:cubicBezTo>
                  <a:close/>
                </a:path>
              </a:pathLst>
            </a:custGeom>
            <a:solidFill>
              <a:srgbClr val="406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304;p47">
              <a:extLst>
                <a:ext uri="{FF2B5EF4-FFF2-40B4-BE49-F238E27FC236}">
                  <a16:creationId xmlns:a16="http://schemas.microsoft.com/office/drawing/2014/main" id="{4FF47950-CEB6-7E1E-7C0F-18FAA315BC62}"/>
                </a:ext>
              </a:extLst>
            </p:cNvPr>
            <p:cNvSpPr/>
            <p:nvPr/>
          </p:nvSpPr>
          <p:spPr>
            <a:xfrm>
              <a:off x="6973036" y="3284602"/>
              <a:ext cx="25305" cy="52346"/>
            </a:xfrm>
            <a:custGeom>
              <a:avLst/>
              <a:gdLst/>
              <a:ahLst/>
              <a:cxnLst/>
              <a:rect l="l" t="t" r="r" b="b"/>
              <a:pathLst>
                <a:path w="1079" h="2232" extrusionOk="0">
                  <a:moveTo>
                    <a:pt x="0" y="0"/>
                  </a:moveTo>
                  <a:lnTo>
                    <a:pt x="0" y="2232"/>
                  </a:lnTo>
                  <a:lnTo>
                    <a:pt x="473" y="2232"/>
                  </a:lnTo>
                  <a:cubicBezTo>
                    <a:pt x="682" y="2232"/>
                    <a:pt x="884" y="2203"/>
                    <a:pt x="1079" y="2149"/>
                  </a:cubicBezTo>
                  <a:lnTo>
                    <a:pt x="10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305;p47">
              <a:extLst>
                <a:ext uri="{FF2B5EF4-FFF2-40B4-BE49-F238E27FC236}">
                  <a16:creationId xmlns:a16="http://schemas.microsoft.com/office/drawing/2014/main" id="{7B96875A-93FC-3EF2-EE80-ACFFAFB2086A}"/>
                </a:ext>
              </a:extLst>
            </p:cNvPr>
            <p:cNvSpPr/>
            <p:nvPr/>
          </p:nvSpPr>
          <p:spPr>
            <a:xfrm>
              <a:off x="6944846" y="3258429"/>
              <a:ext cx="183234" cy="104715"/>
            </a:xfrm>
            <a:custGeom>
              <a:avLst/>
              <a:gdLst/>
              <a:ahLst/>
              <a:cxnLst/>
              <a:rect l="l" t="t" r="r" b="b"/>
              <a:pathLst>
                <a:path w="7813" h="4465" extrusionOk="0">
                  <a:moveTo>
                    <a:pt x="3742" y="0"/>
                  </a:moveTo>
                  <a:cubicBezTo>
                    <a:pt x="1677" y="0"/>
                    <a:pt x="0" y="1676"/>
                    <a:pt x="0" y="3743"/>
                  </a:cubicBezTo>
                  <a:lnTo>
                    <a:pt x="0" y="4464"/>
                  </a:lnTo>
                  <a:lnTo>
                    <a:pt x="1202" y="4464"/>
                  </a:lnTo>
                  <a:lnTo>
                    <a:pt x="1202" y="3367"/>
                  </a:lnTo>
                  <a:cubicBezTo>
                    <a:pt x="1202" y="2124"/>
                    <a:pt x="2211" y="1116"/>
                    <a:pt x="3454" y="1116"/>
                  </a:cubicBezTo>
                  <a:lnTo>
                    <a:pt x="4359" y="1116"/>
                  </a:lnTo>
                  <a:cubicBezTo>
                    <a:pt x="5601" y="1116"/>
                    <a:pt x="6611" y="2124"/>
                    <a:pt x="6611" y="3367"/>
                  </a:cubicBezTo>
                  <a:lnTo>
                    <a:pt x="6611" y="4464"/>
                  </a:lnTo>
                  <a:lnTo>
                    <a:pt x="7812" y="4464"/>
                  </a:lnTo>
                  <a:lnTo>
                    <a:pt x="7812" y="3743"/>
                  </a:lnTo>
                  <a:cubicBezTo>
                    <a:pt x="7812" y="1676"/>
                    <a:pt x="6136" y="0"/>
                    <a:pt x="4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306;p47">
              <a:extLst>
                <a:ext uri="{FF2B5EF4-FFF2-40B4-BE49-F238E27FC236}">
                  <a16:creationId xmlns:a16="http://schemas.microsoft.com/office/drawing/2014/main" id="{D8C7D7EE-B4F5-97B7-612F-49AEFF59569A}"/>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307;p47">
              <a:extLst>
                <a:ext uri="{FF2B5EF4-FFF2-40B4-BE49-F238E27FC236}">
                  <a16:creationId xmlns:a16="http://schemas.microsoft.com/office/drawing/2014/main" id="{A9F2FECA-CD74-52B8-FCDF-EE0AC294F512}"/>
                </a:ext>
              </a:extLst>
            </p:cNvPr>
            <p:cNvSpPr/>
            <p:nvPr/>
          </p:nvSpPr>
          <p:spPr>
            <a:xfrm>
              <a:off x="6942735" y="3336925"/>
              <a:ext cx="30324" cy="48453"/>
            </a:xfrm>
            <a:custGeom>
              <a:avLst/>
              <a:gdLst/>
              <a:ahLst/>
              <a:cxnLst/>
              <a:rect l="l" t="t" r="r" b="b"/>
              <a:pathLst>
                <a:path w="1293" h="2066" extrusionOk="0">
                  <a:moveTo>
                    <a:pt x="751" y="1"/>
                  </a:moveTo>
                  <a:cubicBezTo>
                    <a:pt x="338" y="1"/>
                    <a:pt x="0" y="337"/>
                    <a:pt x="0" y="752"/>
                  </a:cubicBezTo>
                  <a:lnTo>
                    <a:pt x="0" y="1314"/>
                  </a:lnTo>
                  <a:cubicBezTo>
                    <a:pt x="0" y="1729"/>
                    <a:pt x="338" y="2065"/>
                    <a:pt x="751" y="2065"/>
                  </a:cubicBezTo>
                  <a:lnTo>
                    <a:pt x="1292" y="2065"/>
                  </a:lnTo>
                  <a:lnTo>
                    <a:pt x="1292" y="1"/>
                  </a:ln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308;p47">
              <a:extLst>
                <a:ext uri="{FF2B5EF4-FFF2-40B4-BE49-F238E27FC236}">
                  <a16:creationId xmlns:a16="http://schemas.microsoft.com/office/drawing/2014/main" id="{56792364-E110-737B-3A10-7A6CE7E2007C}"/>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309;p47">
              <a:extLst>
                <a:ext uri="{FF2B5EF4-FFF2-40B4-BE49-F238E27FC236}">
                  <a16:creationId xmlns:a16="http://schemas.microsoft.com/office/drawing/2014/main" id="{FA7A6435-B253-2D6C-672C-4AFD371D4634}"/>
                </a:ext>
              </a:extLst>
            </p:cNvPr>
            <p:cNvSpPr/>
            <p:nvPr/>
          </p:nvSpPr>
          <p:spPr>
            <a:xfrm>
              <a:off x="7099867" y="3336925"/>
              <a:ext cx="30324" cy="48453"/>
            </a:xfrm>
            <a:custGeom>
              <a:avLst/>
              <a:gdLst/>
              <a:ahLst/>
              <a:cxnLst/>
              <a:rect l="l" t="t" r="r" b="b"/>
              <a:pathLst>
                <a:path w="1293" h="2066" extrusionOk="0">
                  <a:moveTo>
                    <a:pt x="1" y="1"/>
                  </a:moveTo>
                  <a:lnTo>
                    <a:pt x="1" y="2065"/>
                  </a:lnTo>
                  <a:lnTo>
                    <a:pt x="540" y="2065"/>
                  </a:lnTo>
                  <a:cubicBezTo>
                    <a:pt x="956" y="2065"/>
                    <a:pt x="1293" y="1729"/>
                    <a:pt x="1293" y="1314"/>
                  </a:cubicBezTo>
                  <a:lnTo>
                    <a:pt x="1293" y="752"/>
                  </a:lnTo>
                  <a:cubicBezTo>
                    <a:pt x="1293" y="337"/>
                    <a:pt x="956" y="1"/>
                    <a:pt x="540" y="1"/>
                  </a:cubicBezTo>
                  <a:close/>
                </a:path>
              </a:pathLst>
            </a:custGeom>
            <a:solidFill>
              <a:srgbClr val="FBC5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310;p47">
              <a:extLst>
                <a:ext uri="{FF2B5EF4-FFF2-40B4-BE49-F238E27FC236}">
                  <a16:creationId xmlns:a16="http://schemas.microsoft.com/office/drawing/2014/main" id="{AE8633FF-A185-8A86-13F2-46319A30E7E6}"/>
                </a:ext>
              </a:extLst>
            </p:cNvPr>
            <p:cNvSpPr/>
            <p:nvPr/>
          </p:nvSpPr>
          <p:spPr>
            <a:xfrm>
              <a:off x="6931759" y="3546309"/>
              <a:ext cx="209407" cy="104715"/>
            </a:xfrm>
            <a:custGeom>
              <a:avLst/>
              <a:gdLst/>
              <a:ahLst/>
              <a:cxnLst/>
              <a:rect l="l" t="t" r="r" b="b"/>
              <a:pathLst>
                <a:path w="8929" h="4465" extrusionOk="0">
                  <a:moveTo>
                    <a:pt x="780" y="1"/>
                  </a:moveTo>
                  <a:cubicBezTo>
                    <a:pt x="653" y="1"/>
                    <a:pt x="546" y="96"/>
                    <a:pt x="531" y="222"/>
                  </a:cubicBezTo>
                  <a:lnTo>
                    <a:pt x="0" y="4465"/>
                  </a:lnTo>
                  <a:lnTo>
                    <a:pt x="8928" y="4465"/>
                  </a:lnTo>
                  <a:lnTo>
                    <a:pt x="8398" y="222"/>
                  </a:lnTo>
                  <a:cubicBezTo>
                    <a:pt x="8382" y="96"/>
                    <a:pt x="8275" y="1"/>
                    <a:pt x="8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3311;p47">
              <a:extLst>
                <a:ext uri="{FF2B5EF4-FFF2-40B4-BE49-F238E27FC236}">
                  <a16:creationId xmlns:a16="http://schemas.microsoft.com/office/drawing/2014/main" id="{09DDF0D3-1F18-0481-3FC6-1EBA42F499A3}"/>
                </a:ext>
              </a:extLst>
            </p:cNvPr>
            <p:cNvSpPr/>
            <p:nvPr/>
          </p:nvSpPr>
          <p:spPr>
            <a:xfrm>
              <a:off x="6931759" y="3546309"/>
              <a:ext cx="43622" cy="104715"/>
            </a:xfrm>
            <a:custGeom>
              <a:avLst/>
              <a:gdLst/>
              <a:ahLst/>
              <a:cxnLst/>
              <a:rect l="l" t="t" r="r" b="b"/>
              <a:pathLst>
                <a:path w="1860" h="4465" extrusionOk="0">
                  <a:moveTo>
                    <a:pt x="780" y="1"/>
                  </a:moveTo>
                  <a:cubicBezTo>
                    <a:pt x="653" y="1"/>
                    <a:pt x="546" y="96"/>
                    <a:pt x="531" y="222"/>
                  </a:cubicBezTo>
                  <a:lnTo>
                    <a:pt x="0" y="4465"/>
                  </a:lnTo>
                  <a:lnTo>
                    <a:pt x="1076" y="4465"/>
                  </a:lnTo>
                  <a:lnTo>
                    <a:pt x="1608" y="222"/>
                  </a:lnTo>
                  <a:cubicBezTo>
                    <a:pt x="1625" y="96"/>
                    <a:pt x="1731" y="1"/>
                    <a:pt x="1859"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312;p47">
              <a:extLst>
                <a:ext uri="{FF2B5EF4-FFF2-40B4-BE49-F238E27FC236}">
                  <a16:creationId xmlns:a16="http://schemas.microsoft.com/office/drawing/2014/main" id="{3765C66C-3EF3-EDDD-82B5-012672D6AD0F}"/>
                </a:ext>
              </a:extLst>
            </p:cNvPr>
            <p:cNvSpPr/>
            <p:nvPr/>
          </p:nvSpPr>
          <p:spPr>
            <a:xfrm>
              <a:off x="6977796" y="3592346"/>
              <a:ext cx="117333" cy="12688"/>
            </a:xfrm>
            <a:custGeom>
              <a:avLst/>
              <a:gdLst/>
              <a:ahLst/>
              <a:cxnLst/>
              <a:rect l="l" t="t" r="r" b="b"/>
              <a:pathLst>
                <a:path w="5003" h="541" extrusionOk="0">
                  <a:moveTo>
                    <a:pt x="270" y="1"/>
                  </a:moveTo>
                  <a:cubicBezTo>
                    <a:pt x="119" y="1"/>
                    <a:pt x="0" y="121"/>
                    <a:pt x="0" y="270"/>
                  </a:cubicBezTo>
                  <a:cubicBezTo>
                    <a:pt x="0" y="418"/>
                    <a:pt x="119" y="540"/>
                    <a:pt x="270" y="540"/>
                  </a:cubicBezTo>
                  <a:lnTo>
                    <a:pt x="4733" y="540"/>
                  </a:lnTo>
                  <a:cubicBezTo>
                    <a:pt x="4882" y="540"/>
                    <a:pt x="5002" y="418"/>
                    <a:pt x="5002" y="270"/>
                  </a:cubicBezTo>
                  <a:cubicBezTo>
                    <a:pt x="5002" y="121"/>
                    <a:pt x="4882" y="1"/>
                    <a:pt x="4733"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1" name="Google Shape;1241;p43">
            <a:extLst>
              <a:ext uri="{FF2B5EF4-FFF2-40B4-BE49-F238E27FC236}">
                <a16:creationId xmlns:a16="http://schemas.microsoft.com/office/drawing/2014/main" id="{AA4E170D-197A-1079-3218-6D70C3231FD4}"/>
              </a:ext>
            </a:extLst>
          </p:cNvPr>
          <p:cNvSpPr txBox="1">
            <a:spLocks/>
          </p:cNvSpPr>
          <p:nvPr/>
        </p:nvSpPr>
        <p:spPr>
          <a:xfrm>
            <a:off x="5649858" y="2846782"/>
            <a:ext cx="3119937" cy="9230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ES" sz="1400" dirty="0"/>
              <a:t>Personas jóvenes entre los 16 y 28 años de edad pueden acceder a este programa</a:t>
            </a:r>
          </a:p>
        </p:txBody>
      </p:sp>
      <p:grpSp>
        <p:nvGrpSpPr>
          <p:cNvPr id="32" name="Google Shape;1250;p43">
            <a:extLst>
              <a:ext uri="{FF2B5EF4-FFF2-40B4-BE49-F238E27FC236}">
                <a16:creationId xmlns:a16="http://schemas.microsoft.com/office/drawing/2014/main" id="{2911686C-3B0B-AAF0-1104-344C21916397}"/>
              </a:ext>
            </a:extLst>
          </p:cNvPr>
          <p:cNvGrpSpPr/>
          <p:nvPr/>
        </p:nvGrpSpPr>
        <p:grpSpPr>
          <a:xfrm>
            <a:off x="7640201" y="3690159"/>
            <a:ext cx="1593584" cy="1546409"/>
            <a:chOff x="218700" y="256375"/>
            <a:chExt cx="804800" cy="780975"/>
          </a:xfrm>
        </p:grpSpPr>
        <p:sp>
          <p:nvSpPr>
            <p:cNvPr id="33" name="Google Shape;1251;p43">
              <a:extLst>
                <a:ext uri="{FF2B5EF4-FFF2-40B4-BE49-F238E27FC236}">
                  <a16:creationId xmlns:a16="http://schemas.microsoft.com/office/drawing/2014/main" id="{738BC698-FBCC-4829-1F26-7754E3B86B6D}"/>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252;p43">
              <a:extLst>
                <a:ext uri="{FF2B5EF4-FFF2-40B4-BE49-F238E27FC236}">
                  <a16:creationId xmlns:a16="http://schemas.microsoft.com/office/drawing/2014/main" id="{1CABA96F-86F7-1283-A703-B709BEB516CB}"/>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253;p43">
              <a:extLst>
                <a:ext uri="{FF2B5EF4-FFF2-40B4-BE49-F238E27FC236}">
                  <a16:creationId xmlns:a16="http://schemas.microsoft.com/office/drawing/2014/main" id="{851AD0EF-2E73-77E1-B840-DBCD3919F44C}"/>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254;p43">
              <a:extLst>
                <a:ext uri="{FF2B5EF4-FFF2-40B4-BE49-F238E27FC236}">
                  <a16:creationId xmlns:a16="http://schemas.microsoft.com/office/drawing/2014/main" id="{1C6E4518-90EA-9A4B-A74B-4CBD181D4188}"/>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255;p43">
              <a:extLst>
                <a:ext uri="{FF2B5EF4-FFF2-40B4-BE49-F238E27FC236}">
                  <a16:creationId xmlns:a16="http://schemas.microsoft.com/office/drawing/2014/main" id="{6F46BA1A-E342-6793-E091-39EB82CFED02}"/>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256;p43">
              <a:extLst>
                <a:ext uri="{FF2B5EF4-FFF2-40B4-BE49-F238E27FC236}">
                  <a16:creationId xmlns:a16="http://schemas.microsoft.com/office/drawing/2014/main" id="{41082AA5-E368-8B59-E4AB-B0A00CBA3792}"/>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257;p43">
              <a:extLst>
                <a:ext uri="{FF2B5EF4-FFF2-40B4-BE49-F238E27FC236}">
                  <a16:creationId xmlns:a16="http://schemas.microsoft.com/office/drawing/2014/main" id="{5328E7C5-B139-C330-853A-01B4AEFD7062}"/>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258;p43">
              <a:extLst>
                <a:ext uri="{FF2B5EF4-FFF2-40B4-BE49-F238E27FC236}">
                  <a16:creationId xmlns:a16="http://schemas.microsoft.com/office/drawing/2014/main" id="{E6B73631-67C9-0D7E-EA78-D89AB49DF4DB}"/>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259;p43">
              <a:extLst>
                <a:ext uri="{FF2B5EF4-FFF2-40B4-BE49-F238E27FC236}">
                  <a16:creationId xmlns:a16="http://schemas.microsoft.com/office/drawing/2014/main" id="{62E9C3E9-46A4-F2E2-09CC-3DE823C5F364}"/>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260;p43">
              <a:extLst>
                <a:ext uri="{FF2B5EF4-FFF2-40B4-BE49-F238E27FC236}">
                  <a16:creationId xmlns:a16="http://schemas.microsoft.com/office/drawing/2014/main" id="{CCBA8CA1-6B3B-EB15-89DF-F32C50A0110E}"/>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1261;p43">
              <a:extLst>
                <a:ext uri="{FF2B5EF4-FFF2-40B4-BE49-F238E27FC236}">
                  <a16:creationId xmlns:a16="http://schemas.microsoft.com/office/drawing/2014/main" id="{7462D4A7-BC8E-674C-FDB9-17D26D43B8EA}"/>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1262;p43">
              <a:extLst>
                <a:ext uri="{FF2B5EF4-FFF2-40B4-BE49-F238E27FC236}">
                  <a16:creationId xmlns:a16="http://schemas.microsoft.com/office/drawing/2014/main" id="{2BC397B8-8D95-0B77-4C99-68EB87FE2C68}"/>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1263;p43">
              <a:extLst>
                <a:ext uri="{FF2B5EF4-FFF2-40B4-BE49-F238E27FC236}">
                  <a16:creationId xmlns:a16="http://schemas.microsoft.com/office/drawing/2014/main" id="{ECD9824A-CD7E-D9CE-B537-7ECAC98C5D87}"/>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264;p43">
              <a:extLst>
                <a:ext uri="{FF2B5EF4-FFF2-40B4-BE49-F238E27FC236}">
                  <a16:creationId xmlns:a16="http://schemas.microsoft.com/office/drawing/2014/main" id="{804E78E9-31B6-0AB3-D7B3-9FDF4522C994}"/>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1265;p43">
              <a:extLst>
                <a:ext uri="{FF2B5EF4-FFF2-40B4-BE49-F238E27FC236}">
                  <a16:creationId xmlns:a16="http://schemas.microsoft.com/office/drawing/2014/main" id="{79C3D52F-F0BC-7CAC-6B73-3FD454CB816F}"/>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1266;p43">
              <a:extLst>
                <a:ext uri="{FF2B5EF4-FFF2-40B4-BE49-F238E27FC236}">
                  <a16:creationId xmlns:a16="http://schemas.microsoft.com/office/drawing/2014/main" id="{0A62BF11-920C-BCE5-2A2F-6DD20FB1D815}"/>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0" name="Rectángulo 49">
            <a:extLst>
              <a:ext uri="{FF2B5EF4-FFF2-40B4-BE49-F238E27FC236}">
                <a16:creationId xmlns:a16="http://schemas.microsoft.com/office/drawing/2014/main" id="{CC4AFC51-1FA2-BA23-C196-CEE11FE20995}"/>
              </a:ext>
            </a:extLst>
          </p:cNvPr>
          <p:cNvSpPr/>
          <p:nvPr/>
        </p:nvSpPr>
        <p:spPr>
          <a:xfrm>
            <a:off x="389537" y="1618368"/>
            <a:ext cx="4982234" cy="30074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solidFill>
                  <a:schemeClr val="accent5"/>
                </a:solidFill>
                <a:latin typeface="Roboto"/>
                <a:ea typeface="Roboto"/>
                <a:cs typeface="Roboto"/>
                <a:sym typeface="Roboto"/>
              </a:rPr>
              <a:t>1.Contactar con la agencia por medio de comunicación escrita, telefónica, línea de </a:t>
            </a:r>
            <a:r>
              <a:rPr lang="es-ES" sz="1200" dirty="0" err="1">
                <a:solidFill>
                  <a:schemeClr val="accent5"/>
                </a:solidFill>
                <a:latin typeface="Roboto"/>
                <a:ea typeface="Roboto"/>
                <a:cs typeface="Roboto"/>
                <a:sym typeface="Roboto"/>
              </a:rPr>
              <a:t>whatsapp</a:t>
            </a:r>
            <a:r>
              <a:rPr lang="es-ES" sz="1200" dirty="0">
                <a:solidFill>
                  <a:schemeClr val="accent5"/>
                </a:solidFill>
                <a:latin typeface="Roboto"/>
                <a:ea typeface="Roboto"/>
                <a:cs typeface="Roboto"/>
                <a:sym typeface="Roboto"/>
              </a:rPr>
              <a:t>, virtual y/o presencial. Se realiza una caracterización del ciudadano/a interesado/a en alguno de los servicios. </a:t>
            </a:r>
          </a:p>
          <a:p>
            <a:pPr algn="just"/>
            <a:endParaRPr lang="es-ES" sz="1200" dirty="0">
              <a:solidFill>
                <a:schemeClr val="accent5"/>
              </a:solidFill>
              <a:latin typeface="Roboto"/>
              <a:ea typeface="Roboto"/>
              <a:cs typeface="Roboto"/>
              <a:sym typeface="Roboto"/>
            </a:endParaRPr>
          </a:p>
          <a:p>
            <a:pPr algn="just"/>
            <a:r>
              <a:rPr lang="es-ES" sz="1200" dirty="0">
                <a:solidFill>
                  <a:schemeClr val="accent5"/>
                </a:solidFill>
                <a:latin typeface="Roboto"/>
                <a:ea typeface="Roboto"/>
                <a:cs typeface="Roboto"/>
                <a:sym typeface="Roboto"/>
              </a:rPr>
              <a:t>2. Se registra la solicitud del o la ciudadano/a y dependiendo el trámite se le orientará por el mismo medio de contacto inicial el tiempo y los pasos a seguir.</a:t>
            </a:r>
          </a:p>
          <a:p>
            <a:pPr algn="just"/>
            <a:endParaRPr lang="es-ES" sz="1200" dirty="0">
              <a:solidFill>
                <a:schemeClr val="accent5"/>
              </a:solidFill>
              <a:latin typeface="Roboto"/>
              <a:ea typeface="Roboto"/>
              <a:cs typeface="Roboto"/>
              <a:sym typeface="Roboto"/>
            </a:endParaRPr>
          </a:p>
          <a:p>
            <a:pPr marL="0" lvl="0" indent="0" algn="just" rtl="0">
              <a:spcBef>
                <a:spcPts val="0"/>
              </a:spcBef>
              <a:spcAft>
                <a:spcPts val="0"/>
              </a:spcAft>
              <a:buNone/>
            </a:pPr>
            <a:r>
              <a:rPr lang="es-ES" sz="1200" dirty="0">
                <a:solidFill>
                  <a:schemeClr val="accent5"/>
                </a:solidFill>
                <a:latin typeface="Roboto"/>
                <a:ea typeface="Roboto"/>
                <a:cs typeface="Roboto"/>
                <a:sym typeface="Roboto"/>
              </a:rPr>
              <a:t>3. Verificación de los datos suministrados a la Agencia (este es un proceso interno). </a:t>
            </a:r>
          </a:p>
          <a:p>
            <a:pPr marL="0" lvl="0" indent="0" algn="just" rtl="0">
              <a:spcBef>
                <a:spcPts val="0"/>
              </a:spcBef>
              <a:spcAft>
                <a:spcPts val="0"/>
              </a:spcAft>
              <a:buNone/>
            </a:pPr>
            <a:endParaRPr lang="es-ES" sz="1200" dirty="0">
              <a:solidFill>
                <a:schemeClr val="accent5"/>
              </a:solidFill>
              <a:latin typeface="Roboto"/>
              <a:ea typeface="Roboto"/>
              <a:cs typeface="Roboto"/>
              <a:sym typeface="Roboto"/>
            </a:endParaRPr>
          </a:p>
          <a:p>
            <a:pPr marL="0" lvl="0" indent="0" algn="just" rtl="0">
              <a:spcBef>
                <a:spcPts val="0"/>
              </a:spcBef>
              <a:spcAft>
                <a:spcPts val="0"/>
              </a:spcAft>
              <a:buNone/>
            </a:pPr>
            <a:r>
              <a:rPr lang="es-ES" sz="1200" dirty="0">
                <a:solidFill>
                  <a:schemeClr val="accent5"/>
                </a:solidFill>
                <a:latin typeface="Roboto"/>
                <a:ea typeface="Roboto"/>
                <a:cs typeface="Roboto"/>
                <a:sym typeface="Roboto"/>
              </a:rPr>
              <a:t>4. Si es o no apto/a para acceder al servicio postulado/a previamente será notificado.</a:t>
            </a:r>
          </a:p>
          <a:p>
            <a:pPr marL="0" lvl="0" indent="0" algn="just" rtl="0">
              <a:spcBef>
                <a:spcPts val="0"/>
              </a:spcBef>
              <a:spcAft>
                <a:spcPts val="0"/>
              </a:spcAft>
              <a:buNone/>
            </a:pPr>
            <a:endParaRPr lang="es-ES" sz="1200" dirty="0">
              <a:solidFill>
                <a:schemeClr val="accent5"/>
              </a:solidFill>
              <a:latin typeface="Roboto"/>
              <a:ea typeface="Roboto"/>
              <a:cs typeface="Roboto"/>
              <a:sym typeface="Roboto"/>
            </a:endParaRPr>
          </a:p>
          <a:p>
            <a:pPr marL="0" lvl="0" indent="0" algn="just" rtl="0">
              <a:spcBef>
                <a:spcPts val="0"/>
              </a:spcBef>
              <a:spcAft>
                <a:spcPts val="0"/>
              </a:spcAft>
              <a:buNone/>
            </a:pPr>
            <a:r>
              <a:rPr lang="es-ES" sz="1200" dirty="0">
                <a:solidFill>
                  <a:schemeClr val="accent5"/>
                </a:solidFill>
                <a:latin typeface="Roboto"/>
                <a:ea typeface="Roboto"/>
                <a:cs typeface="Roboto"/>
                <a:sym typeface="Roboto"/>
              </a:rPr>
              <a:t>5. En caso de ser apto/a tendrá acompañamiento por parte de la agencia hasta finalizar el proceso del servicio</a:t>
            </a:r>
            <a:r>
              <a:rPr lang="es-ES" sz="1200" dirty="0">
                <a:latin typeface="Roboto"/>
                <a:ea typeface="Roboto"/>
                <a:cs typeface="Roboto"/>
                <a:sym typeface="Roboto"/>
              </a:rPr>
              <a:t>.</a:t>
            </a:r>
          </a:p>
          <a:p>
            <a:pPr algn="just"/>
            <a:endParaRPr lang="es-ES" sz="1200" b="1" dirty="0">
              <a:solidFill>
                <a:schemeClr val="accent5"/>
              </a:solidFill>
              <a:latin typeface="Roboto"/>
              <a:ea typeface="Roboto"/>
              <a:cs typeface="Roboto"/>
              <a:sym typeface="Roboto"/>
            </a:endParaRPr>
          </a:p>
        </p:txBody>
      </p:sp>
      <p:grpSp>
        <p:nvGrpSpPr>
          <p:cNvPr id="53" name="Grupo 52">
            <a:extLst>
              <a:ext uri="{FF2B5EF4-FFF2-40B4-BE49-F238E27FC236}">
                <a16:creationId xmlns:a16="http://schemas.microsoft.com/office/drawing/2014/main" id="{19842447-8C63-24DE-08DA-FB51437F1BEC}"/>
              </a:ext>
            </a:extLst>
          </p:cNvPr>
          <p:cNvGrpSpPr/>
          <p:nvPr/>
        </p:nvGrpSpPr>
        <p:grpSpPr>
          <a:xfrm>
            <a:off x="6096184" y="332296"/>
            <a:ext cx="2667793" cy="724347"/>
            <a:chOff x="5837464" y="242061"/>
            <a:chExt cx="2667793" cy="724347"/>
          </a:xfrm>
        </p:grpSpPr>
        <p:pic>
          <p:nvPicPr>
            <p:cNvPr id="2050" name="Picture 2" descr="ANT – Agencia Nacional de Tierras">
              <a:extLst>
                <a:ext uri="{FF2B5EF4-FFF2-40B4-BE49-F238E27FC236}">
                  <a16:creationId xmlns:a16="http://schemas.microsoft.com/office/drawing/2014/main" id="{68E4BEB6-E915-5CF1-50E4-32158CC6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609" y="248982"/>
              <a:ext cx="1237648" cy="68758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Agencia de Desarrollo Rural">
              <a:extLst>
                <a:ext uri="{FF2B5EF4-FFF2-40B4-BE49-F238E27FC236}">
                  <a16:creationId xmlns:a16="http://schemas.microsoft.com/office/drawing/2014/main" id="{254A9F86-8966-026B-0472-F7870738B8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770"/>
            <a:stretch/>
          </p:blipFill>
          <p:spPr bwMode="auto">
            <a:xfrm>
              <a:off x="5837464" y="242061"/>
              <a:ext cx="1352050" cy="7243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5843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5AAE99FA-5999-2D37-0B24-9FA34B280B35}"/>
              </a:ext>
            </a:extLst>
          </p:cNvPr>
          <p:cNvSpPr>
            <a:spLocks noGrp="1"/>
          </p:cNvSpPr>
          <p:nvPr>
            <p:ph type="title"/>
          </p:nvPr>
        </p:nvSpPr>
        <p:spPr>
          <a:xfrm>
            <a:off x="3820435" y="950086"/>
            <a:ext cx="5493775" cy="472434"/>
          </a:xfrm>
        </p:spPr>
        <p:txBody>
          <a:bodyPr/>
          <a:lstStyle/>
          <a:p>
            <a:pPr algn="ctr"/>
            <a:r>
              <a:rPr lang="es-CO" sz="2400" dirty="0">
                <a:solidFill>
                  <a:schemeClr val="accent5"/>
                </a:solidFill>
              </a:rPr>
              <a:t>Buenas Practicas Agrícolas</a:t>
            </a:r>
          </a:p>
        </p:txBody>
      </p:sp>
      <p:sp>
        <p:nvSpPr>
          <p:cNvPr id="13" name="CuadroTexto 12">
            <a:extLst>
              <a:ext uri="{FF2B5EF4-FFF2-40B4-BE49-F238E27FC236}">
                <a16:creationId xmlns:a16="http://schemas.microsoft.com/office/drawing/2014/main" id="{09DEE74A-1FC1-34E9-5E6A-48DF0DD7B538}"/>
              </a:ext>
            </a:extLst>
          </p:cNvPr>
          <p:cNvSpPr txBox="1"/>
          <p:nvPr/>
        </p:nvSpPr>
        <p:spPr>
          <a:xfrm>
            <a:off x="4913800" y="1869561"/>
            <a:ext cx="3434004" cy="338554"/>
          </a:xfrm>
          <a:prstGeom prst="rect">
            <a:avLst/>
          </a:prstGeom>
          <a:noFill/>
        </p:spPr>
        <p:txBody>
          <a:bodyPr wrap="square">
            <a:spAutoFit/>
          </a:bodyPr>
          <a:lstStyle/>
          <a:p>
            <a:pPr marL="0" indent="0" algn="ctr">
              <a:buFont typeface="Roboto"/>
              <a:buNone/>
            </a:pPr>
            <a:r>
              <a:rPr lang="es-ES" sz="1600" b="1" dirty="0">
                <a:solidFill>
                  <a:schemeClr val="bg1"/>
                </a:solidFill>
                <a:latin typeface="Roboto Slab" pitchFamily="2" charset="0"/>
                <a:ea typeface="Roboto Slab" pitchFamily="2" charset="0"/>
                <a:cs typeface="Roboto Slab" pitchFamily="2" charset="0"/>
              </a:rPr>
              <a:t>Objetivo del Programa</a:t>
            </a:r>
          </a:p>
        </p:txBody>
      </p:sp>
      <p:grpSp>
        <p:nvGrpSpPr>
          <p:cNvPr id="14" name="Google Shape;1250;p43">
            <a:extLst>
              <a:ext uri="{FF2B5EF4-FFF2-40B4-BE49-F238E27FC236}">
                <a16:creationId xmlns:a16="http://schemas.microsoft.com/office/drawing/2014/main" id="{C2C222FF-8347-C817-92F6-BA7964FB6AAB}"/>
              </a:ext>
            </a:extLst>
          </p:cNvPr>
          <p:cNvGrpSpPr/>
          <p:nvPr/>
        </p:nvGrpSpPr>
        <p:grpSpPr>
          <a:xfrm rot="987473">
            <a:off x="3178818" y="2200409"/>
            <a:ext cx="1000317" cy="1027087"/>
            <a:chOff x="218700" y="256375"/>
            <a:chExt cx="804800" cy="780975"/>
          </a:xfrm>
        </p:grpSpPr>
        <p:sp>
          <p:nvSpPr>
            <p:cNvPr id="15" name="Google Shape;1251;p43">
              <a:extLst>
                <a:ext uri="{FF2B5EF4-FFF2-40B4-BE49-F238E27FC236}">
                  <a16:creationId xmlns:a16="http://schemas.microsoft.com/office/drawing/2014/main" id="{B5EA2B4C-E5D4-E0FF-329A-C6836930A1C2}"/>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252;p43">
              <a:extLst>
                <a:ext uri="{FF2B5EF4-FFF2-40B4-BE49-F238E27FC236}">
                  <a16:creationId xmlns:a16="http://schemas.microsoft.com/office/drawing/2014/main" id="{CF984424-AF09-39A4-CE27-1DF9719A6E28}"/>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253;p43">
              <a:extLst>
                <a:ext uri="{FF2B5EF4-FFF2-40B4-BE49-F238E27FC236}">
                  <a16:creationId xmlns:a16="http://schemas.microsoft.com/office/drawing/2014/main" id="{DC470BD2-3933-3FDB-B408-70C3E522BC6E}"/>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254;p43">
              <a:extLst>
                <a:ext uri="{FF2B5EF4-FFF2-40B4-BE49-F238E27FC236}">
                  <a16:creationId xmlns:a16="http://schemas.microsoft.com/office/drawing/2014/main" id="{ABE80462-40C7-226A-89E7-88FAD5DD8C82}"/>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255;p43">
              <a:extLst>
                <a:ext uri="{FF2B5EF4-FFF2-40B4-BE49-F238E27FC236}">
                  <a16:creationId xmlns:a16="http://schemas.microsoft.com/office/drawing/2014/main" id="{D586C34A-DEC1-8007-C3EB-6F93DDC35D93}"/>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256;p43">
              <a:extLst>
                <a:ext uri="{FF2B5EF4-FFF2-40B4-BE49-F238E27FC236}">
                  <a16:creationId xmlns:a16="http://schemas.microsoft.com/office/drawing/2014/main" id="{D55CD964-A15E-2477-BB6B-5A042212DF42}"/>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257;p43">
              <a:extLst>
                <a:ext uri="{FF2B5EF4-FFF2-40B4-BE49-F238E27FC236}">
                  <a16:creationId xmlns:a16="http://schemas.microsoft.com/office/drawing/2014/main" id="{7A5FB0CA-4594-F554-E49B-DADCF6B7FF51}"/>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258;p43">
              <a:extLst>
                <a:ext uri="{FF2B5EF4-FFF2-40B4-BE49-F238E27FC236}">
                  <a16:creationId xmlns:a16="http://schemas.microsoft.com/office/drawing/2014/main" id="{3745CE33-E6F8-EC07-95DA-C7817C47EF7E}"/>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259;p43">
              <a:extLst>
                <a:ext uri="{FF2B5EF4-FFF2-40B4-BE49-F238E27FC236}">
                  <a16:creationId xmlns:a16="http://schemas.microsoft.com/office/drawing/2014/main" id="{3DFC20C7-8EF9-621C-C352-87D535236D46}"/>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260;p43">
              <a:extLst>
                <a:ext uri="{FF2B5EF4-FFF2-40B4-BE49-F238E27FC236}">
                  <a16:creationId xmlns:a16="http://schemas.microsoft.com/office/drawing/2014/main" id="{66F7A13B-FBBB-7FF4-9547-B3DA751F8EB8}"/>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261;p43">
              <a:extLst>
                <a:ext uri="{FF2B5EF4-FFF2-40B4-BE49-F238E27FC236}">
                  <a16:creationId xmlns:a16="http://schemas.microsoft.com/office/drawing/2014/main" id="{F8D4B22C-D59C-826F-73F1-0A19EDA0AE6E}"/>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262;p43">
              <a:extLst>
                <a:ext uri="{FF2B5EF4-FFF2-40B4-BE49-F238E27FC236}">
                  <a16:creationId xmlns:a16="http://schemas.microsoft.com/office/drawing/2014/main" id="{C18241E2-571E-49DA-38B7-D595A80D488E}"/>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263;p43">
              <a:extLst>
                <a:ext uri="{FF2B5EF4-FFF2-40B4-BE49-F238E27FC236}">
                  <a16:creationId xmlns:a16="http://schemas.microsoft.com/office/drawing/2014/main" id="{C9B1A804-AABB-1221-9A7C-83DB9B829A23}"/>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264;p43">
              <a:extLst>
                <a:ext uri="{FF2B5EF4-FFF2-40B4-BE49-F238E27FC236}">
                  <a16:creationId xmlns:a16="http://schemas.microsoft.com/office/drawing/2014/main" id="{FB52D057-919A-CBF6-F7DB-39DA53679C24}"/>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265;p43">
              <a:extLst>
                <a:ext uri="{FF2B5EF4-FFF2-40B4-BE49-F238E27FC236}">
                  <a16:creationId xmlns:a16="http://schemas.microsoft.com/office/drawing/2014/main" id="{CEB1FCFA-DD36-55A2-1824-2257F29CD653}"/>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266;p43">
              <a:extLst>
                <a:ext uri="{FF2B5EF4-FFF2-40B4-BE49-F238E27FC236}">
                  <a16:creationId xmlns:a16="http://schemas.microsoft.com/office/drawing/2014/main" id="{12A7AF22-C318-80B7-3353-5E3C40967753}"/>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8" name="CuadroTexto 47">
            <a:extLst>
              <a:ext uri="{FF2B5EF4-FFF2-40B4-BE49-F238E27FC236}">
                <a16:creationId xmlns:a16="http://schemas.microsoft.com/office/drawing/2014/main" id="{A7635C11-F9EB-FA6A-8289-DDD60FED7C0B}"/>
              </a:ext>
            </a:extLst>
          </p:cNvPr>
          <p:cNvSpPr txBox="1"/>
          <p:nvPr/>
        </p:nvSpPr>
        <p:spPr>
          <a:xfrm>
            <a:off x="4643669" y="2388925"/>
            <a:ext cx="4141369" cy="2308324"/>
          </a:xfrm>
          <a:prstGeom prst="rect">
            <a:avLst/>
          </a:prstGeom>
          <a:noFill/>
        </p:spPr>
        <p:txBody>
          <a:bodyPr wrap="square" rtlCol="0">
            <a:spAutoFit/>
          </a:bodyPr>
          <a:lstStyle/>
          <a:p>
            <a:pPr algn="just"/>
            <a:r>
              <a:rPr lang="es-ES" sz="1200" b="1" dirty="0">
                <a:solidFill>
                  <a:schemeClr val="tx1"/>
                </a:solidFill>
                <a:latin typeface="Roboto Slab" pitchFamily="2" charset="0"/>
                <a:ea typeface="Roboto Slab" pitchFamily="2" charset="0"/>
                <a:cs typeface="Roboto Slab" pitchFamily="2" charset="0"/>
              </a:rPr>
              <a:t>Fortalecimiento de las capacidades técnicas de los productores para gestionar riesgos biológicos, físicos y químicos generados en el predio y que podrían afectar la salud de los consumidores, promoviendo la sanidad y el bienestar animal y la protección del medio ambiente. Prevenir el riesgo sanitario y fitosanitario a fin de disminuir las conductas sancionables, atacando las causas raíces y preparando a las comunidades ante la llegada de plagas y enfermedades, lo que a su vez reducirá la intervención sanitaria. </a:t>
            </a:r>
          </a:p>
          <a:p>
            <a:pPr algn="just"/>
            <a:endParaRPr lang="es-CO" sz="1200" b="1" dirty="0">
              <a:solidFill>
                <a:schemeClr val="tx1"/>
              </a:solidFill>
              <a:latin typeface="Roboto Slab" pitchFamily="2" charset="0"/>
              <a:ea typeface="Roboto Slab" pitchFamily="2" charset="0"/>
              <a:cs typeface="Roboto Slab" pitchFamily="2" charset="0"/>
            </a:endParaRPr>
          </a:p>
        </p:txBody>
      </p:sp>
      <p:pic>
        <p:nvPicPr>
          <p:cNvPr id="49" name="Imagen 48">
            <a:extLst>
              <a:ext uri="{FF2B5EF4-FFF2-40B4-BE49-F238E27FC236}">
                <a16:creationId xmlns:a16="http://schemas.microsoft.com/office/drawing/2014/main" id="{DDF0BFE8-5926-B4B2-3B56-D8334320729B}"/>
              </a:ext>
            </a:extLst>
          </p:cNvPr>
          <p:cNvPicPr>
            <a:picLocks noChangeAspect="1"/>
          </p:cNvPicPr>
          <p:nvPr/>
        </p:nvPicPr>
        <p:blipFill>
          <a:blip r:embed="rId3"/>
          <a:stretch>
            <a:fillRect/>
          </a:stretch>
        </p:blipFill>
        <p:spPr>
          <a:xfrm>
            <a:off x="448641" y="3473095"/>
            <a:ext cx="3793799" cy="1341741"/>
          </a:xfrm>
          <a:prstGeom prst="rect">
            <a:avLst/>
          </a:prstGeom>
        </p:spPr>
      </p:pic>
      <p:pic>
        <p:nvPicPr>
          <p:cNvPr id="50" name="Imagen 49">
            <a:extLst>
              <a:ext uri="{FF2B5EF4-FFF2-40B4-BE49-F238E27FC236}">
                <a16:creationId xmlns:a16="http://schemas.microsoft.com/office/drawing/2014/main" id="{CE517730-F960-9679-4DD3-A34E603D9D4F}"/>
              </a:ext>
            </a:extLst>
          </p:cNvPr>
          <p:cNvPicPr>
            <a:picLocks noChangeAspect="1"/>
          </p:cNvPicPr>
          <p:nvPr/>
        </p:nvPicPr>
        <p:blipFill>
          <a:blip r:embed="rId4"/>
          <a:stretch>
            <a:fillRect/>
          </a:stretch>
        </p:blipFill>
        <p:spPr>
          <a:xfrm>
            <a:off x="386572" y="389194"/>
            <a:ext cx="3514377" cy="2834023"/>
          </a:xfrm>
          <a:prstGeom prst="rect">
            <a:avLst/>
          </a:prstGeom>
        </p:spPr>
      </p:pic>
    </p:spTree>
    <p:extLst>
      <p:ext uri="{BB962C8B-B14F-4D97-AF65-F5344CB8AC3E}">
        <p14:creationId xmlns:p14="http://schemas.microsoft.com/office/powerpoint/2010/main" val="1960080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3">
            <a:extLst>
              <a:ext uri="{FF2B5EF4-FFF2-40B4-BE49-F238E27FC236}">
                <a16:creationId xmlns:a16="http://schemas.microsoft.com/office/drawing/2014/main" id="{A320BBE1-2799-B5DC-289A-9C0D073EE6CC}"/>
              </a:ext>
            </a:extLst>
          </p:cNvPr>
          <p:cNvSpPr>
            <a:spLocks noGrp="1"/>
          </p:cNvSpPr>
          <p:nvPr>
            <p:ph type="title"/>
          </p:nvPr>
        </p:nvSpPr>
        <p:spPr>
          <a:xfrm>
            <a:off x="157665" y="339463"/>
            <a:ext cx="2604847" cy="455697"/>
          </a:xfrm>
        </p:spPr>
        <p:txBody>
          <a:bodyPr/>
          <a:lstStyle/>
          <a:p>
            <a:pPr algn="ctr"/>
            <a:r>
              <a:rPr lang="es-CO" sz="2800" dirty="0">
                <a:solidFill>
                  <a:schemeClr val="tx1"/>
                </a:solidFill>
              </a:rPr>
              <a:t>Requisitos</a:t>
            </a:r>
          </a:p>
        </p:txBody>
      </p:sp>
      <p:pic>
        <p:nvPicPr>
          <p:cNvPr id="6" name="Imagen 5">
            <a:extLst>
              <a:ext uri="{FF2B5EF4-FFF2-40B4-BE49-F238E27FC236}">
                <a16:creationId xmlns:a16="http://schemas.microsoft.com/office/drawing/2014/main" id="{EDB633FE-7CDF-9705-A24F-0E4B7DB04380}"/>
              </a:ext>
            </a:extLst>
          </p:cNvPr>
          <p:cNvPicPr>
            <a:picLocks noChangeAspect="1"/>
          </p:cNvPicPr>
          <p:nvPr/>
        </p:nvPicPr>
        <p:blipFill>
          <a:blip r:embed="rId2"/>
          <a:stretch>
            <a:fillRect/>
          </a:stretch>
        </p:blipFill>
        <p:spPr>
          <a:xfrm>
            <a:off x="6967761" y="212441"/>
            <a:ext cx="2006634" cy="709742"/>
          </a:xfrm>
          <a:prstGeom prst="rect">
            <a:avLst/>
          </a:prstGeom>
        </p:spPr>
      </p:pic>
      <p:sp>
        <p:nvSpPr>
          <p:cNvPr id="7" name="Elipse 6">
            <a:extLst>
              <a:ext uri="{FF2B5EF4-FFF2-40B4-BE49-F238E27FC236}">
                <a16:creationId xmlns:a16="http://schemas.microsoft.com/office/drawing/2014/main" id="{F09604DF-8D9C-4FCD-63D3-0263938B523F}"/>
              </a:ext>
            </a:extLst>
          </p:cNvPr>
          <p:cNvSpPr/>
          <p:nvPr/>
        </p:nvSpPr>
        <p:spPr>
          <a:xfrm>
            <a:off x="803786" y="922183"/>
            <a:ext cx="1165123" cy="1142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200" b="1" dirty="0">
                <a:solidFill>
                  <a:schemeClr val="accent5"/>
                </a:solidFill>
                <a:latin typeface="Roboto Slab" pitchFamily="2" charset="0"/>
                <a:ea typeface="Roboto Slab" pitchFamily="2" charset="0"/>
                <a:cs typeface="Roboto Slab" pitchFamily="2" charset="0"/>
              </a:rPr>
              <a:t>Ninguno</a:t>
            </a:r>
          </a:p>
        </p:txBody>
      </p:sp>
      <p:pic>
        <p:nvPicPr>
          <p:cNvPr id="8" name="Imagen 7">
            <a:extLst>
              <a:ext uri="{FF2B5EF4-FFF2-40B4-BE49-F238E27FC236}">
                <a16:creationId xmlns:a16="http://schemas.microsoft.com/office/drawing/2014/main" id="{6B13187C-C591-DEB1-905B-D70CF6925285}"/>
              </a:ext>
            </a:extLst>
          </p:cNvPr>
          <p:cNvPicPr>
            <a:picLocks noChangeAspect="1"/>
          </p:cNvPicPr>
          <p:nvPr/>
        </p:nvPicPr>
        <p:blipFill>
          <a:blip r:embed="rId3"/>
          <a:stretch>
            <a:fillRect/>
          </a:stretch>
        </p:blipFill>
        <p:spPr>
          <a:xfrm>
            <a:off x="-95864" y="2305947"/>
            <a:ext cx="3389670" cy="841321"/>
          </a:xfrm>
          <a:prstGeom prst="rect">
            <a:avLst/>
          </a:prstGeom>
        </p:spPr>
      </p:pic>
      <p:pic>
        <p:nvPicPr>
          <p:cNvPr id="10" name="Imagen 9">
            <a:extLst>
              <a:ext uri="{FF2B5EF4-FFF2-40B4-BE49-F238E27FC236}">
                <a16:creationId xmlns:a16="http://schemas.microsoft.com/office/drawing/2014/main" id="{D38F57E4-D519-0F19-DE2A-B73A479BAEF3}"/>
              </a:ext>
            </a:extLst>
          </p:cNvPr>
          <p:cNvPicPr>
            <a:picLocks noChangeAspect="1"/>
          </p:cNvPicPr>
          <p:nvPr/>
        </p:nvPicPr>
        <p:blipFill>
          <a:blip r:embed="rId4"/>
          <a:stretch>
            <a:fillRect/>
          </a:stretch>
        </p:blipFill>
        <p:spPr>
          <a:xfrm>
            <a:off x="6786694" y="2383695"/>
            <a:ext cx="2767824" cy="3694496"/>
          </a:xfrm>
          <a:prstGeom prst="rect">
            <a:avLst/>
          </a:prstGeom>
        </p:spPr>
      </p:pic>
      <p:sp>
        <p:nvSpPr>
          <p:cNvPr id="11" name="Rectángulo: esquinas redondeadas 10">
            <a:extLst>
              <a:ext uri="{FF2B5EF4-FFF2-40B4-BE49-F238E27FC236}">
                <a16:creationId xmlns:a16="http://schemas.microsoft.com/office/drawing/2014/main" id="{CF954464-8298-F45F-7475-1BDC23905C42}"/>
              </a:ext>
            </a:extLst>
          </p:cNvPr>
          <p:cNvSpPr/>
          <p:nvPr/>
        </p:nvSpPr>
        <p:spPr>
          <a:xfrm>
            <a:off x="1199535" y="3113742"/>
            <a:ext cx="4188541" cy="168869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bg1"/>
                </a:solidFill>
              </a:rPr>
              <a:t>En su buscador, escriba lo siguiente:</a:t>
            </a:r>
          </a:p>
          <a:p>
            <a:pPr algn="ctr"/>
            <a:r>
              <a:rPr lang="es-ES" sz="1200" b="1" dirty="0">
                <a:solidFill>
                  <a:schemeClr val="bg1"/>
                </a:solidFill>
              </a:rPr>
              <a:t> Buenas Prácticas Agrícolas o Ganaderas del ICA, esto lo direccionará directamente a la plataforma del ICA. Aquí podrá informarse sobre la plataforma y sus investigaciones, leer temas de interés y aprender de manera didáctica sobre el sector rural. Puede explorar la plataforma.</a:t>
            </a:r>
            <a:endParaRPr lang="es-CO" sz="1200" b="1" dirty="0">
              <a:solidFill>
                <a:schemeClr val="bg1"/>
              </a:solidFill>
            </a:endParaRPr>
          </a:p>
        </p:txBody>
      </p:sp>
      <p:pic>
        <p:nvPicPr>
          <p:cNvPr id="12" name="Imagen 11">
            <a:extLst>
              <a:ext uri="{FF2B5EF4-FFF2-40B4-BE49-F238E27FC236}">
                <a16:creationId xmlns:a16="http://schemas.microsoft.com/office/drawing/2014/main" id="{C43EABA1-56F2-AA56-8AE5-37251CDCABE7}"/>
              </a:ext>
            </a:extLst>
          </p:cNvPr>
          <p:cNvPicPr>
            <a:picLocks noChangeAspect="1"/>
          </p:cNvPicPr>
          <p:nvPr/>
        </p:nvPicPr>
        <p:blipFill>
          <a:blip r:embed="rId5"/>
          <a:stretch>
            <a:fillRect/>
          </a:stretch>
        </p:blipFill>
        <p:spPr>
          <a:xfrm>
            <a:off x="4229971" y="212441"/>
            <a:ext cx="1367042" cy="1539358"/>
          </a:xfrm>
          <a:prstGeom prst="rect">
            <a:avLst/>
          </a:prstGeom>
        </p:spPr>
      </p:pic>
      <p:sp>
        <p:nvSpPr>
          <p:cNvPr id="14" name="CuadroTexto 13">
            <a:extLst>
              <a:ext uri="{FF2B5EF4-FFF2-40B4-BE49-F238E27FC236}">
                <a16:creationId xmlns:a16="http://schemas.microsoft.com/office/drawing/2014/main" id="{428F527B-D078-E73C-137E-B5F7BA73F963}"/>
              </a:ext>
            </a:extLst>
          </p:cNvPr>
          <p:cNvSpPr txBox="1"/>
          <p:nvPr/>
        </p:nvSpPr>
        <p:spPr>
          <a:xfrm>
            <a:off x="4052121" y="1908628"/>
            <a:ext cx="1860043" cy="830997"/>
          </a:xfrm>
          <a:prstGeom prst="rect">
            <a:avLst/>
          </a:prstGeom>
          <a:noFill/>
        </p:spPr>
        <p:txBody>
          <a:bodyPr wrap="square">
            <a:spAutoFit/>
          </a:bodyPr>
          <a:lstStyle/>
          <a:p>
            <a:pPr algn="ctr"/>
            <a:r>
              <a:rPr lang="es-ES" sz="1200" b="1" dirty="0">
                <a:solidFill>
                  <a:schemeClr val="bg1"/>
                </a:solidFill>
                <a:latin typeface="Roboto Slab" pitchFamily="2" charset="0"/>
                <a:ea typeface="Roboto Slab" pitchFamily="2" charset="0"/>
                <a:cs typeface="Roboto Slab" pitchFamily="2" charset="0"/>
              </a:rPr>
              <a:t>Jóvenes entre los 14 y 28 años de edad pueden acceder a este programa</a:t>
            </a:r>
          </a:p>
        </p:txBody>
      </p:sp>
      <p:pic>
        <p:nvPicPr>
          <p:cNvPr id="15" name="Imagen 14">
            <a:extLst>
              <a:ext uri="{FF2B5EF4-FFF2-40B4-BE49-F238E27FC236}">
                <a16:creationId xmlns:a16="http://schemas.microsoft.com/office/drawing/2014/main" id="{AA84624D-A1FA-ADA2-B444-8AB53F361ABD}"/>
              </a:ext>
            </a:extLst>
          </p:cNvPr>
          <p:cNvPicPr>
            <a:picLocks noChangeAspect="1"/>
          </p:cNvPicPr>
          <p:nvPr/>
        </p:nvPicPr>
        <p:blipFill>
          <a:blip r:embed="rId6"/>
          <a:stretch>
            <a:fillRect/>
          </a:stretch>
        </p:blipFill>
        <p:spPr>
          <a:xfrm rot="1510829">
            <a:off x="6364351" y="2370601"/>
            <a:ext cx="1335140" cy="1005927"/>
          </a:xfrm>
          <a:prstGeom prst="rect">
            <a:avLst/>
          </a:prstGeom>
        </p:spPr>
      </p:pic>
      <p:pic>
        <p:nvPicPr>
          <p:cNvPr id="16" name="Imagen 15">
            <a:extLst>
              <a:ext uri="{FF2B5EF4-FFF2-40B4-BE49-F238E27FC236}">
                <a16:creationId xmlns:a16="http://schemas.microsoft.com/office/drawing/2014/main" id="{31913B2D-E438-1CF5-34E6-1444C6859CF2}"/>
              </a:ext>
            </a:extLst>
          </p:cNvPr>
          <p:cNvPicPr>
            <a:picLocks noChangeAspect="1"/>
          </p:cNvPicPr>
          <p:nvPr/>
        </p:nvPicPr>
        <p:blipFill>
          <a:blip r:embed="rId7"/>
          <a:stretch>
            <a:fillRect/>
          </a:stretch>
        </p:blipFill>
        <p:spPr>
          <a:xfrm rot="1680132">
            <a:off x="6161561" y="3555236"/>
            <a:ext cx="1043826" cy="909472"/>
          </a:xfrm>
          <a:prstGeom prst="rect">
            <a:avLst/>
          </a:prstGeom>
        </p:spPr>
      </p:pic>
      <p:pic>
        <p:nvPicPr>
          <p:cNvPr id="17" name="Imagen 16">
            <a:extLst>
              <a:ext uri="{FF2B5EF4-FFF2-40B4-BE49-F238E27FC236}">
                <a16:creationId xmlns:a16="http://schemas.microsoft.com/office/drawing/2014/main" id="{4FA3601C-F76C-A753-677A-E001E02F5312}"/>
              </a:ext>
            </a:extLst>
          </p:cNvPr>
          <p:cNvPicPr>
            <a:picLocks noChangeAspect="1"/>
          </p:cNvPicPr>
          <p:nvPr/>
        </p:nvPicPr>
        <p:blipFill>
          <a:blip r:embed="rId8"/>
          <a:stretch>
            <a:fillRect/>
          </a:stretch>
        </p:blipFill>
        <p:spPr>
          <a:xfrm rot="157285">
            <a:off x="7667027" y="1712426"/>
            <a:ext cx="1165123" cy="843875"/>
          </a:xfrm>
          <a:prstGeom prst="rect">
            <a:avLst/>
          </a:prstGeom>
        </p:spPr>
      </p:pic>
    </p:spTree>
    <p:extLst>
      <p:ext uri="{BB962C8B-B14F-4D97-AF65-F5344CB8AC3E}">
        <p14:creationId xmlns:p14="http://schemas.microsoft.com/office/powerpoint/2010/main" val="191011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D3962FED-75A1-5E19-E3D3-D4E821237491}"/>
              </a:ext>
            </a:extLst>
          </p:cNvPr>
          <p:cNvSpPr>
            <a:spLocks noGrp="1"/>
          </p:cNvSpPr>
          <p:nvPr>
            <p:ph type="title"/>
          </p:nvPr>
        </p:nvSpPr>
        <p:spPr>
          <a:xfrm>
            <a:off x="119337" y="224731"/>
            <a:ext cx="5536520" cy="1032747"/>
          </a:xfrm>
        </p:spPr>
        <p:txBody>
          <a:bodyPr/>
          <a:lstStyle/>
          <a:p>
            <a:pPr algn="just"/>
            <a:r>
              <a:rPr lang="es-ES" sz="1600" dirty="0">
                <a:solidFill>
                  <a:schemeClr val="accent5"/>
                </a:solidFill>
              </a:rPr>
              <a:t>Jornadas de socialización en materia jurídica de semillas nativas, criollas, autóctonas y propias, así como aquellas que son producto del mejoramiento (Propiedad Intelectual)</a:t>
            </a:r>
            <a:endParaRPr lang="es-CO" sz="1600" dirty="0">
              <a:solidFill>
                <a:schemeClr val="accent5"/>
              </a:solidFill>
            </a:endParaRPr>
          </a:p>
        </p:txBody>
      </p:sp>
      <p:pic>
        <p:nvPicPr>
          <p:cNvPr id="6" name="Imagen 5">
            <a:extLst>
              <a:ext uri="{FF2B5EF4-FFF2-40B4-BE49-F238E27FC236}">
                <a16:creationId xmlns:a16="http://schemas.microsoft.com/office/drawing/2014/main" id="{CE28C1A8-8A13-E273-9FED-C7DAB87CE65D}"/>
              </a:ext>
            </a:extLst>
          </p:cNvPr>
          <p:cNvPicPr>
            <a:picLocks noChangeAspect="1"/>
          </p:cNvPicPr>
          <p:nvPr/>
        </p:nvPicPr>
        <p:blipFill>
          <a:blip r:embed="rId2"/>
          <a:stretch>
            <a:fillRect/>
          </a:stretch>
        </p:blipFill>
        <p:spPr>
          <a:xfrm>
            <a:off x="4976396" y="2571750"/>
            <a:ext cx="3793799" cy="1341741"/>
          </a:xfrm>
          <a:prstGeom prst="rect">
            <a:avLst/>
          </a:prstGeom>
        </p:spPr>
      </p:pic>
      <p:sp>
        <p:nvSpPr>
          <p:cNvPr id="7" name="CuadroTexto 6">
            <a:extLst>
              <a:ext uri="{FF2B5EF4-FFF2-40B4-BE49-F238E27FC236}">
                <a16:creationId xmlns:a16="http://schemas.microsoft.com/office/drawing/2014/main" id="{CCA29BAE-99CB-B537-3A8C-D249484CDF20}"/>
              </a:ext>
            </a:extLst>
          </p:cNvPr>
          <p:cNvSpPr txBox="1"/>
          <p:nvPr/>
        </p:nvSpPr>
        <p:spPr>
          <a:xfrm>
            <a:off x="504032" y="1912433"/>
            <a:ext cx="3434004" cy="338554"/>
          </a:xfrm>
          <a:prstGeom prst="rect">
            <a:avLst/>
          </a:prstGeom>
          <a:noFill/>
        </p:spPr>
        <p:txBody>
          <a:bodyPr wrap="square">
            <a:spAutoFit/>
          </a:bodyPr>
          <a:lstStyle/>
          <a:p>
            <a:pPr marL="0" indent="0" algn="ctr">
              <a:buFont typeface="Roboto"/>
              <a:buNone/>
            </a:pPr>
            <a:r>
              <a:rPr lang="es-ES" sz="1600" b="1" dirty="0">
                <a:solidFill>
                  <a:schemeClr val="bg1"/>
                </a:solidFill>
                <a:latin typeface="Roboto Slab" pitchFamily="2" charset="0"/>
                <a:ea typeface="Roboto Slab" pitchFamily="2" charset="0"/>
                <a:cs typeface="Roboto Slab" pitchFamily="2" charset="0"/>
              </a:rPr>
              <a:t>Objetivo del Programa</a:t>
            </a:r>
          </a:p>
        </p:txBody>
      </p:sp>
      <p:sp>
        <p:nvSpPr>
          <p:cNvPr id="8" name="CuadroTexto 7">
            <a:extLst>
              <a:ext uri="{FF2B5EF4-FFF2-40B4-BE49-F238E27FC236}">
                <a16:creationId xmlns:a16="http://schemas.microsoft.com/office/drawing/2014/main" id="{6BE69793-A039-D6C5-0D45-712668E4D0D8}"/>
              </a:ext>
            </a:extLst>
          </p:cNvPr>
          <p:cNvSpPr txBox="1"/>
          <p:nvPr/>
        </p:nvSpPr>
        <p:spPr>
          <a:xfrm>
            <a:off x="315016" y="2463490"/>
            <a:ext cx="4141369" cy="2308324"/>
          </a:xfrm>
          <a:prstGeom prst="rect">
            <a:avLst/>
          </a:prstGeom>
          <a:noFill/>
        </p:spPr>
        <p:txBody>
          <a:bodyPr wrap="square" rtlCol="0">
            <a:spAutoFit/>
          </a:bodyPr>
          <a:lstStyle/>
          <a:p>
            <a:pPr algn="just"/>
            <a:r>
              <a:rPr lang="es-ES" sz="1200" b="1" dirty="0">
                <a:solidFill>
                  <a:schemeClr val="tx1"/>
                </a:solidFill>
                <a:latin typeface="Roboto Slab" pitchFamily="2" charset="0"/>
                <a:ea typeface="Roboto Slab" pitchFamily="2" charset="0"/>
                <a:cs typeface="Roboto Slab" pitchFamily="2" charset="0"/>
              </a:rPr>
              <a:t>Socializar las bases jurídicas para los proyectos productivos que sean desarrollados ya sea por semillas nativas, propias, autóctonas o propias, así como aquellas que son objeto de reglamentación por parte del ICA y que son o no protegidas por Derechos de Propiedad Intelectual (Derechos de Obtentor). Lo anterior para generar conocimiento en las comunidades interesadas frente al uso y las limitaciones y excepciones de las semillas en la normatividad colombiana y los modos de protección que recaen en las semillas mejoradas por los agricultores.</a:t>
            </a:r>
            <a:endParaRPr lang="es-CO" sz="1200" b="1" dirty="0">
              <a:solidFill>
                <a:schemeClr val="tx1"/>
              </a:solidFill>
              <a:latin typeface="Roboto Slab" pitchFamily="2" charset="0"/>
              <a:ea typeface="Roboto Slab" pitchFamily="2" charset="0"/>
              <a:cs typeface="Roboto Slab" pitchFamily="2" charset="0"/>
            </a:endParaRPr>
          </a:p>
        </p:txBody>
      </p:sp>
      <p:pic>
        <p:nvPicPr>
          <p:cNvPr id="9" name="Imagen 8">
            <a:extLst>
              <a:ext uri="{FF2B5EF4-FFF2-40B4-BE49-F238E27FC236}">
                <a16:creationId xmlns:a16="http://schemas.microsoft.com/office/drawing/2014/main" id="{296C3EEB-A53A-5A97-6E30-FBA6874EAFFA}"/>
              </a:ext>
            </a:extLst>
          </p:cNvPr>
          <p:cNvPicPr>
            <a:picLocks noChangeAspect="1"/>
          </p:cNvPicPr>
          <p:nvPr/>
        </p:nvPicPr>
        <p:blipFill>
          <a:blip r:embed="rId3"/>
          <a:stretch>
            <a:fillRect/>
          </a:stretch>
        </p:blipFill>
        <p:spPr>
          <a:xfrm rot="20885245">
            <a:off x="6945479" y="849355"/>
            <a:ext cx="1908757" cy="1996114"/>
          </a:xfrm>
          <a:prstGeom prst="rect">
            <a:avLst/>
          </a:prstGeom>
        </p:spPr>
      </p:pic>
      <p:pic>
        <p:nvPicPr>
          <p:cNvPr id="11" name="Imagen 10">
            <a:extLst>
              <a:ext uri="{FF2B5EF4-FFF2-40B4-BE49-F238E27FC236}">
                <a16:creationId xmlns:a16="http://schemas.microsoft.com/office/drawing/2014/main" id="{6347692B-4A28-385B-A89A-BD8F97BF4428}"/>
              </a:ext>
            </a:extLst>
          </p:cNvPr>
          <p:cNvPicPr>
            <a:picLocks noChangeAspect="1"/>
          </p:cNvPicPr>
          <p:nvPr/>
        </p:nvPicPr>
        <p:blipFill>
          <a:blip r:embed="rId4"/>
          <a:stretch>
            <a:fillRect/>
          </a:stretch>
        </p:blipFill>
        <p:spPr>
          <a:xfrm rot="20988543">
            <a:off x="5998520" y="1183920"/>
            <a:ext cx="981541" cy="914479"/>
          </a:xfrm>
          <a:prstGeom prst="rect">
            <a:avLst/>
          </a:prstGeom>
        </p:spPr>
      </p:pic>
      <p:pic>
        <p:nvPicPr>
          <p:cNvPr id="12" name="Imagen 11">
            <a:extLst>
              <a:ext uri="{FF2B5EF4-FFF2-40B4-BE49-F238E27FC236}">
                <a16:creationId xmlns:a16="http://schemas.microsoft.com/office/drawing/2014/main" id="{2A2F4C37-E86D-A91C-4195-DAF5E2A8DABC}"/>
              </a:ext>
            </a:extLst>
          </p:cNvPr>
          <p:cNvPicPr>
            <a:picLocks noChangeAspect="1"/>
          </p:cNvPicPr>
          <p:nvPr/>
        </p:nvPicPr>
        <p:blipFill>
          <a:blip r:embed="rId5"/>
          <a:stretch>
            <a:fillRect/>
          </a:stretch>
        </p:blipFill>
        <p:spPr>
          <a:xfrm rot="9596367">
            <a:off x="6633537" y="196832"/>
            <a:ext cx="1639966" cy="1481456"/>
          </a:xfrm>
          <a:prstGeom prst="rect">
            <a:avLst/>
          </a:prstGeom>
        </p:spPr>
      </p:pic>
      <p:grpSp>
        <p:nvGrpSpPr>
          <p:cNvPr id="13" name="Google Shape;1019;p34">
            <a:extLst>
              <a:ext uri="{FF2B5EF4-FFF2-40B4-BE49-F238E27FC236}">
                <a16:creationId xmlns:a16="http://schemas.microsoft.com/office/drawing/2014/main" id="{A60A7252-63E6-D1DB-0245-5C599BF0AFA1}"/>
              </a:ext>
            </a:extLst>
          </p:cNvPr>
          <p:cNvGrpSpPr/>
          <p:nvPr/>
        </p:nvGrpSpPr>
        <p:grpSpPr>
          <a:xfrm>
            <a:off x="7152750" y="4257064"/>
            <a:ext cx="656964" cy="1029499"/>
            <a:chOff x="-646575" y="2982250"/>
            <a:chExt cx="498229" cy="780752"/>
          </a:xfrm>
        </p:grpSpPr>
        <p:sp>
          <p:nvSpPr>
            <p:cNvPr id="14" name="Google Shape;1020;p34">
              <a:extLst>
                <a:ext uri="{FF2B5EF4-FFF2-40B4-BE49-F238E27FC236}">
                  <a16:creationId xmlns:a16="http://schemas.microsoft.com/office/drawing/2014/main" id="{99FE423B-C93A-F137-09FB-15703B086816}"/>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021;p34">
              <a:extLst>
                <a:ext uri="{FF2B5EF4-FFF2-40B4-BE49-F238E27FC236}">
                  <a16:creationId xmlns:a16="http://schemas.microsoft.com/office/drawing/2014/main" id="{76A87166-9CFF-82E1-17B5-DEA448DFF5A6}"/>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022;p34">
              <a:extLst>
                <a:ext uri="{FF2B5EF4-FFF2-40B4-BE49-F238E27FC236}">
                  <a16:creationId xmlns:a16="http://schemas.microsoft.com/office/drawing/2014/main" id="{2A8227DD-8648-E079-0832-222F0B8E0027}"/>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23;p34">
              <a:extLst>
                <a:ext uri="{FF2B5EF4-FFF2-40B4-BE49-F238E27FC236}">
                  <a16:creationId xmlns:a16="http://schemas.microsoft.com/office/drawing/2014/main" id="{3D234048-FE6C-094F-65C3-B954F26D8DE5}"/>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024;p34">
              <a:extLst>
                <a:ext uri="{FF2B5EF4-FFF2-40B4-BE49-F238E27FC236}">
                  <a16:creationId xmlns:a16="http://schemas.microsoft.com/office/drawing/2014/main" id="{B30A3505-59AF-C23A-91C3-59DC6BEDDE86}"/>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25;p34">
              <a:extLst>
                <a:ext uri="{FF2B5EF4-FFF2-40B4-BE49-F238E27FC236}">
                  <a16:creationId xmlns:a16="http://schemas.microsoft.com/office/drawing/2014/main" id="{040BF02B-B9BB-782B-A3E8-70D94F274C82}"/>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026;p34">
              <a:extLst>
                <a:ext uri="{FF2B5EF4-FFF2-40B4-BE49-F238E27FC236}">
                  <a16:creationId xmlns:a16="http://schemas.microsoft.com/office/drawing/2014/main" id="{3D296319-4B21-73CF-E296-99CCF275D758}"/>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27;p34">
              <a:extLst>
                <a:ext uri="{FF2B5EF4-FFF2-40B4-BE49-F238E27FC236}">
                  <a16:creationId xmlns:a16="http://schemas.microsoft.com/office/drawing/2014/main" id="{8D04C785-EB26-510B-49F1-C7302939D3BE}"/>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028;p34">
              <a:extLst>
                <a:ext uri="{FF2B5EF4-FFF2-40B4-BE49-F238E27FC236}">
                  <a16:creationId xmlns:a16="http://schemas.microsoft.com/office/drawing/2014/main" id="{EF735FC2-A2A8-AC3D-1BD5-F433359D1B42}"/>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29;p34">
              <a:extLst>
                <a:ext uri="{FF2B5EF4-FFF2-40B4-BE49-F238E27FC236}">
                  <a16:creationId xmlns:a16="http://schemas.microsoft.com/office/drawing/2014/main" id="{9F94E330-AA56-5152-7C62-D95CAB7F82A1}"/>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 name="Google Shape;1019;p34">
            <a:extLst>
              <a:ext uri="{FF2B5EF4-FFF2-40B4-BE49-F238E27FC236}">
                <a16:creationId xmlns:a16="http://schemas.microsoft.com/office/drawing/2014/main" id="{6318CB8F-ED49-3790-C353-5DE08F3891E6}"/>
              </a:ext>
            </a:extLst>
          </p:cNvPr>
          <p:cNvGrpSpPr/>
          <p:nvPr/>
        </p:nvGrpSpPr>
        <p:grpSpPr>
          <a:xfrm>
            <a:off x="7926426" y="4438006"/>
            <a:ext cx="560510" cy="773634"/>
            <a:chOff x="-646575" y="2982250"/>
            <a:chExt cx="498229" cy="780752"/>
          </a:xfrm>
        </p:grpSpPr>
        <p:sp>
          <p:nvSpPr>
            <p:cNvPr id="25" name="Google Shape;1020;p34">
              <a:extLst>
                <a:ext uri="{FF2B5EF4-FFF2-40B4-BE49-F238E27FC236}">
                  <a16:creationId xmlns:a16="http://schemas.microsoft.com/office/drawing/2014/main" id="{8C08EFE7-32BD-859F-0770-2D4BA250218D}"/>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21;p34">
              <a:extLst>
                <a:ext uri="{FF2B5EF4-FFF2-40B4-BE49-F238E27FC236}">
                  <a16:creationId xmlns:a16="http://schemas.microsoft.com/office/drawing/2014/main" id="{5D94E456-FF41-1F89-9103-DB22A0C9676B}"/>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22;p34">
              <a:extLst>
                <a:ext uri="{FF2B5EF4-FFF2-40B4-BE49-F238E27FC236}">
                  <a16:creationId xmlns:a16="http://schemas.microsoft.com/office/drawing/2014/main" id="{D9489D00-4E7F-5F36-6B8F-142009DB7F46}"/>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23;p34">
              <a:extLst>
                <a:ext uri="{FF2B5EF4-FFF2-40B4-BE49-F238E27FC236}">
                  <a16:creationId xmlns:a16="http://schemas.microsoft.com/office/drawing/2014/main" id="{6EB537C4-D41C-C65C-4617-CDF9B66C2AD6}"/>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24;p34">
              <a:extLst>
                <a:ext uri="{FF2B5EF4-FFF2-40B4-BE49-F238E27FC236}">
                  <a16:creationId xmlns:a16="http://schemas.microsoft.com/office/drawing/2014/main" id="{89CE95A4-DC50-0789-72F3-C07F86BBD987}"/>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025;p34">
              <a:extLst>
                <a:ext uri="{FF2B5EF4-FFF2-40B4-BE49-F238E27FC236}">
                  <a16:creationId xmlns:a16="http://schemas.microsoft.com/office/drawing/2014/main" id="{F9BB89ED-D580-2B2F-73D0-B99180EF1D89}"/>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026;p34">
              <a:extLst>
                <a:ext uri="{FF2B5EF4-FFF2-40B4-BE49-F238E27FC236}">
                  <a16:creationId xmlns:a16="http://schemas.microsoft.com/office/drawing/2014/main" id="{56F71531-8B60-55C5-2BB0-0950DDD84FEC}"/>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027;p34">
              <a:extLst>
                <a:ext uri="{FF2B5EF4-FFF2-40B4-BE49-F238E27FC236}">
                  <a16:creationId xmlns:a16="http://schemas.microsoft.com/office/drawing/2014/main" id="{CDE0E6C4-E371-8277-AB72-3DDCA6D56C5C}"/>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028;p34">
              <a:extLst>
                <a:ext uri="{FF2B5EF4-FFF2-40B4-BE49-F238E27FC236}">
                  <a16:creationId xmlns:a16="http://schemas.microsoft.com/office/drawing/2014/main" id="{7B69CD91-1570-A79C-3EC9-5B54E3D9A003}"/>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029;p34">
              <a:extLst>
                <a:ext uri="{FF2B5EF4-FFF2-40B4-BE49-F238E27FC236}">
                  <a16:creationId xmlns:a16="http://schemas.microsoft.com/office/drawing/2014/main" id="{18F0FDC9-4A2A-9B1A-0EA5-B80B72CA6D7A}"/>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418454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845BD6-97C4-05AE-8E55-86CBD65D5E2C}"/>
              </a:ext>
            </a:extLst>
          </p:cNvPr>
          <p:cNvPicPr>
            <a:picLocks noChangeAspect="1"/>
          </p:cNvPicPr>
          <p:nvPr/>
        </p:nvPicPr>
        <p:blipFill>
          <a:blip r:embed="rId2"/>
          <a:stretch>
            <a:fillRect/>
          </a:stretch>
        </p:blipFill>
        <p:spPr>
          <a:xfrm>
            <a:off x="752251" y="450416"/>
            <a:ext cx="1188823" cy="1347333"/>
          </a:xfrm>
          <a:prstGeom prst="rect">
            <a:avLst/>
          </a:prstGeom>
        </p:spPr>
      </p:pic>
      <p:sp>
        <p:nvSpPr>
          <p:cNvPr id="6" name="CuadroTexto 5">
            <a:extLst>
              <a:ext uri="{FF2B5EF4-FFF2-40B4-BE49-F238E27FC236}">
                <a16:creationId xmlns:a16="http://schemas.microsoft.com/office/drawing/2014/main" id="{6F4E1696-533C-B40A-E62A-2224C54FE78F}"/>
              </a:ext>
            </a:extLst>
          </p:cNvPr>
          <p:cNvSpPr txBox="1"/>
          <p:nvPr/>
        </p:nvSpPr>
        <p:spPr>
          <a:xfrm>
            <a:off x="416643" y="1952872"/>
            <a:ext cx="1860043" cy="830997"/>
          </a:xfrm>
          <a:prstGeom prst="rect">
            <a:avLst/>
          </a:prstGeom>
          <a:noFill/>
        </p:spPr>
        <p:txBody>
          <a:bodyPr wrap="square">
            <a:spAutoFit/>
          </a:bodyPr>
          <a:lstStyle/>
          <a:p>
            <a:pPr algn="ctr"/>
            <a:r>
              <a:rPr lang="es-ES" sz="1200" b="1" dirty="0">
                <a:solidFill>
                  <a:schemeClr val="bg1"/>
                </a:solidFill>
                <a:latin typeface="Roboto Slab" pitchFamily="2" charset="0"/>
                <a:ea typeface="Roboto Slab" pitchFamily="2" charset="0"/>
                <a:cs typeface="Roboto Slab" pitchFamily="2" charset="0"/>
              </a:rPr>
              <a:t>Jóvenes entre los 14 y 28 años de edad pueden acceder a este programa</a:t>
            </a:r>
          </a:p>
        </p:txBody>
      </p:sp>
      <p:sp>
        <p:nvSpPr>
          <p:cNvPr id="9" name="Título 33">
            <a:extLst>
              <a:ext uri="{FF2B5EF4-FFF2-40B4-BE49-F238E27FC236}">
                <a16:creationId xmlns:a16="http://schemas.microsoft.com/office/drawing/2014/main" id="{8BEFA097-8A91-C7ED-CA18-EB0F2E62BC67}"/>
              </a:ext>
            </a:extLst>
          </p:cNvPr>
          <p:cNvSpPr>
            <a:spLocks noGrp="1"/>
          </p:cNvSpPr>
          <p:nvPr>
            <p:ph type="title"/>
          </p:nvPr>
        </p:nvSpPr>
        <p:spPr>
          <a:xfrm>
            <a:off x="106046" y="2783869"/>
            <a:ext cx="2604847" cy="455697"/>
          </a:xfrm>
        </p:spPr>
        <p:txBody>
          <a:bodyPr/>
          <a:lstStyle/>
          <a:p>
            <a:pPr algn="ctr"/>
            <a:r>
              <a:rPr lang="es-CO" sz="2800" dirty="0">
                <a:solidFill>
                  <a:schemeClr val="accent5"/>
                </a:solidFill>
              </a:rPr>
              <a:t>Requisitos</a:t>
            </a:r>
          </a:p>
        </p:txBody>
      </p:sp>
      <p:pic>
        <p:nvPicPr>
          <p:cNvPr id="11" name="Imagen 10">
            <a:extLst>
              <a:ext uri="{FF2B5EF4-FFF2-40B4-BE49-F238E27FC236}">
                <a16:creationId xmlns:a16="http://schemas.microsoft.com/office/drawing/2014/main" id="{F9F490BD-D063-7E4C-76C9-611CE5EA0E2F}"/>
              </a:ext>
            </a:extLst>
          </p:cNvPr>
          <p:cNvPicPr>
            <a:picLocks noChangeAspect="1"/>
          </p:cNvPicPr>
          <p:nvPr/>
        </p:nvPicPr>
        <p:blipFill>
          <a:blip r:embed="rId3"/>
          <a:stretch>
            <a:fillRect/>
          </a:stretch>
        </p:blipFill>
        <p:spPr>
          <a:xfrm>
            <a:off x="752252" y="3549812"/>
            <a:ext cx="1188823" cy="1170533"/>
          </a:xfrm>
          <a:prstGeom prst="rect">
            <a:avLst/>
          </a:prstGeom>
        </p:spPr>
      </p:pic>
      <p:pic>
        <p:nvPicPr>
          <p:cNvPr id="13" name="Imagen 12">
            <a:extLst>
              <a:ext uri="{FF2B5EF4-FFF2-40B4-BE49-F238E27FC236}">
                <a16:creationId xmlns:a16="http://schemas.microsoft.com/office/drawing/2014/main" id="{9565A664-6DA7-BFAD-ACDE-0886F0B72CCB}"/>
              </a:ext>
            </a:extLst>
          </p:cNvPr>
          <p:cNvPicPr>
            <a:picLocks noChangeAspect="1"/>
          </p:cNvPicPr>
          <p:nvPr/>
        </p:nvPicPr>
        <p:blipFill>
          <a:blip r:embed="rId4"/>
          <a:stretch>
            <a:fillRect/>
          </a:stretch>
        </p:blipFill>
        <p:spPr>
          <a:xfrm>
            <a:off x="2496951" y="1377088"/>
            <a:ext cx="3389670" cy="841321"/>
          </a:xfrm>
          <a:prstGeom prst="rect">
            <a:avLst/>
          </a:prstGeom>
        </p:spPr>
      </p:pic>
      <p:sp>
        <p:nvSpPr>
          <p:cNvPr id="14" name="Rectángulo: una sola esquina cortada 13">
            <a:extLst>
              <a:ext uri="{FF2B5EF4-FFF2-40B4-BE49-F238E27FC236}">
                <a16:creationId xmlns:a16="http://schemas.microsoft.com/office/drawing/2014/main" id="{844419F9-2D04-BF25-1947-58825A1234D2}"/>
              </a:ext>
            </a:extLst>
          </p:cNvPr>
          <p:cNvSpPr/>
          <p:nvPr/>
        </p:nvSpPr>
        <p:spPr>
          <a:xfrm>
            <a:off x="2946165" y="2446387"/>
            <a:ext cx="2604847" cy="1596940"/>
          </a:xfrm>
          <a:prstGeom prst="snip1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atin typeface="Roboto Slab" pitchFamily="2" charset="0"/>
                <a:ea typeface="Roboto Slab" pitchFamily="2" charset="0"/>
                <a:cs typeface="Roboto Slab" pitchFamily="2" charset="0"/>
              </a:rPr>
              <a:t>Remitir correo electrónico a contactenos@ica.gov.co, con copia a juridica@ica.gov.co</a:t>
            </a:r>
            <a:endParaRPr lang="es-CO" b="1" dirty="0">
              <a:latin typeface="Roboto Slab" pitchFamily="2" charset="0"/>
              <a:ea typeface="Roboto Slab" pitchFamily="2" charset="0"/>
              <a:cs typeface="Roboto Slab" pitchFamily="2" charset="0"/>
            </a:endParaRPr>
          </a:p>
        </p:txBody>
      </p:sp>
      <p:pic>
        <p:nvPicPr>
          <p:cNvPr id="15" name="Imagen 14">
            <a:extLst>
              <a:ext uri="{FF2B5EF4-FFF2-40B4-BE49-F238E27FC236}">
                <a16:creationId xmlns:a16="http://schemas.microsoft.com/office/drawing/2014/main" id="{EFED1D3D-C621-0904-D4C9-82D34F9A52D2}"/>
              </a:ext>
            </a:extLst>
          </p:cNvPr>
          <p:cNvPicPr>
            <a:picLocks noChangeAspect="1"/>
          </p:cNvPicPr>
          <p:nvPr/>
        </p:nvPicPr>
        <p:blipFill>
          <a:blip r:embed="rId5"/>
          <a:stretch>
            <a:fillRect/>
          </a:stretch>
        </p:blipFill>
        <p:spPr>
          <a:xfrm>
            <a:off x="5786284" y="1021181"/>
            <a:ext cx="3082522" cy="3807821"/>
          </a:xfrm>
          <a:prstGeom prst="rect">
            <a:avLst/>
          </a:prstGeom>
        </p:spPr>
      </p:pic>
      <p:pic>
        <p:nvPicPr>
          <p:cNvPr id="16" name="Imagen 15">
            <a:extLst>
              <a:ext uri="{FF2B5EF4-FFF2-40B4-BE49-F238E27FC236}">
                <a16:creationId xmlns:a16="http://schemas.microsoft.com/office/drawing/2014/main" id="{50CE269E-A105-C105-0FED-682D773ED6B5}"/>
              </a:ext>
            </a:extLst>
          </p:cNvPr>
          <p:cNvPicPr>
            <a:picLocks noChangeAspect="1"/>
          </p:cNvPicPr>
          <p:nvPr/>
        </p:nvPicPr>
        <p:blipFill>
          <a:blip r:embed="rId6"/>
          <a:stretch>
            <a:fillRect/>
          </a:stretch>
        </p:blipFill>
        <p:spPr>
          <a:xfrm>
            <a:off x="6862172" y="220906"/>
            <a:ext cx="2006634" cy="709742"/>
          </a:xfrm>
          <a:prstGeom prst="rect">
            <a:avLst/>
          </a:prstGeom>
        </p:spPr>
      </p:pic>
    </p:spTree>
    <p:extLst>
      <p:ext uri="{BB962C8B-B14F-4D97-AF65-F5344CB8AC3E}">
        <p14:creationId xmlns:p14="http://schemas.microsoft.com/office/powerpoint/2010/main" val="2353809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7CD0B5F0-478D-B0BA-FAFE-56BB9A12D623}"/>
              </a:ext>
            </a:extLst>
          </p:cNvPr>
          <p:cNvSpPr>
            <a:spLocks noGrp="1"/>
          </p:cNvSpPr>
          <p:nvPr>
            <p:ph type="title"/>
          </p:nvPr>
        </p:nvSpPr>
        <p:spPr>
          <a:xfrm>
            <a:off x="97215" y="322624"/>
            <a:ext cx="5536520" cy="1032747"/>
          </a:xfrm>
        </p:spPr>
        <p:txBody>
          <a:bodyPr/>
          <a:lstStyle/>
          <a:p>
            <a:pPr algn="ctr"/>
            <a:r>
              <a:rPr lang="es-CO" sz="2800" dirty="0">
                <a:solidFill>
                  <a:schemeClr val="accent5"/>
                </a:solidFill>
              </a:rPr>
              <a:t>Sensores epidemiológicos, sistema de alerta temprana</a:t>
            </a:r>
          </a:p>
        </p:txBody>
      </p:sp>
      <p:pic>
        <p:nvPicPr>
          <p:cNvPr id="6" name="Google Shape;1446;p42">
            <a:extLst>
              <a:ext uri="{FF2B5EF4-FFF2-40B4-BE49-F238E27FC236}">
                <a16:creationId xmlns:a16="http://schemas.microsoft.com/office/drawing/2014/main" id="{631CA71F-CE4A-0566-DC53-5DCEA9843095}"/>
              </a:ext>
            </a:extLst>
          </p:cNvPr>
          <p:cNvPicPr preferRelativeResize="0"/>
          <p:nvPr/>
        </p:nvPicPr>
        <p:blipFill rotWithShape="1">
          <a:blip r:embed="rId2">
            <a:alphaModFix/>
          </a:blip>
          <a:srcRect l="16004" t="25969" r="8036" b="21819"/>
          <a:stretch/>
        </p:blipFill>
        <p:spPr>
          <a:xfrm rot="837047" flipH="1">
            <a:off x="-128483" y="3543694"/>
            <a:ext cx="2269159" cy="1611772"/>
          </a:xfrm>
          <a:prstGeom prst="rect">
            <a:avLst/>
          </a:prstGeom>
          <a:noFill/>
          <a:ln>
            <a:noFill/>
          </a:ln>
        </p:spPr>
      </p:pic>
      <p:pic>
        <p:nvPicPr>
          <p:cNvPr id="7" name="Google Shape;1432;p42">
            <a:extLst>
              <a:ext uri="{FF2B5EF4-FFF2-40B4-BE49-F238E27FC236}">
                <a16:creationId xmlns:a16="http://schemas.microsoft.com/office/drawing/2014/main" id="{D2ACE3B7-1336-69D2-754D-ECEB530DA896}"/>
              </a:ext>
            </a:extLst>
          </p:cNvPr>
          <p:cNvPicPr preferRelativeResize="0"/>
          <p:nvPr/>
        </p:nvPicPr>
        <p:blipFill rotWithShape="1">
          <a:blip r:embed="rId3">
            <a:alphaModFix/>
          </a:blip>
          <a:srcRect l="23471" t="5803" r="17966" b="64035"/>
          <a:stretch/>
        </p:blipFill>
        <p:spPr>
          <a:xfrm rot="19633411" flipH="1">
            <a:off x="1861396" y="3982655"/>
            <a:ext cx="1581763" cy="877924"/>
          </a:xfrm>
          <a:prstGeom prst="rect">
            <a:avLst/>
          </a:prstGeom>
          <a:noFill/>
          <a:ln>
            <a:noFill/>
          </a:ln>
        </p:spPr>
      </p:pic>
      <p:pic>
        <p:nvPicPr>
          <p:cNvPr id="8" name="Imagen 7">
            <a:extLst>
              <a:ext uri="{FF2B5EF4-FFF2-40B4-BE49-F238E27FC236}">
                <a16:creationId xmlns:a16="http://schemas.microsoft.com/office/drawing/2014/main" id="{106E6251-AF31-6176-6B0F-9E00BB9D1E4D}"/>
              </a:ext>
            </a:extLst>
          </p:cNvPr>
          <p:cNvPicPr>
            <a:picLocks noChangeAspect="1"/>
          </p:cNvPicPr>
          <p:nvPr/>
        </p:nvPicPr>
        <p:blipFill>
          <a:blip r:embed="rId4"/>
          <a:stretch>
            <a:fillRect/>
          </a:stretch>
        </p:blipFill>
        <p:spPr>
          <a:xfrm rot="2349876">
            <a:off x="6730769" y="229633"/>
            <a:ext cx="2304488" cy="1646063"/>
          </a:xfrm>
          <a:prstGeom prst="rect">
            <a:avLst/>
          </a:prstGeom>
        </p:spPr>
      </p:pic>
      <p:sp>
        <p:nvSpPr>
          <p:cNvPr id="9" name="CuadroTexto 8">
            <a:extLst>
              <a:ext uri="{FF2B5EF4-FFF2-40B4-BE49-F238E27FC236}">
                <a16:creationId xmlns:a16="http://schemas.microsoft.com/office/drawing/2014/main" id="{AB2BB4B8-47AB-23EC-6C81-268364201CA7}"/>
              </a:ext>
            </a:extLst>
          </p:cNvPr>
          <p:cNvSpPr txBox="1"/>
          <p:nvPr/>
        </p:nvSpPr>
        <p:spPr>
          <a:xfrm>
            <a:off x="1837878" y="1680292"/>
            <a:ext cx="3434004" cy="338554"/>
          </a:xfrm>
          <a:prstGeom prst="rect">
            <a:avLst/>
          </a:prstGeom>
          <a:noFill/>
        </p:spPr>
        <p:txBody>
          <a:bodyPr wrap="square">
            <a:spAutoFit/>
          </a:bodyPr>
          <a:lstStyle/>
          <a:p>
            <a:pPr marL="0" indent="0" algn="ctr">
              <a:buFont typeface="Roboto"/>
              <a:buNone/>
            </a:pPr>
            <a:r>
              <a:rPr lang="es-ES" sz="1600" b="1" dirty="0">
                <a:solidFill>
                  <a:schemeClr val="bg1"/>
                </a:solidFill>
                <a:latin typeface="Roboto Slab" pitchFamily="2" charset="0"/>
                <a:ea typeface="Roboto Slab" pitchFamily="2" charset="0"/>
                <a:cs typeface="Roboto Slab" pitchFamily="2" charset="0"/>
              </a:rPr>
              <a:t>Objetivo del Programa</a:t>
            </a:r>
          </a:p>
        </p:txBody>
      </p:sp>
      <p:sp>
        <p:nvSpPr>
          <p:cNvPr id="10" name="CuadroTexto 9">
            <a:extLst>
              <a:ext uri="{FF2B5EF4-FFF2-40B4-BE49-F238E27FC236}">
                <a16:creationId xmlns:a16="http://schemas.microsoft.com/office/drawing/2014/main" id="{A4EBF13F-DE57-0CC0-99DA-20B379B74A06}"/>
              </a:ext>
            </a:extLst>
          </p:cNvPr>
          <p:cNvSpPr txBox="1"/>
          <p:nvPr/>
        </p:nvSpPr>
        <p:spPr>
          <a:xfrm>
            <a:off x="1590752" y="2194139"/>
            <a:ext cx="4141369" cy="830997"/>
          </a:xfrm>
          <a:prstGeom prst="rect">
            <a:avLst/>
          </a:prstGeom>
          <a:noFill/>
        </p:spPr>
        <p:txBody>
          <a:bodyPr wrap="square" rtlCol="0">
            <a:spAutoFit/>
          </a:bodyPr>
          <a:lstStyle/>
          <a:p>
            <a:pPr algn="just"/>
            <a:r>
              <a:rPr lang="es-ES" sz="1200" b="1" dirty="0">
                <a:solidFill>
                  <a:schemeClr val="tx1"/>
                </a:solidFill>
                <a:latin typeface="Roboto Slab" pitchFamily="2" charset="0"/>
                <a:ea typeface="Roboto Slab" pitchFamily="2" charset="0"/>
                <a:cs typeface="Roboto Slab" pitchFamily="2" charset="0"/>
              </a:rPr>
              <a:t>Capacitación en signos clínicos de enfermedades de control oficial a personal externo al ICA, formalizándolos de manera voluntaria como sensores epidemiológicos.</a:t>
            </a:r>
            <a:endParaRPr lang="es-CO" sz="1200" b="1" dirty="0">
              <a:solidFill>
                <a:schemeClr val="tx1"/>
              </a:solidFill>
              <a:latin typeface="Roboto Slab" pitchFamily="2" charset="0"/>
              <a:ea typeface="Roboto Slab" pitchFamily="2" charset="0"/>
              <a:cs typeface="Roboto Slab" pitchFamily="2" charset="0"/>
            </a:endParaRPr>
          </a:p>
        </p:txBody>
      </p:sp>
      <p:pic>
        <p:nvPicPr>
          <p:cNvPr id="11" name="Imagen 10">
            <a:extLst>
              <a:ext uri="{FF2B5EF4-FFF2-40B4-BE49-F238E27FC236}">
                <a16:creationId xmlns:a16="http://schemas.microsoft.com/office/drawing/2014/main" id="{88650555-3058-E8BA-20BA-1D8EE9A48602}"/>
              </a:ext>
            </a:extLst>
          </p:cNvPr>
          <p:cNvPicPr>
            <a:picLocks noChangeAspect="1"/>
          </p:cNvPicPr>
          <p:nvPr/>
        </p:nvPicPr>
        <p:blipFill>
          <a:blip r:embed="rId5"/>
          <a:stretch>
            <a:fillRect/>
          </a:stretch>
        </p:blipFill>
        <p:spPr>
          <a:xfrm>
            <a:off x="5050138" y="3412408"/>
            <a:ext cx="3793799" cy="1341741"/>
          </a:xfrm>
          <a:prstGeom prst="rect">
            <a:avLst/>
          </a:prstGeom>
        </p:spPr>
      </p:pic>
    </p:spTree>
    <p:extLst>
      <p:ext uri="{BB962C8B-B14F-4D97-AF65-F5344CB8AC3E}">
        <p14:creationId xmlns:p14="http://schemas.microsoft.com/office/powerpoint/2010/main" val="639980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F9BC804-1B8E-8E72-EDC1-BFF5D2B71DFD}"/>
              </a:ext>
            </a:extLst>
          </p:cNvPr>
          <p:cNvPicPr>
            <a:picLocks noChangeAspect="1"/>
          </p:cNvPicPr>
          <p:nvPr/>
        </p:nvPicPr>
        <p:blipFill>
          <a:blip r:embed="rId2"/>
          <a:stretch>
            <a:fillRect/>
          </a:stretch>
        </p:blipFill>
        <p:spPr>
          <a:xfrm>
            <a:off x="6879270" y="293557"/>
            <a:ext cx="2006634" cy="709742"/>
          </a:xfrm>
          <a:prstGeom prst="rect">
            <a:avLst/>
          </a:prstGeom>
        </p:spPr>
      </p:pic>
      <p:pic>
        <p:nvPicPr>
          <p:cNvPr id="6" name="Imagen 5">
            <a:extLst>
              <a:ext uri="{FF2B5EF4-FFF2-40B4-BE49-F238E27FC236}">
                <a16:creationId xmlns:a16="http://schemas.microsoft.com/office/drawing/2014/main" id="{BB23B496-D5B0-485F-45B7-22570BD72A8C}"/>
              </a:ext>
            </a:extLst>
          </p:cNvPr>
          <p:cNvPicPr>
            <a:picLocks noChangeAspect="1"/>
          </p:cNvPicPr>
          <p:nvPr/>
        </p:nvPicPr>
        <p:blipFill>
          <a:blip r:embed="rId3"/>
          <a:stretch>
            <a:fillRect/>
          </a:stretch>
        </p:blipFill>
        <p:spPr>
          <a:xfrm>
            <a:off x="461758" y="233620"/>
            <a:ext cx="1367042" cy="1539358"/>
          </a:xfrm>
          <a:prstGeom prst="rect">
            <a:avLst/>
          </a:prstGeom>
        </p:spPr>
      </p:pic>
      <p:sp>
        <p:nvSpPr>
          <p:cNvPr id="7" name="CuadroTexto 6">
            <a:extLst>
              <a:ext uri="{FF2B5EF4-FFF2-40B4-BE49-F238E27FC236}">
                <a16:creationId xmlns:a16="http://schemas.microsoft.com/office/drawing/2014/main" id="{D3443166-DE7E-280E-112F-A6A60705937F}"/>
              </a:ext>
            </a:extLst>
          </p:cNvPr>
          <p:cNvSpPr txBox="1"/>
          <p:nvPr/>
        </p:nvSpPr>
        <p:spPr>
          <a:xfrm>
            <a:off x="215258" y="1945499"/>
            <a:ext cx="1860043" cy="830997"/>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Jóvenes entre los 14 y 28 años de edad pueden acceder a este programa</a:t>
            </a:r>
          </a:p>
        </p:txBody>
      </p:sp>
      <p:sp>
        <p:nvSpPr>
          <p:cNvPr id="8" name="Elipse 7">
            <a:extLst>
              <a:ext uri="{FF2B5EF4-FFF2-40B4-BE49-F238E27FC236}">
                <a16:creationId xmlns:a16="http://schemas.microsoft.com/office/drawing/2014/main" id="{7C49D94E-29B4-8E83-0166-BB184ADB22CD}"/>
              </a:ext>
            </a:extLst>
          </p:cNvPr>
          <p:cNvSpPr/>
          <p:nvPr/>
        </p:nvSpPr>
        <p:spPr>
          <a:xfrm>
            <a:off x="2540400" y="1695033"/>
            <a:ext cx="3300486" cy="3108738"/>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t>Profesionales pecuarios, otros profesionales (biólogos, agrónomos, etc.), técnicos pecuarios, técnicos de los gremios (vacunadores, chapoteadores, etc.), lideres (comunales, indígenas, negritudes), academia (facultades de medicina veterinaria, zootecnia), colegios técnicos agropecuarios.</a:t>
            </a:r>
            <a:endParaRPr lang="es-CO" sz="1200" b="1" dirty="0"/>
          </a:p>
        </p:txBody>
      </p:sp>
      <p:sp>
        <p:nvSpPr>
          <p:cNvPr id="9" name="Título 33">
            <a:extLst>
              <a:ext uri="{FF2B5EF4-FFF2-40B4-BE49-F238E27FC236}">
                <a16:creationId xmlns:a16="http://schemas.microsoft.com/office/drawing/2014/main" id="{B929C767-2177-118D-EFBA-B5527840802F}"/>
              </a:ext>
            </a:extLst>
          </p:cNvPr>
          <p:cNvSpPr>
            <a:spLocks noGrp="1"/>
          </p:cNvSpPr>
          <p:nvPr>
            <p:ph type="title"/>
          </p:nvPr>
        </p:nvSpPr>
        <p:spPr>
          <a:xfrm>
            <a:off x="2888220" y="1003299"/>
            <a:ext cx="2604847" cy="455697"/>
          </a:xfrm>
        </p:spPr>
        <p:txBody>
          <a:bodyPr/>
          <a:lstStyle/>
          <a:p>
            <a:pPr algn="ctr"/>
            <a:r>
              <a:rPr lang="es-CO" sz="2000" dirty="0">
                <a:solidFill>
                  <a:schemeClr val="tx1"/>
                </a:solidFill>
              </a:rPr>
              <a:t>Requisitos</a:t>
            </a:r>
          </a:p>
        </p:txBody>
      </p:sp>
      <p:sp>
        <p:nvSpPr>
          <p:cNvPr id="10" name="CuadroTexto 9">
            <a:extLst>
              <a:ext uri="{FF2B5EF4-FFF2-40B4-BE49-F238E27FC236}">
                <a16:creationId xmlns:a16="http://schemas.microsoft.com/office/drawing/2014/main" id="{7B6B84E8-C8DB-2A29-B644-CFFC227E4347}"/>
              </a:ext>
            </a:extLst>
          </p:cNvPr>
          <p:cNvSpPr txBox="1"/>
          <p:nvPr/>
        </p:nvSpPr>
        <p:spPr>
          <a:xfrm>
            <a:off x="5754108" y="1618119"/>
            <a:ext cx="3389892" cy="707886"/>
          </a:xfrm>
          <a:prstGeom prst="rect">
            <a:avLst/>
          </a:prstGeom>
          <a:noFill/>
        </p:spPr>
        <p:txBody>
          <a:bodyPr wrap="square">
            <a:spAutoFit/>
          </a:bodyPr>
          <a:lstStyle/>
          <a:p>
            <a:pPr algn="ctr"/>
            <a:r>
              <a:rPr lang="es-CO" sz="2000" dirty="0">
                <a:solidFill>
                  <a:schemeClr val="tx1"/>
                </a:solidFill>
                <a:latin typeface="Roboto Slab ExtraBold" pitchFamily="2" charset="0"/>
                <a:ea typeface="Roboto Slab ExtraBold" pitchFamily="2" charset="0"/>
                <a:cs typeface="Roboto Slab ExtraBold" pitchFamily="2" charset="0"/>
              </a:rPr>
              <a:t>Procedimientos para </a:t>
            </a:r>
          </a:p>
          <a:p>
            <a:pPr algn="ctr"/>
            <a:r>
              <a:rPr lang="es-CO" sz="2000" dirty="0">
                <a:solidFill>
                  <a:schemeClr val="tx1"/>
                </a:solidFill>
                <a:latin typeface="Roboto Slab ExtraBold" pitchFamily="2" charset="0"/>
                <a:ea typeface="Roboto Slab ExtraBold" pitchFamily="2" charset="0"/>
                <a:cs typeface="Roboto Slab ExtraBold" pitchFamily="2" charset="0"/>
              </a:rPr>
              <a:t>acceder a la oferta</a:t>
            </a:r>
          </a:p>
        </p:txBody>
      </p:sp>
      <p:sp>
        <p:nvSpPr>
          <p:cNvPr id="11" name="Rectángulo: esquinas redondeadas 10">
            <a:extLst>
              <a:ext uri="{FF2B5EF4-FFF2-40B4-BE49-F238E27FC236}">
                <a16:creationId xmlns:a16="http://schemas.microsoft.com/office/drawing/2014/main" id="{7A4AD92B-FD66-976E-5E52-BB6E7E4673E3}"/>
              </a:ext>
            </a:extLst>
          </p:cNvPr>
          <p:cNvSpPr/>
          <p:nvPr/>
        </p:nvSpPr>
        <p:spPr>
          <a:xfrm>
            <a:off x="6519048" y="2659762"/>
            <a:ext cx="2175125" cy="192698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dirty="0"/>
              <a:t>Diríjase a la gerencia seccional de cada departamento, se adjunta directorio:  </a:t>
            </a:r>
            <a:r>
              <a:rPr lang="es-CO" dirty="0">
                <a:solidFill>
                  <a:srgbClr val="0000CC"/>
                </a:solidFill>
              </a:rPr>
              <a:t>https://www.ica.gov.co/el-ica/directorio-seccionales.aspx </a:t>
            </a:r>
          </a:p>
        </p:txBody>
      </p:sp>
      <p:pic>
        <p:nvPicPr>
          <p:cNvPr id="12" name="Google Shape;1525;p46">
            <a:extLst>
              <a:ext uri="{FF2B5EF4-FFF2-40B4-BE49-F238E27FC236}">
                <a16:creationId xmlns:a16="http://schemas.microsoft.com/office/drawing/2014/main" id="{5EAA27E6-63FF-7F4D-1C2F-D8EB47721178}"/>
              </a:ext>
            </a:extLst>
          </p:cNvPr>
          <p:cNvPicPr preferRelativeResize="0"/>
          <p:nvPr/>
        </p:nvPicPr>
        <p:blipFill rotWithShape="1">
          <a:blip r:embed="rId4">
            <a:alphaModFix/>
          </a:blip>
          <a:srcRect l="19219" r="24353" b="9255"/>
          <a:stretch/>
        </p:blipFill>
        <p:spPr>
          <a:xfrm rot="1337159">
            <a:off x="390100" y="2682549"/>
            <a:ext cx="1505254" cy="2471931"/>
          </a:xfrm>
          <a:prstGeom prst="rect">
            <a:avLst/>
          </a:prstGeom>
          <a:noFill/>
          <a:ln>
            <a:noFill/>
          </a:ln>
        </p:spPr>
      </p:pic>
    </p:spTree>
    <p:extLst>
      <p:ext uri="{BB962C8B-B14F-4D97-AF65-F5344CB8AC3E}">
        <p14:creationId xmlns:p14="http://schemas.microsoft.com/office/powerpoint/2010/main" val="2147834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85097" y="3150720"/>
            <a:ext cx="4210192" cy="830997"/>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 </a:t>
            </a:r>
            <a:r>
              <a:rPr lang="es-ES" sz="1200" dirty="0">
                <a:solidFill>
                  <a:schemeClr val="accent5"/>
                </a:solidFill>
                <a:latin typeface="Roboto "/>
                <a:ea typeface="Roboto Slab" pitchFamily="2" charset="0"/>
                <a:cs typeface="Roboto Slab" pitchFamily="2" charset="0"/>
              </a:rPr>
              <a:t>Puede visitar a cualquiera de nuestras unidades técnicas territoriales presentes a nivel nacional. Se adjunta directorio: </a:t>
            </a:r>
            <a:r>
              <a:rPr lang="es-ES" sz="1200" b="1" dirty="0">
                <a:solidFill>
                  <a:srgbClr val="0000CC"/>
                </a:solidFill>
                <a:latin typeface="Roboto "/>
                <a:ea typeface="Roboto Slab" pitchFamily="2" charset="0"/>
                <a:cs typeface="Roboto Slab" pitchFamily="2" charset="0"/>
              </a:rPr>
              <a:t>https://www.ica.gov.co/el-ica/directorio-seccionales.aspx </a:t>
            </a: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61" y="1512647"/>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oogle Shape;9257;p64">
            <a:extLst>
              <a:ext uri="{FF2B5EF4-FFF2-40B4-BE49-F238E27FC236}">
                <a16:creationId xmlns:a16="http://schemas.microsoft.com/office/drawing/2014/main" id="{AD9F29A5-5444-363F-787C-B4A3816468C7}"/>
              </a:ext>
            </a:extLst>
          </p:cNvPr>
          <p:cNvGrpSpPr/>
          <p:nvPr/>
        </p:nvGrpSpPr>
        <p:grpSpPr>
          <a:xfrm>
            <a:off x="358892" y="2364988"/>
            <a:ext cx="387539" cy="386888"/>
            <a:chOff x="2408992" y="1722875"/>
            <a:chExt cx="397761" cy="397093"/>
          </a:xfrm>
        </p:grpSpPr>
        <p:sp>
          <p:nvSpPr>
            <p:cNvPr id="2087" name="Google Shape;9258;p64">
              <a:extLst>
                <a:ext uri="{FF2B5EF4-FFF2-40B4-BE49-F238E27FC236}">
                  <a16:creationId xmlns:a16="http://schemas.microsoft.com/office/drawing/2014/main" id="{4A796C8F-D27A-8BC0-FF25-1810025B16FB}"/>
                </a:ext>
              </a:extLst>
            </p:cNvPr>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9259;p64">
              <a:extLst>
                <a:ext uri="{FF2B5EF4-FFF2-40B4-BE49-F238E27FC236}">
                  <a16:creationId xmlns:a16="http://schemas.microsoft.com/office/drawing/2014/main" id="{E9D55FFD-7D9C-8025-A1E4-F77A380D033E}"/>
                </a:ext>
              </a:extLst>
            </p:cNvPr>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015429"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 </a:t>
            </a:r>
            <a:r>
              <a:rPr lang="es-ES" sz="1200" b="1" dirty="0">
                <a:solidFill>
                  <a:srgbClr val="0000CC"/>
                </a:solidFill>
                <a:latin typeface="Roboto "/>
                <a:ea typeface="Roboto Slab" pitchFamily="2" charset="0"/>
                <a:cs typeface="Roboto Slab" pitchFamily="2" charset="0"/>
                <a:hlinkClick r:id="rId3">
                  <a:extLst>
                    <a:ext uri="{A12FA001-AC4F-418D-AE19-62706E023703}">
                      <ahyp:hlinkClr xmlns:ahyp="http://schemas.microsoft.com/office/drawing/2018/hyperlinkcolor" val="tx"/>
                    </a:ext>
                  </a:extLst>
                </a:hlinkClick>
              </a:rPr>
              <a:t>contactenos@ica.gov.co</a:t>
            </a:r>
            <a:r>
              <a:rPr lang="es-ES" sz="1200" b="1" dirty="0">
                <a:solidFill>
                  <a:srgbClr val="0000CC"/>
                </a:solidFill>
                <a:latin typeface="Roboto "/>
                <a:ea typeface="Roboto Slab" pitchFamily="2" charset="0"/>
                <a:cs typeface="Roboto Slab" pitchFamily="2" charset="0"/>
              </a:rPr>
              <a:t> </a:t>
            </a:r>
            <a:endParaRPr lang="es-CO" b="1" dirty="0">
              <a:solidFill>
                <a:srgbClr val="0000CC"/>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60380" y="1493972"/>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 la línea nacional en el número 01- 8000-185630. </a:t>
            </a:r>
          </a:p>
        </p:txBody>
      </p:sp>
      <p:sp>
        <p:nvSpPr>
          <p:cNvPr id="2097" name="CuadroTexto 2096">
            <a:extLst>
              <a:ext uri="{FF2B5EF4-FFF2-40B4-BE49-F238E27FC236}">
                <a16:creationId xmlns:a16="http://schemas.microsoft.com/office/drawing/2014/main" id="{0122EE99-6144-79A5-456F-4310979F6256}"/>
              </a:ext>
            </a:extLst>
          </p:cNvPr>
          <p:cNvSpPr txBox="1"/>
          <p:nvPr/>
        </p:nvSpPr>
        <p:spPr>
          <a:xfrm>
            <a:off x="895502" y="2339108"/>
            <a:ext cx="4210192"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Virtual: Noticias</a:t>
            </a:r>
            <a:r>
              <a:rPr lang="es-ES" sz="1200" dirty="0">
                <a:solidFill>
                  <a:schemeClr val="accent5"/>
                </a:solidFill>
                <a:latin typeface="Roboto "/>
                <a:ea typeface="Roboto Slab" pitchFamily="2" charset="0"/>
                <a:cs typeface="Roboto Slab" pitchFamily="2" charset="0"/>
              </a:rPr>
              <a:t> en el canal de WhatsApp: </a:t>
            </a:r>
            <a:r>
              <a:rPr lang="es-ES" sz="1200" b="1" dirty="0">
                <a:solidFill>
                  <a:srgbClr val="0000CC"/>
                </a:solidFill>
                <a:latin typeface="Roboto "/>
                <a:ea typeface="Roboto Slab" pitchFamily="2" charset="0"/>
                <a:cs typeface="Roboto Slab" pitchFamily="2" charset="0"/>
              </a:rPr>
              <a:t>https://www.whatsapp.com/channel/0029Va58zFSDzgTJWMDn423i</a:t>
            </a:r>
            <a:endParaRPr lang="es-CO" b="1" dirty="0">
              <a:solidFill>
                <a:srgbClr val="0000CC"/>
              </a:solidFill>
            </a:endParaRPr>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55275" y="3176233"/>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 name="Google Shape;6174;p58">
            <a:extLst>
              <a:ext uri="{FF2B5EF4-FFF2-40B4-BE49-F238E27FC236}">
                <a16:creationId xmlns:a16="http://schemas.microsoft.com/office/drawing/2014/main" id="{0369EC76-6BD5-C3C6-4A71-58F89B4966E5}"/>
              </a:ext>
            </a:extLst>
          </p:cNvPr>
          <p:cNvGrpSpPr/>
          <p:nvPr/>
        </p:nvGrpSpPr>
        <p:grpSpPr>
          <a:xfrm>
            <a:off x="327426" y="4137723"/>
            <a:ext cx="352349" cy="338760"/>
            <a:chOff x="4447550" y="249750"/>
            <a:chExt cx="500425" cy="481125"/>
          </a:xfrm>
        </p:grpSpPr>
        <p:sp>
          <p:nvSpPr>
            <p:cNvPr id="6" name="Google Shape;6175;p58">
              <a:extLst>
                <a:ext uri="{FF2B5EF4-FFF2-40B4-BE49-F238E27FC236}">
                  <a16:creationId xmlns:a16="http://schemas.microsoft.com/office/drawing/2014/main" id="{775ADE3D-32A0-8422-BE85-9B1364C8ACC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7" name="Google Shape;6176;p58">
              <a:extLst>
                <a:ext uri="{FF2B5EF4-FFF2-40B4-BE49-F238E27FC236}">
                  <a16:creationId xmlns:a16="http://schemas.microsoft.com/office/drawing/2014/main" id="{AEEB9AEE-BC82-87EF-D55F-817C3F0501F1}"/>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8" name="CuadroTexto 7">
            <a:extLst>
              <a:ext uri="{FF2B5EF4-FFF2-40B4-BE49-F238E27FC236}">
                <a16:creationId xmlns:a16="http://schemas.microsoft.com/office/drawing/2014/main" id="{F78AD8B7-4737-43B5-C4C6-55C2BA8BB20B}"/>
              </a:ext>
            </a:extLst>
          </p:cNvPr>
          <p:cNvSpPr txBox="1"/>
          <p:nvPr/>
        </p:nvSpPr>
        <p:spPr>
          <a:xfrm>
            <a:off x="860380" y="4168706"/>
            <a:ext cx="3908323" cy="307777"/>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a:t>
            </a:r>
            <a:r>
              <a:rPr lang="es-CO" sz="1200" b="1" dirty="0">
                <a:solidFill>
                  <a:srgbClr val="0000CC"/>
                </a:solidFill>
                <a:latin typeface="Roboto Slab" pitchFamily="2" charset="0"/>
                <a:ea typeface="Roboto Slab" pitchFamily="2" charset="0"/>
                <a:cs typeface="Roboto Slab" pitchFamily="2" charset="0"/>
              </a:rPr>
              <a:t> </a:t>
            </a:r>
            <a:r>
              <a:rPr lang="es-CO" sz="1200" b="1" dirty="0">
                <a:solidFill>
                  <a:srgbClr val="0000CC"/>
                </a:solidFill>
                <a:latin typeface="Roboto Slab" pitchFamily="2" charset="0"/>
                <a:ea typeface="Roboto Slab" pitchFamily="2" charset="0"/>
                <a:cs typeface="Roboto Slab" pitchFamily="2" charset="0"/>
                <a:hlinkClick r:id="rId4">
                  <a:extLst>
                    <a:ext uri="{A12FA001-AC4F-418D-AE19-62706E023703}">
                      <ahyp:hlinkClr xmlns:ahyp="http://schemas.microsoft.com/office/drawing/2018/hyperlinkcolor" val="tx"/>
                    </a:ext>
                  </a:extLst>
                </a:hlinkClick>
              </a:rPr>
              <a:t>https://www.ica.gov.co/</a:t>
            </a:r>
            <a:r>
              <a:rPr lang="es-CO" dirty="0"/>
              <a:t> </a:t>
            </a:r>
            <a:endParaRPr lang="es-CO" sz="1200" b="1" dirty="0">
              <a:solidFill>
                <a:srgbClr val="0000CC"/>
              </a:solidFill>
              <a:latin typeface="Roboto Slab" pitchFamily="2" charset="0"/>
              <a:ea typeface="Roboto Slab" pitchFamily="2" charset="0"/>
              <a:cs typeface="Roboto Slab" pitchFamily="2" charset="0"/>
            </a:endParaRPr>
          </a:p>
        </p:txBody>
      </p:sp>
      <p:grpSp>
        <p:nvGrpSpPr>
          <p:cNvPr id="2075" name="Google Shape;1941;p46">
            <a:extLst>
              <a:ext uri="{FF2B5EF4-FFF2-40B4-BE49-F238E27FC236}">
                <a16:creationId xmlns:a16="http://schemas.microsoft.com/office/drawing/2014/main" id="{AD1D5873-D03B-DBFD-7BE8-D592A95F83EE}"/>
              </a:ext>
            </a:extLst>
          </p:cNvPr>
          <p:cNvGrpSpPr/>
          <p:nvPr/>
        </p:nvGrpSpPr>
        <p:grpSpPr>
          <a:xfrm>
            <a:off x="5219643" y="954857"/>
            <a:ext cx="3820180" cy="3594037"/>
            <a:chOff x="3210425" y="805900"/>
            <a:chExt cx="3284611" cy="3388781"/>
          </a:xfrm>
        </p:grpSpPr>
        <p:sp>
          <p:nvSpPr>
            <p:cNvPr id="2076" name="Google Shape;1942;p46">
              <a:extLst>
                <a:ext uri="{FF2B5EF4-FFF2-40B4-BE49-F238E27FC236}">
                  <a16:creationId xmlns:a16="http://schemas.microsoft.com/office/drawing/2014/main" id="{835BAA8B-A927-9F92-86B4-97576F89225C}"/>
                </a:ext>
              </a:extLst>
            </p:cNvPr>
            <p:cNvSpPr/>
            <p:nvPr/>
          </p:nvSpPr>
          <p:spPr>
            <a:xfrm>
              <a:off x="3652637" y="805900"/>
              <a:ext cx="530015" cy="455991"/>
            </a:xfrm>
            <a:custGeom>
              <a:avLst/>
              <a:gdLst/>
              <a:ahLst/>
              <a:cxnLst/>
              <a:rect l="l" t="t" r="r" b="b"/>
              <a:pathLst>
                <a:path w="13647" h="11741" extrusionOk="0">
                  <a:moveTo>
                    <a:pt x="7897" y="0"/>
                  </a:moveTo>
                  <a:cubicBezTo>
                    <a:pt x="7360" y="0"/>
                    <a:pt x="6586" y="1121"/>
                    <a:pt x="6144" y="1469"/>
                  </a:cubicBezTo>
                  <a:cubicBezTo>
                    <a:pt x="5149" y="2069"/>
                    <a:pt x="3112" y="1563"/>
                    <a:pt x="2812" y="3064"/>
                  </a:cubicBezTo>
                  <a:cubicBezTo>
                    <a:pt x="2859" y="4138"/>
                    <a:pt x="3222" y="4975"/>
                    <a:pt x="2196" y="5748"/>
                  </a:cubicBezTo>
                  <a:cubicBezTo>
                    <a:pt x="1264" y="6743"/>
                    <a:pt x="1" y="9396"/>
                    <a:pt x="1896" y="9965"/>
                  </a:cubicBezTo>
                  <a:cubicBezTo>
                    <a:pt x="1920" y="9967"/>
                    <a:pt x="1944" y="9968"/>
                    <a:pt x="1969" y="9968"/>
                  </a:cubicBezTo>
                  <a:cubicBezTo>
                    <a:pt x="2247" y="9968"/>
                    <a:pt x="2535" y="9861"/>
                    <a:pt x="2804" y="9861"/>
                  </a:cubicBezTo>
                  <a:cubicBezTo>
                    <a:pt x="2927" y="9861"/>
                    <a:pt x="3047" y="9884"/>
                    <a:pt x="3159" y="9949"/>
                  </a:cubicBezTo>
                  <a:cubicBezTo>
                    <a:pt x="3680" y="10265"/>
                    <a:pt x="3412" y="11149"/>
                    <a:pt x="3838" y="11576"/>
                  </a:cubicBezTo>
                  <a:cubicBezTo>
                    <a:pt x="4033" y="11690"/>
                    <a:pt x="4208" y="11740"/>
                    <a:pt x="4370" y="11740"/>
                  </a:cubicBezTo>
                  <a:cubicBezTo>
                    <a:pt x="5463" y="11740"/>
                    <a:pt x="5925" y="9461"/>
                    <a:pt x="7379" y="9461"/>
                  </a:cubicBezTo>
                  <a:cubicBezTo>
                    <a:pt x="7579" y="9461"/>
                    <a:pt x="7798" y="9504"/>
                    <a:pt x="8039" y="9602"/>
                  </a:cubicBezTo>
                  <a:cubicBezTo>
                    <a:pt x="8425" y="9889"/>
                    <a:pt x="8843" y="10032"/>
                    <a:pt x="9236" y="10032"/>
                  </a:cubicBezTo>
                  <a:cubicBezTo>
                    <a:pt x="9920" y="10032"/>
                    <a:pt x="10523" y="9597"/>
                    <a:pt x="10724" y="8733"/>
                  </a:cubicBezTo>
                  <a:cubicBezTo>
                    <a:pt x="10645" y="7738"/>
                    <a:pt x="10992" y="6743"/>
                    <a:pt x="11687" y="6017"/>
                  </a:cubicBezTo>
                  <a:cubicBezTo>
                    <a:pt x="13064" y="3922"/>
                    <a:pt x="13646" y="1573"/>
                    <a:pt x="10696" y="1573"/>
                  </a:cubicBezTo>
                  <a:cubicBezTo>
                    <a:pt x="10532" y="1573"/>
                    <a:pt x="10357" y="1580"/>
                    <a:pt x="10171" y="1595"/>
                  </a:cubicBezTo>
                  <a:cubicBezTo>
                    <a:pt x="9176" y="1311"/>
                    <a:pt x="9634" y="0"/>
                    <a:pt x="7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7" name="Google Shape;1943;p46">
              <a:extLst>
                <a:ext uri="{FF2B5EF4-FFF2-40B4-BE49-F238E27FC236}">
                  <a16:creationId xmlns:a16="http://schemas.microsoft.com/office/drawing/2014/main" id="{49E2D267-8105-7CBA-14F9-76F4578601E7}"/>
                </a:ext>
              </a:extLst>
            </p:cNvPr>
            <p:cNvSpPr/>
            <p:nvPr/>
          </p:nvSpPr>
          <p:spPr>
            <a:xfrm>
              <a:off x="3925281" y="1111363"/>
              <a:ext cx="245065" cy="153059"/>
            </a:xfrm>
            <a:custGeom>
              <a:avLst/>
              <a:gdLst/>
              <a:ahLst/>
              <a:cxnLst/>
              <a:rect l="l" t="t" r="r" b="b"/>
              <a:pathLst>
                <a:path w="6310" h="3941" extrusionOk="0">
                  <a:moveTo>
                    <a:pt x="3914" y="0"/>
                  </a:moveTo>
                  <a:cubicBezTo>
                    <a:pt x="2322" y="0"/>
                    <a:pt x="903" y="1068"/>
                    <a:pt x="356" y="2605"/>
                  </a:cubicBezTo>
                  <a:cubicBezTo>
                    <a:pt x="1" y="3579"/>
                    <a:pt x="197" y="3940"/>
                    <a:pt x="700" y="3940"/>
                  </a:cubicBezTo>
                  <a:cubicBezTo>
                    <a:pt x="1920" y="3940"/>
                    <a:pt x="4946" y="1819"/>
                    <a:pt x="6310" y="1137"/>
                  </a:cubicBezTo>
                  <a:cubicBezTo>
                    <a:pt x="5836" y="473"/>
                    <a:pt x="5062" y="63"/>
                    <a:pt x="4241" y="15"/>
                  </a:cubicBezTo>
                  <a:cubicBezTo>
                    <a:pt x="4131" y="5"/>
                    <a:pt x="4022" y="0"/>
                    <a:pt x="3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8" name="Google Shape;1944;p46">
              <a:extLst>
                <a:ext uri="{FF2B5EF4-FFF2-40B4-BE49-F238E27FC236}">
                  <a16:creationId xmlns:a16="http://schemas.microsoft.com/office/drawing/2014/main" id="{369FCCF0-295C-9DBA-BC11-6F421C3D17D0}"/>
                </a:ext>
              </a:extLst>
            </p:cNvPr>
            <p:cNvSpPr/>
            <p:nvPr/>
          </p:nvSpPr>
          <p:spPr>
            <a:xfrm>
              <a:off x="3402402" y="2185321"/>
              <a:ext cx="2444549" cy="1643176"/>
            </a:xfrm>
            <a:custGeom>
              <a:avLst/>
              <a:gdLst/>
              <a:ahLst/>
              <a:cxnLst/>
              <a:rect l="l" t="t" r="r" b="b"/>
              <a:pathLst>
                <a:path w="62943" h="42309" extrusionOk="0">
                  <a:moveTo>
                    <a:pt x="32684" y="0"/>
                  </a:moveTo>
                  <a:cubicBezTo>
                    <a:pt x="32671" y="0"/>
                    <a:pt x="32657" y="0"/>
                    <a:pt x="32644" y="0"/>
                  </a:cubicBezTo>
                  <a:lnTo>
                    <a:pt x="28995" y="537"/>
                  </a:lnTo>
                  <a:lnTo>
                    <a:pt x="16409" y="2385"/>
                  </a:lnTo>
                  <a:cubicBezTo>
                    <a:pt x="16409" y="2385"/>
                    <a:pt x="15935" y="2495"/>
                    <a:pt x="15145" y="2780"/>
                  </a:cubicBezTo>
                  <a:cubicBezTo>
                    <a:pt x="12113" y="3885"/>
                    <a:pt x="4485" y="7407"/>
                    <a:pt x="2369" y="15856"/>
                  </a:cubicBezTo>
                  <a:cubicBezTo>
                    <a:pt x="0" y="25363"/>
                    <a:pt x="23958" y="42308"/>
                    <a:pt x="23958" y="42308"/>
                  </a:cubicBezTo>
                  <a:lnTo>
                    <a:pt x="55827" y="35186"/>
                  </a:lnTo>
                  <a:cubicBezTo>
                    <a:pt x="55827" y="35186"/>
                    <a:pt x="62943" y="0"/>
                    <a:pt x="32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9" name="Google Shape;1945;p46">
              <a:extLst>
                <a:ext uri="{FF2B5EF4-FFF2-40B4-BE49-F238E27FC236}">
                  <a16:creationId xmlns:a16="http://schemas.microsoft.com/office/drawing/2014/main" id="{A30D824F-EA84-8C28-4771-093873A5E6B5}"/>
                </a:ext>
              </a:extLst>
            </p:cNvPr>
            <p:cNvSpPr/>
            <p:nvPr/>
          </p:nvSpPr>
          <p:spPr>
            <a:xfrm>
              <a:off x="3990607" y="2206177"/>
              <a:ext cx="655072" cy="298505"/>
            </a:xfrm>
            <a:custGeom>
              <a:avLst/>
              <a:gdLst/>
              <a:ahLst/>
              <a:cxnLst/>
              <a:rect l="l" t="t" r="r" b="b"/>
              <a:pathLst>
                <a:path w="16867" h="7686" extrusionOk="0">
                  <a:moveTo>
                    <a:pt x="13850" y="0"/>
                  </a:moveTo>
                  <a:lnTo>
                    <a:pt x="1264" y="1848"/>
                  </a:lnTo>
                  <a:cubicBezTo>
                    <a:pt x="1264" y="1848"/>
                    <a:pt x="790" y="1958"/>
                    <a:pt x="0" y="2243"/>
                  </a:cubicBezTo>
                  <a:cubicBezTo>
                    <a:pt x="0" y="2243"/>
                    <a:pt x="3213" y="7685"/>
                    <a:pt x="7959" y="7685"/>
                  </a:cubicBezTo>
                  <a:cubicBezTo>
                    <a:pt x="8630" y="7685"/>
                    <a:pt x="9332" y="7576"/>
                    <a:pt x="10060" y="7328"/>
                  </a:cubicBezTo>
                  <a:cubicBezTo>
                    <a:pt x="15935" y="5306"/>
                    <a:pt x="16867" y="3774"/>
                    <a:pt x="13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0" name="Google Shape;1946;p46">
              <a:extLst>
                <a:ext uri="{FF2B5EF4-FFF2-40B4-BE49-F238E27FC236}">
                  <a16:creationId xmlns:a16="http://schemas.microsoft.com/office/drawing/2014/main" id="{2EB48851-2729-D98A-6E5B-4F135B04D301}"/>
                </a:ext>
              </a:extLst>
            </p:cNvPr>
            <p:cNvSpPr/>
            <p:nvPr/>
          </p:nvSpPr>
          <p:spPr>
            <a:xfrm>
              <a:off x="4670198" y="2185321"/>
              <a:ext cx="1659759" cy="1143298"/>
            </a:xfrm>
            <a:custGeom>
              <a:avLst/>
              <a:gdLst/>
              <a:ahLst/>
              <a:cxnLst/>
              <a:rect l="l" t="t" r="r" b="b"/>
              <a:pathLst>
                <a:path w="42736" h="29438" extrusionOk="0">
                  <a:moveTo>
                    <a:pt x="1" y="0"/>
                  </a:moveTo>
                  <a:lnTo>
                    <a:pt x="19852" y="29437"/>
                  </a:lnTo>
                  <a:lnTo>
                    <a:pt x="42735" y="20909"/>
                  </a:lnTo>
                  <a:cubicBezTo>
                    <a:pt x="28680" y="142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1" name="Google Shape;1947;p46">
              <a:extLst>
                <a:ext uri="{FF2B5EF4-FFF2-40B4-BE49-F238E27FC236}">
                  <a16:creationId xmlns:a16="http://schemas.microsoft.com/office/drawing/2014/main" id="{9CCACE95-38BC-23D2-E923-66F8FE84BECE}"/>
                </a:ext>
              </a:extLst>
            </p:cNvPr>
            <p:cNvSpPr/>
            <p:nvPr/>
          </p:nvSpPr>
          <p:spPr>
            <a:xfrm>
              <a:off x="3698039" y="2170951"/>
              <a:ext cx="1754795" cy="1261325"/>
            </a:xfrm>
            <a:custGeom>
              <a:avLst/>
              <a:gdLst/>
              <a:ahLst/>
              <a:cxnLst/>
              <a:rect l="l" t="t" r="r" b="b"/>
              <a:pathLst>
                <a:path w="45183" h="32477" extrusionOk="0">
                  <a:moveTo>
                    <a:pt x="26749" y="0"/>
                  </a:moveTo>
                  <a:cubicBezTo>
                    <a:pt x="26153" y="0"/>
                    <a:pt x="25553" y="99"/>
                    <a:pt x="25032" y="370"/>
                  </a:cubicBezTo>
                  <a:cubicBezTo>
                    <a:pt x="25032" y="370"/>
                    <a:pt x="25032" y="370"/>
                    <a:pt x="25032" y="370"/>
                  </a:cubicBezTo>
                  <a:cubicBezTo>
                    <a:pt x="25058" y="370"/>
                    <a:pt x="31726" y="386"/>
                    <a:pt x="38850" y="16084"/>
                  </a:cubicBezTo>
                  <a:cubicBezTo>
                    <a:pt x="38850" y="16084"/>
                    <a:pt x="28495" y="21156"/>
                    <a:pt x="19691" y="21156"/>
                  </a:cubicBezTo>
                  <a:cubicBezTo>
                    <a:pt x="16912" y="21156"/>
                    <a:pt x="14287" y="20651"/>
                    <a:pt x="12192" y="19321"/>
                  </a:cubicBezTo>
                  <a:cubicBezTo>
                    <a:pt x="12192" y="19321"/>
                    <a:pt x="3412" y="6229"/>
                    <a:pt x="2227" y="5866"/>
                  </a:cubicBezTo>
                  <a:cubicBezTo>
                    <a:pt x="2227" y="5866"/>
                    <a:pt x="0" y="5882"/>
                    <a:pt x="64" y="7556"/>
                  </a:cubicBezTo>
                  <a:cubicBezTo>
                    <a:pt x="64" y="7556"/>
                    <a:pt x="7849" y="16210"/>
                    <a:pt x="11655" y="32476"/>
                  </a:cubicBezTo>
                  <a:lnTo>
                    <a:pt x="45183" y="25133"/>
                  </a:lnTo>
                  <a:cubicBezTo>
                    <a:pt x="45183" y="25133"/>
                    <a:pt x="38818" y="3560"/>
                    <a:pt x="29911" y="702"/>
                  </a:cubicBezTo>
                  <a:cubicBezTo>
                    <a:pt x="29911" y="702"/>
                    <a:pt x="28341" y="0"/>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2" name="Google Shape;1948;p46">
              <a:extLst>
                <a:ext uri="{FF2B5EF4-FFF2-40B4-BE49-F238E27FC236}">
                  <a16:creationId xmlns:a16="http://schemas.microsoft.com/office/drawing/2014/main" id="{DA41FED4-A87F-B95B-E081-0E198A156D33}"/>
                </a:ext>
              </a:extLst>
            </p:cNvPr>
            <p:cNvSpPr/>
            <p:nvPr/>
          </p:nvSpPr>
          <p:spPr>
            <a:xfrm>
              <a:off x="3210425" y="2553314"/>
              <a:ext cx="872834" cy="1339583"/>
            </a:xfrm>
            <a:custGeom>
              <a:avLst/>
              <a:gdLst/>
              <a:ahLst/>
              <a:cxnLst/>
              <a:rect l="l" t="t" r="r" b="b"/>
              <a:pathLst>
                <a:path w="22474" h="34492" extrusionOk="0">
                  <a:moveTo>
                    <a:pt x="10471" y="1"/>
                  </a:moveTo>
                  <a:cubicBezTo>
                    <a:pt x="10471" y="1"/>
                    <a:pt x="0" y="10692"/>
                    <a:pt x="10471" y="31364"/>
                  </a:cubicBezTo>
                  <a:lnTo>
                    <a:pt x="12461" y="34491"/>
                  </a:lnTo>
                  <a:lnTo>
                    <a:pt x="22473" y="27100"/>
                  </a:lnTo>
                  <a:lnTo>
                    <a:pt x="104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3" name="Google Shape;1949;p46">
              <a:extLst>
                <a:ext uri="{FF2B5EF4-FFF2-40B4-BE49-F238E27FC236}">
                  <a16:creationId xmlns:a16="http://schemas.microsoft.com/office/drawing/2014/main" id="{BDA3F43D-5169-0921-2205-653517E5FA52}"/>
                </a:ext>
              </a:extLst>
            </p:cNvPr>
            <p:cNvSpPr/>
            <p:nvPr/>
          </p:nvSpPr>
          <p:spPr>
            <a:xfrm>
              <a:off x="4039660" y="2044221"/>
              <a:ext cx="606642" cy="392220"/>
            </a:xfrm>
            <a:custGeom>
              <a:avLst/>
              <a:gdLst/>
              <a:ahLst/>
              <a:cxnLst/>
              <a:rect l="l" t="t" r="r" b="b"/>
              <a:pathLst>
                <a:path w="15620" h="10099" extrusionOk="0">
                  <a:moveTo>
                    <a:pt x="8197" y="1"/>
                  </a:moveTo>
                  <a:lnTo>
                    <a:pt x="1643" y="712"/>
                  </a:lnTo>
                  <a:cubicBezTo>
                    <a:pt x="1643" y="712"/>
                    <a:pt x="2322" y="5291"/>
                    <a:pt x="1" y="6018"/>
                  </a:cubicBezTo>
                  <a:cubicBezTo>
                    <a:pt x="1" y="6018"/>
                    <a:pt x="1788" y="10099"/>
                    <a:pt x="6074" y="10099"/>
                  </a:cubicBezTo>
                  <a:cubicBezTo>
                    <a:pt x="6979" y="10099"/>
                    <a:pt x="7995" y="9917"/>
                    <a:pt x="9129" y="9476"/>
                  </a:cubicBezTo>
                  <a:lnTo>
                    <a:pt x="9113" y="9476"/>
                  </a:lnTo>
                  <a:cubicBezTo>
                    <a:pt x="15620" y="6950"/>
                    <a:pt x="10534" y="4281"/>
                    <a:pt x="10534" y="4281"/>
                  </a:cubicBezTo>
                  <a:cubicBezTo>
                    <a:pt x="10266" y="4186"/>
                    <a:pt x="10029" y="4060"/>
                    <a:pt x="9808" y="3902"/>
                  </a:cubicBezTo>
                  <a:cubicBezTo>
                    <a:pt x="9160" y="3412"/>
                    <a:pt x="8276" y="2386"/>
                    <a:pt x="8197" y="269"/>
                  </a:cubicBezTo>
                  <a:lnTo>
                    <a:pt x="8197" y="1"/>
                  </a:ln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4" name="Google Shape;1950;p46">
              <a:extLst>
                <a:ext uri="{FF2B5EF4-FFF2-40B4-BE49-F238E27FC236}">
                  <a16:creationId xmlns:a16="http://schemas.microsoft.com/office/drawing/2014/main" id="{FDFE07D8-00EB-7DD5-009A-C5804480101E}"/>
                </a:ext>
              </a:extLst>
            </p:cNvPr>
            <p:cNvSpPr/>
            <p:nvPr/>
          </p:nvSpPr>
          <p:spPr>
            <a:xfrm>
              <a:off x="4206509" y="2054669"/>
              <a:ext cx="214694" cy="151777"/>
            </a:xfrm>
            <a:custGeom>
              <a:avLst/>
              <a:gdLst/>
              <a:ahLst/>
              <a:cxnLst/>
              <a:rect l="l" t="t" r="r" b="b"/>
              <a:pathLst>
                <a:path w="5528" h="3908" extrusionOk="0">
                  <a:moveTo>
                    <a:pt x="3917" y="0"/>
                  </a:moveTo>
                  <a:lnTo>
                    <a:pt x="0" y="2290"/>
                  </a:lnTo>
                  <a:cubicBezTo>
                    <a:pt x="0" y="2290"/>
                    <a:pt x="1227" y="3908"/>
                    <a:pt x="3697" y="3908"/>
                  </a:cubicBezTo>
                  <a:cubicBezTo>
                    <a:pt x="4246" y="3908"/>
                    <a:pt x="4856" y="3828"/>
                    <a:pt x="5528" y="3633"/>
                  </a:cubicBezTo>
                  <a:cubicBezTo>
                    <a:pt x="4880" y="3143"/>
                    <a:pt x="3996" y="2117"/>
                    <a:pt x="3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5" name="Google Shape;1951;p46">
              <a:extLst>
                <a:ext uri="{FF2B5EF4-FFF2-40B4-BE49-F238E27FC236}">
                  <a16:creationId xmlns:a16="http://schemas.microsoft.com/office/drawing/2014/main" id="{1AA9F945-6DFE-F2E2-886E-89007F10D32C}"/>
                </a:ext>
              </a:extLst>
            </p:cNvPr>
            <p:cNvSpPr/>
            <p:nvPr/>
          </p:nvSpPr>
          <p:spPr>
            <a:xfrm>
              <a:off x="4379455" y="1198905"/>
              <a:ext cx="272367" cy="415406"/>
            </a:xfrm>
            <a:custGeom>
              <a:avLst/>
              <a:gdLst/>
              <a:ahLst/>
              <a:cxnLst/>
              <a:rect l="l" t="t" r="r" b="b"/>
              <a:pathLst>
                <a:path w="7013" h="10696" extrusionOk="0">
                  <a:moveTo>
                    <a:pt x="771" y="1"/>
                  </a:moveTo>
                  <a:cubicBezTo>
                    <a:pt x="484" y="1"/>
                    <a:pt x="268" y="124"/>
                    <a:pt x="175" y="430"/>
                  </a:cubicBezTo>
                  <a:cubicBezTo>
                    <a:pt x="1" y="4157"/>
                    <a:pt x="4249" y="7016"/>
                    <a:pt x="4549" y="10695"/>
                  </a:cubicBezTo>
                  <a:cubicBezTo>
                    <a:pt x="6223" y="8342"/>
                    <a:pt x="7013" y="3873"/>
                    <a:pt x="4265" y="1994"/>
                  </a:cubicBezTo>
                  <a:cubicBezTo>
                    <a:pt x="3759" y="1586"/>
                    <a:pt x="1804" y="1"/>
                    <a:pt x="7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5" name="Google Shape;1952;p46">
              <a:extLst>
                <a:ext uri="{FF2B5EF4-FFF2-40B4-BE49-F238E27FC236}">
                  <a16:creationId xmlns:a16="http://schemas.microsoft.com/office/drawing/2014/main" id="{6109DFEE-6AFA-C7AD-7310-93C4911695B5}"/>
                </a:ext>
              </a:extLst>
            </p:cNvPr>
            <p:cNvSpPr/>
            <p:nvPr/>
          </p:nvSpPr>
          <p:spPr>
            <a:xfrm>
              <a:off x="3918834" y="1201041"/>
              <a:ext cx="656315" cy="949655"/>
            </a:xfrm>
            <a:custGeom>
              <a:avLst/>
              <a:gdLst/>
              <a:ahLst/>
              <a:cxnLst/>
              <a:rect l="l" t="t" r="r" b="b"/>
              <a:pathLst>
                <a:path w="16899" h="24452" extrusionOk="0">
                  <a:moveTo>
                    <a:pt x="7546" y="0"/>
                  </a:moveTo>
                  <a:cubicBezTo>
                    <a:pt x="5450" y="0"/>
                    <a:pt x="3199" y="774"/>
                    <a:pt x="1075" y="3013"/>
                  </a:cubicBezTo>
                  <a:cubicBezTo>
                    <a:pt x="585" y="3534"/>
                    <a:pt x="301" y="4213"/>
                    <a:pt x="253" y="4939"/>
                  </a:cubicBezTo>
                  <a:cubicBezTo>
                    <a:pt x="143" y="6882"/>
                    <a:pt x="1" y="11177"/>
                    <a:pt x="569" y="15125"/>
                  </a:cubicBezTo>
                  <a:cubicBezTo>
                    <a:pt x="601" y="15331"/>
                    <a:pt x="632" y="15552"/>
                    <a:pt x="664" y="15757"/>
                  </a:cubicBezTo>
                  <a:cubicBezTo>
                    <a:pt x="790" y="16547"/>
                    <a:pt x="948" y="17289"/>
                    <a:pt x="1138" y="18015"/>
                  </a:cubicBezTo>
                  <a:cubicBezTo>
                    <a:pt x="1690" y="20084"/>
                    <a:pt x="2543" y="21837"/>
                    <a:pt x="3838" y="22722"/>
                  </a:cubicBezTo>
                  <a:cubicBezTo>
                    <a:pt x="5565" y="23931"/>
                    <a:pt x="7423" y="24451"/>
                    <a:pt x="9169" y="24451"/>
                  </a:cubicBezTo>
                  <a:cubicBezTo>
                    <a:pt x="12327" y="24451"/>
                    <a:pt x="15124" y="22752"/>
                    <a:pt x="16141" y="20353"/>
                  </a:cubicBezTo>
                  <a:cubicBezTo>
                    <a:pt x="16630" y="19216"/>
                    <a:pt x="16820" y="17242"/>
                    <a:pt x="16851" y="15031"/>
                  </a:cubicBezTo>
                  <a:cubicBezTo>
                    <a:pt x="16899" y="11730"/>
                    <a:pt x="16583" y="7924"/>
                    <a:pt x="16362" y="5713"/>
                  </a:cubicBezTo>
                  <a:cubicBezTo>
                    <a:pt x="16235" y="4434"/>
                    <a:pt x="15556" y="3265"/>
                    <a:pt x="14498" y="2523"/>
                  </a:cubicBezTo>
                  <a:cubicBezTo>
                    <a:pt x="12920" y="1408"/>
                    <a:pt x="10373" y="0"/>
                    <a:pt x="7546"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6" name="Google Shape;1953;p46">
              <a:extLst>
                <a:ext uri="{FF2B5EF4-FFF2-40B4-BE49-F238E27FC236}">
                  <a16:creationId xmlns:a16="http://schemas.microsoft.com/office/drawing/2014/main" id="{BA3EB5F5-6341-5487-922B-3EAEBC99C005}"/>
                </a:ext>
              </a:extLst>
            </p:cNvPr>
            <p:cNvSpPr/>
            <p:nvPr/>
          </p:nvSpPr>
          <p:spPr>
            <a:xfrm>
              <a:off x="4028630" y="1751652"/>
              <a:ext cx="174846" cy="149408"/>
            </a:xfrm>
            <a:custGeom>
              <a:avLst/>
              <a:gdLst/>
              <a:ahLst/>
              <a:cxnLst/>
              <a:rect l="l" t="t" r="r" b="b"/>
              <a:pathLst>
                <a:path w="4502" h="3847" extrusionOk="0">
                  <a:moveTo>
                    <a:pt x="2575" y="1"/>
                  </a:moveTo>
                  <a:cubicBezTo>
                    <a:pt x="869" y="1"/>
                    <a:pt x="1" y="2070"/>
                    <a:pt x="1217" y="3286"/>
                  </a:cubicBezTo>
                  <a:cubicBezTo>
                    <a:pt x="1609" y="3673"/>
                    <a:pt x="2090" y="3847"/>
                    <a:pt x="2562" y="3847"/>
                  </a:cubicBezTo>
                  <a:cubicBezTo>
                    <a:pt x="3553" y="3847"/>
                    <a:pt x="4501" y="3083"/>
                    <a:pt x="4501" y="1928"/>
                  </a:cubicBezTo>
                  <a:cubicBezTo>
                    <a:pt x="4501" y="854"/>
                    <a:pt x="3633" y="1"/>
                    <a:pt x="2575"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7" name="Google Shape;1954;p46">
              <a:extLst>
                <a:ext uri="{FF2B5EF4-FFF2-40B4-BE49-F238E27FC236}">
                  <a16:creationId xmlns:a16="http://schemas.microsoft.com/office/drawing/2014/main" id="{86A379F0-74FE-0E54-F98E-07E0B5A22505}"/>
                </a:ext>
              </a:extLst>
            </p:cNvPr>
            <p:cNvSpPr/>
            <p:nvPr/>
          </p:nvSpPr>
          <p:spPr>
            <a:xfrm>
              <a:off x="4369046" y="1743069"/>
              <a:ext cx="174225" cy="149680"/>
            </a:xfrm>
            <a:custGeom>
              <a:avLst/>
              <a:gdLst/>
              <a:ahLst/>
              <a:cxnLst/>
              <a:rect l="l" t="t" r="r" b="b"/>
              <a:pathLst>
                <a:path w="4486" h="3854" extrusionOk="0">
                  <a:moveTo>
                    <a:pt x="2559" y="1"/>
                  </a:moveTo>
                  <a:cubicBezTo>
                    <a:pt x="853" y="1"/>
                    <a:pt x="0" y="2070"/>
                    <a:pt x="1201" y="3286"/>
                  </a:cubicBezTo>
                  <a:cubicBezTo>
                    <a:pt x="1593" y="3678"/>
                    <a:pt x="2075" y="3854"/>
                    <a:pt x="2547" y="3854"/>
                  </a:cubicBezTo>
                  <a:cubicBezTo>
                    <a:pt x="3537" y="3854"/>
                    <a:pt x="4485" y="3082"/>
                    <a:pt x="4485" y="1927"/>
                  </a:cubicBezTo>
                  <a:cubicBezTo>
                    <a:pt x="4485" y="869"/>
                    <a:pt x="3617" y="1"/>
                    <a:pt x="2559"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8" name="Google Shape;1955;p46">
              <a:extLst>
                <a:ext uri="{FF2B5EF4-FFF2-40B4-BE49-F238E27FC236}">
                  <a16:creationId xmlns:a16="http://schemas.microsoft.com/office/drawing/2014/main" id="{9222B931-FB57-64A0-7B9A-5B141411170D}"/>
                </a:ext>
              </a:extLst>
            </p:cNvPr>
            <p:cNvSpPr/>
            <p:nvPr/>
          </p:nvSpPr>
          <p:spPr>
            <a:xfrm>
              <a:off x="4054379" y="1709590"/>
              <a:ext cx="131931" cy="45168"/>
            </a:xfrm>
            <a:custGeom>
              <a:avLst/>
              <a:gdLst/>
              <a:ahLst/>
              <a:cxnLst/>
              <a:rect l="l" t="t" r="r" b="b"/>
              <a:pathLst>
                <a:path w="3397" h="1163" extrusionOk="0">
                  <a:moveTo>
                    <a:pt x="1869" y="0"/>
                  </a:moveTo>
                  <a:cubicBezTo>
                    <a:pt x="1588" y="0"/>
                    <a:pt x="1310" y="41"/>
                    <a:pt x="1059" y="105"/>
                  </a:cubicBezTo>
                  <a:cubicBezTo>
                    <a:pt x="443" y="263"/>
                    <a:pt x="48" y="626"/>
                    <a:pt x="1" y="1052"/>
                  </a:cubicBezTo>
                  <a:cubicBezTo>
                    <a:pt x="1" y="1100"/>
                    <a:pt x="32" y="1147"/>
                    <a:pt x="96" y="1163"/>
                  </a:cubicBezTo>
                  <a:cubicBezTo>
                    <a:pt x="143" y="1163"/>
                    <a:pt x="190" y="1131"/>
                    <a:pt x="206" y="1084"/>
                  </a:cubicBezTo>
                  <a:cubicBezTo>
                    <a:pt x="253" y="579"/>
                    <a:pt x="917" y="357"/>
                    <a:pt x="1122" y="310"/>
                  </a:cubicBezTo>
                  <a:cubicBezTo>
                    <a:pt x="1361" y="243"/>
                    <a:pt x="1627" y="202"/>
                    <a:pt x="1895" y="202"/>
                  </a:cubicBezTo>
                  <a:cubicBezTo>
                    <a:pt x="2388" y="202"/>
                    <a:pt x="2885" y="342"/>
                    <a:pt x="3222" y="721"/>
                  </a:cubicBezTo>
                  <a:cubicBezTo>
                    <a:pt x="3246" y="744"/>
                    <a:pt x="3274" y="756"/>
                    <a:pt x="3299" y="756"/>
                  </a:cubicBezTo>
                  <a:cubicBezTo>
                    <a:pt x="3325" y="756"/>
                    <a:pt x="3349" y="744"/>
                    <a:pt x="3365" y="721"/>
                  </a:cubicBezTo>
                  <a:cubicBezTo>
                    <a:pt x="3396" y="689"/>
                    <a:pt x="3396" y="626"/>
                    <a:pt x="3365" y="594"/>
                  </a:cubicBezTo>
                  <a:cubicBezTo>
                    <a:pt x="2978" y="155"/>
                    <a:pt x="2418" y="0"/>
                    <a:pt x="1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9" name="Google Shape;1956;p46">
              <a:extLst>
                <a:ext uri="{FF2B5EF4-FFF2-40B4-BE49-F238E27FC236}">
                  <a16:creationId xmlns:a16="http://schemas.microsoft.com/office/drawing/2014/main" id="{AFE0FB74-5E60-DFB5-8836-23514C2E0589}"/>
                </a:ext>
              </a:extLst>
            </p:cNvPr>
            <p:cNvSpPr/>
            <p:nvPr/>
          </p:nvSpPr>
          <p:spPr>
            <a:xfrm>
              <a:off x="4396039" y="1687142"/>
              <a:ext cx="133135" cy="43110"/>
            </a:xfrm>
            <a:custGeom>
              <a:avLst/>
              <a:gdLst/>
              <a:ahLst/>
              <a:cxnLst/>
              <a:rect l="l" t="t" r="r" b="b"/>
              <a:pathLst>
                <a:path w="3428" h="1110" extrusionOk="0">
                  <a:moveTo>
                    <a:pt x="2045" y="1"/>
                  </a:moveTo>
                  <a:cubicBezTo>
                    <a:pt x="1299" y="1"/>
                    <a:pt x="434" y="252"/>
                    <a:pt x="32" y="967"/>
                  </a:cubicBezTo>
                  <a:cubicBezTo>
                    <a:pt x="0" y="1014"/>
                    <a:pt x="16" y="1062"/>
                    <a:pt x="63" y="1093"/>
                  </a:cubicBezTo>
                  <a:cubicBezTo>
                    <a:pt x="79" y="1109"/>
                    <a:pt x="95" y="1109"/>
                    <a:pt x="111" y="1109"/>
                  </a:cubicBezTo>
                  <a:cubicBezTo>
                    <a:pt x="142" y="1109"/>
                    <a:pt x="174" y="1093"/>
                    <a:pt x="190" y="1062"/>
                  </a:cubicBezTo>
                  <a:cubicBezTo>
                    <a:pt x="560" y="424"/>
                    <a:pt x="1363" y="190"/>
                    <a:pt x="2035" y="190"/>
                  </a:cubicBezTo>
                  <a:cubicBezTo>
                    <a:pt x="2078" y="190"/>
                    <a:pt x="2121" y="191"/>
                    <a:pt x="2164" y="193"/>
                  </a:cubicBezTo>
                  <a:cubicBezTo>
                    <a:pt x="2369" y="209"/>
                    <a:pt x="3064" y="272"/>
                    <a:pt x="3222" y="762"/>
                  </a:cubicBezTo>
                  <a:cubicBezTo>
                    <a:pt x="3235" y="801"/>
                    <a:pt x="3280" y="829"/>
                    <a:pt x="3322" y="829"/>
                  </a:cubicBezTo>
                  <a:cubicBezTo>
                    <a:pt x="3331" y="829"/>
                    <a:pt x="3340" y="828"/>
                    <a:pt x="3348" y="825"/>
                  </a:cubicBezTo>
                  <a:cubicBezTo>
                    <a:pt x="3396" y="809"/>
                    <a:pt x="3427" y="746"/>
                    <a:pt x="3411" y="699"/>
                  </a:cubicBezTo>
                  <a:cubicBezTo>
                    <a:pt x="3285" y="288"/>
                    <a:pt x="2811" y="35"/>
                    <a:pt x="2180" y="4"/>
                  </a:cubicBezTo>
                  <a:cubicBezTo>
                    <a:pt x="2135" y="2"/>
                    <a:pt x="2090" y="1"/>
                    <a:pt x="20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0" name="Google Shape;1957;p46">
              <a:extLst>
                <a:ext uri="{FF2B5EF4-FFF2-40B4-BE49-F238E27FC236}">
                  <a16:creationId xmlns:a16="http://schemas.microsoft.com/office/drawing/2014/main" id="{9B0F6C67-4F46-D519-D994-6E14ECAD3603}"/>
                </a:ext>
              </a:extLst>
            </p:cNvPr>
            <p:cNvSpPr/>
            <p:nvPr/>
          </p:nvSpPr>
          <p:spPr>
            <a:xfrm>
              <a:off x="4024474" y="1612106"/>
              <a:ext cx="148942" cy="51499"/>
            </a:xfrm>
            <a:custGeom>
              <a:avLst/>
              <a:gdLst/>
              <a:ahLst/>
              <a:cxnLst/>
              <a:rect l="l" t="t" r="r" b="b"/>
              <a:pathLst>
                <a:path w="3835" h="1326" extrusionOk="0">
                  <a:moveTo>
                    <a:pt x="2395" y="1"/>
                  </a:moveTo>
                  <a:cubicBezTo>
                    <a:pt x="1330" y="1"/>
                    <a:pt x="0" y="648"/>
                    <a:pt x="502" y="1162"/>
                  </a:cubicBezTo>
                  <a:cubicBezTo>
                    <a:pt x="610" y="1269"/>
                    <a:pt x="754" y="1326"/>
                    <a:pt x="905" y="1326"/>
                  </a:cubicBezTo>
                  <a:cubicBezTo>
                    <a:pt x="976" y="1326"/>
                    <a:pt x="1048" y="1313"/>
                    <a:pt x="1118" y="1288"/>
                  </a:cubicBezTo>
                  <a:cubicBezTo>
                    <a:pt x="1418" y="1178"/>
                    <a:pt x="2524" y="1162"/>
                    <a:pt x="3250" y="1162"/>
                  </a:cubicBezTo>
                  <a:cubicBezTo>
                    <a:pt x="3661" y="1162"/>
                    <a:pt x="3835" y="625"/>
                    <a:pt x="3503" y="388"/>
                  </a:cubicBezTo>
                  <a:cubicBezTo>
                    <a:pt x="3424" y="325"/>
                    <a:pt x="3313" y="262"/>
                    <a:pt x="3203" y="183"/>
                  </a:cubicBezTo>
                  <a:cubicBezTo>
                    <a:pt x="2990" y="55"/>
                    <a:pt x="2704" y="1"/>
                    <a:pt x="2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1" name="Google Shape;1958;p46">
              <a:extLst>
                <a:ext uri="{FF2B5EF4-FFF2-40B4-BE49-F238E27FC236}">
                  <a16:creationId xmlns:a16="http://schemas.microsoft.com/office/drawing/2014/main" id="{2C91089D-8E4D-1DE6-D99B-4DBF7947EF19}"/>
                </a:ext>
              </a:extLst>
            </p:cNvPr>
            <p:cNvSpPr/>
            <p:nvPr/>
          </p:nvSpPr>
          <p:spPr>
            <a:xfrm>
              <a:off x="4392971" y="1593114"/>
              <a:ext cx="148942" cy="51499"/>
            </a:xfrm>
            <a:custGeom>
              <a:avLst/>
              <a:gdLst/>
              <a:ahLst/>
              <a:cxnLst/>
              <a:rect l="l" t="t" r="r" b="b"/>
              <a:pathLst>
                <a:path w="3835" h="1326" extrusionOk="0">
                  <a:moveTo>
                    <a:pt x="1440" y="0"/>
                  </a:moveTo>
                  <a:cubicBezTo>
                    <a:pt x="1131" y="0"/>
                    <a:pt x="845" y="54"/>
                    <a:pt x="632" y="182"/>
                  </a:cubicBezTo>
                  <a:cubicBezTo>
                    <a:pt x="506" y="261"/>
                    <a:pt x="411" y="324"/>
                    <a:pt x="332" y="387"/>
                  </a:cubicBezTo>
                  <a:cubicBezTo>
                    <a:pt x="0" y="624"/>
                    <a:pt x="174" y="1161"/>
                    <a:pt x="585" y="1161"/>
                  </a:cubicBezTo>
                  <a:cubicBezTo>
                    <a:pt x="1295" y="1161"/>
                    <a:pt x="2401" y="1177"/>
                    <a:pt x="2717" y="1288"/>
                  </a:cubicBezTo>
                  <a:cubicBezTo>
                    <a:pt x="2787" y="1313"/>
                    <a:pt x="2859" y="1325"/>
                    <a:pt x="2930" y="1325"/>
                  </a:cubicBezTo>
                  <a:cubicBezTo>
                    <a:pt x="3081" y="1325"/>
                    <a:pt x="3225" y="1269"/>
                    <a:pt x="3333" y="1161"/>
                  </a:cubicBezTo>
                  <a:cubicBezTo>
                    <a:pt x="3834" y="647"/>
                    <a:pt x="2505" y="0"/>
                    <a:pt x="1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8" name="Google Shape;1959;p46">
              <a:extLst>
                <a:ext uri="{FF2B5EF4-FFF2-40B4-BE49-F238E27FC236}">
                  <a16:creationId xmlns:a16="http://schemas.microsoft.com/office/drawing/2014/main" id="{7FA55C27-7B76-A472-B298-C56CF86D8D1B}"/>
                </a:ext>
              </a:extLst>
            </p:cNvPr>
            <p:cNvSpPr/>
            <p:nvPr/>
          </p:nvSpPr>
          <p:spPr>
            <a:xfrm>
              <a:off x="4279602" y="1650362"/>
              <a:ext cx="83345" cy="211121"/>
            </a:xfrm>
            <a:custGeom>
              <a:avLst/>
              <a:gdLst/>
              <a:ahLst/>
              <a:cxnLst/>
              <a:rect l="l" t="t" r="r" b="b"/>
              <a:pathLst>
                <a:path w="2146" h="5436" extrusionOk="0">
                  <a:moveTo>
                    <a:pt x="247" y="0"/>
                  </a:moveTo>
                  <a:cubicBezTo>
                    <a:pt x="207" y="0"/>
                    <a:pt x="169" y="41"/>
                    <a:pt x="156" y="82"/>
                  </a:cubicBezTo>
                  <a:cubicBezTo>
                    <a:pt x="92" y="951"/>
                    <a:pt x="13" y="1819"/>
                    <a:pt x="219" y="2688"/>
                  </a:cubicBezTo>
                  <a:cubicBezTo>
                    <a:pt x="440" y="3651"/>
                    <a:pt x="1024" y="4425"/>
                    <a:pt x="1766" y="4741"/>
                  </a:cubicBezTo>
                  <a:cubicBezTo>
                    <a:pt x="1877" y="4772"/>
                    <a:pt x="1909" y="4836"/>
                    <a:pt x="1909" y="4851"/>
                  </a:cubicBezTo>
                  <a:cubicBezTo>
                    <a:pt x="1909" y="4867"/>
                    <a:pt x="1893" y="4867"/>
                    <a:pt x="1877" y="4883"/>
                  </a:cubicBezTo>
                  <a:cubicBezTo>
                    <a:pt x="1610" y="5122"/>
                    <a:pt x="1268" y="5244"/>
                    <a:pt x="922" y="5244"/>
                  </a:cubicBezTo>
                  <a:cubicBezTo>
                    <a:pt x="675" y="5244"/>
                    <a:pt x="427" y="5182"/>
                    <a:pt x="203" y="5057"/>
                  </a:cubicBezTo>
                  <a:cubicBezTo>
                    <a:pt x="186" y="5047"/>
                    <a:pt x="170" y="5043"/>
                    <a:pt x="154" y="5043"/>
                  </a:cubicBezTo>
                  <a:cubicBezTo>
                    <a:pt x="65" y="5043"/>
                    <a:pt x="1" y="5177"/>
                    <a:pt x="108" y="5230"/>
                  </a:cubicBezTo>
                  <a:cubicBezTo>
                    <a:pt x="345" y="5373"/>
                    <a:pt x="629" y="5436"/>
                    <a:pt x="914" y="5436"/>
                  </a:cubicBezTo>
                  <a:cubicBezTo>
                    <a:pt x="1308" y="5436"/>
                    <a:pt x="1703" y="5294"/>
                    <a:pt x="2019" y="5025"/>
                  </a:cubicBezTo>
                  <a:cubicBezTo>
                    <a:pt x="2051" y="4994"/>
                    <a:pt x="2082" y="4962"/>
                    <a:pt x="2098" y="4915"/>
                  </a:cubicBezTo>
                  <a:cubicBezTo>
                    <a:pt x="2130" y="4851"/>
                    <a:pt x="2145" y="4678"/>
                    <a:pt x="1845" y="4551"/>
                  </a:cubicBezTo>
                  <a:cubicBezTo>
                    <a:pt x="1151" y="4267"/>
                    <a:pt x="614" y="3541"/>
                    <a:pt x="408" y="2640"/>
                  </a:cubicBezTo>
                  <a:cubicBezTo>
                    <a:pt x="219" y="1819"/>
                    <a:pt x="282" y="951"/>
                    <a:pt x="361" y="98"/>
                  </a:cubicBezTo>
                  <a:cubicBezTo>
                    <a:pt x="361" y="51"/>
                    <a:pt x="314" y="3"/>
                    <a:pt x="266" y="3"/>
                  </a:cubicBezTo>
                  <a:cubicBezTo>
                    <a:pt x="260" y="1"/>
                    <a:pt x="253"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9" name="Google Shape;1960;p46">
              <a:extLst>
                <a:ext uri="{FF2B5EF4-FFF2-40B4-BE49-F238E27FC236}">
                  <a16:creationId xmlns:a16="http://schemas.microsoft.com/office/drawing/2014/main" id="{281D908C-6C1B-0C87-290B-FBA93B26F04F}"/>
                </a:ext>
              </a:extLst>
            </p:cNvPr>
            <p:cNvSpPr/>
            <p:nvPr/>
          </p:nvSpPr>
          <p:spPr>
            <a:xfrm>
              <a:off x="4213266" y="1897141"/>
              <a:ext cx="123930" cy="53402"/>
            </a:xfrm>
            <a:custGeom>
              <a:avLst/>
              <a:gdLst/>
              <a:ahLst/>
              <a:cxnLst/>
              <a:rect l="l" t="t" r="r" b="b"/>
              <a:pathLst>
                <a:path w="3191" h="1375" extrusionOk="0">
                  <a:moveTo>
                    <a:pt x="121" y="1"/>
                  </a:moveTo>
                  <a:cubicBezTo>
                    <a:pt x="107" y="1"/>
                    <a:pt x="92" y="5"/>
                    <a:pt x="79" y="14"/>
                  </a:cubicBezTo>
                  <a:cubicBezTo>
                    <a:pt x="16" y="29"/>
                    <a:pt x="0" y="77"/>
                    <a:pt x="16" y="124"/>
                  </a:cubicBezTo>
                  <a:cubicBezTo>
                    <a:pt x="237" y="708"/>
                    <a:pt x="742" y="1135"/>
                    <a:pt x="1342" y="1261"/>
                  </a:cubicBezTo>
                  <a:cubicBezTo>
                    <a:pt x="1631" y="1330"/>
                    <a:pt x="1920" y="1375"/>
                    <a:pt x="2209" y="1375"/>
                  </a:cubicBezTo>
                  <a:cubicBezTo>
                    <a:pt x="2252" y="1375"/>
                    <a:pt x="2295" y="1374"/>
                    <a:pt x="2337" y="1372"/>
                  </a:cubicBezTo>
                  <a:cubicBezTo>
                    <a:pt x="2590" y="1372"/>
                    <a:pt x="2843" y="1356"/>
                    <a:pt x="3095" y="1340"/>
                  </a:cubicBezTo>
                  <a:cubicBezTo>
                    <a:pt x="3143" y="1340"/>
                    <a:pt x="3190" y="1293"/>
                    <a:pt x="3190" y="1245"/>
                  </a:cubicBezTo>
                  <a:cubicBezTo>
                    <a:pt x="3176" y="1190"/>
                    <a:pt x="3139" y="1147"/>
                    <a:pt x="3098" y="1147"/>
                  </a:cubicBezTo>
                  <a:cubicBezTo>
                    <a:pt x="3092" y="1147"/>
                    <a:pt x="3086" y="1148"/>
                    <a:pt x="3080" y="1151"/>
                  </a:cubicBezTo>
                  <a:cubicBezTo>
                    <a:pt x="2885" y="1172"/>
                    <a:pt x="2689" y="1183"/>
                    <a:pt x="2495" y="1183"/>
                  </a:cubicBezTo>
                  <a:cubicBezTo>
                    <a:pt x="2123" y="1183"/>
                    <a:pt x="1753" y="1144"/>
                    <a:pt x="1390" y="1072"/>
                  </a:cubicBezTo>
                  <a:cubicBezTo>
                    <a:pt x="853" y="945"/>
                    <a:pt x="411" y="582"/>
                    <a:pt x="205" y="61"/>
                  </a:cubicBezTo>
                  <a:cubicBezTo>
                    <a:pt x="194" y="27"/>
                    <a:pt x="158" y="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0" name="Google Shape;1961;p46">
              <a:extLst>
                <a:ext uri="{FF2B5EF4-FFF2-40B4-BE49-F238E27FC236}">
                  <a16:creationId xmlns:a16="http://schemas.microsoft.com/office/drawing/2014/main" id="{7F794469-C614-8AAC-F95C-F8EC79E973D1}"/>
                </a:ext>
              </a:extLst>
            </p:cNvPr>
            <p:cNvSpPr/>
            <p:nvPr/>
          </p:nvSpPr>
          <p:spPr>
            <a:xfrm>
              <a:off x="3771016" y="1787850"/>
              <a:ext cx="242307" cy="207703"/>
            </a:xfrm>
            <a:custGeom>
              <a:avLst/>
              <a:gdLst/>
              <a:ahLst/>
              <a:cxnLst/>
              <a:rect l="l" t="t" r="r" b="b"/>
              <a:pathLst>
                <a:path w="6239" h="5348" extrusionOk="0">
                  <a:moveTo>
                    <a:pt x="3570" y="1"/>
                  </a:moveTo>
                  <a:cubicBezTo>
                    <a:pt x="1201" y="1"/>
                    <a:pt x="1" y="2875"/>
                    <a:pt x="1690" y="4565"/>
                  </a:cubicBezTo>
                  <a:cubicBezTo>
                    <a:pt x="2231" y="5106"/>
                    <a:pt x="2897" y="5348"/>
                    <a:pt x="3552" y="5348"/>
                  </a:cubicBezTo>
                  <a:cubicBezTo>
                    <a:pt x="4922" y="5348"/>
                    <a:pt x="6239" y="4284"/>
                    <a:pt x="6239" y="2670"/>
                  </a:cubicBezTo>
                  <a:cubicBezTo>
                    <a:pt x="6239" y="1201"/>
                    <a:pt x="5038" y="1"/>
                    <a:pt x="3570"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1" name="Google Shape;1962;p46">
              <a:extLst>
                <a:ext uri="{FF2B5EF4-FFF2-40B4-BE49-F238E27FC236}">
                  <a16:creationId xmlns:a16="http://schemas.microsoft.com/office/drawing/2014/main" id="{EDC66131-E934-CB45-E397-A74C73EC55A9}"/>
                </a:ext>
              </a:extLst>
            </p:cNvPr>
            <p:cNvSpPr/>
            <p:nvPr/>
          </p:nvSpPr>
          <p:spPr>
            <a:xfrm>
              <a:off x="3852615" y="1851311"/>
              <a:ext cx="85909" cy="80704"/>
            </a:xfrm>
            <a:custGeom>
              <a:avLst/>
              <a:gdLst/>
              <a:ahLst/>
              <a:cxnLst/>
              <a:rect l="l" t="t" r="r" b="b"/>
              <a:pathLst>
                <a:path w="2212" h="2078" extrusionOk="0">
                  <a:moveTo>
                    <a:pt x="913" y="1"/>
                  </a:moveTo>
                  <a:cubicBezTo>
                    <a:pt x="615" y="1"/>
                    <a:pt x="317" y="97"/>
                    <a:pt x="47" y="293"/>
                  </a:cubicBezTo>
                  <a:cubicBezTo>
                    <a:pt x="16" y="325"/>
                    <a:pt x="0" y="388"/>
                    <a:pt x="32" y="435"/>
                  </a:cubicBezTo>
                  <a:cubicBezTo>
                    <a:pt x="51" y="455"/>
                    <a:pt x="83" y="468"/>
                    <a:pt x="115" y="468"/>
                  </a:cubicBezTo>
                  <a:cubicBezTo>
                    <a:pt x="135" y="468"/>
                    <a:pt x="156" y="463"/>
                    <a:pt x="174" y="451"/>
                  </a:cubicBezTo>
                  <a:cubicBezTo>
                    <a:pt x="396" y="280"/>
                    <a:pt x="646" y="198"/>
                    <a:pt x="898" y="198"/>
                  </a:cubicBezTo>
                  <a:cubicBezTo>
                    <a:pt x="1272" y="198"/>
                    <a:pt x="1650" y="380"/>
                    <a:pt x="1943" y="720"/>
                  </a:cubicBezTo>
                  <a:lnTo>
                    <a:pt x="1753" y="799"/>
                  </a:lnTo>
                  <a:cubicBezTo>
                    <a:pt x="1295" y="972"/>
                    <a:pt x="869" y="1146"/>
                    <a:pt x="679" y="1967"/>
                  </a:cubicBezTo>
                  <a:cubicBezTo>
                    <a:pt x="663" y="2015"/>
                    <a:pt x="695" y="2062"/>
                    <a:pt x="758" y="2078"/>
                  </a:cubicBezTo>
                  <a:lnTo>
                    <a:pt x="774" y="2078"/>
                  </a:lnTo>
                  <a:cubicBezTo>
                    <a:pt x="821" y="2078"/>
                    <a:pt x="869" y="2046"/>
                    <a:pt x="884" y="1999"/>
                  </a:cubicBezTo>
                  <a:cubicBezTo>
                    <a:pt x="1058" y="1288"/>
                    <a:pt x="1406" y="1146"/>
                    <a:pt x="1832" y="972"/>
                  </a:cubicBezTo>
                  <a:cubicBezTo>
                    <a:pt x="1943" y="941"/>
                    <a:pt x="2053" y="893"/>
                    <a:pt x="2148" y="846"/>
                  </a:cubicBezTo>
                  <a:cubicBezTo>
                    <a:pt x="2179" y="830"/>
                    <a:pt x="2211" y="814"/>
                    <a:pt x="2211" y="783"/>
                  </a:cubicBezTo>
                  <a:cubicBezTo>
                    <a:pt x="2211" y="751"/>
                    <a:pt x="2211" y="720"/>
                    <a:pt x="2195" y="704"/>
                  </a:cubicBezTo>
                  <a:cubicBezTo>
                    <a:pt x="1847" y="240"/>
                    <a:pt x="1381" y="1"/>
                    <a:pt x="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2" name="Google Shape;1963;p46">
              <a:extLst>
                <a:ext uri="{FF2B5EF4-FFF2-40B4-BE49-F238E27FC236}">
                  <a16:creationId xmlns:a16="http://schemas.microsoft.com/office/drawing/2014/main" id="{CD794E9C-1E73-03FB-313C-BAD224CD8BAD}"/>
                </a:ext>
              </a:extLst>
            </p:cNvPr>
            <p:cNvSpPr/>
            <p:nvPr/>
          </p:nvSpPr>
          <p:spPr>
            <a:xfrm>
              <a:off x="3790046" y="1147328"/>
              <a:ext cx="808403" cy="652820"/>
            </a:xfrm>
            <a:custGeom>
              <a:avLst/>
              <a:gdLst/>
              <a:ahLst/>
              <a:cxnLst/>
              <a:rect l="l" t="t" r="r" b="b"/>
              <a:pathLst>
                <a:path w="20815" h="16809" extrusionOk="0">
                  <a:moveTo>
                    <a:pt x="11063" y="1"/>
                  </a:moveTo>
                  <a:cubicBezTo>
                    <a:pt x="7981" y="1"/>
                    <a:pt x="4877" y="1257"/>
                    <a:pt x="2859" y="3701"/>
                  </a:cubicBezTo>
                  <a:cubicBezTo>
                    <a:pt x="0" y="7444"/>
                    <a:pt x="1469" y="12529"/>
                    <a:pt x="1785" y="16809"/>
                  </a:cubicBezTo>
                  <a:cubicBezTo>
                    <a:pt x="2131" y="16666"/>
                    <a:pt x="2610" y="16563"/>
                    <a:pt x="3050" y="16563"/>
                  </a:cubicBezTo>
                  <a:cubicBezTo>
                    <a:pt x="3291" y="16563"/>
                    <a:pt x="3521" y="16594"/>
                    <a:pt x="3711" y="16666"/>
                  </a:cubicBezTo>
                  <a:cubicBezTo>
                    <a:pt x="5717" y="14929"/>
                    <a:pt x="5512" y="11486"/>
                    <a:pt x="5212" y="9070"/>
                  </a:cubicBezTo>
                  <a:lnTo>
                    <a:pt x="5212" y="9070"/>
                  </a:lnTo>
                  <a:cubicBezTo>
                    <a:pt x="5382" y="9109"/>
                    <a:pt x="5558" y="9127"/>
                    <a:pt x="5736" y="9127"/>
                  </a:cubicBezTo>
                  <a:cubicBezTo>
                    <a:pt x="6939" y="9127"/>
                    <a:pt x="8223" y="8280"/>
                    <a:pt x="8512" y="7096"/>
                  </a:cubicBezTo>
                  <a:cubicBezTo>
                    <a:pt x="9151" y="8097"/>
                    <a:pt x="10255" y="8518"/>
                    <a:pt x="11429" y="8518"/>
                  </a:cubicBezTo>
                  <a:cubicBezTo>
                    <a:pt x="13016" y="8518"/>
                    <a:pt x="14732" y="7750"/>
                    <a:pt x="15603" y="6607"/>
                  </a:cubicBezTo>
                  <a:lnTo>
                    <a:pt x="15603" y="6607"/>
                  </a:lnTo>
                  <a:cubicBezTo>
                    <a:pt x="15494" y="7226"/>
                    <a:pt x="16398" y="7518"/>
                    <a:pt x="17331" y="7518"/>
                  </a:cubicBezTo>
                  <a:cubicBezTo>
                    <a:pt x="18156" y="7518"/>
                    <a:pt x="19003" y="7289"/>
                    <a:pt x="19188" y="6859"/>
                  </a:cubicBezTo>
                  <a:cubicBezTo>
                    <a:pt x="19267" y="7744"/>
                    <a:pt x="19583" y="7807"/>
                    <a:pt x="19804" y="8660"/>
                  </a:cubicBezTo>
                  <a:cubicBezTo>
                    <a:pt x="20815" y="6686"/>
                    <a:pt x="20167" y="5343"/>
                    <a:pt x="18967" y="3622"/>
                  </a:cubicBezTo>
                  <a:cubicBezTo>
                    <a:pt x="17030" y="1186"/>
                    <a:pt x="14057" y="1"/>
                    <a:pt x="110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3" name="Google Shape;1964;p46">
              <a:extLst>
                <a:ext uri="{FF2B5EF4-FFF2-40B4-BE49-F238E27FC236}">
                  <a16:creationId xmlns:a16="http://schemas.microsoft.com/office/drawing/2014/main" id="{1B57A5C6-4131-88D0-62B8-A72434730C9F}"/>
                </a:ext>
              </a:extLst>
            </p:cNvPr>
            <p:cNvSpPr/>
            <p:nvPr/>
          </p:nvSpPr>
          <p:spPr>
            <a:xfrm>
              <a:off x="4058069" y="3302816"/>
              <a:ext cx="1809400" cy="891864"/>
            </a:xfrm>
            <a:custGeom>
              <a:avLst/>
              <a:gdLst/>
              <a:ahLst/>
              <a:cxnLst/>
              <a:rect l="l" t="t" r="r" b="b"/>
              <a:pathLst>
                <a:path w="46589" h="22964" extrusionOk="0">
                  <a:moveTo>
                    <a:pt x="42798" y="1"/>
                  </a:moveTo>
                  <a:lnTo>
                    <a:pt x="1" y="17894"/>
                  </a:lnTo>
                  <a:lnTo>
                    <a:pt x="1" y="22963"/>
                  </a:lnTo>
                  <a:lnTo>
                    <a:pt x="46589" y="22963"/>
                  </a:lnTo>
                  <a:cubicBezTo>
                    <a:pt x="45720" y="15256"/>
                    <a:pt x="44457" y="7581"/>
                    <a:pt x="4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4" name="Google Shape;1965;p46">
              <a:extLst>
                <a:ext uri="{FF2B5EF4-FFF2-40B4-BE49-F238E27FC236}">
                  <a16:creationId xmlns:a16="http://schemas.microsoft.com/office/drawing/2014/main" id="{DEDB2252-6869-3785-9DED-CAEA74E62B8D}"/>
                </a:ext>
              </a:extLst>
            </p:cNvPr>
            <p:cNvSpPr/>
            <p:nvPr/>
          </p:nvSpPr>
          <p:spPr>
            <a:xfrm>
              <a:off x="5759532" y="2607455"/>
              <a:ext cx="433854" cy="382122"/>
            </a:xfrm>
            <a:custGeom>
              <a:avLst/>
              <a:gdLst/>
              <a:ahLst/>
              <a:cxnLst/>
              <a:rect l="l" t="t" r="r" b="b"/>
              <a:pathLst>
                <a:path w="11171" h="9839" extrusionOk="0">
                  <a:moveTo>
                    <a:pt x="10099" y="1"/>
                  </a:moveTo>
                  <a:cubicBezTo>
                    <a:pt x="10030" y="1"/>
                    <a:pt x="9959" y="9"/>
                    <a:pt x="9886" y="28"/>
                  </a:cubicBezTo>
                  <a:cubicBezTo>
                    <a:pt x="8733" y="328"/>
                    <a:pt x="7659" y="1149"/>
                    <a:pt x="6965" y="2034"/>
                  </a:cubicBezTo>
                  <a:cubicBezTo>
                    <a:pt x="7233" y="1560"/>
                    <a:pt x="7265" y="660"/>
                    <a:pt x="6728" y="502"/>
                  </a:cubicBezTo>
                  <a:cubicBezTo>
                    <a:pt x="6682" y="489"/>
                    <a:pt x="6636" y="483"/>
                    <a:pt x="6590" y="483"/>
                  </a:cubicBezTo>
                  <a:cubicBezTo>
                    <a:pt x="6459" y="483"/>
                    <a:pt x="6331" y="531"/>
                    <a:pt x="6238" y="612"/>
                  </a:cubicBezTo>
                  <a:cubicBezTo>
                    <a:pt x="5433" y="1291"/>
                    <a:pt x="4975" y="2381"/>
                    <a:pt x="4611" y="3360"/>
                  </a:cubicBezTo>
                  <a:cubicBezTo>
                    <a:pt x="4671" y="2730"/>
                    <a:pt x="4461" y="1773"/>
                    <a:pt x="3722" y="1773"/>
                  </a:cubicBezTo>
                  <a:cubicBezTo>
                    <a:pt x="3683" y="1773"/>
                    <a:pt x="3643" y="1775"/>
                    <a:pt x="3601" y="1781"/>
                  </a:cubicBezTo>
                  <a:cubicBezTo>
                    <a:pt x="2669" y="2207"/>
                    <a:pt x="2432" y="3502"/>
                    <a:pt x="2243" y="4418"/>
                  </a:cubicBezTo>
                  <a:cubicBezTo>
                    <a:pt x="2235" y="4700"/>
                    <a:pt x="2087" y="4823"/>
                    <a:pt x="1909" y="4823"/>
                  </a:cubicBezTo>
                  <a:cubicBezTo>
                    <a:pt x="1729" y="4823"/>
                    <a:pt x="1517" y="4696"/>
                    <a:pt x="1390" y="4481"/>
                  </a:cubicBezTo>
                  <a:cubicBezTo>
                    <a:pt x="1246" y="4252"/>
                    <a:pt x="1051" y="3983"/>
                    <a:pt x="791" y="3983"/>
                  </a:cubicBezTo>
                  <a:cubicBezTo>
                    <a:pt x="765" y="3983"/>
                    <a:pt x="738" y="3986"/>
                    <a:pt x="711" y="3992"/>
                  </a:cubicBezTo>
                  <a:lnTo>
                    <a:pt x="726" y="3992"/>
                  </a:lnTo>
                  <a:cubicBezTo>
                    <a:pt x="111" y="4971"/>
                    <a:pt x="442" y="5792"/>
                    <a:pt x="347" y="6834"/>
                  </a:cubicBezTo>
                  <a:cubicBezTo>
                    <a:pt x="237" y="7766"/>
                    <a:pt x="0" y="8477"/>
                    <a:pt x="916" y="9156"/>
                  </a:cubicBezTo>
                  <a:cubicBezTo>
                    <a:pt x="1300" y="9482"/>
                    <a:pt x="2479" y="9838"/>
                    <a:pt x="3409" y="9838"/>
                  </a:cubicBezTo>
                  <a:cubicBezTo>
                    <a:pt x="4238" y="9838"/>
                    <a:pt x="4869" y="9555"/>
                    <a:pt x="4564" y="8714"/>
                  </a:cubicBezTo>
                  <a:lnTo>
                    <a:pt x="4564" y="8714"/>
                  </a:lnTo>
                  <a:cubicBezTo>
                    <a:pt x="4864" y="8806"/>
                    <a:pt x="5161" y="8848"/>
                    <a:pt x="5443" y="8848"/>
                  </a:cubicBezTo>
                  <a:cubicBezTo>
                    <a:pt x="7194" y="8848"/>
                    <a:pt x="8376" y="7233"/>
                    <a:pt x="6254" y="5982"/>
                  </a:cubicBezTo>
                  <a:lnTo>
                    <a:pt x="6254" y="5982"/>
                  </a:lnTo>
                  <a:cubicBezTo>
                    <a:pt x="6758" y="5988"/>
                    <a:pt x="7371" y="6046"/>
                    <a:pt x="7982" y="6046"/>
                  </a:cubicBezTo>
                  <a:cubicBezTo>
                    <a:pt x="8978" y="6046"/>
                    <a:pt x="9965" y="5890"/>
                    <a:pt x="10455" y="5097"/>
                  </a:cubicBezTo>
                  <a:cubicBezTo>
                    <a:pt x="10757" y="4116"/>
                    <a:pt x="9687" y="3467"/>
                    <a:pt x="8806" y="3467"/>
                  </a:cubicBezTo>
                  <a:cubicBezTo>
                    <a:pt x="8766" y="3467"/>
                    <a:pt x="8726" y="3468"/>
                    <a:pt x="8686" y="3471"/>
                  </a:cubicBezTo>
                  <a:cubicBezTo>
                    <a:pt x="9270" y="2965"/>
                    <a:pt x="10218" y="2144"/>
                    <a:pt x="10786" y="1307"/>
                  </a:cubicBezTo>
                  <a:cubicBezTo>
                    <a:pt x="11171" y="737"/>
                    <a:pt x="10733" y="1"/>
                    <a:pt x="10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5" name="Google Shape;1966;p46">
              <a:extLst>
                <a:ext uri="{FF2B5EF4-FFF2-40B4-BE49-F238E27FC236}">
                  <a16:creationId xmlns:a16="http://schemas.microsoft.com/office/drawing/2014/main" id="{C4043171-5A82-62D1-F630-4731009EFF33}"/>
                </a:ext>
              </a:extLst>
            </p:cNvPr>
            <p:cNvSpPr/>
            <p:nvPr/>
          </p:nvSpPr>
          <p:spPr>
            <a:xfrm>
              <a:off x="5646047" y="2431983"/>
              <a:ext cx="338585" cy="501198"/>
            </a:xfrm>
            <a:custGeom>
              <a:avLst/>
              <a:gdLst/>
              <a:ahLst/>
              <a:cxnLst/>
              <a:rect l="l" t="t" r="r" b="b"/>
              <a:pathLst>
                <a:path w="8718" h="12905" extrusionOk="0">
                  <a:moveTo>
                    <a:pt x="5928" y="0"/>
                  </a:moveTo>
                  <a:cubicBezTo>
                    <a:pt x="5705" y="0"/>
                    <a:pt x="5479" y="88"/>
                    <a:pt x="5307" y="282"/>
                  </a:cubicBezTo>
                  <a:cubicBezTo>
                    <a:pt x="4533" y="1182"/>
                    <a:pt x="4106" y="2477"/>
                    <a:pt x="4028" y="3598"/>
                  </a:cubicBezTo>
                  <a:cubicBezTo>
                    <a:pt x="3991" y="3110"/>
                    <a:pt x="3586" y="2442"/>
                    <a:pt x="3119" y="2442"/>
                  </a:cubicBezTo>
                  <a:cubicBezTo>
                    <a:pt x="2982" y="2442"/>
                    <a:pt x="2840" y="2499"/>
                    <a:pt x="2701" y="2635"/>
                  </a:cubicBezTo>
                  <a:cubicBezTo>
                    <a:pt x="2322" y="3693"/>
                    <a:pt x="2575" y="4957"/>
                    <a:pt x="2859" y="6015"/>
                  </a:cubicBezTo>
                  <a:cubicBezTo>
                    <a:pt x="2613" y="5594"/>
                    <a:pt x="2117" y="5095"/>
                    <a:pt x="1626" y="5095"/>
                  </a:cubicBezTo>
                  <a:cubicBezTo>
                    <a:pt x="1453" y="5095"/>
                    <a:pt x="1282" y="5156"/>
                    <a:pt x="1122" y="5304"/>
                  </a:cubicBezTo>
                  <a:cubicBezTo>
                    <a:pt x="601" y="6188"/>
                    <a:pt x="1153" y="7389"/>
                    <a:pt x="1501" y="8257"/>
                  </a:cubicBezTo>
                  <a:cubicBezTo>
                    <a:pt x="1757" y="8623"/>
                    <a:pt x="1485" y="8857"/>
                    <a:pt x="1144" y="8857"/>
                  </a:cubicBezTo>
                  <a:cubicBezTo>
                    <a:pt x="1044" y="8857"/>
                    <a:pt x="938" y="8837"/>
                    <a:pt x="837" y="8794"/>
                  </a:cubicBezTo>
                  <a:cubicBezTo>
                    <a:pt x="676" y="8728"/>
                    <a:pt x="480" y="8650"/>
                    <a:pt x="305" y="8650"/>
                  </a:cubicBezTo>
                  <a:cubicBezTo>
                    <a:pt x="190" y="8650"/>
                    <a:pt x="83" y="8684"/>
                    <a:pt x="1" y="8777"/>
                  </a:cubicBezTo>
                  <a:lnTo>
                    <a:pt x="1" y="8777"/>
                  </a:lnTo>
                  <a:cubicBezTo>
                    <a:pt x="1" y="8772"/>
                    <a:pt x="1" y="8767"/>
                    <a:pt x="0" y="8762"/>
                  </a:cubicBezTo>
                  <a:lnTo>
                    <a:pt x="0" y="8778"/>
                  </a:lnTo>
                  <a:cubicBezTo>
                    <a:pt x="1" y="8778"/>
                    <a:pt x="1" y="8778"/>
                    <a:pt x="1" y="8777"/>
                  </a:cubicBezTo>
                  <a:lnTo>
                    <a:pt x="1" y="8777"/>
                  </a:lnTo>
                  <a:cubicBezTo>
                    <a:pt x="70" y="9920"/>
                    <a:pt x="808" y="10409"/>
                    <a:pt x="1295" y="11305"/>
                  </a:cubicBezTo>
                  <a:cubicBezTo>
                    <a:pt x="1738" y="12126"/>
                    <a:pt x="1959" y="12853"/>
                    <a:pt x="3096" y="12900"/>
                  </a:cubicBezTo>
                  <a:cubicBezTo>
                    <a:pt x="3126" y="12903"/>
                    <a:pt x="3158" y="12905"/>
                    <a:pt x="3192" y="12905"/>
                  </a:cubicBezTo>
                  <a:cubicBezTo>
                    <a:pt x="4249" y="12905"/>
                    <a:pt x="7327" y="11523"/>
                    <a:pt x="5844" y="10468"/>
                  </a:cubicBezTo>
                  <a:cubicBezTo>
                    <a:pt x="7935" y="9812"/>
                    <a:pt x="8492" y="7237"/>
                    <a:pt x="5959" y="7237"/>
                  </a:cubicBezTo>
                  <a:cubicBezTo>
                    <a:pt x="5872" y="7237"/>
                    <a:pt x="5781" y="7240"/>
                    <a:pt x="5686" y="7246"/>
                  </a:cubicBezTo>
                  <a:cubicBezTo>
                    <a:pt x="6775" y="6520"/>
                    <a:pt x="8718" y="5651"/>
                    <a:pt x="8639" y="4135"/>
                  </a:cubicBezTo>
                  <a:cubicBezTo>
                    <a:pt x="8471" y="3589"/>
                    <a:pt x="8007" y="3369"/>
                    <a:pt x="7505" y="3369"/>
                  </a:cubicBezTo>
                  <a:cubicBezTo>
                    <a:pt x="7064" y="3369"/>
                    <a:pt x="6595" y="3538"/>
                    <a:pt x="6270" y="3804"/>
                  </a:cubicBezTo>
                  <a:cubicBezTo>
                    <a:pt x="6460" y="3046"/>
                    <a:pt x="6775" y="1845"/>
                    <a:pt x="6775" y="835"/>
                  </a:cubicBezTo>
                  <a:cubicBezTo>
                    <a:pt x="6775" y="325"/>
                    <a:pt x="6358" y="0"/>
                    <a:pt x="5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6" name="Google Shape;1967;p46">
              <a:extLst>
                <a:ext uri="{FF2B5EF4-FFF2-40B4-BE49-F238E27FC236}">
                  <a16:creationId xmlns:a16="http://schemas.microsoft.com/office/drawing/2014/main" id="{CE8D8E5A-D035-12E8-EDDB-D35404322C5E}"/>
                </a:ext>
              </a:extLst>
            </p:cNvPr>
            <p:cNvSpPr/>
            <p:nvPr/>
          </p:nvSpPr>
          <p:spPr>
            <a:xfrm>
              <a:off x="5627637" y="2713717"/>
              <a:ext cx="56470" cy="74646"/>
            </a:xfrm>
            <a:custGeom>
              <a:avLst/>
              <a:gdLst/>
              <a:ahLst/>
              <a:cxnLst/>
              <a:rect l="l" t="t" r="r" b="b"/>
              <a:pathLst>
                <a:path w="1454" h="1922" extrusionOk="0">
                  <a:moveTo>
                    <a:pt x="493" y="1"/>
                  </a:moveTo>
                  <a:cubicBezTo>
                    <a:pt x="421" y="1"/>
                    <a:pt x="349" y="18"/>
                    <a:pt x="285" y="56"/>
                  </a:cubicBezTo>
                  <a:cubicBezTo>
                    <a:pt x="64" y="166"/>
                    <a:pt x="1" y="435"/>
                    <a:pt x="127" y="624"/>
                  </a:cubicBezTo>
                  <a:cubicBezTo>
                    <a:pt x="423" y="1073"/>
                    <a:pt x="479" y="1921"/>
                    <a:pt x="893" y="1921"/>
                  </a:cubicBezTo>
                  <a:cubicBezTo>
                    <a:pt x="1032" y="1921"/>
                    <a:pt x="1211" y="1826"/>
                    <a:pt x="1454" y="1587"/>
                  </a:cubicBezTo>
                  <a:cubicBezTo>
                    <a:pt x="1264" y="1161"/>
                    <a:pt x="1153" y="577"/>
                    <a:pt x="869" y="182"/>
                  </a:cubicBezTo>
                  <a:cubicBezTo>
                    <a:pt x="775" y="67"/>
                    <a:pt x="633" y="1"/>
                    <a:pt x="49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7" name="Google Shape;1968;p46">
              <a:extLst>
                <a:ext uri="{FF2B5EF4-FFF2-40B4-BE49-F238E27FC236}">
                  <a16:creationId xmlns:a16="http://schemas.microsoft.com/office/drawing/2014/main" id="{E49DC81A-AC9B-9452-74B3-6076DE22691F}"/>
                </a:ext>
              </a:extLst>
            </p:cNvPr>
            <p:cNvSpPr/>
            <p:nvPr/>
          </p:nvSpPr>
          <p:spPr>
            <a:xfrm>
              <a:off x="5389637" y="2753021"/>
              <a:ext cx="573086" cy="467875"/>
            </a:xfrm>
            <a:custGeom>
              <a:avLst/>
              <a:gdLst/>
              <a:ahLst/>
              <a:cxnLst/>
              <a:rect l="l" t="t" r="r" b="b"/>
              <a:pathLst>
                <a:path w="14756" h="12047" extrusionOk="0">
                  <a:moveTo>
                    <a:pt x="7771" y="1"/>
                  </a:moveTo>
                  <a:cubicBezTo>
                    <a:pt x="6463" y="1"/>
                    <a:pt x="5121" y="934"/>
                    <a:pt x="4976" y="2502"/>
                  </a:cubicBezTo>
                  <a:cubicBezTo>
                    <a:pt x="4836" y="2487"/>
                    <a:pt x="4701" y="2480"/>
                    <a:pt x="4573" y="2480"/>
                  </a:cubicBezTo>
                  <a:cubicBezTo>
                    <a:pt x="0" y="2480"/>
                    <a:pt x="2694" y="11594"/>
                    <a:pt x="6377" y="11594"/>
                  </a:cubicBezTo>
                  <a:cubicBezTo>
                    <a:pt x="6452" y="11594"/>
                    <a:pt x="6527" y="11590"/>
                    <a:pt x="6602" y="11583"/>
                  </a:cubicBezTo>
                  <a:cubicBezTo>
                    <a:pt x="6640" y="11577"/>
                    <a:pt x="6678" y="11575"/>
                    <a:pt x="6716" y="11575"/>
                  </a:cubicBezTo>
                  <a:cubicBezTo>
                    <a:pt x="6902" y="11575"/>
                    <a:pt x="7092" y="11638"/>
                    <a:pt x="7250" y="11756"/>
                  </a:cubicBezTo>
                  <a:cubicBezTo>
                    <a:pt x="7501" y="11948"/>
                    <a:pt x="7826" y="12046"/>
                    <a:pt x="8143" y="12046"/>
                  </a:cubicBezTo>
                  <a:cubicBezTo>
                    <a:pt x="8664" y="12046"/>
                    <a:pt x="9163" y="11779"/>
                    <a:pt x="9271" y="11220"/>
                  </a:cubicBezTo>
                  <a:cubicBezTo>
                    <a:pt x="9288" y="11220"/>
                    <a:pt x="9305" y="11220"/>
                    <a:pt x="9322" y="11220"/>
                  </a:cubicBezTo>
                  <a:cubicBezTo>
                    <a:pt x="13605" y="11220"/>
                    <a:pt x="14755" y="1616"/>
                    <a:pt x="10653" y="1616"/>
                  </a:cubicBezTo>
                  <a:cubicBezTo>
                    <a:pt x="10486" y="1616"/>
                    <a:pt x="10309" y="1632"/>
                    <a:pt x="10124" y="1665"/>
                  </a:cubicBezTo>
                  <a:cubicBezTo>
                    <a:pt x="9694" y="515"/>
                    <a:pt x="8741" y="1"/>
                    <a:pt x="7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8" name="Google Shape;1969;p46">
              <a:extLst>
                <a:ext uri="{FF2B5EF4-FFF2-40B4-BE49-F238E27FC236}">
                  <a16:creationId xmlns:a16="http://schemas.microsoft.com/office/drawing/2014/main" id="{DF906C4B-8F4A-635A-7D28-287CE08F1DFD}"/>
                </a:ext>
              </a:extLst>
            </p:cNvPr>
            <p:cNvSpPr/>
            <p:nvPr/>
          </p:nvSpPr>
          <p:spPr>
            <a:xfrm>
              <a:off x="5745395" y="2813881"/>
              <a:ext cx="50955" cy="378588"/>
            </a:xfrm>
            <a:custGeom>
              <a:avLst/>
              <a:gdLst/>
              <a:ahLst/>
              <a:cxnLst/>
              <a:rect l="l" t="t" r="r" b="b"/>
              <a:pathLst>
                <a:path w="1312" h="9748" extrusionOk="0">
                  <a:moveTo>
                    <a:pt x="983" y="0"/>
                  </a:moveTo>
                  <a:cubicBezTo>
                    <a:pt x="977" y="0"/>
                    <a:pt x="971" y="1"/>
                    <a:pt x="964" y="3"/>
                  </a:cubicBezTo>
                  <a:cubicBezTo>
                    <a:pt x="901" y="3"/>
                    <a:pt x="869" y="51"/>
                    <a:pt x="869" y="98"/>
                  </a:cubicBezTo>
                  <a:cubicBezTo>
                    <a:pt x="869" y="146"/>
                    <a:pt x="1106" y="5120"/>
                    <a:pt x="17" y="9621"/>
                  </a:cubicBezTo>
                  <a:cubicBezTo>
                    <a:pt x="1" y="9684"/>
                    <a:pt x="32" y="9732"/>
                    <a:pt x="96" y="9747"/>
                  </a:cubicBezTo>
                  <a:lnTo>
                    <a:pt x="111" y="9747"/>
                  </a:lnTo>
                  <a:cubicBezTo>
                    <a:pt x="159" y="9747"/>
                    <a:pt x="206" y="9716"/>
                    <a:pt x="206" y="9668"/>
                  </a:cubicBezTo>
                  <a:cubicBezTo>
                    <a:pt x="1312" y="5152"/>
                    <a:pt x="1075" y="146"/>
                    <a:pt x="1075" y="82"/>
                  </a:cubicBezTo>
                  <a:cubicBezTo>
                    <a:pt x="1061" y="41"/>
                    <a:pt x="1024" y="0"/>
                    <a:pt x="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9" name="Google Shape;1970;p46">
              <a:extLst>
                <a:ext uri="{FF2B5EF4-FFF2-40B4-BE49-F238E27FC236}">
                  <a16:creationId xmlns:a16="http://schemas.microsoft.com/office/drawing/2014/main" id="{6370B6F1-B468-3282-7BED-79F6F0F9A085}"/>
                </a:ext>
              </a:extLst>
            </p:cNvPr>
            <p:cNvSpPr/>
            <p:nvPr/>
          </p:nvSpPr>
          <p:spPr>
            <a:xfrm>
              <a:off x="5557107" y="2846388"/>
              <a:ext cx="109211" cy="362004"/>
            </a:xfrm>
            <a:custGeom>
              <a:avLst/>
              <a:gdLst/>
              <a:ahLst/>
              <a:cxnLst/>
              <a:rect l="l" t="t" r="r" b="b"/>
              <a:pathLst>
                <a:path w="2812" h="9321" extrusionOk="0">
                  <a:moveTo>
                    <a:pt x="645" y="0"/>
                  </a:moveTo>
                  <a:cubicBezTo>
                    <a:pt x="604" y="0"/>
                    <a:pt x="567" y="41"/>
                    <a:pt x="553" y="82"/>
                  </a:cubicBezTo>
                  <a:cubicBezTo>
                    <a:pt x="553" y="146"/>
                    <a:pt x="1" y="6083"/>
                    <a:pt x="2638" y="9289"/>
                  </a:cubicBezTo>
                  <a:cubicBezTo>
                    <a:pt x="2654" y="9305"/>
                    <a:pt x="2669" y="9321"/>
                    <a:pt x="2701" y="9321"/>
                  </a:cubicBezTo>
                  <a:cubicBezTo>
                    <a:pt x="2733" y="9321"/>
                    <a:pt x="2748" y="9305"/>
                    <a:pt x="2764" y="9305"/>
                  </a:cubicBezTo>
                  <a:cubicBezTo>
                    <a:pt x="2812" y="9258"/>
                    <a:pt x="2812" y="9195"/>
                    <a:pt x="2780" y="9163"/>
                  </a:cubicBezTo>
                  <a:cubicBezTo>
                    <a:pt x="206" y="6020"/>
                    <a:pt x="759" y="161"/>
                    <a:pt x="759" y="114"/>
                  </a:cubicBezTo>
                  <a:cubicBezTo>
                    <a:pt x="759" y="51"/>
                    <a:pt x="727" y="3"/>
                    <a:pt x="664" y="3"/>
                  </a:cubicBezTo>
                  <a:cubicBezTo>
                    <a:pt x="657" y="1"/>
                    <a:pt x="651"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0" name="Google Shape;1971;p46">
              <a:extLst>
                <a:ext uri="{FF2B5EF4-FFF2-40B4-BE49-F238E27FC236}">
                  <a16:creationId xmlns:a16="http://schemas.microsoft.com/office/drawing/2014/main" id="{27A46C14-9BCA-6AD8-43FB-ED6F0F4F4EC3}"/>
                </a:ext>
              </a:extLst>
            </p:cNvPr>
            <p:cNvSpPr/>
            <p:nvPr/>
          </p:nvSpPr>
          <p:spPr>
            <a:xfrm>
              <a:off x="5633735" y="2767430"/>
              <a:ext cx="93676" cy="61635"/>
            </a:xfrm>
            <a:custGeom>
              <a:avLst/>
              <a:gdLst/>
              <a:ahLst/>
              <a:cxnLst/>
              <a:rect l="l" t="t" r="r" b="b"/>
              <a:pathLst>
                <a:path w="2412" h="1587" extrusionOk="0">
                  <a:moveTo>
                    <a:pt x="1517" y="1"/>
                  </a:moveTo>
                  <a:cubicBezTo>
                    <a:pt x="1076" y="1"/>
                    <a:pt x="550" y="367"/>
                    <a:pt x="349" y="647"/>
                  </a:cubicBezTo>
                  <a:cubicBezTo>
                    <a:pt x="0" y="1312"/>
                    <a:pt x="330" y="1586"/>
                    <a:pt x="794" y="1586"/>
                  </a:cubicBezTo>
                  <a:cubicBezTo>
                    <a:pt x="1463" y="1586"/>
                    <a:pt x="2411" y="1014"/>
                    <a:pt x="1991" y="220"/>
                  </a:cubicBezTo>
                  <a:cubicBezTo>
                    <a:pt x="1867" y="63"/>
                    <a:pt x="1699" y="1"/>
                    <a:pt x="1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1" name="Google Shape;1972;p46">
              <a:extLst>
                <a:ext uri="{FF2B5EF4-FFF2-40B4-BE49-F238E27FC236}">
                  <a16:creationId xmlns:a16="http://schemas.microsoft.com/office/drawing/2014/main" id="{188687A6-9D97-45EB-1696-EDC595D643CD}"/>
                </a:ext>
              </a:extLst>
            </p:cNvPr>
            <p:cNvSpPr/>
            <p:nvPr/>
          </p:nvSpPr>
          <p:spPr>
            <a:xfrm>
              <a:off x="5805672" y="2836213"/>
              <a:ext cx="65480" cy="35575"/>
            </a:xfrm>
            <a:custGeom>
              <a:avLst/>
              <a:gdLst/>
              <a:ahLst/>
              <a:cxnLst/>
              <a:rect l="l" t="t" r="r" b="b"/>
              <a:pathLst>
                <a:path w="1686" h="916" extrusionOk="0">
                  <a:moveTo>
                    <a:pt x="538" y="0"/>
                  </a:moveTo>
                  <a:cubicBezTo>
                    <a:pt x="435" y="0"/>
                    <a:pt x="344" y="28"/>
                    <a:pt x="281" y="92"/>
                  </a:cubicBezTo>
                  <a:cubicBezTo>
                    <a:pt x="1" y="553"/>
                    <a:pt x="650" y="916"/>
                    <a:pt x="1099" y="916"/>
                  </a:cubicBezTo>
                  <a:cubicBezTo>
                    <a:pt x="1157" y="916"/>
                    <a:pt x="1211" y="910"/>
                    <a:pt x="1260" y="897"/>
                  </a:cubicBezTo>
                  <a:cubicBezTo>
                    <a:pt x="1686" y="549"/>
                    <a:pt x="994" y="0"/>
                    <a:pt x="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2" name="Google Shape;1973;p46">
              <a:extLst>
                <a:ext uri="{FF2B5EF4-FFF2-40B4-BE49-F238E27FC236}">
                  <a16:creationId xmlns:a16="http://schemas.microsoft.com/office/drawing/2014/main" id="{E9C4FC44-39A7-D687-2A82-CF5AB4DB1B7F}"/>
                </a:ext>
              </a:extLst>
            </p:cNvPr>
            <p:cNvSpPr/>
            <p:nvPr/>
          </p:nvSpPr>
          <p:spPr>
            <a:xfrm>
              <a:off x="5568603" y="2948727"/>
              <a:ext cx="566328" cy="440806"/>
            </a:xfrm>
            <a:custGeom>
              <a:avLst/>
              <a:gdLst/>
              <a:ahLst/>
              <a:cxnLst/>
              <a:rect l="l" t="t" r="r" b="b"/>
              <a:pathLst>
                <a:path w="14582" h="11350" extrusionOk="0">
                  <a:moveTo>
                    <a:pt x="9281" y="1"/>
                  </a:moveTo>
                  <a:cubicBezTo>
                    <a:pt x="8211" y="1"/>
                    <a:pt x="7130" y="252"/>
                    <a:pt x="6100" y="795"/>
                  </a:cubicBezTo>
                  <a:cubicBezTo>
                    <a:pt x="4348" y="2090"/>
                    <a:pt x="2484" y="3859"/>
                    <a:pt x="1963" y="6007"/>
                  </a:cubicBezTo>
                  <a:cubicBezTo>
                    <a:pt x="1758" y="6939"/>
                    <a:pt x="1189" y="7507"/>
                    <a:pt x="842" y="8391"/>
                  </a:cubicBezTo>
                  <a:cubicBezTo>
                    <a:pt x="1" y="10346"/>
                    <a:pt x="1032" y="11349"/>
                    <a:pt x="2271" y="11349"/>
                  </a:cubicBezTo>
                  <a:cubicBezTo>
                    <a:pt x="2824" y="11349"/>
                    <a:pt x="3418" y="11149"/>
                    <a:pt x="3905" y="10745"/>
                  </a:cubicBezTo>
                  <a:cubicBezTo>
                    <a:pt x="7113" y="8331"/>
                    <a:pt x="9612" y="2164"/>
                    <a:pt x="14118" y="2164"/>
                  </a:cubicBezTo>
                  <a:cubicBezTo>
                    <a:pt x="14270" y="2164"/>
                    <a:pt x="14424" y="2171"/>
                    <a:pt x="14581" y="2185"/>
                  </a:cubicBezTo>
                  <a:cubicBezTo>
                    <a:pt x="13081" y="807"/>
                    <a:pt x="11198" y="1"/>
                    <a:pt x="9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3" name="Google Shape;1974;p46">
              <a:extLst>
                <a:ext uri="{FF2B5EF4-FFF2-40B4-BE49-F238E27FC236}">
                  <a16:creationId xmlns:a16="http://schemas.microsoft.com/office/drawing/2014/main" id="{6C135377-4935-F855-736D-B8A416FD63EC}"/>
                </a:ext>
              </a:extLst>
            </p:cNvPr>
            <p:cNvSpPr/>
            <p:nvPr/>
          </p:nvSpPr>
          <p:spPr>
            <a:xfrm>
              <a:off x="5163560" y="2289602"/>
              <a:ext cx="257415" cy="875242"/>
            </a:xfrm>
            <a:custGeom>
              <a:avLst/>
              <a:gdLst/>
              <a:ahLst/>
              <a:cxnLst/>
              <a:rect l="l" t="t" r="r" b="b"/>
              <a:pathLst>
                <a:path w="6628" h="22536" extrusionOk="0">
                  <a:moveTo>
                    <a:pt x="146" y="0"/>
                  </a:moveTo>
                  <a:cubicBezTo>
                    <a:pt x="68" y="0"/>
                    <a:pt x="1" y="101"/>
                    <a:pt x="74" y="174"/>
                  </a:cubicBezTo>
                  <a:cubicBezTo>
                    <a:pt x="2269" y="2227"/>
                    <a:pt x="3959" y="5353"/>
                    <a:pt x="4875" y="8970"/>
                  </a:cubicBezTo>
                  <a:cubicBezTo>
                    <a:pt x="5427" y="11165"/>
                    <a:pt x="5680" y="13518"/>
                    <a:pt x="5933" y="15776"/>
                  </a:cubicBezTo>
                  <a:cubicBezTo>
                    <a:pt x="6170" y="17956"/>
                    <a:pt x="6422" y="20214"/>
                    <a:pt x="6138" y="22425"/>
                  </a:cubicBezTo>
                  <a:cubicBezTo>
                    <a:pt x="6138" y="22488"/>
                    <a:pt x="6185" y="22536"/>
                    <a:pt x="6233" y="22536"/>
                  </a:cubicBezTo>
                  <a:lnTo>
                    <a:pt x="6249" y="22536"/>
                  </a:lnTo>
                  <a:cubicBezTo>
                    <a:pt x="6296" y="22536"/>
                    <a:pt x="6343" y="22504"/>
                    <a:pt x="6343" y="22457"/>
                  </a:cubicBezTo>
                  <a:cubicBezTo>
                    <a:pt x="6628" y="20214"/>
                    <a:pt x="6359" y="17845"/>
                    <a:pt x="6122" y="15761"/>
                  </a:cubicBezTo>
                  <a:cubicBezTo>
                    <a:pt x="5885" y="13487"/>
                    <a:pt x="5617" y="11134"/>
                    <a:pt x="5064" y="8938"/>
                  </a:cubicBezTo>
                  <a:cubicBezTo>
                    <a:pt x="4148" y="5275"/>
                    <a:pt x="2427" y="2116"/>
                    <a:pt x="216" y="31"/>
                  </a:cubicBezTo>
                  <a:cubicBezTo>
                    <a:pt x="194" y="9"/>
                    <a:pt x="169"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4" name="Google Shape;1975;p46">
              <a:extLst>
                <a:ext uri="{FF2B5EF4-FFF2-40B4-BE49-F238E27FC236}">
                  <a16:creationId xmlns:a16="http://schemas.microsoft.com/office/drawing/2014/main" id="{6B229A42-1102-D1DD-93E0-42A80DDEF178}"/>
                </a:ext>
              </a:extLst>
            </p:cNvPr>
            <p:cNvSpPr/>
            <p:nvPr/>
          </p:nvSpPr>
          <p:spPr>
            <a:xfrm>
              <a:off x="5115051" y="2254453"/>
              <a:ext cx="108434" cy="95890"/>
            </a:xfrm>
            <a:custGeom>
              <a:avLst/>
              <a:gdLst/>
              <a:ahLst/>
              <a:cxnLst/>
              <a:rect l="l" t="t" r="r" b="b"/>
              <a:pathLst>
                <a:path w="2792" h="2469" extrusionOk="0">
                  <a:moveTo>
                    <a:pt x="2175" y="1"/>
                  </a:moveTo>
                  <a:cubicBezTo>
                    <a:pt x="2165" y="1"/>
                    <a:pt x="2155" y="2"/>
                    <a:pt x="2144" y="5"/>
                  </a:cubicBezTo>
                  <a:cubicBezTo>
                    <a:pt x="2096" y="20"/>
                    <a:pt x="2065" y="68"/>
                    <a:pt x="2081" y="115"/>
                  </a:cubicBezTo>
                  <a:cubicBezTo>
                    <a:pt x="2160" y="494"/>
                    <a:pt x="2254" y="873"/>
                    <a:pt x="2333" y="1268"/>
                  </a:cubicBezTo>
                  <a:cubicBezTo>
                    <a:pt x="2412" y="1584"/>
                    <a:pt x="2491" y="1900"/>
                    <a:pt x="2554" y="2216"/>
                  </a:cubicBezTo>
                  <a:cubicBezTo>
                    <a:pt x="1781" y="1900"/>
                    <a:pt x="975" y="1694"/>
                    <a:pt x="154" y="1568"/>
                  </a:cubicBezTo>
                  <a:cubicBezTo>
                    <a:pt x="149" y="1568"/>
                    <a:pt x="144" y="1567"/>
                    <a:pt x="139" y="1567"/>
                  </a:cubicBezTo>
                  <a:cubicBezTo>
                    <a:pt x="11" y="1567"/>
                    <a:pt x="1" y="1758"/>
                    <a:pt x="122" y="1773"/>
                  </a:cubicBezTo>
                  <a:cubicBezTo>
                    <a:pt x="991" y="1900"/>
                    <a:pt x="1844" y="2121"/>
                    <a:pt x="2665" y="2468"/>
                  </a:cubicBezTo>
                  <a:lnTo>
                    <a:pt x="2697" y="2468"/>
                  </a:lnTo>
                  <a:cubicBezTo>
                    <a:pt x="2712" y="2468"/>
                    <a:pt x="2744" y="2468"/>
                    <a:pt x="2760" y="2453"/>
                  </a:cubicBezTo>
                  <a:cubicBezTo>
                    <a:pt x="2791" y="2421"/>
                    <a:pt x="2791" y="2389"/>
                    <a:pt x="2791" y="2358"/>
                  </a:cubicBezTo>
                  <a:cubicBezTo>
                    <a:pt x="2712" y="1979"/>
                    <a:pt x="2618" y="1600"/>
                    <a:pt x="2523" y="1221"/>
                  </a:cubicBezTo>
                  <a:cubicBezTo>
                    <a:pt x="2444" y="842"/>
                    <a:pt x="2349" y="447"/>
                    <a:pt x="2270" y="84"/>
                  </a:cubicBezTo>
                  <a:cubicBezTo>
                    <a:pt x="2257" y="31"/>
                    <a:pt x="2222" y="1"/>
                    <a:pt x="2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5" name="Google Shape;1976;p46">
              <a:extLst>
                <a:ext uri="{FF2B5EF4-FFF2-40B4-BE49-F238E27FC236}">
                  <a16:creationId xmlns:a16="http://schemas.microsoft.com/office/drawing/2014/main" id="{2FC5F74D-59EC-14EC-16C1-A849523FC1DC}"/>
                </a:ext>
              </a:extLst>
            </p:cNvPr>
            <p:cNvSpPr/>
            <p:nvPr/>
          </p:nvSpPr>
          <p:spPr>
            <a:xfrm>
              <a:off x="5157190" y="2285912"/>
              <a:ext cx="100628" cy="110415"/>
            </a:xfrm>
            <a:custGeom>
              <a:avLst/>
              <a:gdLst/>
              <a:ahLst/>
              <a:cxnLst/>
              <a:rect l="l" t="t" r="r" b="b"/>
              <a:pathLst>
                <a:path w="2591" h="2843" extrusionOk="0">
                  <a:moveTo>
                    <a:pt x="2180" y="0"/>
                  </a:moveTo>
                  <a:cubicBezTo>
                    <a:pt x="2117" y="0"/>
                    <a:pt x="2085" y="47"/>
                    <a:pt x="2085" y="95"/>
                  </a:cubicBezTo>
                  <a:cubicBezTo>
                    <a:pt x="2085" y="932"/>
                    <a:pt x="2164" y="1769"/>
                    <a:pt x="2338" y="2590"/>
                  </a:cubicBezTo>
                  <a:cubicBezTo>
                    <a:pt x="1703" y="2441"/>
                    <a:pt x="1068" y="2362"/>
                    <a:pt x="423" y="2362"/>
                  </a:cubicBezTo>
                  <a:cubicBezTo>
                    <a:pt x="314" y="2362"/>
                    <a:pt x="205" y="2364"/>
                    <a:pt x="96" y="2369"/>
                  </a:cubicBezTo>
                  <a:cubicBezTo>
                    <a:pt x="32" y="2369"/>
                    <a:pt x="1" y="2401"/>
                    <a:pt x="1" y="2464"/>
                  </a:cubicBezTo>
                  <a:cubicBezTo>
                    <a:pt x="1" y="2511"/>
                    <a:pt x="48" y="2558"/>
                    <a:pt x="96" y="2558"/>
                  </a:cubicBezTo>
                  <a:cubicBezTo>
                    <a:pt x="160" y="2557"/>
                    <a:pt x="224" y="2557"/>
                    <a:pt x="289" y="2557"/>
                  </a:cubicBezTo>
                  <a:cubicBezTo>
                    <a:pt x="1014" y="2557"/>
                    <a:pt x="1737" y="2640"/>
                    <a:pt x="2433" y="2843"/>
                  </a:cubicBezTo>
                  <a:lnTo>
                    <a:pt x="2480" y="2843"/>
                  </a:lnTo>
                  <a:cubicBezTo>
                    <a:pt x="2543" y="2843"/>
                    <a:pt x="2591" y="2780"/>
                    <a:pt x="2575" y="2716"/>
                  </a:cubicBezTo>
                  <a:cubicBezTo>
                    <a:pt x="2385" y="1864"/>
                    <a:pt x="2275" y="979"/>
                    <a:pt x="2275" y="95"/>
                  </a:cubicBezTo>
                  <a:cubicBezTo>
                    <a:pt x="2275" y="47"/>
                    <a:pt x="2228" y="0"/>
                    <a:pt x="2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6" name="Google Shape;1977;p46">
              <a:extLst>
                <a:ext uri="{FF2B5EF4-FFF2-40B4-BE49-F238E27FC236}">
                  <a16:creationId xmlns:a16="http://schemas.microsoft.com/office/drawing/2014/main" id="{E48C7579-9E87-790C-62E9-9E76E427DF7F}"/>
                </a:ext>
              </a:extLst>
            </p:cNvPr>
            <p:cNvSpPr/>
            <p:nvPr/>
          </p:nvSpPr>
          <p:spPr>
            <a:xfrm>
              <a:off x="5184998" y="2314730"/>
              <a:ext cx="98608" cy="130688"/>
            </a:xfrm>
            <a:custGeom>
              <a:avLst/>
              <a:gdLst/>
              <a:ahLst/>
              <a:cxnLst/>
              <a:rect l="l" t="t" r="r" b="b"/>
              <a:pathLst>
                <a:path w="2539" h="3365" extrusionOk="0">
                  <a:moveTo>
                    <a:pt x="2222" y="0"/>
                  </a:moveTo>
                  <a:cubicBezTo>
                    <a:pt x="2175" y="0"/>
                    <a:pt x="2127" y="32"/>
                    <a:pt x="2127" y="79"/>
                  </a:cubicBezTo>
                  <a:cubicBezTo>
                    <a:pt x="2048" y="1090"/>
                    <a:pt x="2112" y="2101"/>
                    <a:pt x="2301" y="3096"/>
                  </a:cubicBezTo>
                  <a:cubicBezTo>
                    <a:pt x="1812" y="2873"/>
                    <a:pt x="1317" y="2807"/>
                    <a:pt x="828" y="2807"/>
                  </a:cubicBezTo>
                  <a:cubicBezTo>
                    <a:pt x="590" y="2807"/>
                    <a:pt x="354" y="2822"/>
                    <a:pt x="122" y="2843"/>
                  </a:cubicBezTo>
                  <a:cubicBezTo>
                    <a:pt x="0" y="2843"/>
                    <a:pt x="10" y="3033"/>
                    <a:pt x="124" y="3033"/>
                  </a:cubicBezTo>
                  <a:cubicBezTo>
                    <a:pt x="128" y="3033"/>
                    <a:pt x="133" y="3033"/>
                    <a:pt x="138" y="3032"/>
                  </a:cubicBezTo>
                  <a:cubicBezTo>
                    <a:pt x="353" y="3014"/>
                    <a:pt x="571" y="3001"/>
                    <a:pt x="790" y="3001"/>
                  </a:cubicBezTo>
                  <a:cubicBezTo>
                    <a:pt x="1326" y="3001"/>
                    <a:pt x="1869" y="3079"/>
                    <a:pt x="2396" y="3348"/>
                  </a:cubicBezTo>
                  <a:cubicBezTo>
                    <a:pt x="2412" y="3364"/>
                    <a:pt x="2427" y="3364"/>
                    <a:pt x="2443" y="3364"/>
                  </a:cubicBezTo>
                  <a:cubicBezTo>
                    <a:pt x="2459" y="3364"/>
                    <a:pt x="2475" y="3348"/>
                    <a:pt x="2491" y="3348"/>
                  </a:cubicBezTo>
                  <a:cubicBezTo>
                    <a:pt x="2522" y="3317"/>
                    <a:pt x="2538" y="3285"/>
                    <a:pt x="2538" y="3238"/>
                  </a:cubicBezTo>
                  <a:cubicBezTo>
                    <a:pt x="2317" y="2211"/>
                    <a:pt x="2238" y="1153"/>
                    <a:pt x="2317" y="95"/>
                  </a:cubicBezTo>
                  <a:cubicBezTo>
                    <a:pt x="2317" y="48"/>
                    <a:pt x="2285" y="0"/>
                    <a:pt x="2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7" name="Google Shape;1978;p46">
              <a:extLst>
                <a:ext uri="{FF2B5EF4-FFF2-40B4-BE49-F238E27FC236}">
                  <a16:creationId xmlns:a16="http://schemas.microsoft.com/office/drawing/2014/main" id="{069293D9-69E1-783D-787F-5406A8303F4A}"/>
                </a:ext>
              </a:extLst>
            </p:cNvPr>
            <p:cNvSpPr/>
            <p:nvPr/>
          </p:nvSpPr>
          <p:spPr>
            <a:xfrm>
              <a:off x="5222827" y="2365647"/>
              <a:ext cx="84083" cy="122066"/>
            </a:xfrm>
            <a:custGeom>
              <a:avLst/>
              <a:gdLst/>
              <a:ahLst/>
              <a:cxnLst/>
              <a:rect l="l" t="t" r="r" b="b"/>
              <a:pathLst>
                <a:path w="2165" h="3143" extrusionOk="0">
                  <a:moveTo>
                    <a:pt x="1769" y="0"/>
                  </a:moveTo>
                  <a:cubicBezTo>
                    <a:pt x="1722" y="0"/>
                    <a:pt x="1675" y="32"/>
                    <a:pt x="1675" y="95"/>
                  </a:cubicBezTo>
                  <a:cubicBezTo>
                    <a:pt x="1627" y="1042"/>
                    <a:pt x="1706" y="1974"/>
                    <a:pt x="1927" y="2906"/>
                  </a:cubicBezTo>
                  <a:cubicBezTo>
                    <a:pt x="1343" y="2701"/>
                    <a:pt x="727" y="2590"/>
                    <a:pt x="95" y="2574"/>
                  </a:cubicBezTo>
                  <a:cubicBezTo>
                    <a:pt x="48" y="2574"/>
                    <a:pt x="1" y="2622"/>
                    <a:pt x="1" y="2685"/>
                  </a:cubicBezTo>
                  <a:cubicBezTo>
                    <a:pt x="1" y="2732"/>
                    <a:pt x="48" y="2780"/>
                    <a:pt x="95" y="2780"/>
                  </a:cubicBezTo>
                  <a:cubicBezTo>
                    <a:pt x="759" y="2795"/>
                    <a:pt x="1406" y="2922"/>
                    <a:pt x="2022" y="3143"/>
                  </a:cubicBezTo>
                  <a:lnTo>
                    <a:pt x="2069" y="3143"/>
                  </a:lnTo>
                  <a:cubicBezTo>
                    <a:pt x="2085" y="3143"/>
                    <a:pt x="2101" y="3127"/>
                    <a:pt x="2117" y="3127"/>
                  </a:cubicBezTo>
                  <a:cubicBezTo>
                    <a:pt x="2148" y="3095"/>
                    <a:pt x="2164" y="3064"/>
                    <a:pt x="2148" y="3032"/>
                  </a:cubicBezTo>
                  <a:cubicBezTo>
                    <a:pt x="1911" y="2069"/>
                    <a:pt x="1817" y="1090"/>
                    <a:pt x="1864" y="111"/>
                  </a:cubicBezTo>
                  <a:cubicBezTo>
                    <a:pt x="1864" y="47"/>
                    <a:pt x="1833" y="0"/>
                    <a:pt x="1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8" name="Google Shape;1979;p46">
              <a:extLst>
                <a:ext uri="{FF2B5EF4-FFF2-40B4-BE49-F238E27FC236}">
                  <a16:creationId xmlns:a16="http://schemas.microsoft.com/office/drawing/2014/main" id="{B692E6C6-DDD0-9A29-3322-6363DEC89AE3}"/>
                </a:ext>
              </a:extLst>
            </p:cNvPr>
            <p:cNvSpPr/>
            <p:nvPr/>
          </p:nvSpPr>
          <p:spPr>
            <a:xfrm>
              <a:off x="5238362" y="2414700"/>
              <a:ext cx="91851" cy="125756"/>
            </a:xfrm>
            <a:custGeom>
              <a:avLst/>
              <a:gdLst/>
              <a:ahLst/>
              <a:cxnLst/>
              <a:rect l="l" t="t" r="r" b="b"/>
              <a:pathLst>
                <a:path w="2365" h="3238" extrusionOk="0">
                  <a:moveTo>
                    <a:pt x="2206" y="1"/>
                  </a:moveTo>
                  <a:cubicBezTo>
                    <a:pt x="2143" y="1"/>
                    <a:pt x="2096" y="32"/>
                    <a:pt x="2096" y="95"/>
                  </a:cubicBezTo>
                  <a:cubicBezTo>
                    <a:pt x="2001" y="932"/>
                    <a:pt x="1969" y="1785"/>
                    <a:pt x="2033" y="2638"/>
                  </a:cubicBezTo>
                  <a:cubicBezTo>
                    <a:pt x="2048" y="2733"/>
                    <a:pt x="2048" y="2843"/>
                    <a:pt x="2080" y="2938"/>
                  </a:cubicBezTo>
                  <a:cubicBezTo>
                    <a:pt x="1464" y="2701"/>
                    <a:pt x="817" y="2527"/>
                    <a:pt x="153" y="2464"/>
                  </a:cubicBezTo>
                  <a:cubicBezTo>
                    <a:pt x="148" y="2464"/>
                    <a:pt x="142" y="2463"/>
                    <a:pt x="137" y="2463"/>
                  </a:cubicBezTo>
                  <a:cubicBezTo>
                    <a:pt x="10" y="2463"/>
                    <a:pt x="0" y="2638"/>
                    <a:pt x="122" y="2654"/>
                  </a:cubicBezTo>
                  <a:cubicBezTo>
                    <a:pt x="848" y="2733"/>
                    <a:pt x="1543" y="2922"/>
                    <a:pt x="2206" y="3222"/>
                  </a:cubicBezTo>
                  <a:cubicBezTo>
                    <a:pt x="2222" y="3222"/>
                    <a:pt x="2238" y="3238"/>
                    <a:pt x="2254" y="3238"/>
                  </a:cubicBezTo>
                  <a:cubicBezTo>
                    <a:pt x="2285" y="3238"/>
                    <a:pt x="2301" y="3222"/>
                    <a:pt x="2333" y="3191"/>
                  </a:cubicBezTo>
                  <a:cubicBezTo>
                    <a:pt x="2348" y="3159"/>
                    <a:pt x="2364" y="3112"/>
                    <a:pt x="2333" y="3080"/>
                  </a:cubicBezTo>
                  <a:cubicBezTo>
                    <a:pt x="2270" y="2938"/>
                    <a:pt x="2238" y="2780"/>
                    <a:pt x="2238" y="2622"/>
                  </a:cubicBezTo>
                  <a:cubicBezTo>
                    <a:pt x="2175" y="1785"/>
                    <a:pt x="2191" y="948"/>
                    <a:pt x="2285" y="111"/>
                  </a:cubicBezTo>
                  <a:cubicBezTo>
                    <a:pt x="2285" y="64"/>
                    <a:pt x="2254" y="16"/>
                    <a:pt x="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9" name="Google Shape;1980;p46">
              <a:extLst>
                <a:ext uri="{FF2B5EF4-FFF2-40B4-BE49-F238E27FC236}">
                  <a16:creationId xmlns:a16="http://schemas.microsoft.com/office/drawing/2014/main" id="{FAC9F347-1B6E-E152-B556-89CF1A72D1AA}"/>
                </a:ext>
              </a:extLst>
            </p:cNvPr>
            <p:cNvSpPr/>
            <p:nvPr/>
          </p:nvSpPr>
          <p:spPr>
            <a:xfrm>
              <a:off x="5239721" y="2486318"/>
              <a:ext cx="112551" cy="114260"/>
            </a:xfrm>
            <a:custGeom>
              <a:avLst/>
              <a:gdLst/>
              <a:ahLst/>
              <a:cxnLst/>
              <a:rect l="l" t="t" r="r" b="b"/>
              <a:pathLst>
                <a:path w="2898" h="2942" extrusionOk="0">
                  <a:moveTo>
                    <a:pt x="2779" y="0"/>
                  </a:moveTo>
                  <a:cubicBezTo>
                    <a:pt x="2740" y="0"/>
                    <a:pt x="2706" y="31"/>
                    <a:pt x="2692" y="83"/>
                  </a:cubicBezTo>
                  <a:cubicBezTo>
                    <a:pt x="2471" y="873"/>
                    <a:pt x="2424" y="1694"/>
                    <a:pt x="2535" y="2499"/>
                  </a:cubicBezTo>
                  <a:cubicBezTo>
                    <a:pt x="1840" y="1820"/>
                    <a:pt x="876" y="1631"/>
                    <a:pt x="150" y="1473"/>
                  </a:cubicBezTo>
                  <a:cubicBezTo>
                    <a:pt x="141" y="1471"/>
                    <a:pt x="132" y="1470"/>
                    <a:pt x="124" y="1470"/>
                  </a:cubicBezTo>
                  <a:cubicBezTo>
                    <a:pt x="20" y="1470"/>
                    <a:pt x="1" y="1649"/>
                    <a:pt x="118" y="1678"/>
                  </a:cubicBezTo>
                  <a:cubicBezTo>
                    <a:pt x="1129" y="1884"/>
                    <a:pt x="2029" y="2120"/>
                    <a:pt x="2629" y="2894"/>
                  </a:cubicBezTo>
                  <a:cubicBezTo>
                    <a:pt x="2645" y="2926"/>
                    <a:pt x="2677" y="2942"/>
                    <a:pt x="2708" y="2942"/>
                  </a:cubicBezTo>
                  <a:cubicBezTo>
                    <a:pt x="2724" y="2942"/>
                    <a:pt x="2740" y="2926"/>
                    <a:pt x="2756" y="2926"/>
                  </a:cubicBezTo>
                  <a:cubicBezTo>
                    <a:pt x="2787" y="2910"/>
                    <a:pt x="2819" y="2863"/>
                    <a:pt x="2803" y="2815"/>
                  </a:cubicBezTo>
                  <a:cubicBezTo>
                    <a:pt x="2598" y="1994"/>
                    <a:pt x="2629" y="1157"/>
                    <a:pt x="2882" y="131"/>
                  </a:cubicBezTo>
                  <a:cubicBezTo>
                    <a:pt x="2898" y="67"/>
                    <a:pt x="2866" y="20"/>
                    <a:pt x="2803" y="4"/>
                  </a:cubicBezTo>
                  <a:cubicBezTo>
                    <a:pt x="2795" y="2"/>
                    <a:pt x="2787" y="0"/>
                    <a:pt x="2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0" name="Google Shape;1981;p46">
              <a:extLst>
                <a:ext uri="{FF2B5EF4-FFF2-40B4-BE49-F238E27FC236}">
                  <a16:creationId xmlns:a16="http://schemas.microsoft.com/office/drawing/2014/main" id="{236BA57F-25EB-6CEE-B4F7-22B3D8C621B7}"/>
                </a:ext>
              </a:extLst>
            </p:cNvPr>
            <p:cNvSpPr/>
            <p:nvPr/>
          </p:nvSpPr>
          <p:spPr>
            <a:xfrm>
              <a:off x="5273821" y="2535682"/>
              <a:ext cx="124241" cy="157525"/>
            </a:xfrm>
            <a:custGeom>
              <a:avLst/>
              <a:gdLst/>
              <a:ahLst/>
              <a:cxnLst/>
              <a:rect l="l" t="t" r="r" b="b"/>
              <a:pathLst>
                <a:path w="3199" h="4056" extrusionOk="0">
                  <a:moveTo>
                    <a:pt x="3070" y="0"/>
                  </a:moveTo>
                  <a:cubicBezTo>
                    <a:pt x="3038" y="0"/>
                    <a:pt x="3004" y="18"/>
                    <a:pt x="2983" y="60"/>
                  </a:cubicBezTo>
                  <a:cubicBezTo>
                    <a:pt x="2446" y="1055"/>
                    <a:pt x="2178" y="2176"/>
                    <a:pt x="2225" y="3297"/>
                  </a:cubicBezTo>
                  <a:cubicBezTo>
                    <a:pt x="2146" y="3171"/>
                    <a:pt x="2067" y="3060"/>
                    <a:pt x="1957" y="2966"/>
                  </a:cubicBezTo>
                  <a:cubicBezTo>
                    <a:pt x="1641" y="2681"/>
                    <a:pt x="1278" y="2460"/>
                    <a:pt x="883" y="2318"/>
                  </a:cubicBezTo>
                  <a:cubicBezTo>
                    <a:pt x="646" y="2208"/>
                    <a:pt x="409" y="2097"/>
                    <a:pt x="188" y="1971"/>
                  </a:cubicBezTo>
                  <a:cubicBezTo>
                    <a:pt x="173" y="1960"/>
                    <a:pt x="157" y="1956"/>
                    <a:pt x="142" y="1956"/>
                  </a:cubicBezTo>
                  <a:cubicBezTo>
                    <a:pt x="63" y="1956"/>
                    <a:pt x="0" y="2076"/>
                    <a:pt x="93" y="2129"/>
                  </a:cubicBezTo>
                  <a:cubicBezTo>
                    <a:pt x="314" y="2271"/>
                    <a:pt x="551" y="2397"/>
                    <a:pt x="804" y="2492"/>
                  </a:cubicBezTo>
                  <a:cubicBezTo>
                    <a:pt x="1183" y="2618"/>
                    <a:pt x="1514" y="2823"/>
                    <a:pt x="1814" y="3092"/>
                  </a:cubicBezTo>
                  <a:cubicBezTo>
                    <a:pt x="2051" y="3345"/>
                    <a:pt x="2225" y="3645"/>
                    <a:pt x="2304" y="3992"/>
                  </a:cubicBezTo>
                  <a:cubicBezTo>
                    <a:pt x="2320" y="4024"/>
                    <a:pt x="2367" y="4055"/>
                    <a:pt x="2399" y="4055"/>
                  </a:cubicBezTo>
                  <a:lnTo>
                    <a:pt x="2430" y="4055"/>
                  </a:lnTo>
                  <a:cubicBezTo>
                    <a:pt x="2478" y="4039"/>
                    <a:pt x="2509" y="3992"/>
                    <a:pt x="2509" y="3945"/>
                  </a:cubicBezTo>
                  <a:cubicBezTo>
                    <a:pt x="2288" y="2634"/>
                    <a:pt x="2525" y="1307"/>
                    <a:pt x="3157" y="155"/>
                  </a:cubicBezTo>
                  <a:cubicBezTo>
                    <a:pt x="3199" y="70"/>
                    <a:pt x="3136" y="0"/>
                    <a:pt x="3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1" name="Google Shape;1982;p46">
              <a:extLst>
                <a:ext uri="{FF2B5EF4-FFF2-40B4-BE49-F238E27FC236}">
                  <a16:creationId xmlns:a16="http://schemas.microsoft.com/office/drawing/2014/main" id="{F1CD9D44-9F30-B0CE-E3C8-D500E48F29E2}"/>
                </a:ext>
              </a:extLst>
            </p:cNvPr>
            <p:cNvSpPr/>
            <p:nvPr/>
          </p:nvSpPr>
          <p:spPr>
            <a:xfrm>
              <a:off x="5289667" y="2536536"/>
              <a:ext cx="90220" cy="92860"/>
            </a:xfrm>
            <a:custGeom>
              <a:avLst/>
              <a:gdLst/>
              <a:ahLst/>
              <a:cxnLst/>
              <a:rect l="l" t="t" r="r" b="b"/>
              <a:pathLst>
                <a:path w="2323" h="2391" extrusionOk="0">
                  <a:moveTo>
                    <a:pt x="2208" y="0"/>
                  </a:moveTo>
                  <a:cubicBezTo>
                    <a:pt x="2173" y="0"/>
                    <a:pt x="2141" y="18"/>
                    <a:pt x="2117" y="54"/>
                  </a:cubicBezTo>
                  <a:cubicBezTo>
                    <a:pt x="1786" y="685"/>
                    <a:pt x="1580" y="1380"/>
                    <a:pt x="1517" y="2091"/>
                  </a:cubicBezTo>
                  <a:cubicBezTo>
                    <a:pt x="1106" y="1759"/>
                    <a:pt x="617" y="1570"/>
                    <a:pt x="96" y="1538"/>
                  </a:cubicBezTo>
                  <a:cubicBezTo>
                    <a:pt x="48" y="1538"/>
                    <a:pt x="1" y="1585"/>
                    <a:pt x="1" y="1633"/>
                  </a:cubicBezTo>
                  <a:cubicBezTo>
                    <a:pt x="1" y="1696"/>
                    <a:pt x="33" y="1728"/>
                    <a:pt x="96" y="1743"/>
                  </a:cubicBezTo>
                  <a:cubicBezTo>
                    <a:pt x="633" y="1775"/>
                    <a:pt x="1138" y="1996"/>
                    <a:pt x="1549" y="2359"/>
                  </a:cubicBezTo>
                  <a:cubicBezTo>
                    <a:pt x="1564" y="2375"/>
                    <a:pt x="1580" y="2391"/>
                    <a:pt x="1612" y="2391"/>
                  </a:cubicBezTo>
                  <a:lnTo>
                    <a:pt x="1659" y="2391"/>
                  </a:lnTo>
                  <a:cubicBezTo>
                    <a:pt x="1691" y="2375"/>
                    <a:pt x="1722" y="2343"/>
                    <a:pt x="1722" y="2296"/>
                  </a:cubicBezTo>
                  <a:cubicBezTo>
                    <a:pt x="1738" y="1554"/>
                    <a:pt x="1943" y="812"/>
                    <a:pt x="2291" y="148"/>
                  </a:cubicBezTo>
                  <a:cubicBezTo>
                    <a:pt x="2322" y="101"/>
                    <a:pt x="2291" y="38"/>
                    <a:pt x="2243" y="6"/>
                  </a:cubicBezTo>
                  <a:cubicBezTo>
                    <a:pt x="2232" y="2"/>
                    <a:pt x="2220" y="0"/>
                    <a:pt x="2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2" name="Google Shape;1983;p46">
              <a:extLst>
                <a:ext uri="{FF2B5EF4-FFF2-40B4-BE49-F238E27FC236}">
                  <a16:creationId xmlns:a16="http://schemas.microsoft.com/office/drawing/2014/main" id="{CDC70D4E-ED59-C973-F0CB-F27F46BC9434}"/>
                </a:ext>
              </a:extLst>
            </p:cNvPr>
            <p:cNvSpPr/>
            <p:nvPr/>
          </p:nvSpPr>
          <p:spPr>
            <a:xfrm>
              <a:off x="5292308" y="2586832"/>
              <a:ext cx="114571" cy="140087"/>
            </a:xfrm>
            <a:custGeom>
              <a:avLst/>
              <a:gdLst/>
              <a:ahLst/>
              <a:cxnLst/>
              <a:rect l="l" t="t" r="r" b="b"/>
              <a:pathLst>
                <a:path w="2950" h="3607" extrusionOk="0">
                  <a:moveTo>
                    <a:pt x="2828" y="0"/>
                  </a:moveTo>
                  <a:cubicBezTo>
                    <a:pt x="2787" y="0"/>
                    <a:pt x="2756" y="21"/>
                    <a:pt x="2744" y="69"/>
                  </a:cubicBezTo>
                  <a:cubicBezTo>
                    <a:pt x="2397" y="1080"/>
                    <a:pt x="2175" y="2154"/>
                    <a:pt x="2065" y="3228"/>
                  </a:cubicBezTo>
                  <a:cubicBezTo>
                    <a:pt x="1591" y="2549"/>
                    <a:pt x="944" y="2012"/>
                    <a:pt x="186" y="1680"/>
                  </a:cubicBezTo>
                  <a:cubicBezTo>
                    <a:pt x="166" y="1668"/>
                    <a:pt x="147" y="1662"/>
                    <a:pt x="130" y="1662"/>
                  </a:cubicBezTo>
                  <a:cubicBezTo>
                    <a:pt x="39" y="1662"/>
                    <a:pt x="0" y="1814"/>
                    <a:pt x="107" y="1854"/>
                  </a:cubicBezTo>
                  <a:cubicBezTo>
                    <a:pt x="912" y="2217"/>
                    <a:pt x="1591" y="2817"/>
                    <a:pt x="2065" y="3575"/>
                  </a:cubicBezTo>
                  <a:cubicBezTo>
                    <a:pt x="2081" y="3591"/>
                    <a:pt x="2112" y="3607"/>
                    <a:pt x="2160" y="3607"/>
                  </a:cubicBezTo>
                  <a:lnTo>
                    <a:pt x="2175" y="3607"/>
                  </a:lnTo>
                  <a:cubicBezTo>
                    <a:pt x="2223" y="3591"/>
                    <a:pt x="2239" y="3559"/>
                    <a:pt x="2254" y="3512"/>
                  </a:cubicBezTo>
                  <a:cubicBezTo>
                    <a:pt x="2318" y="2359"/>
                    <a:pt x="2555" y="1222"/>
                    <a:pt x="2934" y="117"/>
                  </a:cubicBezTo>
                  <a:cubicBezTo>
                    <a:pt x="2949" y="69"/>
                    <a:pt x="2918" y="22"/>
                    <a:pt x="2870" y="6"/>
                  </a:cubicBezTo>
                  <a:cubicBezTo>
                    <a:pt x="2855" y="2"/>
                    <a:pt x="2841" y="0"/>
                    <a:pt x="2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3" name="Google Shape;1984;p46">
              <a:extLst>
                <a:ext uri="{FF2B5EF4-FFF2-40B4-BE49-F238E27FC236}">
                  <a16:creationId xmlns:a16="http://schemas.microsoft.com/office/drawing/2014/main" id="{CED26E30-BB57-3681-C106-00217147555D}"/>
                </a:ext>
              </a:extLst>
            </p:cNvPr>
            <p:cNvSpPr/>
            <p:nvPr/>
          </p:nvSpPr>
          <p:spPr>
            <a:xfrm>
              <a:off x="5323495" y="2649983"/>
              <a:ext cx="105444" cy="141951"/>
            </a:xfrm>
            <a:custGeom>
              <a:avLst/>
              <a:gdLst/>
              <a:ahLst/>
              <a:cxnLst/>
              <a:rect l="l" t="t" r="r" b="b"/>
              <a:pathLst>
                <a:path w="2715" h="3655" extrusionOk="0">
                  <a:moveTo>
                    <a:pt x="2596" y="1"/>
                  </a:moveTo>
                  <a:cubicBezTo>
                    <a:pt x="2570" y="1"/>
                    <a:pt x="2543" y="12"/>
                    <a:pt x="2525" y="38"/>
                  </a:cubicBezTo>
                  <a:cubicBezTo>
                    <a:pt x="1909" y="986"/>
                    <a:pt x="1562" y="2091"/>
                    <a:pt x="1499" y="3213"/>
                  </a:cubicBezTo>
                  <a:cubicBezTo>
                    <a:pt x="1151" y="2723"/>
                    <a:pt x="709" y="2312"/>
                    <a:pt x="204" y="1997"/>
                  </a:cubicBezTo>
                  <a:cubicBezTo>
                    <a:pt x="186" y="1987"/>
                    <a:pt x="168" y="1982"/>
                    <a:pt x="152" y="1982"/>
                  </a:cubicBezTo>
                  <a:cubicBezTo>
                    <a:pt x="64" y="1982"/>
                    <a:pt x="0" y="2104"/>
                    <a:pt x="93" y="2170"/>
                  </a:cubicBezTo>
                  <a:cubicBezTo>
                    <a:pt x="678" y="2518"/>
                    <a:pt x="1167" y="3007"/>
                    <a:pt x="1499" y="3592"/>
                  </a:cubicBezTo>
                  <a:cubicBezTo>
                    <a:pt x="1515" y="3623"/>
                    <a:pt x="1546" y="3639"/>
                    <a:pt x="1594" y="3655"/>
                  </a:cubicBezTo>
                  <a:lnTo>
                    <a:pt x="1609" y="3639"/>
                  </a:lnTo>
                  <a:cubicBezTo>
                    <a:pt x="1657" y="3639"/>
                    <a:pt x="1688" y="3592"/>
                    <a:pt x="1688" y="3544"/>
                  </a:cubicBezTo>
                  <a:cubicBezTo>
                    <a:pt x="1688" y="2344"/>
                    <a:pt x="2036" y="1160"/>
                    <a:pt x="2683" y="149"/>
                  </a:cubicBezTo>
                  <a:cubicBezTo>
                    <a:pt x="2715" y="102"/>
                    <a:pt x="2699" y="38"/>
                    <a:pt x="2652" y="23"/>
                  </a:cubicBezTo>
                  <a:cubicBezTo>
                    <a:pt x="2637" y="8"/>
                    <a:pt x="2617" y="1"/>
                    <a:pt x="2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4" name="Google Shape;1985;p46">
              <a:extLst>
                <a:ext uri="{FF2B5EF4-FFF2-40B4-BE49-F238E27FC236}">
                  <a16:creationId xmlns:a16="http://schemas.microsoft.com/office/drawing/2014/main" id="{B9FB9E87-327B-2852-7D78-A03C5D4466E4}"/>
                </a:ext>
              </a:extLst>
            </p:cNvPr>
            <p:cNvSpPr/>
            <p:nvPr/>
          </p:nvSpPr>
          <p:spPr>
            <a:xfrm>
              <a:off x="5340584" y="2718843"/>
              <a:ext cx="88627" cy="121561"/>
            </a:xfrm>
            <a:custGeom>
              <a:avLst/>
              <a:gdLst/>
              <a:ahLst/>
              <a:cxnLst/>
              <a:rect l="l" t="t" r="r" b="b"/>
              <a:pathLst>
                <a:path w="2282" h="3130" extrusionOk="0">
                  <a:moveTo>
                    <a:pt x="2146" y="1"/>
                  </a:moveTo>
                  <a:cubicBezTo>
                    <a:pt x="2113" y="1"/>
                    <a:pt x="2079" y="15"/>
                    <a:pt x="2054" y="50"/>
                  </a:cubicBezTo>
                  <a:cubicBezTo>
                    <a:pt x="1580" y="871"/>
                    <a:pt x="1296" y="1803"/>
                    <a:pt x="1248" y="2750"/>
                  </a:cubicBezTo>
                  <a:cubicBezTo>
                    <a:pt x="932" y="2387"/>
                    <a:pt x="601" y="2040"/>
                    <a:pt x="222" y="1724"/>
                  </a:cubicBezTo>
                  <a:lnTo>
                    <a:pt x="190" y="1692"/>
                  </a:lnTo>
                  <a:cubicBezTo>
                    <a:pt x="167" y="1677"/>
                    <a:pt x="139" y="1669"/>
                    <a:pt x="113" y="1669"/>
                  </a:cubicBezTo>
                  <a:cubicBezTo>
                    <a:pt x="88" y="1669"/>
                    <a:pt x="64" y="1677"/>
                    <a:pt x="48" y="1692"/>
                  </a:cubicBezTo>
                  <a:cubicBezTo>
                    <a:pt x="1" y="1740"/>
                    <a:pt x="1" y="1803"/>
                    <a:pt x="48" y="1834"/>
                  </a:cubicBezTo>
                  <a:lnTo>
                    <a:pt x="80" y="1866"/>
                  </a:lnTo>
                  <a:cubicBezTo>
                    <a:pt x="522" y="2229"/>
                    <a:pt x="917" y="2640"/>
                    <a:pt x="1248" y="3082"/>
                  </a:cubicBezTo>
                  <a:cubicBezTo>
                    <a:pt x="1264" y="3114"/>
                    <a:pt x="1296" y="3129"/>
                    <a:pt x="1327" y="3129"/>
                  </a:cubicBezTo>
                  <a:lnTo>
                    <a:pt x="1375" y="3129"/>
                  </a:lnTo>
                  <a:cubicBezTo>
                    <a:pt x="1406" y="3114"/>
                    <a:pt x="1438" y="3082"/>
                    <a:pt x="1438" y="3035"/>
                  </a:cubicBezTo>
                  <a:cubicBezTo>
                    <a:pt x="1454" y="2024"/>
                    <a:pt x="1722" y="1029"/>
                    <a:pt x="2227" y="145"/>
                  </a:cubicBezTo>
                  <a:cubicBezTo>
                    <a:pt x="2282" y="69"/>
                    <a:pt x="2217" y="1"/>
                    <a:pt x="2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5" name="Google Shape;1986;p46">
              <a:extLst>
                <a:ext uri="{FF2B5EF4-FFF2-40B4-BE49-F238E27FC236}">
                  <a16:creationId xmlns:a16="http://schemas.microsoft.com/office/drawing/2014/main" id="{F7E60CDF-5FFC-10D1-75D4-53DD18347FD6}"/>
                </a:ext>
              </a:extLst>
            </p:cNvPr>
            <p:cNvSpPr/>
            <p:nvPr/>
          </p:nvSpPr>
          <p:spPr>
            <a:xfrm>
              <a:off x="5325865" y="2252706"/>
              <a:ext cx="133756" cy="917031"/>
            </a:xfrm>
            <a:custGeom>
              <a:avLst/>
              <a:gdLst/>
              <a:ahLst/>
              <a:cxnLst/>
              <a:rect l="l" t="t" r="r" b="b"/>
              <a:pathLst>
                <a:path w="3444" h="23612" extrusionOk="0">
                  <a:moveTo>
                    <a:pt x="122" y="1"/>
                  </a:moveTo>
                  <a:cubicBezTo>
                    <a:pt x="102" y="1"/>
                    <a:pt x="82" y="6"/>
                    <a:pt x="64" y="18"/>
                  </a:cubicBezTo>
                  <a:cubicBezTo>
                    <a:pt x="17" y="50"/>
                    <a:pt x="1" y="97"/>
                    <a:pt x="32" y="144"/>
                  </a:cubicBezTo>
                  <a:cubicBezTo>
                    <a:pt x="1801" y="2750"/>
                    <a:pt x="2891" y="6256"/>
                    <a:pt x="3112" y="10015"/>
                  </a:cubicBezTo>
                  <a:cubicBezTo>
                    <a:pt x="3254" y="12305"/>
                    <a:pt x="3080" y="14658"/>
                    <a:pt x="2922" y="16948"/>
                  </a:cubicBezTo>
                  <a:cubicBezTo>
                    <a:pt x="2749" y="19143"/>
                    <a:pt x="2591" y="21401"/>
                    <a:pt x="1912" y="23486"/>
                  </a:cubicBezTo>
                  <a:cubicBezTo>
                    <a:pt x="1896" y="23533"/>
                    <a:pt x="1927" y="23580"/>
                    <a:pt x="1975" y="23612"/>
                  </a:cubicBezTo>
                  <a:lnTo>
                    <a:pt x="2006" y="23612"/>
                  </a:lnTo>
                  <a:cubicBezTo>
                    <a:pt x="2054" y="23612"/>
                    <a:pt x="2085" y="23580"/>
                    <a:pt x="2101" y="23549"/>
                  </a:cubicBezTo>
                  <a:cubicBezTo>
                    <a:pt x="2780" y="21433"/>
                    <a:pt x="2954" y="19159"/>
                    <a:pt x="3112" y="16963"/>
                  </a:cubicBezTo>
                  <a:cubicBezTo>
                    <a:pt x="3270" y="14673"/>
                    <a:pt x="3443" y="12305"/>
                    <a:pt x="3317" y="10015"/>
                  </a:cubicBezTo>
                  <a:cubicBezTo>
                    <a:pt x="3080" y="6209"/>
                    <a:pt x="1975" y="2671"/>
                    <a:pt x="206" y="34"/>
                  </a:cubicBezTo>
                  <a:cubicBezTo>
                    <a:pt x="186" y="14"/>
                    <a:pt x="15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6" name="Google Shape;1987;p46">
              <a:extLst>
                <a:ext uri="{FF2B5EF4-FFF2-40B4-BE49-F238E27FC236}">
                  <a16:creationId xmlns:a16="http://schemas.microsoft.com/office/drawing/2014/main" id="{46F035FA-FDD0-364E-9AD6-3200A8675475}"/>
                </a:ext>
              </a:extLst>
            </p:cNvPr>
            <p:cNvSpPr/>
            <p:nvPr/>
          </p:nvSpPr>
          <p:spPr>
            <a:xfrm>
              <a:off x="5273744" y="2225791"/>
              <a:ext cx="100628" cy="99385"/>
            </a:xfrm>
            <a:custGeom>
              <a:avLst/>
              <a:gdLst/>
              <a:ahLst/>
              <a:cxnLst/>
              <a:rect l="l" t="t" r="r" b="b"/>
              <a:pathLst>
                <a:path w="2591" h="2559" extrusionOk="0">
                  <a:moveTo>
                    <a:pt x="2385" y="0"/>
                  </a:moveTo>
                  <a:cubicBezTo>
                    <a:pt x="2338" y="0"/>
                    <a:pt x="2290" y="48"/>
                    <a:pt x="2290" y="95"/>
                  </a:cubicBezTo>
                  <a:cubicBezTo>
                    <a:pt x="2306" y="490"/>
                    <a:pt x="2322" y="885"/>
                    <a:pt x="2338" y="1280"/>
                  </a:cubicBezTo>
                  <a:cubicBezTo>
                    <a:pt x="2353" y="1611"/>
                    <a:pt x="2369" y="1943"/>
                    <a:pt x="2385" y="2259"/>
                  </a:cubicBezTo>
                  <a:cubicBezTo>
                    <a:pt x="1690" y="1753"/>
                    <a:pt x="948" y="1327"/>
                    <a:pt x="158" y="995"/>
                  </a:cubicBezTo>
                  <a:cubicBezTo>
                    <a:pt x="145" y="987"/>
                    <a:pt x="131" y="983"/>
                    <a:pt x="116" y="983"/>
                  </a:cubicBezTo>
                  <a:cubicBezTo>
                    <a:pt x="79" y="983"/>
                    <a:pt x="43" y="1009"/>
                    <a:pt x="32" y="1043"/>
                  </a:cubicBezTo>
                  <a:cubicBezTo>
                    <a:pt x="0" y="1090"/>
                    <a:pt x="32" y="1153"/>
                    <a:pt x="79" y="1169"/>
                  </a:cubicBezTo>
                  <a:cubicBezTo>
                    <a:pt x="916" y="1532"/>
                    <a:pt x="1706" y="1990"/>
                    <a:pt x="2432" y="2543"/>
                  </a:cubicBezTo>
                  <a:cubicBezTo>
                    <a:pt x="2448" y="2543"/>
                    <a:pt x="2464" y="2559"/>
                    <a:pt x="2480" y="2559"/>
                  </a:cubicBezTo>
                  <a:cubicBezTo>
                    <a:pt x="2496" y="2559"/>
                    <a:pt x="2511" y="2559"/>
                    <a:pt x="2527" y="2543"/>
                  </a:cubicBezTo>
                  <a:cubicBezTo>
                    <a:pt x="2559" y="2527"/>
                    <a:pt x="2590" y="2496"/>
                    <a:pt x="2590" y="2464"/>
                  </a:cubicBezTo>
                  <a:cubicBezTo>
                    <a:pt x="2575" y="2069"/>
                    <a:pt x="2559" y="1674"/>
                    <a:pt x="2543" y="1280"/>
                  </a:cubicBezTo>
                  <a:cubicBezTo>
                    <a:pt x="2527" y="885"/>
                    <a:pt x="2496" y="490"/>
                    <a:pt x="2496" y="95"/>
                  </a:cubicBezTo>
                  <a:cubicBezTo>
                    <a:pt x="2496" y="32"/>
                    <a:pt x="2448" y="0"/>
                    <a:pt x="2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7" name="Google Shape;1988;p46">
              <a:extLst>
                <a:ext uri="{FF2B5EF4-FFF2-40B4-BE49-F238E27FC236}">
                  <a16:creationId xmlns:a16="http://schemas.microsoft.com/office/drawing/2014/main" id="{20DCE2FF-A710-5D6C-ACE5-B2BC246A2B6D}"/>
                </a:ext>
              </a:extLst>
            </p:cNvPr>
            <p:cNvSpPr/>
            <p:nvPr/>
          </p:nvSpPr>
          <p:spPr>
            <a:xfrm>
              <a:off x="5302562" y="2268086"/>
              <a:ext cx="103774" cy="110454"/>
            </a:xfrm>
            <a:custGeom>
              <a:avLst/>
              <a:gdLst/>
              <a:ahLst/>
              <a:cxnLst/>
              <a:rect l="l" t="t" r="r" b="b"/>
              <a:pathLst>
                <a:path w="2672" h="2844" extrusionOk="0">
                  <a:moveTo>
                    <a:pt x="2555" y="1"/>
                  </a:moveTo>
                  <a:cubicBezTo>
                    <a:pt x="2512" y="1"/>
                    <a:pt x="2471" y="26"/>
                    <a:pt x="2464" y="80"/>
                  </a:cubicBezTo>
                  <a:cubicBezTo>
                    <a:pt x="2306" y="901"/>
                    <a:pt x="2243" y="1738"/>
                    <a:pt x="2259" y="2575"/>
                  </a:cubicBezTo>
                  <a:cubicBezTo>
                    <a:pt x="1596" y="2212"/>
                    <a:pt x="869" y="1928"/>
                    <a:pt x="127" y="1754"/>
                  </a:cubicBezTo>
                  <a:cubicBezTo>
                    <a:pt x="119" y="1751"/>
                    <a:pt x="110" y="1750"/>
                    <a:pt x="101" y="1750"/>
                  </a:cubicBezTo>
                  <a:cubicBezTo>
                    <a:pt x="59" y="1750"/>
                    <a:pt x="14" y="1778"/>
                    <a:pt x="1" y="1817"/>
                  </a:cubicBezTo>
                  <a:cubicBezTo>
                    <a:pt x="1" y="1880"/>
                    <a:pt x="32" y="1928"/>
                    <a:pt x="80" y="1944"/>
                  </a:cubicBezTo>
                  <a:cubicBezTo>
                    <a:pt x="869" y="2133"/>
                    <a:pt x="1611" y="2433"/>
                    <a:pt x="2322" y="2828"/>
                  </a:cubicBezTo>
                  <a:cubicBezTo>
                    <a:pt x="2322" y="2844"/>
                    <a:pt x="2354" y="2844"/>
                    <a:pt x="2369" y="2844"/>
                  </a:cubicBezTo>
                  <a:cubicBezTo>
                    <a:pt x="2385" y="2844"/>
                    <a:pt x="2401" y="2844"/>
                    <a:pt x="2417" y="2828"/>
                  </a:cubicBezTo>
                  <a:cubicBezTo>
                    <a:pt x="2433" y="2812"/>
                    <a:pt x="2464" y="2781"/>
                    <a:pt x="2464" y="2749"/>
                  </a:cubicBezTo>
                  <a:cubicBezTo>
                    <a:pt x="2433" y="1865"/>
                    <a:pt x="2496" y="980"/>
                    <a:pt x="2654" y="127"/>
                  </a:cubicBezTo>
                  <a:cubicBezTo>
                    <a:pt x="2672" y="46"/>
                    <a:pt x="2612"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8" name="Google Shape;1989;p46">
              <a:extLst>
                <a:ext uri="{FF2B5EF4-FFF2-40B4-BE49-F238E27FC236}">
                  <a16:creationId xmlns:a16="http://schemas.microsoft.com/office/drawing/2014/main" id="{E83BB2F4-88EB-C47D-92B9-851690BB4275}"/>
                </a:ext>
              </a:extLst>
            </p:cNvPr>
            <p:cNvSpPr/>
            <p:nvPr/>
          </p:nvSpPr>
          <p:spPr>
            <a:xfrm>
              <a:off x="5322796" y="2304128"/>
              <a:ext cx="108007" cy="129640"/>
            </a:xfrm>
            <a:custGeom>
              <a:avLst/>
              <a:gdLst/>
              <a:ahLst/>
              <a:cxnLst/>
              <a:rect l="l" t="t" r="r" b="b"/>
              <a:pathLst>
                <a:path w="2781" h="3338" extrusionOk="0">
                  <a:moveTo>
                    <a:pt x="2660" y="1"/>
                  </a:moveTo>
                  <a:cubicBezTo>
                    <a:pt x="2622" y="1"/>
                    <a:pt x="2588" y="29"/>
                    <a:pt x="2575" y="68"/>
                  </a:cubicBezTo>
                  <a:cubicBezTo>
                    <a:pt x="2322" y="1031"/>
                    <a:pt x="2196" y="2026"/>
                    <a:pt x="2196" y="3037"/>
                  </a:cubicBezTo>
                  <a:cubicBezTo>
                    <a:pt x="1580" y="2595"/>
                    <a:pt x="869" y="2311"/>
                    <a:pt x="127" y="2200"/>
                  </a:cubicBezTo>
                  <a:cubicBezTo>
                    <a:pt x="64" y="2200"/>
                    <a:pt x="17" y="2232"/>
                    <a:pt x="17" y="2279"/>
                  </a:cubicBezTo>
                  <a:cubicBezTo>
                    <a:pt x="1" y="2342"/>
                    <a:pt x="32" y="2390"/>
                    <a:pt x="96" y="2405"/>
                  </a:cubicBezTo>
                  <a:cubicBezTo>
                    <a:pt x="806" y="2532"/>
                    <a:pt x="1580" y="2753"/>
                    <a:pt x="2228" y="3321"/>
                  </a:cubicBezTo>
                  <a:cubicBezTo>
                    <a:pt x="2243" y="3337"/>
                    <a:pt x="2275" y="3337"/>
                    <a:pt x="2291" y="3337"/>
                  </a:cubicBezTo>
                  <a:lnTo>
                    <a:pt x="2338" y="3337"/>
                  </a:lnTo>
                  <a:cubicBezTo>
                    <a:pt x="2370" y="3321"/>
                    <a:pt x="2401" y="3290"/>
                    <a:pt x="2401" y="3242"/>
                  </a:cubicBezTo>
                  <a:cubicBezTo>
                    <a:pt x="2370" y="2184"/>
                    <a:pt x="2496" y="1142"/>
                    <a:pt x="2764" y="131"/>
                  </a:cubicBezTo>
                  <a:cubicBezTo>
                    <a:pt x="2780" y="68"/>
                    <a:pt x="2749" y="21"/>
                    <a:pt x="2685" y="5"/>
                  </a:cubicBezTo>
                  <a:cubicBezTo>
                    <a:pt x="2677" y="2"/>
                    <a:pt x="2669" y="1"/>
                    <a:pt x="2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9" name="Google Shape;1990;p46">
              <a:extLst>
                <a:ext uri="{FF2B5EF4-FFF2-40B4-BE49-F238E27FC236}">
                  <a16:creationId xmlns:a16="http://schemas.microsoft.com/office/drawing/2014/main" id="{D2E72F86-8251-F569-2EF7-2828B62C4F06}"/>
                </a:ext>
              </a:extLst>
            </p:cNvPr>
            <p:cNvSpPr/>
            <p:nvPr/>
          </p:nvSpPr>
          <p:spPr>
            <a:xfrm>
              <a:off x="5350410" y="2358734"/>
              <a:ext cx="90181" cy="122843"/>
            </a:xfrm>
            <a:custGeom>
              <a:avLst/>
              <a:gdLst/>
              <a:ahLst/>
              <a:cxnLst/>
              <a:rect l="l" t="t" r="r" b="b"/>
              <a:pathLst>
                <a:path w="2322" h="3163" extrusionOk="0">
                  <a:moveTo>
                    <a:pt x="2201" y="0"/>
                  </a:moveTo>
                  <a:cubicBezTo>
                    <a:pt x="2159" y="0"/>
                    <a:pt x="2117" y="29"/>
                    <a:pt x="2117" y="68"/>
                  </a:cubicBezTo>
                  <a:cubicBezTo>
                    <a:pt x="1896" y="984"/>
                    <a:pt x="1801" y="1931"/>
                    <a:pt x="1848" y="2863"/>
                  </a:cubicBezTo>
                  <a:cubicBezTo>
                    <a:pt x="1311" y="2515"/>
                    <a:pt x="743" y="2247"/>
                    <a:pt x="127" y="2073"/>
                  </a:cubicBezTo>
                  <a:cubicBezTo>
                    <a:pt x="118" y="2070"/>
                    <a:pt x="110" y="2069"/>
                    <a:pt x="102" y="2069"/>
                  </a:cubicBezTo>
                  <a:cubicBezTo>
                    <a:pt x="64" y="2069"/>
                    <a:pt x="29" y="2097"/>
                    <a:pt x="16" y="2136"/>
                  </a:cubicBezTo>
                  <a:cubicBezTo>
                    <a:pt x="0" y="2200"/>
                    <a:pt x="16" y="2247"/>
                    <a:pt x="79" y="2263"/>
                  </a:cubicBezTo>
                  <a:cubicBezTo>
                    <a:pt x="727" y="2452"/>
                    <a:pt x="1343" y="2752"/>
                    <a:pt x="1896" y="3131"/>
                  </a:cubicBezTo>
                  <a:cubicBezTo>
                    <a:pt x="1911" y="3147"/>
                    <a:pt x="1927" y="3163"/>
                    <a:pt x="1943" y="3163"/>
                  </a:cubicBezTo>
                  <a:cubicBezTo>
                    <a:pt x="1959" y="3147"/>
                    <a:pt x="1974" y="3147"/>
                    <a:pt x="1990" y="3147"/>
                  </a:cubicBezTo>
                  <a:cubicBezTo>
                    <a:pt x="2022" y="3131"/>
                    <a:pt x="2053" y="3084"/>
                    <a:pt x="2053" y="3052"/>
                  </a:cubicBezTo>
                  <a:cubicBezTo>
                    <a:pt x="1990" y="2073"/>
                    <a:pt x="2069" y="1078"/>
                    <a:pt x="2306" y="131"/>
                  </a:cubicBezTo>
                  <a:cubicBezTo>
                    <a:pt x="2322" y="68"/>
                    <a:pt x="2275" y="20"/>
                    <a:pt x="2227" y="4"/>
                  </a:cubicBezTo>
                  <a:cubicBezTo>
                    <a:pt x="2219" y="2"/>
                    <a:pt x="2210" y="0"/>
                    <a:pt x="2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0" name="Google Shape;1991;p46">
              <a:extLst>
                <a:ext uri="{FF2B5EF4-FFF2-40B4-BE49-F238E27FC236}">
                  <a16:creationId xmlns:a16="http://schemas.microsoft.com/office/drawing/2014/main" id="{D44D1F19-9A24-ADF3-6E21-C80DDA67EC55}"/>
                </a:ext>
              </a:extLst>
            </p:cNvPr>
            <p:cNvSpPr/>
            <p:nvPr/>
          </p:nvSpPr>
          <p:spPr>
            <a:xfrm>
              <a:off x="5358372" y="2415244"/>
              <a:ext cx="104434" cy="123387"/>
            </a:xfrm>
            <a:custGeom>
              <a:avLst/>
              <a:gdLst/>
              <a:ahLst/>
              <a:cxnLst/>
              <a:rect l="l" t="t" r="r" b="b"/>
              <a:pathLst>
                <a:path w="2689" h="3177" extrusionOk="0">
                  <a:moveTo>
                    <a:pt x="2567" y="0"/>
                  </a:moveTo>
                  <a:cubicBezTo>
                    <a:pt x="2525" y="0"/>
                    <a:pt x="2483" y="24"/>
                    <a:pt x="2464" y="81"/>
                  </a:cubicBezTo>
                  <a:cubicBezTo>
                    <a:pt x="2212" y="887"/>
                    <a:pt x="2038" y="1708"/>
                    <a:pt x="1943" y="2545"/>
                  </a:cubicBezTo>
                  <a:cubicBezTo>
                    <a:pt x="1943" y="2640"/>
                    <a:pt x="1927" y="2734"/>
                    <a:pt x="1927" y="2829"/>
                  </a:cubicBezTo>
                  <a:cubicBezTo>
                    <a:pt x="1375" y="2434"/>
                    <a:pt x="790" y="2118"/>
                    <a:pt x="159" y="1866"/>
                  </a:cubicBezTo>
                  <a:cubicBezTo>
                    <a:pt x="145" y="1857"/>
                    <a:pt x="131" y="1853"/>
                    <a:pt x="117" y="1853"/>
                  </a:cubicBezTo>
                  <a:cubicBezTo>
                    <a:pt x="80" y="1853"/>
                    <a:pt x="44" y="1879"/>
                    <a:pt x="32" y="1913"/>
                  </a:cubicBezTo>
                  <a:cubicBezTo>
                    <a:pt x="1" y="1961"/>
                    <a:pt x="32" y="2024"/>
                    <a:pt x="80" y="2040"/>
                  </a:cubicBezTo>
                  <a:cubicBezTo>
                    <a:pt x="775" y="2308"/>
                    <a:pt x="1422" y="2687"/>
                    <a:pt x="2022" y="3161"/>
                  </a:cubicBezTo>
                  <a:cubicBezTo>
                    <a:pt x="2038" y="3161"/>
                    <a:pt x="2054" y="3177"/>
                    <a:pt x="2085" y="3177"/>
                  </a:cubicBezTo>
                  <a:cubicBezTo>
                    <a:pt x="2101" y="3177"/>
                    <a:pt x="2117" y="3177"/>
                    <a:pt x="2133" y="3161"/>
                  </a:cubicBezTo>
                  <a:cubicBezTo>
                    <a:pt x="2180" y="3129"/>
                    <a:pt x="2196" y="3082"/>
                    <a:pt x="2164" y="3050"/>
                  </a:cubicBezTo>
                  <a:cubicBezTo>
                    <a:pt x="2133" y="2892"/>
                    <a:pt x="2117" y="2719"/>
                    <a:pt x="2149" y="2561"/>
                  </a:cubicBezTo>
                  <a:cubicBezTo>
                    <a:pt x="2243" y="1739"/>
                    <a:pt x="2417" y="934"/>
                    <a:pt x="2670" y="129"/>
                  </a:cubicBezTo>
                  <a:cubicBezTo>
                    <a:pt x="2689" y="53"/>
                    <a:pt x="2628" y="0"/>
                    <a:pt x="2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1" name="Google Shape;1992;p46">
              <a:extLst>
                <a:ext uri="{FF2B5EF4-FFF2-40B4-BE49-F238E27FC236}">
                  <a16:creationId xmlns:a16="http://schemas.microsoft.com/office/drawing/2014/main" id="{8DE9BB60-09DC-AA9D-B5ED-AA267FECFF8D}"/>
                </a:ext>
              </a:extLst>
            </p:cNvPr>
            <p:cNvSpPr/>
            <p:nvPr/>
          </p:nvSpPr>
          <p:spPr>
            <a:xfrm>
              <a:off x="5354100" y="2492105"/>
              <a:ext cx="119619" cy="110299"/>
            </a:xfrm>
            <a:custGeom>
              <a:avLst/>
              <a:gdLst/>
              <a:ahLst/>
              <a:cxnLst/>
              <a:rect l="l" t="t" r="r" b="b"/>
              <a:pathLst>
                <a:path w="3080" h="2840" extrusionOk="0">
                  <a:moveTo>
                    <a:pt x="2959" y="0"/>
                  </a:moveTo>
                  <a:cubicBezTo>
                    <a:pt x="2922" y="0"/>
                    <a:pt x="2886" y="26"/>
                    <a:pt x="2874" y="61"/>
                  </a:cubicBezTo>
                  <a:cubicBezTo>
                    <a:pt x="2511" y="771"/>
                    <a:pt x="2306" y="1561"/>
                    <a:pt x="2274" y="2366"/>
                  </a:cubicBezTo>
                  <a:cubicBezTo>
                    <a:pt x="1737" y="1529"/>
                    <a:pt x="837" y="1071"/>
                    <a:pt x="158" y="740"/>
                  </a:cubicBezTo>
                  <a:cubicBezTo>
                    <a:pt x="141" y="728"/>
                    <a:pt x="123" y="723"/>
                    <a:pt x="104" y="723"/>
                  </a:cubicBezTo>
                  <a:cubicBezTo>
                    <a:pt x="70" y="723"/>
                    <a:pt x="36" y="741"/>
                    <a:pt x="16" y="771"/>
                  </a:cubicBezTo>
                  <a:cubicBezTo>
                    <a:pt x="0" y="819"/>
                    <a:pt x="16" y="882"/>
                    <a:pt x="63" y="913"/>
                  </a:cubicBezTo>
                  <a:cubicBezTo>
                    <a:pt x="1027" y="1387"/>
                    <a:pt x="1848" y="1861"/>
                    <a:pt x="2290" y="2793"/>
                  </a:cubicBezTo>
                  <a:cubicBezTo>
                    <a:pt x="2306" y="2824"/>
                    <a:pt x="2353" y="2840"/>
                    <a:pt x="2385" y="2840"/>
                  </a:cubicBezTo>
                  <a:lnTo>
                    <a:pt x="2416" y="2840"/>
                  </a:lnTo>
                  <a:cubicBezTo>
                    <a:pt x="2464" y="2824"/>
                    <a:pt x="2495" y="2777"/>
                    <a:pt x="2480" y="2745"/>
                  </a:cubicBezTo>
                  <a:cubicBezTo>
                    <a:pt x="2448" y="1845"/>
                    <a:pt x="2638" y="945"/>
                    <a:pt x="3048" y="139"/>
                  </a:cubicBezTo>
                  <a:cubicBezTo>
                    <a:pt x="3080" y="92"/>
                    <a:pt x="3048" y="29"/>
                    <a:pt x="3001" y="13"/>
                  </a:cubicBezTo>
                  <a:cubicBezTo>
                    <a:pt x="2988" y="4"/>
                    <a:pt x="2973"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2" name="Google Shape;1993;p46">
              <a:extLst>
                <a:ext uri="{FF2B5EF4-FFF2-40B4-BE49-F238E27FC236}">
                  <a16:creationId xmlns:a16="http://schemas.microsoft.com/office/drawing/2014/main" id="{19DAE607-DFB7-0EBD-9FDF-E1DBCB535303}"/>
                </a:ext>
              </a:extLst>
            </p:cNvPr>
            <p:cNvSpPr/>
            <p:nvPr/>
          </p:nvSpPr>
          <p:spPr>
            <a:xfrm>
              <a:off x="5375539" y="2551644"/>
              <a:ext cx="133989" cy="147699"/>
            </a:xfrm>
            <a:custGeom>
              <a:avLst/>
              <a:gdLst/>
              <a:ahLst/>
              <a:cxnLst/>
              <a:rect l="l" t="t" r="r" b="b"/>
              <a:pathLst>
                <a:path w="3450" h="3803" extrusionOk="0">
                  <a:moveTo>
                    <a:pt x="3314" y="1"/>
                  </a:moveTo>
                  <a:cubicBezTo>
                    <a:pt x="3287" y="1"/>
                    <a:pt x="3260" y="13"/>
                    <a:pt x="3238" y="44"/>
                  </a:cubicBezTo>
                  <a:cubicBezTo>
                    <a:pt x="2512" y="881"/>
                    <a:pt x="2054" y="1907"/>
                    <a:pt x="1912" y="2997"/>
                  </a:cubicBezTo>
                  <a:cubicBezTo>
                    <a:pt x="1849" y="2855"/>
                    <a:pt x="1785" y="2713"/>
                    <a:pt x="1707" y="2586"/>
                  </a:cubicBezTo>
                  <a:cubicBezTo>
                    <a:pt x="1454" y="2239"/>
                    <a:pt x="1138" y="1923"/>
                    <a:pt x="775" y="1670"/>
                  </a:cubicBezTo>
                  <a:cubicBezTo>
                    <a:pt x="569" y="1512"/>
                    <a:pt x="364" y="1339"/>
                    <a:pt x="175" y="1165"/>
                  </a:cubicBezTo>
                  <a:cubicBezTo>
                    <a:pt x="151" y="1141"/>
                    <a:pt x="123" y="1129"/>
                    <a:pt x="98" y="1129"/>
                  </a:cubicBezTo>
                  <a:cubicBezTo>
                    <a:pt x="72" y="1129"/>
                    <a:pt x="48" y="1141"/>
                    <a:pt x="32" y="1165"/>
                  </a:cubicBezTo>
                  <a:cubicBezTo>
                    <a:pt x="1" y="1196"/>
                    <a:pt x="1" y="1260"/>
                    <a:pt x="32" y="1291"/>
                  </a:cubicBezTo>
                  <a:cubicBezTo>
                    <a:pt x="222" y="1497"/>
                    <a:pt x="443" y="1670"/>
                    <a:pt x="664" y="1844"/>
                  </a:cubicBezTo>
                  <a:cubicBezTo>
                    <a:pt x="1012" y="2065"/>
                    <a:pt x="1296" y="2365"/>
                    <a:pt x="1549" y="2697"/>
                  </a:cubicBezTo>
                  <a:cubicBezTo>
                    <a:pt x="1722" y="2997"/>
                    <a:pt x="1833" y="3344"/>
                    <a:pt x="1864" y="3707"/>
                  </a:cubicBezTo>
                  <a:cubicBezTo>
                    <a:pt x="1864" y="3755"/>
                    <a:pt x="1912" y="3802"/>
                    <a:pt x="1959" y="3802"/>
                  </a:cubicBezTo>
                  <a:lnTo>
                    <a:pt x="1959" y="3786"/>
                  </a:lnTo>
                  <a:cubicBezTo>
                    <a:pt x="2007" y="3786"/>
                    <a:pt x="2054" y="3739"/>
                    <a:pt x="2054" y="3692"/>
                  </a:cubicBezTo>
                  <a:cubicBezTo>
                    <a:pt x="2070" y="2397"/>
                    <a:pt x="2544" y="1149"/>
                    <a:pt x="3381" y="170"/>
                  </a:cubicBezTo>
                  <a:cubicBezTo>
                    <a:pt x="3449" y="90"/>
                    <a:pt x="3385" y="1"/>
                    <a:pt x="3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3" name="Google Shape;1994;p46">
              <a:extLst>
                <a:ext uri="{FF2B5EF4-FFF2-40B4-BE49-F238E27FC236}">
                  <a16:creationId xmlns:a16="http://schemas.microsoft.com/office/drawing/2014/main" id="{01503EAC-0901-472B-9173-9206862FC0BB}"/>
                </a:ext>
              </a:extLst>
            </p:cNvPr>
            <p:cNvSpPr/>
            <p:nvPr/>
          </p:nvSpPr>
          <p:spPr>
            <a:xfrm>
              <a:off x="5392123" y="2547683"/>
              <a:ext cx="100201" cy="85404"/>
            </a:xfrm>
            <a:custGeom>
              <a:avLst/>
              <a:gdLst/>
              <a:ahLst/>
              <a:cxnLst/>
              <a:rect l="l" t="t" r="r" b="b"/>
              <a:pathLst>
                <a:path w="2580" h="2199" extrusionOk="0">
                  <a:moveTo>
                    <a:pt x="2435" y="1"/>
                  </a:moveTo>
                  <a:cubicBezTo>
                    <a:pt x="2405" y="1"/>
                    <a:pt x="2376" y="15"/>
                    <a:pt x="2353" y="51"/>
                  </a:cubicBezTo>
                  <a:cubicBezTo>
                    <a:pt x="1911" y="572"/>
                    <a:pt x="1595" y="1204"/>
                    <a:pt x="1406" y="1867"/>
                  </a:cubicBezTo>
                  <a:cubicBezTo>
                    <a:pt x="1074" y="1456"/>
                    <a:pt x="632" y="1141"/>
                    <a:pt x="142" y="967"/>
                  </a:cubicBezTo>
                  <a:cubicBezTo>
                    <a:pt x="128" y="963"/>
                    <a:pt x="113" y="961"/>
                    <a:pt x="101" y="961"/>
                  </a:cubicBezTo>
                  <a:cubicBezTo>
                    <a:pt x="59" y="961"/>
                    <a:pt x="28" y="982"/>
                    <a:pt x="16" y="1030"/>
                  </a:cubicBezTo>
                  <a:cubicBezTo>
                    <a:pt x="0" y="1077"/>
                    <a:pt x="16" y="1125"/>
                    <a:pt x="79" y="1156"/>
                  </a:cubicBezTo>
                  <a:cubicBezTo>
                    <a:pt x="600" y="1346"/>
                    <a:pt x="1058" y="1693"/>
                    <a:pt x="1374" y="2151"/>
                  </a:cubicBezTo>
                  <a:cubicBezTo>
                    <a:pt x="1390" y="2167"/>
                    <a:pt x="1422" y="2183"/>
                    <a:pt x="1453" y="2183"/>
                  </a:cubicBezTo>
                  <a:lnTo>
                    <a:pt x="1485" y="2199"/>
                  </a:lnTo>
                  <a:cubicBezTo>
                    <a:pt x="1516" y="2183"/>
                    <a:pt x="1548" y="2151"/>
                    <a:pt x="1564" y="2120"/>
                  </a:cubicBezTo>
                  <a:cubicBezTo>
                    <a:pt x="1706" y="1393"/>
                    <a:pt x="2038" y="730"/>
                    <a:pt x="2511" y="161"/>
                  </a:cubicBezTo>
                  <a:cubicBezTo>
                    <a:pt x="2579" y="93"/>
                    <a:pt x="2509" y="1"/>
                    <a:pt x="2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4" name="Google Shape;1995;p46">
              <a:extLst>
                <a:ext uri="{FF2B5EF4-FFF2-40B4-BE49-F238E27FC236}">
                  <a16:creationId xmlns:a16="http://schemas.microsoft.com/office/drawing/2014/main" id="{76300ABE-89FD-1413-C310-F509CF1E0DA2}"/>
                </a:ext>
              </a:extLst>
            </p:cNvPr>
            <p:cNvSpPr/>
            <p:nvPr/>
          </p:nvSpPr>
          <p:spPr>
            <a:xfrm>
              <a:off x="5385986" y="2604348"/>
              <a:ext cx="122688" cy="129950"/>
            </a:xfrm>
            <a:custGeom>
              <a:avLst/>
              <a:gdLst/>
              <a:ahLst/>
              <a:cxnLst/>
              <a:rect l="l" t="t" r="r" b="b"/>
              <a:pathLst>
                <a:path w="3159" h="3346" extrusionOk="0">
                  <a:moveTo>
                    <a:pt x="3053" y="0"/>
                  </a:moveTo>
                  <a:cubicBezTo>
                    <a:pt x="3016" y="0"/>
                    <a:pt x="2976" y="26"/>
                    <a:pt x="2954" y="61"/>
                  </a:cubicBezTo>
                  <a:cubicBezTo>
                    <a:pt x="2432" y="961"/>
                    <a:pt x="2022" y="1924"/>
                    <a:pt x="1722" y="2935"/>
                  </a:cubicBezTo>
                  <a:cubicBezTo>
                    <a:pt x="1374" y="2145"/>
                    <a:pt x="853" y="1466"/>
                    <a:pt x="174" y="929"/>
                  </a:cubicBezTo>
                  <a:cubicBezTo>
                    <a:pt x="153" y="915"/>
                    <a:pt x="128" y="907"/>
                    <a:pt x="105" y="907"/>
                  </a:cubicBezTo>
                  <a:cubicBezTo>
                    <a:pt x="76" y="907"/>
                    <a:pt x="49" y="919"/>
                    <a:pt x="32" y="945"/>
                  </a:cubicBezTo>
                  <a:cubicBezTo>
                    <a:pt x="0" y="992"/>
                    <a:pt x="16" y="1040"/>
                    <a:pt x="48" y="1087"/>
                  </a:cubicBezTo>
                  <a:cubicBezTo>
                    <a:pt x="774" y="1656"/>
                    <a:pt x="1327" y="2414"/>
                    <a:pt x="1659" y="3282"/>
                  </a:cubicBezTo>
                  <a:cubicBezTo>
                    <a:pt x="1674" y="3330"/>
                    <a:pt x="1706" y="3345"/>
                    <a:pt x="1753" y="3345"/>
                  </a:cubicBezTo>
                  <a:cubicBezTo>
                    <a:pt x="1801" y="3345"/>
                    <a:pt x="1832" y="3314"/>
                    <a:pt x="1848" y="3266"/>
                  </a:cubicBezTo>
                  <a:cubicBezTo>
                    <a:pt x="2132" y="2177"/>
                    <a:pt x="2559" y="1119"/>
                    <a:pt x="3127" y="155"/>
                  </a:cubicBezTo>
                  <a:cubicBezTo>
                    <a:pt x="3159" y="108"/>
                    <a:pt x="3143" y="45"/>
                    <a:pt x="3096" y="13"/>
                  </a:cubicBezTo>
                  <a:cubicBezTo>
                    <a:pt x="3082" y="4"/>
                    <a:pt x="3068" y="0"/>
                    <a:pt x="3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5" name="Google Shape;1996;p46">
              <a:extLst>
                <a:ext uri="{FF2B5EF4-FFF2-40B4-BE49-F238E27FC236}">
                  <a16:creationId xmlns:a16="http://schemas.microsoft.com/office/drawing/2014/main" id="{F20E6E38-58CA-A377-4C23-BEE345EA64AE}"/>
                </a:ext>
              </a:extLst>
            </p:cNvPr>
            <p:cNvSpPr/>
            <p:nvPr/>
          </p:nvSpPr>
          <p:spPr>
            <a:xfrm>
              <a:off x="5401987" y="2671383"/>
              <a:ext cx="117134" cy="127931"/>
            </a:xfrm>
            <a:custGeom>
              <a:avLst/>
              <a:gdLst/>
              <a:ahLst/>
              <a:cxnLst/>
              <a:rect l="l" t="t" r="r" b="b"/>
              <a:pathLst>
                <a:path w="3016" h="3294" extrusionOk="0">
                  <a:moveTo>
                    <a:pt x="2903" y="1"/>
                  </a:moveTo>
                  <a:cubicBezTo>
                    <a:pt x="2877" y="1"/>
                    <a:pt x="2850" y="9"/>
                    <a:pt x="2826" y="24"/>
                  </a:cubicBezTo>
                  <a:cubicBezTo>
                    <a:pt x="2052" y="798"/>
                    <a:pt x="1499" y="1777"/>
                    <a:pt x="1247" y="2835"/>
                  </a:cubicBezTo>
                  <a:cubicBezTo>
                    <a:pt x="994" y="2267"/>
                    <a:pt x="646" y="1746"/>
                    <a:pt x="204" y="1304"/>
                  </a:cubicBezTo>
                  <a:cubicBezTo>
                    <a:pt x="183" y="1286"/>
                    <a:pt x="161" y="1279"/>
                    <a:pt x="140" y="1279"/>
                  </a:cubicBezTo>
                  <a:cubicBezTo>
                    <a:pt x="64" y="1279"/>
                    <a:pt x="1" y="1372"/>
                    <a:pt x="62" y="1446"/>
                  </a:cubicBezTo>
                  <a:cubicBezTo>
                    <a:pt x="568" y="1951"/>
                    <a:pt x="947" y="2551"/>
                    <a:pt x="1183" y="3230"/>
                  </a:cubicBezTo>
                  <a:cubicBezTo>
                    <a:pt x="1199" y="3262"/>
                    <a:pt x="1231" y="3293"/>
                    <a:pt x="1278" y="3293"/>
                  </a:cubicBezTo>
                  <a:lnTo>
                    <a:pt x="1294" y="3293"/>
                  </a:lnTo>
                  <a:cubicBezTo>
                    <a:pt x="1341" y="3278"/>
                    <a:pt x="1389" y="3246"/>
                    <a:pt x="1389" y="3214"/>
                  </a:cubicBezTo>
                  <a:cubicBezTo>
                    <a:pt x="1594" y="2062"/>
                    <a:pt x="2147" y="988"/>
                    <a:pt x="2968" y="166"/>
                  </a:cubicBezTo>
                  <a:cubicBezTo>
                    <a:pt x="3015" y="119"/>
                    <a:pt x="3015" y="72"/>
                    <a:pt x="2968" y="24"/>
                  </a:cubicBezTo>
                  <a:cubicBezTo>
                    <a:pt x="2952" y="9"/>
                    <a:pt x="2929" y="1"/>
                    <a:pt x="2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6" name="Google Shape;1997;p46">
              <a:extLst>
                <a:ext uri="{FF2B5EF4-FFF2-40B4-BE49-F238E27FC236}">
                  <a16:creationId xmlns:a16="http://schemas.microsoft.com/office/drawing/2014/main" id="{C9B23C80-F930-744F-61EB-47207FC42106}"/>
                </a:ext>
              </a:extLst>
            </p:cNvPr>
            <p:cNvSpPr/>
            <p:nvPr/>
          </p:nvSpPr>
          <p:spPr>
            <a:xfrm>
              <a:off x="5408046" y="2738573"/>
              <a:ext cx="98104" cy="110415"/>
            </a:xfrm>
            <a:custGeom>
              <a:avLst/>
              <a:gdLst/>
              <a:ahLst/>
              <a:cxnLst/>
              <a:rect l="l" t="t" r="r" b="b"/>
              <a:pathLst>
                <a:path w="2526" h="2843" extrusionOk="0">
                  <a:moveTo>
                    <a:pt x="2384" y="0"/>
                  </a:moveTo>
                  <a:cubicBezTo>
                    <a:pt x="2363" y="0"/>
                    <a:pt x="2341" y="9"/>
                    <a:pt x="2322" y="31"/>
                  </a:cubicBezTo>
                  <a:cubicBezTo>
                    <a:pt x="1691" y="711"/>
                    <a:pt x="1249" y="1548"/>
                    <a:pt x="1027" y="2448"/>
                  </a:cubicBezTo>
                  <a:cubicBezTo>
                    <a:pt x="791" y="1990"/>
                    <a:pt x="522" y="1563"/>
                    <a:pt x="222" y="1169"/>
                  </a:cubicBezTo>
                  <a:lnTo>
                    <a:pt x="190" y="1137"/>
                  </a:lnTo>
                  <a:cubicBezTo>
                    <a:pt x="170" y="1106"/>
                    <a:pt x="136" y="1089"/>
                    <a:pt x="102" y="1089"/>
                  </a:cubicBezTo>
                  <a:cubicBezTo>
                    <a:pt x="84" y="1089"/>
                    <a:pt x="65" y="1094"/>
                    <a:pt x="48" y="1105"/>
                  </a:cubicBezTo>
                  <a:cubicBezTo>
                    <a:pt x="1" y="1137"/>
                    <a:pt x="1" y="1200"/>
                    <a:pt x="33" y="1248"/>
                  </a:cubicBezTo>
                  <a:lnTo>
                    <a:pt x="64" y="1279"/>
                  </a:lnTo>
                  <a:cubicBezTo>
                    <a:pt x="412" y="1753"/>
                    <a:pt x="727" y="2258"/>
                    <a:pt x="964" y="2795"/>
                  </a:cubicBezTo>
                  <a:cubicBezTo>
                    <a:pt x="980" y="2827"/>
                    <a:pt x="1012" y="2843"/>
                    <a:pt x="1059" y="2843"/>
                  </a:cubicBezTo>
                  <a:lnTo>
                    <a:pt x="1075" y="2843"/>
                  </a:lnTo>
                  <a:cubicBezTo>
                    <a:pt x="1106" y="2843"/>
                    <a:pt x="1154" y="2811"/>
                    <a:pt x="1154" y="2764"/>
                  </a:cubicBezTo>
                  <a:cubicBezTo>
                    <a:pt x="1343" y="1800"/>
                    <a:pt x="1801" y="900"/>
                    <a:pt x="2465" y="174"/>
                  </a:cubicBezTo>
                  <a:cubicBezTo>
                    <a:pt x="2525" y="101"/>
                    <a:pt x="2456" y="0"/>
                    <a:pt x="2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7" name="Google Shape;1998;p46">
              <a:extLst>
                <a:ext uri="{FF2B5EF4-FFF2-40B4-BE49-F238E27FC236}">
                  <a16:creationId xmlns:a16="http://schemas.microsoft.com/office/drawing/2014/main" id="{95DBC3C8-8F5B-D50F-0218-3289D48ED484}"/>
                </a:ext>
              </a:extLst>
            </p:cNvPr>
            <p:cNvSpPr/>
            <p:nvPr/>
          </p:nvSpPr>
          <p:spPr>
            <a:xfrm>
              <a:off x="5370024" y="2273601"/>
              <a:ext cx="166263" cy="915167"/>
            </a:xfrm>
            <a:custGeom>
              <a:avLst/>
              <a:gdLst/>
              <a:ahLst/>
              <a:cxnLst/>
              <a:rect l="l" t="t" r="r" b="b"/>
              <a:pathLst>
                <a:path w="4281" h="23564" extrusionOk="0">
                  <a:moveTo>
                    <a:pt x="2492" y="0"/>
                  </a:moveTo>
                  <a:cubicBezTo>
                    <a:pt x="2432" y="0"/>
                    <a:pt x="2371" y="62"/>
                    <a:pt x="2401" y="143"/>
                  </a:cubicBezTo>
                  <a:cubicBezTo>
                    <a:pt x="3649" y="3144"/>
                    <a:pt x="4075" y="6855"/>
                    <a:pt x="3617" y="10598"/>
                  </a:cubicBezTo>
                  <a:cubicBezTo>
                    <a:pt x="3349" y="12872"/>
                    <a:pt x="2749" y="15130"/>
                    <a:pt x="2180" y="17294"/>
                  </a:cubicBezTo>
                  <a:cubicBezTo>
                    <a:pt x="1627" y="19394"/>
                    <a:pt x="1059" y="21558"/>
                    <a:pt x="32" y="23421"/>
                  </a:cubicBezTo>
                  <a:cubicBezTo>
                    <a:pt x="1" y="23469"/>
                    <a:pt x="17" y="23532"/>
                    <a:pt x="64" y="23548"/>
                  </a:cubicBezTo>
                  <a:cubicBezTo>
                    <a:pt x="80" y="23564"/>
                    <a:pt x="96" y="23564"/>
                    <a:pt x="111" y="23564"/>
                  </a:cubicBezTo>
                  <a:cubicBezTo>
                    <a:pt x="143" y="23564"/>
                    <a:pt x="190" y="23532"/>
                    <a:pt x="206" y="23500"/>
                  </a:cubicBezTo>
                  <a:cubicBezTo>
                    <a:pt x="1248" y="21621"/>
                    <a:pt x="1849" y="19347"/>
                    <a:pt x="2370" y="17341"/>
                  </a:cubicBezTo>
                  <a:cubicBezTo>
                    <a:pt x="2938" y="15162"/>
                    <a:pt x="3538" y="12888"/>
                    <a:pt x="3823" y="10614"/>
                  </a:cubicBezTo>
                  <a:cubicBezTo>
                    <a:pt x="4281" y="6839"/>
                    <a:pt x="3838" y="3097"/>
                    <a:pt x="2575" y="64"/>
                  </a:cubicBezTo>
                  <a:cubicBezTo>
                    <a:pt x="2558" y="19"/>
                    <a:pt x="2525" y="0"/>
                    <a:pt x="2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8" name="Google Shape;1999;p46">
              <a:extLst>
                <a:ext uri="{FF2B5EF4-FFF2-40B4-BE49-F238E27FC236}">
                  <a16:creationId xmlns:a16="http://schemas.microsoft.com/office/drawing/2014/main" id="{08DC4E2A-B8BA-A631-708E-E80F79B2420E}"/>
                </a:ext>
              </a:extLst>
            </p:cNvPr>
            <p:cNvSpPr/>
            <p:nvPr/>
          </p:nvSpPr>
          <p:spPr>
            <a:xfrm>
              <a:off x="5408668" y="2257638"/>
              <a:ext cx="102220" cy="98220"/>
            </a:xfrm>
            <a:custGeom>
              <a:avLst/>
              <a:gdLst/>
              <a:ahLst/>
              <a:cxnLst/>
              <a:rect l="l" t="t" r="r" b="b"/>
              <a:pathLst>
                <a:path w="2632" h="2529" extrusionOk="0">
                  <a:moveTo>
                    <a:pt x="2512" y="0"/>
                  </a:moveTo>
                  <a:cubicBezTo>
                    <a:pt x="2467" y="0"/>
                    <a:pt x="2424" y="25"/>
                    <a:pt x="2417" y="81"/>
                  </a:cubicBezTo>
                  <a:cubicBezTo>
                    <a:pt x="2354" y="460"/>
                    <a:pt x="2306" y="854"/>
                    <a:pt x="2259" y="1249"/>
                  </a:cubicBezTo>
                  <a:cubicBezTo>
                    <a:pt x="2212" y="1565"/>
                    <a:pt x="2164" y="1897"/>
                    <a:pt x="2117" y="2197"/>
                  </a:cubicBezTo>
                  <a:cubicBezTo>
                    <a:pt x="1533" y="1534"/>
                    <a:pt x="885" y="918"/>
                    <a:pt x="174" y="381"/>
                  </a:cubicBezTo>
                  <a:cubicBezTo>
                    <a:pt x="156" y="369"/>
                    <a:pt x="138" y="363"/>
                    <a:pt x="121" y="363"/>
                  </a:cubicBezTo>
                  <a:cubicBezTo>
                    <a:pt x="93" y="363"/>
                    <a:pt x="68" y="377"/>
                    <a:pt x="48" y="396"/>
                  </a:cubicBezTo>
                  <a:cubicBezTo>
                    <a:pt x="1" y="444"/>
                    <a:pt x="17" y="507"/>
                    <a:pt x="64" y="539"/>
                  </a:cubicBezTo>
                  <a:cubicBezTo>
                    <a:pt x="806" y="1107"/>
                    <a:pt x="1501" y="1770"/>
                    <a:pt x="2101" y="2497"/>
                  </a:cubicBezTo>
                  <a:cubicBezTo>
                    <a:pt x="2133" y="2513"/>
                    <a:pt x="2148" y="2528"/>
                    <a:pt x="2180" y="2528"/>
                  </a:cubicBezTo>
                  <a:lnTo>
                    <a:pt x="2212" y="2528"/>
                  </a:lnTo>
                  <a:cubicBezTo>
                    <a:pt x="2243" y="2513"/>
                    <a:pt x="2275" y="2481"/>
                    <a:pt x="2291" y="2449"/>
                  </a:cubicBezTo>
                  <a:cubicBezTo>
                    <a:pt x="2338" y="2070"/>
                    <a:pt x="2401" y="1676"/>
                    <a:pt x="2449" y="1281"/>
                  </a:cubicBezTo>
                  <a:cubicBezTo>
                    <a:pt x="2512" y="886"/>
                    <a:pt x="2559" y="491"/>
                    <a:pt x="2622" y="112"/>
                  </a:cubicBezTo>
                  <a:cubicBezTo>
                    <a:pt x="2631" y="41"/>
                    <a:pt x="2570"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9" name="Google Shape;2000;p46">
              <a:extLst>
                <a:ext uri="{FF2B5EF4-FFF2-40B4-BE49-F238E27FC236}">
                  <a16:creationId xmlns:a16="http://schemas.microsoft.com/office/drawing/2014/main" id="{CDE14BA5-F6D0-C92E-5686-2F766BA59931}"/>
                </a:ext>
              </a:extLst>
            </p:cNvPr>
            <p:cNvSpPr/>
            <p:nvPr/>
          </p:nvSpPr>
          <p:spPr>
            <a:xfrm>
              <a:off x="5423387" y="2308439"/>
              <a:ext cx="114143" cy="105677"/>
            </a:xfrm>
            <a:custGeom>
              <a:avLst/>
              <a:gdLst/>
              <a:ahLst/>
              <a:cxnLst/>
              <a:rect l="l" t="t" r="r" b="b"/>
              <a:pathLst>
                <a:path w="2939" h="2721" extrusionOk="0">
                  <a:moveTo>
                    <a:pt x="2843" y="0"/>
                  </a:moveTo>
                  <a:cubicBezTo>
                    <a:pt x="2796" y="0"/>
                    <a:pt x="2759" y="29"/>
                    <a:pt x="2733" y="68"/>
                  </a:cubicBezTo>
                  <a:cubicBezTo>
                    <a:pt x="2449" y="826"/>
                    <a:pt x="2227" y="1615"/>
                    <a:pt x="2101" y="2436"/>
                  </a:cubicBezTo>
                  <a:cubicBezTo>
                    <a:pt x="1501" y="1900"/>
                    <a:pt x="854" y="1442"/>
                    <a:pt x="159" y="1063"/>
                  </a:cubicBezTo>
                  <a:cubicBezTo>
                    <a:pt x="147" y="1059"/>
                    <a:pt x="134" y="1057"/>
                    <a:pt x="121" y="1057"/>
                  </a:cubicBezTo>
                  <a:cubicBezTo>
                    <a:pt x="83" y="1057"/>
                    <a:pt x="44" y="1074"/>
                    <a:pt x="32" y="1110"/>
                  </a:cubicBezTo>
                  <a:cubicBezTo>
                    <a:pt x="1" y="1157"/>
                    <a:pt x="17" y="1220"/>
                    <a:pt x="64" y="1236"/>
                  </a:cubicBezTo>
                  <a:cubicBezTo>
                    <a:pt x="806" y="1631"/>
                    <a:pt x="1485" y="2121"/>
                    <a:pt x="2101" y="2705"/>
                  </a:cubicBezTo>
                  <a:cubicBezTo>
                    <a:pt x="2117" y="2721"/>
                    <a:pt x="2133" y="2721"/>
                    <a:pt x="2164" y="2721"/>
                  </a:cubicBezTo>
                  <a:cubicBezTo>
                    <a:pt x="2212" y="2721"/>
                    <a:pt x="2243" y="2689"/>
                    <a:pt x="2259" y="2642"/>
                  </a:cubicBezTo>
                  <a:cubicBezTo>
                    <a:pt x="2385" y="1789"/>
                    <a:pt x="2606" y="952"/>
                    <a:pt x="2922" y="131"/>
                  </a:cubicBezTo>
                  <a:cubicBezTo>
                    <a:pt x="2938" y="83"/>
                    <a:pt x="2922" y="36"/>
                    <a:pt x="2875" y="4"/>
                  </a:cubicBezTo>
                  <a:cubicBezTo>
                    <a:pt x="2864" y="2"/>
                    <a:pt x="2853" y="0"/>
                    <a:pt x="2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0" name="Google Shape;2001;p46">
              <a:extLst>
                <a:ext uri="{FF2B5EF4-FFF2-40B4-BE49-F238E27FC236}">
                  <a16:creationId xmlns:a16="http://schemas.microsoft.com/office/drawing/2014/main" id="{DB582069-5E3D-DA7D-C121-C64D65EC2C01}"/>
                </a:ext>
              </a:extLst>
            </p:cNvPr>
            <p:cNvSpPr/>
            <p:nvPr/>
          </p:nvSpPr>
          <p:spPr>
            <a:xfrm>
              <a:off x="5432204" y="2349801"/>
              <a:ext cx="122493" cy="123193"/>
            </a:xfrm>
            <a:custGeom>
              <a:avLst/>
              <a:gdLst/>
              <a:ahLst/>
              <a:cxnLst/>
              <a:rect l="l" t="t" r="r" b="b"/>
              <a:pathLst>
                <a:path w="3154" h="3172" extrusionOk="0">
                  <a:moveTo>
                    <a:pt x="3048" y="1"/>
                  </a:moveTo>
                  <a:cubicBezTo>
                    <a:pt x="3011" y="1"/>
                    <a:pt x="2975" y="27"/>
                    <a:pt x="2964" y="61"/>
                  </a:cubicBezTo>
                  <a:cubicBezTo>
                    <a:pt x="2537" y="945"/>
                    <a:pt x="2237" y="1877"/>
                    <a:pt x="2064" y="2840"/>
                  </a:cubicBezTo>
                  <a:cubicBezTo>
                    <a:pt x="1542" y="2256"/>
                    <a:pt x="911" y="1798"/>
                    <a:pt x="200" y="1498"/>
                  </a:cubicBezTo>
                  <a:cubicBezTo>
                    <a:pt x="179" y="1485"/>
                    <a:pt x="159" y="1479"/>
                    <a:pt x="140" y="1479"/>
                  </a:cubicBezTo>
                  <a:cubicBezTo>
                    <a:pt x="48" y="1479"/>
                    <a:pt x="0" y="1619"/>
                    <a:pt x="105" y="1672"/>
                  </a:cubicBezTo>
                  <a:cubicBezTo>
                    <a:pt x="800" y="2003"/>
                    <a:pt x="1511" y="2398"/>
                    <a:pt x="2048" y="3140"/>
                  </a:cubicBezTo>
                  <a:cubicBezTo>
                    <a:pt x="2064" y="3156"/>
                    <a:pt x="2095" y="3172"/>
                    <a:pt x="2127" y="3172"/>
                  </a:cubicBezTo>
                  <a:lnTo>
                    <a:pt x="2143" y="3172"/>
                  </a:lnTo>
                  <a:cubicBezTo>
                    <a:pt x="2190" y="3156"/>
                    <a:pt x="2206" y="3124"/>
                    <a:pt x="2222" y="3093"/>
                  </a:cubicBezTo>
                  <a:cubicBezTo>
                    <a:pt x="2379" y="2066"/>
                    <a:pt x="2695" y="1071"/>
                    <a:pt x="3138" y="140"/>
                  </a:cubicBezTo>
                  <a:cubicBezTo>
                    <a:pt x="3153" y="92"/>
                    <a:pt x="3138" y="29"/>
                    <a:pt x="3090" y="13"/>
                  </a:cubicBezTo>
                  <a:cubicBezTo>
                    <a:pt x="3077" y="4"/>
                    <a:pt x="3062" y="1"/>
                    <a:pt x="3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1" name="Google Shape;2002;p46">
              <a:extLst>
                <a:ext uri="{FF2B5EF4-FFF2-40B4-BE49-F238E27FC236}">
                  <a16:creationId xmlns:a16="http://schemas.microsoft.com/office/drawing/2014/main" id="{B2371CBF-44F3-3122-4A07-8D0890804E29}"/>
                </a:ext>
              </a:extLst>
            </p:cNvPr>
            <p:cNvSpPr/>
            <p:nvPr/>
          </p:nvSpPr>
          <p:spPr>
            <a:xfrm>
              <a:off x="5451623" y="2406234"/>
              <a:ext cx="103463" cy="117056"/>
            </a:xfrm>
            <a:custGeom>
              <a:avLst/>
              <a:gdLst/>
              <a:ahLst/>
              <a:cxnLst/>
              <a:rect l="l" t="t" r="r" b="b"/>
              <a:pathLst>
                <a:path w="2664" h="3014" extrusionOk="0">
                  <a:moveTo>
                    <a:pt x="2537" y="0"/>
                  </a:moveTo>
                  <a:cubicBezTo>
                    <a:pt x="2504" y="0"/>
                    <a:pt x="2469" y="18"/>
                    <a:pt x="2448" y="61"/>
                  </a:cubicBezTo>
                  <a:cubicBezTo>
                    <a:pt x="2069" y="898"/>
                    <a:pt x="1816" y="1782"/>
                    <a:pt x="1690" y="2698"/>
                  </a:cubicBezTo>
                  <a:cubicBezTo>
                    <a:pt x="1232" y="2224"/>
                    <a:pt x="727" y="1814"/>
                    <a:pt x="174" y="1482"/>
                  </a:cubicBezTo>
                  <a:cubicBezTo>
                    <a:pt x="152" y="1471"/>
                    <a:pt x="131" y="1465"/>
                    <a:pt x="113" y="1465"/>
                  </a:cubicBezTo>
                  <a:cubicBezTo>
                    <a:pt x="79" y="1465"/>
                    <a:pt x="52" y="1483"/>
                    <a:pt x="32" y="1513"/>
                  </a:cubicBezTo>
                  <a:cubicBezTo>
                    <a:pt x="0" y="1561"/>
                    <a:pt x="16" y="1624"/>
                    <a:pt x="63" y="1640"/>
                  </a:cubicBezTo>
                  <a:cubicBezTo>
                    <a:pt x="663" y="2003"/>
                    <a:pt x="1216" y="2461"/>
                    <a:pt x="1690" y="2982"/>
                  </a:cubicBezTo>
                  <a:cubicBezTo>
                    <a:pt x="1706" y="2998"/>
                    <a:pt x="1722" y="3014"/>
                    <a:pt x="1753" y="3014"/>
                  </a:cubicBezTo>
                  <a:cubicBezTo>
                    <a:pt x="1769" y="3014"/>
                    <a:pt x="1769" y="3014"/>
                    <a:pt x="1785" y="2998"/>
                  </a:cubicBezTo>
                  <a:cubicBezTo>
                    <a:pt x="1816" y="2998"/>
                    <a:pt x="1848" y="2966"/>
                    <a:pt x="1848" y="2919"/>
                  </a:cubicBezTo>
                  <a:cubicBezTo>
                    <a:pt x="1974" y="1956"/>
                    <a:pt x="2227" y="1024"/>
                    <a:pt x="2622" y="140"/>
                  </a:cubicBezTo>
                  <a:cubicBezTo>
                    <a:pt x="2663" y="66"/>
                    <a:pt x="2602" y="0"/>
                    <a:pt x="2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2" name="Google Shape;2003;p46">
              <a:extLst>
                <a:ext uri="{FF2B5EF4-FFF2-40B4-BE49-F238E27FC236}">
                  <a16:creationId xmlns:a16="http://schemas.microsoft.com/office/drawing/2014/main" id="{F81BA1B7-8FAB-CDEA-D683-FA55CBB8250D}"/>
                </a:ext>
              </a:extLst>
            </p:cNvPr>
            <p:cNvSpPr/>
            <p:nvPr/>
          </p:nvSpPr>
          <p:spPr>
            <a:xfrm>
              <a:off x="5449991" y="2466977"/>
              <a:ext cx="116746" cy="115813"/>
            </a:xfrm>
            <a:custGeom>
              <a:avLst/>
              <a:gdLst/>
              <a:ahLst/>
              <a:cxnLst/>
              <a:rect l="l" t="t" r="r" b="b"/>
              <a:pathLst>
                <a:path w="3006" h="2982" extrusionOk="0">
                  <a:moveTo>
                    <a:pt x="2877" y="0"/>
                  </a:moveTo>
                  <a:cubicBezTo>
                    <a:pt x="2844" y="0"/>
                    <a:pt x="2811" y="18"/>
                    <a:pt x="2790" y="60"/>
                  </a:cubicBezTo>
                  <a:cubicBezTo>
                    <a:pt x="2395" y="786"/>
                    <a:pt x="2079" y="1545"/>
                    <a:pt x="1843" y="2334"/>
                  </a:cubicBezTo>
                  <a:cubicBezTo>
                    <a:pt x="1811" y="2413"/>
                    <a:pt x="1779" y="2508"/>
                    <a:pt x="1764" y="2603"/>
                  </a:cubicBezTo>
                  <a:cubicBezTo>
                    <a:pt x="1306" y="2066"/>
                    <a:pt x="784" y="1592"/>
                    <a:pt x="216" y="1181"/>
                  </a:cubicBezTo>
                  <a:cubicBezTo>
                    <a:pt x="195" y="1166"/>
                    <a:pt x="173" y="1160"/>
                    <a:pt x="153" y="1160"/>
                  </a:cubicBezTo>
                  <a:cubicBezTo>
                    <a:pt x="66" y="1160"/>
                    <a:pt x="0" y="1275"/>
                    <a:pt x="90" y="1339"/>
                  </a:cubicBezTo>
                  <a:cubicBezTo>
                    <a:pt x="721" y="1781"/>
                    <a:pt x="1290" y="2318"/>
                    <a:pt x="1779" y="2934"/>
                  </a:cubicBezTo>
                  <a:cubicBezTo>
                    <a:pt x="1795" y="2966"/>
                    <a:pt x="1827" y="2966"/>
                    <a:pt x="1858" y="2982"/>
                  </a:cubicBezTo>
                  <a:cubicBezTo>
                    <a:pt x="1874" y="2966"/>
                    <a:pt x="1890" y="2966"/>
                    <a:pt x="1906" y="2966"/>
                  </a:cubicBezTo>
                  <a:cubicBezTo>
                    <a:pt x="1937" y="2950"/>
                    <a:pt x="1969" y="2903"/>
                    <a:pt x="1953" y="2855"/>
                  </a:cubicBezTo>
                  <a:cubicBezTo>
                    <a:pt x="1937" y="2697"/>
                    <a:pt x="1969" y="2539"/>
                    <a:pt x="2032" y="2382"/>
                  </a:cubicBezTo>
                  <a:cubicBezTo>
                    <a:pt x="2269" y="1608"/>
                    <a:pt x="2569" y="865"/>
                    <a:pt x="2964" y="155"/>
                  </a:cubicBezTo>
                  <a:cubicBezTo>
                    <a:pt x="3006" y="71"/>
                    <a:pt x="2943" y="0"/>
                    <a:pt x="2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3" name="Google Shape;2004;p46">
              <a:extLst>
                <a:ext uri="{FF2B5EF4-FFF2-40B4-BE49-F238E27FC236}">
                  <a16:creationId xmlns:a16="http://schemas.microsoft.com/office/drawing/2014/main" id="{2FB64E9C-CA56-E97C-1809-6B48AC27BDD7}"/>
                </a:ext>
              </a:extLst>
            </p:cNvPr>
            <p:cNvSpPr/>
            <p:nvPr/>
          </p:nvSpPr>
          <p:spPr>
            <a:xfrm>
              <a:off x="5439661" y="2542983"/>
              <a:ext cx="124358" cy="103618"/>
            </a:xfrm>
            <a:custGeom>
              <a:avLst/>
              <a:gdLst/>
              <a:ahLst/>
              <a:cxnLst/>
              <a:rect l="l" t="t" r="r" b="b"/>
              <a:pathLst>
                <a:path w="3202" h="2668" extrusionOk="0">
                  <a:moveTo>
                    <a:pt x="148" y="0"/>
                  </a:moveTo>
                  <a:cubicBezTo>
                    <a:pt x="69" y="0"/>
                    <a:pt x="1" y="110"/>
                    <a:pt x="87" y="172"/>
                  </a:cubicBezTo>
                  <a:cubicBezTo>
                    <a:pt x="924" y="898"/>
                    <a:pt x="1651" y="1577"/>
                    <a:pt x="1935" y="2604"/>
                  </a:cubicBezTo>
                  <a:cubicBezTo>
                    <a:pt x="1935" y="2635"/>
                    <a:pt x="1982" y="2667"/>
                    <a:pt x="2030" y="2667"/>
                  </a:cubicBezTo>
                  <a:cubicBezTo>
                    <a:pt x="2077" y="2667"/>
                    <a:pt x="2109" y="2635"/>
                    <a:pt x="2109" y="2588"/>
                  </a:cubicBezTo>
                  <a:cubicBezTo>
                    <a:pt x="2235" y="1720"/>
                    <a:pt x="2582" y="898"/>
                    <a:pt x="3135" y="203"/>
                  </a:cubicBezTo>
                  <a:cubicBezTo>
                    <a:pt x="3202" y="126"/>
                    <a:pt x="3136" y="40"/>
                    <a:pt x="3063" y="40"/>
                  </a:cubicBezTo>
                  <a:cubicBezTo>
                    <a:pt x="3032" y="40"/>
                    <a:pt x="3001" y="55"/>
                    <a:pt x="2977" y="93"/>
                  </a:cubicBezTo>
                  <a:cubicBezTo>
                    <a:pt x="2488" y="693"/>
                    <a:pt x="2156" y="1404"/>
                    <a:pt x="1982" y="2162"/>
                  </a:cubicBezTo>
                  <a:cubicBezTo>
                    <a:pt x="1603" y="1214"/>
                    <a:pt x="798" y="535"/>
                    <a:pt x="213" y="30"/>
                  </a:cubicBezTo>
                  <a:cubicBezTo>
                    <a:pt x="193" y="9"/>
                    <a:pt x="170"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4" name="Google Shape;2005;p46">
              <a:extLst>
                <a:ext uri="{FF2B5EF4-FFF2-40B4-BE49-F238E27FC236}">
                  <a16:creationId xmlns:a16="http://schemas.microsoft.com/office/drawing/2014/main" id="{392F6217-6A58-A115-0CD1-1687B09F70D5}"/>
                </a:ext>
              </a:extLst>
            </p:cNvPr>
            <p:cNvSpPr/>
            <p:nvPr/>
          </p:nvSpPr>
          <p:spPr>
            <a:xfrm>
              <a:off x="5448554" y="2612582"/>
              <a:ext cx="138028" cy="129795"/>
            </a:xfrm>
            <a:custGeom>
              <a:avLst/>
              <a:gdLst/>
              <a:ahLst/>
              <a:cxnLst/>
              <a:rect l="l" t="t" r="r" b="b"/>
              <a:pathLst>
                <a:path w="3554" h="3342" extrusionOk="0">
                  <a:moveTo>
                    <a:pt x="3449" y="0"/>
                  </a:moveTo>
                  <a:cubicBezTo>
                    <a:pt x="3426" y="0"/>
                    <a:pt x="3401" y="8"/>
                    <a:pt x="3380" y="22"/>
                  </a:cubicBezTo>
                  <a:cubicBezTo>
                    <a:pt x="2527" y="654"/>
                    <a:pt x="1895" y="1538"/>
                    <a:pt x="1564" y="2549"/>
                  </a:cubicBezTo>
                  <a:cubicBezTo>
                    <a:pt x="1532" y="2391"/>
                    <a:pt x="1485" y="2233"/>
                    <a:pt x="1437" y="2091"/>
                  </a:cubicBezTo>
                  <a:cubicBezTo>
                    <a:pt x="1248" y="1665"/>
                    <a:pt x="995" y="1286"/>
                    <a:pt x="695" y="954"/>
                  </a:cubicBezTo>
                  <a:cubicBezTo>
                    <a:pt x="506" y="749"/>
                    <a:pt x="348" y="512"/>
                    <a:pt x="190" y="291"/>
                  </a:cubicBezTo>
                  <a:cubicBezTo>
                    <a:pt x="169" y="260"/>
                    <a:pt x="142" y="243"/>
                    <a:pt x="113" y="243"/>
                  </a:cubicBezTo>
                  <a:cubicBezTo>
                    <a:pt x="97" y="243"/>
                    <a:pt x="80" y="248"/>
                    <a:pt x="63" y="259"/>
                  </a:cubicBezTo>
                  <a:cubicBezTo>
                    <a:pt x="16" y="275"/>
                    <a:pt x="0" y="338"/>
                    <a:pt x="32" y="385"/>
                  </a:cubicBezTo>
                  <a:cubicBezTo>
                    <a:pt x="190" y="638"/>
                    <a:pt x="363" y="859"/>
                    <a:pt x="537" y="1080"/>
                  </a:cubicBezTo>
                  <a:cubicBezTo>
                    <a:pt x="837" y="1396"/>
                    <a:pt x="1074" y="1759"/>
                    <a:pt x="1248" y="2154"/>
                  </a:cubicBezTo>
                  <a:cubicBezTo>
                    <a:pt x="1374" y="2502"/>
                    <a:pt x="1422" y="2865"/>
                    <a:pt x="1390" y="3228"/>
                  </a:cubicBezTo>
                  <a:cubicBezTo>
                    <a:pt x="1374" y="3275"/>
                    <a:pt x="1406" y="3339"/>
                    <a:pt x="1453" y="3339"/>
                  </a:cubicBezTo>
                  <a:lnTo>
                    <a:pt x="1469" y="3339"/>
                  </a:lnTo>
                  <a:cubicBezTo>
                    <a:pt x="1477" y="3341"/>
                    <a:pt x="1485" y="3342"/>
                    <a:pt x="1493" y="3342"/>
                  </a:cubicBezTo>
                  <a:cubicBezTo>
                    <a:pt x="1540" y="3342"/>
                    <a:pt x="1566" y="3301"/>
                    <a:pt x="1579" y="3260"/>
                  </a:cubicBezTo>
                  <a:cubicBezTo>
                    <a:pt x="1816" y="2028"/>
                    <a:pt x="2495" y="922"/>
                    <a:pt x="3506" y="180"/>
                  </a:cubicBezTo>
                  <a:cubicBezTo>
                    <a:pt x="3554" y="149"/>
                    <a:pt x="3554" y="85"/>
                    <a:pt x="3522" y="38"/>
                  </a:cubicBezTo>
                  <a:cubicBezTo>
                    <a:pt x="3505" y="12"/>
                    <a:pt x="3478" y="0"/>
                    <a:pt x="3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5" name="Google Shape;2006;p46">
              <a:extLst>
                <a:ext uri="{FF2B5EF4-FFF2-40B4-BE49-F238E27FC236}">
                  <a16:creationId xmlns:a16="http://schemas.microsoft.com/office/drawing/2014/main" id="{4342990A-A80D-079D-4050-1C385DADA939}"/>
                </a:ext>
              </a:extLst>
            </p:cNvPr>
            <p:cNvSpPr/>
            <p:nvPr/>
          </p:nvSpPr>
          <p:spPr>
            <a:xfrm>
              <a:off x="5464633" y="2603377"/>
              <a:ext cx="105405" cy="73248"/>
            </a:xfrm>
            <a:custGeom>
              <a:avLst/>
              <a:gdLst/>
              <a:ahLst/>
              <a:cxnLst/>
              <a:rect l="l" t="t" r="r" b="b"/>
              <a:pathLst>
                <a:path w="2714" h="1886" extrusionOk="0">
                  <a:moveTo>
                    <a:pt x="2597" y="0"/>
                  </a:moveTo>
                  <a:cubicBezTo>
                    <a:pt x="2574" y="0"/>
                    <a:pt x="2554" y="8"/>
                    <a:pt x="2539" y="22"/>
                  </a:cubicBezTo>
                  <a:cubicBezTo>
                    <a:pt x="2002" y="433"/>
                    <a:pt x="1576" y="954"/>
                    <a:pt x="1292" y="1554"/>
                  </a:cubicBezTo>
                  <a:cubicBezTo>
                    <a:pt x="1039" y="1065"/>
                    <a:pt x="660" y="638"/>
                    <a:pt x="202" y="338"/>
                  </a:cubicBezTo>
                  <a:cubicBezTo>
                    <a:pt x="182" y="324"/>
                    <a:pt x="162" y="318"/>
                    <a:pt x="144" y="318"/>
                  </a:cubicBezTo>
                  <a:cubicBezTo>
                    <a:pt x="59" y="318"/>
                    <a:pt x="1" y="444"/>
                    <a:pt x="92" y="496"/>
                  </a:cubicBezTo>
                  <a:cubicBezTo>
                    <a:pt x="581" y="828"/>
                    <a:pt x="976" y="1286"/>
                    <a:pt x="1197" y="1823"/>
                  </a:cubicBezTo>
                  <a:cubicBezTo>
                    <a:pt x="1213" y="1870"/>
                    <a:pt x="1260" y="1886"/>
                    <a:pt x="1292" y="1886"/>
                  </a:cubicBezTo>
                  <a:cubicBezTo>
                    <a:pt x="1339" y="1886"/>
                    <a:pt x="1371" y="1854"/>
                    <a:pt x="1387" y="1823"/>
                  </a:cubicBezTo>
                  <a:cubicBezTo>
                    <a:pt x="1655" y="1175"/>
                    <a:pt x="2097" y="607"/>
                    <a:pt x="2666" y="180"/>
                  </a:cubicBezTo>
                  <a:cubicBezTo>
                    <a:pt x="2697" y="149"/>
                    <a:pt x="2713" y="86"/>
                    <a:pt x="2682" y="38"/>
                  </a:cubicBezTo>
                  <a:cubicBezTo>
                    <a:pt x="2655" y="12"/>
                    <a:pt x="2625" y="0"/>
                    <a:pt x="2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6" name="Google Shape;2007;p46">
              <a:extLst>
                <a:ext uri="{FF2B5EF4-FFF2-40B4-BE49-F238E27FC236}">
                  <a16:creationId xmlns:a16="http://schemas.microsoft.com/office/drawing/2014/main" id="{FFEEC323-A3AE-9436-F466-FC32293226D3}"/>
                </a:ext>
              </a:extLst>
            </p:cNvPr>
            <p:cNvSpPr/>
            <p:nvPr/>
          </p:nvSpPr>
          <p:spPr>
            <a:xfrm>
              <a:off x="5449564" y="2663382"/>
              <a:ext cx="128241" cy="113833"/>
            </a:xfrm>
            <a:custGeom>
              <a:avLst/>
              <a:gdLst/>
              <a:ahLst/>
              <a:cxnLst/>
              <a:rect l="l" t="t" r="r" b="b"/>
              <a:pathLst>
                <a:path w="3302" h="2931" extrusionOk="0">
                  <a:moveTo>
                    <a:pt x="3164" y="1"/>
                  </a:moveTo>
                  <a:cubicBezTo>
                    <a:pt x="3137" y="1"/>
                    <a:pt x="3110" y="12"/>
                    <a:pt x="3085" y="41"/>
                  </a:cubicBezTo>
                  <a:cubicBezTo>
                    <a:pt x="2406" y="783"/>
                    <a:pt x="1838" y="1620"/>
                    <a:pt x="1380" y="2520"/>
                  </a:cubicBezTo>
                  <a:cubicBezTo>
                    <a:pt x="1174" y="1652"/>
                    <a:pt x="780" y="846"/>
                    <a:pt x="227" y="151"/>
                  </a:cubicBezTo>
                  <a:cubicBezTo>
                    <a:pt x="205" y="116"/>
                    <a:pt x="176" y="102"/>
                    <a:pt x="147" y="102"/>
                  </a:cubicBezTo>
                  <a:cubicBezTo>
                    <a:pt x="72" y="102"/>
                    <a:pt x="1" y="198"/>
                    <a:pt x="69" y="278"/>
                  </a:cubicBezTo>
                  <a:cubicBezTo>
                    <a:pt x="669" y="1020"/>
                    <a:pt x="1064" y="1920"/>
                    <a:pt x="1238" y="2852"/>
                  </a:cubicBezTo>
                  <a:cubicBezTo>
                    <a:pt x="1253" y="2899"/>
                    <a:pt x="1285" y="2931"/>
                    <a:pt x="1332" y="2931"/>
                  </a:cubicBezTo>
                  <a:lnTo>
                    <a:pt x="1348" y="2931"/>
                  </a:lnTo>
                  <a:cubicBezTo>
                    <a:pt x="1380" y="2931"/>
                    <a:pt x="1411" y="2899"/>
                    <a:pt x="1427" y="2868"/>
                  </a:cubicBezTo>
                  <a:cubicBezTo>
                    <a:pt x="1901" y="1889"/>
                    <a:pt x="2501" y="973"/>
                    <a:pt x="3243" y="167"/>
                  </a:cubicBezTo>
                  <a:cubicBezTo>
                    <a:pt x="3302" y="97"/>
                    <a:pt x="3239" y="1"/>
                    <a:pt x="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7" name="Google Shape;2008;p46">
              <a:extLst>
                <a:ext uri="{FF2B5EF4-FFF2-40B4-BE49-F238E27FC236}">
                  <a16:creationId xmlns:a16="http://schemas.microsoft.com/office/drawing/2014/main" id="{67B452A3-FAE5-0F31-FF7F-C60F85548C14}"/>
                </a:ext>
              </a:extLst>
            </p:cNvPr>
            <p:cNvSpPr/>
            <p:nvPr/>
          </p:nvSpPr>
          <p:spPr>
            <a:xfrm>
              <a:off x="5452827" y="2731776"/>
              <a:ext cx="122105" cy="108628"/>
            </a:xfrm>
            <a:custGeom>
              <a:avLst/>
              <a:gdLst/>
              <a:ahLst/>
              <a:cxnLst/>
              <a:rect l="l" t="t" r="r" b="b"/>
              <a:pathLst>
                <a:path w="3144" h="2797" extrusionOk="0">
                  <a:moveTo>
                    <a:pt x="3024" y="1"/>
                  </a:moveTo>
                  <a:cubicBezTo>
                    <a:pt x="3005" y="1"/>
                    <a:pt x="2987" y="6"/>
                    <a:pt x="2970" y="17"/>
                  </a:cubicBezTo>
                  <a:cubicBezTo>
                    <a:pt x="2070" y="570"/>
                    <a:pt x="1359" y="1375"/>
                    <a:pt x="933" y="2354"/>
                  </a:cubicBezTo>
                  <a:cubicBezTo>
                    <a:pt x="790" y="1723"/>
                    <a:pt x="538" y="1107"/>
                    <a:pt x="190" y="570"/>
                  </a:cubicBezTo>
                  <a:cubicBezTo>
                    <a:pt x="170" y="539"/>
                    <a:pt x="136" y="522"/>
                    <a:pt x="102" y="522"/>
                  </a:cubicBezTo>
                  <a:cubicBezTo>
                    <a:pt x="84" y="522"/>
                    <a:pt x="65" y="527"/>
                    <a:pt x="48" y="538"/>
                  </a:cubicBezTo>
                  <a:cubicBezTo>
                    <a:pt x="1" y="570"/>
                    <a:pt x="1" y="633"/>
                    <a:pt x="32" y="680"/>
                  </a:cubicBezTo>
                  <a:cubicBezTo>
                    <a:pt x="427" y="1296"/>
                    <a:pt x="680" y="1975"/>
                    <a:pt x="790" y="2702"/>
                  </a:cubicBezTo>
                  <a:cubicBezTo>
                    <a:pt x="790" y="2749"/>
                    <a:pt x="838" y="2781"/>
                    <a:pt x="885" y="2796"/>
                  </a:cubicBezTo>
                  <a:lnTo>
                    <a:pt x="901" y="2796"/>
                  </a:lnTo>
                  <a:cubicBezTo>
                    <a:pt x="933" y="2796"/>
                    <a:pt x="964" y="2765"/>
                    <a:pt x="980" y="2733"/>
                  </a:cubicBezTo>
                  <a:cubicBezTo>
                    <a:pt x="1391" y="1675"/>
                    <a:pt x="2117" y="775"/>
                    <a:pt x="3080" y="191"/>
                  </a:cubicBezTo>
                  <a:cubicBezTo>
                    <a:pt x="3128" y="159"/>
                    <a:pt x="3143" y="96"/>
                    <a:pt x="3112" y="49"/>
                  </a:cubicBezTo>
                  <a:cubicBezTo>
                    <a:pt x="3092" y="18"/>
                    <a:pt x="3058" y="1"/>
                    <a:pt x="3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8" name="Google Shape;2009;p46">
              <a:extLst>
                <a:ext uri="{FF2B5EF4-FFF2-40B4-BE49-F238E27FC236}">
                  <a16:creationId xmlns:a16="http://schemas.microsoft.com/office/drawing/2014/main" id="{00968800-80F1-846C-5010-52B9A390E135}"/>
                </a:ext>
              </a:extLst>
            </p:cNvPr>
            <p:cNvSpPr/>
            <p:nvPr/>
          </p:nvSpPr>
          <p:spPr>
            <a:xfrm>
              <a:off x="5446768" y="2793724"/>
              <a:ext cx="102997" cy="94530"/>
            </a:xfrm>
            <a:custGeom>
              <a:avLst/>
              <a:gdLst/>
              <a:ahLst/>
              <a:cxnLst/>
              <a:rect l="l" t="t" r="r" b="b"/>
              <a:pathLst>
                <a:path w="2652" h="2434" extrusionOk="0">
                  <a:moveTo>
                    <a:pt x="2532" y="1"/>
                  </a:moveTo>
                  <a:cubicBezTo>
                    <a:pt x="2514" y="1"/>
                    <a:pt x="2495" y="6"/>
                    <a:pt x="2478" y="17"/>
                  </a:cubicBezTo>
                  <a:cubicBezTo>
                    <a:pt x="1752" y="522"/>
                    <a:pt x="1167" y="1217"/>
                    <a:pt x="788" y="2023"/>
                  </a:cubicBezTo>
                  <a:cubicBezTo>
                    <a:pt x="646" y="1533"/>
                    <a:pt x="457" y="1044"/>
                    <a:pt x="236" y="570"/>
                  </a:cubicBezTo>
                  <a:lnTo>
                    <a:pt x="204" y="522"/>
                  </a:lnTo>
                  <a:cubicBezTo>
                    <a:pt x="187" y="483"/>
                    <a:pt x="154" y="465"/>
                    <a:pt x="120" y="465"/>
                  </a:cubicBezTo>
                  <a:cubicBezTo>
                    <a:pt x="60" y="465"/>
                    <a:pt x="0" y="520"/>
                    <a:pt x="30" y="601"/>
                  </a:cubicBezTo>
                  <a:lnTo>
                    <a:pt x="46" y="649"/>
                  </a:lnTo>
                  <a:cubicBezTo>
                    <a:pt x="315" y="1186"/>
                    <a:pt x="520" y="1770"/>
                    <a:pt x="678" y="2354"/>
                  </a:cubicBezTo>
                  <a:cubicBezTo>
                    <a:pt x="678" y="2402"/>
                    <a:pt x="710" y="2433"/>
                    <a:pt x="757" y="2433"/>
                  </a:cubicBezTo>
                  <a:cubicBezTo>
                    <a:pt x="804" y="2433"/>
                    <a:pt x="836" y="2417"/>
                    <a:pt x="852" y="2370"/>
                  </a:cubicBezTo>
                  <a:cubicBezTo>
                    <a:pt x="1215" y="1486"/>
                    <a:pt x="1815" y="728"/>
                    <a:pt x="2589" y="175"/>
                  </a:cubicBezTo>
                  <a:cubicBezTo>
                    <a:pt x="2636" y="143"/>
                    <a:pt x="2652" y="96"/>
                    <a:pt x="2620" y="49"/>
                  </a:cubicBezTo>
                  <a:cubicBezTo>
                    <a:pt x="2600" y="18"/>
                    <a:pt x="2566" y="1"/>
                    <a:pt x="2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9" name="Google Shape;2010;p46">
              <a:extLst>
                <a:ext uri="{FF2B5EF4-FFF2-40B4-BE49-F238E27FC236}">
                  <a16:creationId xmlns:a16="http://schemas.microsoft.com/office/drawing/2014/main" id="{1B156A00-2E9F-48F7-C76E-DE59AB86163F}"/>
                </a:ext>
              </a:extLst>
            </p:cNvPr>
            <p:cNvSpPr/>
            <p:nvPr/>
          </p:nvSpPr>
          <p:spPr>
            <a:xfrm>
              <a:off x="5331380" y="2350850"/>
              <a:ext cx="301806" cy="861843"/>
            </a:xfrm>
            <a:custGeom>
              <a:avLst/>
              <a:gdLst/>
              <a:ahLst/>
              <a:cxnLst/>
              <a:rect l="l" t="t" r="r" b="b"/>
              <a:pathLst>
                <a:path w="7771" h="22191" extrusionOk="0">
                  <a:moveTo>
                    <a:pt x="7053" y="1"/>
                  </a:moveTo>
                  <a:cubicBezTo>
                    <a:pt x="6997" y="1"/>
                    <a:pt x="6941" y="42"/>
                    <a:pt x="6950" y="113"/>
                  </a:cubicBezTo>
                  <a:cubicBezTo>
                    <a:pt x="7581" y="3397"/>
                    <a:pt x="7265" y="7124"/>
                    <a:pt x="6081" y="10630"/>
                  </a:cubicBezTo>
                  <a:cubicBezTo>
                    <a:pt x="5370" y="12747"/>
                    <a:pt x="4344" y="14752"/>
                    <a:pt x="3365" y="16710"/>
                  </a:cubicBezTo>
                  <a:cubicBezTo>
                    <a:pt x="2417" y="18574"/>
                    <a:pt x="1438" y="20516"/>
                    <a:pt x="64" y="22017"/>
                  </a:cubicBezTo>
                  <a:cubicBezTo>
                    <a:pt x="1" y="22080"/>
                    <a:pt x="48" y="22190"/>
                    <a:pt x="143" y="22190"/>
                  </a:cubicBezTo>
                  <a:cubicBezTo>
                    <a:pt x="175" y="22190"/>
                    <a:pt x="190" y="22175"/>
                    <a:pt x="222" y="22159"/>
                  </a:cubicBezTo>
                  <a:cubicBezTo>
                    <a:pt x="1596" y="20627"/>
                    <a:pt x="2591" y="18685"/>
                    <a:pt x="3538" y="16789"/>
                  </a:cubicBezTo>
                  <a:cubicBezTo>
                    <a:pt x="4533" y="14831"/>
                    <a:pt x="5560" y="12826"/>
                    <a:pt x="6270" y="10694"/>
                  </a:cubicBezTo>
                  <a:cubicBezTo>
                    <a:pt x="7471" y="7156"/>
                    <a:pt x="7771" y="3382"/>
                    <a:pt x="7155" y="81"/>
                  </a:cubicBezTo>
                  <a:cubicBezTo>
                    <a:pt x="7141" y="26"/>
                    <a:pt x="7097" y="1"/>
                    <a:pt x="70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0" name="Google Shape;2011;p46">
              <a:extLst>
                <a:ext uri="{FF2B5EF4-FFF2-40B4-BE49-F238E27FC236}">
                  <a16:creationId xmlns:a16="http://schemas.microsoft.com/office/drawing/2014/main" id="{CB91E5EB-E2B5-C9F6-B2FC-F0C3EA106374}"/>
                </a:ext>
              </a:extLst>
            </p:cNvPr>
            <p:cNvSpPr/>
            <p:nvPr/>
          </p:nvSpPr>
          <p:spPr>
            <a:xfrm>
              <a:off x="5549728" y="2333062"/>
              <a:ext cx="101871" cy="104978"/>
            </a:xfrm>
            <a:custGeom>
              <a:avLst/>
              <a:gdLst/>
              <a:ahLst/>
              <a:cxnLst/>
              <a:rect l="l" t="t" r="r" b="b"/>
              <a:pathLst>
                <a:path w="2623" h="2703" extrusionOk="0">
                  <a:moveTo>
                    <a:pt x="107" y="1"/>
                  </a:moveTo>
                  <a:cubicBezTo>
                    <a:pt x="87" y="1"/>
                    <a:pt x="66" y="6"/>
                    <a:pt x="48" y="18"/>
                  </a:cubicBezTo>
                  <a:cubicBezTo>
                    <a:pt x="1" y="49"/>
                    <a:pt x="1" y="113"/>
                    <a:pt x="33" y="160"/>
                  </a:cubicBezTo>
                  <a:cubicBezTo>
                    <a:pt x="648" y="934"/>
                    <a:pt x="1185" y="1771"/>
                    <a:pt x="1643" y="2655"/>
                  </a:cubicBezTo>
                  <a:cubicBezTo>
                    <a:pt x="1659" y="2687"/>
                    <a:pt x="1691" y="2703"/>
                    <a:pt x="1722" y="2703"/>
                  </a:cubicBezTo>
                  <a:cubicBezTo>
                    <a:pt x="1770" y="2703"/>
                    <a:pt x="1801" y="2671"/>
                    <a:pt x="1817" y="2639"/>
                  </a:cubicBezTo>
                  <a:cubicBezTo>
                    <a:pt x="1943" y="2292"/>
                    <a:pt x="2070" y="1929"/>
                    <a:pt x="2212" y="1566"/>
                  </a:cubicBezTo>
                  <a:cubicBezTo>
                    <a:pt x="2338" y="1187"/>
                    <a:pt x="2465" y="823"/>
                    <a:pt x="2607" y="476"/>
                  </a:cubicBezTo>
                  <a:cubicBezTo>
                    <a:pt x="2623" y="429"/>
                    <a:pt x="2591" y="365"/>
                    <a:pt x="2544" y="350"/>
                  </a:cubicBezTo>
                  <a:cubicBezTo>
                    <a:pt x="2532" y="346"/>
                    <a:pt x="2520" y="344"/>
                    <a:pt x="2508" y="344"/>
                  </a:cubicBezTo>
                  <a:cubicBezTo>
                    <a:pt x="2469" y="344"/>
                    <a:pt x="2429" y="364"/>
                    <a:pt x="2417" y="413"/>
                  </a:cubicBezTo>
                  <a:cubicBezTo>
                    <a:pt x="2275" y="760"/>
                    <a:pt x="2149" y="1123"/>
                    <a:pt x="2022" y="1487"/>
                  </a:cubicBezTo>
                  <a:cubicBezTo>
                    <a:pt x="1912" y="1787"/>
                    <a:pt x="1817" y="2071"/>
                    <a:pt x="1707" y="2371"/>
                  </a:cubicBezTo>
                  <a:cubicBezTo>
                    <a:pt x="1280" y="1534"/>
                    <a:pt x="759" y="760"/>
                    <a:pt x="191" y="34"/>
                  </a:cubicBezTo>
                  <a:cubicBezTo>
                    <a:pt x="171" y="14"/>
                    <a:pt x="13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1" name="Google Shape;2012;p46">
              <a:extLst>
                <a:ext uri="{FF2B5EF4-FFF2-40B4-BE49-F238E27FC236}">
                  <a16:creationId xmlns:a16="http://schemas.microsoft.com/office/drawing/2014/main" id="{5192E91D-65AF-E2A6-3776-21FCD8DBBAE9}"/>
                </a:ext>
              </a:extLst>
            </p:cNvPr>
            <p:cNvSpPr/>
            <p:nvPr/>
          </p:nvSpPr>
          <p:spPr>
            <a:xfrm>
              <a:off x="5548524" y="2403437"/>
              <a:ext cx="120823" cy="95929"/>
            </a:xfrm>
            <a:custGeom>
              <a:avLst/>
              <a:gdLst/>
              <a:ahLst/>
              <a:cxnLst/>
              <a:rect l="l" t="t" r="r" b="b"/>
              <a:pathLst>
                <a:path w="3111" h="2470" extrusionOk="0">
                  <a:moveTo>
                    <a:pt x="2963" y="1"/>
                  </a:moveTo>
                  <a:cubicBezTo>
                    <a:pt x="2931" y="1"/>
                    <a:pt x="2898" y="16"/>
                    <a:pt x="2875" y="54"/>
                  </a:cubicBezTo>
                  <a:cubicBezTo>
                    <a:pt x="2432" y="717"/>
                    <a:pt x="2069" y="1412"/>
                    <a:pt x="1785" y="2154"/>
                  </a:cubicBezTo>
                  <a:cubicBezTo>
                    <a:pt x="1327" y="1475"/>
                    <a:pt x="790" y="843"/>
                    <a:pt x="190" y="275"/>
                  </a:cubicBezTo>
                  <a:cubicBezTo>
                    <a:pt x="166" y="251"/>
                    <a:pt x="139" y="239"/>
                    <a:pt x="113" y="239"/>
                  </a:cubicBezTo>
                  <a:cubicBezTo>
                    <a:pt x="87" y="239"/>
                    <a:pt x="64" y="251"/>
                    <a:pt x="48" y="275"/>
                  </a:cubicBezTo>
                  <a:cubicBezTo>
                    <a:pt x="0" y="306"/>
                    <a:pt x="0" y="369"/>
                    <a:pt x="48" y="417"/>
                  </a:cubicBezTo>
                  <a:cubicBezTo>
                    <a:pt x="679" y="1017"/>
                    <a:pt x="1248" y="1680"/>
                    <a:pt x="1722" y="2422"/>
                  </a:cubicBezTo>
                  <a:cubicBezTo>
                    <a:pt x="1738" y="2438"/>
                    <a:pt x="1769" y="2454"/>
                    <a:pt x="1801" y="2470"/>
                  </a:cubicBezTo>
                  <a:lnTo>
                    <a:pt x="1817" y="2470"/>
                  </a:lnTo>
                  <a:cubicBezTo>
                    <a:pt x="1864" y="2454"/>
                    <a:pt x="1896" y="2438"/>
                    <a:pt x="1896" y="2407"/>
                  </a:cubicBezTo>
                  <a:cubicBezTo>
                    <a:pt x="2196" y="1617"/>
                    <a:pt x="2575" y="859"/>
                    <a:pt x="3033" y="164"/>
                  </a:cubicBezTo>
                  <a:cubicBezTo>
                    <a:pt x="3110" y="86"/>
                    <a:pt x="3040" y="1"/>
                    <a:pt x="2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2" name="Google Shape;2013;p46">
              <a:extLst>
                <a:ext uri="{FF2B5EF4-FFF2-40B4-BE49-F238E27FC236}">
                  <a16:creationId xmlns:a16="http://schemas.microsoft.com/office/drawing/2014/main" id="{B674B605-F314-298A-1A4B-35477212B63D}"/>
                </a:ext>
              </a:extLst>
            </p:cNvPr>
            <p:cNvSpPr/>
            <p:nvPr/>
          </p:nvSpPr>
          <p:spPr>
            <a:xfrm>
              <a:off x="5547281" y="2448800"/>
              <a:ext cx="128863" cy="109444"/>
            </a:xfrm>
            <a:custGeom>
              <a:avLst/>
              <a:gdLst/>
              <a:ahLst/>
              <a:cxnLst/>
              <a:rect l="l" t="t" r="r" b="b"/>
              <a:pathLst>
                <a:path w="3318" h="2818" extrusionOk="0">
                  <a:moveTo>
                    <a:pt x="3201" y="1"/>
                  </a:moveTo>
                  <a:cubicBezTo>
                    <a:pt x="3172" y="1"/>
                    <a:pt x="3145" y="12"/>
                    <a:pt x="3128" y="38"/>
                  </a:cubicBezTo>
                  <a:cubicBezTo>
                    <a:pt x="2543" y="781"/>
                    <a:pt x="2070" y="1602"/>
                    <a:pt x="1706" y="2471"/>
                  </a:cubicBezTo>
                  <a:cubicBezTo>
                    <a:pt x="1327" y="1760"/>
                    <a:pt x="806" y="1128"/>
                    <a:pt x="159" y="623"/>
                  </a:cubicBezTo>
                  <a:cubicBezTo>
                    <a:pt x="144" y="601"/>
                    <a:pt x="124" y="593"/>
                    <a:pt x="102" y="593"/>
                  </a:cubicBezTo>
                  <a:cubicBezTo>
                    <a:pt x="77" y="593"/>
                    <a:pt x="50" y="605"/>
                    <a:pt x="32" y="623"/>
                  </a:cubicBezTo>
                  <a:cubicBezTo>
                    <a:pt x="1" y="670"/>
                    <a:pt x="1" y="733"/>
                    <a:pt x="32" y="765"/>
                  </a:cubicBezTo>
                  <a:cubicBezTo>
                    <a:pt x="648" y="1286"/>
                    <a:pt x="1248" y="1886"/>
                    <a:pt x="1627" y="2755"/>
                  </a:cubicBezTo>
                  <a:cubicBezTo>
                    <a:pt x="1643" y="2802"/>
                    <a:pt x="1675" y="2818"/>
                    <a:pt x="1722" y="2818"/>
                  </a:cubicBezTo>
                  <a:cubicBezTo>
                    <a:pt x="1770" y="2818"/>
                    <a:pt x="1801" y="2786"/>
                    <a:pt x="1817" y="2755"/>
                  </a:cubicBezTo>
                  <a:cubicBezTo>
                    <a:pt x="2164" y="1823"/>
                    <a:pt x="2654" y="939"/>
                    <a:pt x="3286" y="165"/>
                  </a:cubicBezTo>
                  <a:cubicBezTo>
                    <a:pt x="3317" y="117"/>
                    <a:pt x="3317" y="54"/>
                    <a:pt x="3270" y="23"/>
                  </a:cubicBezTo>
                  <a:cubicBezTo>
                    <a:pt x="3249" y="8"/>
                    <a:pt x="3224" y="1"/>
                    <a:pt x="3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3" name="Google Shape;2014;p46">
              <a:extLst>
                <a:ext uri="{FF2B5EF4-FFF2-40B4-BE49-F238E27FC236}">
                  <a16:creationId xmlns:a16="http://schemas.microsoft.com/office/drawing/2014/main" id="{651F2327-0400-671D-C3D9-A50A906662F4}"/>
                </a:ext>
              </a:extLst>
            </p:cNvPr>
            <p:cNvSpPr/>
            <p:nvPr/>
          </p:nvSpPr>
          <p:spPr>
            <a:xfrm>
              <a:off x="5552447" y="2502786"/>
              <a:ext cx="112629" cy="105172"/>
            </a:xfrm>
            <a:custGeom>
              <a:avLst/>
              <a:gdLst/>
              <a:ahLst/>
              <a:cxnLst/>
              <a:rect l="l" t="t" r="r" b="b"/>
              <a:pathLst>
                <a:path w="2900" h="2708" extrusionOk="0">
                  <a:moveTo>
                    <a:pt x="2783" y="0"/>
                  </a:moveTo>
                  <a:cubicBezTo>
                    <a:pt x="2755" y="0"/>
                    <a:pt x="2728" y="12"/>
                    <a:pt x="2710" y="38"/>
                  </a:cubicBezTo>
                  <a:cubicBezTo>
                    <a:pt x="2174" y="749"/>
                    <a:pt x="1747" y="1538"/>
                    <a:pt x="1447" y="2375"/>
                  </a:cubicBezTo>
                  <a:cubicBezTo>
                    <a:pt x="1115" y="1791"/>
                    <a:pt x="689" y="1238"/>
                    <a:pt x="215" y="749"/>
                  </a:cubicBezTo>
                  <a:cubicBezTo>
                    <a:pt x="193" y="727"/>
                    <a:pt x="169" y="718"/>
                    <a:pt x="145" y="718"/>
                  </a:cubicBezTo>
                  <a:cubicBezTo>
                    <a:pt x="67" y="718"/>
                    <a:pt x="0" y="818"/>
                    <a:pt x="73" y="891"/>
                  </a:cubicBezTo>
                  <a:cubicBezTo>
                    <a:pt x="594" y="1412"/>
                    <a:pt x="1036" y="2012"/>
                    <a:pt x="1384" y="2660"/>
                  </a:cubicBezTo>
                  <a:cubicBezTo>
                    <a:pt x="1400" y="2691"/>
                    <a:pt x="1431" y="2707"/>
                    <a:pt x="1479" y="2707"/>
                  </a:cubicBezTo>
                  <a:cubicBezTo>
                    <a:pt x="1510" y="2707"/>
                    <a:pt x="1558" y="2676"/>
                    <a:pt x="1558" y="2644"/>
                  </a:cubicBezTo>
                  <a:cubicBezTo>
                    <a:pt x="1842" y="1886"/>
                    <a:pt x="2252" y="923"/>
                    <a:pt x="2868" y="165"/>
                  </a:cubicBezTo>
                  <a:cubicBezTo>
                    <a:pt x="2900" y="117"/>
                    <a:pt x="2884" y="54"/>
                    <a:pt x="2853" y="22"/>
                  </a:cubicBezTo>
                  <a:cubicBezTo>
                    <a:pt x="2831" y="8"/>
                    <a:pt x="2807" y="0"/>
                    <a:pt x="2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4" name="Google Shape;2015;p46">
              <a:extLst>
                <a:ext uri="{FF2B5EF4-FFF2-40B4-BE49-F238E27FC236}">
                  <a16:creationId xmlns:a16="http://schemas.microsoft.com/office/drawing/2014/main" id="{C7B3675E-F653-79C6-C0CE-B2C5C69D38AA}"/>
                </a:ext>
              </a:extLst>
            </p:cNvPr>
            <p:cNvSpPr/>
            <p:nvPr/>
          </p:nvSpPr>
          <p:spPr>
            <a:xfrm>
              <a:off x="5542543" y="2565432"/>
              <a:ext cx="120707" cy="101405"/>
            </a:xfrm>
            <a:custGeom>
              <a:avLst/>
              <a:gdLst/>
              <a:ahLst/>
              <a:cxnLst/>
              <a:rect l="l" t="t" r="r" b="b"/>
              <a:pathLst>
                <a:path w="3108" h="2611" extrusionOk="0">
                  <a:moveTo>
                    <a:pt x="2999" y="1"/>
                  </a:moveTo>
                  <a:cubicBezTo>
                    <a:pt x="2973" y="1"/>
                    <a:pt x="2950" y="12"/>
                    <a:pt x="2934" y="36"/>
                  </a:cubicBezTo>
                  <a:cubicBezTo>
                    <a:pt x="2413" y="620"/>
                    <a:pt x="1955" y="1268"/>
                    <a:pt x="1560" y="1963"/>
                  </a:cubicBezTo>
                  <a:cubicBezTo>
                    <a:pt x="1513" y="2042"/>
                    <a:pt x="1481" y="2121"/>
                    <a:pt x="1449" y="2200"/>
                  </a:cubicBezTo>
                  <a:cubicBezTo>
                    <a:pt x="1102" y="1552"/>
                    <a:pt x="691" y="936"/>
                    <a:pt x="218" y="368"/>
                  </a:cubicBezTo>
                  <a:cubicBezTo>
                    <a:pt x="194" y="344"/>
                    <a:pt x="167" y="334"/>
                    <a:pt x="142" y="334"/>
                  </a:cubicBezTo>
                  <a:cubicBezTo>
                    <a:pt x="66" y="334"/>
                    <a:pt x="0" y="423"/>
                    <a:pt x="60" y="494"/>
                  </a:cubicBezTo>
                  <a:cubicBezTo>
                    <a:pt x="581" y="1110"/>
                    <a:pt x="1039" y="1805"/>
                    <a:pt x="1386" y="2547"/>
                  </a:cubicBezTo>
                  <a:cubicBezTo>
                    <a:pt x="1402" y="2579"/>
                    <a:pt x="1434" y="2610"/>
                    <a:pt x="1481" y="2610"/>
                  </a:cubicBezTo>
                  <a:lnTo>
                    <a:pt x="1497" y="2610"/>
                  </a:lnTo>
                  <a:cubicBezTo>
                    <a:pt x="1528" y="2594"/>
                    <a:pt x="1560" y="2563"/>
                    <a:pt x="1576" y="2515"/>
                  </a:cubicBezTo>
                  <a:cubicBezTo>
                    <a:pt x="1592" y="2358"/>
                    <a:pt x="1639" y="2200"/>
                    <a:pt x="1734" y="2073"/>
                  </a:cubicBezTo>
                  <a:cubicBezTo>
                    <a:pt x="2113" y="1394"/>
                    <a:pt x="2555" y="762"/>
                    <a:pt x="3076" y="178"/>
                  </a:cubicBezTo>
                  <a:cubicBezTo>
                    <a:pt x="3108" y="131"/>
                    <a:pt x="3108" y="68"/>
                    <a:pt x="3076" y="36"/>
                  </a:cubicBezTo>
                  <a:cubicBezTo>
                    <a:pt x="3052" y="12"/>
                    <a:pt x="3025" y="1"/>
                    <a:pt x="2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5" name="Google Shape;2016;p46">
              <a:extLst>
                <a:ext uri="{FF2B5EF4-FFF2-40B4-BE49-F238E27FC236}">
                  <a16:creationId xmlns:a16="http://schemas.microsoft.com/office/drawing/2014/main" id="{2D96D0FA-FCF9-43E3-1F6F-2D65C15DC341}"/>
                </a:ext>
              </a:extLst>
            </p:cNvPr>
            <p:cNvSpPr/>
            <p:nvPr/>
          </p:nvSpPr>
          <p:spPr>
            <a:xfrm>
              <a:off x="5525687" y="2605241"/>
              <a:ext cx="120474" cy="122921"/>
            </a:xfrm>
            <a:custGeom>
              <a:avLst/>
              <a:gdLst/>
              <a:ahLst/>
              <a:cxnLst/>
              <a:rect l="l" t="t" r="r" b="b"/>
              <a:pathLst>
                <a:path w="3102" h="3165" extrusionOk="0">
                  <a:moveTo>
                    <a:pt x="146" y="1"/>
                  </a:moveTo>
                  <a:cubicBezTo>
                    <a:pt x="75" y="1"/>
                    <a:pt x="1" y="86"/>
                    <a:pt x="67" y="164"/>
                  </a:cubicBezTo>
                  <a:cubicBezTo>
                    <a:pt x="762" y="1127"/>
                    <a:pt x="1331" y="1996"/>
                    <a:pt x="1394" y="3070"/>
                  </a:cubicBezTo>
                  <a:cubicBezTo>
                    <a:pt x="1394" y="3117"/>
                    <a:pt x="1425" y="3149"/>
                    <a:pt x="1473" y="3164"/>
                  </a:cubicBezTo>
                  <a:lnTo>
                    <a:pt x="1489" y="3164"/>
                  </a:lnTo>
                  <a:cubicBezTo>
                    <a:pt x="1520" y="3164"/>
                    <a:pt x="1568" y="3133"/>
                    <a:pt x="1583" y="3085"/>
                  </a:cubicBezTo>
                  <a:cubicBezTo>
                    <a:pt x="1852" y="2296"/>
                    <a:pt x="2357" y="1601"/>
                    <a:pt x="3036" y="1080"/>
                  </a:cubicBezTo>
                  <a:cubicBezTo>
                    <a:pt x="3102" y="1015"/>
                    <a:pt x="3037" y="906"/>
                    <a:pt x="2960" y="906"/>
                  </a:cubicBezTo>
                  <a:cubicBezTo>
                    <a:pt x="2943" y="906"/>
                    <a:pt x="2926" y="911"/>
                    <a:pt x="2910" y="922"/>
                  </a:cubicBezTo>
                  <a:cubicBezTo>
                    <a:pt x="2326" y="1380"/>
                    <a:pt x="1852" y="1980"/>
                    <a:pt x="1536" y="2659"/>
                  </a:cubicBezTo>
                  <a:cubicBezTo>
                    <a:pt x="1346" y="1617"/>
                    <a:pt x="715" y="717"/>
                    <a:pt x="225" y="53"/>
                  </a:cubicBezTo>
                  <a:cubicBezTo>
                    <a:pt x="206" y="16"/>
                    <a:pt x="177"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6" name="Google Shape;2017;p46">
              <a:extLst>
                <a:ext uri="{FF2B5EF4-FFF2-40B4-BE49-F238E27FC236}">
                  <a16:creationId xmlns:a16="http://schemas.microsoft.com/office/drawing/2014/main" id="{39CD0884-4F2C-F3BC-BDC6-3129AB97B81B}"/>
                </a:ext>
              </a:extLst>
            </p:cNvPr>
            <p:cNvSpPr/>
            <p:nvPr/>
          </p:nvSpPr>
          <p:spPr>
            <a:xfrm>
              <a:off x="5517570" y="2684277"/>
              <a:ext cx="138922" cy="132824"/>
            </a:xfrm>
            <a:custGeom>
              <a:avLst/>
              <a:gdLst/>
              <a:ahLst/>
              <a:cxnLst/>
              <a:rect l="l" t="t" r="r" b="b"/>
              <a:pathLst>
                <a:path w="3577" h="3420" extrusionOk="0">
                  <a:moveTo>
                    <a:pt x="134" y="0"/>
                  </a:moveTo>
                  <a:cubicBezTo>
                    <a:pt x="68" y="0"/>
                    <a:pt x="1" y="63"/>
                    <a:pt x="39" y="150"/>
                  </a:cubicBezTo>
                  <a:cubicBezTo>
                    <a:pt x="150" y="419"/>
                    <a:pt x="276" y="703"/>
                    <a:pt x="418" y="972"/>
                  </a:cubicBezTo>
                  <a:cubicBezTo>
                    <a:pt x="639" y="1351"/>
                    <a:pt x="797" y="1777"/>
                    <a:pt x="876" y="2219"/>
                  </a:cubicBezTo>
                  <a:cubicBezTo>
                    <a:pt x="940" y="2582"/>
                    <a:pt x="908" y="2946"/>
                    <a:pt x="797" y="3293"/>
                  </a:cubicBezTo>
                  <a:cubicBezTo>
                    <a:pt x="782" y="3340"/>
                    <a:pt x="813" y="3404"/>
                    <a:pt x="861" y="3419"/>
                  </a:cubicBezTo>
                  <a:lnTo>
                    <a:pt x="892" y="3419"/>
                  </a:lnTo>
                  <a:cubicBezTo>
                    <a:pt x="940" y="3419"/>
                    <a:pt x="971" y="3388"/>
                    <a:pt x="987" y="3356"/>
                  </a:cubicBezTo>
                  <a:cubicBezTo>
                    <a:pt x="1445" y="2235"/>
                    <a:pt x="2329" y="1366"/>
                    <a:pt x="3466" y="940"/>
                  </a:cubicBezTo>
                  <a:cubicBezTo>
                    <a:pt x="3576" y="899"/>
                    <a:pt x="3531" y="738"/>
                    <a:pt x="3434" y="738"/>
                  </a:cubicBezTo>
                  <a:cubicBezTo>
                    <a:pt x="3420" y="738"/>
                    <a:pt x="3404" y="742"/>
                    <a:pt x="3387" y="750"/>
                  </a:cubicBezTo>
                  <a:cubicBezTo>
                    <a:pt x="2440" y="1114"/>
                    <a:pt x="1634" y="1793"/>
                    <a:pt x="1113" y="2677"/>
                  </a:cubicBezTo>
                  <a:cubicBezTo>
                    <a:pt x="1113" y="2503"/>
                    <a:pt x="1097" y="2345"/>
                    <a:pt x="1082" y="2188"/>
                  </a:cubicBezTo>
                  <a:cubicBezTo>
                    <a:pt x="987" y="1730"/>
                    <a:pt x="813" y="1287"/>
                    <a:pt x="592" y="877"/>
                  </a:cubicBezTo>
                  <a:cubicBezTo>
                    <a:pt x="450" y="608"/>
                    <a:pt x="339" y="356"/>
                    <a:pt x="229" y="87"/>
                  </a:cubicBezTo>
                  <a:cubicBezTo>
                    <a:pt x="217" y="26"/>
                    <a:pt x="176"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7" name="Google Shape;2018;p46">
              <a:extLst>
                <a:ext uri="{FF2B5EF4-FFF2-40B4-BE49-F238E27FC236}">
                  <a16:creationId xmlns:a16="http://schemas.microsoft.com/office/drawing/2014/main" id="{E641C37A-EDE5-5385-D4C0-EA5565079DD9}"/>
                </a:ext>
              </a:extLst>
            </p:cNvPr>
            <p:cNvSpPr/>
            <p:nvPr/>
          </p:nvSpPr>
          <p:spPr>
            <a:xfrm>
              <a:off x="5537494" y="2683656"/>
              <a:ext cx="103075" cy="72121"/>
            </a:xfrm>
            <a:custGeom>
              <a:avLst/>
              <a:gdLst/>
              <a:ahLst/>
              <a:cxnLst/>
              <a:rect l="l" t="t" r="r" b="b"/>
              <a:pathLst>
                <a:path w="2654" h="1857" extrusionOk="0">
                  <a:moveTo>
                    <a:pt x="109" y="0"/>
                  </a:moveTo>
                  <a:cubicBezTo>
                    <a:pt x="83" y="0"/>
                    <a:pt x="55" y="8"/>
                    <a:pt x="32" y="24"/>
                  </a:cubicBezTo>
                  <a:cubicBezTo>
                    <a:pt x="0" y="72"/>
                    <a:pt x="0" y="135"/>
                    <a:pt x="32" y="166"/>
                  </a:cubicBezTo>
                  <a:cubicBezTo>
                    <a:pt x="442" y="624"/>
                    <a:pt x="727" y="1177"/>
                    <a:pt x="853" y="1793"/>
                  </a:cubicBezTo>
                  <a:cubicBezTo>
                    <a:pt x="853" y="1825"/>
                    <a:pt x="885" y="1856"/>
                    <a:pt x="916" y="1856"/>
                  </a:cubicBezTo>
                  <a:lnTo>
                    <a:pt x="948" y="1856"/>
                  </a:lnTo>
                  <a:cubicBezTo>
                    <a:pt x="979" y="1856"/>
                    <a:pt x="995" y="1840"/>
                    <a:pt x="1027" y="1809"/>
                  </a:cubicBezTo>
                  <a:cubicBezTo>
                    <a:pt x="1406" y="1256"/>
                    <a:pt x="1943" y="845"/>
                    <a:pt x="2574" y="593"/>
                  </a:cubicBezTo>
                  <a:cubicBezTo>
                    <a:pt x="2622" y="577"/>
                    <a:pt x="2653" y="514"/>
                    <a:pt x="2622" y="466"/>
                  </a:cubicBezTo>
                  <a:cubicBezTo>
                    <a:pt x="2609" y="427"/>
                    <a:pt x="2564" y="399"/>
                    <a:pt x="2522" y="399"/>
                  </a:cubicBezTo>
                  <a:cubicBezTo>
                    <a:pt x="2513" y="399"/>
                    <a:pt x="2504" y="400"/>
                    <a:pt x="2495" y="403"/>
                  </a:cubicBezTo>
                  <a:cubicBezTo>
                    <a:pt x="1911" y="640"/>
                    <a:pt x="1390" y="1035"/>
                    <a:pt x="979" y="1524"/>
                  </a:cubicBezTo>
                  <a:cubicBezTo>
                    <a:pt x="837" y="972"/>
                    <a:pt x="553" y="451"/>
                    <a:pt x="174" y="24"/>
                  </a:cubicBezTo>
                  <a:cubicBezTo>
                    <a:pt x="158" y="8"/>
                    <a:pt x="134"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8" name="Google Shape;2019;p46">
              <a:extLst>
                <a:ext uri="{FF2B5EF4-FFF2-40B4-BE49-F238E27FC236}">
                  <a16:creationId xmlns:a16="http://schemas.microsoft.com/office/drawing/2014/main" id="{4853C965-A7B5-FF8B-E9FE-2B386E5E4A39}"/>
                </a:ext>
              </a:extLst>
            </p:cNvPr>
            <p:cNvSpPr/>
            <p:nvPr/>
          </p:nvSpPr>
          <p:spPr>
            <a:xfrm>
              <a:off x="5511744" y="2730068"/>
              <a:ext cx="125484" cy="120163"/>
            </a:xfrm>
            <a:custGeom>
              <a:avLst/>
              <a:gdLst/>
              <a:ahLst/>
              <a:cxnLst/>
              <a:rect l="l" t="t" r="r" b="b"/>
              <a:pathLst>
                <a:path w="3231" h="3094" extrusionOk="0">
                  <a:moveTo>
                    <a:pt x="131" y="1"/>
                  </a:moveTo>
                  <a:cubicBezTo>
                    <a:pt x="65" y="1"/>
                    <a:pt x="0" y="67"/>
                    <a:pt x="31" y="140"/>
                  </a:cubicBezTo>
                  <a:cubicBezTo>
                    <a:pt x="458" y="1024"/>
                    <a:pt x="679" y="2003"/>
                    <a:pt x="663" y="2998"/>
                  </a:cubicBezTo>
                  <a:cubicBezTo>
                    <a:pt x="663" y="3030"/>
                    <a:pt x="695" y="3077"/>
                    <a:pt x="726" y="3093"/>
                  </a:cubicBezTo>
                  <a:lnTo>
                    <a:pt x="774" y="3093"/>
                  </a:lnTo>
                  <a:cubicBezTo>
                    <a:pt x="789" y="3093"/>
                    <a:pt x="821" y="3077"/>
                    <a:pt x="853" y="3046"/>
                  </a:cubicBezTo>
                  <a:cubicBezTo>
                    <a:pt x="1484" y="2225"/>
                    <a:pt x="2258" y="1530"/>
                    <a:pt x="3127" y="961"/>
                  </a:cubicBezTo>
                  <a:cubicBezTo>
                    <a:pt x="3231" y="896"/>
                    <a:pt x="3164" y="767"/>
                    <a:pt x="3075" y="767"/>
                  </a:cubicBezTo>
                  <a:cubicBezTo>
                    <a:pt x="3056" y="767"/>
                    <a:pt x="3036" y="773"/>
                    <a:pt x="3016" y="787"/>
                  </a:cubicBezTo>
                  <a:cubicBezTo>
                    <a:pt x="2211" y="1324"/>
                    <a:pt x="1484" y="1972"/>
                    <a:pt x="853" y="2714"/>
                  </a:cubicBezTo>
                  <a:cubicBezTo>
                    <a:pt x="837" y="1782"/>
                    <a:pt x="616" y="882"/>
                    <a:pt x="221" y="61"/>
                  </a:cubicBezTo>
                  <a:cubicBezTo>
                    <a:pt x="200" y="18"/>
                    <a:pt x="165"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9" name="Google Shape;2020;p46">
              <a:extLst>
                <a:ext uri="{FF2B5EF4-FFF2-40B4-BE49-F238E27FC236}">
                  <a16:creationId xmlns:a16="http://schemas.microsoft.com/office/drawing/2014/main" id="{7858B92A-9492-5654-23BC-F70B7E6EA93A}"/>
                </a:ext>
              </a:extLst>
            </p:cNvPr>
            <p:cNvSpPr/>
            <p:nvPr/>
          </p:nvSpPr>
          <p:spPr>
            <a:xfrm>
              <a:off x="5496986" y="2812288"/>
              <a:ext cx="124202" cy="94375"/>
            </a:xfrm>
            <a:custGeom>
              <a:avLst/>
              <a:gdLst/>
              <a:ahLst/>
              <a:cxnLst/>
              <a:rect l="l" t="t" r="r" b="b"/>
              <a:pathLst>
                <a:path w="3198" h="2430" extrusionOk="0">
                  <a:moveTo>
                    <a:pt x="129" y="0"/>
                  </a:moveTo>
                  <a:cubicBezTo>
                    <a:pt x="114" y="0"/>
                    <a:pt x="97" y="4"/>
                    <a:pt x="80" y="13"/>
                  </a:cubicBezTo>
                  <a:cubicBezTo>
                    <a:pt x="32" y="29"/>
                    <a:pt x="1" y="76"/>
                    <a:pt x="32" y="139"/>
                  </a:cubicBezTo>
                  <a:cubicBezTo>
                    <a:pt x="301" y="834"/>
                    <a:pt x="411" y="1576"/>
                    <a:pt x="380" y="2334"/>
                  </a:cubicBezTo>
                  <a:cubicBezTo>
                    <a:pt x="380" y="2366"/>
                    <a:pt x="396" y="2413"/>
                    <a:pt x="443" y="2429"/>
                  </a:cubicBezTo>
                  <a:lnTo>
                    <a:pt x="475" y="2429"/>
                  </a:lnTo>
                  <a:cubicBezTo>
                    <a:pt x="506" y="2429"/>
                    <a:pt x="538" y="2429"/>
                    <a:pt x="554" y="2397"/>
                  </a:cubicBezTo>
                  <a:cubicBezTo>
                    <a:pt x="1138" y="1497"/>
                    <a:pt x="2038" y="834"/>
                    <a:pt x="3080" y="534"/>
                  </a:cubicBezTo>
                  <a:cubicBezTo>
                    <a:pt x="3197" y="505"/>
                    <a:pt x="3166" y="341"/>
                    <a:pt x="3061" y="341"/>
                  </a:cubicBezTo>
                  <a:cubicBezTo>
                    <a:pt x="3052" y="341"/>
                    <a:pt x="3043" y="342"/>
                    <a:pt x="3033" y="344"/>
                  </a:cubicBezTo>
                  <a:cubicBezTo>
                    <a:pt x="2054" y="613"/>
                    <a:pt x="1201" y="1197"/>
                    <a:pt x="585" y="2018"/>
                  </a:cubicBezTo>
                  <a:cubicBezTo>
                    <a:pt x="569" y="1355"/>
                    <a:pt x="443" y="692"/>
                    <a:pt x="206" y="60"/>
                  </a:cubicBezTo>
                  <a:cubicBezTo>
                    <a:pt x="195" y="26"/>
                    <a:pt x="167"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0" name="Google Shape;2021;p46">
              <a:extLst>
                <a:ext uri="{FF2B5EF4-FFF2-40B4-BE49-F238E27FC236}">
                  <a16:creationId xmlns:a16="http://schemas.microsoft.com/office/drawing/2014/main" id="{3E2DD3EF-3E56-490B-9C98-804579DEE897}"/>
                </a:ext>
              </a:extLst>
            </p:cNvPr>
            <p:cNvSpPr/>
            <p:nvPr/>
          </p:nvSpPr>
          <p:spPr>
            <a:xfrm>
              <a:off x="5479819" y="2868410"/>
              <a:ext cx="105133" cy="81792"/>
            </a:xfrm>
            <a:custGeom>
              <a:avLst/>
              <a:gdLst/>
              <a:ahLst/>
              <a:cxnLst/>
              <a:rect l="l" t="t" r="r" b="b"/>
              <a:pathLst>
                <a:path w="2707" h="2106" extrusionOk="0">
                  <a:moveTo>
                    <a:pt x="120" y="1"/>
                  </a:moveTo>
                  <a:cubicBezTo>
                    <a:pt x="112" y="1"/>
                    <a:pt x="104" y="2"/>
                    <a:pt x="95" y="5"/>
                  </a:cubicBezTo>
                  <a:cubicBezTo>
                    <a:pt x="32" y="5"/>
                    <a:pt x="1" y="68"/>
                    <a:pt x="16" y="115"/>
                  </a:cubicBezTo>
                  <a:lnTo>
                    <a:pt x="32" y="163"/>
                  </a:lnTo>
                  <a:cubicBezTo>
                    <a:pt x="174" y="779"/>
                    <a:pt x="269" y="1395"/>
                    <a:pt x="301" y="2011"/>
                  </a:cubicBezTo>
                  <a:cubicBezTo>
                    <a:pt x="285" y="2058"/>
                    <a:pt x="316" y="2090"/>
                    <a:pt x="364" y="2105"/>
                  </a:cubicBezTo>
                  <a:lnTo>
                    <a:pt x="395" y="2105"/>
                  </a:lnTo>
                  <a:cubicBezTo>
                    <a:pt x="427" y="2105"/>
                    <a:pt x="443" y="2090"/>
                    <a:pt x="474" y="2074"/>
                  </a:cubicBezTo>
                  <a:cubicBezTo>
                    <a:pt x="980" y="1316"/>
                    <a:pt x="1722" y="763"/>
                    <a:pt x="2575" y="463"/>
                  </a:cubicBezTo>
                  <a:cubicBezTo>
                    <a:pt x="2706" y="419"/>
                    <a:pt x="2662" y="254"/>
                    <a:pt x="2555" y="254"/>
                  </a:cubicBezTo>
                  <a:cubicBezTo>
                    <a:pt x="2546" y="254"/>
                    <a:pt x="2537" y="255"/>
                    <a:pt x="2527" y="258"/>
                  </a:cubicBezTo>
                  <a:cubicBezTo>
                    <a:pt x="1706" y="542"/>
                    <a:pt x="996" y="1047"/>
                    <a:pt x="474" y="1726"/>
                  </a:cubicBezTo>
                  <a:cubicBezTo>
                    <a:pt x="443" y="1189"/>
                    <a:pt x="348" y="652"/>
                    <a:pt x="222" y="131"/>
                  </a:cubicBezTo>
                  <a:lnTo>
                    <a:pt x="206" y="84"/>
                  </a:lnTo>
                  <a:cubicBezTo>
                    <a:pt x="193" y="32"/>
                    <a:pt x="158"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1" name="Google Shape;2022;p46">
              <a:extLst>
                <a:ext uri="{FF2B5EF4-FFF2-40B4-BE49-F238E27FC236}">
                  <a16:creationId xmlns:a16="http://schemas.microsoft.com/office/drawing/2014/main" id="{364A5343-D137-B227-E02B-CDDA2884334A}"/>
                </a:ext>
              </a:extLst>
            </p:cNvPr>
            <p:cNvSpPr/>
            <p:nvPr/>
          </p:nvSpPr>
          <p:spPr>
            <a:xfrm>
              <a:off x="4364735" y="2399087"/>
              <a:ext cx="930508" cy="985152"/>
            </a:xfrm>
            <a:custGeom>
              <a:avLst/>
              <a:gdLst/>
              <a:ahLst/>
              <a:cxnLst/>
              <a:rect l="l" t="t" r="r" b="b"/>
              <a:pathLst>
                <a:path w="23959" h="25366" extrusionOk="0">
                  <a:moveTo>
                    <a:pt x="8706" y="1"/>
                  </a:moveTo>
                  <a:cubicBezTo>
                    <a:pt x="7601" y="1"/>
                    <a:pt x="6761" y="1515"/>
                    <a:pt x="5718" y="3150"/>
                  </a:cubicBezTo>
                  <a:cubicBezTo>
                    <a:pt x="5395" y="3897"/>
                    <a:pt x="4969" y="4134"/>
                    <a:pt x="4428" y="4134"/>
                  </a:cubicBezTo>
                  <a:cubicBezTo>
                    <a:pt x="4121" y="4134"/>
                    <a:pt x="3778" y="4058"/>
                    <a:pt x="3396" y="3956"/>
                  </a:cubicBezTo>
                  <a:cubicBezTo>
                    <a:pt x="64" y="4603"/>
                    <a:pt x="2196" y="9152"/>
                    <a:pt x="1217" y="11362"/>
                  </a:cubicBezTo>
                  <a:cubicBezTo>
                    <a:pt x="569" y="12563"/>
                    <a:pt x="1" y="13873"/>
                    <a:pt x="885" y="15105"/>
                  </a:cubicBezTo>
                  <a:cubicBezTo>
                    <a:pt x="2854" y="18529"/>
                    <a:pt x="9086" y="25366"/>
                    <a:pt x="13149" y="25366"/>
                  </a:cubicBezTo>
                  <a:cubicBezTo>
                    <a:pt x="13584" y="25366"/>
                    <a:pt x="13994" y="25287"/>
                    <a:pt x="14372" y="25118"/>
                  </a:cubicBezTo>
                  <a:cubicBezTo>
                    <a:pt x="16030" y="24375"/>
                    <a:pt x="18131" y="19875"/>
                    <a:pt x="19584" y="18785"/>
                  </a:cubicBezTo>
                  <a:cubicBezTo>
                    <a:pt x="21337" y="17443"/>
                    <a:pt x="21621" y="13352"/>
                    <a:pt x="23058" y="11678"/>
                  </a:cubicBezTo>
                  <a:cubicBezTo>
                    <a:pt x="23547" y="11126"/>
                    <a:pt x="23958" y="10462"/>
                    <a:pt x="23942" y="9736"/>
                  </a:cubicBezTo>
                  <a:cubicBezTo>
                    <a:pt x="23895" y="7730"/>
                    <a:pt x="21352" y="7446"/>
                    <a:pt x="20121" y="6372"/>
                  </a:cubicBezTo>
                  <a:cubicBezTo>
                    <a:pt x="19220" y="5330"/>
                    <a:pt x="20010" y="3577"/>
                    <a:pt x="19299" y="2408"/>
                  </a:cubicBezTo>
                  <a:cubicBezTo>
                    <a:pt x="18751" y="1693"/>
                    <a:pt x="18119" y="1449"/>
                    <a:pt x="17442" y="1449"/>
                  </a:cubicBezTo>
                  <a:cubicBezTo>
                    <a:pt x="15982" y="1449"/>
                    <a:pt x="14310" y="2583"/>
                    <a:pt x="12800" y="2583"/>
                  </a:cubicBezTo>
                  <a:cubicBezTo>
                    <a:pt x="12147" y="2583"/>
                    <a:pt x="11523" y="2370"/>
                    <a:pt x="10961" y="1761"/>
                  </a:cubicBezTo>
                  <a:cubicBezTo>
                    <a:pt x="10062" y="499"/>
                    <a:pt x="9340" y="1"/>
                    <a:pt x="8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2" name="Google Shape;2023;p46">
              <a:extLst>
                <a:ext uri="{FF2B5EF4-FFF2-40B4-BE49-F238E27FC236}">
                  <a16:creationId xmlns:a16="http://schemas.microsoft.com/office/drawing/2014/main" id="{2A786C8F-B966-42B7-3770-89ED2C146D53}"/>
                </a:ext>
              </a:extLst>
            </p:cNvPr>
            <p:cNvSpPr/>
            <p:nvPr/>
          </p:nvSpPr>
          <p:spPr>
            <a:xfrm>
              <a:off x="4682704" y="2556383"/>
              <a:ext cx="225529" cy="465545"/>
            </a:xfrm>
            <a:custGeom>
              <a:avLst/>
              <a:gdLst/>
              <a:ahLst/>
              <a:cxnLst/>
              <a:rect l="l" t="t" r="r" b="b"/>
              <a:pathLst>
                <a:path w="5807" h="11987" extrusionOk="0">
                  <a:moveTo>
                    <a:pt x="145" y="1"/>
                  </a:moveTo>
                  <a:cubicBezTo>
                    <a:pt x="67" y="1"/>
                    <a:pt x="1" y="102"/>
                    <a:pt x="73" y="174"/>
                  </a:cubicBezTo>
                  <a:cubicBezTo>
                    <a:pt x="1479" y="1548"/>
                    <a:pt x="2663" y="3380"/>
                    <a:pt x="3611" y="5638"/>
                  </a:cubicBezTo>
                  <a:cubicBezTo>
                    <a:pt x="4464" y="7660"/>
                    <a:pt x="5048" y="9823"/>
                    <a:pt x="5616" y="11908"/>
                  </a:cubicBezTo>
                  <a:cubicBezTo>
                    <a:pt x="5616" y="11955"/>
                    <a:pt x="5664" y="11987"/>
                    <a:pt x="5711" y="11987"/>
                  </a:cubicBezTo>
                  <a:cubicBezTo>
                    <a:pt x="5711" y="11987"/>
                    <a:pt x="5727" y="11971"/>
                    <a:pt x="5727" y="11971"/>
                  </a:cubicBezTo>
                  <a:cubicBezTo>
                    <a:pt x="5774" y="11955"/>
                    <a:pt x="5806" y="11908"/>
                    <a:pt x="5806" y="11861"/>
                  </a:cubicBezTo>
                  <a:cubicBezTo>
                    <a:pt x="5237" y="9760"/>
                    <a:pt x="4637" y="7597"/>
                    <a:pt x="3785" y="5575"/>
                  </a:cubicBezTo>
                  <a:cubicBezTo>
                    <a:pt x="2837" y="3285"/>
                    <a:pt x="1637" y="1422"/>
                    <a:pt x="215" y="32"/>
                  </a:cubicBezTo>
                  <a:cubicBezTo>
                    <a:pt x="193" y="10"/>
                    <a:pt x="169" y="1"/>
                    <a:pt x="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3" name="Google Shape;2024;p46">
              <a:extLst>
                <a:ext uri="{FF2B5EF4-FFF2-40B4-BE49-F238E27FC236}">
                  <a16:creationId xmlns:a16="http://schemas.microsoft.com/office/drawing/2014/main" id="{E747ED67-D3DD-119F-53BC-096559E78689}"/>
                </a:ext>
              </a:extLst>
            </p:cNvPr>
            <p:cNvSpPr/>
            <p:nvPr/>
          </p:nvSpPr>
          <p:spPr>
            <a:xfrm>
              <a:off x="4515738" y="2684005"/>
              <a:ext cx="285494" cy="95657"/>
            </a:xfrm>
            <a:custGeom>
              <a:avLst/>
              <a:gdLst/>
              <a:ahLst/>
              <a:cxnLst/>
              <a:rect l="l" t="t" r="r" b="b"/>
              <a:pathLst>
                <a:path w="7351" h="2463" extrusionOk="0">
                  <a:moveTo>
                    <a:pt x="137" y="1"/>
                  </a:moveTo>
                  <a:cubicBezTo>
                    <a:pt x="66" y="1"/>
                    <a:pt x="0" y="79"/>
                    <a:pt x="45" y="157"/>
                  </a:cubicBezTo>
                  <a:cubicBezTo>
                    <a:pt x="1009" y="1594"/>
                    <a:pt x="2635" y="2463"/>
                    <a:pt x="4372" y="2463"/>
                  </a:cubicBezTo>
                  <a:cubicBezTo>
                    <a:pt x="4815" y="2463"/>
                    <a:pt x="5257" y="2400"/>
                    <a:pt x="5699" y="2273"/>
                  </a:cubicBezTo>
                  <a:cubicBezTo>
                    <a:pt x="6646" y="1989"/>
                    <a:pt x="7215" y="1452"/>
                    <a:pt x="7341" y="710"/>
                  </a:cubicBezTo>
                  <a:cubicBezTo>
                    <a:pt x="7350" y="639"/>
                    <a:pt x="7294" y="598"/>
                    <a:pt x="7238" y="598"/>
                  </a:cubicBezTo>
                  <a:cubicBezTo>
                    <a:pt x="7194" y="598"/>
                    <a:pt x="7150" y="623"/>
                    <a:pt x="7136" y="678"/>
                  </a:cubicBezTo>
                  <a:cubicBezTo>
                    <a:pt x="7025" y="1358"/>
                    <a:pt x="6520" y="1816"/>
                    <a:pt x="5636" y="2084"/>
                  </a:cubicBezTo>
                  <a:cubicBezTo>
                    <a:pt x="5209" y="2199"/>
                    <a:pt x="4777" y="2254"/>
                    <a:pt x="4349" y="2254"/>
                  </a:cubicBezTo>
                  <a:cubicBezTo>
                    <a:pt x="2720" y="2254"/>
                    <a:pt x="1157" y="1448"/>
                    <a:pt x="219" y="47"/>
                  </a:cubicBezTo>
                  <a:cubicBezTo>
                    <a:pt x="196" y="14"/>
                    <a:pt x="166"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4" name="Google Shape;2025;p46">
              <a:extLst>
                <a:ext uri="{FF2B5EF4-FFF2-40B4-BE49-F238E27FC236}">
                  <a16:creationId xmlns:a16="http://schemas.microsoft.com/office/drawing/2014/main" id="{19C5EFEB-FF12-1A67-18E1-BDE42AAB529B}"/>
                </a:ext>
              </a:extLst>
            </p:cNvPr>
            <p:cNvSpPr/>
            <p:nvPr/>
          </p:nvSpPr>
          <p:spPr>
            <a:xfrm>
              <a:off x="4836425" y="2558441"/>
              <a:ext cx="173604" cy="248832"/>
            </a:xfrm>
            <a:custGeom>
              <a:avLst/>
              <a:gdLst/>
              <a:ahLst/>
              <a:cxnLst/>
              <a:rect l="l" t="t" r="r" b="b"/>
              <a:pathLst>
                <a:path w="4470" h="6407" extrusionOk="0">
                  <a:moveTo>
                    <a:pt x="4169" y="1"/>
                  </a:moveTo>
                  <a:cubicBezTo>
                    <a:pt x="4106" y="1"/>
                    <a:pt x="4040" y="52"/>
                    <a:pt x="4059" y="137"/>
                  </a:cubicBezTo>
                  <a:cubicBezTo>
                    <a:pt x="4264" y="864"/>
                    <a:pt x="4091" y="1637"/>
                    <a:pt x="3885" y="2427"/>
                  </a:cubicBezTo>
                  <a:cubicBezTo>
                    <a:pt x="3664" y="3280"/>
                    <a:pt x="3411" y="4164"/>
                    <a:pt x="2875" y="4859"/>
                  </a:cubicBezTo>
                  <a:cubicBezTo>
                    <a:pt x="2221" y="5699"/>
                    <a:pt x="1216" y="6202"/>
                    <a:pt x="145" y="6202"/>
                  </a:cubicBezTo>
                  <a:cubicBezTo>
                    <a:pt x="128" y="6202"/>
                    <a:pt x="112" y="6202"/>
                    <a:pt x="95" y="6201"/>
                  </a:cubicBezTo>
                  <a:cubicBezTo>
                    <a:pt x="48" y="6201"/>
                    <a:pt x="0" y="6249"/>
                    <a:pt x="0" y="6296"/>
                  </a:cubicBezTo>
                  <a:cubicBezTo>
                    <a:pt x="0" y="6359"/>
                    <a:pt x="48" y="6391"/>
                    <a:pt x="95" y="6407"/>
                  </a:cubicBezTo>
                  <a:lnTo>
                    <a:pt x="142" y="6407"/>
                  </a:lnTo>
                  <a:cubicBezTo>
                    <a:pt x="1279" y="6391"/>
                    <a:pt x="2338" y="5870"/>
                    <a:pt x="3048" y="4985"/>
                  </a:cubicBezTo>
                  <a:cubicBezTo>
                    <a:pt x="3601" y="4243"/>
                    <a:pt x="3869" y="3343"/>
                    <a:pt x="4091" y="2474"/>
                  </a:cubicBezTo>
                  <a:cubicBezTo>
                    <a:pt x="4296" y="1685"/>
                    <a:pt x="4470" y="864"/>
                    <a:pt x="4264" y="74"/>
                  </a:cubicBezTo>
                  <a:cubicBezTo>
                    <a:pt x="4252" y="23"/>
                    <a:pt x="4211" y="1"/>
                    <a:pt x="4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5" name="Google Shape;2026;p46">
              <a:extLst>
                <a:ext uri="{FF2B5EF4-FFF2-40B4-BE49-F238E27FC236}">
                  <a16:creationId xmlns:a16="http://schemas.microsoft.com/office/drawing/2014/main" id="{E14580C7-A272-2F52-7359-654C074834FA}"/>
                </a:ext>
              </a:extLst>
            </p:cNvPr>
            <p:cNvSpPr/>
            <p:nvPr/>
          </p:nvSpPr>
          <p:spPr>
            <a:xfrm>
              <a:off x="4668955" y="2618291"/>
              <a:ext cx="104939" cy="55887"/>
            </a:xfrm>
            <a:custGeom>
              <a:avLst/>
              <a:gdLst/>
              <a:ahLst/>
              <a:cxnLst/>
              <a:rect l="l" t="t" r="r" b="b"/>
              <a:pathLst>
                <a:path w="2702" h="1439" extrusionOk="0">
                  <a:moveTo>
                    <a:pt x="102" y="1"/>
                  </a:moveTo>
                  <a:cubicBezTo>
                    <a:pt x="84" y="1"/>
                    <a:pt x="65" y="6"/>
                    <a:pt x="48" y="17"/>
                  </a:cubicBezTo>
                  <a:cubicBezTo>
                    <a:pt x="1" y="49"/>
                    <a:pt x="1" y="112"/>
                    <a:pt x="33" y="160"/>
                  </a:cubicBezTo>
                  <a:cubicBezTo>
                    <a:pt x="554" y="949"/>
                    <a:pt x="1422" y="1423"/>
                    <a:pt x="2370" y="1439"/>
                  </a:cubicBezTo>
                  <a:cubicBezTo>
                    <a:pt x="2449" y="1439"/>
                    <a:pt x="2528" y="1439"/>
                    <a:pt x="2607" y="1423"/>
                  </a:cubicBezTo>
                  <a:cubicBezTo>
                    <a:pt x="2654" y="1423"/>
                    <a:pt x="2701" y="1376"/>
                    <a:pt x="2701" y="1328"/>
                  </a:cubicBezTo>
                  <a:cubicBezTo>
                    <a:pt x="2686" y="1265"/>
                    <a:pt x="2638" y="1233"/>
                    <a:pt x="2591" y="1233"/>
                  </a:cubicBezTo>
                  <a:cubicBezTo>
                    <a:pt x="2518" y="1240"/>
                    <a:pt x="2445" y="1243"/>
                    <a:pt x="2372" y="1243"/>
                  </a:cubicBezTo>
                  <a:cubicBezTo>
                    <a:pt x="1522" y="1243"/>
                    <a:pt x="729" y="820"/>
                    <a:pt x="190" y="49"/>
                  </a:cubicBezTo>
                  <a:cubicBezTo>
                    <a:pt x="170" y="18"/>
                    <a:pt x="136"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6" name="Google Shape;2027;p46">
              <a:extLst>
                <a:ext uri="{FF2B5EF4-FFF2-40B4-BE49-F238E27FC236}">
                  <a16:creationId xmlns:a16="http://schemas.microsoft.com/office/drawing/2014/main" id="{D453171B-BF21-F347-C82B-CAD180D4608B}"/>
                </a:ext>
              </a:extLst>
            </p:cNvPr>
            <p:cNvSpPr/>
            <p:nvPr/>
          </p:nvSpPr>
          <p:spPr>
            <a:xfrm>
              <a:off x="4811258" y="2611572"/>
              <a:ext cx="41129" cy="141135"/>
            </a:xfrm>
            <a:custGeom>
              <a:avLst/>
              <a:gdLst/>
              <a:ahLst/>
              <a:cxnLst/>
              <a:rect l="l" t="t" r="r" b="b"/>
              <a:pathLst>
                <a:path w="1059" h="3634" extrusionOk="0">
                  <a:moveTo>
                    <a:pt x="806" y="1"/>
                  </a:moveTo>
                  <a:cubicBezTo>
                    <a:pt x="759" y="17"/>
                    <a:pt x="727" y="64"/>
                    <a:pt x="727" y="127"/>
                  </a:cubicBezTo>
                  <a:cubicBezTo>
                    <a:pt x="869" y="901"/>
                    <a:pt x="838" y="1691"/>
                    <a:pt x="664" y="2464"/>
                  </a:cubicBezTo>
                  <a:cubicBezTo>
                    <a:pt x="538" y="2970"/>
                    <a:pt x="364" y="3286"/>
                    <a:pt x="96" y="3444"/>
                  </a:cubicBezTo>
                  <a:cubicBezTo>
                    <a:pt x="1" y="3507"/>
                    <a:pt x="32" y="3633"/>
                    <a:pt x="143" y="3633"/>
                  </a:cubicBezTo>
                  <a:cubicBezTo>
                    <a:pt x="159" y="3633"/>
                    <a:pt x="175" y="3617"/>
                    <a:pt x="190" y="3617"/>
                  </a:cubicBezTo>
                  <a:cubicBezTo>
                    <a:pt x="601" y="3365"/>
                    <a:pt x="775" y="2859"/>
                    <a:pt x="854" y="2512"/>
                  </a:cubicBezTo>
                  <a:cubicBezTo>
                    <a:pt x="1043" y="1706"/>
                    <a:pt x="1059" y="885"/>
                    <a:pt x="933" y="80"/>
                  </a:cubicBezTo>
                  <a:cubicBezTo>
                    <a:pt x="917" y="32"/>
                    <a:pt x="869"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7" name="Google Shape;2028;p46">
              <a:extLst>
                <a:ext uri="{FF2B5EF4-FFF2-40B4-BE49-F238E27FC236}">
                  <a16:creationId xmlns:a16="http://schemas.microsoft.com/office/drawing/2014/main" id="{6B2D10A1-7F61-A9B7-1C96-222C85C81DF1}"/>
                </a:ext>
              </a:extLst>
            </p:cNvPr>
            <p:cNvSpPr/>
            <p:nvPr/>
          </p:nvSpPr>
          <p:spPr>
            <a:xfrm>
              <a:off x="4572714" y="2830504"/>
              <a:ext cx="317730" cy="142378"/>
            </a:xfrm>
            <a:custGeom>
              <a:avLst/>
              <a:gdLst/>
              <a:ahLst/>
              <a:cxnLst/>
              <a:rect l="l" t="t" r="r" b="b"/>
              <a:pathLst>
                <a:path w="8181" h="3666" extrusionOk="0">
                  <a:moveTo>
                    <a:pt x="133" y="1"/>
                  </a:moveTo>
                  <a:cubicBezTo>
                    <a:pt x="68" y="1"/>
                    <a:pt x="1" y="63"/>
                    <a:pt x="31" y="144"/>
                  </a:cubicBezTo>
                  <a:cubicBezTo>
                    <a:pt x="647" y="1502"/>
                    <a:pt x="1974" y="2671"/>
                    <a:pt x="3616" y="3271"/>
                  </a:cubicBezTo>
                  <a:cubicBezTo>
                    <a:pt x="4327" y="3523"/>
                    <a:pt x="5069" y="3650"/>
                    <a:pt x="5827" y="3666"/>
                  </a:cubicBezTo>
                  <a:cubicBezTo>
                    <a:pt x="6617" y="3666"/>
                    <a:pt x="7406" y="3492"/>
                    <a:pt x="8117" y="3144"/>
                  </a:cubicBezTo>
                  <a:cubicBezTo>
                    <a:pt x="8164" y="3113"/>
                    <a:pt x="8180" y="3050"/>
                    <a:pt x="8164" y="3002"/>
                  </a:cubicBezTo>
                  <a:cubicBezTo>
                    <a:pt x="8144" y="2972"/>
                    <a:pt x="8110" y="2954"/>
                    <a:pt x="8076" y="2954"/>
                  </a:cubicBezTo>
                  <a:cubicBezTo>
                    <a:pt x="8058" y="2954"/>
                    <a:pt x="8039" y="2960"/>
                    <a:pt x="8022" y="2971"/>
                  </a:cubicBezTo>
                  <a:cubicBezTo>
                    <a:pt x="7373" y="3299"/>
                    <a:pt x="6621" y="3466"/>
                    <a:pt x="5825" y="3466"/>
                  </a:cubicBezTo>
                  <a:cubicBezTo>
                    <a:pt x="5129" y="3466"/>
                    <a:pt x="4401" y="3339"/>
                    <a:pt x="3679" y="3081"/>
                  </a:cubicBezTo>
                  <a:cubicBezTo>
                    <a:pt x="2100" y="2513"/>
                    <a:pt x="805" y="1376"/>
                    <a:pt x="221" y="65"/>
                  </a:cubicBezTo>
                  <a:cubicBezTo>
                    <a:pt x="204" y="20"/>
                    <a:pt x="169"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8" name="Google Shape;2029;p46">
              <a:extLst>
                <a:ext uri="{FF2B5EF4-FFF2-40B4-BE49-F238E27FC236}">
                  <a16:creationId xmlns:a16="http://schemas.microsoft.com/office/drawing/2014/main" id="{46706A7A-EE4E-75A1-50AA-D324A24AFF80}"/>
                </a:ext>
              </a:extLst>
            </p:cNvPr>
            <p:cNvSpPr/>
            <p:nvPr/>
          </p:nvSpPr>
          <p:spPr>
            <a:xfrm>
              <a:off x="4863923" y="2699890"/>
              <a:ext cx="194576" cy="189566"/>
            </a:xfrm>
            <a:custGeom>
              <a:avLst/>
              <a:gdLst/>
              <a:ahLst/>
              <a:cxnLst/>
              <a:rect l="l" t="t" r="r" b="b"/>
              <a:pathLst>
                <a:path w="5010" h="4881" extrusionOk="0">
                  <a:moveTo>
                    <a:pt x="4914" y="1"/>
                  </a:moveTo>
                  <a:cubicBezTo>
                    <a:pt x="4851" y="1"/>
                    <a:pt x="4804" y="48"/>
                    <a:pt x="4804" y="96"/>
                  </a:cubicBezTo>
                  <a:cubicBezTo>
                    <a:pt x="4804" y="743"/>
                    <a:pt x="4725" y="1375"/>
                    <a:pt x="4567" y="2007"/>
                  </a:cubicBezTo>
                  <a:cubicBezTo>
                    <a:pt x="4267" y="2938"/>
                    <a:pt x="3619" y="3728"/>
                    <a:pt x="2751" y="4202"/>
                  </a:cubicBezTo>
                  <a:cubicBezTo>
                    <a:pt x="2141" y="4522"/>
                    <a:pt x="1598" y="4680"/>
                    <a:pt x="1053" y="4680"/>
                  </a:cubicBezTo>
                  <a:cubicBezTo>
                    <a:pt x="765" y="4680"/>
                    <a:pt x="477" y="4636"/>
                    <a:pt x="177" y="4549"/>
                  </a:cubicBezTo>
                  <a:cubicBezTo>
                    <a:pt x="164" y="4544"/>
                    <a:pt x="151" y="4542"/>
                    <a:pt x="140" y="4542"/>
                  </a:cubicBezTo>
                  <a:cubicBezTo>
                    <a:pt x="39" y="4542"/>
                    <a:pt x="0" y="4710"/>
                    <a:pt x="113" y="4739"/>
                  </a:cubicBezTo>
                  <a:cubicBezTo>
                    <a:pt x="429" y="4833"/>
                    <a:pt x="745" y="4881"/>
                    <a:pt x="1061" y="4881"/>
                  </a:cubicBezTo>
                  <a:cubicBezTo>
                    <a:pt x="1693" y="4865"/>
                    <a:pt x="2309" y="4691"/>
                    <a:pt x="2846" y="4375"/>
                  </a:cubicBezTo>
                  <a:cubicBezTo>
                    <a:pt x="3762" y="3886"/>
                    <a:pt x="4441" y="3049"/>
                    <a:pt x="4741" y="2070"/>
                  </a:cubicBezTo>
                  <a:cubicBezTo>
                    <a:pt x="4914" y="1422"/>
                    <a:pt x="4993" y="759"/>
                    <a:pt x="4993" y="112"/>
                  </a:cubicBezTo>
                  <a:cubicBezTo>
                    <a:pt x="5009" y="48"/>
                    <a:pt x="4962" y="1"/>
                    <a:pt x="4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9" name="Google Shape;2030;p46">
              <a:extLst>
                <a:ext uri="{FF2B5EF4-FFF2-40B4-BE49-F238E27FC236}">
                  <a16:creationId xmlns:a16="http://schemas.microsoft.com/office/drawing/2014/main" id="{4C229FD0-C163-92C2-61B3-D502749E2DBA}"/>
                </a:ext>
              </a:extLst>
            </p:cNvPr>
            <p:cNvSpPr/>
            <p:nvPr/>
          </p:nvSpPr>
          <p:spPr>
            <a:xfrm>
              <a:off x="4757506" y="2822425"/>
              <a:ext cx="93676" cy="31458"/>
            </a:xfrm>
            <a:custGeom>
              <a:avLst/>
              <a:gdLst/>
              <a:ahLst/>
              <a:cxnLst/>
              <a:rect l="l" t="t" r="r" b="b"/>
              <a:pathLst>
                <a:path w="2412" h="810" extrusionOk="0">
                  <a:moveTo>
                    <a:pt x="142" y="0"/>
                  </a:moveTo>
                  <a:cubicBezTo>
                    <a:pt x="70" y="0"/>
                    <a:pt x="0" y="81"/>
                    <a:pt x="58" y="162"/>
                  </a:cubicBezTo>
                  <a:cubicBezTo>
                    <a:pt x="342" y="541"/>
                    <a:pt x="785" y="778"/>
                    <a:pt x="1258" y="810"/>
                  </a:cubicBezTo>
                  <a:lnTo>
                    <a:pt x="1401" y="810"/>
                  </a:lnTo>
                  <a:cubicBezTo>
                    <a:pt x="1764" y="810"/>
                    <a:pt x="2127" y="652"/>
                    <a:pt x="2364" y="383"/>
                  </a:cubicBezTo>
                  <a:cubicBezTo>
                    <a:pt x="2411" y="336"/>
                    <a:pt x="2411" y="273"/>
                    <a:pt x="2364" y="241"/>
                  </a:cubicBezTo>
                  <a:cubicBezTo>
                    <a:pt x="2348" y="218"/>
                    <a:pt x="2324" y="206"/>
                    <a:pt x="2301" y="206"/>
                  </a:cubicBezTo>
                  <a:cubicBezTo>
                    <a:pt x="2277" y="206"/>
                    <a:pt x="2253" y="218"/>
                    <a:pt x="2238" y="241"/>
                  </a:cubicBezTo>
                  <a:cubicBezTo>
                    <a:pt x="2017" y="476"/>
                    <a:pt x="1725" y="614"/>
                    <a:pt x="1412" y="614"/>
                  </a:cubicBezTo>
                  <a:cubicBezTo>
                    <a:pt x="1367" y="614"/>
                    <a:pt x="1321" y="611"/>
                    <a:pt x="1274" y="605"/>
                  </a:cubicBezTo>
                  <a:cubicBezTo>
                    <a:pt x="864" y="573"/>
                    <a:pt x="469" y="368"/>
                    <a:pt x="216" y="36"/>
                  </a:cubicBezTo>
                  <a:cubicBezTo>
                    <a:pt x="195" y="11"/>
                    <a:pt x="169"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0" name="Google Shape;2031;p46">
              <a:extLst>
                <a:ext uri="{FF2B5EF4-FFF2-40B4-BE49-F238E27FC236}">
                  <a16:creationId xmlns:a16="http://schemas.microsoft.com/office/drawing/2014/main" id="{9AB74944-C64C-1D2B-E551-1E788A43990F}"/>
                </a:ext>
              </a:extLst>
            </p:cNvPr>
            <p:cNvSpPr/>
            <p:nvPr/>
          </p:nvSpPr>
          <p:spPr>
            <a:xfrm>
              <a:off x="5070736" y="2654411"/>
              <a:ext cx="385190" cy="433465"/>
            </a:xfrm>
            <a:custGeom>
              <a:avLst/>
              <a:gdLst/>
              <a:ahLst/>
              <a:cxnLst/>
              <a:rect l="l" t="t" r="r" b="b"/>
              <a:pathLst>
                <a:path w="9918" h="11161" extrusionOk="0">
                  <a:moveTo>
                    <a:pt x="6525" y="1"/>
                  </a:moveTo>
                  <a:cubicBezTo>
                    <a:pt x="6446" y="1"/>
                    <a:pt x="6365" y="16"/>
                    <a:pt x="6285" y="51"/>
                  </a:cubicBezTo>
                  <a:cubicBezTo>
                    <a:pt x="6096" y="161"/>
                    <a:pt x="5954" y="303"/>
                    <a:pt x="5843" y="477"/>
                  </a:cubicBezTo>
                  <a:cubicBezTo>
                    <a:pt x="5496" y="967"/>
                    <a:pt x="5227" y="1504"/>
                    <a:pt x="5038" y="2072"/>
                  </a:cubicBezTo>
                  <a:cubicBezTo>
                    <a:pt x="4927" y="2356"/>
                    <a:pt x="4833" y="2672"/>
                    <a:pt x="4596" y="2846"/>
                  </a:cubicBezTo>
                  <a:cubicBezTo>
                    <a:pt x="4430" y="2970"/>
                    <a:pt x="4238" y="3004"/>
                    <a:pt x="4034" y="3004"/>
                  </a:cubicBezTo>
                  <a:cubicBezTo>
                    <a:pt x="3790" y="3004"/>
                    <a:pt x="3530" y="2956"/>
                    <a:pt x="3281" y="2956"/>
                  </a:cubicBezTo>
                  <a:cubicBezTo>
                    <a:pt x="3261" y="2956"/>
                    <a:pt x="3241" y="2956"/>
                    <a:pt x="3222" y="2957"/>
                  </a:cubicBezTo>
                  <a:cubicBezTo>
                    <a:pt x="2495" y="3004"/>
                    <a:pt x="1895" y="3525"/>
                    <a:pt x="1753" y="4236"/>
                  </a:cubicBezTo>
                  <a:cubicBezTo>
                    <a:pt x="1658" y="4757"/>
                    <a:pt x="1769" y="5420"/>
                    <a:pt x="1327" y="5689"/>
                  </a:cubicBezTo>
                  <a:cubicBezTo>
                    <a:pt x="1169" y="5768"/>
                    <a:pt x="1011" y="5831"/>
                    <a:pt x="837" y="5862"/>
                  </a:cubicBezTo>
                  <a:cubicBezTo>
                    <a:pt x="237" y="6099"/>
                    <a:pt x="0" y="6889"/>
                    <a:pt x="158" y="7521"/>
                  </a:cubicBezTo>
                  <a:cubicBezTo>
                    <a:pt x="616" y="9289"/>
                    <a:pt x="2701" y="10805"/>
                    <a:pt x="4422" y="11090"/>
                  </a:cubicBezTo>
                  <a:cubicBezTo>
                    <a:pt x="4705" y="11137"/>
                    <a:pt x="4989" y="11161"/>
                    <a:pt x="5272" y="11161"/>
                  </a:cubicBezTo>
                  <a:cubicBezTo>
                    <a:pt x="6301" y="11161"/>
                    <a:pt x="7313" y="10851"/>
                    <a:pt x="8181" y="10268"/>
                  </a:cubicBezTo>
                  <a:cubicBezTo>
                    <a:pt x="8686" y="9921"/>
                    <a:pt x="9160" y="9384"/>
                    <a:pt x="9065" y="8768"/>
                  </a:cubicBezTo>
                  <a:cubicBezTo>
                    <a:pt x="9018" y="8515"/>
                    <a:pt x="8875" y="8294"/>
                    <a:pt x="8812" y="8042"/>
                  </a:cubicBezTo>
                  <a:cubicBezTo>
                    <a:pt x="8496" y="6873"/>
                    <a:pt x="9918" y="5673"/>
                    <a:pt x="9444" y="4552"/>
                  </a:cubicBezTo>
                  <a:cubicBezTo>
                    <a:pt x="9128" y="3809"/>
                    <a:pt x="8149" y="3572"/>
                    <a:pt x="7754" y="2878"/>
                  </a:cubicBezTo>
                  <a:cubicBezTo>
                    <a:pt x="7454" y="2341"/>
                    <a:pt x="7580" y="1677"/>
                    <a:pt x="7501" y="1077"/>
                  </a:cubicBezTo>
                  <a:cubicBezTo>
                    <a:pt x="7420" y="551"/>
                    <a:pt x="6993" y="1"/>
                    <a:pt x="6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1" name="Google Shape;2032;p46">
              <a:extLst>
                <a:ext uri="{FF2B5EF4-FFF2-40B4-BE49-F238E27FC236}">
                  <a16:creationId xmlns:a16="http://schemas.microsoft.com/office/drawing/2014/main" id="{0D06EC02-D84C-50C5-AC3C-C75104491A9B}"/>
                </a:ext>
              </a:extLst>
            </p:cNvPr>
            <p:cNvSpPr/>
            <p:nvPr/>
          </p:nvSpPr>
          <p:spPr>
            <a:xfrm>
              <a:off x="5156569" y="3025550"/>
              <a:ext cx="437388" cy="476653"/>
            </a:xfrm>
            <a:custGeom>
              <a:avLst/>
              <a:gdLst/>
              <a:ahLst/>
              <a:cxnLst/>
              <a:rect l="l" t="t" r="r" b="b"/>
              <a:pathLst>
                <a:path w="11262" h="12273" extrusionOk="0">
                  <a:moveTo>
                    <a:pt x="6022" y="1"/>
                  </a:moveTo>
                  <a:cubicBezTo>
                    <a:pt x="5121" y="1"/>
                    <a:pt x="4230" y="177"/>
                    <a:pt x="3475" y="523"/>
                  </a:cubicBezTo>
                  <a:cubicBezTo>
                    <a:pt x="2022" y="1186"/>
                    <a:pt x="917" y="2434"/>
                    <a:pt x="412" y="3950"/>
                  </a:cubicBezTo>
                  <a:cubicBezTo>
                    <a:pt x="1" y="5197"/>
                    <a:pt x="33" y="6540"/>
                    <a:pt x="238" y="7835"/>
                  </a:cubicBezTo>
                  <a:cubicBezTo>
                    <a:pt x="506" y="9509"/>
                    <a:pt x="1217" y="11325"/>
                    <a:pt x="2780" y="11988"/>
                  </a:cubicBezTo>
                  <a:cubicBezTo>
                    <a:pt x="3294" y="12204"/>
                    <a:pt x="3847" y="12273"/>
                    <a:pt x="4406" y="12273"/>
                  </a:cubicBezTo>
                  <a:cubicBezTo>
                    <a:pt x="4707" y="12273"/>
                    <a:pt x="5009" y="12253"/>
                    <a:pt x="5307" y="12225"/>
                  </a:cubicBezTo>
                  <a:cubicBezTo>
                    <a:pt x="6492" y="12115"/>
                    <a:pt x="7708" y="11878"/>
                    <a:pt x="8624" y="11151"/>
                  </a:cubicBezTo>
                  <a:cubicBezTo>
                    <a:pt x="9950" y="10109"/>
                    <a:pt x="10408" y="8340"/>
                    <a:pt x="10771" y="6698"/>
                  </a:cubicBezTo>
                  <a:cubicBezTo>
                    <a:pt x="11008" y="5608"/>
                    <a:pt x="11261" y="4471"/>
                    <a:pt x="11024" y="3366"/>
                  </a:cubicBezTo>
                  <a:cubicBezTo>
                    <a:pt x="10552" y="1082"/>
                    <a:pt x="8253" y="1"/>
                    <a:pt x="6022" y="1"/>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2" name="Google Shape;2033;p46">
              <a:extLst>
                <a:ext uri="{FF2B5EF4-FFF2-40B4-BE49-F238E27FC236}">
                  <a16:creationId xmlns:a16="http://schemas.microsoft.com/office/drawing/2014/main" id="{B33259AA-A273-D271-EC4F-8CADFD7A304F}"/>
                </a:ext>
              </a:extLst>
            </p:cNvPr>
            <p:cNvSpPr/>
            <p:nvPr/>
          </p:nvSpPr>
          <p:spPr>
            <a:xfrm>
              <a:off x="5202592" y="2852797"/>
              <a:ext cx="222694" cy="173293"/>
            </a:xfrm>
            <a:custGeom>
              <a:avLst/>
              <a:gdLst/>
              <a:ahLst/>
              <a:cxnLst/>
              <a:rect l="l" t="t" r="r" b="b"/>
              <a:pathLst>
                <a:path w="5734" h="4462" extrusionOk="0">
                  <a:moveTo>
                    <a:pt x="2079" y="0"/>
                  </a:moveTo>
                  <a:cubicBezTo>
                    <a:pt x="1457" y="0"/>
                    <a:pt x="914" y="225"/>
                    <a:pt x="601" y="675"/>
                  </a:cubicBezTo>
                  <a:cubicBezTo>
                    <a:pt x="0" y="1560"/>
                    <a:pt x="522" y="2965"/>
                    <a:pt x="1753" y="3834"/>
                  </a:cubicBezTo>
                  <a:cubicBezTo>
                    <a:pt x="2366" y="4252"/>
                    <a:pt x="3039" y="4462"/>
                    <a:pt x="3639" y="4462"/>
                  </a:cubicBezTo>
                  <a:cubicBezTo>
                    <a:pt x="4261" y="4462"/>
                    <a:pt x="4804" y="4237"/>
                    <a:pt x="5117" y="3786"/>
                  </a:cubicBezTo>
                  <a:cubicBezTo>
                    <a:pt x="5733" y="2902"/>
                    <a:pt x="5212" y="1481"/>
                    <a:pt x="3964" y="628"/>
                  </a:cubicBezTo>
                  <a:cubicBezTo>
                    <a:pt x="3352" y="209"/>
                    <a:pt x="2679" y="0"/>
                    <a:pt x="2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3" name="Google Shape;2034;p46">
              <a:extLst>
                <a:ext uri="{FF2B5EF4-FFF2-40B4-BE49-F238E27FC236}">
                  <a16:creationId xmlns:a16="http://schemas.microsoft.com/office/drawing/2014/main" id="{5ABAD10E-6C18-2E3B-1145-93D8B2FFBB1A}"/>
                </a:ext>
              </a:extLst>
            </p:cNvPr>
            <p:cNvSpPr/>
            <p:nvPr/>
          </p:nvSpPr>
          <p:spPr>
            <a:xfrm>
              <a:off x="5315456" y="2950436"/>
              <a:ext cx="177293" cy="209218"/>
            </a:xfrm>
            <a:custGeom>
              <a:avLst/>
              <a:gdLst/>
              <a:ahLst/>
              <a:cxnLst/>
              <a:rect l="l" t="t" r="r" b="b"/>
              <a:pathLst>
                <a:path w="4565" h="5387" extrusionOk="0">
                  <a:moveTo>
                    <a:pt x="2642" y="1"/>
                  </a:moveTo>
                  <a:cubicBezTo>
                    <a:pt x="1722" y="1"/>
                    <a:pt x="770" y="885"/>
                    <a:pt x="411" y="2157"/>
                  </a:cubicBezTo>
                  <a:cubicBezTo>
                    <a:pt x="0" y="3626"/>
                    <a:pt x="506" y="5031"/>
                    <a:pt x="1532" y="5331"/>
                  </a:cubicBezTo>
                  <a:cubicBezTo>
                    <a:pt x="1660" y="5369"/>
                    <a:pt x="1791" y="5387"/>
                    <a:pt x="1922" y="5387"/>
                  </a:cubicBezTo>
                  <a:cubicBezTo>
                    <a:pt x="2842" y="5387"/>
                    <a:pt x="3794" y="4502"/>
                    <a:pt x="4154" y="3231"/>
                  </a:cubicBezTo>
                  <a:cubicBezTo>
                    <a:pt x="4564" y="1778"/>
                    <a:pt x="4059" y="357"/>
                    <a:pt x="3032" y="56"/>
                  </a:cubicBezTo>
                  <a:cubicBezTo>
                    <a:pt x="2904" y="19"/>
                    <a:pt x="2774" y="1"/>
                    <a:pt x="2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4" name="Google Shape;2035;p46">
              <a:extLst>
                <a:ext uri="{FF2B5EF4-FFF2-40B4-BE49-F238E27FC236}">
                  <a16:creationId xmlns:a16="http://schemas.microsoft.com/office/drawing/2014/main" id="{3AD24F3C-DBE4-7024-0E95-2F2768146765}"/>
                </a:ext>
              </a:extLst>
            </p:cNvPr>
            <p:cNvSpPr/>
            <p:nvPr/>
          </p:nvSpPr>
          <p:spPr>
            <a:xfrm>
              <a:off x="5322175" y="2947679"/>
              <a:ext cx="109832" cy="120901"/>
            </a:xfrm>
            <a:custGeom>
              <a:avLst/>
              <a:gdLst/>
              <a:ahLst/>
              <a:cxnLst/>
              <a:rect l="l" t="t" r="r" b="b"/>
              <a:pathLst>
                <a:path w="2828" h="3113" extrusionOk="0">
                  <a:moveTo>
                    <a:pt x="2714" y="1"/>
                  </a:moveTo>
                  <a:cubicBezTo>
                    <a:pt x="2493" y="1"/>
                    <a:pt x="497" y="72"/>
                    <a:pt x="17" y="3002"/>
                  </a:cubicBezTo>
                  <a:cubicBezTo>
                    <a:pt x="1" y="3049"/>
                    <a:pt x="48" y="3096"/>
                    <a:pt x="96" y="3112"/>
                  </a:cubicBezTo>
                  <a:cubicBezTo>
                    <a:pt x="143" y="3112"/>
                    <a:pt x="206" y="3081"/>
                    <a:pt x="206" y="3033"/>
                  </a:cubicBezTo>
                  <a:cubicBezTo>
                    <a:pt x="665" y="235"/>
                    <a:pt x="2515" y="191"/>
                    <a:pt x="2704" y="191"/>
                  </a:cubicBezTo>
                  <a:cubicBezTo>
                    <a:pt x="2710" y="191"/>
                    <a:pt x="2715" y="191"/>
                    <a:pt x="2717" y="191"/>
                  </a:cubicBezTo>
                  <a:cubicBezTo>
                    <a:pt x="2726" y="193"/>
                    <a:pt x="2734" y="194"/>
                    <a:pt x="2741" y="194"/>
                  </a:cubicBezTo>
                  <a:cubicBezTo>
                    <a:pt x="2792" y="194"/>
                    <a:pt x="2828" y="151"/>
                    <a:pt x="2828" y="96"/>
                  </a:cubicBezTo>
                  <a:cubicBezTo>
                    <a:pt x="2828" y="49"/>
                    <a:pt x="2780" y="1"/>
                    <a:pt x="2733" y="1"/>
                  </a:cubicBezTo>
                  <a:cubicBezTo>
                    <a:pt x="2732" y="1"/>
                    <a:pt x="2725" y="1"/>
                    <a:pt x="2714"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5" name="Google Shape;2036;p46">
              <a:extLst>
                <a:ext uri="{FF2B5EF4-FFF2-40B4-BE49-F238E27FC236}">
                  <a16:creationId xmlns:a16="http://schemas.microsoft.com/office/drawing/2014/main" id="{1E6D1863-8617-B2C2-28FC-25D8DAC68C25}"/>
                </a:ext>
              </a:extLst>
            </p:cNvPr>
            <p:cNvSpPr/>
            <p:nvPr/>
          </p:nvSpPr>
          <p:spPr>
            <a:xfrm>
              <a:off x="5206864" y="2929930"/>
              <a:ext cx="562561" cy="628468"/>
            </a:xfrm>
            <a:custGeom>
              <a:avLst/>
              <a:gdLst/>
              <a:ahLst/>
              <a:cxnLst/>
              <a:rect l="l" t="t" r="r" b="b"/>
              <a:pathLst>
                <a:path w="14485" h="16182" extrusionOk="0">
                  <a:moveTo>
                    <a:pt x="9922" y="0"/>
                  </a:moveTo>
                  <a:cubicBezTo>
                    <a:pt x="9027" y="0"/>
                    <a:pt x="7960" y="473"/>
                    <a:pt x="6760" y="1579"/>
                  </a:cubicBezTo>
                  <a:cubicBezTo>
                    <a:pt x="4707" y="4043"/>
                    <a:pt x="4549" y="8528"/>
                    <a:pt x="2212" y="10534"/>
                  </a:cubicBezTo>
                  <a:cubicBezTo>
                    <a:pt x="1375" y="11260"/>
                    <a:pt x="206" y="11765"/>
                    <a:pt x="1" y="13013"/>
                  </a:cubicBezTo>
                  <a:cubicBezTo>
                    <a:pt x="160" y="15330"/>
                    <a:pt x="1539" y="16182"/>
                    <a:pt x="3166" y="16182"/>
                  </a:cubicBezTo>
                  <a:cubicBezTo>
                    <a:pt x="4765" y="16182"/>
                    <a:pt x="6604" y="15357"/>
                    <a:pt x="7755" y="14292"/>
                  </a:cubicBezTo>
                  <a:cubicBezTo>
                    <a:pt x="14485" y="9750"/>
                    <a:pt x="13982" y="0"/>
                    <a:pt x="9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6" name="Google Shape;2037;p46">
              <a:extLst>
                <a:ext uri="{FF2B5EF4-FFF2-40B4-BE49-F238E27FC236}">
                  <a16:creationId xmlns:a16="http://schemas.microsoft.com/office/drawing/2014/main" id="{807D149F-5284-9BC1-59C4-32926C7FDB41}"/>
                </a:ext>
              </a:extLst>
            </p:cNvPr>
            <p:cNvSpPr/>
            <p:nvPr/>
          </p:nvSpPr>
          <p:spPr>
            <a:xfrm>
              <a:off x="5506190" y="2921463"/>
              <a:ext cx="201838" cy="152631"/>
            </a:xfrm>
            <a:custGeom>
              <a:avLst/>
              <a:gdLst/>
              <a:ahLst/>
              <a:cxnLst/>
              <a:rect l="l" t="t" r="r" b="b"/>
              <a:pathLst>
                <a:path w="5197" h="3930" extrusionOk="0">
                  <a:moveTo>
                    <a:pt x="21" y="691"/>
                  </a:moveTo>
                  <a:cubicBezTo>
                    <a:pt x="15" y="692"/>
                    <a:pt x="8" y="692"/>
                    <a:pt x="1" y="692"/>
                  </a:cubicBezTo>
                  <a:lnTo>
                    <a:pt x="1" y="708"/>
                  </a:lnTo>
                  <a:cubicBezTo>
                    <a:pt x="8" y="702"/>
                    <a:pt x="15" y="697"/>
                    <a:pt x="21" y="691"/>
                  </a:cubicBezTo>
                  <a:close/>
                  <a:moveTo>
                    <a:pt x="2077" y="1"/>
                  </a:moveTo>
                  <a:cubicBezTo>
                    <a:pt x="1338" y="1"/>
                    <a:pt x="580" y="259"/>
                    <a:pt x="21" y="691"/>
                  </a:cubicBezTo>
                  <a:lnTo>
                    <a:pt x="21" y="691"/>
                  </a:lnTo>
                  <a:cubicBezTo>
                    <a:pt x="65" y="691"/>
                    <a:pt x="108" y="690"/>
                    <a:pt x="151" y="690"/>
                  </a:cubicBezTo>
                  <a:cubicBezTo>
                    <a:pt x="810" y="690"/>
                    <a:pt x="1453" y="788"/>
                    <a:pt x="2070" y="1008"/>
                  </a:cubicBezTo>
                  <a:cubicBezTo>
                    <a:pt x="1217" y="1276"/>
                    <a:pt x="522" y="1876"/>
                    <a:pt x="159" y="2682"/>
                  </a:cubicBezTo>
                  <a:cubicBezTo>
                    <a:pt x="901" y="2287"/>
                    <a:pt x="1659" y="1924"/>
                    <a:pt x="2449" y="1592"/>
                  </a:cubicBezTo>
                  <a:lnTo>
                    <a:pt x="2449" y="1592"/>
                  </a:lnTo>
                  <a:cubicBezTo>
                    <a:pt x="2133" y="2255"/>
                    <a:pt x="2038" y="2998"/>
                    <a:pt x="2164" y="3708"/>
                  </a:cubicBezTo>
                  <a:lnTo>
                    <a:pt x="3064" y="1734"/>
                  </a:lnTo>
                  <a:cubicBezTo>
                    <a:pt x="3538" y="2050"/>
                    <a:pt x="3791" y="2619"/>
                    <a:pt x="4012" y="3140"/>
                  </a:cubicBezTo>
                  <a:cubicBezTo>
                    <a:pt x="4123" y="3392"/>
                    <a:pt x="4233" y="3661"/>
                    <a:pt x="4344" y="3929"/>
                  </a:cubicBezTo>
                  <a:cubicBezTo>
                    <a:pt x="4470" y="3266"/>
                    <a:pt x="4423" y="2571"/>
                    <a:pt x="4202" y="1940"/>
                  </a:cubicBezTo>
                  <a:lnTo>
                    <a:pt x="4202" y="1940"/>
                  </a:lnTo>
                  <a:cubicBezTo>
                    <a:pt x="4565" y="2350"/>
                    <a:pt x="4896" y="2777"/>
                    <a:pt x="5196" y="3234"/>
                  </a:cubicBezTo>
                  <a:cubicBezTo>
                    <a:pt x="5102" y="3077"/>
                    <a:pt x="5133" y="2587"/>
                    <a:pt x="5070" y="2382"/>
                  </a:cubicBezTo>
                  <a:cubicBezTo>
                    <a:pt x="4975" y="2082"/>
                    <a:pt x="4833" y="1782"/>
                    <a:pt x="4660" y="1513"/>
                  </a:cubicBezTo>
                  <a:cubicBezTo>
                    <a:pt x="4328" y="1008"/>
                    <a:pt x="3886" y="597"/>
                    <a:pt x="3365" y="313"/>
                  </a:cubicBezTo>
                  <a:cubicBezTo>
                    <a:pt x="2977" y="98"/>
                    <a:pt x="2531" y="1"/>
                    <a:pt x="2077" y="1"/>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7" name="Google Shape;2038;p46">
              <a:extLst>
                <a:ext uri="{FF2B5EF4-FFF2-40B4-BE49-F238E27FC236}">
                  <a16:creationId xmlns:a16="http://schemas.microsoft.com/office/drawing/2014/main" id="{D10709B7-6DFE-703D-06D7-980ED2BE7507}"/>
                </a:ext>
              </a:extLst>
            </p:cNvPr>
            <p:cNvSpPr/>
            <p:nvPr/>
          </p:nvSpPr>
          <p:spPr>
            <a:xfrm>
              <a:off x="5615365" y="2841611"/>
              <a:ext cx="47265" cy="115347"/>
            </a:xfrm>
            <a:custGeom>
              <a:avLst/>
              <a:gdLst/>
              <a:ahLst/>
              <a:cxnLst/>
              <a:rect l="l" t="t" r="r" b="b"/>
              <a:pathLst>
                <a:path w="1217" h="2970" extrusionOk="0">
                  <a:moveTo>
                    <a:pt x="569" y="0"/>
                  </a:moveTo>
                  <a:cubicBezTo>
                    <a:pt x="364" y="0"/>
                    <a:pt x="222" y="221"/>
                    <a:pt x="301" y="426"/>
                  </a:cubicBezTo>
                  <a:cubicBezTo>
                    <a:pt x="569" y="1106"/>
                    <a:pt x="459" y="1879"/>
                    <a:pt x="1" y="2448"/>
                  </a:cubicBezTo>
                  <a:cubicBezTo>
                    <a:pt x="111" y="2637"/>
                    <a:pt x="459" y="2843"/>
                    <a:pt x="664" y="2953"/>
                  </a:cubicBezTo>
                  <a:lnTo>
                    <a:pt x="664" y="2969"/>
                  </a:lnTo>
                  <a:cubicBezTo>
                    <a:pt x="917" y="2053"/>
                    <a:pt x="1217" y="1121"/>
                    <a:pt x="980" y="221"/>
                  </a:cubicBezTo>
                  <a:cubicBezTo>
                    <a:pt x="948" y="95"/>
                    <a:pt x="822" y="0"/>
                    <a:pt x="680" y="0"/>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8" name="Google Shape;2039;p46">
              <a:extLst>
                <a:ext uri="{FF2B5EF4-FFF2-40B4-BE49-F238E27FC236}">
                  <a16:creationId xmlns:a16="http://schemas.microsoft.com/office/drawing/2014/main" id="{247FEC6F-076D-14AB-FB6A-F139BE9E9CB1}"/>
                </a:ext>
              </a:extLst>
            </p:cNvPr>
            <p:cNvSpPr/>
            <p:nvPr/>
          </p:nvSpPr>
          <p:spPr>
            <a:xfrm>
              <a:off x="5457138" y="3031142"/>
              <a:ext cx="79267" cy="77403"/>
            </a:xfrm>
            <a:custGeom>
              <a:avLst/>
              <a:gdLst/>
              <a:ahLst/>
              <a:cxnLst/>
              <a:rect l="l" t="t" r="r" b="b"/>
              <a:pathLst>
                <a:path w="2041" h="1993" extrusionOk="0">
                  <a:moveTo>
                    <a:pt x="750" y="1"/>
                  </a:moveTo>
                  <a:cubicBezTo>
                    <a:pt x="720" y="1"/>
                    <a:pt x="691" y="6"/>
                    <a:pt x="664" y="16"/>
                  </a:cubicBezTo>
                  <a:cubicBezTo>
                    <a:pt x="0" y="268"/>
                    <a:pt x="616" y="1453"/>
                    <a:pt x="806" y="1642"/>
                  </a:cubicBezTo>
                  <a:lnTo>
                    <a:pt x="790" y="1642"/>
                  </a:lnTo>
                  <a:cubicBezTo>
                    <a:pt x="933" y="1853"/>
                    <a:pt x="1239" y="1993"/>
                    <a:pt x="1505" y="1993"/>
                  </a:cubicBezTo>
                  <a:cubicBezTo>
                    <a:pt x="1796" y="1993"/>
                    <a:pt x="2040" y="1826"/>
                    <a:pt x="1974" y="1405"/>
                  </a:cubicBezTo>
                  <a:cubicBezTo>
                    <a:pt x="1915" y="1021"/>
                    <a:pt x="1192" y="1"/>
                    <a:pt x="7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9" name="Google Shape;2040;p46">
              <a:extLst>
                <a:ext uri="{FF2B5EF4-FFF2-40B4-BE49-F238E27FC236}">
                  <a16:creationId xmlns:a16="http://schemas.microsoft.com/office/drawing/2014/main" id="{6E85CDBC-3C43-56D0-7E4C-88B24D450810}"/>
                </a:ext>
              </a:extLst>
            </p:cNvPr>
            <p:cNvSpPr/>
            <p:nvPr/>
          </p:nvSpPr>
          <p:spPr>
            <a:xfrm>
              <a:off x="5047395" y="2951252"/>
              <a:ext cx="173642" cy="210655"/>
            </a:xfrm>
            <a:custGeom>
              <a:avLst/>
              <a:gdLst/>
              <a:ahLst/>
              <a:cxnLst/>
              <a:rect l="l" t="t" r="r" b="b"/>
              <a:pathLst>
                <a:path w="4471" h="5424" extrusionOk="0">
                  <a:moveTo>
                    <a:pt x="2528" y="1"/>
                  </a:moveTo>
                  <a:cubicBezTo>
                    <a:pt x="1571" y="1"/>
                    <a:pt x="631" y="941"/>
                    <a:pt x="333" y="2278"/>
                  </a:cubicBezTo>
                  <a:cubicBezTo>
                    <a:pt x="1" y="3762"/>
                    <a:pt x="585" y="5152"/>
                    <a:pt x="1628" y="5389"/>
                  </a:cubicBezTo>
                  <a:cubicBezTo>
                    <a:pt x="1730" y="5412"/>
                    <a:pt x="1833" y="5424"/>
                    <a:pt x="1936" y="5424"/>
                  </a:cubicBezTo>
                  <a:cubicBezTo>
                    <a:pt x="2885" y="5424"/>
                    <a:pt x="3839" y="4470"/>
                    <a:pt x="4139" y="3131"/>
                  </a:cubicBezTo>
                  <a:cubicBezTo>
                    <a:pt x="4470" y="1662"/>
                    <a:pt x="3886" y="272"/>
                    <a:pt x="2844" y="35"/>
                  </a:cubicBezTo>
                  <a:cubicBezTo>
                    <a:pt x="2739" y="12"/>
                    <a:pt x="2633" y="1"/>
                    <a:pt x="25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0" name="Google Shape;2041;p46">
              <a:extLst>
                <a:ext uri="{FF2B5EF4-FFF2-40B4-BE49-F238E27FC236}">
                  <a16:creationId xmlns:a16="http://schemas.microsoft.com/office/drawing/2014/main" id="{CBBE2E4A-914E-A49B-04F8-35173A51C8E4}"/>
                </a:ext>
              </a:extLst>
            </p:cNvPr>
            <p:cNvSpPr/>
            <p:nvPr/>
          </p:nvSpPr>
          <p:spPr>
            <a:xfrm>
              <a:off x="4916782" y="3006092"/>
              <a:ext cx="185255" cy="205256"/>
            </a:xfrm>
            <a:custGeom>
              <a:avLst/>
              <a:gdLst/>
              <a:ahLst/>
              <a:cxnLst/>
              <a:rect l="l" t="t" r="r" b="b"/>
              <a:pathLst>
                <a:path w="4770" h="5285" extrusionOk="0">
                  <a:moveTo>
                    <a:pt x="1869" y="1"/>
                  </a:moveTo>
                  <a:cubicBezTo>
                    <a:pt x="1683" y="1"/>
                    <a:pt x="1500" y="35"/>
                    <a:pt x="1327" y="108"/>
                  </a:cubicBezTo>
                  <a:cubicBezTo>
                    <a:pt x="332" y="534"/>
                    <a:pt x="0" y="2003"/>
                    <a:pt x="584" y="3393"/>
                  </a:cubicBezTo>
                  <a:cubicBezTo>
                    <a:pt x="1065" y="4537"/>
                    <a:pt x="2017" y="5285"/>
                    <a:pt x="2893" y="5285"/>
                  </a:cubicBezTo>
                  <a:cubicBezTo>
                    <a:pt x="3082" y="5285"/>
                    <a:pt x="3267" y="5250"/>
                    <a:pt x="3443" y="5177"/>
                  </a:cubicBezTo>
                  <a:cubicBezTo>
                    <a:pt x="4422" y="4751"/>
                    <a:pt x="4769" y="3282"/>
                    <a:pt x="4169" y="1892"/>
                  </a:cubicBezTo>
                  <a:cubicBezTo>
                    <a:pt x="3688" y="749"/>
                    <a:pt x="2737" y="1"/>
                    <a:pt x="1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1" name="Google Shape;2042;p46">
              <a:extLst>
                <a:ext uri="{FF2B5EF4-FFF2-40B4-BE49-F238E27FC236}">
                  <a16:creationId xmlns:a16="http://schemas.microsoft.com/office/drawing/2014/main" id="{7D05F1E6-1632-EFA9-4934-352201DCE522}"/>
                </a:ext>
              </a:extLst>
            </p:cNvPr>
            <p:cNvSpPr/>
            <p:nvPr/>
          </p:nvSpPr>
          <p:spPr>
            <a:xfrm>
              <a:off x="5015858" y="3010092"/>
              <a:ext cx="103968" cy="162147"/>
            </a:xfrm>
            <a:custGeom>
              <a:avLst/>
              <a:gdLst/>
              <a:ahLst/>
              <a:cxnLst/>
              <a:rect l="l" t="t" r="r" b="b"/>
              <a:pathLst>
                <a:path w="2677" h="4175" extrusionOk="0">
                  <a:moveTo>
                    <a:pt x="137" y="1"/>
                  </a:moveTo>
                  <a:cubicBezTo>
                    <a:pt x="45" y="1"/>
                    <a:pt x="0" y="137"/>
                    <a:pt x="86" y="194"/>
                  </a:cubicBezTo>
                  <a:cubicBezTo>
                    <a:pt x="118" y="194"/>
                    <a:pt x="2455" y="1332"/>
                    <a:pt x="1666" y="4048"/>
                  </a:cubicBezTo>
                  <a:cubicBezTo>
                    <a:pt x="1650" y="4095"/>
                    <a:pt x="1681" y="4158"/>
                    <a:pt x="1745" y="4174"/>
                  </a:cubicBezTo>
                  <a:lnTo>
                    <a:pt x="1760" y="4174"/>
                  </a:lnTo>
                  <a:cubicBezTo>
                    <a:pt x="1808" y="4174"/>
                    <a:pt x="1839" y="4143"/>
                    <a:pt x="1855" y="4111"/>
                  </a:cubicBezTo>
                  <a:cubicBezTo>
                    <a:pt x="2676" y="1221"/>
                    <a:pt x="197" y="21"/>
                    <a:pt x="165" y="5"/>
                  </a:cubicBezTo>
                  <a:cubicBezTo>
                    <a:pt x="156" y="2"/>
                    <a:pt x="146" y="1"/>
                    <a:pt x="13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2" name="Google Shape;2043;p46">
              <a:extLst>
                <a:ext uri="{FF2B5EF4-FFF2-40B4-BE49-F238E27FC236}">
                  <a16:creationId xmlns:a16="http://schemas.microsoft.com/office/drawing/2014/main" id="{8518D7B8-42F3-91AD-18FA-6D9CD5963847}"/>
                </a:ext>
              </a:extLst>
            </p:cNvPr>
            <p:cNvSpPr/>
            <p:nvPr/>
          </p:nvSpPr>
          <p:spPr>
            <a:xfrm>
              <a:off x="5116721" y="3056814"/>
              <a:ext cx="189566" cy="200130"/>
            </a:xfrm>
            <a:custGeom>
              <a:avLst/>
              <a:gdLst/>
              <a:ahLst/>
              <a:cxnLst/>
              <a:rect l="l" t="t" r="r" b="b"/>
              <a:pathLst>
                <a:path w="4881" h="5153" extrusionOk="0">
                  <a:moveTo>
                    <a:pt x="3083" y="0"/>
                  </a:moveTo>
                  <a:cubicBezTo>
                    <a:pt x="2262" y="0"/>
                    <a:pt x="1333" y="604"/>
                    <a:pt x="759" y="1597"/>
                  </a:cubicBezTo>
                  <a:cubicBezTo>
                    <a:pt x="0" y="2924"/>
                    <a:pt x="143" y="4424"/>
                    <a:pt x="1074" y="4961"/>
                  </a:cubicBezTo>
                  <a:cubicBezTo>
                    <a:pt x="1300" y="5091"/>
                    <a:pt x="1551" y="5152"/>
                    <a:pt x="1813" y="5152"/>
                  </a:cubicBezTo>
                  <a:cubicBezTo>
                    <a:pt x="2634" y="5152"/>
                    <a:pt x="3560" y="4549"/>
                    <a:pt x="4122" y="3555"/>
                  </a:cubicBezTo>
                  <a:cubicBezTo>
                    <a:pt x="4880" y="2229"/>
                    <a:pt x="4738" y="744"/>
                    <a:pt x="3822" y="192"/>
                  </a:cubicBezTo>
                  <a:cubicBezTo>
                    <a:pt x="3597" y="62"/>
                    <a:pt x="3345" y="0"/>
                    <a:pt x="3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3" name="Google Shape;2044;p46">
              <a:extLst>
                <a:ext uri="{FF2B5EF4-FFF2-40B4-BE49-F238E27FC236}">
                  <a16:creationId xmlns:a16="http://schemas.microsoft.com/office/drawing/2014/main" id="{C12351F7-8E44-F257-A763-296EA7D69F9C}"/>
                </a:ext>
              </a:extLst>
            </p:cNvPr>
            <p:cNvSpPr/>
            <p:nvPr/>
          </p:nvSpPr>
          <p:spPr>
            <a:xfrm>
              <a:off x="5122857" y="3054873"/>
              <a:ext cx="104318" cy="146806"/>
            </a:xfrm>
            <a:custGeom>
              <a:avLst/>
              <a:gdLst/>
              <a:ahLst/>
              <a:cxnLst/>
              <a:rect l="l" t="t" r="r" b="b"/>
              <a:pathLst>
                <a:path w="2686" h="3780" extrusionOk="0">
                  <a:moveTo>
                    <a:pt x="2569" y="1"/>
                  </a:moveTo>
                  <a:cubicBezTo>
                    <a:pt x="2560" y="1"/>
                    <a:pt x="2551" y="2"/>
                    <a:pt x="2543" y="5"/>
                  </a:cubicBezTo>
                  <a:cubicBezTo>
                    <a:pt x="2527" y="5"/>
                    <a:pt x="0" y="747"/>
                    <a:pt x="32" y="3684"/>
                  </a:cubicBezTo>
                  <a:cubicBezTo>
                    <a:pt x="32" y="3748"/>
                    <a:pt x="79" y="3779"/>
                    <a:pt x="127" y="3779"/>
                  </a:cubicBezTo>
                  <a:cubicBezTo>
                    <a:pt x="190" y="3779"/>
                    <a:pt x="237" y="3748"/>
                    <a:pt x="237" y="3684"/>
                  </a:cubicBezTo>
                  <a:cubicBezTo>
                    <a:pt x="206" y="905"/>
                    <a:pt x="2496" y="226"/>
                    <a:pt x="2606" y="194"/>
                  </a:cubicBezTo>
                  <a:cubicBezTo>
                    <a:pt x="2654" y="179"/>
                    <a:pt x="2685" y="115"/>
                    <a:pt x="2669" y="68"/>
                  </a:cubicBezTo>
                  <a:cubicBezTo>
                    <a:pt x="2656" y="29"/>
                    <a:pt x="2611" y="1"/>
                    <a:pt x="256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4" name="Google Shape;2045;p46">
              <a:extLst>
                <a:ext uri="{FF2B5EF4-FFF2-40B4-BE49-F238E27FC236}">
                  <a16:creationId xmlns:a16="http://schemas.microsoft.com/office/drawing/2014/main" id="{966AB4F6-138E-054E-3426-568ACA730FC9}"/>
                </a:ext>
              </a:extLst>
            </p:cNvPr>
            <p:cNvSpPr/>
            <p:nvPr/>
          </p:nvSpPr>
          <p:spPr>
            <a:xfrm>
              <a:off x="4744418" y="2838698"/>
              <a:ext cx="796169" cy="593592"/>
            </a:xfrm>
            <a:custGeom>
              <a:avLst/>
              <a:gdLst/>
              <a:ahLst/>
              <a:cxnLst/>
              <a:rect l="l" t="t" r="r" b="b"/>
              <a:pathLst>
                <a:path w="20500" h="15284" extrusionOk="0">
                  <a:moveTo>
                    <a:pt x="6753" y="1"/>
                  </a:moveTo>
                  <a:cubicBezTo>
                    <a:pt x="4714" y="1"/>
                    <a:pt x="2460" y="749"/>
                    <a:pt x="0" y="2586"/>
                  </a:cubicBezTo>
                  <a:lnTo>
                    <a:pt x="1722" y="3644"/>
                  </a:lnTo>
                  <a:cubicBezTo>
                    <a:pt x="1722" y="3644"/>
                    <a:pt x="3910" y="2040"/>
                    <a:pt x="6788" y="2040"/>
                  </a:cubicBezTo>
                  <a:cubicBezTo>
                    <a:pt x="10326" y="2040"/>
                    <a:pt x="14905" y="4466"/>
                    <a:pt x="17735" y="15283"/>
                  </a:cubicBezTo>
                  <a:lnTo>
                    <a:pt x="20499" y="14351"/>
                  </a:lnTo>
                  <a:cubicBezTo>
                    <a:pt x="20499" y="14351"/>
                    <a:pt x="15684" y="1"/>
                    <a:pt x="67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5" name="Google Shape;2046;p46">
              <a:extLst>
                <a:ext uri="{FF2B5EF4-FFF2-40B4-BE49-F238E27FC236}">
                  <a16:creationId xmlns:a16="http://schemas.microsoft.com/office/drawing/2014/main" id="{6C1D4649-2373-3EFC-BCC0-17B312DFB979}"/>
                </a:ext>
              </a:extLst>
            </p:cNvPr>
            <p:cNvSpPr/>
            <p:nvPr/>
          </p:nvSpPr>
          <p:spPr>
            <a:xfrm>
              <a:off x="4056826" y="3157328"/>
              <a:ext cx="229452" cy="63849"/>
            </a:xfrm>
            <a:custGeom>
              <a:avLst/>
              <a:gdLst/>
              <a:ahLst/>
              <a:cxnLst/>
              <a:rect l="l" t="t" r="r" b="b"/>
              <a:pathLst>
                <a:path w="5908" h="1644" extrusionOk="0">
                  <a:moveTo>
                    <a:pt x="3720" y="1"/>
                  </a:moveTo>
                  <a:cubicBezTo>
                    <a:pt x="2351" y="1"/>
                    <a:pt x="1006" y="536"/>
                    <a:pt x="1" y="1552"/>
                  </a:cubicBezTo>
                  <a:cubicBezTo>
                    <a:pt x="466" y="1610"/>
                    <a:pt x="969" y="1644"/>
                    <a:pt x="1487" y="1644"/>
                  </a:cubicBezTo>
                  <a:cubicBezTo>
                    <a:pt x="3061" y="1644"/>
                    <a:pt x="4766" y="1334"/>
                    <a:pt x="5907" y="478"/>
                  </a:cubicBezTo>
                  <a:cubicBezTo>
                    <a:pt x="5204" y="157"/>
                    <a:pt x="4458" y="1"/>
                    <a:pt x="3720"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6" name="Google Shape;2047;p46">
              <a:extLst>
                <a:ext uri="{FF2B5EF4-FFF2-40B4-BE49-F238E27FC236}">
                  <a16:creationId xmlns:a16="http://schemas.microsoft.com/office/drawing/2014/main" id="{EC18F127-9030-B53D-F871-EB391358319D}"/>
                </a:ext>
              </a:extLst>
            </p:cNvPr>
            <p:cNvSpPr/>
            <p:nvPr/>
          </p:nvSpPr>
          <p:spPr>
            <a:xfrm>
              <a:off x="4248959" y="3170572"/>
              <a:ext cx="250774" cy="107774"/>
            </a:xfrm>
            <a:custGeom>
              <a:avLst/>
              <a:gdLst/>
              <a:ahLst/>
              <a:cxnLst/>
              <a:rect l="l" t="t" r="r" b="b"/>
              <a:pathLst>
                <a:path w="6457" h="2775" extrusionOk="0">
                  <a:moveTo>
                    <a:pt x="1094" y="1"/>
                  </a:moveTo>
                  <a:cubicBezTo>
                    <a:pt x="784" y="1"/>
                    <a:pt x="461" y="40"/>
                    <a:pt x="139" y="137"/>
                  </a:cubicBezTo>
                  <a:cubicBezTo>
                    <a:pt x="1" y="151"/>
                    <a:pt x="44" y="322"/>
                    <a:pt x="142" y="322"/>
                  </a:cubicBezTo>
                  <a:cubicBezTo>
                    <a:pt x="156" y="322"/>
                    <a:pt x="171" y="318"/>
                    <a:pt x="187" y="311"/>
                  </a:cubicBezTo>
                  <a:cubicBezTo>
                    <a:pt x="483" y="227"/>
                    <a:pt x="780" y="192"/>
                    <a:pt x="1067" y="192"/>
                  </a:cubicBezTo>
                  <a:cubicBezTo>
                    <a:pt x="1697" y="192"/>
                    <a:pt x="2279" y="358"/>
                    <a:pt x="2713" y="532"/>
                  </a:cubicBezTo>
                  <a:cubicBezTo>
                    <a:pt x="3503" y="879"/>
                    <a:pt x="4261" y="1321"/>
                    <a:pt x="4972" y="1858"/>
                  </a:cubicBezTo>
                  <a:lnTo>
                    <a:pt x="6282" y="2758"/>
                  </a:lnTo>
                  <a:cubicBezTo>
                    <a:pt x="6298" y="2774"/>
                    <a:pt x="6314" y="2774"/>
                    <a:pt x="6346" y="2774"/>
                  </a:cubicBezTo>
                  <a:cubicBezTo>
                    <a:pt x="6377" y="2774"/>
                    <a:pt x="6409" y="2774"/>
                    <a:pt x="6425" y="2743"/>
                  </a:cubicBezTo>
                  <a:cubicBezTo>
                    <a:pt x="6456" y="2695"/>
                    <a:pt x="6440" y="2632"/>
                    <a:pt x="6393" y="2601"/>
                  </a:cubicBezTo>
                  <a:lnTo>
                    <a:pt x="5082" y="1700"/>
                  </a:lnTo>
                  <a:cubicBezTo>
                    <a:pt x="4356" y="1163"/>
                    <a:pt x="3598" y="705"/>
                    <a:pt x="2777" y="342"/>
                  </a:cubicBezTo>
                  <a:cubicBezTo>
                    <a:pt x="2339" y="171"/>
                    <a:pt x="1742" y="1"/>
                    <a:pt x="1094"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7" name="Google Shape;2048;p46">
              <a:extLst>
                <a:ext uri="{FF2B5EF4-FFF2-40B4-BE49-F238E27FC236}">
                  <a16:creationId xmlns:a16="http://schemas.microsoft.com/office/drawing/2014/main" id="{7ED1D024-1CB7-9BDE-E9AA-638CA4402443}"/>
                </a:ext>
              </a:extLst>
            </p:cNvPr>
            <p:cNvSpPr/>
            <p:nvPr/>
          </p:nvSpPr>
          <p:spPr>
            <a:xfrm>
              <a:off x="3331445" y="2840291"/>
              <a:ext cx="1284162" cy="510014"/>
            </a:xfrm>
            <a:custGeom>
              <a:avLst/>
              <a:gdLst/>
              <a:ahLst/>
              <a:cxnLst/>
              <a:rect l="l" t="t" r="r" b="b"/>
              <a:pathLst>
                <a:path w="33065" h="13132" extrusionOk="0">
                  <a:moveTo>
                    <a:pt x="13736" y="1"/>
                  </a:moveTo>
                  <a:cubicBezTo>
                    <a:pt x="10893" y="1"/>
                    <a:pt x="8259" y="2156"/>
                    <a:pt x="5128" y="7993"/>
                  </a:cubicBezTo>
                  <a:cubicBezTo>
                    <a:pt x="3580" y="9667"/>
                    <a:pt x="801" y="10299"/>
                    <a:pt x="27" y="12621"/>
                  </a:cubicBezTo>
                  <a:cubicBezTo>
                    <a:pt x="0" y="12993"/>
                    <a:pt x="248" y="13131"/>
                    <a:pt x="655" y="13131"/>
                  </a:cubicBezTo>
                  <a:cubicBezTo>
                    <a:pt x="1825" y="13131"/>
                    <a:pt x="4310" y="11987"/>
                    <a:pt x="5346" y="11987"/>
                  </a:cubicBezTo>
                  <a:cubicBezTo>
                    <a:pt x="5445" y="11987"/>
                    <a:pt x="5531" y="11997"/>
                    <a:pt x="5602" y="12020"/>
                  </a:cubicBezTo>
                  <a:cubicBezTo>
                    <a:pt x="7796" y="12212"/>
                    <a:pt x="9527" y="12832"/>
                    <a:pt x="11032" y="12832"/>
                  </a:cubicBezTo>
                  <a:cubicBezTo>
                    <a:pt x="12637" y="12832"/>
                    <a:pt x="13984" y="12127"/>
                    <a:pt x="15362" y="9446"/>
                  </a:cubicBezTo>
                  <a:cubicBezTo>
                    <a:pt x="16733" y="7720"/>
                    <a:pt x="18718" y="7053"/>
                    <a:pt x="20793" y="7053"/>
                  </a:cubicBezTo>
                  <a:cubicBezTo>
                    <a:pt x="22780" y="7053"/>
                    <a:pt x="24851" y="7665"/>
                    <a:pt x="26543" y="8546"/>
                  </a:cubicBezTo>
                  <a:cubicBezTo>
                    <a:pt x="28564" y="9352"/>
                    <a:pt x="30380" y="11057"/>
                    <a:pt x="32465" y="11515"/>
                  </a:cubicBezTo>
                  <a:cubicBezTo>
                    <a:pt x="33065" y="10868"/>
                    <a:pt x="32465" y="9699"/>
                    <a:pt x="31817" y="9273"/>
                  </a:cubicBezTo>
                  <a:cubicBezTo>
                    <a:pt x="31407" y="9004"/>
                    <a:pt x="30949" y="9052"/>
                    <a:pt x="30459" y="8957"/>
                  </a:cubicBezTo>
                  <a:cubicBezTo>
                    <a:pt x="28864" y="8657"/>
                    <a:pt x="27395" y="7551"/>
                    <a:pt x="26085" y="6651"/>
                  </a:cubicBezTo>
                  <a:lnTo>
                    <a:pt x="26085" y="6667"/>
                  </a:lnTo>
                  <a:cubicBezTo>
                    <a:pt x="20857" y="3101"/>
                    <a:pt x="17146" y="1"/>
                    <a:pt x="13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8" name="Google Shape;2049;p46">
              <a:extLst>
                <a:ext uri="{FF2B5EF4-FFF2-40B4-BE49-F238E27FC236}">
                  <a16:creationId xmlns:a16="http://schemas.microsoft.com/office/drawing/2014/main" id="{230B0656-A8B6-DF7F-8110-55C83AFBA055}"/>
                </a:ext>
              </a:extLst>
            </p:cNvPr>
            <p:cNvSpPr/>
            <p:nvPr/>
          </p:nvSpPr>
          <p:spPr>
            <a:xfrm>
              <a:off x="3360690" y="2976458"/>
              <a:ext cx="1047292" cy="360762"/>
            </a:xfrm>
            <a:custGeom>
              <a:avLst/>
              <a:gdLst/>
              <a:ahLst/>
              <a:cxnLst/>
              <a:rect l="l" t="t" r="r" b="b"/>
              <a:pathLst>
                <a:path w="26966" h="9289" extrusionOk="0">
                  <a:moveTo>
                    <a:pt x="16554" y="1"/>
                  </a:moveTo>
                  <a:cubicBezTo>
                    <a:pt x="14218" y="1"/>
                    <a:pt x="11815" y="1046"/>
                    <a:pt x="9034" y="3256"/>
                  </a:cubicBezTo>
                  <a:cubicBezTo>
                    <a:pt x="8418" y="3745"/>
                    <a:pt x="7818" y="4266"/>
                    <a:pt x="7233" y="4756"/>
                  </a:cubicBezTo>
                  <a:cubicBezTo>
                    <a:pt x="5702" y="6067"/>
                    <a:pt x="4122" y="7409"/>
                    <a:pt x="2322" y="8325"/>
                  </a:cubicBezTo>
                  <a:cubicBezTo>
                    <a:pt x="1643" y="8704"/>
                    <a:pt x="901" y="8957"/>
                    <a:pt x="127" y="9083"/>
                  </a:cubicBezTo>
                  <a:cubicBezTo>
                    <a:pt x="0" y="9099"/>
                    <a:pt x="0" y="9288"/>
                    <a:pt x="143" y="9288"/>
                  </a:cubicBezTo>
                  <a:lnTo>
                    <a:pt x="158" y="9288"/>
                  </a:lnTo>
                  <a:cubicBezTo>
                    <a:pt x="948" y="9162"/>
                    <a:pt x="1722" y="8893"/>
                    <a:pt x="2433" y="8514"/>
                  </a:cubicBezTo>
                  <a:cubicBezTo>
                    <a:pt x="4249" y="7567"/>
                    <a:pt x="5828" y="6225"/>
                    <a:pt x="7360" y="4914"/>
                  </a:cubicBezTo>
                  <a:cubicBezTo>
                    <a:pt x="7944" y="4408"/>
                    <a:pt x="8560" y="3903"/>
                    <a:pt x="9160" y="3414"/>
                  </a:cubicBezTo>
                  <a:cubicBezTo>
                    <a:pt x="11908" y="1221"/>
                    <a:pt x="14264" y="206"/>
                    <a:pt x="16552" y="206"/>
                  </a:cubicBezTo>
                  <a:cubicBezTo>
                    <a:pt x="16604" y="206"/>
                    <a:pt x="16657" y="207"/>
                    <a:pt x="16709" y="208"/>
                  </a:cubicBezTo>
                  <a:cubicBezTo>
                    <a:pt x="18114" y="223"/>
                    <a:pt x="19615" y="650"/>
                    <a:pt x="21431" y="1534"/>
                  </a:cubicBezTo>
                  <a:cubicBezTo>
                    <a:pt x="23342" y="2466"/>
                    <a:pt x="25142" y="3650"/>
                    <a:pt x="26753" y="5024"/>
                  </a:cubicBezTo>
                  <a:cubicBezTo>
                    <a:pt x="26777" y="5045"/>
                    <a:pt x="26802" y="5054"/>
                    <a:pt x="26825" y="5054"/>
                  </a:cubicBezTo>
                  <a:cubicBezTo>
                    <a:pt x="26908" y="5054"/>
                    <a:pt x="26966" y="4944"/>
                    <a:pt x="26879" y="4882"/>
                  </a:cubicBezTo>
                  <a:cubicBezTo>
                    <a:pt x="25253" y="3477"/>
                    <a:pt x="23437" y="2292"/>
                    <a:pt x="21510" y="1361"/>
                  </a:cubicBezTo>
                  <a:cubicBezTo>
                    <a:pt x="19678" y="460"/>
                    <a:pt x="18146" y="34"/>
                    <a:pt x="16709" y="2"/>
                  </a:cubicBezTo>
                  <a:cubicBezTo>
                    <a:pt x="16657" y="1"/>
                    <a:pt x="16605" y="1"/>
                    <a:pt x="165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9" name="Google Shape;2050;p46">
              <a:extLst>
                <a:ext uri="{FF2B5EF4-FFF2-40B4-BE49-F238E27FC236}">
                  <a16:creationId xmlns:a16="http://schemas.microsoft.com/office/drawing/2014/main" id="{D0024202-301E-C0F9-23AF-45F590E480EE}"/>
                </a:ext>
              </a:extLst>
            </p:cNvPr>
            <p:cNvSpPr/>
            <p:nvPr/>
          </p:nvSpPr>
          <p:spPr>
            <a:xfrm>
              <a:off x="3413782" y="3211197"/>
              <a:ext cx="181255" cy="74490"/>
            </a:xfrm>
            <a:custGeom>
              <a:avLst/>
              <a:gdLst/>
              <a:ahLst/>
              <a:cxnLst/>
              <a:rect l="l" t="t" r="r" b="b"/>
              <a:pathLst>
                <a:path w="4667" h="1918" extrusionOk="0">
                  <a:moveTo>
                    <a:pt x="4370" y="1"/>
                  </a:moveTo>
                  <a:cubicBezTo>
                    <a:pt x="4358" y="1"/>
                    <a:pt x="4346" y="3"/>
                    <a:pt x="4335" y="7"/>
                  </a:cubicBezTo>
                  <a:lnTo>
                    <a:pt x="118" y="1333"/>
                  </a:lnTo>
                  <a:cubicBezTo>
                    <a:pt x="1" y="1363"/>
                    <a:pt x="33" y="1542"/>
                    <a:pt x="152" y="1542"/>
                  </a:cubicBezTo>
                  <a:cubicBezTo>
                    <a:pt x="161" y="1542"/>
                    <a:pt x="171" y="1541"/>
                    <a:pt x="181" y="1539"/>
                  </a:cubicBezTo>
                  <a:lnTo>
                    <a:pt x="4303" y="228"/>
                  </a:lnTo>
                  <a:lnTo>
                    <a:pt x="4303" y="228"/>
                  </a:lnTo>
                  <a:cubicBezTo>
                    <a:pt x="4429" y="765"/>
                    <a:pt x="4287" y="1333"/>
                    <a:pt x="3956" y="1760"/>
                  </a:cubicBezTo>
                  <a:cubicBezTo>
                    <a:pt x="3908" y="1807"/>
                    <a:pt x="3924" y="1870"/>
                    <a:pt x="3971" y="1902"/>
                  </a:cubicBezTo>
                  <a:cubicBezTo>
                    <a:pt x="3987" y="1918"/>
                    <a:pt x="4003" y="1918"/>
                    <a:pt x="4035" y="1918"/>
                  </a:cubicBezTo>
                  <a:cubicBezTo>
                    <a:pt x="4050" y="1918"/>
                    <a:pt x="4082" y="1902"/>
                    <a:pt x="4098" y="1886"/>
                  </a:cubicBezTo>
                  <a:cubicBezTo>
                    <a:pt x="4666" y="1207"/>
                    <a:pt x="4571" y="307"/>
                    <a:pt x="4445" y="54"/>
                  </a:cubicBezTo>
                  <a:cubicBezTo>
                    <a:pt x="4433" y="19"/>
                    <a:pt x="4404" y="1"/>
                    <a:pt x="4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0" name="Google Shape;2051;p46">
              <a:extLst>
                <a:ext uri="{FF2B5EF4-FFF2-40B4-BE49-F238E27FC236}">
                  <a16:creationId xmlns:a16="http://schemas.microsoft.com/office/drawing/2014/main" id="{F6B87619-774B-A44C-BEB1-D1D2EA6DCF7A}"/>
                </a:ext>
              </a:extLst>
            </p:cNvPr>
            <p:cNvSpPr/>
            <p:nvPr/>
          </p:nvSpPr>
          <p:spPr>
            <a:xfrm>
              <a:off x="3552046" y="3131695"/>
              <a:ext cx="155233" cy="153991"/>
            </a:xfrm>
            <a:custGeom>
              <a:avLst/>
              <a:gdLst/>
              <a:ahLst/>
              <a:cxnLst/>
              <a:rect l="l" t="t" r="r" b="b"/>
              <a:pathLst>
                <a:path w="3997" h="3965" extrusionOk="0">
                  <a:moveTo>
                    <a:pt x="3207" y="1"/>
                  </a:moveTo>
                  <a:lnTo>
                    <a:pt x="95" y="554"/>
                  </a:lnTo>
                  <a:cubicBezTo>
                    <a:pt x="32" y="554"/>
                    <a:pt x="1" y="617"/>
                    <a:pt x="17" y="664"/>
                  </a:cubicBezTo>
                  <a:cubicBezTo>
                    <a:pt x="17" y="705"/>
                    <a:pt x="52" y="746"/>
                    <a:pt x="103" y="746"/>
                  </a:cubicBezTo>
                  <a:cubicBezTo>
                    <a:pt x="110" y="746"/>
                    <a:pt x="119" y="745"/>
                    <a:pt x="127" y="743"/>
                  </a:cubicBezTo>
                  <a:lnTo>
                    <a:pt x="3159" y="222"/>
                  </a:lnTo>
                  <a:lnTo>
                    <a:pt x="3159" y="222"/>
                  </a:lnTo>
                  <a:cubicBezTo>
                    <a:pt x="3254" y="712"/>
                    <a:pt x="3680" y="3033"/>
                    <a:pt x="2812" y="3807"/>
                  </a:cubicBezTo>
                  <a:cubicBezTo>
                    <a:pt x="2749" y="3854"/>
                    <a:pt x="2796" y="3965"/>
                    <a:pt x="2875" y="3965"/>
                  </a:cubicBezTo>
                  <a:cubicBezTo>
                    <a:pt x="2907" y="3965"/>
                    <a:pt x="2922" y="3965"/>
                    <a:pt x="2938" y="3949"/>
                  </a:cubicBezTo>
                  <a:cubicBezTo>
                    <a:pt x="3996" y="3001"/>
                    <a:pt x="3349" y="206"/>
                    <a:pt x="3333" y="80"/>
                  </a:cubicBezTo>
                  <a:cubicBezTo>
                    <a:pt x="3317" y="32"/>
                    <a:pt x="3270" y="1"/>
                    <a:pt x="3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1" name="Google Shape;2052;p46">
              <a:extLst>
                <a:ext uri="{FF2B5EF4-FFF2-40B4-BE49-F238E27FC236}">
                  <a16:creationId xmlns:a16="http://schemas.microsoft.com/office/drawing/2014/main" id="{DC044993-DE34-765A-4642-DE2C5674F38D}"/>
                </a:ext>
              </a:extLst>
            </p:cNvPr>
            <p:cNvSpPr/>
            <p:nvPr/>
          </p:nvSpPr>
          <p:spPr>
            <a:xfrm>
              <a:off x="3624401" y="3030987"/>
              <a:ext cx="244793" cy="242424"/>
            </a:xfrm>
            <a:custGeom>
              <a:avLst/>
              <a:gdLst/>
              <a:ahLst/>
              <a:cxnLst/>
              <a:rect l="l" t="t" r="r" b="b"/>
              <a:pathLst>
                <a:path w="6303" h="6242" extrusionOk="0">
                  <a:moveTo>
                    <a:pt x="2162" y="0"/>
                  </a:moveTo>
                  <a:cubicBezTo>
                    <a:pt x="1525" y="0"/>
                    <a:pt x="813" y="96"/>
                    <a:pt x="112" y="383"/>
                  </a:cubicBezTo>
                  <a:cubicBezTo>
                    <a:pt x="0" y="425"/>
                    <a:pt x="49" y="565"/>
                    <a:pt x="148" y="565"/>
                  </a:cubicBezTo>
                  <a:cubicBezTo>
                    <a:pt x="162" y="565"/>
                    <a:pt x="176" y="562"/>
                    <a:pt x="191" y="557"/>
                  </a:cubicBezTo>
                  <a:cubicBezTo>
                    <a:pt x="856" y="284"/>
                    <a:pt x="1533" y="193"/>
                    <a:pt x="2142" y="193"/>
                  </a:cubicBezTo>
                  <a:cubicBezTo>
                    <a:pt x="3224" y="193"/>
                    <a:pt x="4089" y="480"/>
                    <a:pt x="4281" y="541"/>
                  </a:cubicBezTo>
                  <a:cubicBezTo>
                    <a:pt x="4455" y="967"/>
                    <a:pt x="5987" y="4757"/>
                    <a:pt x="4502" y="6068"/>
                  </a:cubicBezTo>
                  <a:cubicBezTo>
                    <a:pt x="4455" y="6116"/>
                    <a:pt x="4455" y="6179"/>
                    <a:pt x="4502" y="6210"/>
                  </a:cubicBezTo>
                  <a:cubicBezTo>
                    <a:pt x="4518" y="6226"/>
                    <a:pt x="4534" y="6242"/>
                    <a:pt x="4565" y="6242"/>
                  </a:cubicBezTo>
                  <a:cubicBezTo>
                    <a:pt x="4597" y="6242"/>
                    <a:pt x="4613" y="6242"/>
                    <a:pt x="4628" y="6226"/>
                  </a:cubicBezTo>
                  <a:cubicBezTo>
                    <a:pt x="6302" y="4742"/>
                    <a:pt x="4518" y="604"/>
                    <a:pt x="4455" y="430"/>
                  </a:cubicBezTo>
                  <a:cubicBezTo>
                    <a:pt x="4439" y="399"/>
                    <a:pt x="4423" y="383"/>
                    <a:pt x="4392" y="383"/>
                  </a:cubicBezTo>
                  <a:cubicBezTo>
                    <a:pt x="4381" y="372"/>
                    <a:pt x="3418" y="0"/>
                    <a:pt x="2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2" name="Google Shape;2053;p46">
              <a:extLst>
                <a:ext uri="{FF2B5EF4-FFF2-40B4-BE49-F238E27FC236}">
                  <a16:creationId xmlns:a16="http://schemas.microsoft.com/office/drawing/2014/main" id="{E3702E95-2946-B0B6-8E0E-0F3FF82814A0}"/>
                </a:ext>
              </a:extLst>
            </p:cNvPr>
            <p:cNvSpPr/>
            <p:nvPr/>
          </p:nvSpPr>
          <p:spPr>
            <a:xfrm>
              <a:off x="3754238" y="2926861"/>
              <a:ext cx="232714" cy="220480"/>
            </a:xfrm>
            <a:custGeom>
              <a:avLst/>
              <a:gdLst/>
              <a:ahLst/>
              <a:cxnLst/>
              <a:rect l="l" t="t" r="r" b="b"/>
              <a:pathLst>
                <a:path w="5992" h="5677" extrusionOk="0">
                  <a:moveTo>
                    <a:pt x="951" y="1"/>
                  </a:moveTo>
                  <a:cubicBezTo>
                    <a:pt x="688" y="1"/>
                    <a:pt x="415" y="25"/>
                    <a:pt x="133" y="79"/>
                  </a:cubicBezTo>
                  <a:cubicBezTo>
                    <a:pt x="1" y="94"/>
                    <a:pt x="32" y="272"/>
                    <a:pt x="138" y="272"/>
                  </a:cubicBezTo>
                  <a:cubicBezTo>
                    <a:pt x="147" y="272"/>
                    <a:pt x="155" y="271"/>
                    <a:pt x="164" y="269"/>
                  </a:cubicBezTo>
                  <a:cubicBezTo>
                    <a:pt x="431" y="219"/>
                    <a:pt x="689" y="196"/>
                    <a:pt x="938" y="196"/>
                  </a:cubicBezTo>
                  <a:cubicBezTo>
                    <a:pt x="2883" y="196"/>
                    <a:pt x="4237" y="1564"/>
                    <a:pt x="4349" y="1690"/>
                  </a:cubicBezTo>
                  <a:cubicBezTo>
                    <a:pt x="4460" y="1895"/>
                    <a:pt x="5723" y="4517"/>
                    <a:pt x="4760" y="5512"/>
                  </a:cubicBezTo>
                  <a:cubicBezTo>
                    <a:pt x="4728" y="5543"/>
                    <a:pt x="4728" y="5606"/>
                    <a:pt x="4760" y="5654"/>
                  </a:cubicBezTo>
                  <a:cubicBezTo>
                    <a:pt x="4771" y="5665"/>
                    <a:pt x="4790" y="5676"/>
                    <a:pt x="4811" y="5676"/>
                  </a:cubicBezTo>
                  <a:cubicBezTo>
                    <a:pt x="4820" y="5676"/>
                    <a:pt x="4830" y="5674"/>
                    <a:pt x="4839" y="5670"/>
                  </a:cubicBezTo>
                  <a:cubicBezTo>
                    <a:pt x="4843" y="5674"/>
                    <a:pt x="4849" y="5676"/>
                    <a:pt x="4856" y="5676"/>
                  </a:cubicBezTo>
                  <a:cubicBezTo>
                    <a:pt x="4872" y="5676"/>
                    <a:pt x="4891" y="5665"/>
                    <a:pt x="4902" y="5654"/>
                  </a:cubicBezTo>
                  <a:cubicBezTo>
                    <a:pt x="5992" y="4533"/>
                    <a:pt x="4586" y="1706"/>
                    <a:pt x="4523" y="1595"/>
                  </a:cubicBezTo>
                  <a:cubicBezTo>
                    <a:pt x="4523" y="1579"/>
                    <a:pt x="4523" y="1579"/>
                    <a:pt x="4507" y="1564"/>
                  </a:cubicBezTo>
                  <a:cubicBezTo>
                    <a:pt x="4493" y="1550"/>
                    <a:pt x="3056" y="1"/>
                    <a:pt x="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3" name="Google Shape;2054;p46">
              <a:extLst>
                <a:ext uri="{FF2B5EF4-FFF2-40B4-BE49-F238E27FC236}">
                  <a16:creationId xmlns:a16="http://schemas.microsoft.com/office/drawing/2014/main" id="{D443B438-2679-9676-95EC-F57FD5EEE8A3}"/>
                </a:ext>
              </a:extLst>
            </p:cNvPr>
            <p:cNvSpPr/>
            <p:nvPr/>
          </p:nvSpPr>
          <p:spPr>
            <a:xfrm>
              <a:off x="3947069" y="2895325"/>
              <a:ext cx="119619" cy="167118"/>
            </a:xfrm>
            <a:custGeom>
              <a:avLst/>
              <a:gdLst/>
              <a:ahLst/>
              <a:cxnLst/>
              <a:rect l="l" t="t" r="r" b="b"/>
              <a:pathLst>
                <a:path w="3080" h="4303" extrusionOk="0">
                  <a:moveTo>
                    <a:pt x="110" y="1"/>
                  </a:moveTo>
                  <a:cubicBezTo>
                    <a:pt x="84" y="1"/>
                    <a:pt x="58" y="12"/>
                    <a:pt x="32" y="38"/>
                  </a:cubicBezTo>
                  <a:cubicBezTo>
                    <a:pt x="0" y="70"/>
                    <a:pt x="16" y="133"/>
                    <a:pt x="47" y="165"/>
                  </a:cubicBezTo>
                  <a:lnTo>
                    <a:pt x="2732" y="2360"/>
                  </a:lnTo>
                  <a:cubicBezTo>
                    <a:pt x="2795" y="3023"/>
                    <a:pt x="2780" y="3971"/>
                    <a:pt x="2543" y="4113"/>
                  </a:cubicBezTo>
                  <a:cubicBezTo>
                    <a:pt x="2495" y="4144"/>
                    <a:pt x="2480" y="4208"/>
                    <a:pt x="2495" y="4255"/>
                  </a:cubicBezTo>
                  <a:cubicBezTo>
                    <a:pt x="2527" y="4287"/>
                    <a:pt x="2559" y="4302"/>
                    <a:pt x="2590" y="4302"/>
                  </a:cubicBezTo>
                  <a:cubicBezTo>
                    <a:pt x="2606" y="4302"/>
                    <a:pt x="2622" y="4302"/>
                    <a:pt x="2637" y="4287"/>
                  </a:cubicBezTo>
                  <a:cubicBezTo>
                    <a:pt x="3080" y="4034"/>
                    <a:pt x="2953" y="2581"/>
                    <a:pt x="2938" y="2297"/>
                  </a:cubicBezTo>
                  <a:cubicBezTo>
                    <a:pt x="2922" y="2281"/>
                    <a:pt x="2922" y="2249"/>
                    <a:pt x="2890" y="2233"/>
                  </a:cubicBezTo>
                  <a:lnTo>
                    <a:pt x="174" y="23"/>
                  </a:lnTo>
                  <a:cubicBezTo>
                    <a:pt x="153" y="8"/>
                    <a:pt x="131"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4" name="Google Shape;2055;p46">
              <a:extLst>
                <a:ext uri="{FF2B5EF4-FFF2-40B4-BE49-F238E27FC236}">
                  <a16:creationId xmlns:a16="http://schemas.microsoft.com/office/drawing/2014/main" id="{9F2D0315-8E46-CC31-C55D-3687052A5457}"/>
                </a:ext>
              </a:extLst>
            </p:cNvPr>
            <p:cNvSpPr/>
            <p:nvPr/>
          </p:nvSpPr>
          <p:spPr>
            <a:xfrm>
              <a:off x="4080207" y="2935872"/>
              <a:ext cx="61946" cy="132708"/>
            </a:xfrm>
            <a:custGeom>
              <a:avLst/>
              <a:gdLst/>
              <a:ahLst/>
              <a:cxnLst/>
              <a:rect l="l" t="t" r="r" b="b"/>
              <a:pathLst>
                <a:path w="1595" h="3417" extrusionOk="0">
                  <a:moveTo>
                    <a:pt x="132" y="0"/>
                  </a:moveTo>
                  <a:cubicBezTo>
                    <a:pt x="64" y="0"/>
                    <a:pt x="0" y="78"/>
                    <a:pt x="46" y="147"/>
                  </a:cubicBezTo>
                  <a:lnTo>
                    <a:pt x="1389" y="1884"/>
                  </a:lnTo>
                  <a:lnTo>
                    <a:pt x="1136" y="3306"/>
                  </a:lnTo>
                  <a:cubicBezTo>
                    <a:pt x="1120" y="3353"/>
                    <a:pt x="1152" y="3400"/>
                    <a:pt x="1215" y="3416"/>
                  </a:cubicBezTo>
                  <a:lnTo>
                    <a:pt x="1231" y="3416"/>
                  </a:lnTo>
                  <a:cubicBezTo>
                    <a:pt x="1278" y="3416"/>
                    <a:pt x="1310" y="3385"/>
                    <a:pt x="1326" y="3337"/>
                  </a:cubicBezTo>
                  <a:lnTo>
                    <a:pt x="1594" y="1884"/>
                  </a:lnTo>
                  <a:cubicBezTo>
                    <a:pt x="1594" y="1853"/>
                    <a:pt x="1594" y="1837"/>
                    <a:pt x="1578" y="1805"/>
                  </a:cubicBezTo>
                  <a:lnTo>
                    <a:pt x="204" y="37"/>
                  </a:lnTo>
                  <a:cubicBezTo>
                    <a:pt x="183" y="11"/>
                    <a:pt x="157"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5" name="Google Shape;2056;p46">
              <a:extLst>
                <a:ext uri="{FF2B5EF4-FFF2-40B4-BE49-F238E27FC236}">
                  <a16:creationId xmlns:a16="http://schemas.microsoft.com/office/drawing/2014/main" id="{853F4788-784E-9C5F-B840-E13EADF2BC2D}"/>
                </a:ext>
              </a:extLst>
            </p:cNvPr>
            <p:cNvSpPr/>
            <p:nvPr/>
          </p:nvSpPr>
          <p:spPr>
            <a:xfrm>
              <a:off x="4167243" y="2983060"/>
              <a:ext cx="31342" cy="90414"/>
            </a:xfrm>
            <a:custGeom>
              <a:avLst/>
              <a:gdLst/>
              <a:ahLst/>
              <a:cxnLst/>
              <a:rect l="l" t="t" r="r" b="b"/>
              <a:pathLst>
                <a:path w="807" h="2328" extrusionOk="0">
                  <a:moveTo>
                    <a:pt x="120" y="0"/>
                  </a:moveTo>
                  <a:cubicBezTo>
                    <a:pt x="59" y="0"/>
                    <a:pt x="1" y="59"/>
                    <a:pt x="32" y="132"/>
                  </a:cubicBezTo>
                  <a:lnTo>
                    <a:pt x="585" y="1285"/>
                  </a:lnTo>
                  <a:lnTo>
                    <a:pt x="316" y="2201"/>
                  </a:lnTo>
                  <a:cubicBezTo>
                    <a:pt x="301" y="2264"/>
                    <a:pt x="316" y="2312"/>
                    <a:pt x="380" y="2328"/>
                  </a:cubicBezTo>
                  <a:lnTo>
                    <a:pt x="411" y="2328"/>
                  </a:lnTo>
                  <a:cubicBezTo>
                    <a:pt x="443" y="2328"/>
                    <a:pt x="490" y="2312"/>
                    <a:pt x="506" y="2264"/>
                  </a:cubicBezTo>
                  <a:lnTo>
                    <a:pt x="790" y="1301"/>
                  </a:lnTo>
                  <a:cubicBezTo>
                    <a:pt x="806" y="1285"/>
                    <a:pt x="806" y="1254"/>
                    <a:pt x="790" y="1238"/>
                  </a:cubicBezTo>
                  <a:lnTo>
                    <a:pt x="206" y="53"/>
                  </a:lnTo>
                  <a:cubicBezTo>
                    <a:pt x="184" y="16"/>
                    <a:pt x="152"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6" name="Google Shape;2057;p46">
              <a:extLst>
                <a:ext uri="{FF2B5EF4-FFF2-40B4-BE49-F238E27FC236}">
                  <a16:creationId xmlns:a16="http://schemas.microsoft.com/office/drawing/2014/main" id="{5F0368E7-4C16-86A6-25DA-FD6F888D6821}"/>
                </a:ext>
              </a:extLst>
            </p:cNvPr>
            <p:cNvSpPr/>
            <p:nvPr/>
          </p:nvSpPr>
          <p:spPr>
            <a:xfrm>
              <a:off x="4255561" y="2831164"/>
              <a:ext cx="265493" cy="404182"/>
            </a:xfrm>
            <a:custGeom>
              <a:avLst/>
              <a:gdLst/>
              <a:ahLst/>
              <a:cxnLst/>
              <a:rect l="l" t="t" r="r" b="b"/>
              <a:pathLst>
                <a:path w="6836" h="10407" extrusionOk="0">
                  <a:moveTo>
                    <a:pt x="743" y="1"/>
                  </a:moveTo>
                  <a:cubicBezTo>
                    <a:pt x="459" y="95"/>
                    <a:pt x="174" y="553"/>
                    <a:pt x="1" y="774"/>
                  </a:cubicBezTo>
                  <a:cubicBezTo>
                    <a:pt x="1485" y="3838"/>
                    <a:pt x="3917" y="7628"/>
                    <a:pt x="5955" y="10345"/>
                  </a:cubicBezTo>
                  <a:cubicBezTo>
                    <a:pt x="5987" y="10387"/>
                    <a:pt x="6023" y="10406"/>
                    <a:pt x="6061" y="10406"/>
                  </a:cubicBezTo>
                  <a:cubicBezTo>
                    <a:pt x="6378" y="10406"/>
                    <a:pt x="6835" y="9094"/>
                    <a:pt x="6413" y="8939"/>
                  </a:cubicBezTo>
                  <a:cubicBezTo>
                    <a:pt x="4265" y="8165"/>
                    <a:pt x="743" y="1"/>
                    <a:pt x="74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7" name="Google Shape;2058;p46">
              <a:extLst>
                <a:ext uri="{FF2B5EF4-FFF2-40B4-BE49-F238E27FC236}">
                  <a16:creationId xmlns:a16="http://schemas.microsoft.com/office/drawing/2014/main" id="{D482BCEF-5EBA-F6E1-11F6-0CCCCC02C79B}"/>
                </a:ext>
              </a:extLst>
            </p:cNvPr>
            <p:cNvSpPr/>
            <p:nvPr/>
          </p:nvSpPr>
          <p:spPr>
            <a:xfrm>
              <a:off x="3791716" y="2250336"/>
              <a:ext cx="622138" cy="637362"/>
            </a:xfrm>
            <a:custGeom>
              <a:avLst/>
              <a:gdLst/>
              <a:ahLst/>
              <a:cxnLst/>
              <a:rect l="l" t="t" r="r" b="b"/>
              <a:pathLst>
                <a:path w="16019" h="16411" extrusionOk="0">
                  <a:moveTo>
                    <a:pt x="1384" y="759"/>
                  </a:moveTo>
                  <a:cubicBezTo>
                    <a:pt x="514" y="759"/>
                    <a:pt x="0" y="1793"/>
                    <a:pt x="399" y="2732"/>
                  </a:cubicBezTo>
                  <a:cubicBezTo>
                    <a:pt x="984" y="4438"/>
                    <a:pt x="2768" y="5622"/>
                    <a:pt x="3068" y="7391"/>
                  </a:cubicBezTo>
                  <a:cubicBezTo>
                    <a:pt x="3321" y="8939"/>
                    <a:pt x="2373" y="10471"/>
                    <a:pt x="2563" y="12034"/>
                  </a:cubicBezTo>
                  <a:cubicBezTo>
                    <a:pt x="3055" y="15035"/>
                    <a:pt x="5941" y="15670"/>
                    <a:pt x="8633" y="15670"/>
                  </a:cubicBezTo>
                  <a:cubicBezTo>
                    <a:pt x="9398" y="15670"/>
                    <a:pt x="10148" y="15619"/>
                    <a:pt x="10822" y="15556"/>
                  </a:cubicBezTo>
                  <a:cubicBezTo>
                    <a:pt x="11423" y="15556"/>
                    <a:pt x="11975" y="15856"/>
                    <a:pt x="12323" y="16345"/>
                  </a:cubicBezTo>
                  <a:cubicBezTo>
                    <a:pt x="12415" y="16390"/>
                    <a:pt x="12498" y="16410"/>
                    <a:pt x="12571" y="16410"/>
                  </a:cubicBezTo>
                  <a:cubicBezTo>
                    <a:pt x="12961" y="16410"/>
                    <a:pt x="13101" y="15846"/>
                    <a:pt x="13207" y="15461"/>
                  </a:cubicBezTo>
                  <a:cubicBezTo>
                    <a:pt x="14313" y="13092"/>
                    <a:pt x="16018" y="10676"/>
                    <a:pt x="15229" y="7896"/>
                  </a:cubicBezTo>
                  <a:cubicBezTo>
                    <a:pt x="13002" y="0"/>
                    <a:pt x="6511" y="5006"/>
                    <a:pt x="2026" y="932"/>
                  </a:cubicBezTo>
                  <a:cubicBezTo>
                    <a:pt x="1798" y="812"/>
                    <a:pt x="1582" y="759"/>
                    <a:pt x="1384" y="7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8" name="Google Shape;2059;p46">
              <a:extLst>
                <a:ext uri="{FF2B5EF4-FFF2-40B4-BE49-F238E27FC236}">
                  <a16:creationId xmlns:a16="http://schemas.microsoft.com/office/drawing/2014/main" id="{C949C527-1DDB-8769-A8AC-AB9C821F73DD}"/>
                </a:ext>
              </a:extLst>
            </p:cNvPr>
            <p:cNvSpPr/>
            <p:nvPr/>
          </p:nvSpPr>
          <p:spPr>
            <a:xfrm>
              <a:off x="3882637" y="2353219"/>
              <a:ext cx="405464" cy="513548"/>
            </a:xfrm>
            <a:custGeom>
              <a:avLst/>
              <a:gdLst/>
              <a:ahLst/>
              <a:cxnLst/>
              <a:rect l="l" t="t" r="r" b="b"/>
              <a:pathLst>
                <a:path w="10440" h="13223" extrusionOk="0">
                  <a:moveTo>
                    <a:pt x="111" y="0"/>
                  </a:moveTo>
                  <a:cubicBezTo>
                    <a:pt x="64" y="0"/>
                    <a:pt x="30" y="28"/>
                    <a:pt x="17" y="67"/>
                  </a:cubicBezTo>
                  <a:cubicBezTo>
                    <a:pt x="1" y="115"/>
                    <a:pt x="17" y="178"/>
                    <a:pt x="80" y="194"/>
                  </a:cubicBezTo>
                  <a:cubicBezTo>
                    <a:pt x="2038" y="825"/>
                    <a:pt x="3917" y="2184"/>
                    <a:pt x="5670" y="4237"/>
                  </a:cubicBezTo>
                  <a:cubicBezTo>
                    <a:pt x="7866" y="6811"/>
                    <a:pt x="9429" y="9859"/>
                    <a:pt x="10234" y="13159"/>
                  </a:cubicBezTo>
                  <a:cubicBezTo>
                    <a:pt x="10250" y="13191"/>
                    <a:pt x="10282" y="13223"/>
                    <a:pt x="10329" y="13223"/>
                  </a:cubicBezTo>
                  <a:lnTo>
                    <a:pt x="10345" y="13223"/>
                  </a:lnTo>
                  <a:cubicBezTo>
                    <a:pt x="10408" y="13207"/>
                    <a:pt x="10440" y="13159"/>
                    <a:pt x="10424" y="13112"/>
                  </a:cubicBezTo>
                  <a:cubicBezTo>
                    <a:pt x="9619" y="9780"/>
                    <a:pt x="8039" y="6700"/>
                    <a:pt x="5828" y="4110"/>
                  </a:cubicBezTo>
                  <a:cubicBezTo>
                    <a:pt x="4044" y="2026"/>
                    <a:pt x="2133" y="652"/>
                    <a:pt x="143" y="4"/>
                  </a:cubicBezTo>
                  <a:cubicBezTo>
                    <a:pt x="132" y="1"/>
                    <a:pt x="121"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9" name="Google Shape;2060;p46">
              <a:extLst>
                <a:ext uri="{FF2B5EF4-FFF2-40B4-BE49-F238E27FC236}">
                  <a16:creationId xmlns:a16="http://schemas.microsoft.com/office/drawing/2014/main" id="{1E0FA4FF-E866-3937-B43C-492020D8EB75}"/>
                </a:ext>
              </a:extLst>
            </p:cNvPr>
            <p:cNvSpPr/>
            <p:nvPr/>
          </p:nvSpPr>
          <p:spPr>
            <a:xfrm>
              <a:off x="3889589" y="2383902"/>
              <a:ext cx="220636" cy="135116"/>
            </a:xfrm>
            <a:custGeom>
              <a:avLst/>
              <a:gdLst/>
              <a:ahLst/>
              <a:cxnLst/>
              <a:rect l="l" t="t" r="r" b="b"/>
              <a:pathLst>
                <a:path w="5681" h="3479" extrusionOk="0">
                  <a:moveTo>
                    <a:pt x="4695" y="1"/>
                  </a:moveTo>
                  <a:cubicBezTo>
                    <a:pt x="4687" y="1"/>
                    <a:pt x="4679" y="2"/>
                    <a:pt x="4670" y="4"/>
                  </a:cubicBezTo>
                  <a:cubicBezTo>
                    <a:pt x="4623" y="4"/>
                    <a:pt x="4575" y="51"/>
                    <a:pt x="4591" y="114"/>
                  </a:cubicBezTo>
                  <a:cubicBezTo>
                    <a:pt x="4718" y="1109"/>
                    <a:pt x="4970" y="2073"/>
                    <a:pt x="5318" y="3020"/>
                  </a:cubicBezTo>
                  <a:cubicBezTo>
                    <a:pt x="4702" y="2483"/>
                    <a:pt x="4007" y="2088"/>
                    <a:pt x="3249" y="1820"/>
                  </a:cubicBezTo>
                  <a:cubicBezTo>
                    <a:pt x="2238" y="1504"/>
                    <a:pt x="1196" y="1251"/>
                    <a:pt x="154" y="1078"/>
                  </a:cubicBezTo>
                  <a:cubicBezTo>
                    <a:pt x="148" y="1077"/>
                    <a:pt x="144" y="1077"/>
                    <a:pt x="139" y="1077"/>
                  </a:cubicBezTo>
                  <a:cubicBezTo>
                    <a:pt x="25" y="1077"/>
                    <a:pt x="1" y="1252"/>
                    <a:pt x="122" y="1267"/>
                  </a:cubicBezTo>
                  <a:cubicBezTo>
                    <a:pt x="1164" y="1441"/>
                    <a:pt x="2191" y="1694"/>
                    <a:pt x="3201" y="1994"/>
                  </a:cubicBezTo>
                  <a:cubicBezTo>
                    <a:pt x="4054" y="2310"/>
                    <a:pt x="4844" y="2799"/>
                    <a:pt x="5507" y="3447"/>
                  </a:cubicBezTo>
                  <a:cubicBezTo>
                    <a:pt x="5523" y="3462"/>
                    <a:pt x="5539" y="3478"/>
                    <a:pt x="5570" y="3478"/>
                  </a:cubicBezTo>
                  <a:cubicBezTo>
                    <a:pt x="5586" y="3478"/>
                    <a:pt x="5602" y="3478"/>
                    <a:pt x="5618" y="3462"/>
                  </a:cubicBezTo>
                  <a:cubicBezTo>
                    <a:pt x="5665" y="3447"/>
                    <a:pt x="5681" y="3383"/>
                    <a:pt x="5665" y="3352"/>
                  </a:cubicBezTo>
                  <a:cubicBezTo>
                    <a:pt x="5239" y="2294"/>
                    <a:pt x="4939" y="1204"/>
                    <a:pt x="4781" y="83"/>
                  </a:cubicBezTo>
                  <a:cubicBezTo>
                    <a:pt x="4781" y="42"/>
                    <a:pt x="4745" y="1"/>
                    <a:pt x="4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0" name="Google Shape;2061;p46">
              <a:extLst>
                <a:ext uri="{FF2B5EF4-FFF2-40B4-BE49-F238E27FC236}">
                  <a16:creationId xmlns:a16="http://schemas.microsoft.com/office/drawing/2014/main" id="{B96556B8-4A7E-7CA3-BFD7-11E8673CCEF7}"/>
                </a:ext>
              </a:extLst>
            </p:cNvPr>
            <p:cNvSpPr/>
            <p:nvPr/>
          </p:nvSpPr>
          <p:spPr>
            <a:xfrm>
              <a:off x="3961789" y="2406855"/>
              <a:ext cx="234307" cy="199236"/>
            </a:xfrm>
            <a:custGeom>
              <a:avLst/>
              <a:gdLst/>
              <a:ahLst/>
              <a:cxnLst/>
              <a:rect l="l" t="t" r="r" b="b"/>
              <a:pathLst>
                <a:path w="6033" h="5130" extrusionOk="0">
                  <a:moveTo>
                    <a:pt x="5928" y="0"/>
                  </a:moveTo>
                  <a:cubicBezTo>
                    <a:pt x="5891" y="0"/>
                    <a:pt x="5855" y="26"/>
                    <a:pt x="5843" y="60"/>
                  </a:cubicBezTo>
                  <a:cubicBezTo>
                    <a:pt x="5148" y="1308"/>
                    <a:pt x="4912" y="3171"/>
                    <a:pt x="5212" y="4719"/>
                  </a:cubicBezTo>
                  <a:cubicBezTo>
                    <a:pt x="4438" y="3993"/>
                    <a:pt x="3238" y="3598"/>
                    <a:pt x="2306" y="3519"/>
                  </a:cubicBezTo>
                  <a:lnTo>
                    <a:pt x="158" y="3345"/>
                  </a:lnTo>
                  <a:cubicBezTo>
                    <a:pt x="16" y="3345"/>
                    <a:pt x="0" y="3535"/>
                    <a:pt x="142" y="3551"/>
                  </a:cubicBezTo>
                  <a:lnTo>
                    <a:pt x="2290" y="3724"/>
                  </a:lnTo>
                  <a:cubicBezTo>
                    <a:pt x="3253" y="3787"/>
                    <a:pt x="4596" y="4261"/>
                    <a:pt x="5322" y="5098"/>
                  </a:cubicBezTo>
                  <a:cubicBezTo>
                    <a:pt x="5338" y="5130"/>
                    <a:pt x="5370" y="5130"/>
                    <a:pt x="5401" y="5130"/>
                  </a:cubicBezTo>
                  <a:lnTo>
                    <a:pt x="5433" y="5130"/>
                  </a:lnTo>
                  <a:cubicBezTo>
                    <a:pt x="5480" y="5114"/>
                    <a:pt x="5496" y="5067"/>
                    <a:pt x="5496" y="5019"/>
                  </a:cubicBezTo>
                  <a:cubicBezTo>
                    <a:pt x="5085" y="3456"/>
                    <a:pt x="5291" y="1450"/>
                    <a:pt x="6017" y="155"/>
                  </a:cubicBezTo>
                  <a:cubicBezTo>
                    <a:pt x="6033" y="108"/>
                    <a:pt x="6017" y="45"/>
                    <a:pt x="5970" y="13"/>
                  </a:cubicBezTo>
                  <a:cubicBezTo>
                    <a:pt x="5956" y="4"/>
                    <a:pt x="594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1" name="Google Shape;2062;p46">
              <a:extLst>
                <a:ext uri="{FF2B5EF4-FFF2-40B4-BE49-F238E27FC236}">
                  <a16:creationId xmlns:a16="http://schemas.microsoft.com/office/drawing/2014/main" id="{10B55099-94CC-9857-6EE7-316A234BDE8B}"/>
                </a:ext>
              </a:extLst>
            </p:cNvPr>
            <p:cNvSpPr/>
            <p:nvPr/>
          </p:nvSpPr>
          <p:spPr>
            <a:xfrm>
              <a:off x="3947652" y="2540925"/>
              <a:ext cx="386122" cy="198887"/>
            </a:xfrm>
            <a:custGeom>
              <a:avLst/>
              <a:gdLst/>
              <a:ahLst/>
              <a:cxnLst/>
              <a:rect l="l" t="t" r="r" b="b"/>
              <a:pathLst>
                <a:path w="9942" h="5121" extrusionOk="0">
                  <a:moveTo>
                    <a:pt x="9805" y="0"/>
                  </a:moveTo>
                  <a:cubicBezTo>
                    <a:pt x="9796" y="0"/>
                    <a:pt x="9787" y="2"/>
                    <a:pt x="9776" y="4"/>
                  </a:cubicBezTo>
                  <a:cubicBezTo>
                    <a:pt x="9208" y="146"/>
                    <a:pt x="8718" y="509"/>
                    <a:pt x="8418" y="1014"/>
                  </a:cubicBezTo>
                  <a:cubicBezTo>
                    <a:pt x="8118" y="1488"/>
                    <a:pt x="7913" y="2025"/>
                    <a:pt x="7787" y="2578"/>
                  </a:cubicBezTo>
                  <a:cubicBezTo>
                    <a:pt x="7644" y="3210"/>
                    <a:pt x="7566" y="3857"/>
                    <a:pt x="7534" y="4505"/>
                  </a:cubicBezTo>
                  <a:cubicBezTo>
                    <a:pt x="7518" y="4615"/>
                    <a:pt x="7502" y="4726"/>
                    <a:pt x="7502" y="4852"/>
                  </a:cubicBezTo>
                  <a:cubicBezTo>
                    <a:pt x="6555" y="4189"/>
                    <a:pt x="5212" y="3731"/>
                    <a:pt x="3854" y="3620"/>
                  </a:cubicBezTo>
                  <a:cubicBezTo>
                    <a:pt x="3251" y="3559"/>
                    <a:pt x="2644" y="3531"/>
                    <a:pt x="2038" y="3531"/>
                  </a:cubicBezTo>
                  <a:cubicBezTo>
                    <a:pt x="1389" y="3531"/>
                    <a:pt x="740" y="3563"/>
                    <a:pt x="96" y="3620"/>
                  </a:cubicBezTo>
                  <a:cubicBezTo>
                    <a:pt x="32" y="3636"/>
                    <a:pt x="1" y="3683"/>
                    <a:pt x="1" y="3731"/>
                  </a:cubicBezTo>
                  <a:cubicBezTo>
                    <a:pt x="1" y="3794"/>
                    <a:pt x="48" y="3826"/>
                    <a:pt x="111" y="3826"/>
                  </a:cubicBezTo>
                  <a:cubicBezTo>
                    <a:pt x="748" y="3760"/>
                    <a:pt x="1389" y="3729"/>
                    <a:pt x="2031" y="3729"/>
                  </a:cubicBezTo>
                  <a:cubicBezTo>
                    <a:pt x="2633" y="3729"/>
                    <a:pt x="3236" y="3756"/>
                    <a:pt x="3838" y="3810"/>
                  </a:cubicBezTo>
                  <a:cubicBezTo>
                    <a:pt x="5212" y="3936"/>
                    <a:pt x="6618" y="4426"/>
                    <a:pt x="7518" y="5105"/>
                  </a:cubicBezTo>
                  <a:cubicBezTo>
                    <a:pt x="7534" y="5120"/>
                    <a:pt x="7566" y="5120"/>
                    <a:pt x="7581" y="5120"/>
                  </a:cubicBezTo>
                  <a:lnTo>
                    <a:pt x="7629" y="5120"/>
                  </a:lnTo>
                  <a:cubicBezTo>
                    <a:pt x="7660" y="5105"/>
                    <a:pt x="7692" y="5073"/>
                    <a:pt x="7692" y="5042"/>
                  </a:cubicBezTo>
                  <a:cubicBezTo>
                    <a:pt x="7708" y="4868"/>
                    <a:pt x="7723" y="4694"/>
                    <a:pt x="7739" y="4520"/>
                  </a:cubicBezTo>
                  <a:cubicBezTo>
                    <a:pt x="7771" y="3889"/>
                    <a:pt x="7850" y="3257"/>
                    <a:pt x="7992" y="2625"/>
                  </a:cubicBezTo>
                  <a:cubicBezTo>
                    <a:pt x="8102" y="2104"/>
                    <a:pt x="8308" y="1583"/>
                    <a:pt x="8576" y="1125"/>
                  </a:cubicBezTo>
                  <a:cubicBezTo>
                    <a:pt x="8861" y="667"/>
                    <a:pt x="9303" y="335"/>
                    <a:pt x="9824" y="209"/>
                  </a:cubicBezTo>
                  <a:cubicBezTo>
                    <a:pt x="9941" y="180"/>
                    <a:pt x="9922" y="0"/>
                    <a:pt x="9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2" name="Google Shape;2063;p46">
              <a:extLst>
                <a:ext uri="{FF2B5EF4-FFF2-40B4-BE49-F238E27FC236}">
                  <a16:creationId xmlns:a16="http://schemas.microsoft.com/office/drawing/2014/main" id="{89C19D7D-CF39-1BD3-D1C7-8D1C5B794402}"/>
                </a:ext>
              </a:extLst>
            </p:cNvPr>
            <p:cNvSpPr/>
            <p:nvPr/>
          </p:nvSpPr>
          <p:spPr>
            <a:xfrm>
              <a:off x="4422410" y="2933619"/>
              <a:ext cx="611535" cy="410046"/>
            </a:xfrm>
            <a:custGeom>
              <a:avLst/>
              <a:gdLst/>
              <a:ahLst/>
              <a:cxnLst/>
              <a:rect l="l" t="t" r="r" b="b"/>
              <a:pathLst>
                <a:path w="15746" h="10558" extrusionOk="0">
                  <a:moveTo>
                    <a:pt x="9021" y="1"/>
                  </a:moveTo>
                  <a:cubicBezTo>
                    <a:pt x="8333" y="1"/>
                    <a:pt x="7648" y="231"/>
                    <a:pt x="7075" y="758"/>
                  </a:cubicBezTo>
                  <a:cubicBezTo>
                    <a:pt x="6503" y="475"/>
                    <a:pt x="5981" y="349"/>
                    <a:pt x="5524" y="349"/>
                  </a:cubicBezTo>
                  <a:cubicBezTo>
                    <a:pt x="3633" y="349"/>
                    <a:pt x="2829" y="2489"/>
                    <a:pt x="4012" y="4485"/>
                  </a:cubicBezTo>
                  <a:cubicBezTo>
                    <a:pt x="0" y="5685"/>
                    <a:pt x="1659" y="8717"/>
                    <a:pt x="4785" y="9728"/>
                  </a:cubicBezTo>
                  <a:cubicBezTo>
                    <a:pt x="5380" y="10260"/>
                    <a:pt x="6158" y="10558"/>
                    <a:pt x="6955" y="10558"/>
                  </a:cubicBezTo>
                  <a:cubicBezTo>
                    <a:pt x="7153" y="10558"/>
                    <a:pt x="7352" y="10540"/>
                    <a:pt x="7549" y="10502"/>
                  </a:cubicBezTo>
                  <a:cubicBezTo>
                    <a:pt x="9081" y="10407"/>
                    <a:pt x="10250" y="9539"/>
                    <a:pt x="11166" y="8417"/>
                  </a:cubicBezTo>
                  <a:cubicBezTo>
                    <a:pt x="14261" y="8101"/>
                    <a:pt x="15745" y="4643"/>
                    <a:pt x="12524" y="3190"/>
                  </a:cubicBezTo>
                  <a:cubicBezTo>
                    <a:pt x="12412" y="1384"/>
                    <a:pt x="10707" y="1"/>
                    <a:pt x="9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3" name="Google Shape;2064;p46">
              <a:extLst>
                <a:ext uri="{FF2B5EF4-FFF2-40B4-BE49-F238E27FC236}">
                  <a16:creationId xmlns:a16="http://schemas.microsoft.com/office/drawing/2014/main" id="{5FE88829-4875-B9DD-0B01-7664FEAAB69E}"/>
                </a:ext>
              </a:extLst>
            </p:cNvPr>
            <p:cNvSpPr/>
            <p:nvPr/>
          </p:nvSpPr>
          <p:spPr>
            <a:xfrm>
              <a:off x="4567782" y="3096585"/>
              <a:ext cx="130067" cy="50761"/>
            </a:xfrm>
            <a:custGeom>
              <a:avLst/>
              <a:gdLst/>
              <a:ahLst/>
              <a:cxnLst/>
              <a:rect l="l" t="t" r="r" b="b"/>
              <a:pathLst>
                <a:path w="3349" h="1307" extrusionOk="0">
                  <a:moveTo>
                    <a:pt x="691" y="0"/>
                  </a:moveTo>
                  <a:cubicBezTo>
                    <a:pt x="488" y="0"/>
                    <a:pt x="283" y="17"/>
                    <a:pt x="79" y="52"/>
                  </a:cubicBezTo>
                  <a:cubicBezTo>
                    <a:pt x="32" y="68"/>
                    <a:pt x="0" y="115"/>
                    <a:pt x="0" y="178"/>
                  </a:cubicBezTo>
                  <a:cubicBezTo>
                    <a:pt x="16" y="226"/>
                    <a:pt x="63" y="257"/>
                    <a:pt x="126" y="257"/>
                  </a:cubicBezTo>
                  <a:cubicBezTo>
                    <a:pt x="323" y="221"/>
                    <a:pt x="521" y="204"/>
                    <a:pt x="716" y="204"/>
                  </a:cubicBezTo>
                  <a:cubicBezTo>
                    <a:pt x="1636" y="204"/>
                    <a:pt x="2521" y="591"/>
                    <a:pt x="3159" y="1268"/>
                  </a:cubicBezTo>
                  <a:cubicBezTo>
                    <a:pt x="3182" y="1291"/>
                    <a:pt x="3196" y="1306"/>
                    <a:pt x="3215" y="1306"/>
                  </a:cubicBezTo>
                  <a:cubicBezTo>
                    <a:pt x="3222" y="1306"/>
                    <a:pt x="3229" y="1304"/>
                    <a:pt x="3238" y="1300"/>
                  </a:cubicBezTo>
                  <a:cubicBezTo>
                    <a:pt x="3247" y="1304"/>
                    <a:pt x="3255" y="1306"/>
                    <a:pt x="3262" y="1306"/>
                  </a:cubicBezTo>
                  <a:cubicBezTo>
                    <a:pt x="3280" y="1306"/>
                    <a:pt x="3294" y="1295"/>
                    <a:pt x="3317" y="1284"/>
                  </a:cubicBezTo>
                  <a:cubicBezTo>
                    <a:pt x="3348" y="1236"/>
                    <a:pt x="3348" y="1189"/>
                    <a:pt x="3317" y="1142"/>
                  </a:cubicBezTo>
                  <a:cubicBezTo>
                    <a:pt x="2635" y="408"/>
                    <a:pt x="1681" y="0"/>
                    <a:pt x="691"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4" name="Google Shape;2065;p46">
              <a:extLst>
                <a:ext uri="{FF2B5EF4-FFF2-40B4-BE49-F238E27FC236}">
                  <a16:creationId xmlns:a16="http://schemas.microsoft.com/office/drawing/2014/main" id="{E0FE91E9-3721-4B79-CD25-E08AB1CE51A1}"/>
                </a:ext>
              </a:extLst>
            </p:cNvPr>
            <p:cNvSpPr/>
            <p:nvPr/>
          </p:nvSpPr>
          <p:spPr>
            <a:xfrm>
              <a:off x="4610076" y="3175699"/>
              <a:ext cx="115347" cy="138223"/>
            </a:xfrm>
            <a:custGeom>
              <a:avLst/>
              <a:gdLst/>
              <a:ahLst/>
              <a:cxnLst/>
              <a:rect l="l" t="t" r="r" b="b"/>
              <a:pathLst>
                <a:path w="2970" h="3559" extrusionOk="0">
                  <a:moveTo>
                    <a:pt x="2868" y="1"/>
                  </a:moveTo>
                  <a:cubicBezTo>
                    <a:pt x="2860" y="1"/>
                    <a:pt x="2852" y="2"/>
                    <a:pt x="2843" y="5"/>
                  </a:cubicBezTo>
                  <a:cubicBezTo>
                    <a:pt x="1280" y="479"/>
                    <a:pt x="175" y="1837"/>
                    <a:pt x="17" y="3448"/>
                  </a:cubicBezTo>
                  <a:cubicBezTo>
                    <a:pt x="1" y="3495"/>
                    <a:pt x="48" y="3542"/>
                    <a:pt x="111" y="3558"/>
                  </a:cubicBezTo>
                  <a:cubicBezTo>
                    <a:pt x="159" y="3558"/>
                    <a:pt x="206" y="3511"/>
                    <a:pt x="206" y="3463"/>
                  </a:cubicBezTo>
                  <a:cubicBezTo>
                    <a:pt x="348" y="1932"/>
                    <a:pt x="1422" y="637"/>
                    <a:pt x="2891" y="194"/>
                  </a:cubicBezTo>
                  <a:cubicBezTo>
                    <a:pt x="2938" y="179"/>
                    <a:pt x="2970" y="131"/>
                    <a:pt x="2954" y="84"/>
                  </a:cubicBezTo>
                  <a:cubicBezTo>
                    <a:pt x="2941" y="32"/>
                    <a:pt x="2906" y="1"/>
                    <a:pt x="2868"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5" name="Google Shape;2066;p46">
              <a:extLst>
                <a:ext uri="{FF2B5EF4-FFF2-40B4-BE49-F238E27FC236}">
                  <a16:creationId xmlns:a16="http://schemas.microsoft.com/office/drawing/2014/main" id="{BF5CDB68-F5D8-BBCD-B097-AB034FD989FB}"/>
                </a:ext>
              </a:extLst>
            </p:cNvPr>
            <p:cNvSpPr/>
            <p:nvPr/>
          </p:nvSpPr>
          <p:spPr>
            <a:xfrm>
              <a:off x="4757196" y="3172514"/>
              <a:ext cx="108085" cy="88045"/>
            </a:xfrm>
            <a:custGeom>
              <a:avLst/>
              <a:gdLst/>
              <a:ahLst/>
              <a:cxnLst/>
              <a:rect l="l" t="t" r="r" b="b"/>
              <a:pathLst>
                <a:path w="2783" h="2267" extrusionOk="0">
                  <a:moveTo>
                    <a:pt x="140" y="1"/>
                  </a:moveTo>
                  <a:cubicBezTo>
                    <a:pt x="39" y="1"/>
                    <a:pt x="0" y="169"/>
                    <a:pt x="114" y="197"/>
                  </a:cubicBezTo>
                  <a:cubicBezTo>
                    <a:pt x="1156" y="545"/>
                    <a:pt x="2024" y="1256"/>
                    <a:pt x="2561" y="2219"/>
                  </a:cubicBezTo>
                  <a:cubicBezTo>
                    <a:pt x="2577" y="2235"/>
                    <a:pt x="2609" y="2266"/>
                    <a:pt x="2656" y="2266"/>
                  </a:cubicBezTo>
                  <a:lnTo>
                    <a:pt x="2656" y="2250"/>
                  </a:lnTo>
                  <a:cubicBezTo>
                    <a:pt x="2735" y="2250"/>
                    <a:pt x="2783" y="2172"/>
                    <a:pt x="2735" y="2108"/>
                  </a:cubicBezTo>
                  <a:cubicBezTo>
                    <a:pt x="2182" y="1113"/>
                    <a:pt x="1266" y="371"/>
                    <a:pt x="177" y="8"/>
                  </a:cubicBezTo>
                  <a:cubicBezTo>
                    <a:pt x="164" y="3"/>
                    <a:pt x="151" y="1"/>
                    <a:pt x="140"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6" name="Google Shape;2067;p46">
              <a:extLst>
                <a:ext uri="{FF2B5EF4-FFF2-40B4-BE49-F238E27FC236}">
                  <a16:creationId xmlns:a16="http://schemas.microsoft.com/office/drawing/2014/main" id="{7DCC9E27-2946-B2C2-26CD-4A8BE159F147}"/>
                </a:ext>
              </a:extLst>
            </p:cNvPr>
            <p:cNvSpPr/>
            <p:nvPr/>
          </p:nvSpPr>
          <p:spPr>
            <a:xfrm>
              <a:off x="4767099" y="3056115"/>
              <a:ext cx="150301" cy="106570"/>
            </a:xfrm>
            <a:custGeom>
              <a:avLst/>
              <a:gdLst/>
              <a:ahLst/>
              <a:cxnLst/>
              <a:rect l="l" t="t" r="r" b="b"/>
              <a:pathLst>
                <a:path w="3870" h="2744" extrusionOk="0">
                  <a:moveTo>
                    <a:pt x="3754" y="0"/>
                  </a:moveTo>
                  <a:cubicBezTo>
                    <a:pt x="3745" y="0"/>
                    <a:pt x="3736" y="2"/>
                    <a:pt x="3728" y="4"/>
                  </a:cubicBezTo>
                  <a:cubicBezTo>
                    <a:pt x="2227" y="399"/>
                    <a:pt x="917" y="1315"/>
                    <a:pt x="32" y="2594"/>
                  </a:cubicBezTo>
                  <a:cubicBezTo>
                    <a:pt x="1" y="2642"/>
                    <a:pt x="1" y="2689"/>
                    <a:pt x="48" y="2721"/>
                  </a:cubicBezTo>
                  <a:cubicBezTo>
                    <a:pt x="59" y="2732"/>
                    <a:pt x="70" y="2743"/>
                    <a:pt x="87" y="2743"/>
                  </a:cubicBezTo>
                  <a:cubicBezTo>
                    <a:pt x="94" y="2743"/>
                    <a:pt x="102" y="2741"/>
                    <a:pt x="111" y="2736"/>
                  </a:cubicBezTo>
                  <a:cubicBezTo>
                    <a:pt x="120" y="2741"/>
                    <a:pt x="128" y="2743"/>
                    <a:pt x="137" y="2743"/>
                  </a:cubicBezTo>
                  <a:cubicBezTo>
                    <a:pt x="160" y="2743"/>
                    <a:pt x="183" y="2728"/>
                    <a:pt x="206" y="2705"/>
                  </a:cubicBezTo>
                  <a:cubicBezTo>
                    <a:pt x="1059" y="1473"/>
                    <a:pt x="2322" y="589"/>
                    <a:pt x="3775" y="194"/>
                  </a:cubicBezTo>
                  <a:cubicBezTo>
                    <a:pt x="3838" y="178"/>
                    <a:pt x="3870" y="131"/>
                    <a:pt x="3854" y="68"/>
                  </a:cubicBezTo>
                  <a:cubicBezTo>
                    <a:pt x="3841" y="29"/>
                    <a:pt x="3796" y="0"/>
                    <a:pt x="37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7" name="Google Shape;2068;p46">
              <a:extLst>
                <a:ext uri="{FF2B5EF4-FFF2-40B4-BE49-F238E27FC236}">
                  <a16:creationId xmlns:a16="http://schemas.microsoft.com/office/drawing/2014/main" id="{BA9F6ACC-DCF8-0304-0F85-09C630D9C8F2}"/>
                </a:ext>
              </a:extLst>
            </p:cNvPr>
            <p:cNvSpPr/>
            <p:nvPr/>
          </p:nvSpPr>
          <p:spPr>
            <a:xfrm>
              <a:off x="4698394" y="2959835"/>
              <a:ext cx="38682" cy="189100"/>
            </a:xfrm>
            <a:custGeom>
              <a:avLst/>
              <a:gdLst/>
              <a:ahLst/>
              <a:cxnLst/>
              <a:rect l="l" t="t" r="r" b="b"/>
              <a:pathLst>
                <a:path w="996" h="4869" extrusionOk="0">
                  <a:moveTo>
                    <a:pt x="109" y="1"/>
                  </a:moveTo>
                  <a:cubicBezTo>
                    <a:pt x="68" y="1"/>
                    <a:pt x="33" y="44"/>
                    <a:pt x="33" y="99"/>
                  </a:cubicBezTo>
                  <a:cubicBezTo>
                    <a:pt x="1" y="1710"/>
                    <a:pt x="396" y="3273"/>
                    <a:pt x="791" y="4805"/>
                  </a:cubicBezTo>
                  <a:cubicBezTo>
                    <a:pt x="791" y="4836"/>
                    <a:pt x="838" y="4868"/>
                    <a:pt x="885" y="4868"/>
                  </a:cubicBezTo>
                  <a:lnTo>
                    <a:pt x="901" y="4868"/>
                  </a:lnTo>
                  <a:cubicBezTo>
                    <a:pt x="964" y="4852"/>
                    <a:pt x="996" y="4805"/>
                    <a:pt x="980" y="4742"/>
                  </a:cubicBezTo>
                  <a:cubicBezTo>
                    <a:pt x="585" y="3241"/>
                    <a:pt x="190" y="1678"/>
                    <a:pt x="222" y="99"/>
                  </a:cubicBezTo>
                  <a:cubicBezTo>
                    <a:pt x="222" y="51"/>
                    <a:pt x="190" y="4"/>
                    <a:pt x="127" y="4"/>
                  </a:cubicBezTo>
                  <a:cubicBezTo>
                    <a:pt x="121" y="2"/>
                    <a:pt x="115" y="1"/>
                    <a:pt x="10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8" name="Google Shape;2069;p46">
              <a:extLst>
                <a:ext uri="{FF2B5EF4-FFF2-40B4-BE49-F238E27FC236}">
                  <a16:creationId xmlns:a16="http://schemas.microsoft.com/office/drawing/2014/main" id="{E076272B-4C27-0440-8683-50886C4A3095}"/>
                </a:ext>
              </a:extLst>
            </p:cNvPr>
            <p:cNvSpPr/>
            <p:nvPr/>
          </p:nvSpPr>
          <p:spPr>
            <a:xfrm>
              <a:off x="4752380" y="2965195"/>
              <a:ext cx="87656" cy="66529"/>
            </a:xfrm>
            <a:custGeom>
              <a:avLst/>
              <a:gdLst/>
              <a:ahLst/>
              <a:cxnLst/>
              <a:rect l="l" t="t" r="r" b="b"/>
              <a:pathLst>
                <a:path w="2257" h="1713" extrusionOk="0">
                  <a:moveTo>
                    <a:pt x="891" y="1"/>
                  </a:moveTo>
                  <a:cubicBezTo>
                    <a:pt x="637" y="1"/>
                    <a:pt x="389" y="111"/>
                    <a:pt x="222" y="324"/>
                  </a:cubicBezTo>
                  <a:cubicBezTo>
                    <a:pt x="1" y="592"/>
                    <a:pt x="32" y="987"/>
                    <a:pt x="285" y="1208"/>
                  </a:cubicBezTo>
                  <a:cubicBezTo>
                    <a:pt x="632" y="1524"/>
                    <a:pt x="1201" y="1350"/>
                    <a:pt x="1596" y="1587"/>
                  </a:cubicBezTo>
                  <a:cubicBezTo>
                    <a:pt x="1687" y="1674"/>
                    <a:pt x="1783" y="1712"/>
                    <a:pt x="1871" y="1712"/>
                  </a:cubicBezTo>
                  <a:cubicBezTo>
                    <a:pt x="2086" y="1712"/>
                    <a:pt x="2257" y="1484"/>
                    <a:pt x="2212" y="1193"/>
                  </a:cubicBezTo>
                  <a:cubicBezTo>
                    <a:pt x="2133" y="766"/>
                    <a:pt x="1785" y="419"/>
                    <a:pt x="1422" y="166"/>
                  </a:cubicBezTo>
                  <a:lnTo>
                    <a:pt x="1406" y="166"/>
                  </a:lnTo>
                  <a:cubicBezTo>
                    <a:pt x="1250" y="55"/>
                    <a:pt x="1069" y="1"/>
                    <a:pt x="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9" name="Google Shape;2070;p46">
              <a:extLst>
                <a:ext uri="{FF2B5EF4-FFF2-40B4-BE49-F238E27FC236}">
                  <a16:creationId xmlns:a16="http://schemas.microsoft.com/office/drawing/2014/main" id="{F63A3E5F-18F5-EFCD-29AA-0A9F9A180167}"/>
                </a:ext>
              </a:extLst>
            </p:cNvPr>
            <p:cNvSpPr/>
            <p:nvPr/>
          </p:nvSpPr>
          <p:spPr>
            <a:xfrm>
              <a:off x="4890993" y="3100624"/>
              <a:ext cx="60276" cy="78219"/>
            </a:xfrm>
            <a:custGeom>
              <a:avLst/>
              <a:gdLst/>
              <a:ahLst/>
              <a:cxnLst/>
              <a:rect l="l" t="t" r="r" b="b"/>
              <a:pathLst>
                <a:path w="1552" h="2014" extrusionOk="0">
                  <a:moveTo>
                    <a:pt x="514" y="1"/>
                  </a:moveTo>
                  <a:cubicBezTo>
                    <a:pt x="428" y="1"/>
                    <a:pt x="345" y="23"/>
                    <a:pt x="269" y="74"/>
                  </a:cubicBezTo>
                  <a:cubicBezTo>
                    <a:pt x="1" y="264"/>
                    <a:pt x="175" y="848"/>
                    <a:pt x="127" y="1132"/>
                  </a:cubicBezTo>
                  <a:cubicBezTo>
                    <a:pt x="11" y="1767"/>
                    <a:pt x="199" y="2013"/>
                    <a:pt x="458" y="2013"/>
                  </a:cubicBezTo>
                  <a:cubicBezTo>
                    <a:pt x="901" y="2013"/>
                    <a:pt x="1552" y="1292"/>
                    <a:pt x="1233" y="564"/>
                  </a:cubicBezTo>
                  <a:cubicBezTo>
                    <a:pt x="1158" y="292"/>
                    <a:pt x="823" y="1"/>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0" name="Google Shape;2071;p46">
              <a:extLst>
                <a:ext uri="{FF2B5EF4-FFF2-40B4-BE49-F238E27FC236}">
                  <a16:creationId xmlns:a16="http://schemas.microsoft.com/office/drawing/2014/main" id="{7FB9FC9E-5723-DB08-66CA-DF55FBEA4E1F}"/>
                </a:ext>
              </a:extLst>
            </p:cNvPr>
            <p:cNvSpPr/>
            <p:nvPr/>
          </p:nvSpPr>
          <p:spPr>
            <a:xfrm>
              <a:off x="4675092" y="3238423"/>
              <a:ext cx="92045" cy="49207"/>
            </a:xfrm>
            <a:custGeom>
              <a:avLst/>
              <a:gdLst/>
              <a:ahLst/>
              <a:cxnLst/>
              <a:rect l="l" t="t" r="r" b="b"/>
              <a:pathLst>
                <a:path w="2370" h="1267" extrusionOk="0">
                  <a:moveTo>
                    <a:pt x="1217" y="1"/>
                  </a:moveTo>
                  <a:cubicBezTo>
                    <a:pt x="1133" y="1"/>
                    <a:pt x="1048" y="6"/>
                    <a:pt x="964" y="17"/>
                  </a:cubicBezTo>
                  <a:cubicBezTo>
                    <a:pt x="633" y="80"/>
                    <a:pt x="1" y="411"/>
                    <a:pt x="175" y="854"/>
                  </a:cubicBezTo>
                  <a:cubicBezTo>
                    <a:pt x="317" y="1201"/>
                    <a:pt x="1012" y="1248"/>
                    <a:pt x="1327" y="1248"/>
                  </a:cubicBezTo>
                  <a:lnTo>
                    <a:pt x="1343" y="1264"/>
                  </a:lnTo>
                  <a:cubicBezTo>
                    <a:pt x="1367" y="1266"/>
                    <a:pt x="1391" y="1267"/>
                    <a:pt x="1415" y="1267"/>
                  </a:cubicBezTo>
                  <a:cubicBezTo>
                    <a:pt x="1631" y="1267"/>
                    <a:pt x="1855" y="1204"/>
                    <a:pt x="2054" y="1090"/>
                  </a:cubicBezTo>
                  <a:cubicBezTo>
                    <a:pt x="2275" y="948"/>
                    <a:pt x="2370" y="680"/>
                    <a:pt x="2275" y="427"/>
                  </a:cubicBezTo>
                  <a:cubicBezTo>
                    <a:pt x="2164" y="222"/>
                    <a:pt x="1959" y="95"/>
                    <a:pt x="1722" y="64"/>
                  </a:cubicBezTo>
                  <a:cubicBezTo>
                    <a:pt x="1554" y="22"/>
                    <a:pt x="1385" y="1"/>
                    <a:pt x="12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1" name="Google Shape;2072;p46">
              <a:extLst>
                <a:ext uri="{FF2B5EF4-FFF2-40B4-BE49-F238E27FC236}">
                  <a16:creationId xmlns:a16="http://schemas.microsoft.com/office/drawing/2014/main" id="{F2668650-C465-92C7-CE79-52F88AB6CAC0}"/>
                </a:ext>
              </a:extLst>
            </p:cNvPr>
            <p:cNvSpPr/>
            <p:nvPr/>
          </p:nvSpPr>
          <p:spPr>
            <a:xfrm>
              <a:off x="4531041" y="3133287"/>
              <a:ext cx="76005" cy="82957"/>
            </a:xfrm>
            <a:custGeom>
              <a:avLst/>
              <a:gdLst/>
              <a:ahLst/>
              <a:cxnLst/>
              <a:rect l="l" t="t" r="r" b="b"/>
              <a:pathLst>
                <a:path w="1957" h="2136" extrusionOk="0">
                  <a:moveTo>
                    <a:pt x="1128" y="0"/>
                  </a:moveTo>
                  <a:cubicBezTo>
                    <a:pt x="493" y="0"/>
                    <a:pt x="1" y="820"/>
                    <a:pt x="362" y="1492"/>
                  </a:cubicBezTo>
                  <a:cubicBezTo>
                    <a:pt x="486" y="1825"/>
                    <a:pt x="942" y="2135"/>
                    <a:pt x="1303" y="2135"/>
                  </a:cubicBezTo>
                  <a:cubicBezTo>
                    <a:pt x="1540" y="2135"/>
                    <a:pt x="1736" y="2001"/>
                    <a:pt x="1767" y="1650"/>
                  </a:cubicBezTo>
                  <a:cubicBezTo>
                    <a:pt x="1688" y="1176"/>
                    <a:pt x="1957" y="607"/>
                    <a:pt x="1657" y="197"/>
                  </a:cubicBezTo>
                  <a:cubicBezTo>
                    <a:pt x="1479" y="60"/>
                    <a:pt x="1299" y="0"/>
                    <a:pt x="1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2" name="Google Shape;2073;p46">
              <a:extLst>
                <a:ext uri="{FF2B5EF4-FFF2-40B4-BE49-F238E27FC236}">
                  <a16:creationId xmlns:a16="http://schemas.microsoft.com/office/drawing/2014/main" id="{8D6AC776-8B38-4DC3-F9D6-27BB907B74C5}"/>
                </a:ext>
              </a:extLst>
            </p:cNvPr>
            <p:cNvSpPr/>
            <p:nvPr/>
          </p:nvSpPr>
          <p:spPr>
            <a:xfrm>
              <a:off x="4662236" y="3020229"/>
              <a:ext cx="132902" cy="181876"/>
            </a:xfrm>
            <a:custGeom>
              <a:avLst/>
              <a:gdLst/>
              <a:ahLst/>
              <a:cxnLst/>
              <a:rect l="l" t="t" r="r" b="b"/>
              <a:pathLst>
                <a:path w="3422" h="4683" extrusionOk="0">
                  <a:moveTo>
                    <a:pt x="1135" y="0"/>
                  </a:moveTo>
                  <a:cubicBezTo>
                    <a:pt x="960" y="0"/>
                    <a:pt x="781" y="63"/>
                    <a:pt x="632" y="202"/>
                  </a:cubicBezTo>
                  <a:cubicBezTo>
                    <a:pt x="600" y="234"/>
                    <a:pt x="585" y="265"/>
                    <a:pt x="553" y="297"/>
                  </a:cubicBezTo>
                  <a:cubicBezTo>
                    <a:pt x="0" y="1055"/>
                    <a:pt x="411" y="2602"/>
                    <a:pt x="553" y="3455"/>
                  </a:cubicBezTo>
                  <a:cubicBezTo>
                    <a:pt x="678" y="4217"/>
                    <a:pt x="1335" y="4682"/>
                    <a:pt x="2012" y="4682"/>
                  </a:cubicBezTo>
                  <a:cubicBezTo>
                    <a:pt x="2359" y="4682"/>
                    <a:pt x="2712" y="4560"/>
                    <a:pt x="3001" y="4292"/>
                  </a:cubicBezTo>
                  <a:cubicBezTo>
                    <a:pt x="3238" y="4103"/>
                    <a:pt x="3396" y="3818"/>
                    <a:pt x="3411" y="3534"/>
                  </a:cubicBezTo>
                  <a:cubicBezTo>
                    <a:pt x="3422" y="3071"/>
                    <a:pt x="3046" y="2769"/>
                    <a:pt x="2659" y="2769"/>
                  </a:cubicBezTo>
                  <a:cubicBezTo>
                    <a:pt x="2466" y="2769"/>
                    <a:pt x="2269" y="2845"/>
                    <a:pt x="2116" y="3013"/>
                  </a:cubicBezTo>
                  <a:cubicBezTo>
                    <a:pt x="1895" y="2271"/>
                    <a:pt x="1816" y="1513"/>
                    <a:pt x="1864" y="739"/>
                  </a:cubicBezTo>
                  <a:cubicBezTo>
                    <a:pt x="1875" y="295"/>
                    <a:pt x="1515" y="0"/>
                    <a:pt x="1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3" name="Google Shape;2074;p46">
              <a:extLst>
                <a:ext uri="{FF2B5EF4-FFF2-40B4-BE49-F238E27FC236}">
                  <a16:creationId xmlns:a16="http://schemas.microsoft.com/office/drawing/2014/main" id="{D6B7B6BA-511C-3639-44A0-90916C2D48FF}"/>
                </a:ext>
              </a:extLst>
            </p:cNvPr>
            <p:cNvSpPr/>
            <p:nvPr/>
          </p:nvSpPr>
          <p:spPr>
            <a:xfrm>
              <a:off x="4729698" y="3045241"/>
              <a:ext cx="41556" cy="124552"/>
            </a:xfrm>
            <a:custGeom>
              <a:avLst/>
              <a:gdLst/>
              <a:ahLst/>
              <a:cxnLst/>
              <a:rect l="l" t="t" r="r" b="b"/>
              <a:pathLst>
                <a:path w="1070" h="3207" extrusionOk="0">
                  <a:moveTo>
                    <a:pt x="127" y="0"/>
                  </a:moveTo>
                  <a:cubicBezTo>
                    <a:pt x="64" y="0"/>
                    <a:pt x="16" y="47"/>
                    <a:pt x="16" y="111"/>
                  </a:cubicBezTo>
                  <a:cubicBezTo>
                    <a:pt x="16" y="395"/>
                    <a:pt x="0" y="2906"/>
                    <a:pt x="885" y="3190"/>
                  </a:cubicBezTo>
                  <a:lnTo>
                    <a:pt x="916" y="3190"/>
                  </a:lnTo>
                  <a:lnTo>
                    <a:pt x="916" y="3206"/>
                  </a:lnTo>
                  <a:cubicBezTo>
                    <a:pt x="921" y="3207"/>
                    <a:pt x="926" y="3207"/>
                    <a:pt x="930" y="3207"/>
                  </a:cubicBezTo>
                  <a:cubicBezTo>
                    <a:pt x="1045" y="3207"/>
                    <a:pt x="1070" y="3016"/>
                    <a:pt x="948" y="3001"/>
                  </a:cubicBezTo>
                  <a:cubicBezTo>
                    <a:pt x="316" y="2811"/>
                    <a:pt x="206" y="837"/>
                    <a:pt x="221" y="111"/>
                  </a:cubicBezTo>
                  <a:cubicBezTo>
                    <a:pt x="221" y="47"/>
                    <a:pt x="174" y="0"/>
                    <a:pt x="127"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4" name="Google Shape;2075;p46">
              <a:extLst>
                <a:ext uri="{FF2B5EF4-FFF2-40B4-BE49-F238E27FC236}">
                  <a16:creationId xmlns:a16="http://schemas.microsoft.com/office/drawing/2014/main" id="{3B23F0E4-388B-CA15-FBE8-8DA444328CB9}"/>
                </a:ext>
              </a:extLst>
            </p:cNvPr>
            <p:cNvSpPr/>
            <p:nvPr/>
          </p:nvSpPr>
          <p:spPr>
            <a:xfrm>
              <a:off x="3690659" y="3215314"/>
              <a:ext cx="973074" cy="476070"/>
            </a:xfrm>
            <a:custGeom>
              <a:avLst/>
              <a:gdLst/>
              <a:ahLst/>
              <a:cxnLst/>
              <a:rect l="l" t="t" r="r" b="b"/>
              <a:pathLst>
                <a:path w="25055" h="12258" extrusionOk="0">
                  <a:moveTo>
                    <a:pt x="15256" y="1"/>
                  </a:moveTo>
                  <a:cubicBezTo>
                    <a:pt x="13403" y="1"/>
                    <a:pt x="11945" y="1771"/>
                    <a:pt x="10250" y="2522"/>
                  </a:cubicBezTo>
                  <a:cubicBezTo>
                    <a:pt x="6334" y="3201"/>
                    <a:pt x="6002" y="1638"/>
                    <a:pt x="3286" y="5444"/>
                  </a:cubicBezTo>
                  <a:cubicBezTo>
                    <a:pt x="2749" y="5965"/>
                    <a:pt x="1833" y="5981"/>
                    <a:pt x="1091" y="6202"/>
                  </a:cubicBezTo>
                  <a:cubicBezTo>
                    <a:pt x="190" y="6455"/>
                    <a:pt x="1" y="7639"/>
                    <a:pt x="790" y="8160"/>
                  </a:cubicBezTo>
                  <a:cubicBezTo>
                    <a:pt x="2149" y="9076"/>
                    <a:pt x="4944" y="8350"/>
                    <a:pt x="6207" y="9455"/>
                  </a:cubicBezTo>
                  <a:cubicBezTo>
                    <a:pt x="7234" y="10198"/>
                    <a:pt x="7708" y="11650"/>
                    <a:pt x="8908" y="12108"/>
                  </a:cubicBezTo>
                  <a:cubicBezTo>
                    <a:pt x="9189" y="12212"/>
                    <a:pt x="9455" y="12258"/>
                    <a:pt x="9709" y="12258"/>
                  </a:cubicBezTo>
                  <a:cubicBezTo>
                    <a:pt x="11466" y="12258"/>
                    <a:pt x="12681" y="10099"/>
                    <a:pt x="14422" y="10099"/>
                  </a:cubicBezTo>
                  <a:cubicBezTo>
                    <a:pt x="14729" y="10099"/>
                    <a:pt x="15053" y="10166"/>
                    <a:pt x="15399" y="10324"/>
                  </a:cubicBezTo>
                  <a:cubicBezTo>
                    <a:pt x="16250" y="10467"/>
                    <a:pt x="17017" y="10534"/>
                    <a:pt x="17705" y="10534"/>
                  </a:cubicBezTo>
                  <a:cubicBezTo>
                    <a:pt x="25054" y="10534"/>
                    <a:pt x="23262" y="2941"/>
                    <a:pt x="16662" y="327"/>
                  </a:cubicBezTo>
                  <a:lnTo>
                    <a:pt x="16662" y="343"/>
                  </a:lnTo>
                  <a:cubicBezTo>
                    <a:pt x="16165" y="102"/>
                    <a:pt x="15699" y="1"/>
                    <a:pt x="15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5" name="Google Shape;2076;p46">
              <a:extLst>
                <a:ext uri="{FF2B5EF4-FFF2-40B4-BE49-F238E27FC236}">
                  <a16:creationId xmlns:a16="http://schemas.microsoft.com/office/drawing/2014/main" id="{EB6CDC74-F876-D7D2-33A6-04BE504A4BE8}"/>
                </a:ext>
              </a:extLst>
            </p:cNvPr>
            <p:cNvSpPr/>
            <p:nvPr/>
          </p:nvSpPr>
          <p:spPr>
            <a:xfrm>
              <a:off x="3739751" y="3438168"/>
              <a:ext cx="785100" cy="98997"/>
            </a:xfrm>
            <a:custGeom>
              <a:avLst/>
              <a:gdLst/>
              <a:ahLst/>
              <a:cxnLst/>
              <a:rect l="l" t="t" r="r" b="b"/>
              <a:pathLst>
                <a:path w="20215" h="2549" extrusionOk="0">
                  <a:moveTo>
                    <a:pt x="10842" y="1"/>
                  </a:moveTo>
                  <a:cubicBezTo>
                    <a:pt x="10662" y="1"/>
                    <a:pt x="10480" y="2"/>
                    <a:pt x="10297" y="6"/>
                  </a:cubicBezTo>
                  <a:cubicBezTo>
                    <a:pt x="8181" y="53"/>
                    <a:pt x="6065" y="322"/>
                    <a:pt x="4012" y="575"/>
                  </a:cubicBezTo>
                  <a:cubicBezTo>
                    <a:pt x="2732" y="733"/>
                    <a:pt x="1406" y="890"/>
                    <a:pt x="95" y="1001"/>
                  </a:cubicBezTo>
                  <a:cubicBezTo>
                    <a:pt x="32" y="1001"/>
                    <a:pt x="0" y="1048"/>
                    <a:pt x="0" y="1096"/>
                  </a:cubicBezTo>
                  <a:cubicBezTo>
                    <a:pt x="0" y="1159"/>
                    <a:pt x="48" y="1190"/>
                    <a:pt x="111" y="1190"/>
                  </a:cubicBezTo>
                  <a:cubicBezTo>
                    <a:pt x="1422" y="1080"/>
                    <a:pt x="2748" y="922"/>
                    <a:pt x="4043" y="764"/>
                  </a:cubicBezTo>
                  <a:cubicBezTo>
                    <a:pt x="6080" y="511"/>
                    <a:pt x="8197" y="259"/>
                    <a:pt x="10297" y="211"/>
                  </a:cubicBezTo>
                  <a:cubicBezTo>
                    <a:pt x="10482" y="208"/>
                    <a:pt x="10665" y="206"/>
                    <a:pt x="10847" y="206"/>
                  </a:cubicBezTo>
                  <a:cubicBezTo>
                    <a:pt x="14595" y="206"/>
                    <a:pt x="17692" y="982"/>
                    <a:pt x="20057" y="2533"/>
                  </a:cubicBezTo>
                  <a:cubicBezTo>
                    <a:pt x="20073" y="2549"/>
                    <a:pt x="20088" y="2549"/>
                    <a:pt x="20120" y="2549"/>
                  </a:cubicBezTo>
                  <a:cubicBezTo>
                    <a:pt x="20152" y="2549"/>
                    <a:pt x="20167" y="2533"/>
                    <a:pt x="20199" y="2501"/>
                  </a:cubicBezTo>
                  <a:cubicBezTo>
                    <a:pt x="20215" y="2454"/>
                    <a:pt x="20215" y="2391"/>
                    <a:pt x="20167" y="2375"/>
                  </a:cubicBezTo>
                  <a:cubicBezTo>
                    <a:pt x="17755" y="792"/>
                    <a:pt x="14624" y="1"/>
                    <a:pt x="108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6" name="Google Shape;2077;p46">
              <a:extLst>
                <a:ext uri="{FF2B5EF4-FFF2-40B4-BE49-F238E27FC236}">
                  <a16:creationId xmlns:a16="http://schemas.microsoft.com/office/drawing/2014/main" id="{C549574D-0251-74F0-7A87-42BAADE0534D}"/>
                </a:ext>
              </a:extLst>
            </p:cNvPr>
            <p:cNvSpPr/>
            <p:nvPr/>
          </p:nvSpPr>
          <p:spPr>
            <a:xfrm>
              <a:off x="4203440" y="3306895"/>
              <a:ext cx="104318" cy="144398"/>
            </a:xfrm>
            <a:custGeom>
              <a:avLst/>
              <a:gdLst/>
              <a:ahLst/>
              <a:cxnLst/>
              <a:rect l="l" t="t" r="r" b="b"/>
              <a:pathLst>
                <a:path w="2686" h="3718" extrusionOk="0">
                  <a:moveTo>
                    <a:pt x="136" y="1"/>
                  </a:moveTo>
                  <a:cubicBezTo>
                    <a:pt x="97" y="1"/>
                    <a:pt x="56" y="18"/>
                    <a:pt x="32" y="54"/>
                  </a:cubicBezTo>
                  <a:cubicBezTo>
                    <a:pt x="0" y="85"/>
                    <a:pt x="16" y="149"/>
                    <a:pt x="64" y="180"/>
                  </a:cubicBezTo>
                  <a:cubicBezTo>
                    <a:pt x="695" y="559"/>
                    <a:pt x="1264" y="1049"/>
                    <a:pt x="1722" y="1617"/>
                  </a:cubicBezTo>
                  <a:cubicBezTo>
                    <a:pt x="2164" y="2186"/>
                    <a:pt x="2432" y="2896"/>
                    <a:pt x="2480" y="3623"/>
                  </a:cubicBezTo>
                  <a:cubicBezTo>
                    <a:pt x="2480" y="3670"/>
                    <a:pt x="2527" y="3718"/>
                    <a:pt x="2575" y="3718"/>
                  </a:cubicBezTo>
                  <a:lnTo>
                    <a:pt x="2590" y="3702"/>
                  </a:lnTo>
                  <a:cubicBezTo>
                    <a:pt x="2638" y="3702"/>
                    <a:pt x="2685" y="3655"/>
                    <a:pt x="2685" y="3607"/>
                  </a:cubicBezTo>
                  <a:cubicBezTo>
                    <a:pt x="2622" y="2833"/>
                    <a:pt x="2353" y="2107"/>
                    <a:pt x="1864" y="1507"/>
                  </a:cubicBezTo>
                  <a:cubicBezTo>
                    <a:pt x="1406" y="907"/>
                    <a:pt x="822" y="401"/>
                    <a:pt x="174" y="6"/>
                  </a:cubicBezTo>
                  <a:cubicBezTo>
                    <a:pt x="162" y="3"/>
                    <a:pt x="149"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7" name="Google Shape;2078;p46">
              <a:extLst>
                <a:ext uri="{FF2B5EF4-FFF2-40B4-BE49-F238E27FC236}">
                  <a16:creationId xmlns:a16="http://schemas.microsoft.com/office/drawing/2014/main" id="{79BBF7FC-D172-65FA-0992-01232D2A9EEB}"/>
                </a:ext>
              </a:extLst>
            </p:cNvPr>
            <p:cNvSpPr/>
            <p:nvPr/>
          </p:nvSpPr>
          <p:spPr>
            <a:xfrm>
              <a:off x="4037213" y="3336567"/>
              <a:ext cx="173021" cy="109211"/>
            </a:xfrm>
            <a:custGeom>
              <a:avLst/>
              <a:gdLst/>
              <a:ahLst/>
              <a:cxnLst/>
              <a:rect l="l" t="t" r="r" b="b"/>
              <a:pathLst>
                <a:path w="4455" h="2812" extrusionOk="0">
                  <a:moveTo>
                    <a:pt x="111" y="1"/>
                  </a:moveTo>
                  <a:cubicBezTo>
                    <a:pt x="64" y="1"/>
                    <a:pt x="16" y="32"/>
                    <a:pt x="1" y="79"/>
                  </a:cubicBezTo>
                  <a:cubicBezTo>
                    <a:pt x="1" y="143"/>
                    <a:pt x="32" y="190"/>
                    <a:pt x="95" y="190"/>
                  </a:cubicBezTo>
                  <a:cubicBezTo>
                    <a:pt x="1785" y="395"/>
                    <a:pt x="3317" y="1343"/>
                    <a:pt x="4249" y="2764"/>
                  </a:cubicBezTo>
                  <a:cubicBezTo>
                    <a:pt x="4280" y="2796"/>
                    <a:pt x="4312" y="2812"/>
                    <a:pt x="4344" y="2812"/>
                  </a:cubicBezTo>
                  <a:cubicBezTo>
                    <a:pt x="4359" y="2812"/>
                    <a:pt x="4375" y="2796"/>
                    <a:pt x="4391" y="2796"/>
                  </a:cubicBezTo>
                  <a:cubicBezTo>
                    <a:pt x="4438" y="2764"/>
                    <a:pt x="4454" y="2701"/>
                    <a:pt x="4423" y="2654"/>
                  </a:cubicBezTo>
                  <a:cubicBezTo>
                    <a:pt x="3443" y="1185"/>
                    <a:pt x="1864" y="20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8" name="Google Shape;2079;p46">
              <a:extLst>
                <a:ext uri="{FF2B5EF4-FFF2-40B4-BE49-F238E27FC236}">
                  <a16:creationId xmlns:a16="http://schemas.microsoft.com/office/drawing/2014/main" id="{B207FA98-EEBF-63AF-4C5D-829820ABBDB5}"/>
                </a:ext>
              </a:extLst>
            </p:cNvPr>
            <p:cNvSpPr/>
            <p:nvPr/>
          </p:nvSpPr>
          <p:spPr>
            <a:xfrm>
              <a:off x="3870985" y="3391174"/>
              <a:ext cx="134378" cy="62567"/>
            </a:xfrm>
            <a:custGeom>
              <a:avLst/>
              <a:gdLst/>
              <a:ahLst/>
              <a:cxnLst/>
              <a:rect l="l" t="t" r="r" b="b"/>
              <a:pathLst>
                <a:path w="3460" h="1611" extrusionOk="0">
                  <a:moveTo>
                    <a:pt x="111" y="0"/>
                  </a:moveTo>
                  <a:cubicBezTo>
                    <a:pt x="64" y="0"/>
                    <a:pt x="17" y="47"/>
                    <a:pt x="17" y="95"/>
                  </a:cubicBezTo>
                  <a:cubicBezTo>
                    <a:pt x="1" y="158"/>
                    <a:pt x="48" y="205"/>
                    <a:pt x="111" y="205"/>
                  </a:cubicBezTo>
                  <a:cubicBezTo>
                    <a:pt x="1091" y="237"/>
                    <a:pt x="2101" y="679"/>
                    <a:pt x="3286" y="1579"/>
                  </a:cubicBezTo>
                  <a:cubicBezTo>
                    <a:pt x="3301" y="1595"/>
                    <a:pt x="3333" y="1611"/>
                    <a:pt x="3349" y="1611"/>
                  </a:cubicBezTo>
                  <a:cubicBezTo>
                    <a:pt x="3380" y="1611"/>
                    <a:pt x="3412" y="1595"/>
                    <a:pt x="3428" y="1563"/>
                  </a:cubicBezTo>
                  <a:cubicBezTo>
                    <a:pt x="3459" y="1516"/>
                    <a:pt x="3459" y="1453"/>
                    <a:pt x="3412" y="1421"/>
                  </a:cubicBezTo>
                  <a:cubicBezTo>
                    <a:pt x="2180" y="490"/>
                    <a:pt x="1138" y="32"/>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9" name="Google Shape;2080;p46">
              <a:extLst>
                <a:ext uri="{FF2B5EF4-FFF2-40B4-BE49-F238E27FC236}">
                  <a16:creationId xmlns:a16="http://schemas.microsoft.com/office/drawing/2014/main" id="{0E71DDFF-FDA4-6408-C61B-E0B3946F01C6}"/>
                </a:ext>
              </a:extLst>
            </p:cNvPr>
            <p:cNvSpPr/>
            <p:nvPr/>
          </p:nvSpPr>
          <p:spPr>
            <a:xfrm>
              <a:off x="4192410" y="3457510"/>
              <a:ext cx="126999" cy="104822"/>
            </a:xfrm>
            <a:custGeom>
              <a:avLst/>
              <a:gdLst/>
              <a:ahLst/>
              <a:cxnLst/>
              <a:rect l="l" t="t" r="r" b="b"/>
              <a:pathLst>
                <a:path w="3270" h="2699" extrusionOk="0">
                  <a:moveTo>
                    <a:pt x="3164" y="1"/>
                  </a:moveTo>
                  <a:cubicBezTo>
                    <a:pt x="3126" y="1"/>
                    <a:pt x="3087" y="27"/>
                    <a:pt x="3064" y="61"/>
                  </a:cubicBezTo>
                  <a:cubicBezTo>
                    <a:pt x="2416" y="1214"/>
                    <a:pt x="1358" y="2082"/>
                    <a:pt x="79" y="2493"/>
                  </a:cubicBezTo>
                  <a:cubicBezTo>
                    <a:pt x="32" y="2509"/>
                    <a:pt x="0" y="2572"/>
                    <a:pt x="16" y="2619"/>
                  </a:cubicBezTo>
                  <a:cubicBezTo>
                    <a:pt x="32" y="2667"/>
                    <a:pt x="63" y="2682"/>
                    <a:pt x="111" y="2698"/>
                  </a:cubicBezTo>
                  <a:lnTo>
                    <a:pt x="142" y="2682"/>
                  </a:lnTo>
                  <a:cubicBezTo>
                    <a:pt x="1453" y="2256"/>
                    <a:pt x="2559" y="1356"/>
                    <a:pt x="3238" y="156"/>
                  </a:cubicBezTo>
                  <a:cubicBezTo>
                    <a:pt x="3269" y="108"/>
                    <a:pt x="3253" y="45"/>
                    <a:pt x="3206" y="13"/>
                  </a:cubicBezTo>
                  <a:cubicBezTo>
                    <a:pt x="3193" y="5"/>
                    <a:pt x="3178" y="1"/>
                    <a:pt x="3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0" name="Google Shape;2081;p46">
              <a:extLst>
                <a:ext uri="{FF2B5EF4-FFF2-40B4-BE49-F238E27FC236}">
                  <a16:creationId xmlns:a16="http://schemas.microsoft.com/office/drawing/2014/main" id="{80D4F466-9E52-0679-BFB4-171684D9D861}"/>
                </a:ext>
              </a:extLst>
            </p:cNvPr>
            <p:cNvSpPr/>
            <p:nvPr/>
          </p:nvSpPr>
          <p:spPr>
            <a:xfrm>
              <a:off x="4127395" y="3438362"/>
              <a:ext cx="85909" cy="77325"/>
            </a:xfrm>
            <a:custGeom>
              <a:avLst/>
              <a:gdLst/>
              <a:ahLst/>
              <a:cxnLst/>
              <a:rect l="l" t="t" r="r" b="b"/>
              <a:pathLst>
                <a:path w="2212" h="1991" extrusionOk="0">
                  <a:moveTo>
                    <a:pt x="2094" y="0"/>
                  </a:moveTo>
                  <a:cubicBezTo>
                    <a:pt x="2060" y="0"/>
                    <a:pt x="2026" y="18"/>
                    <a:pt x="2006" y="48"/>
                  </a:cubicBezTo>
                  <a:cubicBezTo>
                    <a:pt x="1532" y="806"/>
                    <a:pt x="869" y="1407"/>
                    <a:pt x="79" y="1801"/>
                  </a:cubicBezTo>
                  <a:cubicBezTo>
                    <a:pt x="32" y="1817"/>
                    <a:pt x="0" y="1880"/>
                    <a:pt x="32" y="1928"/>
                  </a:cubicBezTo>
                  <a:cubicBezTo>
                    <a:pt x="47" y="1959"/>
                    <a:pt x="79" y="1991"/>
                    <a:pt x="126" y="1991"/>
                  </a:cubicBezTo>
                  <a:cubicBezTo>
                    <a:pt x="126" y="1991"/>
                    <a:pt x="142" y="1975"/>
                    <a:pt x="158" y="1975"/>
                  </a:cubicBezTo>
                  <a:cubicBezTo>
                    <a:pt x="995" y="1565"/>
                    <a:pt x="1690" y="933"/>
                    <a:pt x="2179" y="143"/>
                  </a:cubicBezTo>
                  <a:cubicBezTo>
                    <a:pt x="2211" y="112"/>
                    <a:pt x="2195" y="48"/>
                    <a:pt x="2148" y="17"/>
                  </a:cubicBezTo>
                  <a:cubicBezTo>
                    <a:pt x="2131" y="6"/>
                    <a:pt x="2112"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1" name="Google Shape;2082;p46">
              <a:extLst>
                <a:ext uri="{FF2B5EF4-FFF2-40B4-BE49-F238E27FC236}">
                  <a16:creationId xmlns:a16="http://schemas.microsoft.com/office/drawing/2014/main" id="{953F9110-00FE-A2EE-D595-C2FC75B0282F}"/>
                </a:ext>
              </a:extLst>
            </p:cNvPr>
            <p:cNvSpPr/>
            <p:nvPr/>
          </p:nvSpPr>
          <p:spPr>
            <a:xfrm>
              <a:off x="3894521" y="3444227"/>
              <a:ext cx="107230" cy="72121"/>
            </a:xfrm>
            <a:custGeom>
              <a:avLst/>
              <a:gdLst/>
              <a:ahLst/>
              <a:cxnLst/>
              <a:rect l="l" t="t" r="r" b="b"/>
              <a:pathLst>
                <a:path w="2761" h="1857" extrusionOk="0">
                  <a:moveTo>
                    <a:pt x="2631" y="1"/>
                  </a:moveTo>
                  <a:cubicBezTo>
                    <a:pt x="2604" y="1"/>
                    <a:pt x="2576" y="12"/>
                    <a:pt x="2553" y="40"/>
                  </a:cubicBezTo>
                  <a:cubicBezTo>
                    <a:pt x="2016" y="908"/>
                    <a:pt x="1132" y="1492"/>
                    <a:pt x="121" y="1666"/>
                  </a:cubicBezTo>
                  <a:cubicBezTo>
                    <a:pt x="0" y="1681"/>
                    <a:pt x="10" y="1857"/>
                    <a:pt x="122" y="1857"/>
                  </a:cubicBezTo>
                  <a:cubicBezTo>
                    <a:pt x="127" y="1857"/>
                    <a:pt x="132" y="1856"/>
                    <a:pt x="137" y="1856"/>
                  </a:cubicBezTo>
                  <a:lnTo>
                    <a:pt x="153" y="1856"/>
                  </a:lnTo>
                  <a:cubicBezTo>
                    <a:pt x="1211" y="1682"/>
                    <a:pt x="2143" y="1050"/>
                    <a:pt x="2727" y="150"/>
                  </a:cubicBezTo>
                  <a:cubicBezTo>
                    <a:pt x="2761" y="71"/>
                    <a:pt x="2698" y="1"/>
                    <a:pt x="2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2" name="Google Shape;2083;p46">
              <a:extLst>
                <a:ext uri="{FF2B5EF4-FFF2-40B4-BE49-F238E27FC236}">
                  <a16:creationId xmlns:a16="http://schemas.microsoft.com/office/drawing/2014/main" id="{14B2BF81-A089-E2C0-2258-950A705DDA4C}"/>
                </a:ext>
              </a:extLst>
            </p:cNvPr>
            <p:cNvSpPr/>
            <p:nvPr/>
          </p:nvSpPr>
          <p:spPr>
            <a:xfrm>
              <a:off x="4846640" y="3141249"/>
              <a:ext cx="574057" cy="381462"/>
            </a:xfrm>
            <a:custGeom>
              <a:avLst/>
              <a:gdLst/>
              <a:ahLst/>
              <a:cxnLst/>
              <a:rect l="l" t="t" r="r" b="b"/>
              <a:pathLst>
                <a:path w="14781" h="9822" extrusionOk="0">
                  <a:moveTo>
                    <a:pt x="6398" y="1"/>
                  </a:moveTo>
                  <a:cubicBezTo>
                    <a:pt x="6353" y="1"/>
                    <a:pt x="6307" y="3"/>
                    <a:pt x="6260" y="8"/>
                  </a:cubicBezTo>
                  <a:cubicBezTo>
                    <a:pt x="5675" y="71"/>
                    <a:pt x="5201" y="497"/>
                    <a:pt x="5075" y="1081"/>
                  </a:cubicBezTo>
                  <a:cubicBezTo>
                    <a:pt x="4604" y="964"/>
                    <a:pt x="4182" y="909"/>
                    <a:pt x="3806" y="909"/>
                  </a:cubicBezTo>
                  <a:cubicBezTo>
                    <a:pt x="0" y="909"/>
                    <a:pt x="926" y="6500"/>
                    <a:pt x="3370" y="8599"/>
                  </a:cubicBezTo>
                  <a:cubicBezTo>
                    <a:pt x="4629" y="9615"/>
                    <a:pt x="6330" y="9788"/>
                    <a:pt x="7954" y="9788"/>
                  </a:cubicBezTo>
                  <a:cubicBezTo>
                    <a:pt x="8122" y="9788"/>
                    <a:pt x="8289" y="9786"/>
                    <a:pt x="8455" y="9783"/>
                  </a:cubicBezTo>
                  <a:cubicBezTo>
                    <a:pt x="8656" y="9809"/>
                    <a:pt x="8853" y="9822"/>
                    <a:pt x="9046" y="9822"/>
                  </a:cubicBezTo>
                  <a:cubicBezTo>
                    <a:pt x="12606" y="9822"/>
                    <a:pt x="14780" y="5563"/>
                    <a:pt x="12024" y="2882"/>
                  </a:cubicBezTo>
                  <a:cubicBezTo>
                    <a:pt x="10413" y="1034"/>
                    <a:pt x="8186" y="2092"/>
                    <a:pt x="7602" y="829"/>
                  </a:cubicBezTo>
                  <a:cubicBezTo>
                    <a:pt x="7339" y="360"/>
                    <a:pt x="6967" y="1"/>
                    <a:pt x="6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3" name="Google Shape;2084;p46">
              <a:extLst>
                <a:ext uri="{FF2B5EF4-FFF2-40B4-BE49-F238E27FC236}">
                  <a16:creationId xmlns:a16="http://schemas.microsoft.com/office/drawing/2014/main" id="{5B413FD8-CDCC-D243-CF36-955A4FB6902C}"/>
                </a:ext>
              </a:extLst>
            </p:cNvPr>
            <p:cNvSpPr/>
            <p:nvPr/>
          </p:nvSpPr>
          <p:spPr>
            <a:xfrm>
              <a:off x="5047395" y="3235743"/>
              <a:ext cx="82840" cy="235200"/>
            </a:xfrm>
            <a:custGeom>
              <a:avLst/>
              <a:gdLst/>
              <a:ahLst/>
              <a:cxnLst/>
              <a:rect l="l" t="t" r="r" b="b"/>
              <a:pathLst>
                <a:path w="2133" h="6056" extrusionOk="0">
                  <a:moveTo>
                    <a:pt x="2028" y="0"/>
                  </a:moveTo>
                  <a:cubicBezTo>
                    <a:pt x="2005" y="0"/>
                    <a:pt x="1980" y="8"/>
                    <a:pt x="1959" y="22"/>
                  </a:cubicBezTo>
                  <a:cubicBezTo>
                    <a:pt x="1138" y="749"/>
                    <a:pt x="569" y="1696"/>
                    <a:pt x="317" y="2770"/>
                  </a:cubicBezTo>
                  <a:cubicBezTo>
                    <a:pt x="64" y="3813"/>
                    <a:pt x="1" y="4902"/>
                    <a:pt x="143" y="5960"/>
                  </a:cubicBezTo>
                  <a:cubicBezTo>
                    <a:pt x="159" y="6008"/>
                    <a:pt x="190" y="6055"/>
                    <a:pt x="238" y="6055"/>
                  </a:cubicBezTo>
                  <a:lnTo>
                    <a:pt x="254" y="6055"/>
                  </a:lnTo>
                  <a:cubicBezTo>
                    <a:pt x="317" y="6039"/>
                    <a:pt x="348" y="5992"/>
                    <a:pt x="348" y="5945"/>
                  </a:cubicBezTo>
                  <a:cubicBezTo>
                    <a:pt x="206" y="4902"/>
                    <a:pt x="269" y="3844"/>
                    <a:pt x="506" y="2818"/>
                  </a:cubicBezTo>
                  <a:cubicBezTo>
                    <a:pt x="743" y="1791"/>
                    <a:pt x="1296" y="875"/>
                    <a:pt x="2086" y="180"/>
                  </a:cubicBezTo>
                  <a:cubicBezTo>
                    <a:pt x="2133" y="133"/>
                    <a:pt x="2133" y="86"/>
                    <a:pt x="2101" y="38"/>
                  </a:cubicBezTo>
                  <a:cubicBezTo>
                    <a:pt x="2084" y="12"/>
                    <a:pt x="2057" y="0"/>
                    <a:pt x="202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4" name="Google Shape;2085;p46">
              <a:extLst>
                <a:ext uri="{FF2B5EF4-FFF2-40B4-BE49-F238E27FC236}">
                  <a16:creationId xmlns:a16="http://schemas.microsoft.com/office/drawing/2014/main" id="{C29D51E9-55C1-0CBA-EE28-5918437A0D47}"/>
                </a:ext>
              </a:extLst>
            </p:cNvPr>
            <p:cNvSpPr/>
            <p:nvPr/>
          </p:nvSpPr>
          <p:spPr>
            <a:xfrm>
              <a:off x="5031665" y="3171543"/>
              <a:ext cx="84472" cy="44857"/>
            </a:xfrm>
            <a:custGeom>
              <a:avLst/>
              <a:gdLst/>
              <a:ahLst/>
              <a:cxnLst/>
              <a:rect l="l" t="t" r="r" b="b"/>
              <a:pathLst>
                <a:path w="2175" h="1155" extrusionOk="0">
                  <a:moveTo>
                    <a:pt x="154" y="0"/>
                  </a:moveTo>
                  <a:cubicBezTo>
                    <a:pt x="39" y="0"/>
                    <a:pt x="1" y="176"/>
                    <a:pt x="137" y="207"/>
                  </a:cubicBezTo>
                  <a:cubicBezTo>
                    <a:pt x="817" y="365"/>
                    <a:pt x="1464" y="680"/>
                    <a:pt x="2001" y="1138"/>
                  </a:cubicBezTo>
                  <a:cubicBezTo>
                    <a:pt x="2017" y="1154"/>
                    <a:pt x="2048" y="1154"/>
                    <a:pt x="2064" y="1154"/>
                  </a:cubicBezTo>
                  <a:cubicBezTo>
                    <a:pt x="2096" y="1154"/>
                    <a:pt x="2127" y="1138"/>
                    <a:pt x="2143" y="1123"/>
                  </a:cubicBezTo>
                  <a:cubicBezTo>
                    <a:pt x="2175" y="1075"/>
                    <a:pt x="2175" y="1012"/>
                    <a:pt x="2127" y="980"/>
                  </a:cubicBezTo>
                  <a:cubicBezTo>
                    <a:pt x="1559" y="507"/>
                    <a:pt x="895" y="175"/>
                    <a:pt x="169" y="1"/>
                  </a:cubicBezTo>
                  <a:cubicBezTo>
                    <a:pt x="164" y="1"/>
                    <a:pt x="159" y="0"/>
                    <a:pt x="1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5" name="Google Shape;2086;p46">
              <a:extLst>
                <a:ext uri="{FF2B5EF4-FFF2-40B4-BE49-F238E27FC236}">
                  <a16:creationId xmlns:a16="http://schemas.microsoft.com/office/drawing/2014/main" id="{4C91B6D1-DDE7-F41A-7D6F-DCDDEE79D490}"/>
                </a:ext>
              </a:extLst>
            </p:cNvPr>
            <p:cNvSpPr/>
            <p:nvPr/>
          </p:nvSpPr>
          <p:spPr>
            <a:xfrm>
              <a:off x="5156569" y="3233412"/>
              <a:ext cx="164438" cy="285339"/>
            </a:xfrm>
            <a:custGeom>
              <a:avLst/>
              <a:gdLst/>
              <a:ahLst/>
              <a:cxnLst/>
              <a:rect l="l" t="t" r="r" b="b"/>
              <a:pathLst>
                <a:path w="4234" h="7347" extrusionOk="0">
                  <a:moveTo>
                    <a:pt x="88" y="0"/>
                  </a:moveTo>
                  <a:cubicBezTo>
                    <a:pt x="37" y="0"/>
                    <a:pt x="1" y="43"/>
                    <a:pt x="1" y="98"/>
                  </a:cubicBezTo>
                  <a:cubicBezTo>
                    <a:pt x="1" y="146"/>
                    <a:pt x="48" y="193"/>
                    <a:pt x="96" y="193"/>
                  </a:cubicBezTo>
                  <a:cubicBezTo>
                    <a:pt x="1501" y="272"/>
                    <a:pt x="2828" y="1330"/>
                    <a:pt x="3412" y="2799"/>
                  </a:cubicBezTo>
                  <a:cubicBezTo>
                    <a:pt x="4028" y="4394"/>
                    <a:pt x="3744" y="6083"/>
                    <a:pt x="3396" y="7221"/>
                  </a:cubicBezTo>
                  <a:cubicBezTo>
                    <a:pt x="3381" y="7268"/>
                    <a:pt x="3396" y="7315"/>
                    <a:pt x="3460" y="7347"/>
                  </a:cubicBezTo>
                  <a:lnTo>
                    <a:pt x="3491" y="7347"/>
                  </a:lnTo>
                  <a:cubicBezTo>
                    <a:pt x="3523" y="7347"/>
                    <a:pt x="3570" y="7315"/>
                    <a:pt x="3586" y="7268"/>
                  </a:cubicBezTo>
                  <a:cubicBezTo>
                    <a:pt x="3933" y="6115"/>
                    <a:pt x="4233" y="4378"/>
                    <a:pt x="3586" y="2735"/>
                  </a:cubicBezTo>
                  <a:cubicBezTo>
                    <a:pt x="2986" y="1188"/>
                    <a:pt x="1580" y="82"/>
                    <a:pt x="112" y="3"/>
                  </a:cubicBezTo>
                  <a:cubicBezTo>
                    <a:pt x="103" y="1"/>
                    <a:pt x="95" y="0"/>
                    <a:pt x="8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6" name="Google Shape;2087;p46">
              <a:extLst>
                <a:ext uri="{FF2B5EF4-FFF2-40B4-BE49-F238E27FC236}">
                  <a16:creationId xmlns:a16="http://schemas.microsoft.com/office/drawing/2014/main" id="{70D70914-D2A7-58ED-ED61-642319B80163}"/>
                </a:ext>
              </a:extLst>
            </p:cNvPr>
            <p:cNvSpPr/>
            <p:nvPr/>
          </p:nvSpPr>
          <p:spPr>
            <a:xfrm>
              <a:off x="5155986" y="3197798"/>
              <a:ext cx="152126" cy="34527"/>
            </a:xfrm>
            <a:custGeom>
              <a:avLst/>
              <a:gdLst/>
              <a:ahLst/>
              <a:cxnLst/>
              <a:rect l="l" t="t" r="r" b="b"/>
              <a:pathLst>
                <a:path w="3917" h="889" extrusionOk="0">
                  <a:moveTo>
                    <a:pt x="1627" y="1"/>
                  </a:moveTo>
                  <a:cubicBezTo>
                    <a:pt x="1102" y="1"/>
                    <a:pt x="580" y="94"/>
                    <a:pt x="79" y="257"/>
                  </a:cubicBezTo>
                  <a:cubicBezTo>
                    <a:pt x="32" y="273"/>
                    <a:pt x="0" y="336"/>
                    <a:pt x="16" y="383"/>
                  </a:cubicBezTo>
                  <a:cubicBezTo>
                    <a:pt x="29" y="422"/>
                    <a:pt x="74" y="451"/>
                    <a:pt x="116" y="451"/>
                  </a:cubicBezTo>
                  <a:cubicBezTo>
                    <a:pt x="125" y="451"/>
                    <a:pt x="134" y="449"/>
                    <a:pt x="142" y="447"/>
                  </a:cubicBezTo>
                  <a:cubicBezTo>
                    <a:pt x="630" y="280"/>
                    <a:pt x="1138" y="196"/>
                    <a:pt x="1651" y="196"/>
                  </a:cubicBezTo>
                  <a:cubicBezTo>
                    <a:pt x="1769" y="196"/>
                    <a:pt x="1887" y="201"/>
                    <a:pt x="2006" y="210"/>
                  </a:cubicBezTo>
                  <a:cubicBezTo>
                    <a:pt x="2638" y="257"/>
                    <a:pt x="3253" y="494"/>
                    <a:pt x="3759" y="873"/>
                  </a:cubicBezTo>
                  <a:cubicBezTo>
                    <a:pt x="3775" y="873"/>
                    <a:pt x="3790" y="889"/>
                    <a:pt x="3806" y="889"/>
                  </a:cubicBezTo>
                  <a:cubicBezTo>
                    <a:pt x="3838" y="889"/>
                    <a:pt x="3869" y="873"/>
                    <a:pt x="3885" y="841"/>
                  </a:cubicBezTo>
                  <a:cubicBezTo>
                    <a:pt x="3917" y="810"/>
                    <a:pt x="3917" y="747"/>
                    <a:pt x="3869" y="715"/>
                  </a:cubicBezTo>
                  <a:cubicBezTo>
                    <a:pt x="3332" y="304"/>
                    <a:pt x="2701" y="68"/>
                    <a:pt x="2037" y="20"/>
                  </a:cubicBezTo>
                  <a:cubicBezTo>
                    <a:pt x="1901" y="7"/>
                    <a:pt x="1764" y="1"/>
                    <a:pt x="162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7" name="Google Shape;2088;p46">
              <a:extLst>
                <a:ext uri="{FF2B5EF4-FFF2-40B4-BE49-F238E27FC236}">
                  <a16:creationId xmlns:a16="http://schemas.microsoft.com/office/drawing/2014/main" id="{93BF60BD-335B-13E4-3044-A21C5CEC7008}"/>
                </a:ext>
              </a:extLst>
            </p:cNvPr>
            <p:cNvSpPr/>
            <p:nvPr/>
          </p:nvSpPr>
          <p:spPr>
            <a:xfrm>
              <a:off x="5007857" y="3124587"/>
              <a:ext cx="235006" cy="195275"/>
            </a:xfrm>
            <a:custGeom>
              <a:avLst/>
              <a:gdLst/>
              <a:ahLst/>
              <a:cxnLst/>
              <a:rect l="l" t="t" r="r" b="b"/>
              <a:pathLst>
                <a:path w="6051" h="5028" extrusionOk="0">
                  <a:moveTo>
                    <a:pt x="4451" y="1"/>
                  </a:moveTo>
                  <a:cubicBezTo>
                    <a:pt x="4178" y="1"/>
                    <a:pt x="3893" y="194"/>
                    <a:pt x="3656" y="642"/>
                  </a:cubicBezTo>
                  <a:cubicBezTo>
                    <a:pt x="3451" y="926"/>
                    <a:pt x="3246" y="1258"/>
                    <a:pt x="3340" y="1605"/>
                  </a:cubicBezTo>
                  <a:cubicBezTo>
                    <a:pt x="2955" y="1220"/>
                    <a:pt x="2305" y="1008"/>
                    <a:pt x="1930" y="1008"/>
                  </a:cubicBezTo>
                  <a:cubicBezTo>
                    <a:pt x="1505" y="1008"/>
                    <a:pt x="1432" y="1279"/>
                    <a:pt x="2488" y="1874"/>
                  </a:cubicBezTo>
                  <a:cubicBezTo>
                    <a:pt x="2396" y="1855"/>
                    <a:pt x="2301" y="1847"/>
                    <a:pt x="2203" y="1847"/>
                  </a:cubicBezTo>
                  <a:cubicBezTo>
                    <a:pt x="1458" y="1847"/>
                    <a:pt x="573" y="2358"/>
                    <a:pt x="182" y="3042"/>
                  </a:cubicBezTo>
                  <a:cubicBezTo>
                    <a:pt x="1" y="3340"/>
                    <a:pt x="254" y="3680"/>
                    <a:pt x="561" y="3680"/>
                  </a:cubicBezTo>
                  <a:cubicBezTo>
                    <a:pt x="628" y="3680"/>
                    <a:pt x="698" y="3664"/>
                    <a:pt x="766" y="3627"/>
                  </a:cubicBezTo>
                  <a:cubicBezTo>
                    <a:pt x="1226" y="3374"/>
                    <a:pt x="1711" y="3137"/>
                    <a:pt x="2209" y="3137"/>
                  </a:cubicBezTo>
                  <a:cubicBezTo>
                    <a:pt x="2395" y="3137"/>
                    <a:pt x="2583" y="3170"/>
                    <a:pt x="2772" y="3248"/>
                  </a:cubicBezTo>
                  <a:cubicBezTo>
                    <a:pt x="2740" y="3863"/>
                    <a:pt x="3040" y="4448"/>
                    <a:pt x="3451" y="4922"/>
                  </a:cubicBezTo>
                  <a:cubicBezTo>
                    <a:pt x="3523" y="4994"/>
                    <a:pt x="3612" y="5027"/>
                    <a:pt x="3698" y="5027"/>
                  </a:cubicBezTo>
                  <a:cubicBezTo>
                    <a:pt x="3855" y="5027"/>
                    <a:pt x="4005" y="4916"/>
                    <a:pt x="4035" y="4732"/>
                  </a:cubicBezTo>
                  <a:cubicBezTo>
                    <a:pt x="4114" y="4179"/>
                    <a:pt x="4241" y="3642"/>
                    <a:pt x="4430" y="3105"/>
                  </a:cubicBezTo>
                  <a:cubicBezTo>
                    <a:pt x="4604" y="3069"/>
                    <a:pt x="4781" y="3050"/>
                    <a:pt x="4958" y="3050"/>
                  </a:cubicBezTo>
                  <a:cubicBezTo>
                    <a:pt x="5167" y="3050"/>
                    <a:pt x="5378" y="3077"/>
                    <a:pt x="5583" y="3137"/>
                  </a:cubicBezTo>
                  <a:cubicBezTo>
                    <a:pt x="5611" y="3144"/>
                    <a:pt x="5637" y="3148"/>
                    <a:pt x="5663" y="3148"/>
                  </a:cubicBezTo>
                  <a:cubicBezTo>
                    <a:pt x="5914" y="3148"/>
                    <a:pt x="6051" y="2819"/>
                    <a:pt x="5836" y="2647"/>
                  </a:cubicBezTo>
                  <a:cubicBezTo>
                    <a:pt x="5362" y="2284"/>
                    <a:pt x="4683" y="2126"/>
                    <a:pt x="4098" y="2063"/>
                  </a:cubicBezTo>
                  <a:cubicBezTo>
                    <a:pt x="3988" y="1621"/>
                    <a:pt x="4241" y="1163"/>
                    <a:pt x="4667" y="1005"/>
                  </a:cubicBezTo>
                  <a:cubicBezTo>
                    <a:pt x="5078" y="816"/>
                    <a:pt x="5078" y="231"/>
                    <a:pt x="4667" y="42"/>
                  </a:cubicBezTo>
                  <a:cubicBezTo>
                    <a:pt x="4597" y="15"/>
                    <a:pt x="4524" y="1"/>
                    <a:pt x="44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8" name="Google Shape;2089;p46">
              <a:extLst>
                <a:ext uri="{FF2B5EF4-FFF2-40B4-BE49-F238E27FC236}">
                  <a16:creationId xmlns:a16="http://schemas.microsoft.com/office/drawing/2014/main" id="{76C379F5-0DE1-C345-EBBE-A3E94A0C95D3}"/>
                </a:ext>
              </a:extLst>
            </p:cNvPr>
            <p:cNvSpPr/>
            <p:nvPr/>
          </p:nvSpPr>
          <p:spPr>
            <a:xfrm>
              <a:off x="5122857" y="3117985"/>
              <a:ext cx="58101" cy="108823"/>
            </a:xfrm>
            <a:custGeom>
              <a:avLst/>
              <a:gdLst/>
              <a:ahLst/>
              <a:cxnLst/>
              <a:rect l="l" t="t" r="r" b="b"/>
              <a:pathLst>
                <a:path w="1496" h="2802" extrusionOk="0">
                  <a:moveTo>
                    <a:pt x="1357" y="1"/>
                  </a:moveTo>
                  <a:cubicBezTo>
                    <a:pt x="1338" y="1"/>
                    <a:pt x="1316" y="7"/>
                    <a:pt x="1295" y="22"/>
                  </a:cubicBezTo>
                  <a:cubicBezTo>
                    <a:pt x="443" y="638"/>
                    <a:pt x="0" y="1680"/>
                    <a:pt x="206" y="2723"/>
                  </a:cubicBezTo>
                  <a:cubicBezTo>
                    <a:pt x="206" y="2770"/>
                    <a:pt x="253" y="2802"/>
                    <a:pt x="300" y="2802"/>
                  </a:cubicBezTo>
                  <a:lnTo>
                    <a:pt x="316" y="2802"/>
                  </a:lnTo>
                  <a:cubicBezTo>
                    <a:pt x="364" y="2786"/>
                    <a:pt x="395" y="2739"/>
                    <a:pt x="395" y="2675"/>
                  </a:cubicBezTo>
                  <a:cubicBezTo>
                    <a:pt x="206" y="1712"/>
                    <a:pt x="601" y="733"/>
                    <a:pt x="1406" y="180"/>
                  </a:cubicBezTo>
                  <a:cubicBezTo>
                    <a:pt x="1495" y="116"/>
                    <a:pt x="1440" y="1"/>
                    <a:pt x="1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9" name="Google Shape;2090;p46">
              <a:extLst>
                <a:ext uri="{FF2B5EF4-FFF2-40B4-BE49-F238E27FC236}">
                  <a16:creationId xmlns:a16="http://schemas.microsoft.com/office/drawing/2014/main" id="{D48318C3-9D1F-B001-F077-C55FAC53C961}"/>
                </a:ext>
              </a:extLst>
            </p:cNvPr>
            <p:cNvSpPr/>
            <p:nvPr/>
          </p:nvSpPr>
          <p:spPr>
            <a:xfrm>
              <a:off x="4923345" y="3198652"/>
              <a:ext cx="66878" cy="68665"/>
            </a:xfrm>
            <a:custGeom>
              <a:avLst/>
              <a:gdLst/>
              <a:ahLst/>
              <a:cxnLst/>
              <a:rect l="l" t="t" r="r" b="b"/>
              <a:pathLst>
                <a:path w="1722" h="1768" extrusionOk="0">
                  <a:moveTo>
                    <a:pt x="1089" y="1"/>
                  </a:moveTo>
                  <a:cubicBezTo>
                    <a:pt x="966" y="1"/>
                    <a:pt x="832" y="52"/>
                    <a:pt x="700" y="172"/>
                  </a:cubicBezTo>
                  <a:lnTo>
                    <a:pt x="700" y="188"/>
                  </a:lnTo>
                  <a:cubicBezTo>
                    <a:pt x="0" y="794"/>
                    <a:pt x="555" y="1768"/>
                    <a:pt x="1371" y="1768"/>
                  </a:cubicBezTo>
                  <a:cubicBezTo>
                    <a:pt x="1384" y="1768"/>
                    <a:pt x="1397" y="1767"/>
                    <a:pt x="1410" y="1767"/>
                  </a:cubicBezTo>
                  <a:cubicBezTo>
                    <a:pt x="1505" y="1609"/>
                    <a:pt x="1537" y="1435"/>
                    <a:pt x="1505" y="1277"/>
                  </a:cubicBezTo>
                  <a:cubicBezTo>
                    <a:pt x="1505" y="1135"/>
                    <a:pt x="1521" y="1009"/>
                    <a:pt x="1568" y="883"/>
                  </a:cubicBezTo>
                  <a:cubicBezTo>
                    <a:pt x="1722" y="446"/>
                    <a:pt x="1452" y="1"/>
                    <a:pt x="10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0" name="Google Shape;2091;p46">
              <a:extLst>
                <a:ext uri="{FF2B5EF4-FFF2-40B4-BE49-F238E27FC236}">
                  <a16:creationId xmlns:a16="http://schemas.microsoft.com/office/drawing/2014/main" id="{4664E4DC-0790-0A1C-701D-73A7618D5CBC}"/>
                </a:ext>
              </a:extLst>
            </p:cNvPr>
            <p:cNvSpPr/>
            <p:nvPr/>
          </p:nvSpPr>
          <p:spPr>
            <a:xfrm>
              <a:off x="5143092" y="3318235"/>
              <a:ext cx="83462" cy="52819"/>
            </a:xfrm>
            <a:custGeom>
              <a:avLst/>
              <a:gdLst/>
              <a:ahLst/>
              <a:cxnLst/>
              <a:rect l="l" t="t" r="r" b="b"/>
              <a:pathLst>
                <a:path w="2149" h="1360" extrusionOk="0">
                  <a:moveTo>
                    <a:pt x="1351" y="0"/>
                  </a:moveTo>
                  <a:cubicBezTo>
                    <a:pt x="1109" y="0"/>
                    <a:pt x="864" y="86"/>
                    <a:pt x="664" y="251"/>
                  </a:cubicBezTo>
                  <a:lnTo>
                    <a:pt x="664" y="236"/>
                  </a:lnTo>
                  <a:cubicBezTo>
                    <a:pt x="474" y="394"/>
                    <a:pt x="1" y="583"/>
                    <a:pt x="16" y="852"/>
                  </a:cubicBezTo>
                  <a:cubicBezTo>
                    <a:pt x="48" y="1278"/>
                    <a:pt x="727" y="1357"/>
                    <a:pt x="1027" y="1357"/>
                  </a:cubicBezTo>
                  <a:cubicBezTo>
                    <a:pt x="1056" y="1359"/>
                    <a:pt x="1084" y="1360"/>
                    <a:pt x="1113" y="1360"/>
                  </a:cubicBezTo>
                  <a:cubicBezTo>
                    <a:pt x="1305" y="1360"/>
                    <a:pt x="1496" y="1315"/>
                    <a:pt x="1675" y="1246"/>
                  </a:cubicBezTo>
                  <a:cubicBezTo>
                    <a:pt x="1880" y="1167"/>
                    <a:pt x="2038" y="994"/>
                    <a:pt x="2101" y="788"/>
                  </a:cubicBezTo>
                  <a:cubicBezTo>
                    <a:pt x="2148" y="441"/>
                    <a:pt x="1927" y="109"/>
                    <a:pt x="1596" y="30"/>
                  </a:cubicBezTo>
                  <a:cubicBezTo>
                    <a:pt x="1516" y="10"/>
                    <a:pt x="1434" y="0"/>
                    <a:pt x="1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1" name="Google Shape;2092;p46">
              <a:extLst>
                <a:ext uri="{FF2B5EF4-FFF2-40B4-BE49-F238E27FC236}">
                  <a16:creationId xmlns:a16="http://schemas.microsoft.com/office/drawing/2014/main" id="{E1D63A5F-2923-76E2-28D9-0F5CDC34DD8B}"/>
                </a:ext>
              </a:extLst>
            </p:cNvPr>
            <p:cNvSpPr/>
            <p:nvPr/>
          </p:nvSpPr>
          <p:spPr>
            <a:xfrm>
              <a:off x="4891615" y="3172009"/>
              <a:ext cx="115153" cy="101405"/>
            </a:xfrm>
            <a:custGeom>
              <a:avLst/>
              <a:gdLst/>
              <a:ahLst/>
              <a:cxnLst/>
              <a:rect l="l" t="t" r="r" b="b"/>
              <a:pathLst>
                <a:path w="2965" h="2611" extrusionOk="0">
                  <a:moveTo>
                    <a:pt x="2699" y="1"/>
                  </a:moveTo>
                  <a:cubicBezTo>
                    <a:pt x="2163" y="1"/>
                    <a:pt x="299" y="164"/>
                    <a:pt x="1" y="2500"/>
                  </a:cubicBezTo>
                  <a:cubicBezTo>
                    <a:pt x="1" y="2564"/>
                    <a:pt x="32" y="2611"/>
                    <a:pt x="95" y="2611"/>
                  </a:cubicBezTo>
                  <a:lnTo>
                    <a:pt x="111" y="2611"/>
                  </a:lnTo>
                  <a:cubicBezTo>
                    <a:pt x="159" y="2611"/>
                    <a:pt x="190" y="2579"/>
                    <a:pt x="206" y="2532"/>
                  </a:cubicBezTo>
                  <a:cubicBezTo>
                    <a:pt x="481" y="335"/>
                    <a:pt x="2188" y="191"/>
                    <a:pt x="2691" y="191"/>
                  </a:cubicBezTo>
                  <a:cubicBezTo>
                    <a:pt x="2767" y="191"/>
                    <a:pt x="2815" y="195"/>
                    <a:pt x="2827" y="195"/>
                  </a:cubicBezTo>
                  <a:cubicBezTo>
                    <a:pt x="2833" y="195"/>
                    <a:pt x="2837" y="196"/>
                    <a:pt x="2842" y="196"/>
                  </a:cubicBezTo>
                  <a:cubicBezTo>
                    <a:pt x="2955" y="196"/>
                    <a:pt x="2965" y="20"/>
                    <a:pt x="2843" y="5"/>
                  </a:cubicBezTo>
                  <a:cubicBezTo>
                    <a:pt x="2839" y="5"/>
                    <a:pt x="2787" y="1"/>
                    <a:pt x="269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2" name="Google Shape;2093;p46">
              <a:extLst>
                <a:ext uri="{FF2B5EF4-FFF2-40B4-BE49-F238E27FC236}">
                  <a16:creationId xmlns:a16="http://schemas.microsoft.com/office/drawing/2014/main" id="{1D24A8FD-D01E-BAB8-E951-93C15ABDD298}"/>
                </a:ext>
              </a:extLst>
            </p:cNvPr>
            <p:cNvSpPr/>
            <p:nvPr/>
          </p:nvSpPr>
          <p:spPr>
            <a:xfrm>
              <a:off x="4250668" y="3159891"/>
              <a:ext cx="837259" cy="487178"/>
            </a:xfrm>
            <a:custGeom>
              <a:avLst/>
              <a:gdLst/>
              <a:ahLst/>
              <a:cxnLst/>
              <a:rect l="l" t="t" r="r" b="b"/>
              <a:pathLst>
                <a:path w="21558" h="12544" extrusionOk="0">
                  <a:moveTo>
                    <a:pt x="11369" y="0"/>
                  </a:moveTo>
                  <a:cubicBezTo>
                    <a:pt x="11306" y="0"/>
                    <a:pt x="11239" y="11"/>
                    <a:pt x="11166" y="33"/>
                  </a:cubicBezTo>
                  <a:cubicBezTo>
                    <a:pt x="10139" y="175"/>
                    <a:pt x="9618" y="1217"/>
                    <a:pt x="9350" y="2228"/>
                  </a:cubicBezTo>
                  <a:cubicBezTo>
                    <a:pt x="9176" y="2377"/>
                    <a:pt x="9013" y="2437"/>
                    <a:pt x="8855" y="2437"/>
                  </a:cubicBezTo>
                  <a:cubicBezTo>
                    <a:pt x="8171" y="2437"/>
                    <a:pt x="7593" y="1308"/>
                    <a:pt x="6798" y="1308"/>
                  </a:cubicBezTo>
                  <a:cubicBezTo>
                    <a:pt x="6488" y="1308"/>
                    <a:pt x="6145" y="1480"/>
                    <a:pt x="5749" y="1960"/>
                  </a:cubicBezTo>
                  <a:cubicBezTo>
                    <a:pt x="5165" y="2623"/>
                    <a:pt x="5244" y="3665"/>
                    <a:pt x="4880" y="4423"/>
                  </a:cubicBezTo>
                  <a:cubicBezTo>
                    <a:pt x="4755" y="4575"/>
                    <a:pt x="4588" y="4621"/>
                    <a:pt x="4404" y="4621"/>
                  </a:cubicBezTo>
                  <a:cubicBezTo>
                    <a:pt x="4124" y="4621"/>
                    <a:pt x="3804" y="4516"/>
                    <a:pt x="3527" y="4516"/>
                  </a:cubicBezTo>
                  <a:cubicBezTo>
                    <a:pt x="3339" y="4516"/>
                    <a:pt x="3172" y="4564"/>
                    <a:pt x="3048" y="4723"/>
                  </a:cubicBezTo>
                  <a:cubicBezTo>
                    <a:pt x="2764" y="5102"/>
                    <a:pt x="3064" y="5718"/>
                    <a:pt x="2890" y="6176"/>
                  </a:cubicBezTo>
                  <a:cubicBezTo>
                    <a:pt x="2606" y="6934"/>
                    <a:pt x="1485" y="6508"/>
                    <a:pt x="964" y="7076"/>
                  </a:cubicBezTo>
                  <a:cubicBezTo>
                    <a:pt x="0" y="8719"/>
                    <a:pt x="2385" y="9998"/>
                    <a:pt x="3554" y="10298"/>
                  </a:cubicBezTo>
                  <a:cubicBezTo>
                    <a:pt x="5054" y="10535"/>
                    <a:pt x="5117" y="10788"/>
                    <a:pt x="5496" y="11372"/>
                  </a:cubicBezTo>
                  <a:cubicBezTo>
                    <a:pt x="5844" y="11956"/>
                    <a:pt x="6428" y="12351"/>
                    <a:pt x="7091" y="12462"/>
                  </a:cubicBezTo>
                  <a:cubicBezTo>
                    <a:pt x="7463" y="12518"/>
                    <a:pt x="7868" y="12544"/>
                    <a:pt x="8296" y="12544"/>
                  </a:cubicBezTo>
                  <a:cubicBezTo>
                    <a:pt x="11337" y="12544"/>
                    <a:pt x="15569" y="11256"/>
                    <a:pt x="17909" y="10661"/>
                  </a:cubicBezTo>
                  <a:cubicBezTo>
                    <a:pt x="19504" y="10156"/>
                    <a:pt x="21557" y="8087"/>
                    <a:pt x="19157" y="7029"/>
                  </a:cubicBezTo>
                  <a:cubicBezTo>
                    <a:pt x="18699" y="6334"/>
                    <a:pt x="19552" y="5576"/>
                    <a:pt x="19457" y="4850"/>
                  </a:cubicBezTo>
                  <a:cubicBezTo>
                    <a:pt x="19220" y="3428"/>
                    <a:pt x="17230" y="4123"/>
                    <a:pt x="16677" y="3018"/>
                  </a:cubicBezTo>
                  <a:cubicBezTo>
                    <a:pt x="16440" y="2544"/>
                    <a:pt x="16583" y="1896"/>
                    <a:pt x="16330" y="1423"/>
                  </a:cubicBezTo>
                  <a:cubicBezTo>
                    <a:pt x="16064" y="1005"/>
                    <a:pt x="15729" y="867"/>
                    <a:pt x="15361" y="867"/>
                  </a:cubicBezTo>
                  <a:cubicBezTo>
                    <a:pt x="14656" y="867"/>
                    <a:pt x="13828" y="1370"/>
                    <a:pt x="13115" y="1370"/>
                  </a:cubicBezTo>
                  <a:cubicBezTo>
                    <a:pt x="12765" y="1370"/>
                    <a:pt x="12442" y="1248"/>
                    <a:pt x="12176" y="886"/>
                  </a:cubicBezTo>
                  <a:cubicBezTo>
                    <a:pt x="11984" y="473"/>
                    <a:pt x="11791" y="0"/>
                    <a:pt x="11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3" name="Google Shape;2094;p46">
              <a:extLst>
                <a:ext uri="{FF2B5EF4-FFF2-40B4-BE49-F238E27FC236}">
                  <a16:creationId xmlns:a16="http://schemas.microsoft.com/office/drawing/2014/main" id="{E1C0A425-A7B2-1A91-7B05-395245550C1C}"/>
                </a:ext>
              </a:extLst>
            </p:cNvPr>
            <p:cNvSpPr/>
            <p:nvPr/>
          </p:nvSpPr>
          <p:spPr>
            <a:xfrm>
              <a:off x="4622077" y="3156241"/>
              <a:ext cx="193527" cy="64431"/>
            </a:xfrm>
            <a:custGeom>
              <a:avLst/>
              <a:gdLst/>
              <a:ahLst/>
              <a:cxnLst/>
              <a:rect l="l" t="t" r="r" b="b"/>
              <a:pathLst>
                <a:path w="4983" h="1659" extrusionOk="0">
                  <a:moveTo>
                    <a:pt x="1650" y="1"/>
                  </a:moveTo>
                  <a:cubicBezTo>
                    <a:pt x="829" y="1"/>
                    <a:pt x="87" y="1248"/>
                    <a:pt x="55" y="1296"/>
                  </a:cubicBezTo>
                  <a:cubicBezTo>
                    <a:pt x="1" y="1382"/>
                    <a:pt x="73" y="1462"/>
                    <a:pt x="145" y="1462"/>
                  </a:cubicBezTo>
                  <a:cubicBezTo>
                    <a:pt x="177" y="1462"/>
                    <a:pt x="209" y="1446"/>
                    <a:pt x="229" y="1406"/>
                  </a:cubicBezTo>
                  <a:cubicBezTo>
                    <a:pt x="244" y="1390"/>
                    <a:pt x="946" y="206"/>
                    <a:pt x="1652" y="206"/>
                  </a:cubicBezTo>
                  <a:cubicBezTo>
                    <a:pt x="1657" y="206"/>
                    <a:pt x="1661" y="206"/>
                    <a:pt x="1666" y="206"/>
                  </a:cubicBezTo>
                  <a:cubicBezTo>
                    <a:pt x="1966" y="206"/>
                    <a:pt x="2234" y="443"/>
                    <a:pt x="2471" y="885"/>
                  </a:cubicBezTo>
                  <a:cubicBezTo>
                    <a:pt x="2629" y="1232"/>
                    <a:pt x="2945" y="1501"/>
                    <a:pt x="3324" y="1611"/>
                  </a:cubicBezTo>
                  <a:cubicBezTo>
                    <a:pt x="3435" y="1643"/>
                    <a:pt x="3545" y="1659"/>
                    <a:pt x="3656" y="1659"/>
                  </a:cubicBezTo>
                  <a:cubicBezTo>
                    <a:pt x="4114" y="1627"/>
                    <a:pt x="4556" y="1485"/>
                    <a:pt x="4935" y="1232"/>
                  </a:cubicBezTo>
                  <a:cubicBezTo>
                    <a:pt x="4982" y="1201"/>
                    <a:pt x="4982" y="1138"/>
                    <a:pt x="4951" y="1090"/>
                  </a:cubicBezTo>
                  <a:cubicBezTo>
                    <a:pt x="4931" y="1071"/>
                    <a:pt x="4906" y="1057"/>
                    <a:pt x="4878" y="1057"/>
                  </a:cubicBezTo>
                  <a:cubicBezTo>
                    <a:pt x="4861" y="1057"/>
                    <a:pt x="4843" y="1062"/>
                    <a:pt x="4824" y="1074"/>
                  </a:cubicBezTo>
                  <a:cubicBezTo>
                    <a:pt x="4811" y="1074"/>
                    <a:pt x="4252" y="1457"/>
                    <a:pt x="3665" y="1457"/>
                  </a:cubicBezTo>
                  <a:cubicBezTo>
                    <a:pt x="3567" y="1457"/>
                    <a:pt x="3469" y="1447"/>
                    <a:pt x="3371" y="1422"/>
                  </a:cubicBezTo>
                  <a:cubicBezTo>
                    <a:pt x="3040" y="1327"/>
                    <a:pt x="2771" y="1106"/>
                    <a:pt x="2645" y="790"/>
                  </a:cubicBezTo>
                  <a:cubicBezTo>
                    <a:pt x="2377" y="269"/>
                    <a:pt x="2045" y="16"/>
                    <a:pt x="166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4" name="Google Shape;2095;p46">
              <a:extLst>
                <a:ext uri="{FF2B5EF4-FFF2-40B4-BE49-F238E27FC236}">
                  <a16:creationId xmlns:a16="http://schemas.microsoft.com/office/drawing/2014/main" id="{B46AB898-710D-BE81-47F7-71E0B985A715}"/>
                </a:ext>
              </a:extLst>
            </p:cNvPr>
            <p:cNvSpPr/>
            <p:nvPr/>
          </p:nvSpPr>
          <p:spPr>
            <a:xfrm>
              <a:off x="4361667" y="3445004"/>
              <a:ext cx="269299" cy="117328"/>
            </a:xfrm>
            <a:custGeom>
              <a:avLst/>
              <a:gdLst/>
              <a:ahLst/>
              <a:cxnLst/>
              <a:rect l="l" t="t" r="r" b="b"/>
              <a:pathLst>
                <a:path w="6934" h="3021" extrusionOk="0">
                  <a:moveTo>
                    <a:pt x="108" y="1"/>
                  </a:moveTo>
                  <a:cubicBezTo>
                    <a:pt x="68" y="1"/>
                    <a:pt x="30" y="42"/>
                    <a:pt x="17" y="83"/>
                  </a:cubicBezTo>
                  <a:cubicBezTo>
                    <a:pt x="1" y="130"/>
                    <a:pt x="48" y="193"/>
                    <a:pt x="96" y="193"/>
                  </a:cubicBezTo>
                  <a:cubicBezTo>
                    <a:pt x="1233" y="383"/>
                    <a:pt x="2496" y="604"/>
                    <a:pt x="3696" y="1030"/>
                  </a:cubicBezTo>
                  <a:cubicBezTo>
                    <a:pt x="4991" y="1504"/>
                    <a:pt x="6034" y="2152"/>
                    <a:pt x="6760" y="2989"/>
                  </a:cubicBezTo>
                  <a:cubicBezTo>
                    <a:pt x="6776" y="3004"/>
                    <a:pt x="6807" y="3020"/>
                    <a:pt x="6823" y="3020"/>
                  </a:cubicBezTo>
                  <a:cubicBezTo>
                    <a:pt x="6855" y="3020"/>
                    <a:pt x="6871" y="3020"/>
                    <a:pt x="6902" y="2989"/>
                  </a:cubicBezTo>
                  <a:cubicBezTo>
                    <a:pt x="6934" y="2957"/>
                    <a:pt x="6934" y="2894"/>
                    <a:pt x="6902" y="2862"/>
                  </a:cubicBezTo>
                  <a:cubicBezTo>
                    <a:pt x="6144" y="1994"/>
                    <a:pt x="5102" y="1315"/>
                    <a:pt x="3759" y="841"/>
                  </a:cubicBezTo>
                  <a:cubicBezTo>
                    <a:pt x="2559" y="414"/>
                    <a:pt x="1264" y="193"/>
                    <a:pt x="127" y="4"/>
                  </a:cubicBezTo>
                  <a:cubicBezTo>
                    <a:pt x="121" y="2"/>
                    <a:pt x="115"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5" name="Google Shape;2096;p46">
              <a:extLst>
                <a:ext uri="{FF2B5EF4-FFF2-40B4-BE49-F238E27FC236}">
                  <a16:creationId xmlns:a16="http://schemas.microsoft.com/office/drawing/2014/main" id="{65846B26-2268-71FD-181D-2379DED0AEA2}"/>
                </a:ext>
              </a:extLst>
            </p:cNvPr>
            <p:cNvSpPr/>
            <p:nvPr/>
          </p:nvSpPr>
          <p:spPr>
            <a:xfrm>
              <a:off x="4523001" y="3312332"/>
              <a:ext cx="180983" cy="220558"/>
            </a:xfrm>
            <a:custGeom>
              <a:avLst/>
              <a:gdLst/>
              <a:ahLst/>
              <a:cxnLst/>
              <a:rect l="l" t="t" r="r" b="b"/>
              <a:pathLst>
                <a:path w="4660" h="5679" extrusionOk="0">
                  <a:moveTo>
                    <a:pt x="109" y="1"/>
                  </a:moveTo>
                  <a:cubicBezTo>
                    <a:pt x="83" y="1"/>
                    <a:pt x="56" y="9"/>
                    <a:pt x="32" y="24"/>
                  </a:cubicBezTo>
                  <a:cubicBezTo>
                    <a:pt x="0" y="72"/>
                    <a:pt x="0" y="119"/>
                    <a:pt x="32" y="167"/>
                  </a:cubicBezTo>
                  <a:cubicBezTo>
                    <a:pt x="1722" y="1651"/>
                    <a:pt x="3633" y="3341"/>
                    <a:pt x="4438" y="5615"/>
                  </a:cubicBezTo>
                  <a:cubicBezTo>
                    <a:pt x="4454" y="5662"/>
                    <a:pt x="4501" y="5678"/>
                    <a:pt x="4533" y="5678"/>
                  </a:cubicBezTo>
                  <a:lnTo>
                    <a:pt x="4580" y="5678"/>
                  </a:lnTo>
                  <a:cubicBezTo>
                    <a:pt x="4628" y="5662"/>
                    <a:pt x="4659" y="5599"/>
                    <a:pt x="4643" y="5552"/>
                  </a:cubicBezTo>
                  <a:cubicBezTo>
                    <a:pt x="3806" y="3246"/>
                    <a:pt x="1880" y="1540"/>
                    <a:pt x="174" y="24"/>
                  </a:cubicBezTo>
                  <a:cubicBezTo>
                    <a:pt x="158" y="9"/>
                    <a:pt x="13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6" name="Google Shape;2097;p46">
              <a:extLst>
                <a:ext uri="{FF2B5EF4-FFF2-40B4-BE49-F238E27FC236}">
                  <a16:creationId xmlns:a16="http://schemas.microsoft.com/office/drawing/2014/main" id="{5B1CA5EF-8148-1C4F-31DD-A19626C34C95}"/>
                </a:ext>
              </a:extLst>
            </p:cNvPr>
            <p:cNvSpPr/>
            <p:nvPr/>
          </p:nvSpPr>
          <p:spPr>
            <a:xfrm>
              <a:off x="4710085" y="3221256"/>
              <a:ext cx="42954" cy="285844"/>
            </a:xfrm>
            <a:custGeom>
              <a:avLst/>
              <a:gdLst/>
              <a:ahLst/>
              <a:cxnLst/>
              <a:rect l="l" t="t" r="r" b="b"/>
              <a:pathLst>
                <a:path w="1106" h="7360" extrusionOk="0">
                  <a:moveTo>
                    <a:pt x="474" y="1"/>
                  </a:moveTo>
                  <a:cubicBezTo>
                    <a:pt x="411" y="1"/>
                    <a:pt x="363" y="32"/>
                    <a:pt x="363" y="80"/>
                  </a:cubicBezTo>
                  <a:cubicBezTo>
                    <a:pt x="0" y="2496"/>
                    <a:pt x="190" y="4959"/>
                    <a:pt x="900" y="7281"/>
                  </a:cubicBezTo>
                  <a:cubicBezTo>
                    <a:pt x="916" y="7328"/>
                    <a:pt x="948" y="7360"/>
                    <a:pt x="995" y="7360"/>
                  </a:cubicBezTo>
                  <a:cubicBezTo>
                    <a:pt x="1011" y="7360"/>
                    <a:pt x="1027" y="7344"/>
                    <a:pt x="1027" y="7344"/>
                  </a:cubicBezTo>
                  <a:cubicBezTo>
                    <a:pt x="1074" y="7328"/>
                    <a:pt x="1105" y="7265"/>
                    <a:pt x="1090" y="7218"/>
                  </a:cubicBezTo>
                  <a:cubicBezTo>
                    <a:pt x="379" y="4928"/>
                    <a:pt x="205" y="2496"/>
                    <a:pt x="553" y="111"/>
                  </a:cubicBezTo>
                  <a:cubicBezTo>
                    <a:pt x="553" y="64"/>
                    <a:pt x="521" y="16"/>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7" name="Google Shape;2098;p46">
              <a:extLst>
                <a:ext uri="{FF2B5EF4-FFF2-40B4-BE49-F238E27FC236}">
                  <a16:creationId xmlns:a16="http://schemas.microsoft.com/office/drawing/2014/main" id="{C8F2952F-26CE-1C7C-66EB-B02368656571}"/>
                </a:ext>
              </a:extLst>
            </p:cNvPr>
            <p:cNvSpPr/>
            <p:nvPr/>
          </p:nvSpPr>
          <p:spPr>
            <a:xfrm>
              <a:off x="4802054" y="3281844"/>
              <a:ext cx="54644" cy="192751"/>
            </a:xfrm>
            <a:custGeom>
              <a:avLst/>
              <a:gdLst/>
              <a:ahLst/>
              <a:cxnLst/>
              <a:rect l="l" t="t" r="r" b="b"/>
              <a:pathLst>
                <a:path w="1407" h="4963" extrusionOk="0">
                  <a:moveTo>
                    <a:pt x="1294" y="0"/>
                  </a:moveTo>
                  <a:cubicBezTo>
                    <a:pt x="1268" y="0"/>
                    <a:pt x="1241" y="12"/>
                    <a:pt x="1217" y="36"/>
                  </a:cubicBezTo>
                  <a:cubicBezTo>
                    <a:pt x="680" y="699"/>
                    <a:pt x="317" y="1504"/>
                    <a:pt x="190" y="2341"/>
                  </a:cubicBezTo>
                  <a:cubicBezTo>
                    <a:pt x="64" y="3178"/>
                    <a:pt x="1" y="4015"/>
                    <a:pt x="32" y="4868"/>
                  </a:cubicBezTo>
                  <a:cubicBezTo>
                    <a:pt x="32" y="4915"/>
                    <a:pt x="64" y="4963"/>
                    <a:pt x="127" y="4963"/>
                  </a:cubicBezTo>
                  <a:cubicBezTo>
                    <a:pt x="175" y="4963"/>
                    <a:pt x="222" y="4915"/>
                    <a:pt x="222" y="4868"/>
                  </a:cubicBezTo>
                  <a:cubicBezTo>
                    <a:pt x="206" y="4031"/>
                    <a:pt x="254" y="3210"/>
                    <a:pt x="380" y="2389"/>
                  </a:cubicBezTo>
                  <a:cubicBezTo>
                    <a:pt x="506" y="1567"/>
                    <a:pt x="854" y="809"/>
                    <a:pt x="1375" y="162"/>
                  </a:cubicBezTo>
                  <a:cubicBezTo>
                    <a:pt x="1406" y="130"/>
                    <a:pt x="1406" y="67"/>
                    <a:pt x="1359" y="36"/>
                  </a:cubicBezTo>
                  <a:cubicBezTo>
                    <a:pt x="1343" y="12"/>
                    <a:pt x="1320" y="0"/>
                    <a:pt x="1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8" name="Google Shape;2099;p46">
              <a:extLst>
                <a:ext uri="{FF2B5EF4-FFF2-40B4-BE49-F238E27FC236}">
                  <a16:creationId xmlns:a16="http://schemas.microsoft.com/office/drawing/2014/main" id="{8005F358-6558-368C-518F-0A95BF7F0CE6}"/>
                </a:ext>
              </a:extLst>
            </p:cNvPr>
            <p:cNvSpPr/>
            <p:nvPr/>
          </p:nvSpPr>
          <p:spPr>
            <a:xfrm>
              <a:off x="4878720" y="3367405"/>
              <a:ext cx="49945" cy="122532"/>
            </a:xfrm>
            <a:custGeom>
              <a:avLst/>
              <a:gdLst/>
              <a:ahLst/>
              <a:cxnLst/>
              <a:rect l="l" t="t" r="r" b="b"/>
              <a:pathLst>
                <a:path w="1286" h="3155" extrusionOk="0">
                  <a:moveTo>
                    <a:pt x="1150" y="1"/>
                  </a:moveTo>
                  <a:cubicBezTo>
                    <a:pt x="1124" y="1"/>
                    <a:pt x="1096" y="13"/>
                    <a:pt x="1075" y="44"/>
                  </a:cubicBezTo>
                  <a:cubicBezTo>
                    <a:pt x="380" y="896"/>
                    <a:pt x="1" y="1954"/>
                    <a:pt x="1" y="3060"/>
                  </a:cubicBezTo>
                  <a:cubicBezTo>
                    <a:pt x="1" y="3107"/>
                    <a:pt x="33" y="3155"/>
                    <a:pt x="96" y="3155"/>
                  </a:cubicBezTo>
                  <a:cubicBezTo>
                    <a:pt x="143" y="3155"/>
                    <a:pt x="190" y="3123"/>
                    <a:pt x="190" y="3060"/>
                  </a:cubicBezTo>
                  <a:cubicBezTo>
                    <a:pt x="206" y="2002"/>
                    <a:pt x="569" y="991"/>
                    <a:pt x="1217" y="170"/>
                  </a:cubicBezTo>
                  <a:cubicBezTo>
                    <a:pt x="1286" y="89"/>
                    <a:pt x="1221" y="1"/>
                    <a:pt x="1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9" name="Google Shape;2100;p46">
              <a:extLst>
                <a:ext uri="{FF2B5EF4-FFF2-40B4-BE49-F238E27FC236}">
                  <a16:creationId xmlns:a16="http://schemas.microsoft.com/office/drawing/2014/main" id="{07341A25-2B1B-F321-020F-682DAEA85D3F}"/>
                </a:ext>
              </a:extLst>
            </p:cNvPr>
            <p:cNvSpPr/>
            <p:nvPr/>
          </p:nvSpPr>
          <p:spPr>
            <a:xfrm>
              <a:off x="4589220" y="3367521"/>
              <a:ext cx="669830" cy="268794"/>
            </a:xfrm>
            <a:custGeom>
              <a:avLst/>
              <a:gdLst/>
              <a:ahLst/>
              <a:cxnLst/>
              <a:rect l="l" t="t" r="r" b="b"/>
              <a:pathLst>
                <a:path w="17247" h="6921" extrusionOk="0">
                  <a:moveTo>
                    <a:pt x="10883" y="0"/>
                  </a:moveTo>
                  <a:cubicBezTo>
                    <a:pt x="10350" y="0"/>
                    <a:pt x="9802" y="263"/>
                    <a:pt x="9429" y="625"/>
                  </a:cubicBezTo>
                  <a:cubicBezTo>
                    <a:pt x="8980" y="1336"/>
                    <a:pt x="8580" y="1582"/>
                    <a:pt x="8193" y="1582"/>
                  </a:cubicBezTo>
                  <a:cubicBezTo>
                    <a:pt x="7332" y="1582"/>
                    <a:pt x="6532" y="370"/>
                    <a:pt x="5375" y="370"/>
                  </a:cubicBezTo>
                  <a:cubicBezTo>
                    <a:pt x="5297" y="370"/>
                    <a:pt x="5216" y="376"/>
                    <a:pt x="5133" y="388"/>
                  </a:cubicBezTo>
                  <a:cubicBezTo>
                    <a:pt x="3444" y="688"/>
                    <a:pt x="3302" y="2709"/>
                    <a:pt x="2559" y="3925"/>
                  </a:cubicBezTo>
                  <a:cubicBezTo>
                    <a:pt x="2374" y="4038"/>
                    <a:pt x="2152" y="4064"/>
                    <a:pt x="1921" y="4064"/>
                  </a:cubicBezTo>
                  <a:cubicBezTo>
                    <a:pt x="1717" y="4064"/>
                    <a:pt x="1505" y="4043"/>
                    <a:pt x="1304" y="4043"/>
                  </a:cubicBezTo>
                  <a:cubicBezTo>
                    <a:pt x="996" y="4043"/>
                    <a:pt x="714" y="4092"/>
                    <a:pt x="522" y="4336"/>
                  </a:cubicBezTo>
                  <a:cubicBezTo>
                    <a:pt x="1" y="5047"/>
                    <a:pt x="759" y="5836"/>
                    <a:pt x="1406" y="6136"/>
                  </a:cubicBezTo>
                  <a:cubicBezTo>
                    <a:pt x="2737" y="6686"/>
                    <a:pt x="4154" y="6921"/>
                    <a:pt x="5583" y="6921"/>
                  </a:cubicBezTo>
                  <a:cubicBezTo>
                    <a:pt x="7479" y="6921"/>
                    <a:pt x="9394" y="6507"/>
                    <a:pt x="11150" y="5868"/>
                  </a:cubicBezTo>
                  <a:cubicBezTo>
                    <a:pt x="12666" y="5141"/>
                    <a:pt x="17246" y="4573"/>
                    <a:pt x="16962" y="2425"/>
                  </a:cubicBezTo>
                  <a:cubicBezTo>
                    <a:pt x="16481" y="1445"/>
                    <a:pt x="15944" y="1171"/>
                    <a:pt x="15381" y="1171"/>
                  </a:cubicBezTo>
                  <a:cubicBezTo>
                    <a:pt x="14667" y="1171"/>
                    <a:pt x="13912" y="1612"/>
                    <a:pt x="13178" y="1612"/>
                  </a:cubicBezTo>
                  <a:cubicBezTo>
                    <a:pt x="12952" y="1612"/>
                    <a:pt x="12728" y="1571"/>
                    <a:pt x="12509" y="1462"/>
                  </a:cubicBezTo>
                  <a:cubicBezTo>
                    <a:pt x="12082" y="1130"/>
                    <a:pt x="12019" y="451"/>
                    <a:pt x="11561" y="167"/>
                  </a:cubicBezTo>
                  <a:cubicBezTo>
                    <a:pt x="11349" y="51"/>
                    <a:pt x="11117" y="0"/>
                    <a:pt x="10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0" name="Google Shape;2101;p46">
              <a:extLst>
                <a:ext uri="{FF2B5EF4-FFF2-40B4-BE49-F238E27FC236}">
                  <a16:creationId xmlns:a16="http://schemas.microsoft.com/office/drawing/2014/main" id="{2ABEBE91-5DCE-48DD-58AC-06B88C8287A1}"/>
                </a:ext>
              </a:extLst>
            </p:cNvPr>
            <p:cNvSpPr/>
            <p:nvPr/>
          </p:nvSpPr>
          <p:spPr>
            <a:xfrm>
              <a:off x="4150698" y="3074680"/>
              <a:ext cx="2003199" cy="1119996"/>
            </a:xfrm>
            <a:custGeom>
              <a:avLst/>
              <a:gdLst/>
              <a:ahLst/>
              <a:cxnLst/>
              <a:rect l="l" t="t" r="r" b="b"/>
              <a:pathLst>
                <a:path w="51579" h="28838" extrusionOk="0">
                  <a:moveTo>
                    <a:pt x="47236" y="0"/>
                  </a:moveTo>
                  <a:cubicBezTo>
                    <a:pt x="47236" y="0"/>
                    <a:pt x="34438" y="13761"/>
                    <a:pt x="3792" y="13761"/>
                  </a:cubicBezTo>
                  <a:cubicBezTo>
                    <a:pt x="2557" y="13761"/>
                    <a:pt x="1293" y="13739"/>
                    <a:pt x="0" y="13692"/>
                  </a:cubicBezTo>
                  <a:lnTo>
                    <a:pt x="0" y="13692"/>
                  </a:lnTo>
                  <a:cubicBezTo>
                    <a:pt x="0" y="13692"/>
                    <a:pt x="427" y="24163"/>
                    <a:pt x="6933" y="28837"/>
                  </a:cubicBezTo>
                  <a:lnTo>
                    <a:pt x="32596" y="28837"/>
                  </a:lnTo>
                  <a:cubicBezTo>
                    <a:pt x="41756" y="26595"/>
                    <a:pt x="49826" y="22773"/>
                    <a:pt x="50473" y="17940"/>
                  </a:cubicBezTo>
                  <a:lnTo>
                    <a:pt x="50457" y="17940"/>
                  </a:lnTo>
                  <a:cubicBezTo>
                    <a:pt x="51579" y="9665"/>
                    <a:pt x="47236" y="0"/>
                    <a:pt x="47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1" name="Google Shape;2102;p46">
              <a:extLst>
                <a:ext uri="{FF2B5EF4-FFF2-40B4-BE49-F238E27FC236}">
                  <a16:creationId xmlns:a16="http://schemas.microsoft.com/office/drawing/2014/main" id="{954BC2B2-6CA8-7C76-8814-13830A57912C}"/>
                </a:ext>
              </a:extLst>
            </p:cNvPr>
            <p:cNvSpPr/>
            <p:nvPr/>
          </p:nvSpPr>
          <p:spPr>
            <a:xfrm>
              <a:off x="5286017" y="2895441"/>
              <a:ext cx="1064109" cy="1008066"/>
            </a:xfrm>
            <a:custGeom>
              <a:avLst/>
              <a:gdLst/>
              <a:ahLst/>
              <a:cxnLst/>
              <a:rect l="l" t="t" r="r" b="b"/>
              <a:pathLst>
                <a:path w="27399" h="25956" extrusionOk="0">
                  <a:moveTo>
                    <a:pt x="22491" y="1"/>
                  </a:moveTo>
                  <a:cubicBezTo>
                    <a:pt x="20114" y="1"/>
                    <a:pt x="17739" y="1513"/>
                    <a:pt x="17988" y="4536"/>
                  </a:cubicBezTo>
                  <a:lnTo>
                    <a:pt x="17988" y="4552"/>
                  </a:lnTo>
                  <a:cubicBezTo>
                    <a:pt x="18003" y="7046"/>
                    <a:pt x="17204" y="11842"/>
                    <a:pt x="14110" y="11842"/>
                  </a:cubicBezTo>
                  <a:cubicBezTo>
                    <a:pt x="13893" y="11842"/>
                    <a:pt x="13664" y="11819"/>
                    <a:pt x="13424" y="11769"/>
                  </a:cubicBezTo>
                  <a:cubicBezTo>
                    <a:pt x="13350" y="11767"/>
                    <a:pt x="13277" y="11765"/>
                    <a:pt x="13203" y="11765"/>
                  </a:cubicBezTo>
                  <a:cubicBezTo>
                    <a:pt x="10901" y="11765"/>
                    <a:pt x="8739" y="12935"/>
                    <a:pt x="6444" y="13348"/>
                  </a:cubicBezTo>
                  <a:cubicBezTo>
                    <a:pt x="5686" y="13569"/>
                    <a:pt x="4248" y="13490"/>
                    <a:pt x="3538" y="13980"/>
                  </a:cubicBezTo>
                  <a:cubicBezTo>
                    <a:pt x="3269" y="14170"/>
                    <a:pt x="3317" y="14564"/>
                    <a:pt x="3601" y="14675"/>
                  </a:cubicBezTo>
                  <a:cubicBezTo>
                    <a:pt x="4571" y="15089"/>
                    <a:pt x="5714" y="15206"/>
                    <a:pt x="6848" y="15206"/>
                  </a:cubicBezTo>
                  <a:cubicBezTo>
                    <a:pt x="7616" y="15206"/>
                    <a:pt x="8379" y="15152"/>
                    <a:pt x="9081" y="15101"/>
                  </a:cubicBezTo>
                  <a:lnTo>
                    <a:pt x="9081" y="15101"/>
                  </a:lnTo>
                  <a:cubicBezTo>
                    <a:pt x="6428" y="17075"/>
                    <a:pt x="3238" y="18165"/>
                    <a:pt x="790" y="20423"/>
                  </a:cubicBezTo>
                  <a:cubicBezTo>
                    <a:pt x="0" y="21181"/>
                    <a:pt x="2874" y="22476"/>
                    <a:pt x="3411" y="22903"/>
                  </a:cubicBezTo>
                  <a:cubicBezTo>
                    <a:pt x="4659" y="23582"/>
                    <a:pt x="6333" y="24245"/>
                    <a:pt x="6222" y="25888"/>
                  </a:cubicBezTo>
                  <a:cubicBezTo>
                    <a:pt x="6668" y="25924"/>
                    <a:pt x="7209" y="25956"/>
                    <a:pt x="7782" y="25956"/>
                  </a:cubicBezTo>
                  <a:cubicBezTo>
                    <a:pt x="9179" y="25956"/>
                    <a:pt x="10770" y="25769"/>
                    <a:pt x="11655" y="25019"/>
                  </a:cubicBezTo>
                  <a:cubicBezTo>
                    <a:pt x="13740" y="23740"/>
                    <a:pt x="15240" y="22697"/>
                    <a:pt x="16598" y="20597"/>
                  </a:cubicBezTo>
                  <a:cubicBezTo>
                    <a:pt x="21525" y="14691"/>
                    <a:pt x="26832" y="14106"/>
                    <a:pt x="26974" y="4836"/>
                  </a:cubicBezTo>
                  <a:cubicBezTo>
                    <a:pt x="27399" y="1612"/>
                    <a:pt x="24944" y="1"/>
                    <a:pt x="22491"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2" name="Google Shape;2103;p46">
              <a:extLst>
                <a:ext uri="{FF2B5EF4-FFF2-40B4-BE49-F238E27FC236}">
                  <a16:creationId xmlns:a16="http://schemas.microsoft.com/office/drawing/2014/main" id="{84D9F4BA-1C19-71D9-676F-6E8D4B3D4DE9}"/>
                </a:ext>
              </a:extLst>
            </p:cNvPr>
            <p:cNvSpPr/>
            <p:nvPr/>
          </p:nvSpPr>
          <p:spPr>
            <a:xfrm>
              <a:off x="5286599" y="3327945"/>
              <a:ext cx="825103" cy="575572"/>
            </a:xfrm>
            <a:custGeom>
              <a:avLst/>
              <a:gdLst/>
              <a:ahLst/>
              <a:cxnLst/>
              <a:rect l="l" t="t" r="r" b="b"/>
              <a:pathLst>
                <a:path w="21245" h="14820" extrusionOk="0">
                  <a:moveTo>
                    <a:pt x="15946" y="1"/>
                  </a:moveTo>
                  <a:cubicBezTo>
                    <a:pt x="15919" y="1"/>
                    <a:pt x="15904" y="1"/>
                    <a:pt x="15904" y="1"/>
                  </a:cubicBezTo>
                  <a:lnTo>
                    <a:pt x="15904" y="17"/>
                  </a:lnTo>
                  <a:cubicBezTo>
                    <a:pt x="15393" y="469"/>
                    <a:pt x="14739" y="715"/>
                    <a:pt x="14070" y="715"/>
                  </a:cubicBezTo>
                  <a:cubicBezTo>
                    <a:pt x="13850" y="715"/>
                    <a:pt x="13628" y="688"/>
                    <a:pt x="13409" y="633"/>
                  </a:cubicBezTo>
                  <a:cubicBezTo>
                    <a:pt x="13335" y="631"/>
                    <a:pt x="13262" y="629"/>
                    <a:pt x="13188" y="629"/>
                  </a:cubicBezTo>
                  <a:cubicBezTo>
                    <a:pt x="10886" y="629"/>
                    <a:pt x="8725" y="1799"/>
                    <a:pt x="6444" y="2212"/>
                  </a:cubicBezTo>
                  <a:cubicBezTo>
                    <a:pt x="5671" y="2433"/>
                    <a:pt x="4249" y="2354"/>
                    <a:pt x="3523" y="2860"/>
                  </a:cubicBezTo>
                  <a:cubicBezTo>
                    <a:pt x="3254" y="3034"/>
                    <a:pt x="3302" y="3428"/>
                    <a:pt x="3602" y="3539"/>
                  </a:cubicBezTo>
                  <a:cubicBezTo>
                    <a:pt x="4571" y="3953"/>
                    <a:pt x="5709" y="4070"/>
                    <a:pt x="6842" y="4070"/>
                  </a:cubicBezTo>
                  <a:cubicBezTo>
                    <a:pt x="7609" y="4070"/>
                    <a:pt x="8374" y="4016"/>
                    <a:pt x="9082" y="3965"/>
                  </a:cubicBezTo>
                  <a:lnTo>
                    <a:pt x="9082" y="3965"/>
                  </a:lnTo>
                  <a:cubicBezTo>
                    <a:pt x="6413" y="5939"/>
                    <a:pt x="3223" y="7029"/>
                    <a:pt x="791" y="9287"/>
                  </a:cubicBezTo>
                  <a:cubicBezTo>
                    <a:pt x="1" y="10045"/>
                    <a:pt x="2859" y="11340"/>
                    <a:pt x="3396" y="11767"/>
                  </a:cubicBezTo>
                  <a:cubicBezTo>
                    <a:pt x="4644" y="12446"/>
                    <a:pt x="6318" y="13109"/>
                    <a:pt x="6207" y="14752"/>
                  </a:cubicBezTo>
                  <a:cubicBezTo>
                    <a:pt x="6653" y="14788"/>
                    <a:pt x="7194" y="14820"/>
                    <a:pt x="7768" y="14820"/>
                  </a:cubicBezTo>
                  <a:cubicBezTo>
                    <a:pt x="9166" y="14820"/>
                    <a:pt x="10760" y="14633"/>
                    <a:pt x="11656" y="13883"/>
                  </a:cubicBezTo>
                  <a:cubicBezTo>
                    <a:pt x="13740" y="12604"/>
                    <a:pt x="15225" y="11561"/>
                    <a:pt x="16583" y="9461"/>
                  </a:cubicBezTo>
                  <a:cubicBezTo>
                    <a:pt x="17578" y="8292"/>
                    <a:pt x="18668" y="7187"/>
                    <a:pt x="19836" y="6192"/>
                  </a:cubicBezTo>
                  <a:cubicBezTo>
                    <a:pt x="21244" y="157"/>
                    <a:pt x="16446" y="1"/>
                    <a:pt x="15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3" name="Google Shape;2104;p46">
              <a:extLst>
                <a:ext uri="{FF2B5EF4-FFF2-40B4-BE49-F238E27FC236}">
                  <a16:creationId xmlns:a16="http://schemas.microsoft.com/office/drawing/2014/main" id="{456DD867-1893-995E-91B1-884290F6980F}"/>
                </a:ext>
              </a:extLst>
            </p:cNvPr>
            <p:cNvSpPr/>
            <p:nvPr/>
          </p:nvSpPr>
          <p:spPr>
            <a:xfrm>
              <a:off x="3705379" y="3545362"/>
              <a:ext cx="2019084" cy="607030"/>
            </a:xfrm>
            <a:custGeom>
              <a:avLst/>
              <a:gdLst/>
              <a:ahLst/>
              <a:cxnLst/>
              <a:rect l="l" t="t" r="r" b="b"/>
              <a:pathLst>
                <a:path w="51988" h="15630" extrusionOk="0">
                  <a:moveTo>
                    <a:pt x="40823" y="1"/>
                  </a:moveTo>
                  <a:cubicBezTo>
                    <a:pt x="40746" y="1"/>
                    <a:pt x="40662" y="4"/>
                    <a:pt x="40572" y="10"/>
                  </a:cubicBezTo>
                  <a:cubicBezTo>
                    <a:pt x="36829" y="247"/>
                    <a:pt x="29580" y="8190"/>
                    <a:pt x="29580" y="8190"/>
                  </a:cubicBezTo>
                  <a:cubicBezTo>
                    <a:pt x="28370" y="8510"/>
                    <a:pt x="27111" y="8642"/>
                    <a:pt x="25857" y="8642"/>
                  </a:cubicBezTo>
                  <a:cubicBezTo>
                    <a:pt x="19797" y="8642"/>
                    <a:pt x="13835" y="5553"/>
                    <a:pt x="13835" y="5553"/>
                  </a:cubicBezTo>
                  <a:lnTo>
                    <a:pt x="13851" y="5553"/>
                  </a:lnTo>
                  <a:cubicBezTo>
                    <a:pt x="13851" y="5553"/>
                    <a:pt x="11284" y="2472"/>
                    <a:pt x="8399" y="2472"/>
                  </a:cubicBezTo>
                  <a:cubicBezTo>
                    <a:pt x="6902" y="2472"/>
                    <a:pt x="5319" y="3302"/>
                    <a:pt x="3965" y="5821"/>
                  </a:cubicBezTo>
                  <a:cubicBezTo>
                    <a:pt x="1" y="13196"/>
                    <a:pt x="4754" y="14349"/>
                    <a:pt x="4754" y="14349"/>
                  </a:cubicBezTo>
                  <a:cubicBezTo>
                    <a:pt x="12426" y="15287"/>
                    <a:pt x="18362" y="15630"/>
                    <a:pt x="23024" y="15630"/>
                  </a:cubicBezTo>
                  <a:cubicBezTo>
                    <a:pt x="34765" y="15630"/>
                    <a:pt x="38427" y="13459"/>
                    <a:pt x="41377" y="13165"/>
                  </a:cubicBezTo>
                  <a:cubicBezTo>
                    <a:pt x="45515" y="12754"/>
                    <a:pt x="51453" y="10638"/>
                    <a:pt x="51058" y="10038"/>
                  </a:cubicBezTo>
                  <a:cubicBezTo>
                    <a:pt x="50946" y="9870"/>
                    <a:pt x="50404" y="9809"/>
                    <a:pt x="49675" y="9809"/>
                  </a:cubicBezTo>
                  <a:cubicBezTo>
                    <a:pt x="47731" y="9809"/>
                    <a:pt x="44457" y="10243"/>
                    <a:pt x="44457" y="10243"/>
                  </a:cubicBezTo>
                  <a:cubicBezTo>
                    <a:pt x="47078" y="9280"/>
                    <a:pt x="51453" y="6816"/>
                    <a:pt x="51864" y="5821"/>
                  </a:cubicBezTo>
                  <a:cubicBezTo>
                    <a:pt x="51987" y="5515"/>
                    <a:pt x="51717" y="5409"/>
                    <a:pt x="51289" y="5409"/>
                  </a:cubicBezTo>
                  <a:cubicBezTo>
                    <a:pt x="50348" y="5409"/>
                    <a:pt x="48642" y="5916"/>
                    <a:pt x="48642" y="5916"/>
                  </a:cubicBezTo>
                  <a:lnTo>
                    <a:pt x="50647" y="4637"/>
                  </a:lnTo>
                  <a:cubicBezTo>
                    <a:pt x="51608" y="3691"/>
                    <a:pt x="51138" y="3445"/>
                    <a:pt x="50387" y="3445"/>
                  </a:cubicBezTo>
                  <a:cubicBezTo>
                    <a:pt x="49570" y="3445"/>
                    <a:pt x="48421" y="3737"/>
                    <a:pt x="48421" y="3737"/>
                  </a:cubicBezTo>
                  <a:cubicBezTo>
                    <a:pt x="49779" y="2647"/>
                    <a:pt x="49416" y="2205"/>
                    <a:pt x="48879" y="2015"/>
                  </a:cubicBezTo>
                  <a:cubicBezTo>
                    <a:pt x="48710" y="1953"/>
                    <a:pt x="48533" y="1922"/>
                    <a:pt x="48356" y="1922"/>
                  </a:cubicBezTo>
                  <a:cubicBezTo>
                    <a:pt x="48086" y="1922"/>
                    <a:pt x="47816" y="1993"/>
                    <a:pt x="47568" y="2126"/>
                  </a:cubicBezTo>
                  <a:cubicBezTo>
                    <a:pt x="42862" y="4605"/>
                    <a:pt x="36324" y="4826"/>
                    <a:pt x="36324" y="4826"/>
                  </a:cubicBezTo>
                  <a:cubicBezTo>
                    <a:pt x="36324" y="4826"/>
                    <a:pt x="43916" y="1"/>
                    <a:pt x="40823"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4" name="Google Shape;2105;p46">
              <a:extLst>
                <a:ext uri="{FF2B5EF4-FFF2-40B4-BE49-F238E27FC236}">
                  <a16:creationId xmlns:a16="http://schemas.microsoft.com/office/drawing/2014/main" id="{9973D0D0-4C43-6EBD-36B9-2D89126F5EE6}"/>
                </a:ext>
              </a:extLst>
            </p:cNvPr>
            <p:cNvSpPr/>
            <p:nvPr/>
          </p:nvSpPr>
          <p:spPr>
            <a:xfrm>
              <a:off x="4657304" y="3545362"/>
              <a:ext cx="1066750" cy="603923"/>
            </a:xfrm>
            <a:custGeom>
              <a:avLst/>
              <a:gdLst/>
              <a:ahLst/>
              <a:cxnLst/>
              <a:rect l="l" t="t" r="r" b="b"/>
              <a:pathLst>
                <a:path w="27467" h="15550" extrusionOk="0">
                  <a:moveTo>
                    <a:pt x="16313" y="1"/>
                  </a:moveTo>
                  <a:cubicBezTo>
                    <a:pt x="16236" y="1"/>
                    <a:pt x="16152" y="4"/>
                    <a:pt x="16062" y="10"/>
                  </a:cubicBezTo>
                  <a:cubicBezTo>
                    <a:pt x="12319" y="247"/>
                    <a:pt x="5070" y="8190"/>
                    <a:pt x="5070" y="8190"/>
                  </a:cubicBezTo>
                  <a:cubicBezTo>
                    <a:pt x="3870" y="8483"/>
                    <a:pt x="2633" y="8641"/>
                    <a:pt x="1403" y="8641"/>
                  </a:cubicBezTo>
                  <a:cubicBezTo>
                    <a:pt x="1241" y="8641"/>
                    <a:pt x="1079" y="8638"/>
                    <a:pt x="917" y="8632"/>
                  </a:cubicBezTo>
                  <a:lnTo>
                    <a:pt x="917" y="8632"/>
                  </a:lnTo>
                  <a:cubicBezTo>
                    <a:pt x="506" y="10117"/>
                    <a:pt x="1" y="13291"/>
                    <a:pt x="2322" y="15549"/>
                  </a:cubicBezTo>
                  <a:cubicBezTo>
                    <a:pt x="11103" y="15139"/>
                    <a:pt x="14262" y="13417"/>
                    <a:pt x="16867" y="13165"/>
                  </a:cubicBezTo>
                  <a:cubicBezTo>
                    <a:pt x="20989" y="12754"/>
                    <a:pt x="26943" y="10638"/>
                    <a:pt x="26532" y="10038"/>
                  </a:cubicBezTo>
                  <a:cubicBezTo>
                    <a:pt x="26428" y="9875"/>
                    <a:pt x="25899" y="9814"/>
                    <a:pt x="25180" y="9814"/>
                  </a:cubicBezTo>
                  <a:cubicBezTo>
                    <a:pt x="23187" y="9814"/>
                    <a:pt x="19726" y="10275"/>
                    <a:pt x="19726" y="10275"/>
                  </a:cubicBezTo>
                  <a:cubicBezTo>
                    <a:pt x="22347" y="9296"/>
                    <a:pt x="26943" y="6816"/>
                    <a:pt x="27338" y="5821"/>
                  </a:cubicBezTo>
                  <a:cubicBezTo>
                    <a:pt x="27466" y="5510"/>
                    <a:pt x="27198" y="5402"/>
                    <a:pt x="26769" y="5402"/>
                  </a:cubicBezTo>
                  <a:cubicBezTo>
                    <a:pt x="25828" y="5402"/>
                    <a:pt x="24116" y="5916"/>
                    <a:pt x="24116" y="5916"/>
                  </a:cubicBezTo>
                  <a:lnTo>
                    <a:pt x="26137" y="4637"/>
                  </a:lnTo>
                  <a:cubicBezTo>
                    <a:pt x="27098" y="3691"/>
                    <a:pt x="26628" y="3445"/>
                    <a:pt x="25877" y="3445"/>
                  </a:cubicBezTo>
                  <a:cubicBezTo>
                    <a:pt x="25060" y="3445"/>
                    <a:pt x="23911" y="3737"/>
                    <a:pt x="23911" y="3737"/>
                  </a:cubicBezTo>
                  <a:cubicBezTo>
                    <a:pt x="25269" y="2647"/>
                    <a:pt x="24906" y="2205"/>
                    <a:pt x="24369" y="2015"/>
                  </a:cubicBezTo>
                  <a:cubicBezTo>
                    <a:pt x="24200" y="1953"/>
                    <a:pt x="24023" y="1922"/>
                    <a:pt x="23846" y="1922"/>
                  </a:cubicBezTo>
                  <a:cubicBezTo>
                    <a:pt x="23576" y="1922"/>
                    <a:pt x="23306" y="1993"/>
                    <a:pt x="23058" y="2126"/>
                  </a:cubicBezTo>
                  <a:cubicBezTo>
                    <a:pt x="18352" y="4605"/>
                    <a:pt x="11814" y="4826"/>
                    <a:pt x="11814" y="4826"/>
                  </a:cubicBezTo>
                  <a:cubicBezTo>
                    <a:pt x="11814" y="4826"/>
                    <a:pt x="19406" y="1"/>
                    <a:pt x="16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5" name="Google Shape;2106;p46">
              <a:extLst>
                <a:ext uri="{FF2B5EF4-FFF2-40B4-BE49-F238E27FC236}">
                  <a16:creationId xmlns:a16="http://schemas.microsoft.com/office/drawing/2014/main" id="{99F232FC-0582-2EAE-7AF4-3FB0D966739A}"/>
                </a:ext>
              </a:extLst>
            </p:cNvPr>
            <p:cNvSpPr/>
            <p:nvPr/>
          </p:nvSpPr>
          <p:spPr>
            <a:xfrm>
              <a:off x="5111206" y="3616320"/>
              <a:ext cx="614603" cy="330701"/>
            </a:xfrm>
            <a:custGeom>
              <a:avLst/>
              <a:gdLst/>
              <a:ahLst/>
              <a:cxnLst/>
              <a:rect l="l" t="t" r="r" b="b"/>
              <a:pathLst>
                <a:path w="15825" h="8515" extrusionOk="0">
                  <a:moveTo>
                    <a:pt x="12159" y="1"/>
                  </a:moveTo>
                  <a:cubicBezTo>
                    <a:pt x="11877" y="1"/>
                    <a:pt x="11597" y="71"/>
                    <a:pt x="11339" y="204"/>
                  </a:cubicBezTo>
                  <a:cubicBezTo>
                    <a:pt x="6696" y="2652"/>
                    <a:pt x="206" y="2905"/>
                    <a:pt x="142" y="2905"/>
                  </a:cubicBezTo>
                  <a:cubicBezTo>
                    <a:pt x="0" y="2905"/>
                    <a:pt x="0" y="3110"/>
                    <a:pt x="142" y="3110"/>
                  </a:cubicBezTo>
                  <a:cubicBezTo>
                    <a:pt x="206" y="3094"/>
                    <a:pt x="6744" y="2857"/>
                    <a:pt x="11418" y="378"/>
                  </a:cubicBezTo>
                  <a:cubicBezTo>
                    <a:pt x="11650" y="252"/>
                    <a:pt x="11906" y="186"/>
                    <a:pt x="12164" y="186"/>
                  </a:cubicBezTo>
                  <a:cubicBezTo>
                    <a:pt x="12327" y="186"/>
                    <a:pt x="12491" y="212"/>
                    <a:pt x="12650" y="267"/>
                  </a:cubicBezTo>
                  <a:cubicBezTo>
                    <a:pt x="12903" y="362"/>
                    <a:pt x="13029" y="473"/>
                    <a:pt x="13061" y="631"/>
                  </a:cubicBezTo>
                  <a:cubicBezTo>
                    <a:pt x="13092" y="820"/>
                    <a:pt x="12966" y="1183"/>
                    <a:pt x="12176" y="1831"/>
                  </a:cubicBezTo>
                  <a:cubicBezTo>
                    <a:pt x="12087" y="1890"/>
                    <a:pt x="12152" y="2006"/>
                    <a:pt x="12239" y="2006"/>
                  </a:cubicBezTo>
                  <a:cubicBezTo>
                    <a:pt x="12244" y="2006"/>
                    <a:pt x="12250" y="2005"/>
                    <a:pt x="12255" y="2004"/>
                  </a:cubicBezTo>
                  <a:cubicBezTo>
                    <a:pt x="12819" y="1856"/>
                    <a:pt x="13626" y="1714"/>
                    <a:pt x="14199" y="1714"/>
                  </a:cubicBezTo>
                  <a:cubicBezTo>
                    <a:pt x="14541" y="1714"/>
                    <a:pt x="14800" y="1764"/>
                    <a:pt x="14877" y="1894"/>
                  </a:cubicBezTo>
                  <a:cubicBezTo>
                    <a:pt x="14924" y="1989"/>
                    <a:pt x="14924" y="2210"/>
                    <a:pt x="14387" y="2731"/>
                  </a:cubicBezTo>
                  <a:lnTo>
                    <a:pt x="12382" y="3994"/>
                  </a:lnTo>
                  <a:cubicBezTo>
                    <a:pt x="12334" y="4026"/>
                    <a:pt x="12319" y="4073"/>
                    <a:pt x="12334" y="4121"/>
                  </a:cubicBezTo>
                  <a:cubicBezTo>
                    <a:pt x="12358" y="4156"/>
                    <a:pt x="12391" y="4174"/>
                    <a:pt x="12425" y="4174"/>
                  </a:cubicBezTo>
                  <a:cubicBezTo>
                    <a:pt x="12437" y="4174"/>
                    <a:pt x="12449" y="4172"/>
                    <a:pt x="12461" y="4168"/>
                  </a:cubicBezTo>
                  <a:cubicBezTo>
                    <a:pt x="13252" y="3944"/>
                    <a:pt x="14441" y="3666"/>
                    <a:pt x="15103" y="3666"/>
                  </a:cubicBezTo>
                  <a:cubicBezTo>
                    <a:pt x="15325" y="3666"/>
                    <a:pt x="15488" y="3698"/>
                    <a:pt x="15556" y="3773"/>
                  </a:cubicBezTo>
                  <a:cubicBezTo>
                    <a:pt x="15572" y="3789"/>
                    <a:pt x="15619" y="3836"/>
                    <a:pt x="15556" y="3947"/>
                  </a:cubicBezTo>
                  <a:cubicBezTo>
                    <a:pt x="15177" y="4895"/>
                    <a:pt x="10929" y="7311"/>
                    <a:pt x="8228" y="8321"/>
                  </a:cubicBezTo>
                  <a:cubicBezTo>
                    <a:pt x="8111" y="8336"/>
                    <a:pt x="8130" y="8514"/>
                    <a:pt x="8234" y="8514"/>
                  </a:cubicBezTo>
                  <a:cubicBezTo>
                    <a:pt x="8242" y="8514"/>
                    <a:pt x="8251" y="8513"/>
                    <a:pt x="8260" y="8511"/>
                  </a:cubicBezTo>
                  <a:lnTo>
                    <a:pt x="8276" y="8511"/>
                  </a:lnTo>
                  <a:cubicBezTo>
                    <a:pt x="10190" y="8256"/>
                    <a:pt x="12236" y="8074"/>
                    <a:pt x="13511" y="8074"/>
                  </a:cubicBezTo>
                  <a:cubicBezTo>
                    <a:pt x="14214" y="8074"/>
                    <a:pt x="14682" y="8129"/>
                    <a:pt x="14766" y="8258"/>
                  </a:cubicBezTo>
                  <a:cubicBezTo>
                    <a:pt x="14790" y="8296"/>
                    <a:pt x="14822" y="8311"/>
                    <a:pt x="14853" y="8311"/>
                  </a:cubicBezTo>
                  <a:cubicBezTo>
                    <a:pt x="14926" y="8311"/>
                    <a:pt x="14996" y="8225"/>
                    <a:pt x="14940" y="8148"/>
                  </a:cubicBezTo>
                  <a:cubicBezTo>
                    <a:pt x="14806" y="7955"/>
                    <a:pt x="14207" y="7885"/>
                    <a:pt x="13414" y="7885"/>
                  </a:cubicBezTo>
                  <a:cubicBezTo>
                    <a:pt x="12064" y="7885"/>
                    <a:pt x="10152" y="8087"/>
                    <a:pt x="9018" y="8227"/>
                  </a:cubicBezTo>
                  <a:cubicBezTo>
                    <a:pt x="11576" y="7153"/>
                    <a:pt x="15351" y="5005"/>
                    <a:pt x="15745" y="4042"/>
                  </a:cubicBezTo>
                  <a:cubicBezTo>
                    <a:pt x="15824" y="3915"/>
                    <a:pt x="15809" y="3757"/>
                    <a:pt x="15714" y="3647"/>
                  </a:cubicBezTo>
                  <a:cubicBezTo>
                    <a:pt x="15603" y="3525"/>
                    <a:pt x="15367" y="3478"/>
                    <a:pt x="15069" y="3478"/>
                  </a:cubicBezTo>
                  <a:cubicBezTo>
                    <a:pt x="14479" y="3478"/>
                    <a:pt x="13643" y="3663"/>
                    <a:pt x="13045" y="3821"/>
                  </a:cubicBezTo>
                  <a:lnTo>
                    <a:pt x="14498" y="2889"/>
                  </a:lnTo>
                  <a:lnTo>
                    <a:pt x="14514" y="2889"/>
                  </a:lnTo>
                  <a:cubicBezTo>
                    <a:pt x="15003" y="2399"/>
                    <a:pt x="15177" y="2052"/>
                    <a:pt x="15051" y="1799"/>
                  </a:cubicBezTo>
                  <a:cubicBezTo>
                    <a:pt x="14932" y="1590"/>
                    <a:pt x="14588" y="1519"/>
                    <a:pt x="14176" y="1519"/>
                  </a:cubicBezTo>
                  <a:cubicBezTo>
                    <a:pt x="13656" y="1519"/>
                    <a:pt x="13026" y="1632"/>
                    <a:pt x="12603" y="1720"/>
                  </a:cubicBezTo>
                  <a:cubicBezTo>
                    <a:pt x="13092" y="1278"/>
                    <a:pt x="13313" y="915"/>
                    <a:pt x="13266" y="599"/>
                  </a:cubicBezTo>
                  <a:cubicBezTo>
                    <a:pt x="13219" y="378"/>
                    <a:pt x="13045" y="204"/>
                    <a:pt x="12713" y="94"/>
                  </a:cubicBezTo>
                  <a:cubicBezTo>
                    <a:pt x="12532" y="31"/>
                    <a:pt x="12345" y="1"/>
                    <a:pt x="1215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6" name="Google Shape;2107;p46">
              <a:extLst>
                <a:ext uri="{FF2B5EF4-FFF2-40B4-BE49-F238E27FC236}">
                  <a16:creationId xmlns:a16="http://schemas.microsoft.com/office/drawing/2014/main" id="{CE92C413-E21D-0EE6-F726-36FF4362F55A}"/>
                </a:ext>
              </a:extLst>
            </p:cNvPr>
            <p:cNvSpPr/>
            <p:nvPr/>
          </p:nvSpPr>
          <p:spPr>
            <a:xfrm>
              <a:off x="5257160" y="3686617"/>
              <a:ext cx="334779" cy="107541"/>
            </a:xfrm>
            <a:custGeom>
              <a:avLst/>
              <a:gdLst/>
              <a:ahLst/>
              <a:cxnLst/>
              <a:rect l="l" t="t" r="r" b="b"/>
              <a:pathLst>
                <a:path w="8620" h="2769" extrusionOk="0">
                  <a:moveTo>
                    <a:pt x="8476" y="1"/>
                  </a:moveTo>
                  <a:cubicBezTo>
                    <a:pt x="8458" y="1"/>
                    <a:pt x="8438" y="7"/>
                    <a:pt x="8418" y="21"/>
                  </a:cubicBezTo>
                  <a:cubicBezTo>
                    <a:pt x="8371" y="52"/>
                    <a:pt x="4233" y="2563"/>
                    <a:pt x="175" y="2563"/>
                  </a:cubicBezTo>
                  <a:lnTo>
                    <a:pt x="112" y="2563"/>
                  </a:lnTo>
                  <a:cubicBezTo>
                    <a:pt x="105" y="2562"/>
                    <a:pt x="98" y="2561"/>
                    <a:pt x="92" y="2561"/>
                  </a:cubicBezTo>
                  <a:cubicBezTo>
                    <a:pt x="39" y="2561"/>
                    <a:pt x="1" y="2616"/>
                    <a:pt x="1" y="2658"/>
                  </a:cubicBezTo>
                  <a:cubicBezTo>
                    <a:pt x="1" y="2721"/>
                    <a:pt x="48" y="2769"/>
                    <a:pt x="112" y="2769"/>
                  </a:cubicBezTo>
                  <a:lnTo>
                    <a:pt x="175" y="2769"/>
                  </a:lnTo>
                  <a:cubicBezTo>
                    <a:pt x="4297" y="2769"/>
                    <a:pt x="8482" y="210"/>
                    <a:pt x="8529" y="194"/>
                  </a:cubicBezTo>
                  <a:cubicBezTo>
                    <a:pt x="8620" y="130"/>
                    <a:pt x="8561" y="1"/>
                    <a:pt x="847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7" name="Google Shape;2108;p46">
              <a:extLst>
                <a:ext uri="{FF2B5EF4-FFF2-40B4-BE49-F238E27FC236}">
                  <a16:creationId xmlns:a16="http://schemas.microsoft.com/office/drawing/2014/main" id="{F556D66E-DFCB-BD96-73C7-7E286EDB6A16}"/>
                </a:ext>
              </a:extLst>
            </p:cNvPr>
            <p:cNvSpPr/>
            <p:nvPr/>
          </p:nvSpPr>
          <p:spPr>
            <a:xfrm>
              <a:off x="5316077" y="3721727"/>
              <a:ext cx="360684" cy="140514"/>
            </a:xfrm>
            <a:custGeom>
              <a:avLst/>
              <a:gdLst/>
              <a:ahLst/>
              <a:cxnLst/>
              <a:rect l="l" t="t" r="r" b="b"/>
              <a:pathLst>
                <a:path w="9287" h="3618" extrusionOk="0">
                  <a:moveTo>
                    <a:pt x="9167" y="1"/>
                  </a:moveTo>
                  <a:cubicBezTo>
                    <a:pt x="9148" y="1"/>
                    <a:pt x="9129" y="6"/>
                    <a:pt x="9112" y="17"/>
                  </a:cubicBezTo>
                  <a:cubicBezTo>
                    <a:pt x="9065" y="49"/>
                    <a:pt x="4027" y="3412"/>
                    <a:pt x="237" y="3412"/>
                  </a:cubicBezTo>
                  <a:lnTo>
                    <a:pt x="95" y="3412"/>
                  </a:lnTo>
                  <a:cubicBezTo>
                    <a:pt x="47" y="3412"/>
                    <a:pt x="0" y="3460"/>
                    <a:pt x="0" y="3507"/>
                  </a:cubicBezTo>
                  <a:cubicBezTo>
                    <a:pt x="0" y="3570"/>
                    <a:pt x="47" y="3618"/>
                    <a:pt x="95" y="3618"/>
                  </a:cubicBezTo>
                  <a:lnTo>
                    <a:pt x="237" y="3618"/>
                  </a:lnTo>
                  <a:cubicBezTo>
                    <a:pt x="4090" y="3618"/>
                    <a:pt x="9175" y="222"/>
                    <a:pt x="9223" y="175"/>
                  </a:cubicBezTo>
                  <a:cubicBezTo>
                    <a:pt x="9270" y="143"/>
                    <a:pt x="9286" y="80"/>
                    <a:pt x="9254" y="49"/>
                  </a:cubicBezTo>
                  <a:cubicBezTo>
                    <a:pt x="9234" y="18"/>
                    <a:pt x="9200" y="1"/>
                    <a:pt x="9167"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8" name="Google Shape;2109;p46">
              <a:extLst>
                <a:ext uri="{FF2B5EF4-FFF2-40B4-BE49-F238E27FC236}">
                  <a16:creationId xmlns:a16="http://schemas.microsoft.com/office/drawing/2014/main" id="{C71B5180-5088-6F57-EB1C-55F3135A8A41}"/>
                </a:ext>
              </a:extLst>
            </p:cNvPr>
            <p:cNvSpPr/>
            <p:nvPr/>
          </p:nvSpPr>
          <p:spPr>
            <a:xfrm>
              <a:off x="3610342" y="3513631"/>
              <a:ext cx="632391" cy="596816"/>
            </a:xfrm>
            <a:custGeom>
              <a:avLst/>
              <a:gdLst/>
              <a:ahLst/>
              <a:cxnLst/>
              <a:rect l="l" t="t" r="r" b="b"/>
              <a:pathLst>
                <a:path w="16283" h="15367" extrusionOk="0">
                  <a:moveTo>
                    <a:pt x="11034" y="1"/>
                  </a:moveTo>
                  <a:cubicBezTo>
                    <a:pt x="10360" y="1"/>
                    <a:pt x="9686" y="140"/>
                    <a:pt x="9065" y="416"/>
                  </a:cubicBezTo>
                  <a:cubicBezTo>
                    <a:pt x="6412" y="1537"/>
                    <a:pt x="111" y="4680"/>
                    <a:pt x="0" y="9307"/>
                  </a:cubicBezTo>
                  <a:cubicBezTo>
                    <a:pt x="0" y="9307"/>
                    <a:pt x="899" y="13475"/>
                    <a:pt x="3279" y="13475"/>
                  </a:cubicBezTo>
                  <a:cubicBezTo>
                    <a:pt x="3461" y="13475"/>
                    <a:pt x="3653" y="13450"/>
                    <a:pt x="3853" y="13397"/>
                  </a:cubicBezTo>
                  <a:cubicBezTo>
                    <a:pt x="3853" y="13397"/>
                    <a:pt x="4563" y="15367"/>
                    <a:pt x="6227" y="15367"/>
                  </a:cubicBezTo>
                  <a:cubicBezTo>
                    <a:pt x="6517" y="15367"/>
                    <a:pt x="6836" y="15307"/>
                    <a:pt x="7186" y="15166"/>
                  </a:cubicBezTo>
                  <a:cubicBezTo>
                    <a:pt x="7186" y="15166"/>
                    <a:pt x="3838" y="10792"/>
                    <a:pt x="8528" y="6670"/>
                  </a:cubicBezTo>
                  <a:cubicBezTo>
                    <a:pt x="10177" y="5231"/>
                    <a:pt x="11623" y="4764"/>
                    <a:pt x="12805" y="4764"/>
                  </a:cubicBezTo>
                  <a:cubicBezTo>
                    <a:pt x="14996" y="4764"/>
                    <a:pt x="16282" y="6370"/>
                    <a:pt x="16282" y="6370"/>
                  </a:cubicBezTo>
                  <a:cubicBezTo>
                    <a:pt x="16282" y="6370"/>
                    <a:pt x="16282" y="1616"/>
                    <a:pt x="12681" y="290"/>
                  </a:cubicBezTo>
                  <a:cubicBezTo>
                    <a:pt x="12152" y="96"/>
                    <a:pt x="11592" y="1"/>
                    <a:pt x="11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9" name="Google Shape;2110;p46">
              <a:extLst>
                <a:ext uri="{FF2B5EF4-FFF2-40B4-BE49-F238E27FC236}">
                  <a16:creationId xmlns:a16="http://schemas.microsoft.com/office/drawing/2014/main" id="{D2B01602-5E48-4BDB-A380-720563B0FBC4}"/>
                </a:ext>
              </a:extLst>
            </p:cNvPr>
            <p:cNvSpPr/>
            <p:nvPr/>
          </p:nvSpPr>
          <p:spPr>
            <a:xfrm>
              <a:off x="3596826" y="3576471"/>
              <a:ext cx="266814" cy="320099"/>
            </a:xfrm>
            <a:custGeom>
              <a:avLst/>
              <a:gdLst/>
              <a:ahLst/>
              <a:cxnLst/>
              <a:rect l="l" t="t" r="r" b="b"/>
              <a:pathLst>
                <a:path w="6870" h="8242" extrusionOk="0">
                  <a:moveTo>
                    <a:pt x="6744" y="1"/>
                  </a:moveTo>
                  <a:cubicBezTo>
                    <a:pt x="6729" y="1"/>
                    <a:pt x="6713" y="5"/>
                    <a:pt x="6697" y="14"/>
                  </a:cubicBezTo>
                  <a:cubicBezTo>
                    <a:pt x="6618" y="46"/>
                    <a:pt x="1" y="3410"/>
                    <a:pt x="522" y="8147"/>
                  </a:cubicBezTo>
                  <a:cubicBezTo>
                    <a:pt x="538" y="8195"/>
                    <a:pt x="569" y="8242"/>
                    <a:pt x="632" y="8242"/>
                  </a:cubicBezTo>
                  <a:cubicBezTo>
                    <a:pt x="695" y="8226"/>
                    <a:pt x="727" y="8179"/>
                    <a:pt x="727" y="8131"/>
                  </a:cubicBezTo>
                  <a:cubicBezTo>
                    <a:pt x="206" y="3536"/>
                    <a:pt x="6712" y="219"/>
                    <a:pt x="6776" y="188"/>
                  </a:cubicBezTo>
                  <a:cubicBezTo>
                    <a:pt x="6870" y="134"/>
                    <a:pt x="6827" y="1"/>
                    <a:pt x="6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0" name="Google Shape;2111;p46">
              <a:extLst>
                <a:ext uri="{FF2B5EF4-FFF2-40B4-BE49-F238E27FC236}">
                  <a16:creationId xmlns:a16="http://schemas.microsoft.com/office/drawing/2014/main" id="{B1E35489-3670-D5C8-2375-36470BAE712F}"/>
                </a:ext>
              </a:extLst>
            </p:cNvPr>
            <p:cNvSpPr/>
            <p:nvPr/>
          </p:nvSpPr>
          <p:spPr>
            <a:xfrm>
              <a:off x="3707243" y="3659896"/>
              <a:ext cx="224481" cy="378394"/>
            </a:xfrm>
            <a:custGeom>
              <a:avLst/>
              <a:gdLst/>
              <a:ahLst/>
              <a:cxnLst/>
              <a:rect l="l" t="t" r="r" b="b"/>
              <a:pathLst>
                <a:path w="5780" h="9743" extrusionOk="0">
                  <a:moveTo>
                    <a:pt x="5644" y="0"/>
                  </a:moveTo>
                  <a:cubicBezTo>
                    <a:pt x="5628" y="0"/>
                    <a:pt x="5610" y="4"/>
                    <a:pt x="5591" y="14"/>
                  </a:cubicBezTo>
                  <a:cubicBezTo>
                    <a:pt x="5543" y="30"/>
                    <a:pt x="0" y="2809"/>
                    <a:pt x="1248" y="9663"/>
                  </a:cubicBezTo>
                  <a:cubicBezTo>
                    <a:pt x="1264" y="9710"/>
                    <a:pt x="1311" y="9742"/>
                    <a:pt x="1358" y="9742"/>
                  </a:cubicBezTo>
                  <a:cubicBezTo>
                    <a:pt x="1422" y="9726"/>
                    <a:pt x="1453" y="9679"/>
                    <a:pt x="1437" y="9616"/>
                  </a:cubicBezTo>
                  <a:cubicBezTo>
                    <a:pt x="206" y="2920"/>
                    <a:pt x="5622" y="219"/>
                    <a:pt x="5686" y="188"/>
                  </a:cubicBezTo>
                  <a:cubicBezTo>
                    <a:pt x="5780" y="134"/>
                    <a:pt x="5737" y="0"/>
                    <a:pt x="5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1" name="Google Shape;2112;p46">
              <a:extLst>
                <a:ext uri="{FF2B5EF4-FFF2-40B4-BE49-F238E27FC236}">
                  <a16:creationId xmlns:a16="http://schemas.microsoft.com/office/drawing/2014/main" id="{F061B34A-A11A-F135-141A-F75A864D0D4B}"/>
                </a:ext>
              </a:extLst>
            </p:cNvPr>
            <p:cNvSpPr/>
            <p:nvPr/>
          </p:nvSpPr>
          <p:spPr>
            <a:xfrm>
              <a:off x="3894910" y="3693103"/>
              <a:ext cx="303049" cy="126804"/>
            </a:xfrm>
            <a:custGeom>
              <a:avLst/>
              <a:gdLst/>
              <a:ahLst/>
              <a:cxnLst/>
              <a:rect l="l" t="t" r="r" b="b"/>
              <a:pathLst>
                <a:path w="7803" h="3265" extrusionOk="0">
                  <a:moveTo>
                    <a:pt x="5534" y="1"/>
                  </a:moveTo>
                  <a:cubicBezTo>
                    <a:pt x="4193" y="1"/>
                    <a:pt x="2310" y="637"/>
                    <a:pt x="48" y="3107"/>
                  </a:cubicBezTo>
                  <a:cubicBezTo>
                    <a:pt x="1" y="3170"/>
                    <a:pt x="48" y="3265"/>
                    <a:pt x="127" y="3265"/>
                  </a:cubicBezTo>
                  <a:cubicBezTo>
                    <a:pt x="159" y="3265"/>
                    <a:pt x="174" y="3249"/>
                    <a:pt x="190" y="3233"/>
                  </a:cubicBezTo>
                  <a:cubicBezTo>
                    <a:pt x="2409" y="812"/>
                    <a:pt x="4240" y="195"/>
                    <a:pt x="5530" y="195"/>
                  </a:cubicBezTo>
                  <a:cubicBezTo>
                    <a:pt x="6857" y="195"/>
                    <a:pt x="7613" y="848"/>
                    <a:pt x="7629" y="864"/>
                  </a:cubicBezTo>
                  <a:cubicBezTo>
                    <a:pt x="7644" y="880"/>
                    <a:pt x="7668" y="888"/>
                    <a:pt x="7694" y="888"/>
                  </a:cubicBezTo>
                  <a:cubicBezTo>
                    <a:pt x="7719" y="888"/>
                    <a:pt x="7747" y="880"/>
                    <a:pt x="7771" y="864"/>
                  </a:cubicBezTo>
                  <a:cubicBezTo>
                    <a:pt x="7802" y="817"/>
                    <a:pt x="7802" y="754"/>
                    <a:pt x="7771" y="722"/>
                  </a:cubicBezTo>
                  <a:cubicBezTo>
                    <a:pt x="7754" y="706"/>
                    <a:pt x="6945" y="1"/>
                    <a:pt x="5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2" name="Google Shape;2113;p46">
              <a:extLst>
                <a:ext uri="{FF2B5EF4-FFF2-40B4-BE49-F238E27FC236}">
                  <a16:creationId xmlns:a16="http://schemas.microsoft.com/office/drawing/2014/main" id="{C8E3812E-924A-80FB-8D1D-633ECFAF5913}"/>
                </a:ext>
              </a:extLst>
            </p:cNvPr>
            <p:cNvSpPr/>
            <p:nvPr/>
          </p:nvSpPr>
          <p:spPr>
            <a:xfrm>
              <a:off x="4238395" y="3757342"/>
              <a:ext cx="458205" cy="127581"/>
            </a:xfrm>
            <a:custGeom>
              <a:avLst/>
              <a:gdLst/>
              <a:ahLst/>
              <a:cxnLst/>
              <a:rect l="l" t="t" r="r" b="b"/>
              <a:pathLst>
                <a:path w="11798" h="3285" extrusionOk="0">
                  <a:moveTo>
                    <a:pt x="101" y="0"/>
                  </a:moveTo>
                  <a:cubicBezTo>
                    <a:pt x="65" y="0"/>
                    <a:pt x="37" y="21"/>
                    <a:pt x="16" y="63"/>
                  </a:cubicBezTo>
                  <a:cubicBezTo>
                    <a:pt x="1" y="111"/>
                    <a:pt x="16" y="158"/>
                    <a:pt x="64" y="190"/>
                  </a:cubicBezTo>
                  <a:cubicBezTo>
                    <a:pt x="5986" y="3143"/>
                    <a:pt x="10803" y="3285"/>
                    <a:pt x="11592" y="3285"/>
                  </a:cubicBezTo>
                  <a:lnTo>
                    <a:pt x="11703" y="3269"/>
                  </a:lnTo>
                  <a:cubicBezTo>
                    <a:pt x="11750" y="3269"/>
                    <a:pt x="11798" y="3222"/>
                    <a:pt x="11798" y="3174"/>
                  </a:cubicBezTo>
                  <a:cubicBezTo>
                    <a:pt x="11798" y="3111"/>
                    <a:pt x="11750" y="3080"/>
                    <a:pt x="11687" y="3080"/>
                  </a:cubicBezTo>
                  <a:cubicBezTo>
                    <a:pt x="11684" y="3080"/>
                    <a:pt x="11653" y="3080"/>
                    <a:pt x="11597" y="3080"/>
                  </a:cubicBezTo>
                  <a:cubicBezTo>
                    <a:pt x="10886" y="3080"/>
                    <a:pt x="6085" y="2972"/>
                    <a:pt x="158" y="16"/>
                  </a:cubicBezTo>
                  <a:cubicBezTo>
                    <a:pt x="137" y="5"/>
                    <a:pt x="118"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3" name="Google Shape;2114;p46">
              <a:extLst>
                <a:ext uri="{FF2B5EF4-FFF2-40B4-BE49-F238E27FC236}">
                  <a16:creationId xmlns:a16="http://schemas.microsoft.com/office/drawing/2014/main" id="{1BF65AAF-4BDB-343E-D4F4-6DAA8EF923C0}"/>
                </a:ext>
              </a:extLst>
            </p:cNvPr>
            <p:cNvSpPr/>
            <p:nvPr/>
          </p:nvSpPr>
          <p:spPr>
            <a:xfrm>
              <a:off x="5740501" y="2833145"/>
              <a:ext cx="754535" cy="424960"/>
            </a:xfrm>
            <a:custGeom>
              <a:avLst/>
              <a:gdLst/>
              <a:ahLst/>
              <a:cxnLst/>
              <a:rect l="l" t="t" r="r" b="b"/>
              <a:pathLst>
                <a:path w="19428" h="10942" extrusionOk="0">
                  <a:moveTo>
                    <a:pt x="13925" y="1"/>
                  </a:moveTo>
                  <a:cubicBezTo>
                    <a:pt x="11881" y="1"/>
                    <a:pt x="10100" y="1551"/>
                    <a:pt x="7944" y="1655"/>
                  </a:cubicBezTo>
                  <a:cubicBezTo>
                    <a:pt x="7491" y="1504"/>
                    <a:pt x="7062" y="1434"/>
                    <a:pt x="6656" y="1434"/>
                  </a:cubicBezTo>
                  <a:cubicBezTo>
                    <a:pt x="4103" y="1434"/>
                    <a:pt x="2486" y="4191"/>
                    <a:pt x="1927" y="6630"/>
                  </a:cubicBezTo>
                  <a:cubicBezTo>
                    <a:pt x="1627" y="8225"/>
                    <a:pt x="474" y="9457"/>
                    <a:pt x="0" y="10941"/>
                  </a:cubicBezTo>
                  <a:cubicBezTo>
                    <a:pt x="3191" y="9378"/>
                    <a:pt x="5923" y="6772"/>
                    <a:pt x="9144" y="5303"/>
                  </a:cubicBezTo>
                  <a:cubicBezTo>
                    <a:pt x="9324" y="5256"/>
                    <a:pt x="9523" y="5235"/>
                    <a:pt x="9739" y="5235"/>
                  </a:cubicBezTo>
                  <a:cubicBezTo>
                    <a:pt x="11222" y="5235"/>
                    <a:pt x="13455" y="6219"/>
                    <a:pt x="15049" y="6219"/>
                  </a:cubicBezTo>
                  <a:cubicBezTo>
                    <a:pt x="15687" y="6219"/>
                    <a:pt x="16223" y="6061"/>
                    <a:pt x="16567" y="5619"/>
                  </a:cubicBezTo>
                  <a:cubicBezTo>
                    <a:pt x="16977" y="5051"/>
                    <a:pt x="16914" y="4261"/>
                    <a:pt x="16409" y="3771"/>
                  </a:cubicBezTo>
                  <a:cubicBezTo>
                    <a:pt x="16172" y="3534"/>
                    <a:pt x="15951" y="3298"/>
                    <a:pt x="15998" y="3266"/>
                  </a:cubicBezTo>
                  <a:lnTo>
                    <a:pt x="15998" y="3266"/>
                  </a:lnTo>
                  <a:cubicBezTo>
                    <a:pt x="16598" y="3298"/>
                    <a:pt x="17151" y="3629"/>
                    <a:pt x="17720" y="3882"/>
                  </a:cubicBezTo>
                  <a:cubicBezTo>
                    <a:pt x="18015" y="4016"/>
                    <a:pt x="18229" y="4075"/>
                    <a:pt x="18374" y="4075"/>
                  </a:cubicBezTo>
                  <a:cubicBezTo>
                    <a:pt x="19427" y="4075"/>
                    <a:pt x="16935" y="977"/>
                    <a:pt x="16283" y="755"/>
                  </a:cubicBezTo>
                  <a:cubicBezTo>
                    <a:pt x="15442" y="204"/>
                    <a:pt x="14666" y="1"/>
                    <a:pt x="13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4" name="Google Shape;2115;p46">
              <a:extLst>
                <a:ext uri="{FF2B5EF4-FFF2-40B4-BE49-F238E27FC236}">
                  <a16:creationId xmlns:a16="http://schemas.microsoft.com/office/drawing/2014/main" id="{5BD06B42-EEBF-BF0F-7905-D75F01C76C7C}"/>
                </a:ext>
              </a:extLst>
            </p:cNvPr>
            <p:cNvSpPr/>
            <p:nvPr/>
          </p:nvSpPr>
          <p:spPr>
            <a:xfrm>
              <a:off x="5758289" y="2910627"/>
              <a:ext cx="691890" cy="340100"/>
            </a:xfrm>
            <a:custGeom>
              <a:avLst/>
              <a:gdLst/>
              <a:ahLst/>
              <a:cxnLst/>
              <a:rect l="l" t="t" r="r" b="b"/>
              <a:pathLst>
                <a:path w="17815" h="8757" extrusionOk="0">
                  <a:moveTo>
                    <a:pt x="13316" y="1"/>
                  </a:moveTo>
                  <a:cubicBezTo>
                    <a:pt x="12831" y="1"/>
                    <a:pt x="12351" y="24"/>
                    <a:pt x="11892" y="55"/>
                  </a:cubicBezTo>
                  <a:cubicBezTo>
                    <a:pt x="6539" y="339"/>
                    <a:pt x="3333" y="4414"/>
                    <a:pt x="222" y="8346"/>
                  </a:cubicBezTo>
                  <a:lnTo>
                    <a:pt x="32" y="8599"/>
                  </a:lnTo>
                  <a:cubicBezTo>
                    <a:pt x="0" y="8646"/>
                    <a:pt x="0" y="8709"/>
                    <a:pt x="48" y="8741"/>
                  </a:cubicBezTo>
                  <a:cubicBezTo>
                    <a:pt x="64" y="8757"/>
                    <a:pt x="79" y="8757"/>
                    <a:pt x="111" y="8757"/>
                  </a:cubicBezTo>
                  <a:cubicBezTo>
                    <a:pt x="143" y="8757"/>
                    <a:pt x="158" y="8741"/>
                    <a:pt x="174" y="8709"/>
                  </a:cubicBezTo>
                  <a:lnTo>
                    <a:pt x="379" y="8457"/>
                  </a:lnTo>
                  <a:cubicBezTo>
                    <a:pt x="3459" y="4556"/>
                    <a:pt x="6633" y="513"/>
                    <a:pt x="11908" y="244"/>
                  </a:cubicBezTo>
                  <a:cubicBezTo>
                    <a:pt x="12363" y="213"/>
                    <a:pt x="12840" y="190"/>
                    <a:pt x="13320" y="190"/>
                  </a:cubicBezTo>
                  <a:cubicBezTo>
                    <a:pt x="14989" y="190"/>
                    <a:pt x="16693" y="469"/>
                    <a:pt x="17625" y="1634"/>
                  </a:cubicBezTo>
                  <a:cubicBezTo>
                    <a:pt x="17642" y="1660"/>
                    <a:pt x="17669" y="1672"/>
                    <a:pt x="17698" y="1672"/>
                  </a:cubicBezTo>
                  <a:cubicBezTo>
                    <a:pt x="17721" y="1672"/>
                    <a:pt x="17746" y="1664"/>
                    <a:pt x="17767" y="1650"/>
                  </a:cubicBezTo>
                  <a:cubicBezTo>
                    <a:pt x="17814" y="1618"/>
                    <a:pt x="17814" y="1555"/>
                    <a:pt x="17783" y="1508"/>
                  </a:cubicBezTo>
                  <a:cubicBezTo>
                    <a:pt x="16797" y="288"/>
                    <a:pt x="15033" y="1"/>
                    <a:pt x="13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5" name="Google Shape;2116;p46">
              <a:extLst>
                <a:ext uri="{FF2B5EF4-FFF2-40B4-BE49-F238E27FC236}">
                  <a16:creationId xmlns:a16="http://schemas.microsoft.com/office/drawing/2014/main" id="{82332C5C-A0C1-2237-52E4-F8E58585C57A}"/>
                </a:ext>
              </a:extLst>
            </p:cNvPr>
            <p:cNvSpPr/>
            <p:nvPr/>
          </p:nvSpPr>
          <p:spPr>
            <a:xfrm>
              <a:off x="5704925" y="3229101"/>
              <a:ext cx="642838" cy="228947"/>
            </a:xfrm>
            <a:custGeom>
              <a:avLst/>
              <a:gdLst/>
              <a:ahLst/>
              <a:cxnLst/>
              <a:rect l="l" t="t" r="r" b="b"/>
              <a:pathLst>
                <a:path w="16552" h="5895" extrusionOk="0">
                  <a:moveTo>
                    <a:pt x="1541" y="0"/>
                  </a:moveTo>
                  <a:cubicBezTo>
                    <a:pt x="1059" y="0"/>
                    <a:pt x="576" y="29"/>
                    <a:pt x="95" y="99"/>
                  </a:cubicBezTo>
                  <a:cubicBezTo>
                    <a:pt x="32" y="114"/>
                    <a:pt x="1" y="162"/>
                    <a:pt x="1" y="209"/>
                  </a:cubicBezTo>
                  <a:cubicBezTo>
                    <a:pt x="16" y="272"/>
                    <a:pt x="64" y="304"/>
                    <a:pt x="111" y="304"/>
                  </a:cubicBezTo>
                  <a:cubicBezTo>
                    <a:pt x="587" y="235"/>
                    <a:pt x="1065" y="206"/>
                    <a:pt x="1543" y="206"/>
                  </a:cubicBezTo>
                  <a:cubicBezTo>
                    <a:pt x="2696" y="206"/>
                    <a:pt x="3847" y="373"/>
                    <a:pt x="4975" y="541"/>
                  </a:cubicBezTo>
                  <a:cubicBezTo>
                    <a:pt x="6633" y="778"/>
                    <a:pt x="8355" y="1015"/>
                    <a:pt x="9950" y="1520"/>
                  </a:cubicBezTo>
                  <a:cubicBezTo>
                    <a:pt x="12587" y="2357"/>
                    <a:pt x="14861" y="3889"/>
                    <a:pt x="16346" y="5847"/>
                  </a:cubicBezTo>
                  <a:cubicBezTo>
                    <a:pt x="16362" y="5863"/>
                    <a:pt x="16393" y="5879"/>
                    <a:pt x="16425" y="5879"/>
                  </a:cubicBezTo>
                  <a:lnTo>
                    <a:pt x="16425" y="5894"/>
                  </a:lnTo>
                  <a:cubicBezTo>
                    <a:pt x="16504" y="5894"/>
                    <a:pt x="16551" y="5800"/>
                    <a:pt x="16504" y="5736"/>
                  </a:cubicBezTo>
                  <a:cubicBezTo>
                    <a:pt x="14988" y="3747"/>
                    <a:pt x="12682" y="2199"/>
                    <a:pt x="10013" y="1346"/>
                  </a:cubicBezTo>
                  <a:cubicBezTo>
                    <a:pt x="8402" y="841"/>
                    <a:pt x="6681" y="588"/>
                    <a:pt x="5007" y="335"/>
                  </a:cubicBezTo>
                  <a:cubicBezTo>
                    <a:pt x="3868" y="168"/>
                    <a:pt x="2705" y="0"/>
                    <a:pt x="1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6" name="Google Shape;2117;p46">
              <a:extLst>
                <a:ext uri="{FF2B5EF4-FFF2-40B4-BE49-F238E27FC236}">
                  <a16:creationId xmlns:a16="http://schemas.microsoft.com/office/drawing/2014/main" id="{81E2490E-E73A-DB61-090A-722EAC97E395}"/>
                </a:ext>
              </a:extLst>
            </p:cNvPr>
            <p:cNvSpPr/>
            <p:nvPr/>
          </p:nvSpPr>
          <p:spPr>
            <a:xfrm>
              <a:off x="6299888" y="3404651"/>
              <a:ext cx="74335" cy="96317"/>
            </a:xfrm>
            <a:custGeom>
              <a:avLst/>
              <a:gdLst/>
              <a:ahLst/>
              <a:cxnLst/>
              <a:rect l="l" t="t" r="r" b="b"/>
              <a:pathLst>
                <a:path w="1914" h="2480" extrusionOk="0">
                  <a:moveTo>
                    <a:pt x="142" y="0"/>
                  </a:moveTo>
                  <a:cubicBezTo>
                    <a:pt x="111" y="0"/>
                    <a:pt x="63" y="0"/>
                    <a:pt x="48" y="32"/>
                  </a:cubicBezTo>
                  <a:cubicBezTo>
                    <a:pt x="16" y="64"/>
                    <a:pt x="0" y="95"/>
                    <a:pt x="16" y="127"/>
                  </a:cubicBezTo>
                  <a:cubicBezTo>
                    <a:pt x="269" y="869"/>
                    <a:pt x="427" y="1627"/>
                    <a:pt x="506" y="2401"/>
                  </a:cubicBezTo>
                  <a:cubicBezTo>
                    <a:pt x="506" y="2448"/>
                    <a:pt x="553" y="2480"/>
                    <a:pt x="600" y="2480"/>
                  </a:cubicBezTo>
                  <a:lnTo>
                    <a:pt x="616" y="2480"/>
                  </a:lnTo>
                  <a:cubicBezTo>
                    <a:pt x="664" y="2480"/>
                    <a:pt x="711" y="2433"/>
                    <a:pt x="711" y="2385"/>
                  </a:cubicBezTo>
                  <a:cubicBezTo>
                    <a:pt x="632" y="1659"/>
                    <a:pt x="474" y="932"/>
                    <a:pt x="269" y="253"/>
                  </a:cubicBezTo>
                  <a:lnTo>
                    <a:pt x="269" y="253"/>
                  </a:lnTo>
                  <a:lnTo>
                    <a:pt x="916" y="443"/>
                  </a:lnTo>
                  <a:cubicBezTo>
                    <a:pt x="1200" y="522"/>
                    <a:pt x="1469" y="616"/>
                    <a:pt x="1753" y="680"/>
                  </a:cubicBezTo>
                  <a:cubicBezTo>
                    <a:pt x="1766" y="684"/>
                    <a:pt x="1778" y="687"/>
                    <a:pt x="1790" y="687"/>
                  </a:cubicBezTo>
                  <a:cubicBezTo>
                    <a:pt x="1887" y="687"/>
                    <a:pt x="1914" y="518"/>
                    <a:pt x="1801" y="490"/>
                  </a:cubicBezTo>
                  <a:cubicBezTo>
                    <a:pt x="1532" y="411"/>
                    <a:pt x="1248" y="332"/>
                    <a:pt x="964" y="253"/>
                  </a:cubicBezTo>
                  <a:cubicBezTo>
                    <a:pt x="695" y="158"/>
                    <a:pt x="411" y="7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7" name="Google Shape;2118;p46">
              <a:extLst>
                <a:ext uri="{FF2B5EF4-FFF2-40B4-BE49-F238E27FC236}">
                  <a16:creationId xmlns:a16="http://schemas.microsoft.com/office/drawing/2014/main" id="{02F7FDAA-0531-274F-EAC7-CDC9DB992343}"/>
                </a:ext>
              </a:extLst>
            </p:cNvPr>
            <p:cNvSpPr/>
            <p:nvPr/>
          </p:nvSpPr>
          <p:spPr>
            <a:xfrm>
              <a:off x="6266837" y="3375095"/>
              <a:ext cx="84006" cy="89210"/>
            </a:xfrm>
            <a:custGeom>
              <a:avLst/>
              <a:gdLst/>
              <a:ahLst/>
              <a:cxnLst/>
              <a:rect l="l" t="t" r="r" b="b"/>
              <a:pathLst>
                <a:path w="2163" h="2297" extrusionOk="0">
                  <a:moveTo>
                    <a:pt x="111" y="0"/>
                  </a:moveTo>
                  <a:cubicBezTo>
                    <a:pt x="47" y="0"/>
                    <a:pt x="0" y="45"/>
                    <a:pt x="14" y="114"/>
                  </a:cubicBezTo>
                  <a:cubicBezTo>
                    <a:pt x="156" y="793"/>
                    <a:pt x="220" y="1504"/>
                    <a:pt x="188" y="2199"/>
                  </a:cubicBezTo>
                  <a:cubicBezTo>
                    <a:pt x="188" y="2246"/>
                    <a:pt x="235" y="2293"/>
                    <a:pt x="283" y="2293"/>
                  </a:cubicBezTo>
                  <a:cubicBezTo>
                    <a:pt x="291" y="2295"/>
                    <a:pt x="299" y="2296"/>
                    <a:pt x="306" y="2296"/>
                  </a:cubicBezTo>
                  <a:cubicBezTo>
                    <a:pt x="354" y="2296"/>
                    <a:pt x="380" y="2253"/>
                    <a:pt x="393" y="2199"/>
                  </a:cubicBezTo>
                  <a:cubicBezTo>
                    <a:pt x="409" y="1535"/>
                    <a:pt x="362" y="888"/>
                    <a:pt x="235" y="225"/>
                  </a:cubicBezTo>
                  <a:lnTo>
                    <a:pt x="235" y="225"/>
                  </a:lnTo>
                  <a:cubicBezTo>
                    <a:pt x="820" y="382"/>
                    <a:pt x="1436" y="461"/>
                    <a:pt x="2036" y="461"/>
                  </a:cubicBezTo>
                  <a:cubicBezTo>
                    <a:pt x="2162" y="461"/>
                    <a:pt x="2162" y="272"/>
                    <a:pt x="2036" y="272"/>
                  </a:cubicBezTo>
                  <a:cubicBezTo>
                    <a:pt x="1388" y="256"/>
                    <a:pt x="756" y="177"/>
                    <a:pt x="141" y="3"/>
                  </a:cubicBezTo>
                  <a:cubicBezTo>
                    <a:pt x="130" y="1"/>
                    <a:pt x="12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8" name="Google Shape;2119;p46">
              <a:extLst>
                <a:ext uri="{FF2B5EF4-FFF2-40B4-BE49-F238E27FC236}">
                  <a16:creationId xmlns:a16="http://schemas.microsoft.com/office/drawing/2014/main" id="{A0D6CB1B-5C19-02F5-00F2-FA636A52179E}"/>
                </a:ext>
              </a:extLst>
            </p:cNvPr>
            <p:cNvSpPr/>
            <p:nvPr/>
          </p:nvSpPr>
          <p:spPr>
            <a:xfrm>
              <a:off x="6230678" y="3349966"/>
              <a:ext cx="98686" cy="87850"/>
            </a:xfrm>
            <a:custGeom>
              <a:avLst/>
              <a:gdLst/>
              <a:ahLst/>
              <a:cxnLst/>
              <a:rect l="l" t="t" r="r" b="b"/>
              <a:pathLst>
                <a:path w="2541" h="2262" extrusionOk="0">
                  <a:moveTo>
                    <a:pt x="135" y="1"/>
                  </a:moveTo>
                  <a:cubicBezTo>
                    <a:pt x="64" y="1"/>
                    <a:pt x="0" y="73"/>
                    <a:pt x="29" y="145"/>
                  </a:cubicBezTo>
                  <a:cubicBezTo>
                    <a:pt x="314" y="808"/>
                    <a:pt x="298" y="1503"/>
                    <a:pt x="250" y="2151"/>
                  </a:cubicBezTo>
                  <a:cubicBezTo>
                    <a:pt x="235" y="2214"/>
                    <a:pt x="282" y="2261"/>
                    <a:pt x="329" y="2261"/>
                  </a:cubicBezTo>
                  <a:cubicBezTo>
                    <a:pt x="377" y="2261"/>
                    <a:pt x="424" y="2230"/>
                    <a:pt x="440" y="2182"/>
                  </a:cubicBezTo>
                  <a:cubicBezTo>
                    <a:pt x="519" y="1535"/>
                    <a:pt x="456" y="887"/>
                    <a:pt x="266" y="256"/>
                  </a:cubicBezTo>
                  <a:lnTo>
                    <a:pt x="266" y="256"/>
                  </a:lnTo>
                  <a:cubicBezTo>
                    <a:pt x="796" y="385"/>
                    <a:pt x="1344" y="453"/>
                    <a:pt x="1890" y="453"/>
                  </a:cubicBezTo>
                  <a:cubicBezTo>
                    <a:pt x="2075" y="453"/>
                    <a:pt x="2261" y="445"/>
                    <a:pt x="2446" y="429"/>
                  </a:cubicBezTo>
                  <a:cubicBezTo>
                    <a:pt x="2493" y="429"/>
                    <a:pt x="2540" y="382"/>
                    <a:pt x="2540" y="319"/>
                  </a:cubicBezTo>
                  <a:cubicBezTo>
                    <a:pt x="2527" y="278"/>
                    <a:pt x="2489" y="237"/>
                    <a:pt x="2449" y="237"/>
                  </a:cubicBezTo>
                  <a:cubicBezTo>
                    <a:pt x="2442" y="237"/>
                    <a:pt x="2436" y="238"/>
                    <a:pt x="2430" y="240"/>
                  </a:cubicBezTo>
                  <a:cubicBezTo>
                    <a:pt x="2285" y="249"/>
                    <a:pt x="2140" y="253"/>
                    <a:pt x="1995" y="253"/>
                  </a:cubicBezTo>
                  <a:cubicBezTo>
                    <a:pt x="1367" y="253"/>
                    <a:pt x="746" y="170"/>
                    <a:pt x="156" y="3"/>
                  </a:cubicBezTo>
                  <a:cubicBezTo>
                    <a:pt x="149" y="2"/>
                    <a:pt x="142"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9" name="Google Shape;2120;p46">
              <a:extLst>
                <a:ext uri="{FF2B5EF4-FFF2-40B4-BE49-F238E27FC236}">
                  <a16:creationId xmlns:a16="http://schemas.microsoft.com/office/drawing/2014/main" id="{6FB5CBF6-A5D3-FE79-7B75-0CC8A138EA47}"/>
                </a:ext>
              </a:extLst>
            </p:cNvPr>
            <p:cNvSpPr/>
            <p:nvPr/>
          </p:nvSpPr>
          <p:spPr>
            <a:xfrm>
              <a:off x="6200501" y="3330198"/>
              <a:ext cx="91423" cy="75112"/>
            </a:xfrm>
            <a:custGeom>
              <a:avLst/>
              <a:gdLst/>
              <a:ahLst/>
              <a:cxnLst/>
              <a:rect l="l" t="t" r="r" b="b"/>
              <a:pathLst>
                <a:path w="2354" h="1934" extrusionOk="0">
                  <a:moveTo>
                    <a:pt x="97" y="0"/>
                  </a:moveTo>
                  <a:cubicBezTo>
                    <a:pt x="71" y="0"/>
                    <a:pt x="44" y="11"/>
                    <a:pt x="32" y="22"/>
                  </a:cubicBezTo>
                  <a:cubicBezTo>
                    <a:pt x="1" y="54"/>
                    <a:pt x="1" y="86"/>
                    <a:pt x="1" y="117"/>
                  </a:cubicBezTo>
                  <a:cubicBezTo>
                    <a:pt x="159" y="686"/>
                    <a:pt x="254" y="1254"/>
                    <a:pt x="254" y="1839"/>
                  </a:cubicBezTo>
                  <a:cubicBezTo>
                    <a:pt x="254" y="1902"/>
                    <a:pt x="301" y="1933"/>
                    <a:pt x="348" y="1933"/>
                  </a:cubicBezTo>
                  <a:cubicBezTo>
                    <a:pt x="411" y="1933"/>
                    <a:pt x="459" y="1902"/>
                    <a:pt x="459" y="1839"/>
                  </a:cubicBezTo>
                  <a:cubicBezTo>
                    <a:pt x="443" y="1302"/>
                    <a:pt x="380" y="765"/>
                    <a:pt x="238" y="243"/>
                  </a:cubicBezTo>
                  <a:lnTo>
                    <a:pt x="238" y="243"/>
                  </a:lnTo>
                  <a:cubicBezTo>
                    <a:pt x="806" y="406"/>
                    <a:pt x="1386" y="487"/>
                    <a:pt x="1968" y="487"/>
                  </a:cubicBezTo>
                  <a:cubicBezTo>
                    <a:pt x="2065" y="487"/>
                    <a:pt x="2162" y="485"/>
                    <a:pt x="2259" y="480"/>
                  </a:cubicBezTo>
                  <a:cubicBezTo>
                    <a:pt x="2322" y="465"/>
                    <a:pt x="2354" y="417"/>
                    <a:pt x="2354" y="370"/>
                  </a:cubicBezTo>
                  <a:cubicBezTo>
                    <a:pt x="2354" y="307"/>
                    <a:pt x="2307" y="275"/>
                    <a:pt x="2243" y="275"/>
                  </a:cubicBezTo>
                  <a:cubicBezTo>
                    <a:pt x="2154" y="279"/>
                    <a:pt x="2064" y="281"/>
                    <a:pt x="1974" y="281"/>
                  </a:cubicBezTo>
                  <a:cubicBezTo>
                    <a:pt x="1350" y="281"/>
                    <a:pt x="721" y="186"/>
                    <a:pt x="127" y="7"/>
                  </a:cubicBezTo>
                  <a:cubicBezTo>
                    <a:pt x="118" y="2"/>
                    <a:pt x="107"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0" name="Google Shape;2121;p46">
              <a:extLst>
                <a:ext uri="{FF2B5EF4-FFF2-40B4-BE49-F238E27FC236}">
                  <a16:creationId xmlns:a16="http://schemas.microsoft.com/office/drawing/2014/main" id="{B43A7AAD-E422-D26F-E4D4-78A12732C9C7}"/>
                </a:ext>
              </a:extLst>
            </p:cNvPr>
            <p:cNvSpPr/>
            <p:nvPr/>
          </p:nvSpPr>
          <p:spPr>
            <a:xfrm>
              <a:off x="6161507" y="3309031"/>
              <a:ext cx="94841" cy="80937"/>
            </a:xfrm>
            <a:custGeom>
              <a:avLst/>
              <a:gdLst/>
              <a:ahLst/>
              <a:cxnLst/>
              <a:rect l="l" t="t" r="r" b="b"/>
              <a:pathLst>
                <a:path w="2442" h="2084" extrusionOk="0">
                  <a:moveTo>
                    <a:pt x="126" y="0"/>
                  </a:moveTo>
                  <a:cubicBezTo>
                    <a:pt x="55" y="0"/>
                    <a:pt x="1" y="66"/>
                    <a:pt x="26" y="141"/>
                  </a:cubicBezTo>
                  <a:cubicBezTo>
                    <a:pt x="247" y="741"/>
                    <a:pt x="373" y="1357"/>
                    <a:pt x="421" y="2004"/>
                  </a:cubicBezTo>
                  <a:cubicBezTo>
                    <a:pt x="421" y="2052"/>
                    <a:pt x="468" y="2083"/>
                    <a:pt x="515" y="2083"/>
                  </a:cubicBezTo>
                  <a:lnTo>
                    <a:pt x="531" y="2083"/>
                  </a:lnTo>
                  <a:cubicBezTo>
                    <a:pt x="578" y="2083"/>
                    <a:pt x="610" y="2036"/>
                    <a:pt x="610" y="1973"/>
                  </a:cubicBezTo>
                  <a:cubicBezTo>
                    <a:pt x="563" y="1404"/>
                    <a:pt x="452" y="836"/>
                    <a:pt x="294" y="283"/>
                  </a:cubicBezTo>
                  <a:lnTo>
                    <a:pt x="294" y="283"/>
                  </a:lnTo>
                  <a:cubicBezTo>
                    <a:pt x="357" y="299"/>
                    <a:pt x="405" y="299"/>
                    <a:pt x="468" y="315"/>
                  </a:cubicBezTo>
                  <a:cubicBezTo>
                    <a:pt x="744" y="335"/>
                    <a:pt x="1019" y="347"/>
                    <a:pt x="1294" y="347"/>
                  </a:cubicBezTo>
                  <a:cubicBezTo>
                    <a:pt x="1648" y="347"/>
                    <a:pt x="2000" y="328"/>
                    <a:pt x="2347" y="283"/>
                  </a:cubicBezTo>
                  <a:cubicBezTo>
                    <a:pt x="2410" y="267"/>
                    <a:pt x="2442" y="220"/>
                    <a:pt x="2442" y="173"/>
                  </a:cubicBezTo>
                  <a:cubicBezTo>
                    <a:pt x="2426" y="109"/>
                    <a:pt x="2379" y="78"/>
                    <a:pt x="2331" y="78"/>
                  </a:cubicBezTo>
                  <a:cubicBezTo>
                    <a:pt x="1973" y="124"/>
                    <a:pt x="1614" y="148"/>
                    <a:pt x="1258" y="148"/>
                  </a:cubicBezTo>
                  <a:cubicBezTo>
                    <a:pt x="1003" y="148"/>
                    <a:pt x="750" y="136"/>
                    <a:pt x="500" y="109"/>
                  </a:cubicBezTo>
                  <a:cubicBezTo>
                    <a:pt x="389" y="109"/>
                    <a:pt x="278" y="78"/>
                    <a:pt x="184" y="15"/>
                  </a:cubicBezTo>
                  <a:cubicBezTo>
                    <a:pt x="164" y="5"/>
                    <a:pt x="145"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1" name="Google Shape;2122;p46">
              <a:extLst>
                <a:ext uri="{FF2B5EF4-FFF2-40B4-BE49-F238E27FC236}">
                  <a16:creationId xmlns:a16="http://schemas.microsoft.com/office/drawing/2014/main" id="{6AB5CDCA-C106-0878-BA7E-DC067F8545CD}"/>
                </a:ext>
              </a:extLst>
            </p:cNvPr>
            <p:cNvSpPr/>
            <p:nvPr/>
          </p:nvSpPr>
          <p:spPr>
            <a:xfrm>
              <a:off x="6117698" y="3289806"/>
              <a:ext cx="88006" cy="98919"/>
            </a:xfrm>
            <a:custGeom>
              <a:avLst/>
              <a:gdLst/>
              <a:ahLst/>
              <a:cxnLst/>
              <a:rect l="l" t="t" r="r" b="b"/>
              <a:pathLst>
                <a:path w="2266" h="2547" extrusionOk="0">
                  <a:moveTo>
                    <a:pt x="2116" y="1"/>
                  </a:moveTo>
                  <a:cubicBezTo>
                    <a:pt x="2107" y="1"/>
                    <a:pt x="2096" y="2"/>
                    <a:pt x="2085" y="4"/>
                  </a:cubicBezTo>
                  <a:cubicBezTo>
                    <a:pt x="1752" y="115"/>
                    <a:pt x="1395" y="171"/>
                    <a:pt x="1038" y="171"/>
                  </a:cubicBezTo>
                  <a:cubicBezTo>
                    <a:pt x="735" y="171"/>
                    <a:pt x="433" y="131"/>
                    <a:pt x="143" y="52"/>
                  </a:cubicBezTo>
                  <a:cubicBezTo>
                    <a:pt x="131" y="48"/>
                    <a:pt x="119" y="46"/>
                    <a:pt x="108" y="46"/>
                  </a:cubicBezTo>
                  <a:cubicBezTo>
                    <a:pt x="74" y="46"/>
                    <a:pt x="44" y="64"/>
                    <a:pt x="32" y="99"/>
                  </a:cubicBezTo>
                  <a:cubicBezTo>
                    <a:pt x="1" y="131"/>
                    <a:pt x="17" y="178"/>
                    <a:pt x="48" y="210"/>
                  </a:cubicBezTo>
                  <a:cubicBezTo>
                    <a:pt x="601" y="747"/>
                    <a:pt x="775" y="1552"/>
                    <a:pt x="917" y="2452"/>
                  </a:cubicBezTo>
                  <a:cubicBezTo>
                    <a:pt x="933" y="2499"/>
                    <a:pt x="964" y="2531"/>
                    <a:pt x="1012" y="2531"/>
                  </a:cubicBezTo>
                  <a:lnTo>
                    <a:pt x="1027" y="2547"/>
                  </a:lnTo>
                  <a:cubicBezTo>
                    <a:pt x="1091" y="2531"/>
                    <a:pt x="1122" y="2484"/>
                    <a:pt x="1122" y="2436"/>
                  </a:cubicBezTo>
                  <a:cubicBezTo>
                    <a:pt x="1012" y="1789"/>
                    <a:pt x="869" y="952"/>
                    <a:pt x="396" y="320"/>
                  </a:cubicBezTo>
                  <a:lnTo>
                    <a:pt x="396" y="320"/>
                  </a:lnTo>
                  <a:cubicBezTo>
                    <a:pt x="604" y="360"/>
                    <a:pt x="814" y="379"/>
                    <a:pt x="1024" y="379"/>
                  </a:cubicBezTo>
                  <a:cubicBezTo>
                    <a:pt x="1404" y="379"/>
                    <a:pt x="1783" y="316"/>
                    <a:pt x="2149" y="194"/>
                  </a:cubicBezTo>
                  <a:cubicBezTo>
                    <a:pt x="2265" y="165"/>
                    <a:pt x="2234" y="1"/>
                    <a:pt x="2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2" name="Google Shape;2123;p46">
              <a:extLst>
                <a:ext uri="{FF2B5EF4-FFF2-40B4-BE49-F238E27FC236}">
                  <a16:creationId xmlns:a16="http://schemas.microsoft.com/office/drawing/2014/main" id="{AE36B853-D490-3441-53F0-D1008D0A02E2}"/>
                </a:ext>
              </a:extLst>
            </p:cNvPr>
            <p:cNvSpPr/>
            <p:nvPr/>
          </p:nvSpPr>
          <p:spPr>
            <a:xfrm>
              <a:off x="6050236" y="3248521"/>
              <a:ext cx="120590" cy="108939"/>
            </a:xfrm>
            <a:custGeom>
              <a:avLst/>
              <a:gdLst/>
              <a:ahLst/>
              <a:cxnLst/>
              <a:rect l="l" t="t" r="r" b="b"/>
              <a:pathLst>
                <a:path w="3105" h="2805" extrusionOk="0">
                  <a:moveTo>
                    <a:pt x="2951" y="0"/>
                  </a:moveTo>
                  <a:cubicBezTo>
                    <a:pt x="2932" y="0"/>
                    <a:pt x="2911" y="8"/>
                    <a:pt x="2891" y="25"/>
                  </a:cubicBezTo>
                  <a:cubicBezTo>
                    <a:pt x="2291" y="437"/>
                    <a:pt x="1585" y="656"/>
                    <a:pt x="866" y="656"/>
                  </a:cubicBezTo>
                  <a:cubicBezTo>
                    <a:pt x="620" y="656"/>
                    <a:pt x="373" y="630"/>
                    <a:pt x="127" y="578"/>
                  </a:cubicBezTo>
                  <a:cubicBezTo>
                    <a:pt x="119" y="575"/>
                    <a:pt x="110" y="574"/>
                    <a:pt x="102" y="574"/>
                  </a:cubicBezTo>
                  <a:cubicBezTo>
                    <a:pt x="64" y="574"/>
                    <a:pt x="29" y="602"/>
                    <a:pt x="16" y="641"/>
                  </a:cubicBezTo>
                  <a:cubicBezTo>
                    <a:pt x="1" y="704"/>
                    <a:pt x="16" y="751"/>
                    <a:pt x="80" y="767"/>
                  </a:cubicBezTo>
                  <a:cubicBezTo>
                    <a:pt x="317" y="846"/>
                    <a:pt x="538" y="1004"/>
                    <a:pt x="711" y="1209"/>
                  </a:cubicBezTo>
                  <a:cubicBezTo>
                    <a:pt x="901" y="1478"/>
                    <a:pt x="1059" y="1778"/>
                    <a:pt x="1138" y="2110"/>
                  </a:cubicBezTo>
                  <a:cubicBezTo>
                    <a:pt x="1217" y="2331"/>
                    <a:pt x="1296" y="2536"/>
                    <a:pt x="1390" y="2741"/>
                  </a:cubicBezTo>
                  <a:cubicBezTo>
                    <a:pt x="1406" y="2773"/>
                    <a:pt x="1454" y="2804"/>
                    <a:pt x="1485" y="2804"/>
                  </a:cubicBezTo>
                  <a:cubicBezTo>
                    <a:pt x="1501" y="2804"/>
                    <a:pt x="1517" y="2789"/>
                    <a:pt x="1533" y="2789"/>
                  </a:cubicBezTo>
                  <a:cubicBezTo>
                    <a:pt x="1580" y="2757"/>
                    <a:pt x="1596" y="2710"/>
                    <a:pt x="1564" y="2662"/>
                  </a:cubicBezTo>
                  <a:cubicBezTo>
                    <a:pt x="1469" y="2457"/>
                    <a:pt x="1390" y="2252"/>
                    <a:pt x="1327" y="2046"/>
                  </a:cubicBezTo>
                  <a:cubicBezTo>
                    <a:pt x="1233" y="1699"/>
                    <a:pt x="1075" y="1367"/>
                    <a:pt x="853" y="1083"/>
                  </a:cubicBezTo>
                  <a:cubicBezTo>
                    <a:pt x="790" y="1004"/>
                    <a:pt x="711" y="925"/>
                    <a:pt x="632" y="846"/>
                  </a:cubicBezTo>
                  <a:lnTo>
                    <a:pt x="632" y="846"/>
                  </a:lnTo>
                  <a:cubicBezTo>
                    <a:pt x="703" y="850"/>
                    <a:pt x="773" y="852"/>
                    <a:pt x="843" y="852"/>
                  </a:cubicBezTo>
                  <a:cubicBezTo>
                    <a:pt x="1607" y="852"/>
                    <a:pt x="2350" y="618"/>
                    <a:pt x="3001" y="199"/>
                  </a:cubicBezTo>
                  <a:cubicBezTo>
                    <a:pt x="3105" y="147"/>
                    <a:pt x="3039" y="0"/>
                    <a:pt x="2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3" name="Google Shape;2124;p46">
              <a:extLst>
                <a:ext uri="{FF2B5EF4-FFF2-40B4-BE49-F238E27FC236}">
                  <a16:creationId xmlns:a16="http://schemas.microsoft.com/office/drawing/2014/main" id="{E10C6AC1-98C4-23BA-755A-98BB35BA198D}"/>
                </a:ext>
              </a:extLst>
            </p:cNvPr>
            <p:cNvSpPr/>
            <p:nvPr/>
          </p:nvSpPr>
          <p:spPr>
            <a:xfrm>
              <a:off x="6097463" y="3265376"/>
              <a:ext cx="71189" cy="79811"/>
            </a:xfrm>
            <a:custGeom>
              <a:avLst/>
              <a:gdLst/>
              <a:ahLst/>
              <a:cxnLst/>
              <a:rect l="l" t="t" r="r" b="b"/>
              <a:pathLst>
                <a:path w="1833" h="2055" extrusionOk="0">
                  <a:moveTo>
                    <a:pt x="1724" y="1"/>
                  </a:moveTo>
                  <a:cubicBezTo>
                    <a:pt x="1708" y="1"/>
                    <a:pt x="1692" y="6"/>
                    <a:pt x="1675" y="17"/>
                  </a:cubicBezTo>
                  <a:cubicBezTo>
                    <a:pt x="1201" y="317"/>
                    <a:pt x="664" y="475"/>
                    <a:pt x="111" y="507"/>
                  </a:cubicBezTo>
                  <a:lnTo>
                    <a:pt x="95" y="507"/>
                  </a:lnTo>
                  <a:cubicBezTo>
                    <a:pt x="90" y="504"/>
                    <a:pt x="84" y="503"/>
                    <a:pt x="78" y="503"/>
                  </a:cubicBezTo>
                  <a:cubicBezTo>
                    <a:pt x="53" y="503"/>
                    <a:pt x="29" y="529"/>
                    <a:pt x="17" y="554"/>
                  </a:cubicBezTo>
                  <a:cubicBezTo>
                    <a:pt x="1" y="586"/>
                    <a:pt x="1" y="618"/>
                    <a:pt x="17" y="649"/>
                  </a:cubicBezTo>
                  <a:cubicBezTo>
                    <a:pt x="285" y="1028"/>
                    <a:pt x="443" y="1486"/>
                    <a:pt x="459" y="1960"/>
                  </a:cubicBezTo>
                  <a:cubicBezTo>
                    <a:pt x="459" y="2007"/>
                    <a:pt x="506" y="2055"/>
                    <a:pt x="553" y="2055"/>
                  </a:cubicBezTo>
                  <a:lnTo>
                    <a:pt x="569" y="2055"/>
                  </a:lnTo>
                  <a:cubicBezTo>
                    <a:pt x="617" y="2039"/>
                    <a:pt x="664" y="2007"/>
                    <a:pt x="664" y="1944"/>
                  </a:cubicBezTo>
                  <a:cubicBezTo>
                    <a:pt x="648" y="1502"/>
                    <a:pt x="506" y="1075"/>
                    <a:pt x="285" y="696"/>
                  </a:cubicBezTo>
                  <a:cubicBezTo>
                    <a:pt x="806" y="633"/>
                    <a:pt x="1327" y="460"/>
                    <a:pt x="1769" y="175"/>
                  </a:cubicBezTo>
                  <a:cubicBezTo>
                    <a:pt x="1817" y="160"/>
                    <a:pt x="1833" y="96"/>
                    <a:pt x="1801" y="49"/>
                  </a:cubicBezTo>
                  <a:cubicBezTo>
                    <a:pt x="1781" y="18"/>
                    <a:pt x="1754" y="1"/>
                    <a:pt x="1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4" name="Google Shape;2125;p46">
              <a:extLst>
                <a:ext uri="{FF2B5EF4-FFF2-40B4-BE49-F238E27FC236}">
                  <a16:creationId xmlns:a16="http://schemas.microsoft.com/office/drawing/2014/main" id="{576643C1-77A7-3684-A00B-465482A41B5F}"/>
                </a:ext>
              </a:extLst>
            </p:cNvPr>
            <p:cNvSpPr/>
            <p:nvPr/>
          </p:nvSpPr>
          <p:spPr>
            <a:xfrm>
              <a:off x="6024486" y="3240559"/>
              <a:ext cx="108007" cy="99735"/>
            </a:xfrm>
            <a:custGeom>
              <a:avLst/>
              <a:gdLst/>
              <a:ahLst/>
              <a:cxnLst/>
              <a:rect l="l" t="t" r="r" b="b"/>
              <a:pathLst>
                <a:path w="2781" h="2568" extrusionOk="0">
                  <a:moveTo>
                    <a:pt x="2648" y="1"/>
                  </a:moveTo>
                  <a:cubicBezTo>
                    <a:pt x="2635" y="1"/>
                    <a:pt x="2621" y="3"/>
                    <a:pt x="2606" y="9"/>
                  </a:cubicBezTo>
                  <a:cubicBezTo>
                    <a:pt x="1817" y="325"/>
                    <a:pt x="980" y="514"/>
                    <a:pt x="127" y="577"/>
                  </a:cubicBezTo>
                  <a:cubicBezTo>
                    <a:pt x="32" y="577"/>
                    <a:pt x="0" y="688"/>
                    <a:pt x="64" y="751"/>
                  </a:cubicBezTo>
                  <a:cubicBezTo>
                    <a:pt x="632" y="1209"/>
                    <a:pt x="1059" y="1825"/>
                    <a:pt x="1311" y="2504"/>
                  </a:cubicBezTo>
                  <a:cubicBezTo>
                    <a:pt x="1311" y="2551"/>
                    <a:pt x="1359" y="2567"/>
                    <a:pt x="1390" y="2567"/>
                  </a:cubicBezTo>
                  <a:lnTo>
                    <a:pt x="1422" y="2567"/>
                  </a:lnTo>
                  <a:cubicBezTo>
                    <a:pt x="1469" y="2551"/>
                    <a:pt x="1501" y="2488"/>
                    <a:pt x="1485" y="2441"/>
                  </a:cubicBezTo>
                  <a:cubicBezTo>
                    <a:pt x="1248" y="1793"/>
                    <a:pt x="869" y="1225"/>
                    <a:pt x="379" y="767"/>
                  </a:cubicBezTo>
                  <a:cubicBezTo>
                    <a:pt x="1169" y="672"/>
                    <a:pt x="1943" y="483"/>
                    <a:pt x="2669" y="183"/>
                  </a:cubicBezTo>
                  <a:cubicBezTo>
                    <a:pt x="2781" y="141"/>
                    <a:pt x="2745" y="1"/>
                    <a:pt x="2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5" name="Google Shape;2126;p46">
              <a:extLst>
                <a:ext uri="{FF2B5EF4-FFF2-40B4-BE49-F238E27FC236}">
                  <a16:creationId xmlns:a16="http://schemas.microsoft.com/office/drawing/2014/main" id="{2811E9D9-8A5C-DAEF-FBB7-C2B68BFD5C8D}"/>
                </a:ext>
              </a:extLst>
            </p:cNvPr>
            <p:cNvSpPr/>
            <p:nvPr/>
          </p:nvSpPr>
          <p:spPr>
            <a:xfrm>
              <a:off x="5978463" y="3220130"/>
              <a:ext cx="107386" cy="91928"/>
            </a:xfrm>
            <a:custGeom>
              <a:avLst/>
              <a:gdLst/>
              <a:ahLst/>
              <a:cxnLst/>
              <a:rect l="l" t="t" r="r" b="b"/>
              <a:pathLst>
                <a:path w="2765" h="2367" extrusionOk="0">
                  <a:moveTo>
                    <a:pt x="2650" y="1"/>
                  </a:moveTo>
                  <a:cubicBezTo>
                    <a:pt x="2631" y="1"/>
                    <a:pt x="2611" y="10"/>
                    <a:pt x="2591" y="30"/>
                  </a:cubicBezTo>
                  <a:cubicBezTo>
                    <a:pt x="1880" y="566"/>
                    <a:pt x="1012" y="867"/>
                    <a:pt x="112" y="882"/>
                  </a:cubicBezTo>
                  <a:lnTo>
                    <a:pt x="96" y="882"/>
                  </a:lnTo>
                  <a:cubicBezTo>
                    <a:pt x="64" y="882"/>
                    <a:pt x="17" y="898"/>
                    <a:pt x="1" y="946"/>
                  </a:cubicBezTo>
                  <a:cubicBezTo>
                    <a:pt x="1" y="993"/>
                    <a:pt x="17" y="1024"/>
                    <a:pt x="48" y="1056"/>
                  </a:cubicBezTo>
                  <a:cubicBezTo>
                    <a:pt x="491" y="1388"/>
                    <a:pt x="838" y="1814"/>
                    <a:pt x="1075" y="2304"/>
                  </a:cubicBezTo>
                  <a:cubicBezTo>
                    <a:pt x="1091" y="2335"/>
                    <a:pt x="1122" y="2367"/>
                    <a:pt x="1170" y="2367"/>
                  </a:cubicBezTo>
                  <a:cubicBezTo>
                    <a:pt x="1185" y="2367"/>
                    <a:pt x="1201" y="2367"/>
                    <a:pt x="1217" y="2351"/>
                  </a:cubicBezTo>
                  <a:cubicBezTo>
                    <a:pt x="1264" y="2335"/>
                    <a:pt x="1280" y="2272"/>
                    <a:pt x="1264" y="2225"/>
                  </a:cubicBezTo>
                  <a:cubicBezTo>
                    <a:pt x="1043" y="1783"/>
                    <a:pt x="759" y="1388"/>
                    <a:pt x="396" y="1056"/>
                  </a:cubicBezTo>
                  <a:cubicBezTo>
                    <a:pt x="1233" y="1009"/>
                    <a:pt x="2038" y="693"/>
                    <a:pt x="2717" y="172"/>
                  </a:cubicBezTo>
                  <a:cubicBezTo>
                    <a:pt x="2749" y="140"/>
                    <a:pt x="2765" y="77"/>
                    <a:pt x="2733" y="45"/>
                  </a:cubicBezTo>
                  <a:cubicBezTo>
                    <a:pt x="2706" y="18"/>
                    <a:pt x="2678" y="1"/>
                    <a:pt x="2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6" name="Google Shape;2127;p46">
              <a:extLst>
                <a:ext uri="{FF2B5EF4-FFF2-40B4-BE49-F238E27FC236}">
                  <a16:creationId xmlns:a16="http://schemas.microsoft.com/office/drawing/2014/main" id="{4E61B132-06DB-D262-2577-519869C1AED3}"/>
                </a:ext>
              </a:extLst>
            </p:cNvPr>
            <p:cNvSpPr/>
            <p:nvPr/>
          </p:nvSpPr>
          <p:spPr>
            <a:xfrm>
              <a:off x="5942926" y="3220130"/>
              <a:ext cx="92006" cy="77830"/>
            </a:xfrm>
            <a:custGeom>
              <a:avLst/>
              <a:gdLst/>
              <a:ahLst/>
              <a:cxnLst/>
              <a:rect l="l" t="t" r="r" b="b"/>
              <a:pathLst>
                <a:path w="2369" h="2004" extrusionOk="0">
                  <a:moveTo>
                    <a:pt x="2263" y="1"/>
                  </a:moveTo>
                  <a:cubicBezTo>
                    <a:pt x="2243" y="1"/>
                    <a:pt x="2224" y="10"/>
                    <a:pt x="2211" y="30"/>
                  </a:cubicBezTo>
                  <a:cubicBezTo>
                    <a:pt x="1579" y="456"/>
                    <a:pt x="853" y="693"/>
                    <a:pt x="95" y="709"/>
                  </a:cubicBezTo>
                  <a:cubicBezTo>
                    <a:pt x="63" y="709"/>
                    <a:pt x="16" y="740"/>
                    <a:pt x="0" y="772"/>
                  </a:cubicBezTo>
                  <a:cubicBezTo>
                    <a:pt x="0" y="819"/>
                    <a:pt x="0" y="851"/>
                    <a:pt x="32" y="882"/>
                  </a:cubicBezTo>
                  <a:cubicBezTo>
                    <a:pt x="363" y="1198"/>
                    <a:pt x="663" y="1546"/>
                    <a:pt x="916" y="1925"/>
                  </a:cubicBezTo>
                  <a:lnTo>
                    <a:pt x="932" y="1956"/>
                  </a:lnTo>
                  <a:cubicBezTo>
                    <a:pt x="948" y="1988"/>
                    <a:pt x="979" y="2004"/>
                    <a:pt x="1011" y="2004"/>
                  </a:cubicBezTo>
                  <a:cubicBezTo>
                    <a:pt x="1042" y="1988"/>
                    <a:pt x="1058" y="1988"/>
                    <a:pt x="1074" y="1972"/>
                  </a:cubicBezTo>
                  <a:cubicBezTo>
                    <a:pt x="1121" y="1940"/>
                    <a:pt x="1137" y="1877"/>
                    <a:pt x="1105" y="1830"/>
                  </a:cubicBezTo>
                  <a:lnTo>
                    <a:pt x="1074" y="1798"/>
                  </a:lnTo>
                  <a:cubicBezTo>
                    <a:pt x="853" y="1467"/>
                    <a:pt x="616" y="1167"/>
                    <a:pt x="347" y="882"/>
                  </a:cubicBezTo>
                  <a:cubicBezTo>
                    <a:pt x="1058" y="835"/>
                    <a:pt x="1737" y="598"/>
                    <a:pt x="2322" y="187"/>
                  </a:cubicBezTo>
                  <a:cubicBezTo>
                    <a:pt x="2369" y="156"/>
                    <a:pt x="2369" y="93"/>
                    <a:pt x="2337" y="45"/>
                  </a:cubicBezTo>
                  <a:cubicBezTo>
                    <a:pt x="2319" y="18"/>
                    <a:pt x="2290" y="1"/>
                    <a:pt x="2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7" name="Google Shape;2128;p46">
              <a:extLst>
                <a:ext uri="{FF2B5EF4-FFF2-40B4-BE49-F238E27FC236}">
                  <a16:creationId xmlns:a16="http://schemas.microsoft.com/office/drawing/2014/main" id="{684231C2-06E3-39FD-FF3F-29CB9D00BDE8}"/>
                </a:ext>
              </a:extLst>
            </p:cNvPr>
            <p:cNvSpPr/>
            <p:nvPr/>
          </p:nvSpPr>
          <p:spPr>
            <a:xfrm>
              <a:off x="5701236" y="3194419"/>
              <a:ext cx="675967" cy="120086"/>
            </a:xfrm>
            <a:custGeom>
              <a:avLst/>
              <a:gdLst/>
              <a:ahLst/>
              <a:cxnLst/>
              <a:rect l="l" t="t" r="r" b="b"/>
              <a:pathLst>
                <a:path w="17405" h="3092" extrusionOk="0">
                  <a:moveTo>
                    <a:pt x="8535" y="1"/>
                  </a:moveTo>
                  <a:cubicBezTo>
                    <a:pt x="7327" y="1"/>
                    <a:pt x="6112" y="101"/>
                    <a:pt x="4928" y="202"/>
                  </a:cubicBezTo>
                  <a:cubicBezTo>
                    <a:pt x="3380" y="313"/>
                    <a:pt x="1627" y="455"/>
                    <a:pt x="80" y="1039"/>
                  </a:cubicBezTo>
                  <a:cubicBezTo>
                    <a:pt x="32" y="1055"/>
                    <a:pt x="1" y="1118"/>
                    <a:pt x="17" y="1165"/>
                  </a:cubicBezTo>
                  <a:cubicBezTo>
                    <a:pt x="29" y="1214"/>
                    <a:pt x="68" y="1234"/>
                    <a:pt x="108" y="1234"/>
                  </a:cubicBezTo>
                  <a:cubicBezTo>
                    <a:pt x="120" y="1234"/>
                    <a:pt x="132" y="1232"/>
                    <a:pt x="143" y="1228"/>
                  </a:cubicBezTo>
                  <a:cubicBezTo>
                    <a:pt x="1675" y="644"/>
                    <a:pt x="3333" y="518"/>
                    <a:pt x="4944" y="391"/>
                  </a:cubicBezTo>
                  <a:cubicBezTo>
                    <a:pt x="6122" y="303"/>
                    <a:pt x="7323" y="206"/>
                    <a:pt x="8515" y="206"/>
                  </a:cubicBezTo>
                  <a:cubicBezTo>
                    <a:pt x="9017" y="206"/>
                    <a:pt x="9517" y="223"/>
                    <a:pt x="10013" y="265"/>
                  </a:cubicBezTo>
                  <a:cubicBezTo>
                    <a:pt x="12761" y="502"/>
                    <a:pt x="15319" y="1481"/>
                    <a:pt x="17199" y="3060"/>
                  </a:cubicBezTo>
                  <a:cubicBezTo>
                    <a:pt x="17215" y="3076"/>
                    <a:pt x="17230" y="3092"/>
                    <a:pt x="17262" y="3092"/>
                  </a:cubicBezTo>
                  <a:cubicBezTo>
                    <a:pt x="17357" y="3092"/>
                    <a:pt x="17404" y="2981"/>
                    <a:pt x="17325" y="2918"/>
                  </a:cubicBezTo>
                  <a:cubicBezTo>
                    <a:pt x="15414" y="1307"/>
                    <a:pt x="12824" y="297"/>
                    <a:pt x="10029" y="60"/>
                  </a:cubicBezTo>
                  <a:cubicBezTo>
                    <a:pt x="9534" y="18"/>
                    <a:pt x="9035"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8" name="Google Shape;2129;p46">
              <a:extLst>
                <a:ext uri="{FF2B5EF4-FFF2-40B4-BE49-F238E27FC236}">
                  <a16:creationId xmlns:a16="http://schemas.microsoft.com/office/drawing/2014/main" id="{C1B3796E-D59F-5EE3-C9FB-6CE8B74386D1}"/>
                </a:ext>
              </a:extLst>
            </p:cNvPr>
            <p:cNvSpPr/>
            <p:nvPr/>
          </p:nvSpPr>
          <p:spPr>
            <a:xfrm>
              <a:off x="6320123" y="3270930"/>
              <a:ext cx="75461" cy="90220"/>
            </a:xfrm>
            <a:custGeom>
              <a:avLst/>
              <a:gdLst/>
              <a:ahLst/>
              <a:cxnLst/>
              <a:rect l="l" t="t" r="r" b="b"/>
              <a:pathLst>
                <a:path w="1943" h="2323" extrusionOk="0">
                  <a:moveTo>
                    <a:pt x="111" y="1"/>
                  </a:moveTo>
                  <a:cubicBezTo>
                    <a:pt x="79" y="1"/>
                    <a:pt x="32" y="17"/>
                    <a:pt x="16" y="48"/>
                  </a:cubicBezTo>
                  <a:cubicBezTo>
                    <a:pt x="0" y="80"/>
                    <a:pt x="0" y="127"/>
                    <a:pt x="16" y="159"/>
                  </a:cubicBezTo>
                  <a:cubicBezTo>
                    <a:pt x="427" y="822"/>
                    <a:pt x="743" y="1517"/>
                    <a:pt x="995" y="2259"/>
                  </a:cubicBezTo>
                  <a:cubicBezTo>
                    <a:pt x="1011" y="2291"/>
                    <a:pt x="1043" y="2322"/>
                    <a:pt x="1090" y="2322"/>
                  </a:cubicBezTo>
                  <a:cubicBezTo>
                    <a:pt x="1106" y="2322"/>
                    <a:pt x="1106" y="2322"/>
                    <a:pt x="1122" y="2306"/>
                  </a:cubicBezTo>
                  <a:cubicBezTo>
                    <a:pt x="1169" y="2291"/>
                    <a:pt x="1201" y="2243"/>
                    <a:pt x="1185" y="2180"/>
                  </a:cubicBezTo>
                  <a:cubicBezTo>
                    <a:pt x="948" y="1501"/>
                    <a:pt x="648" y="838"/>
                    <a:pt x="285" y="206"/>
                  </a:cubicBezTo>
                  <a:lnTo>
                    <a:pt x="285" y="206"/>
                  </a:lnTo>
                  <a:lnTo>
                    <a:pt x="964" y="253"/>
                  </a:lnTo>
                  <a:cubicBezTo>
                    <a:pt x="1248" y="269"/>
                    <a:pt x="1548" y="285"/>
                    <a:pt x="1832" y="301"/>
                  </a:cubicBezTo>
                  <a:cubicBezTo>
                    <a:pt x="1880" y="301"/>
                    <a:pt x="1927" y="269"/>
                    <a:pt x="1927" y="206"/>
                  </a:cubicBezTo>
                  <a:cubicBezTo>
                    <a:pt x="1943" y="159"/>
                    <a:pt x="1896" y="111"/>
                    <a:pt x="1832" y="111"/>
                  </a:cubicBezTo>
                  <a:cubicBezTo>
                    <a:pt x="1564" y="95"/>
                    <a:pt x="1264" y="80"/>
                    <a:pt x="980" y="64"/>
                  </a:cubicBezTo>
                  <a:cubicBezTo>
                    <a:pt x="679" y="32"/>
                    <a:pt x="395" y="17"/>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9" name="Google Shape;2130;p46">
              <a:extLst>
                <a:ext uri="{FF2B5EF4-FFF2-40B4-BE49-F238E27FC236}">
                  <a16:creationId xmlns:a16="http://schemas.microsoft.com/office/drawing/2014/main" id="{EBA668EF-F4AC-1D5C-2235-760006BCA86E}"/>
                </a:ext>
              </a:extLst>
            </p:cNvPr>
            <p:cNvSpPr/>
            <p:nvPr/>
          </p:nvSpPr>
          <p:spPr>
            <a:xfrm>
              <a:off x="6280857" y="3243200"/>
              <a:ext cx="84938" cy="92161"/>
            </a:xfrm>
            <a:custGeom>
              <a:avLst/>
              <a:gdLst/>
              <a:ahLst/>
              <a:cxnLst/>
              <a:rect l="l" t="t" r="r" b="b"/>
              <a:pathLst>
                <a:path w="2187" h="2373" extrusionOk="0">
                  <a:moveTo>
                    <a:pt x="2048" y="1"/>
                  </a:moveTo>
                  <a:cubicBezTo>
                    <a:pt x="2040" y="1"/>
                    <a:pt x="2031" y="2"/>
                    <a:pt x="2022" y="4"/>
                  </a:cubicBezTo>
                  <a:cubicBezTo>
                    <a:pt x="1499" y="109"/>
                    <a:pt x="975" y="170"/>
                    <a:pt x="443" y="170"/>
                  </a:cubicBezTo>
                  <a:cubicBezTo>
                    <a:pt x="333" y="170"/>
                    <a:pt x="222" y="167"/>
                    <a:pt x="111" y="162"/>
                  </a:cubicBezTo>
                  <a:cubicBezTo>
                    <a:pt x="80" y="162"/>
                    <a:pt x="48" y="178"/>
                    <a:pt x="32" y="209"/>
                  </a:cubicBezTo>
                  <a:cubicBezTo>
                    <a:pt x="1" y="225"/>
                    <a:pt x="1" y="273"/>
                    <a:pt x="32" y="304"/>
                  </a:cubicBezTo>
                  <a:cubicBezTo>
                    <a:pt x="317" y="936"/>
                    <a:pt x="522" y="1599"/>
                    <a:pt x="648" y="2294"/>
                  </a:cubicBezTo>
                  <a:cubicBezTo>
                    <a:pt x="664" y="2341"/>
                    <a:pt x="711" y="2373"/>
                    <a:pt x="759" y="2373"/>
                  </a:cubicBezTo>
                  <a:cubicBezTo>
                    <a:pt x="822" y="2373"/>
                    <a:pt x="853" y="2310"/>
                    <a:pt x="838" y="2262"/>
                  </a:cubicBezTo>
                  <a:cubicBezTo>
                    <a:pt x="711" y="1615"/>
                    <a:pt x="522" y="967"/>
                    <a:pt x="253" y="367"/>
                  </a:cubicBezTo>
                  <a:lnTo>
                    <a:pt x="253" y="367"/>
                  </a:lnTo>
                  <a:cubicBezTo>
                    <a:pt x="329" y="369"/>
                    <a:pt x="405" y="370"/>
                    <a:pt x="480" y="370"/>
                  </a:cubicBezTo>
                  <a:cubicBezTo>
                    <a:pt x="1017" y="370"/>
                    <a:pt x="1543" y="320"/>
                    <a:pt x="2070" y="209"/>
                  </a:cubicBezTo>
                  <a:cubicBezTo>
                    <a:pt x="2187" y="180"/>
                    <a:pt x="2154" y="1"/>
                    <a:pt x="2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0" name="Google Shape;2131;p46">
              <a:extLst>
                <a:ext uri="{FF2B5EF4-FFF2-40B4-BE49-F238E27FC236}">
                  <a16:creationId xmlns:a16="http://schemas.microsoft.com/office/drawing/2014/main" id="{3EE9DAE7-B56D-FAD7-2C5D-0900AFE929D2}"/>
                </a:ext>
              </a:extLst>
            </p:cNvPr>
            <p:cNvSpPr/>
            <p:nvPr/>
          </p:nvSpPr>
          <p:spPr>
            <a:xfrm>
              <a:off x="6241009" y="3221606"/>
              <a:ext cx="99502" cy="95385"/>
            </a:xfrm>
            <a:custGeom>
              <a:avLst/>
              <a:gdLst/>
              <a:ahLst/>
              <a:cxnLst/>
              <a:rect l="l" t="t" r="r" b="b"/>
              <a:pathLst>
                <a:path w="2562" h="2456" extrusionOk="0">
                  <a:moveTo>
                    <a:pt x="2422" y="0"/>
                  </a:moveTo>
                  <a:cubicBezTo>
                    <a:pt x="2410" y="0"/>
                    <a:pt x="2398" y="2"/>
                    <a:pt x="2385" y="7"/>
                  </a:cubicBezTo>
                  <a:cubicBezTo>
                    <a:pt x="1735" y="201"/>
                    <a:pt x="1074" y="298"/>
                    <a:pt x="400" y="298"/>
                  </a:cubicBezTo>
                  <a:cubicBezTo>
                    <a:pt x="304" y="298"/>
                    <a:pt x="207" y="296"/>
                    <a:pt x="111" y="292"/>
                  </a:cubicBezTo>
                  <a:cubicBezTo>
                    <a:pt x="63" y="292"/>
                    <a:pt x="32" y="323"/>
                    <a:pt x="16" y="355"/>
                  </a:cubicBezTo>
                  <a:cubicBezTo>
                    <a:pt x="0" y="386"/>
                    <a:pt x="0" y="418"/>
                    <a:pt x="16" y="450"/>
                  </a:cubicBezTo>
                  <a:cubicBezTo>
                    <a:pt x="427" y="1050"/>
                    <a:pt x="569" y="1729"/>
                    <a:pt x="663" y="2360"/>
                  </a:cubicBezTo>
                  <a:cubicBezTo>
                    <a:pt x="679" y="2408"/>
                    <a:pt x="711" y="2455"/>
                    <a:pt x="774" y="2455"/>
                  </a:cubicBezTo>
                  <a:lnTo>
                    <a:pt x="790" y="2455"/>
                  </a:lnTo>
                  <a:cubicBezTo>
                    <a:pt x="837" y="2455"/>
                    <a:pt x="869" y="2392"/>
                    <a:pt x="869" y="2345"/>
                  </a:cubicBezTo>
                  <a:cubicBezTo>
                    <a:pt x="806" y="1697"/>
                    <a:pt x="600" y="1081"/>
                    <a:pt x="284" y="513"/>
                  </a:cubicBezTo>
                  <a:cubicBezTo>
                    <a:pt x="1027" y="513"/>
                    <a:pt x="1753" y="418"/>
                    <a:pt x="2448" y="197"/>
                  </a:cubicBezTo>
                  <a:cubicBezTo>
                    <a:pt x="2561" y="169"/>
                    <a:pt x="2522" y="0"/>
                    <a:pt x="2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1" name="Google Shape;2132;p46">
              <a:extLst>
                <a:ext uri="{FF2B5EF4-FFF2-40B4-BE49-F238E27FC236}">
                  <a16:creationId xmlns:a16="http://schemas.microsoft.com/office/drawing/2014/main" id="{46295E15-5F7A-8F2E-8E58-DFE358176219}"/>
                </a:ext>
              </a:extLst>
            </p:cNvPr>
            <p:cNvSpPr/>
            <p:nvPr/>
          </p:nvSpPr>
          <p:spPr>
            <a:xfrm>
              <a:off x="6206016" y="3212517"/>
              <a:ext cx="94142" cy="79928"/>
            </a:xfrm>
            <a:custGeom>
              <a:avLst/>
              <a:gdLst/>
              <a:ahLst/>
              <a:cxnLst/>
              <a:rect l="l" t="t" r="r" b="b"/>
              <a:pathLst>
                <a:path w="2424" h="2058" extrusionOk="0">
                  <a:moveTo>
                    <a:pt x="2271" y="1"/>
                  </a:moveTo>
                  <a:cubicBezTo>
                    <a:pt x="2262" y="1"/>
                    <a:pt x="2253" y="2"/>
                    <a:pt x="2244" y="4"/>
                  </a:cubicBezTo>
                  <a:cubicBezTo>
                    <a:pt x="1695" y="154"/>
                    <a:pt x="1128" y="225"/>
                    <a:pt x="563" y="225"/>
                  </a:cubicBezTo>
                  <a:cubicBezTo>
                    <a:pt x="412" y="225"/>
                    <a:pt x="262" y="220"/>
                    <a:pt x="112" y="210"/>
                  </a:cubicBezTo>
                  <a:cubicBezTo>
                    <a:pt x="103" y="206"/>
                    <a:pt x="95" y="204"/>
                    <a:pt x="86" y="204"/>
                  </a:cubicBezTo>
                  <a:cubicBezTo>
                    <a:pt x="63" y="204"/>
                    <a:pt x="40" y="218"/>
                    <a:pt x="17" y="241"/>
                  </a:cubicBezTo>
                  <a:cubicBezTo>
                    <a:pt x="1" y="273"/>
                    <a:pt x="1" y="320"/>
                    <a:pt x="17" y="352"/>
                  </a:cubicBezTo>
                  <a:cubicBezTo>
                    <a:pt x="301" y="857"/>
                    <a:pt x="522" y="1394"/>
                    <a:pt x="648" y="1963"/>
                  </a:cubicBezTo>
                  <a:cubicBezTo>
                    <a:pt x="664" y="2010"/>
                    <a:pt x="696" y="2042"/>
                    <a:pt x="743" y="2042"/>
                  </a:cubicBezTo>
                  <a:lnTo>
                    <a:pt x="759" y="2057"/>
                  </a:lnTo>
                  <a:cubicBezTo>
                    <a:pt x="822" y="2042"/>
                    <a:pt x="854" y="1979"/>
                    <a:pt x="838" y="1931"/>
                  </a:cubicBezTo>
                  <a:cubicBezTo>
                    <a:pt x="712" y="1410"/>
                    <a:pt x="522" y="889"/>
                    <a:pt x="285" y="415"/>
                  </a:cubicBezTo>
                  <a:lnTo>
                    <a:pt x="285" y="415"/>
                  </a:lnTo>
                  <a:cubicBezTo>
                    <a:pt x="416" y="424"/>
                    <a:pt x="546" y="429"/>
                    <a:pt x="677" y="429"/>
                  </a:cubicBezTo>
                  <a:cubicBezTo>
                    <a:pt x="1225" y="429"/>
                    <a:pt x="1771" y="350"/>
                    <a:pt x="2307" y="210"/>
                  </a:cubicBezTo>
                  <a:cubicBezTo>
                    <a:pt x="2423" y="166"/>
                    <a:pt x="2378"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2" name="Google Shape;2133;p46">
              <a:extLst>
                <a:ext uri="{FF2B5EF4-FFF2-40B4-BE49-F238E27FC236}">
                  <a16:creationId xmlns:a16="http://schemas.microsoft.com/office/drawing/2014/main" id="{CA58ED30-7127-C817-75F7-89ABE880A745}"/>
                </a:ext>
              </a:extLst>
            </p:cNvPr>
            <p:cNvSpPr/>
            <p:nvPr/>
          </p:nvSpPr>
          <p:spPr>
            <a:xfrm>
              <a:off x="6163411" y="3192283"/>
              <a:ext cx="94802" cy="91579"/>
            </a:xfrm>
            <a:custGeom>
              <a:avLst/>
              <a:gdLst/>
              <a:ahLst/>
              <a:cxnLst/>
              <a:rect l="l" t="t" r="r" b="b"/>
              <a:pathLst>
                <a:path w="2441" h="2358" extrusionOk="0">
                  <a:moveTo>
                    <a:pt x="2309" y="0"/>
                  </a:moveTo>
                  <a:cubicBezTo>
                    <a:pt x="2300" y="0"/>
                    <a:pt x="2291" y="2"/>
                    <a:pt x="2282" y="4"/>
                  </a:cubicBezTo>
                  <a:cubicBezTo>
                    <a:pt x="1714" y="210"/>
                    <a:pt x="1114" y="368"/>
                    <a:pt x="514" y="446"/>
                  </a:cubicBezTo>
                  <a:cubicBezTo>
                    <a:pt x="473" y="452"/>
                    <a:pt x="433" y="456"/>
                    <a:pt x="392" y="456"/>
                  </a:cubicBezTo>
                  <a:cubicBezTo>
                    <a:pt x="322" y="456"/>
                    <a:pt x="252" y="445"/>
                    <a:pt x="182" y="415"/>
                  </a:cubicBezTo>
                  <a:cubicBezTo>
                    <a:pt x="169" y="411"/>
                    <a:pt x="157" y="409"/>
                    <a:pt x="144" y="409"/>
                  </a:cubicBezTo>
                  <a:cubicBezTo>
                    <a:pt x="65" y="409"/>
                    <a:pt x="1" y="491"/>
                    <a:pt x="56" y="573"/>
                  </a:cubicBezTo>
                  <a:cubicBezTo>
                    <a:pt x="403" y="1110"/>
                    <a:pt x="672" y="1678"/>
                    <a:pt x="845" y="2294"/>
                  </a:cubicBezTo>
                  <a:cubicBezTo>
                    <a:pt x="861" y="2342"/>
                    <a:pt x="893" y="2357"/>
                    <a:pt x="940" y="2357"/>
                  </a:cubicBezTo>
                  <a:lnTo>
                    <a:pt x="972" y="2357"/>
                  </a:lnTo>
                  <a:cubicBezTo>
                    <a:pt x="1019" y="2342"/>
                    <a:pt x="1051" y="2278"/>
                    <a:pt x="1035" y="2231"/>
                  </a:cubicBezTo>
                  <a:cubicBezTo>
                    <a:pt x="861" y="1678"/>
                    <a:pt x="624" y="1141"/>
                    <a:pt x="340" y="652"/>
                  </a:cubicBezTo>
                  <a:cubicBezTo>
                    <a:pt x="403" y="652"/>
                    <a:pt x="466" y="636"/>
                    <a:pt x="529" y="636"/>
                  </a:cubicBezTo>
                  <a:cubicBezTo>
                    <a:pt x="1161" y="557"/>
                    <a:pt x="1761" y="415"/>
                    <a:pt x="2361" y="194"/>
                  </a:cubicBezTo>
                  <a:cubicBezTo>
                    <a:pt x="2409" y="178"/>
                    <a:pt x="2440" y="115"/>
                    <a:pt x="2409" y="67"/>
                  </a:cubicBezTo>
                  <a:cubicBezTo>
                    <a:pt x="2396" y="28"/>
                    <a:pt x="2351" y="0"/>
                    <a:pt x="2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3" name="Google Shape;2134;p46">
              <a:extLst>
                <a:ext uri="{FF2B5EF4-FFF2-40B4-BE49-F238E27FC236}">
                  <a16:creationId xmlns:a16="http://schemas.microsoft.com/office/drawing/2014/main" id="{78A7626D-23AA-52F0-0F33-5AC92F3236A9}"/>
                </a:ext>
              </a:extLst>
            </p:cNvPr>
            <p:cNvSpPr/>
            <p:nvPr/>
          </p:nvSpPr>
          <p:spPr>
            <a:xfrm>
              <a:off x="6117698" y="3181641"/>
              <a:ext cx="85520" cy="105910"/>
            </a:xfrm>
            <a:custGeom>
              <a:avLst/>
              <a:gdLst/>
              <a:ahLst/>
              <a:cxnLst/>
              <a:rect l="l" t="t" r="r" b="b"/>
              <a:pathLst>
                <a:path w="2202" h="2727" extrusionOk="0">
                  <a:moveTo>
                    <a:pt x="2057" y="1"/>
                  </a:moveTo>
                  <a:cubicBezTo>
                    <a:pt x="2037" y="1"/>
                    <a:pt x="2014" y="8"/>
                    <a:pt x="1991" y="26"/>
                  </a:cubicBezTo>
                  <a:cubicBezTo>
                    <a:pt x="1484" y="344"/>
                    <a:pt x="884" y="503"/>
                    <a:pt x="277" y="503"/>
                  </a:cubicBezTo>
                  <a:cubicBezTo>
                    <a:pt x="222" y="503"/>
                    <a:pt x="167" y="502"/>
                    <a:pt x="111" y="499"/>
                  </a:cubicBezTo>
                  <a:cubicBezTo>
                    <a:pt x="64" y="499"/>
                    <a:pt x="17" y="515"/>
                    <a:pt x="17" y="563"/>
                  </a:cubicBezTo>
                  <a:cubicBezTo>
                    <a:pt x="1" y="610"/>
                    <a:pt x="17" y="657"/>
                    <a:pt x="48" y="689"/>
                  </a:cubicBezTo>
                  <a:cubicBezTo>
                    <a:pt x="712" y="1084"/>
                    <a:pt x="1059" y="1826"/>
                    <a:pt x="1391" y="2663"/>
                  </a:cubicBezTo>
                  <a:cubicBezTo>
                    <a:pt x="1406" y="2710"/>
                    <a:pt x="1454" y="2726"/>
                    <a:pt x="1485" y="2726"/>
                  </a:cubicBezTo>
                  <a:lnTo>
                    <a:pt x="1533" y="2726"/>
                  </a:lnTo>
                  <a:cubicBezTo>
                    <a:pt x="1580" y="2710"/>
                    <a:pt x="1596" y="2647"/>
                    <a:pt x="1580" y="2600"/>
                  </a:cubicBezTo>
                  <a:cubicBezTo>
                    <a:pt x="1343" y="2000"/>
                    <a:pt x="1012" y="1194"/>
                    <a:pt x="427" y="705"/>
                  </a:cubicBezTo>
                  <a:cubicBezTo>
                    <a:pt x="1012" y="673"/>
                    <a:pt x="1580" y="499"/>
                    <a:pt x="2085" y="184"/>
                  </a:cubicBezTo>
                  <a:cubicBezTo>
                    <a:pt x="2202" y="145"/>
                    <a:pt x="2149" y="1"/>
                    <a:pt x="2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4" name="Google Shape;2135;p46">
              <a:extLst>
                <a:ext uri="{FF2B5EF4-FFF2-40B4-BE49-F238E27FC236}">
                  <a16:creationId xmlns:a16="http://schemas.microsoft.com/office/drawing/2014/main" id="{FED1B48A-F1D7-7671-1D8C-26E97B1B1A31}"/>
                </a:ext>
              </a:extLst>
            </p:cNvPr>
            <p:cNvSpPr/>
            <p:nvPr/>
          </p:nvSpPr>
          <p:spPr>
            <a:xfrm>
              <a:off x="6046546" y="3149949"/>
              <a:ext cx="111075" cy="118571"/>
            </a:xfrm>
            <a:custGeom>
              <a:avLst/>
              <a:gdLst/>
              <a:ahLst/>
              <a:cxnLst/>
              <a:rect l="l" t="t" r="r" b="b"/>
              <a:pathLst>
                <a:path w="2860" h="3053" extrusionOk="0">
                  <a:moveTo>
                    <a:pt x="2747" y="1"/>
                  </a:moveTo>
                  <a:cubicBezTo>
                    <a:pt x="2721" y="1"/>
                    <a:pt x="2694" y="13"/>
                    <a:pt x="2670" y="36"/>
                  </a:cubicBezTo>
                  <a:cubicBezTo>
                    <a:pt x="2007" y="747"/>
                    <a:pt x="1075" y="1157"/>
                    <a:pt x="111" y="1173"/>
                  </a:cubicBezTo>
                  <a:cubicBezTo>
                    <a:pt x="48" y="1173"/>
                    <a:pt x="17" y="1221"/>
                    <a:pt x="1" y="1268"/>
                  </a:cubicBezTo>
                  <a:cubicBezTo>
                    <a:pt x="1" y="1315"/>
                    <a:pt x="48" y="1363"/>
                    <a:pt x="96" y="1379"/>
                  </a:cubicBezTo>
                  <a:cubicBezTo>
                    <a:pt x="348" y="1394"/>
                    <a:pt x="601" y="1489"/>
                    <a:pt x="806" y="1663"/>
                  </a:cubicBezTo>
                  <a:cubicBezTo>
                    <a:pt x="1059" y="1884"/>
                    <a:pt x="1280" y="2152"/>
                    <a:pt x="1438" y="2452"/>
                  </a:cubicBezTo>
                  <a:cubicBezTo>
                    <a:pt x="1549" y="2642"/>
                    <a:pt x="1675" y="2831"/>
                    <a:pt x="1833" y="3021"/>
                  </a:cubicBezTo>
                  <a:cubicBezTo>
                    <a:pt x="1849" y="3037"/>
                    <a:pt x="1880" y="3053"/>
                    <a:pt x="1912" y="3053"/>
                  </a:cubicBezTo>
                  <a:cubicBezTo>
                    <a:pt x="1928" y="3053"/>
                    <a:pt x="1943" y="3037"/>
                    <a:pt x="1959" y="3021"/>
                  </a:cubicBezTo>
                  <a:cubicBezTo>
                    <a:pt x="2007" y="2989"/>
                    <a:pt x="2007" y="2926"/>
                    <a:pt x="1975" y="2879"/>
                  </a:cubicBezTo>
                  <a:cubicBezTo>
                    <a:pt x="1833" y="2705"/>
                    <a:pt x="1707" y="2531"/>
                    <a:pt x="1596" y="2342"/>
                  </a:cubicBezTo>
                  <a:cubicBezTo>
                    <a:pt x="1422" y="2026"/>
                    <a:pt x="1201" y="1742"/>
                    <a:pt x="933" y="1505"/>
                  </a:cubicBezTo>
                  <a:cubicBezTo>
                    <a:pt x="838" y="1442"/>
                    <a:pt x="759" y="1379"/>
                    <a:pt x="664" y="1331"/>
                  </a:cubicBezTo>
                  <a:cubicBezTo>
                    <a:pt x="1485" y="1173"/>
                    <a:pt x="2228" y="778"/>
                    <a:pt x="2812" y="163"/>
                  </a:cubicBezTo>
                  <a:cubicBezTo>
                    <a:pt x="2859" y="131"/>
                    <a:pt x="2859" y="68"/>
                    <a:pt x="2812" y="36"/>
                  </a:cubicBezTo>
                  <a:cubicBezTo>
                    <a:pt x="2796" y="13"/>
                    <a:pt x="2773" y="1"/>
                    <a:pt x="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5" name="Google Shape;2136;p46">
              <a:extLst>
                <a:ext uri="{FF2B5EF4-FFF2-40B4-BE49-F238E27FC236}">
                  <a16:creationId xmlns:a16="http://schemas.microsoft.com/office/drawing/2014/main" id="{36B18CD9-3AE4-AEA2-614C-6224A436AA54}"/>
                </a:ext>
              </a:extLst>
            </p:cNvPr>
            <p:cNvSpPr/>
            <p:nvPr/>
          </p:nvSpPr>
          <p:spPr>
            <a:xfrm>
              <a:off x="6094395" y="3166377"/>
              <a:ext cx="66296" cy="87423"/>
            </a:xfrm>
            <a:custGeom>
              <a:avLst/>
              <a:gdLst/>
              <a:ahLst/>
              <a:cxnLst/>
              <a:rect l="l" t="t" r="r" b="b"/>
              <a:pathLst>
                <a:path w="1707" h="2251" extrusionOk="0">
                  <a:moveTo>
                    <a:pt x="1598" y="0"/>
                  </a:moveTo>
                  <a:cubicBezTo>
                    <a:pt x="1572" y="0"/>
                    <a:pt x="1548" y="8"/>
                    <a:pt x="1533" y="24"/>
                  </a:cubicBezTo>
                  <a:cubicBezTo>
                    <a:pt x="1138" y="419"/>
                    <a:pt x="648" y="703"/>
                    <a:pt x="111" y="845"/>
                  </a:cubicBezTo>
                  <a:cubicBezTo>
                    <a:pt x="32" y="861"/>
                    <a:pt x="1" y="956"/>
                    <a:pt x="64" y="1019"/>
                  </a:cubicBezTo>
                  <a:cubicBezTo>
                    <a:pt x="411" y="1319"/>
                    <a:pt x="664" y="1729"/>
                    <a:pt x="790" y="2172"/>
                  </a:cubicBezTo>
                  <a:cubicBezTo>
                    <a:pt x="790" y="2219"/>
                    <a:pt x="838" y="2251"/>
                    <a:pt x="885" y="2251"/>
                  </a:cubicBezTo>
                  <a:lnTo>
                    <a:pt x="917" y="2251"/>
                  </a:lnTo>
                  <a:cubicBezTo>
                    <a:pt x="964" y="2235"/>
                    <a:pt x="996" y="2187"/>
                    <a:pt x="980" y="2124"/>
                  </a:cubicBezTo>
                  <a:cubicBezTo>
                    <a:pt x="869" y="1698"/>
                    <a:pt x="648" y="1303"/>
                    <a:pt x="332" y="987"/>
                  </a:cubicBezTo>
                  <a:cubicBezTo>
                    <a:pt x="838" y="829"/>
                    <a:pt x="1296" y="545"/>
                    <a:pt x="1675" y="166"/>
                  </a:cubicBezTo>
                  <a:cubicBezTo>
                    <a:pt x="1706" y="119"/>
                    <a:pt x="1706" y="55"/>
                    <a:pt x="1675" y="24"/>
                  </a:cubicBezTo>
                  <a:cubicBezTo>
                    <a:pt x="1651" y="8"/>
                    <a:pt x="1623"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6" name="Google Shape;2137;p46">
              <a:extLst>
                <a:ext uri="{FF2B5EF4-FFF2-40B4-BE49-F238E27FC236}">
                  <a16:creationId xmlns:a16="http://schemas.microsoft.com/office/drawing/2014/main" id="{250B713F-0F65-3E00-9FAA-D7CDBD582C44}"/>
                </a:ext>
              </a:extLst>
            </p:cNvPr>
            <p:cNvSpPr/>
            <p:nvPr/>
          </p:nvSpPr>
          <p:spPr>
            <a:xfrm>
              <a:off x="6021418" y="3149949"/>
              <a:ext cx="99851" cy="108162"/>
            </a:xfrm>
            <a:custGeom>
              <a:avLst/>
              <a:gdLst/>
              <a:ahLst/>
              <a:cxnLst/>
              <a:rect l="l" t="t" r="r" b="b"/>
              <a:pathLst>
                <a:path w="2571" h="2785" extrusionOk="0">
                  <a:moveTo>
                    <a:pt x="2428" y="0"/>
                  </a:moveTo>
                  <a:cubicBezTo>
                    <a:pt x="2409" y="0"/>
                    <a:pt x="2389" y="6"/>
                    <a:pt x="2369" y="20"/>
                  </a:cubicBezTo>
                  <a:cubicBezTo>
                    <a:pt x="1674" y="510"/>
                    <a:pt x="901" y="873"/>
                    <a:pt x="79" y="1126"/>
                  </a:cubicBezTo>
                  <a:cubicBezTo>
                    <a:pt x="32" y="1142"/>
                    <a:pt x="16" y="1173"/>
                    <a:pt x="0" y="1205"/>
                  </a:cubicBezTo>
                  <a:cubicBezTo>
                    <a:pt x="0" y="1252"/>
                    <a:pt x="16" y="1284"/>
                    <a:pt x="64" y="1315"/>
                  </a:cubicBezTo>
                  <a:cubicBezTo>
                    <a:pt x="711" y="1631"/>
                    <a:pt x="1248" y="2121"/>
                    <a:pt x="1643" y="2737"/>
                  </a:cubicBezTo>
                  <a:cubicBezTo>
                    <a:pt x="1659" y="2768"/>
                    <a:pt x="1690" y="2784"/>
                    <a:pt x="1722" y="2784"/>
                  </a:cubicBezTo>
                  <a:lnTo>
                    <a:pt x="1738" y="2784"/>
                  </a:lnTo>
                  <a:cubicBezTo>
                    <a:pt x="1817" y="2784"/>
                    <a:pt x="1848" y="2705"/>
                    <a:pt x="1817" y="2642"/>
                  </a:cubicBezTo>
                  <a:cubicBezTo>
                    <a:pt x="1453" y="2058"/>
                    <a:pt x="948" y="1584"/>
                    <a:pt x="364" y="1252"/>
                  </a:cubicBezTo>
                  <a:cubicBezTo>
                    <a:pt x="1106" y="984"/>
                    <a:pt x="1817" y="636"/>
                    <a:pt x="2480" y="178"/>
                  </a:cubicBezTo>
                  <a:cubicBezTo>
                    <a:pt x="2571" y="126"/>
                    <a:pt x="2512" y="0"/>
                    <a:pt x="2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7" name="Google Shape;2138;p46">
              <a:extLst>
                <a:ext uri="{FF2B5EF4-FFF2-40B4-BE49-F238E27FC236}">
                  <a16:creationId xmlns:a16="http://schemas.microsoft.com/office/drawing/2014/main" id="{FA4BFFDA-7A56-7BEA-D8A3-11906F350996}"/>
                </a:ext>
              </a:extLst>
            </p:cNvPr>
            <p:cNvSpPr/>
            <p:nvPr/>
          </p:nvSpPr>
          <p:spPr>
            <a:xfrm>
              <a:off x="5973569" y="3140395"/>
              <a:ext cx="96938" cy="102376"/>
            </a:xfrm>
            <a:custGeom>
              <a:avLst/>
              <a:gdLst/>
              <a:ahLst/>
              <a:cxnLst/>
              <a:rect l="l" t="t" r="r" b="b"/>
              <a:pathLst>
                <a:path w="2496" h="2636" extrusionOk="0">
                  <a:moveTo>
                    <a:pt x="2384" y="1"/>
                  </a:moveTo>
                  <a:cubicBezTo>
                    <a:pt x="2354" y="1"/>
                    <a:pt x="2325" y="18"/>
                    <a:pt x="2306" y="45"/>
                  </a:cubicBezTo>
                  <a:cubicBezTo>
                    <a:pt x="1738" y="740"/>
                    <a:pt x="948" y="1230"/>
                    <a:pt x="80" y="1419"/>
                  </a:cubicBezTo>
                  <a:cubicBezTo>
                    <a:pt x="32" y="1435"/>
                    <a:pt x="1" y="1467"/>
                    <a:pt x="1" y="1514"/>
                  </a:cubicBezTo>
                  <a:cubicBezTo>
                    <a:pt x="1" y="1546"/>
                    <a:pt x="16" y="1593"/>
                    <a:pt x="64" y="1609"/>
                  </a:cubicBezTo>
                  <a:cubicBezTo>
                    <a:pt x="569" y="1830"/>
                    <a:pt x="996" y="2162"/>
                    <a:pt x="1343" y="2604"/>
                  </a:cubicBezTo>
                  <a:cubicBezTo>
                    <a:pt x="1359" y="2619"/>
                    <a:pt x="1390" y="2635"/>
                    <a:pt x="1422" y="2635"/>
                  </a:cubicBezTo>
                  <a:cubicBezTo>
                    <a:pt x="1438" y="2635"/>
                    <a:pt x="1454" y="2635"/>
                    <a:pt x="1485" y="2619"/>
                  </a:cubicBezTo>
                  <a:cubicBezTo>
                    <a:pt x="1517" y="2588"/>
                    <a:pt x="1533" y="2525"/>
                    <a:pt x="1501" y="2477"/>
                  </a:cubicBezTo>
                  <a:cubicBezTo>
                    <a:pt x="1185" y="2098"/>
                    <a:pt x="822" y="1782"/>
                    <a:pt x="395" y="1546"/>
                  </a:cubicBezTo>
                  <a:cubicBezTo>
                    <a:pt x="1201" y="1309"/>
                    <a:pt x="1927" y="819"/>
                    <a:pt x="2464" y="172"/>
                  </a:cubicBezTo>
                  <a:cubicBezTo>
                    <a:pt x="2496" y="124"/>
                    <a:pt x="2480" y="61"/>
                    <a:pt x="2448" y="30"/>
                  </a:cubicBezTo>
                  <a:cubicBezTo>
                    <a:pt x="2429" y="10"/>
                    <a:pt x="2406" y="1"/>
                    <a:pt x="2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8" name="Google Shape;2139;p46">
              <a:extLst>
                <a:ext uri="{FF2B5EF4-FFF2-40B4-BE49-F238E27FC236}">
                  <a16:creationId xmlns:a16="http://schemas.microsoft.com/office/drawing/2014/main" id="{D5E8D42D-CC0D-C86C-FE2E-52BCC2D8D489}"/>
                </a:ext>
              </a:extLst>
            </p:cNvPr>
            <p:cNvSpPr/>
            <p:nvPr/>
          </p:nvSpPr>
          <p:spPr>
            <a:xfrm>
              <a:off x="5936790" y="3151619"/>
              <a:ext cx="86025" cy="86219"/>
            </a:xfrm>
            <a:custGeom>
              <a:avLst/>
              <a:gdLst/>
              <a:ahLst/>
              <a:cxnLst/>
              <a:rect l="l" t="t" r="r" b="b"/>
              <a:pathLst>
                <a:path w="2215" h="2220" extrusionOk="0">
                  <a:moveTo>
                    <a:pt x="2070" y="0"/>
                  </a:moveTo>
                  <a:cubicBezTo>
                    <a:pt x="2043" y="0"/>
                    <a:pt x="2014" y="12"/>
                    <a:pt x="1990" y="41"/>
                  </a:cubicBezTo>
                  <a:cubicBezTo>
                    <a:pt x="1485" y="593"/>
                    <a:pt x="821" y="988"/>
                    <a:pt x="95" y="1162"/>
                  </a:cubicBezTo>
                  <a:cubicBezTo>
                    <a:pt x="47" y="1178"/>
                    <a:pt x="16" y="1209"/>
                    <a:pt x="16" y="1257"/>
                  </a:cubicBezTo>
                  <a:cubicBezTo>
                    <a:pt x="0" y="1288"/>
                    <a:pt x="32" y="1336"/>
                    <a:pt x="63" y="1351"/>
                  </a:cubicBezTo>
                  <a:cubicBezTo>
                    <a:pt x="458" y="1572"/>
                    <a:pt x="821" y="1857"/>
                    <a:pt x="1153" y="2173"/>
                  </a:cubicBezTo>
                  <a:lnTo>
                    <a:pt x="1185" y="2204"/>
                  </a:lnTo>
                  <a:cubicBezTo>
                    <a:pt x="1199" y="2204"/>
                    <a:pt x="1214" y="2217"/>
                    <a:pt x="1240" y="2220"/>
                  </a:cubicBezTo>
                  <a:lnTo>
                    <a:pt x="1240" y="2220"/>
                  </a:lnTo>
                  <a:cubicBezTo>
                    <a:pt x="1329" y="2213"/>
                    <a:pt x="1372" y="2107"/>
                    <a:pt x="1311" y="2046"/>
                  </a:cubicBezTo>
                  <a:lnTo>
                    <a:pt x="1279" y="2015"/>
                  </a:lnTo>
                  <a:cubicBezTo>
                    <a:pt x="995" y="1746"/>
                    <a:pt x="679" y="1509"/>
                    <a:pt x="363" y="1304"/>
                  </a:cubicBezTo>
                  <a:cubicBezTo>
                    <a:pt x="1042" y="1083"/>
                    <a:pt x="1658" y="704"/>
                    <a:pt x="2132" y="167"/>
                  </a:cubicBezTo>
                  <a:cubicBezTo>
                    <a:pt x="2214" y="97"/>
                    <a:pt x="2148" y="0"/>
                    <a:pt x="2070" y="0"/>
                  </a:cubicBezTo>
                  <a:close/>
                  <a:moveTo>
                    <a:pt x="1240" y="2220"/>
                  </a:moveTo>
                  <a:cubicBezTo>
                    <a:pt x="1238" y="2220"/>
                    <a:pt x="1235" y="2220"/>
                    <a:pt x="1232" y="2220"/>
                  </a:cubicBezTo>
                  <a:lnTo>
                    <a:pt x="1248" y="2220"/>
                  </a:lnTo>
                  <a:cubicBezTo>
                    <a:pt x="1245" y="2220"/>
                    <a:pt x="1243" y="2220"/>
                    <a:pt x="1240" y="22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9" name="Google Shape;2140;p46">
              <a:extLst>
                <a:ext uri="{FF2B5EF4-FFF2-40B4-BE49-F238E27FC236}">
                  <a16:creationId xmlns:a16="http://schemas.microsoft.com/office/drawing/2014/main" id="{6374EE13-32B5-A9E9-CC51-29885B047DBC}"/>
                </a:ext>
              </a:extLst>
            </p:cNvPr>
            <p:cNvSpPr/>
            <p:nvPr/>
          </p:nvSpPr>
          <p:spPr>
            <a:xfrm>
              <a:off x="5686516" y="3134957"/>
              <a:ext cx="674724" cy="133562"/>
            </a:xfrm>
            <a:custGeom>
              <a:avLst/>
              <a:gdLst/>
              <a:ahLst/>
              <a:cxnLst/>
              <a:rect l="l" t="t" r="r" b="b"/>
              <a:pathLst>
                <a:path w="17373" h="3439" extrusionOk="0">
                  <a:moveTo>
                    <a:pt x="11558" y="1"/>
                  </a:moveTo>
                  <a:cubicBezTo>
                    <a:pt x="10897" y="1"/>
                    <a:pt x="10227" y="46"/>
                    <a:pt x="9555" y="138"/>
                  </a:cubicBezTo>
                  <a:cubicBezTo>
                    <a:pt x="7881" y="359"/>
                    <a:pt x="6207" y="880"/>
                    <a:pt x="4612" y="1370"/>
                  </a:cubicBezTo>
                  <a:cubicBezTo>
                    <a:pt x="3064" y="1844"/>
                    <a:pt x="1454" y="2333"/>
                    <a:pt x="64" y="3249"/>
                  </a:cubicBezTo>
                  <a:cubicBezTo>
                    <a:pt x="17" y="3281"/>
                    <a:pt x="1" y="3344"/>
                    <a:pt x="32" y="3391"/>
                  </a:cubicBezTo>
                  <a:cubicBezTo>
                    <a:pt x="64" y="3423"/>
                    <a:pt x="95" y="3439"/>
                    <a:pt x="127" y="3439"/>
                  </a:cubicBezTo>
                  <a:cubicBezTo>
                    <a:pt x="143" y="3439"/>
                    <a:pt x="159" y="3423"/>
                    <a:pt x="174" y="3407"/>
                  </a:cubicBezTo>
                  <a:cubicBezTo>
                    <a:pt x="1533" y="2523"/>
                    <a:pt x="3128" y="2033"/>
                    <a:pt x="4660" y="1559"/>
                  </a:cubicBezTo>
                  <a:cubicBezTo>
                    <a:pt x="6270" y="1054"/>
                    <a:pt x="7913" y="549"/>
                    <a:pt x="9587" y="327"/>
                  </a:cubicBezTo>
                  <a:cubicBezTo>
                    <a:pt x="10249" y="236"/>
                    <a:pt x="10910" y="190"/>
                    <a:pt x="11563" y="190"/>
                  </a:cubicBezTo>
                  <a:cubicBezTo>
                    <a:pt x="13604" y="190"/>
                    <a:pt x="15563" y="635"/>
                    <a:pt x="17215" y="1496"/>
                  </a:cubicBezTo>
                  <a:cubicBezTo>
                    <a:pt x="17226" y="1500"/>
                    <a:pt x="17238" y="1502"/>
                    <a:pt x="17250" y="1502"/>
                  </a:cubicBezTo>
                  <a:cubicBezTo>
                    <a:pt x="17285" y="1502"/>
                    <a:pt x="17317" y="1484"/>
                    <a:pt x="17341" y="1449"/>
                  </a:cubicBezTo>
                  <a:cubicBezTo>
                    <a:pt x="17373" y="1401"/>
                    <a:pt x="17341" y="1338"/>
                    <a:pt x="17294" y="1322"/>
                  </a:cubicBezTo>
                  <a:cubicBezTo>
                    <a:pt x="15617" y="448"/>
                    <a:pt x="13632" y="1"/>
                    <a:pt x="11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0" name="Google Shape;2141;p46">
              <a:extLst>
                <a:ext uri="{FF2B5EF4-FFF2-40B4-BE49-F238E27FC236}">
                  <a16:creationId xmlns:a16="http://schemas.microsoft.com/office/drawing/2014/main" id="{036B14A1-A5BE-2EE9-2780-2E8C04DB7226}"/>
                </a:ext>
              </a:extLst>
            </p:cNvPr>
            <p:cNvSpPr/>
            <p:nvPr/>
          </p:nvSpPr>
          <p:spPr>
            <a:xfrm>
              <a:off x="6298645" y="3150609"/>
              <a:ext cx="74879" cy="90297"/>
            </a:xfrm>
            <a:custGeom>
              <a:avLst/>
              <a:gdLst/>
              <a:ahLst/>
              <a:cxnLst/>
              <a:rect l="l" t="t" r="r" b="b"/>
              <a:pathLst>
                <a:path w="1928" h="2325" extrusionOk="0">
                  <a:moveTo>
                    <a:pt x="1821" y="0"/>
                  </a:moveTo>
                  <a:cubicBezTo>
                    <a:pt x="1814" y="0"/>
                    <a:pt x="1807" y="1"/>
                    <a:pt x="1801" y="3"/>
                  </a:cubicBezTo>
                  <a:cubicBezTo>
                    <a:pt x="1517" y="51"/>
                    <a:pt x="1232" y="98"/>
                    <a:pt x="948" y="146"/>
                  </a:cubicBezTo>
                  <a:cubicBezTo>
                    <a:pt x="664" y="193"/>
                    <a:pt x="380" y="225"/>
                    <a:pt x="95" y="288"/>
                  </a:cubicBezTo>
                  <a:cubicBezTo>
                    <a:pt x="64" y="288"/>
                    <a:pt x="32" y="303"/>
                    <a:pt x="16" y="351"/>
                  </a:cubicBezTo>
                  <a:cubicBezTo>
                    <a:pt x="1" y="382"/>
                    <a:pt x="16" y="414"/>
                    <a:pt x="32" y="446"/>
                  </a:cubicBezTo>
                  <a:cubicBezTo>
                    <a:pt x="569" y="998"/>
                    <a:pt x="1043" y="1614"/>
                    <a:pt x="1454" y="2278"/>
                  </a:cubicBezTo>
                  <a:cubicBezTo>
                    <a:pt x="1469" y="2309"/>
                    <a:pt x="1501" y="2325"/>
                    <a:pt x="1533" y="2325"/>
                  </a:cubicBezTo>
                  <a:cubicBezTo>
                    <a:pt x="1548" y="2325"/>
                    <a:pt x="1564" y="2325"/>
                    <a:pt x="1580" y="2309"/>
                  </a:cubicBezTo>
                  <a:cubicBezTo>
                    <a:pt x="1627" y="2278"/>
                    <a:pt x="1643" y="2214"/>
                    <a:pt x="1612" y="2183"/>
                  </a:cubicBezTo>
                  <a:cubicBezTo>
                    <a:pt x="1232" y="1551"/>
                    <a:pt x="806" y="983"/>
                    <a:pt x="301" y="446"/>
                  </a:cubicBezTo>
                  <a:lnTo>
                    <a:pt x="980" y="335"/>
                  </a:lnTo>
                  <a:cubicBezTo>
                    <a:pt x="1264" y="288"/>
                    <a:pt x="1548" y="240"/>
                    <a:pt x="1833" y="193"/>
                  </a:cubicBezTo>
                  <a:cubicBezTo>
                    <a:pt x="1896" y="193"/>
                    <a:pt x="1927" y="130"/>
                    <a:pt x="1912" y="82"/>
                  </a:cubicBezTo>
                  <a:cubicBezTo>
                    <a:pt x="1912" y="41"/>
                    <a:pt x="1864" y="0"/>
                    <a:pt x="1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1" name="Google Shape;2142;p46">
              <a:extLst>
                <a:ext uri="{FF2B5EF4-FFF2-40B4-BE49-F238E27FC236}">
                  <a16:creationId xmlns:a16="http://schemas.microsoft.com/office/drawing/2014/main" id="{CB0205F3-1A5A-F31C-B447-D61598FB810B}"/>
                </a:ext>
              </a:extLst>
            </p:cNvPr>
            <p:cNvSpPr/>
            <p:nvPr/>
          </p:nvSpPr>
          <p:spPr>
            <a:xfrm>
              <a:off x="6255729" y="3126296"/>
              <a:ext cx="80394" cy="101133"/>
            </a:xfrm>
            <a:custGeom>
              <a:avLst/>
              <a:gdLst/>
              <a:ahLst/>
              <a:cxnLst/>
              <a:rect l="l" t="t" r="r" b="b"/>
              <a:pathLst>
                <a:path w="2070" h="2604" extrusionOk="0">
                  <a:moveTo>
                    <a:pt x="1966" y="1"/>
                  </a:moveTo>
                  <a:cubicBezTo>
                    <a:pt x="1953" y="1"/>
                    <a:pt x="1940" y="5"/>
                    <a:pt x="1927" y="14"/>
                  </a:cubicBezTo>
                  <a:cubicBezTo>
                    <a:pt x="1343" y="266"/>
                    <a:pt x="727" y="471"/>
                    <a:pt x="95" y="582"/>
                  </a:cubicBezTo>
                  <a:cubicBezTo>
                    <a:pt x="63" y="582"/>
                    <a:pt x="32" y="598"/>
                    <a:pt x="16" y="645"/>
                  </a:cubicBezTo>
                  <a:cubicBezTo>
                    <a:pt x="0" y="677"/>
                    <a:pt x="16" y="708"/>
                    <a:pt x="32" y="740"/>
                  </a:cubicBezTo>
                  <a:cubicBezTo>
                    <a:pt x="458" y="1293"/>
                    <a:pt x="806" y="1893"/>
                    <a:pt x="1090" y="2540"/>
                  </a:cubicBezTo>
                  <a:cubicBezTo>
                    <a:pt x="1106" y="2572"/>
                    <a:pt x="1137" y="2603"/>
                    <a:pt x="1169" y="2603"/>
                  </a:cubicBezTo>
                  <a:cubicBezTo>
                    <a:pt x="1185" y="2603"/>
                    <a:pt x="1200" y="2603"/>
                    <a:pt x="1216" y="2588"/>
                  </a:cubicBezTo>
                  <a:cubicBezTo>
                    <a:pt x="1264" y="2572"/>
                    <a:pt x="1295" y="2509"/>
                    <a:pt x="1264" y="2461"/>
                  </a:cubicBezTo>
                  <a:cubicBezTo>
                    <a:pt x="995" y="1861"/>
                    <a:pt x="663" y="1277"/>
                    <a:pt x="284" y="740"/>
                  </a:cubicBezTo>
                  <a:cubicBezTo>
                    <a:pt x="869" y="629"/>
                    <a:pt x="1453" y="440"/>
                    <a:pt x="2006" y="187"/>
                  </a:cubicBezTo>
                  <a:cubicBezTo>
                    <a:pt x="2053" y="171"/>
                    <a:pt x="2069" y="108"/>
                    <a:pt x="2053" y="61"/>
                  </a:cubicBezTo>
                  <a:cubicBezTo>
                    <a:pt x="2030" y="27"/>
                    <a:pt x="1999"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2" name="Google Shape;2143;p46">
              <a:extLst>
                <a:ext uri="{FF2B5EF4-FFF2-40B4-BE49-F238E27FC236}">
                  <a16:creationId xmlns:a16="http://schemas.microsoft.com/office/drawing/2014/main" id="{6A26FDC2-9E90-E8D0-0AC6-66D0A1E4224F}"/>
                </a:ext>
              </a:extLst>
            </p:cNvPr>
            <p:cNvSpPr/>
            <p:nvPr/>
          </p:nvSpPr>
          <p:spPr>
            <a:xfrm>
              <a:off x="6212152" y="3110606"/>
              <a:ext cx="94492" cy="106997"/>
            </a:xfrm>
            <a:custGeom>
              <a:avLst/>
              <a:gdLst/>
              <a:ahLst/>
              <a:cxnLst/>
              <a:rect l="l" t="t" r="r" b="b"/>
              <a:pathLst>
                <a:path w="2433" h="2755" extrusionOk="0">
                  <a:moveTo>
                    <a:pt x="2304" y="1"/>
                  </a:moveTo>
                  <a:cubicBezTo>
                    <a:pt x="2293" y="1"/>
                    <a:pt x="2283" y="3"/>
                    <a:pt x="2275" y="7"/>
                  </a:cubicBezTo>
                  <a:cubicBezTo>
                    <a:pt x="1596" y="402"/>
                    <a:pt x="870" y="670"/>
                    <a:pt x="111" y="797"/>
                  </a:cubicBezTo>
                  <a:cubicBezTo>
                    <a:pt x="33" y="812"/>
                    <a:pt x="1" y="923"/>
                    <a:pt x="64" y="970"/>
                  </a:cubicBezTo>
                  <a:cubicBezTo>
                    <a:pt x="601" y="1460"/>
                    <a:pt x="885" y="2092"/>
                    <a:pt x="1106" y="2692"/>
                  </a:cubicBezTo>
                  <a:cubicBezTo>
                    <a:pt x="1122" y="2739"/>
                    <a:pt x="1170" y="2755"/>
                    <a:pt x="1201" y="2755"/>
                  </a:cubicBezTo>
                  <a:lnTo>
                    <a:pt x="1233" y="2755"/>
                  </a:lnTo>
                  <a:cubicBezTo>
                    <a:pt x="1296" y="2739"/>
                    <a:pt x="1312" y="2676"/>
                    <a:pt x="1296" y="2628"/>
                  </a:cubicBezTo>
                  <a:cubicBezTo>
                    <a:pt x="1091" y="2013"/>
                    <a:pt x="759" y="1444"/>
                    <a:pt x="333" y="954"/>
                  </a:cubicBezTo>
                  <a:cubicBezTo>
                    <a:pt x="1043" y="812"/>
                    <a:pt x="1738" y="544"/>
                    <a:pt x="2370" y="181"/>
                  </a:cubicBezTo>
                  <a:cubicBezTo>
                    <a:pt x="2417" y="149"/>
                    <a:pt x="2433" y="102"/>
                    <a:pt x="2401" y="54"/>
                  </a:cubicBezTo>
                  <a:cubicBezTo>
                    <a:pt x="2378" y="19"/>
                    <a:pt x="2336" y="1"/>
                    <a:pt x="2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3" name="Google Shape;2144;p46">
              <a:extLst>
                <a:ext uri="{FF2B5EF4-FFF2-40B4-BE49-F238E27FC236}">
                  <a16:creationId xmlns:a16="http://schemas.microsoft.com/office/drawing/2014/main" id="{178307EB-B307-05E5-424B-1838494B22E9}"/>
                </a:ext>
              </a:extLst>
            </p:cNvPr>
            <p:cNvSpPr/>
            <p:nvPr/>
          </p:nvSpPr>
          <p:spPr>
            <a:xfrm>
              <a:off x="6175373" y="3110101"/>
              <a:ext cx="91812" cy="91579"/>
            </a:xfrm>
            <a:custGeom>
              <a:avLst/>
              <a:gdLst/>
              <a:ahLst/>
              <a:cxnLst/>
              <a:rect l="l" t="t" r="r" b="b"/>
              <a:pathLst>
                <a:path w="2364" h="2358" extrusionOk="0">
                  <a:moveTo>
                    <a:pt x="2209" y="1"/>
                  </a:moveTo>
                  <a:cubicBezTo>
                    <a:pt x="2190" y="1"/>
                    <a:pt x="2169" y="7"/>
                    <a:pt x="2148" y="20"/>
                  </a:cubicBezTo>
                  <a:cubicBezTo>
                    <a:pt x="1516" y="367"/>
                    <a:pt x="822" y="588"/>
                    <a:pt x="111" y="683"/>
                  </a:cubicBezTo>
                  <a:cubicBezTo>
                    <a:pt x="32" y="699"/>
                    <a:pt x="0" y="794"/>
                    <a:pt x="64" y="857"/>
                  </a:cubicBezTo>
                  <a:cubicBezTo>
                    <a:pt x="443" y="1283"/>
                    <a:pt x="774" y="1773"/>
                    <a:pt x="1027" y="2294"/>
                  </a:cubicBezTo>
                  <a:cubicBezTo>
                    <a:pt x="1043" y="2326"/>
                    <a:pt x="1074" y="2357"/>
                    <a:pt x="1106" y="2357"/>
                  </a:cubicBezTo>
                  <a:cubicBezTo>
                    <a:pt x="1122" y="2357"/>
                    <a:pt x="1137" y="2341"/>
                    <a:pt x="1153" y="2341"/>
                  </a:cubicBezTo>
                  <a:cubicBezTo>
                    <a:pt x="1201" y="2326"/>
                    <a:pt x="1232" y="2262"/>
                    <a:pt x="1201" y="2215"/>
                  </a:cubicBezTo>
                  <a:cubicBezTo>
                    <a:pt x="964" y="1725"/>
                    <a:pt x="664" y="1268"/>
                    <a:pt x="316" y="857"/>
                  </a:cubicBezTo>
                  <a:cubicBezTo>
                    <a:pt x="995" y="746"/>
                    <a:pt x="1643" y="525"/>
                    <a:pt x="2259" y="194"/>
                  </a:cubicBezTo>
                  <a:cubicBezTo>
                    <a:pt x="2364" y="141"/>
                    <a:pt x="2305" y="1"/>
                    <a:pt x="2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4" name="Google Shape;2145;p46">
              <a:extLst>
                <a:ext uri="{FF2B5EF4-FFF2-40B4-BE49-F238E27FC236}">
                  <a16:creationId xmlns:a16="http://schemas.microsoft.com/office/drawing/2014/main" id="{070372FC-97E3-169D-9D6C-93B239E27B32}"/>
                </a:ext>
              </a:extLst>
            </p:cNvPr>
            <p:cNvSpPr/>
            <p:nvPr/>
          </p:nvSpPr>
          <p:spPr>
            <a:xfrm>
              <a:off x="6133039" y="3099653"/>
              <a:ext cx="89326" cy="102026"/>
            </a:xfrm>
            <a:custGeom>
              <a:avLst/>
              <a:gdLst/>
              <a:ahLst/>
              <a:cxnLst/>
              <a:rect l="l" t="t" r="r" b="b"/>
              <a:pathLst>
                <a:path w="2300" h="2627" extrusionOk="0">
                  <a:moveTo>
                    <a:pt x="2150" y="0"/>
                  </a:moveTo>
                  <a:cubicBezTo>
                    <a:pt x="2130" y="0"/>
                    <a:pt x="2108" y="6"/>
                    <a:pt x="2085" y="20"/>
                  </a:cubicBezTo>
                  <a:cubicBezTo>
                    <a:pt x="1580" y="352"/>
                    <a:pt x="1027" y="621"/>
                    <a:pt x="443" y="826"/>
                  </a:cubicBezTo>
                  <a:cubicBezTo>
                    <a:pt x="365" y="865"/>
                    <a:pt x="276" y="893"/>
                    <a:pt x="186" y="893"/>
                  </a:cubicBezTo>
                  <a:cubicBezTo>
                    <a:pt x="166" y="893"/>
                    <a:pt x="147" y="892"/>
                    <a:pt x="127" y="889"/>
                  </a:cubicBezTo>
                  <a:cubicBezTo>
                    <a:pt x="118" y="886"/>
                    <a:pt x="110" y="885"/>
                    <a:pt x="101" y="885"/>
                  </a:cubicBezTo>
                  <a:cubicBezTo>
                    <a:pt x="63" y="885"/>
                    <a:pt x="29" y="911"/>
                    <a:pt x="16" y="936"/>
                  </a:cubicBezTo>
                  <a:cubicBezTo>
                    <a:pt x="1" y="984"/>
                    <a:pt x="1" y="1031"/>
                    <a:pt x="32" y="1063"/>
                  </a:cubicBezTo>
                  <a:cubicBezTo>
                    <a:pt x="490" y="1505"/>
                    <a:pt x="869" y="2010"/>
                    <a:pt x="1185" y="2579"/>
                  </a:cubicBezTo>
                  <a:cubicBezTo>
                    <a:pt x="1201" y="2595"/>
                    <a:pt x="1233" y="2610"/>
                    <a:pt x="1280" y="2626"/>
                  </a:cubicBezTo>
                  <a:cubicBezTo>
                    <a:pt x="1296" y="2610"/>
                    <a:pt x="1311" y="2610"/>
                    <a:pt x="1327" y="2595"/>
                  </a:cubicBezTo>
                  <a:cubicBezTo>
                    <a:pt x="1375" y="2579"/>
                    <a:pt x="1390" y="2516"/>
                    <a:pt x="1359" y="2468"/>
                  </a:cubicBezTo>
                  <a:cubicBezTo>
                    <a:pt x="1075" y="1963"/>
                    <a:pt x="727" y="1505"/>
                    <a:pt x="332" y="1079"/>
                  </a:cubicBezTo>
                  <a:cubicBezTo>
                    <a:pt x="395" y="1063"/>
                    <a:pt x="459" y="1031"/>
                    <a:pt x="522" y="1015"/>
                  </a:cubicBezTo>
                  <a:cubicBezTo>
                    <a:pt x="1106" y="810"/>
                    <a:pt x="1675" y="526"/>
                    <a:pt x="2196" y="194"/>
                  </a:cubicBezTo>
                  <a:cubicBezTo>
                    <a:pt x="2300" y="129"/>
                    <a:pt x="2243" y="0"/>
                    <a:pt x="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5" name="Google Shape;2146;p46">
              <a:extLst>
                <a:ext uri="{FF2B5EF4-FFF2-40B4-BE49-F238E27FC236}">
                  <a16:creationId xmlns:a16="http://schemas.microsoft.com/office/drawing/2014/main" id="{9CECFA0A-9FB0-BB78-D56D-F9C1D0420A26}"/>
                </a:ext>
              </a:extLst>
            </p:cNvPr>
            <p:cNvSpPr/>
            <p:nvPr/>
          </p:nvSpPr>
          <p:spPr>
            <a:xfrm>
              <a:off x="6085812" y="3102022"/>
              <a:ext cx="78568" cy="108240"/>
            </a:xfrm>
            <a:custGeom>
              <a:avLst/>
              <a:gdLst/>
              <a:ahLst/>
              <a:cxnLst/>
              <a:rect l="l" t="t" r="r" b="b"/>
              <a:pathLst>
                <a:path w="2023" h="2787" extrusionOk="0">
                  <a:moveTo>
                    <a:pt x="1890" y="1"/>
                  </a:moveTo>
                  <a:cubicBezTo>
                    <a:pt x="1867" y="1"/>
                    <a:pt x="1847" y="8"/>
                    <a:pt x="1833" y="23"/>
                  </a:cubicBezTo>
                  <a:cubicBezTo>
                    <a:pt x="1359" y="481"/>
                    <a:pt x="743" y="796"/>
                    <a:pt x="95" y="907"/>
                  </a:cubicBezTo>
                  <a:cubicBezTo>
                    <a:pt x="48" y="907"/>
                    <a:pt x="16" y="939"/>
                    <a:pt x="1" y="986"/>
                  </a:cubicBezTo>
                  <a:cubicBezTo>
                    <a:pt x="1" y="1033"/>
                    <a:pt x="32" y="1081"/>
                    <a:pt x="80" y="1096"/>
                  </a:cubicBezTo>
                  <a:cubicBezTo>
                    <a:pt x="806" y="1333"/>
                    <a:pt x="1296" y="1981"/>
                    <a:pt x="1817" y="2739"/>
                  </a:cubicBezTo>
                  <a:cubicBezTo>
                    <a:pt x="1833" y="2770"/>
                    <a:pt x="1864" y="2786"/>
                    <a:pt x="1896" y="2786"/>
                  </a:cubicBezTo>
                  <a:cubicBezTo>
                    <a:pt x="1927" y="2786"/>
                    <a:pt x="1943" y="2786"/>
                    <a:pt x="1975" y="2770"/>
                  </a:cubicBezTo>
                  <a:cubicBezTo>
                    <a:pt x="2006" y="2739"/>
                    <a:pt x="2022" y="2676"/>
                    <a:pt x="1991" y="2628"/>
                  </a:cubicBezTo>
                  <a:cubicBezTo>
                    <a:pt x="1627" y="2107"/>
                    <a:pt x="1138" y="1397"/>
                    <a:pt x="443" y="1033"/>
                  </a:cubicBezTo>
                  <a:cubicBezTo>
                    <a:pt x="1011" y="875"/>
                    <a:pt x="1533" y="575"/>
                    <a:pt x="1975" y="181"/>
                  </a:cubicBezTo>
                  <a:cubicBezTo>
                    <a:pt x="2006" y="133"/>
                    <a:pt x="2006" y="70"/>
                    <a:pt x="1975" y="38"/>
                  </a:cubicBezTo>
                  <a:cubicBezTo>
                    <a:pt x="1949" y="12"/>
                    <a:pt x="1918" y="1"/>
                    <a:pt x="1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6" name="Google Shape;2147;p46">
              <a:extLst>
                <a:ext uri="{FF2B5EF4-FFF2-40B4-BE49-F238E27FC236}">
                  <a16:creationId xmlns:a16="http://schemas.microsoft.com/office/drawing/2014/main" id="{ABE77D98-814A-9A8E-CB81-7E72DA389CE6}"/>
                </a:ext>
              </a:extLst>
            </p:cNvPr>
            <p:cNvSpPr/>
            <p:nvPr/>
          </p:nvSpPr>
          <p:spPr>
            <a:xfrm>
              <a:off x="6015903" y="3080778"/>
              <a:ext cx="98181" cy="122726"/>
            </a:xfrm>
            <a:custGeom>
              <a:avLst/>
              <a:gdLst/>
              <a:ahLst/>
              <a:cxnLst/>
              <a:rect l="l" t="t" r="r" b="b"/>
              <a:pathLst>
                <a:path w="2528" h="3160" extrusionOk="0">
                  <a:moveTo>
                    <a:pt x="2426" y="0"/>
                  </a:moveTo>
                  <a:cubicBezTo>
                    <a:pt x="2392" y="0"/>
                    <a:pt x="2358" y="18"/>
                    <a:pt x="2338" y="48"/>
                  </a:cubicBezTo>
                  <a:cubicBezTo>
                    <a:pt x="1848" y="885"/>
                    <a:pt x="1027" y="1486"/>
                    <a:pt x="79" y="1722"/>
                  </a:cubicBezTo>
                  <a:cubicBezTo>
                    <a:pt x="32" y="1738"/>
                    <a:pt x="0" y="1786"/>
                    <a:pt x="0" y="1833"/>
                  </a:cubicBezTo>
                  <a:cubicBezTo>
                    <a:pt x="16" y="1880"/>
                    <a:pt x="63" y="1912"/>
                    <a:pt x="111" y="1912"/>
                  </a:cubicBezTo>
                  <a:cubicBezTo>
                    <a:pt x="171" y="1905"/>
                    <a:pt x="231" y="1901"/>
                    <a:pt x="292" y="1901"/>
                  </a:cubicBezTo>
                  <a:cubicBezTo>
                    <a:pt x="489" y="1901"/>
                    <a:pt x="688" y="1942"/>
                    <a:pt x="869" y="2038"/>
                  </a:cubicBezTo>
                  <a:cubicBezTo>
                    <a:pt x="1169" y="2196"/>
                    <a:pt x="1422" y="2417"/>
                    <a:pt x="1643" y="2670"/>
                  </a:cubicBezTo>
                  <a:cubicBezTo>
                    <a:pt x="1801" y="2828"/>
                    <a:pt x="1974" y="2986"/>
                    <a:pt x="2148" y="3128"/>
                  </a:cubicBezTo>
                  <a:cubicBezTo>
                    <a:pt x="2164" y="3144"/>
                    <a:pt x="2195" y="3160"/>
                    <a:pt x="2211" y="3160"/>
                  </a:cubicBezTo>
                  <a:cubicBezTo>
                    <a:pt x="2243" y="3160"/>
                    <a:pt x="2274" y="3144"/>
                    <a:pt x="2290" y="3112"/>
                  </a:cubicBezTo>
                  <a:cubicBezTo>
                    <a:pt x="2322" y="3081"/>
                    <a:pt x="2322" y="3017"/>
                    <a:pt x="2274" y="2986"/>
                  </a:cubicBezTo>
                  <a:cubicBezTo>
                    <a:pt x="2101" y="2844"/>
                    <a:pt x="1943" y="2686"/>
                    <a:pt x="1785" y="2528"/>
                  </a:cubicBezTo>
                  <a:cubicBezTo>
                    <a:pt x="1548" y="2259"/>
                    <a:pt x="1264" y="2038"/>
                    <a:pt x="964" y="1865"/>
                  </a:cubicBezTo>
                  <a:cubicBezTo>
                    <a:pt x="853" y="1817"/>
                    <a:pt x="758" y="1786"/>
                    <a:pt x="648" y="1754"/>
                  </a:cubicBezTo>
                  <a:cubicBezTo>
                    <a:pt x="1422" y="1422"/>
                    <a:pt x="2069" y="870"/>
                    <a:pt x="2496" y="143"/>
                  </a:cubicBezTo>
                  <a:cubicBezTo>
                    <a:pt x="2527" y="96"/>
                    <a:pt x="2527" y="48"/>
                    <a:pt x="2480" y="17"/>
                  </a:cubicBezTo>
                  <a:cubicBezTo>
                    <a:pt x="2463" y="6"/>
                    <a:pt x="2444" y="0"/>
                    <a:pt x="2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7" name="Google Shape;2148;p46">
              <a:extLst>
                <a:ext uri="{FF2B5EF4-FFF2-40B4-BE49-F238E27FC236}">
                  <a16:creationId xmlns:a16="http://schemas.microsoft.com/office/drawing/2014/main" id="{36146E44-095E-6CF0-FA1F-1EA1E8D6C965}"/>
                </a:ext>
              </a:extLst>
            </p:cNvPr>
            <p:cNvSpPr/>
            <p:nvPr/>
          </p:nvSpPr>
          <p:spPr>
            <a:xfrm>
              <a:off x="6063752" y="3094954"/>
              <a:ext cx="58023" cy="92589"/>
            </a:xfrm>
            <a:custGeom>
              <a:avLst/>
              <a:gdLst/>
              <a:ahLst/>
              <a:cxnLst/>
              <a:rect l="l" t="t" r="r" b="b"/>
              <a:pathLst>
                <a:path w="1494" h="2384" extrusionOk="0">
                  <a:moveTo>
                    <a:pt x="1354" y="1"/>
                  </a:moveTo>
                  <a:cubicBezTo>
                    <a:pt x="1326" y="1"/>
                    <a:pt x="1298" y="14"/>
                    <a:pt x="1279" y="47"/>
                  </a:cubicBezTo>
                  <a:cubicBezTo>
                    <a:pt x="979" y="520"/>
                    <a:pt x="569" y="915"/>
                    <a:pt x="63" y="1168"/>
                  </a:cubicBezTo>
                  <a:cubicBezTo>
                    <a:pt x="32" y="1184"/>
                    <a:pt x="16" y="1215"/>
                    <a:pt x="16" y="1247"/>
                  </a:cubicBezTo>
                  <a:cubicBezTo>
                    <a:pt x="0" y="1278"/>
                    <a:pt x="32" y="1326"/>
                    <a:pt x="63" y="1342"/>
                  </a:cubicBezTo>
                  <a:cubicBezTo>
                    <a:pt x="474" y="1563"/>
                    <a:pt x="806" y="1910"/>
                    <a:pt x="1011" y="2321"/>
                  </a:cubicBezTo>
                  <a:cubicBezTo>
                    <a:pt x="1027" y="2352"/>
                    <a:pt x="1058" y="2384"/>
                    <a:pt x="1106" y="2384"/>
                  </a:cubicBezTo>
                  <a:lnTo>
                    <a:pt x="1153" y="2384"/>
                  </a:lnTo>
                  <a:cubicBezTo>
                    <a:pt x="1200" y="2352"/>
                    <a:pt x="1216" y="2289"/>
                    <a:pt x="1185" y="2242"/>
                  </a:cubicBezTo>
                  <a:cubicBezTo>
                    <a:pt x="979" y="1847"/>
                    <a:pt x="679" y="1515"/>
                    <a:pt x="316" y="1278"/>
                  </a:cubicBezTo>
                  <a:cubicBezTo>
                    <a:pt x="774" y="994"/>
                    <a:pt x="1153" y="615"/>
                    <a:pt x="1437" y="157"/>
                  </a:cubicBezTo>
                  <a:cubicBezTo>
                    <a:pt x="1493" y="79"/>
                    <a:pt x="1423" y="1"/>
                    <a:pt x="1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8" name="Google Shape;2149;p46">
              <a:extLst>
                <a:ext uri="{FF2B5EF4-FFF2-40B4-BE49-F238E27FC236}">
                  <a16:creationId xmlns:a16="http://schemas.microsoft.com/office/drawing/2014/main" id="{6565E284-3D6B-C520-4BF9-EBAF5D570EB4}"/>
                </a:ext>
              </a:extLst>
            </p:cNvPr>
            <p:cNvSpPr/>
            <p:nvPr/>
          </p:nvSpPr>
          <p:spPr>
            <a:xfrm>
              <a:off x="5990153" y="3088623"/>
              <a:ext cx="86491" cy="111813"/>
            </a:xfrm>
            <a:custGeom>
              <a:avLst/>
              <a:gdLst/>
              <a:ahLst/>
              <a:cxnLst/>
              <a:rect l="l" t="t" r="r" b="b"/>
              <a:pathLst>
                <a:path w="2227" h="2879" extrusionOk="0">
                  <a:moveTo>
                    <a:pt x="2114" y="0"/>
                  </a:moveTo>
                  <a:cubicBezTo>
                    <a:pt x="2089" y="0"/>
                    <a:pt x="2061" y="12"/>
                    <a:pt x="2037" y="36"/>
                  </a:cubicBezTo>
                  <a:cubicBezTo>
                    <a:pt x="1469" y="668"/>
                    <a:pt x="790" y="1189"/>
                    <a:pt x="47" y="1615"/>
                  </a:cubicBezTo>
                  <a:cubicBezTo>
                    <a:pt x="16" y="1631"/>
                    <a:pt x="0" y="1678"/>
                    <a:pt x="0" y="1710"/>
                  </a:cubicBezTo>
                  <a:cubicBezTo>
                    <a:pt x="0" y="1757"/>
                    <a:pt x="32" y="1789"/>
                    <a:pt x="79" y="1805"/>
                  </a:cubicBezTo>
                  <a:cubicBezTo>
                    <a:pt x="790" y="1963"/>
                    <a:pt x="1421" y="2326"/>
                    <a:pt x="1943" y="2847"/>
                  </a:cubicBezTo>
                  <a:cubicBezTo>
                    <a:pt x="1958" y="2863"/>
                    <a:pt x="1990" y="2879"/>
                    <a:pt x="2006" y="2879"/>
                  </a:cubicBezTo>
                  <a:cubicBezTo>
                    <a:pt x="2100" y="2879"/>
                    <a:pt x="2132" y="2784"/>
                    <a:pt x="2069" y="2721"/>
                  </a:cubicBezTo>
                  <a:cubicBezTo>
                    <a:pt x="1595" y="2231"/>
                    <a:pt x="1011" y="1868"/>
                    <a:pt x="363" y="1678"/>
                  </a:cubicBezTo>
                  <a:cubicBezTo>
                    <a:pt x="1027" y="1252"/>
                    <a:pt x="1642" y="747"/>
                    <a:pt x="2179" y="178"/>
                  </a:cubicBezTo>
                  <a:cubicBezTo>
                    <a:pt x="2227" y="131"/>
                    <a:pt x="2227" y="68"/>
                    <a:pt x="2179" y="36"/>
                  </a:cubicBezTo>
                  <a:cubicBezTo>
                    <a:pt x="2164" y="12"/>
                    <a:pt x="2140" y="0"/>
                    <a:pt x="2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9" name="Google Shape;2150;p46">
              <a:extLst>
                <a:ext uri="{FF2B5EF4-FFF2-40B4-BE49-F238E27FC236}">
                  <a16:creationId xmlns:a16="http://schemas.microsoft.com/office/drawing/2014/main" id="{B0F90E8B-AD4A-19B6-947B-934C3261BAF8}"/>
                </a:ext>
              </a:extLst>
            </p:cNvPr>
            <p:cNvSpPr/>
            <p:nvPr/>
          </p:nvSpPr>
          <p:spPr>
            <a:xfrm>
              <a:off x="5942926" y="3089788"/>
              <a:ext cx="84044" cy="108201"/>
            </a:xfrm>
            <a:custGeom>
              <a:avLst/>
              <a:gdLst/>
              <a:ahLst/>
              <a:cxnLst/>
              <a:rect l="l" t="t" r="r" b="b"/>
              <a:pathLst>
                <a:path w="2164" h="2786" extrusionOk="0">
                  <a:moveTo>
                    <a:pt x="2049" y="0"/>
                  </a:moveTo>
                  <a:cubicBezTo>
                    <a:pt x="2015" y="0"/>
                    <a:pt x="1982" y="18"/>
                    <a:pt x="1958" y="53"/>
                  </a:cubicBezTo>
                  <a:cubicBezTo>
                    <a:pt x="1548" y="859"/>
                    <a:pt x="900" y="1506"/>
                    <a:pt x="79" y="1885"/>
                  </a:cubicBezTo>
                  <a:cubicBezTo>
                    <a:pt x="0" y="1933"/>
                    <a:pt x="16" y="2059"/>
                    <a:pt x="111" y="2075"/>
                  </a:cubicBezTo>
                  <a:cubicBezTo>
                    <a:pt x="647" y="2185"/>
                    <a:pt x="1153" y="2422"/>
                    <a:pt x="1579" y="2770"/>
                  </a:cubicBezTo>
                  <a:cubicBezTo>
                    <a:pt x="1595" y="2785"/>
                    <a:pt x="1611" y="2785"/>
                    <a:pt x="1642" y="2785"/>
                  </a:cubicBezTo>
                  <a:cubicBezTo>
                    <a:pt x="1674" y="2785"/>
                    <a:pt x="1690" y="2770"/>
                    <a:pt x="1721" y="2754"/>
                  </a:cubicBezTo>
                  <a:cubicBezTo>
                    <a:pt x="1753" y="2706"/>
                    <a:pt x="1737" y="2643"/>
                    <a:pt x="1706" y="2612"/>
                  </a:cubicBezTo>
                  <a:cubicBezTo>
                    <a:pt x="1311" y="2312"/>
                    <a:pt x="884" y="2075"/>
                    <a:pt x="411" y="1933"/>
                  </a:cubicBezTo>
                  <a:cubicBezTo>
                    <a:pt x="1153" y="1522"/>
                    <a:pt x="1753" y="906"/>
                    <a:pt x="2132" y="148"/>
                  </a:cubicBezTo>
                  <a:cubicBezTo>
                    <a:pt x="2164" y="101"/>
                    <a:pt x="2132" y="38"/>
                    <a:pt x="2085" y="6"/>
                  </a:cubicBezTo>
                  <a:cubicBezTo>
                    <a:pt x="2073" y="2"/>
                    <a:pt x="2061"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0" name="Google Shape;2151;p46">
              <a:extLst>
                <a:ext uri="{FF2B5EF4-FFF2-40B4-BE49-F238E27FC236}">
                  <a16:creationId xmlns:a16="http://schemas.microsoft.com/office/drawing/2014/main" id="{D8C921B8-8208-4707-9329-C0C8AF401CDC}"/>
                </a:ext>
              </a:extLst>
            </p:cNvPr>
            <p:cNvSpPr/>
            <p:nvPr/>
          </p:nvSpPr>
          <p:spPr>
            <a:xfrm>
              <a:off x="5908554" y="3112043"/>
              <a:ext cx="72432" cy="90841"/>
            </a:xfrm>
            <a:custGeom>
              <a:avLst/>
              <a:gdLst/>
              <a:ahLst/>
              <a:cxnLst/>
              <a:rect l="l" t="t" r="r" b="b"/>
              <a:pathLst>
                <a:path w="1865" h="2339" extrusionOk="0">
                  <a:moveTo>
                    <a:pt x="1751" y="1"/>
                  </a:moveTo>
                  <a:cubicBezTo>
                    <a:pt x="1722" y="1"/>
                    <a:pt x="1695" y="18"/>
                    <a:pt x="1675" y="49"/>
                  </a:cubicBezTo>
                  <a:cubicBezTo>
                    <a:pt x="1296" y="712"/>
                    <a:pt x="743" y="1233"/>
                    <a:pt x="64" y="1565"/>
                  </a:cubicBezTo>
                  <a:cubicBezTo>
                    <a:pt x="16" y="1581"/>
                    <a:pt x="1" y="1628"/>
                    <a:pt x="1" y="1660"/>
                  </a:cubicBezTo>
                  <a:cubicBezTo>
                    <a:pt x="16" y="1707"/>
                    <a:pt x="32" y="1739"/>
                    <a:pt x="80" y="1754"/>
                  </a:cubicBezTo>
                  <a:cubicBezTo>
                    <a:pt x="506" y="1881"/>
                    <a:pt x="932" y="2070"/>
                    <a:pt x="1311" y="2307"/>
                  </a:cubicBezTo>
                  <a:lnTo>
                    <a:pt x="1359" y="2339"/>
                  </a:lnTo>
                  <a:lnTo>
                    <a:pt x="1406" y="2339"/>
                  </a:lnTo>
                  <a:cubicBezTo>
                    <a:pt x="1438" y="2339"/>
                    <a:pt x="1469" y="2323"/>
                    <a:pt x="1485" y="2291"/>
                  </a:cubicBezTo>
                  <a:cubicBezTo>
                    <a:pt x="1517" y="2244"/>
                    <a:pt x="1501" y="2181"/>
                    <a:pt x="1454" y="2165"/>
                  </a:cubicBezTo>
                  <a:lnTo>
                    <a:pt x="1406" y="2133"/>
                  </a:lnTo>
                  <a:cubicBezTo>
                    <a:pt x="1075" y="1944"/>
                    <a:pt x="727" y="1770"/>
                    <a:pt x="364" y="1628"/>
                  </a:cubicBezTo>
                  <a:cubicBezTo>
                    <a:pt x="980" y="1281"/>
                    <a:pt x="1485" y="760"/>
                    <a:pt x="1848" y="144"/>
                  </a:cubicBezTo>
                  <a:cubicBezTo>
                    <a:pt x="1864" y="96"/>
                    <a:pt x="1848" y="33"/>
                    <a:pt x="1801" y="17"/>
                  </a:cubicBezTo>
                  <a:cubicBezTo>
                    <a:pt x="1784" y="6"/>
                    <a:pt x="1767"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1" name="Google Shape;2152;p46">
              <a:extLst>
                <a:ext uri="{FF2B5EF4-FFF2-40B4-BE49-F238E27FC236}">
                  <a16:creationId xmlns:a16="http://schemas.microsoft.com/office/drawing/2014/main" id="{EB3C8D49-5312-EC7F-A358-9ED4D19D68F0}"/>
                </a:ext>
              </a:extLst>
            </p:cNvPr>
            <p:cNvSpPr/>
            <p:nvPr/>
          </p:nvSpPr>
          <p:spPr>
            <a:xfrm>
              <a:off x="5669350" y="3050251"/>
              <a:ext cx="637285" cy="251395"/>
            </a:xfrm>
            <a:custGeom>
              <a:avLst/>
              <a:gdLst/>
              <a:ahLst/>
              <a:cxnLst/>
              <a:rect l="l" t="t" r="r" b="b"/>
              <a:pathLst>
                <a:path w="16409" h="6473" extrusionOk="0">
                  <a:moveTo>
                    <a:pt x="13612" y="1"/>
                  </a:moveTo>
                  <a:cubicBezTo>
                    <a:pt x="11936" y="1"/>
                    <a:pt x="10188" y="338"/>
                    <a:pt x="8513" y="1008"/>
                  </a:cubicBezTo>
                  <a:cubicBezTo>
                    <a:pt x="6949" y="1624"/>
                    <a:pt x="5449" y="2524"/>
                    <a:pt x="4012" y="3393"/>
                  </a:cubicBezTo>
                  <a:cubicBezTo>
                    <a:pt x="2606" y="4230"/>
                    <a:pt x="1169" y="5083"/>
                    <a:pt x="48" y="6299"/>
                  </a:cubicBezTo>
                  <a:cubicBezTo>
                    <a:pt x="1" y="6346"/>
                    <a:pt x="1" y="6409"/>
                    <a:pt x="48" y="6441"/>
                  </a:cubicBezTo>
                  <a:cubicBezTo>
                    <a:pt x="64" y="6457"/>
                    <a:pt x="79" y="6472"/>
                    <a:pt x="111" y="6472"/>
                  </a:cubicBezTo>
                  <a:cubicBezTo>
                    <a:pt x="143" y="6472"/>
                    <a:pt x="158" y="6457"/>
                    <a:pt x="190" y="6441"/>
                  </a:cubicBezTo>
                  <a:cubicBezTo>
                    <a:pt x="1296" y="5241"/>
                    <a:pt x="2717" y="4388"/>
                    <a:pt x="4107" y="3551"/>
                  </a:cubicBezTo>
                  <a:cubicBezTo>
                    <a:pt x="5544" y="2698"/>
                    <a:pt x="7028" y="1798"/>
                    <a:pt x="8592" y="1182"/>
                  </a:cubicBezTo>
                  <a:cubicBezTo>
                    <a:pt x="10242" y="530"/>
                    <a:pt x="11964" y="193"/>
                    <a:pt x="13619" y="193"/>
                  </a:cubicBezTo>
                  <a:cubicBezTo>
                    <a:pt x="14530" y="193"/>
                    <a:pt x="15420" y="295"/>
                    <a:pt x="16267" y="503"/>
                  </a:cubicBezTo>
                  <a:cubicBezTo>
                    <a:pt x="16330" y="503"/>
                    <a:pt x="16377" y="471"/>
                    <a:pt x="16393" y="424"/>
                  </a:cubicBezTo>
                  <a:cubicBezTo>
                    <a:pt x="16409" y="376"/>
                    <a:pt x="16377" y="313"/>
                    <a:pt x="16314" y="313"/>
                  </a:cubicBezTo>
                  <a:cubicBezTo>
                    <a:pt x="15452" y="105"/>
                    <a:pt x="14543" y="1"/>
                    <a:pt x="1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2" name="Google Shape;2153;p46">
              <a:extLst>
                <a:ext uri="{FF2B5EF4-FFF2-40B4-BE49-F238E27FC236}">
                  <a16:creationId xmlns:a16="http://schemas.microsoft.com/office/drawing/2014/main" id="{8C23948A-A909-C709-0F88-700784CD4C78}"/>
                </a:ext>
              </a:extLst>
            </p:cNvPr>
            <p:cNvSpPr/>
            <p:nvPr/>
          </p:nvSpPr>
          <p:spPr>
            <a:xfrm>
              <a:off x="6239766" y="3024540"/>
              <a:ext cx="79151" cy="90647"/>
            </a:xfrm>
            <a:custGeom>
              <a:avLst/>
              <a:gdLst/>
              <a:ahLst/>
              <a:cxnLst/>
              <a:rect l="l" t="t" r="r" b="b"/>
              <a:pathLst>
                <a:path w="2038" h="2334" extrusionOk="0">
                  <a:moveTo>
                    <a:pt x="1706" y="0"/>
                  </a:moveTo>
                  <a:cubicBezTo>
                    <a:pt x="1691" y="0"/>
                    <a:pt x="1675" y="4"/>
                    <a:pt x="1659" y="12"/>
                  </a:cubicBezTo>
                  <a:cubicBezTo>
                    <a:pt x="1406" y="138"/>
                    <a:pt x="1138" y="233"/>
                    <a:pt x="869" y="359"/>
                  </a:cubicBezTo>
                  <a:cubicBezTo>
                    <a:pt x="601" y="470"/>
                    <a:pt x="316" y="580"/>
                    <a:pt x="64" y="691"/>
                  </a:cubicBezTo>
                  <a:cubicBezTo>
                    <a:pt x="32" y="707"/>
                    <a:pt x="1" y="738"/>
                    <a:pt x="1" y="786"/>
                  </a:cubicBezTo>
                  <a:cubicBezTo>
                    <a:pt x="1" y="817"/>
                    <a:pt x="16" y="849"/>
                    <a:pt x="48" y="865"/>
                  </a:cubicBezTo>
                  <a:cubicBezTo>
                    <a:pt x="695" y="1275"/>
                    <a:pt x="1311" y="1765"/>
                    <a:pt x="1848" y="2318"/>
                  </a:cubicBezTo>
                  <a:cubicBezTo>
                    <a:pt x="1880" y="2333"/>
                    <a:pt x="1896" y="2333"/>
                    <a:pt x="1927" y="2333"/>
                  </a:cubicBezTo>
                  <a:cubicBezTo>
                    <a:pt x="1943" y="2333"/>
                    <a:pt x="1975" y="2333"/>
                    <a:pt x="1990" y="2318"/>
                  </a:cubicBezTo>
                  <a:cubicBezTo>
                    <a:pt x="2038" y="2270"/>
                    <a:pt x="2038" y="2207"/>
                    <a:pt x="1990" y="2176"/>
                  </a:cubicBezTo>
                  <a:cubicBezTo>
                    <a:pt x="1485" y="1654"/>
                    <a:pt x="917" y="1196"/>
                    <a:pt x="316" y="802"/>
                  </a:cubicBezTo>
                  <a:cubicBezTo>
                    <a:pt x="522" y="707"/>
                    <a:pt x="727" y="628"/>
                    <a:pt x="948" y="533"/>
                  </a:cubicBezTo>
                  <a:cubicBezTo>
                    <a:pt x="1201" y="423"/>
                    <a:pt x="1469" y="312"/>
                    <a:pt x="1738" y="201"/>
                  </a:cubicBezTo>
                  <a:cubicBezTo>
                    <a:pt x="1848" y="160"/>
                    <a:pt x="1802" y="0"/>
                    <a:pt x="1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3" name="Google Shape;2154;p46">
              <a:extLst>
                <a:ext uri="{FF2B5EF4-FFF2-40B4-BE49-F238E27FC236}">
                  <a16:creationId xmlns:a16="http://schemas.microsoft.com/office/drawing/2014/main" id="{6185D7FC-C5A6-1FBF-84E0-99AA46B8E84D}"/>
                </a:ext>
              </a:extLst>
            </p:cNvPr>
            <p:cNvSpPr/>
            <p:nvPr/>
          </p:nvSpPr>
          <p:spPr>
            <a:xfrm>
              <a:off x="6194365" y="3010286"/>
              <a:ext cx="74840" cy="105521"/>
            </a:xfrm>
            <a:custGeom>
              <a:avLst/>
              <a:gdLst/>
              <a:ahLst/>
              <a:cxnLst/>
              <a:rect l="l" t="t" r="r" b="b"/>
              <a:pathLst>
                <a:path w="1927" h="2717" extrusionOk="0">
                  <a:moveTo>
                    <a:pt x="1779" y="0"/>
                  </a:moveTo>
                  <a:cubicBezTo>
                    <a:pt x="1761" y="0"/>
                    <a:pt x="1742" y="5"/>
                    <a:pt x="1722" y="16"/>
                  </a:cubicBezTo>
                  <a:cubicBezTo>
                    <a:pt x="1217" y="411"/>
                    <a:pt x="664" y="742"/>
                    <a:pt x="80" y="1011"/>
                  </a:cubicBezTo>
                  <a:cubicBezTo>
                    <a:pt x="17" y="1042"/>
                    <a:pt x="1" y="1121"/>
                    <a:pt x="64" y="1169"/>
                  </a:cubicBezTo>
                  <a:cubicBezTo>
                    <a:pt x="601" y="1611"/>
                    <a:pt x="1091" y="2116"/>
                    <a:pt x="1517" y="2685"/>
                  </a:cubicBezTo>
                  <a:cubicBezTo>
                    <a:pt x="1533" y="2700"/>
                    <a:pt x="1564" y="2716"/>
                    <a:pt x="1596" y="2716"/>
                  </a:cubicBezTo>
                  <a:cubicBezTo>
                    <a:pt x="1612" y="2716"/>
                    <a:pt x="1628" y="2716"/>
                    <a:pt x="1643" y="2700"/>
                  </a:cubicBezTo>
                  <a:cubicBezTo>
                    <a:pt x="1691" y="2669"/>
                    <a:pt x="1707" y="2606"/>
                    <a:pt x="1675" y="2558"/>
                  </a:cubicBezTo>
                  <a:cubicBezTo>
                    <a:pt x="1264" y="2037"/>
                    <a:pt x="806" y="1548"/>
                    <a:pt x="301" y="1121"/>
                  </a:cubicBezTo>
                  <a:cubicBezTo>
                    <a:pt x="854" y="869"/>
                    <a:pt x="1375" y="553"/>
                    <a:pt x="1849" y="174"/>
                  </a:cubicBezTo>
                  <a:cubicBezTo>
                    <a:pt x="1927" y="108"/>
                    <a:pt x="1865" y="0"/>
                    <a:pt x="1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4" name="Google Shape;2155;p46">
              <a:extLst>
                <a:ext uri="{FF2B5EF4-FFF2-40B4-BE49-F238E27FC236}">
                  <a16:creationId xmlns:a16="http://schemas.microsoft.com/office/drawing/2014/main" id="{73DADDBB-171A-E695-5689-7214CEEE8275}"/>
                </a:ext>
              </a:extLst>
            </p:cNvPr>
            <p:cNvSpPr/>
            <p:nvPr/>
          </p:nvSpPr>
          <p:spPr>
            <a:xfrm>
              <a:off x="6151448" y="3001975"/>
              <a:ext cx="83462" cy="114454"/>
            </a:xfrm>
            <a:custGeom>
              <a:avLst/>
              <a:gdLst/>
              <a:ahLst/>
              <a:cxnLst/>
              <a:rect l="l" t="t" r="r" b="b"/>
              <a:pathLst>
                <a:path w="2149" h="2947" extrusionOk="0">
                  <a:moveTo>
                    <a:pt x="2046" y="1"/>
                  </a:moveTo>
                  <a:cubicBezTo>
                    <a:pt x="2022" y="1"/>
                    <a:pt x="1998" y="9"/>
                    <a:pt x="1975" y="24"/>
                  </a:cubicBezTo>
                  <a:cubicBezTo>
                    <a:pt x="1422" y="561"/>
                    <a:pt x="774" y="1004"/>
                    <a:pt x="64" y="1319"/>
                  </a:cubicBezTo>
                  <a:cubicBezTo>
                    <a:pt x="32" y="1335"/>
                    <a:pt x="16" y="1367"/>
                    <a:pt x="16" y="1398"/>
                  </a:cubicBezTo>
                  <a:cubicBezTo>
                    <a:pt x="0" y="1430"/>
                    <a:pt x="32" y="1477"/>
                    <a:pt x="64" y="1493"/>
                  </a:cubicBezTo>
                  <a:cubicBezTo>
                    <a:pt x="695" y="1825"/>
                    <a:pt x="1122" y="2378"/>
                    <a:pt x="1501" y="2914"/>
                  </a:cubicBezTo>
                  <a:cubicBezTo>
                    <a:pt x="1517" y="2930"/>
                    <a:pt x="1548" y="2946"/>
                    <a:pt x="1580" y="2946"/>
                  </a:cubicBezTo>
                  <a:cubicBezTo>
                    <a:pt x="1596" y="2946"/>
                    <a:pt x="1627" y="2946"/>
                    <a:pt x="1643" y="2930"/>
                  </a:cubicBezTo>
                  <a:cubicBezTo>
                    <a:pt x="1674" y="2899"/>
                    <a:pt x="1690" y="2835"/>
                    <a:pt x="1659" y="2788"/>
                  </a:cubicBezTo>
                  <a:cubicBezTo>
                    <a:pt x="1311" y="2235"/>
                    <a:pt x="853" y="1777"/>
                    <a:pt x="332" y="1414"/>
                  </a:cubicBezTo>
                  <a:cubicBezTo>
                    <a:pt x="980" y="1098"/>
                    <a:pt x="1580" y="672"/>
                    <a:pt x="2117" y="167"/>
                  </a:cubicBezTo>
                  <a:cubicBezTo>
                    <a:pt x="2148" y="135"/>
                    <a:pt x="2148" y="72"/>
                    <a:pt x="2117" y="24"/>
                  </a:cubicBezTo>
                  <a:cubicBezTo>
                    <a:pt x="2093" y="9"/>
                    <a:pt x="2069" y="1"/>
                    <a:pt x="2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5" name="Google Shape;2156;p46">
              <a:extLst>
                <a:ext uri="{FF2B5EF4-FFF2-40B4-BE49-F238E27FC236}">
                  <a16:creationId xmlns:a16="http://schemas.microsoft.com/office/drawing/2014/main" id="{AFA09247-8EFA-532C-9414-103A16935643}"/>
                </a:ext>
              </a:extLst>
            </p:cNvPr>
            <p:cNvSpPr/>
            <p:nvPr/>
          </p:nvSpPr>
          <p:spPr>
            <a:xfrm>
              <a:off x="6114047" y="3011801"/>
              <a:ext cx="80976" cy="98492"/>
            </a:xfrm>
            <a:custGeom>
              <a:avLst/>
              <a:gdLst/>
              <a:ahLst/>
              <a:cxnLst/>
              <a:rect l="l" t="t" r="r" b="b"/>
              <a:pathLst>
                <a:path w="2085" h="2536" extrusionOk="0">
                  <a:moveTo>
                    <a:pt x="1974" y="0"/>
                  </a:moveTo>
                  <a:cubicBezTo>
                    <a:pt x="1950" y="0"/>
                    <a:pt x="1927" y="8"/>
                    <a:pt x="1911" y="24"/>
                  </a:cubicBezTo>
                  <a:cubicBezTo>
                    <a:pt x="1374" y="514"/>
                    <a:pt x="758" y="893"/>
                    <a:pt x="79" y="1161"/>
                  </a:cubicBezTo>
                  <a:cubicBezTo>
                    <a:pt x="16" y="1193"/>
                    <a:pt x="0" y="1288"/>
                    <a:pt x="63" y="1335"/>
                  </a:cubicBezTo>
                  <a:cubicBezTo>
                    <a:pt x="553" y="1667"/>
                    <a:pt x="979" y="2061"/>
                    <a:pt x="1342" y="2504"/>
                  </a:cubicBezTo>
                  <a:cubicBezTo>
                    <a:pt x="1358" y="2519"/>
                    <a:pt x="1390" y="2535"/>
                    <a:pt x="1421" y="2535"/>
                  </a:cubicBezTo>
                  <a:cubicBezTo>
                    <a:pt x="1453" y="2535"/>
                    <a:pt x="1469" y="2535"/>
                    <a:pt x="1500" y="2519"/>
                  </a:cubicBezTo>
                  <a:cubicBezTo>
                    <a:pt x="1532" y="2488"/>
                    <a:pt x="1548" y="2425"/>
                    <a:pt x="1516" y="2377"/>
                  </a:cubicBezTo>
                  <a:cubicBezTo>
                    <a:pt x="1169" y="1951"/>
                    <a:pt x="758" y="1588"/>
                    <a:pt x="332" y="1272"/>
                  </a:cubicBezTo>
                  <a:cubicBezTo>
                    <a:pt x="948" y="1003"/>
                    <a:pt x="1532" y="624"/>
                    <a:pt x="2037" y="166"/>
                  </a:cubicBezTo>
                  <a:cubicBezTo>
                    <a:pt x="2085" y="135"/>
                    <a:pt x="2085" y="71"/>
                    <a:pt x="2037" y="24"/>
                  </a:cubicBezTo>
                  <a:cubicBezTo>
                    <a:pt x="2022" y="8"/>
                    <a:pt x="1998"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6" name="Google Shape;2157;p46">
              <a:extLst>
                <a:ext uri="{FF2B5EF4-FFF2-40B4-BE49-F238E27FC236}">
                  <a16:creationId xmlns:a16="http://schemas.microsoft.com/office/drawing/2014/main" id="{63D9A6B1-24B0-F20F-E95C-AFA9DC39A292}"/>
                </a:ext>
              </a:extLst>
            </p:cNvPr>
            <p:cNvSpPr/>
            <p:nvPr/>
          </p:nvSpPr>
          <p:spPr>
            <a:xfrm>
              <a:off x="6070471" y="3011956"/>
              <a:ext cx="78568" cy="106920"/>
            </a:xfrm>
            <a:custGeom>
              <a:avLst/>
              <a:gdLst/>
              <a:ahLst/>
              <a:cxnLst/>
              <a:rect l="l" t="t" r="r" b="b"/>
              <a:pathLst>
                <a:path w="2023" h="2753" extrusionOk="0">
                  <a:moveTo>
                    <a:pt x="1914" y="0"/>
                  </a:moveTo>
                  <a:cubicBezTo>
                    <a:pt x="1888" y="0"/>
                    <a:pt x="1864" y="12"/>
                    <a:pt x="1849" y="36"/>
                  </a:cubicBezTo>
                  <a:cubicBezTo>
                    <a:pt x="1422" y="478"/>
                    <a:pt x="964" y="873"/>
                    <a:pt x="443" y="1220"/>
                  </a:cubicBezTo>
                  <a:cubicBezTo>
                    <a:pt x="364" y="1284"/>
                    <a:pt x="254" y="1331"/>
                    <a:pt x="143" y="1347"/>
                  </a:cubicBezTo>
                  <a:cubicBezTo>
                    <a:pt x="48" y="1347"/>
                    <a:pt x="1" y="1489"/>
                    <a:pt x="96" y="1536"/>
                  </a:cubicBezTo>
                  <a:cubicBezTo>
                    <a:pt x="648" y="1868"/>
                    <a:pt x="1138" y="2263"/>
                    <a:pt x="1580" y="2721"/>
                  </a:cubicBezTo>
                  <a:cubicBezTo>
                    <a:pt x="1596" y="2752"/>
                    <a:pt x="1627" y="2752"/>
                    <a:pt x="1643" y="2752"/>
                  </a:cubicBezTo>
                  <a:cubicBezTo>
                    <a:pt x="1738" y="2752"/>
                    <a:pt x="1770" y="2642"/>
                    <a:pt x="1706" y="2578"/>
                  </a:cubicBezTo>
                  <a:cubicBezTo>
                    <a:pt x="1312" y="2168"/>
                    <a:pt x="869" y="1789"/>
                    <a:pt x="396" y="1473"/>
                  </a:cubicBezTo>
                  <a:cubicBezTo>
                    <a:pt x="443" y="1441"/>
                    <a:pt x="506" y="1410"/>
                    <a:pt x="554" y="1378"/>
                  </a:cubicBezTo>
                  <a:cubicBezTo>
                    <a:pt x="1075" y="1031"/>
                    <a:pt x="1549" y="620"/>
                    <a:pt x="1991" y="162"/>
                  </a:cubicBezTo>
                  <a:cubicBezTo>
                    <a:pt x="2022" y="131"/>
                    <a:pt x="2022" y="67"/>
                    <a:pt x="1991" y="36"/>
                  </a:cubicBezTo>
                  <a:cubicBezTo>
                    <a:pt x="1967" y="12"/>
                    <a:pt x="1939" y="0"/>
                    <a:pt x="1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7" name="Google Shape;2158;p46">
              <a:extLst>
                <a:ext uri="{FF2B5EF4-FFF2-40B4-BE49-F238E27FC236}">
                  <a16:creationId xmlns:a16="http://schemas.microsoft.com/office/drawing/2014/main" id="{E39EE7BF-8B7E-0D61-1181-475208D3E8D3}"/>
                </a:ext>
              </a:extLst>
            </p:cNvPr>
            <p:cNvSpPr/>
            <p:nvPr/>
          </p:nvSpPr>
          <p:spPr>
            <a:xfrm>
              <a:off x="6026933" y="3027802"/>
              <a:ext cx="91423" cy="105172"/>
            </a:xfrm>
            <a:custGeom>
              <a:avLst/>
              <a:gdLst/>
              <a:ahLst/>
              <a:cxnLst/>
              <a:rect l="l" t="t" r="r" b="b"/>
              <a:pathLst>
                <a:path w="2354" h="2708" extrusionOk="0">
                  <a:moveTo>
                    <a:pt x="1621" y="1"/>
                  </a:moveTo>
                  <a:cubicBezTo>
                    <a:pt x="1593" y="1"/>
                    <a:pt x="1566" y="12"/>
                    <a:pt x="1548" y="39"/>
                  </a:cubicBezTo>
                  <a:cubicBezTo>
                    <a:pt x="1201" y="607"/>
                    <a:pt x="680" y="1049"/>
                    <a:pt x="64" y="1318"/>
                  </a:cubicBezTo>
                  <a:cubicBezTo>
                    <a:pt x="32" y="1333"/>
                    <a:pt x="1" y="1365"/>
                    <a:pt x="16" y="1412"/>
                  </a:cubicBezTo>
                  <a:cubicBezTo>
                    <a:pt x="16" y="1460"/>
                    <a:pt x="48" y="1491"/>
                    <a:pt x="95" y="1507"/>
                  </a:cubicBezTo>
                  <a:cubicBezTo>
                    <a:pt x="869" y="1570"/>
                    <a:pt x="1501" y="2076"/>
                    <a:pt x="2196" y="2692"/>
                  </a:cubicBezTo>
                  <a:cubicBezTo>
                    <a:pt x="2212" y="2707"/>
                    <a:pt x="2227" y="2707"/>
                    <a:pt x="2259" y="2707"/>
                  </a:cubicBezTo>
                  <a:cubicBezTo>
                    <a:pt x="2275" y="2707"/>
                    <a:pt x="2306" y="2692"/>
                    <a:pt x="2322" y="2676"/>
                  </a:cubicBezTo>
                  <a:cubicBezTo>
                    <a:pt x="2354" y="2644"/>
                    <a:pt x="2354" y="2581"/>
                    <a:pt x="2322" y="2534"/>
                  </a:cubicBezTo>
                  <a:cubicBezTo>
                    <a:pt x="1833" y="2107"/>
                    <a:pt x="1201" y="1539"/>
                    <a:pt x="443" y="1349"/>
                  </a:cubicBezTo>
                  <a:cubicBezTo>
                    <a:pt x="948" y="1065"/>
                    <a:pt x="1390" y="654"/>
                    <a:pt x="1706" y="149"/>
                  </a:cubicBezTo>
                  <a:cubicBezTo>
                    <a:pt x="1738" y="117"/>
                    <a:pt x="1722" y="54"/>
                    <a:pt x="1690" y="23"/>
                  </a:cubicBezTo>
                  <a:cubicBezTo>
                    <a:pt x="1669" y="9"/>
                    <a:pt x="1645" y="1"/>
                    <a:pt x="1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8" name="Google Shape;2159;p46">
              <a:extLst>
                <a:ext uri="{FF2B5EF4-FFF2-40B4-BE49-F238E27FC236}">
                  <a16:creationId xmlns:a16="http://schemas.microsoft.com/office/drawing/2014/main" id="{1E2FA176-81BC-AF26-4E89-20999C1A3569}"/>
                </a:ext>
              </a:extLst>
            </p:cNvPr>
            <p:cNvSpPr/>
            <p:nvPr/>
          </p:nvSpPr>
          <p:spPr>
            <a:xfrm>
              <a:off x="5959976" y="3018675"/>
              <a:ext cx="100744" cy="121639"/>
            </a:xfrm>
            <a:custGeom>
              <a:avLst/>
              <a:gdLst/>
              <a:ahLst/>
              <a:cxnLst/>
              <a:rect l="l" t="t" r="r" b="b"/>
              <a:pathLst>
                <a:path w="2594" h="3132" extrusionOk="0">
                  <a:moveTo>
                    <a:pt x="1993" y="1"/>
                  </a:moveTo>
                  <a:cubicBezTo>
                    <a:pt x="1946" y="1"/>
                    <a:pt x="1911" y="29"/>
                    <a:pt x="1898" y="68"/>
                  </a:cubicBezTo>
                  <a:cubicBezTo>
                    <a:pt x="1614" y="1000"/>
                    <a:pt x="967" y="1790"/>
                    <a:pt x="98" y="2248"/>
                  </a:cubicBezTo>
                  <a:cubicBezTo>
                    <a:pt x="0" y="2289"/>
                    <a:pt x="50" y="2429"/>
                    <a:pt x="139" y="2429"/>
                  </a:cubicBezTo>
                  <a:cubicBezTo>
                    <a:pt x="151" y="2429"/>
                    <a:pt x="164" y="2427"/>
                    <a:pt x="177" y="2421"/>
                  </a:cubicBezTo>
                  <a:cubicBezTo>
                    <a:pt x="339" y="2361"/>
                    <a:pt x="507" y="2332"/>
                    <a:pt x="674" y="2332"/>
                  </a:cubicBezTo>
                  <a:cubicBezTo>
                    <a:pt x="767" y="2332"/>
                    <a:pt x="860" y="2341"/>
                    <a:pt x="951" y="2358"/>
                  </a:cubicBezTo>
                  <a:cubicBezTo>
                    <a:pt x="1267" y="2453"/>
                    <a:pt x="1582" y="2595"/>
                    <a:pt x="1851" y="2785"/>
                  </a:cubicBezTo>
                  <a:cubicBezTo>
                    <a:pt x="2040" y="2911"/>
                    <a:pt x="2246" y="3021"/>
                    <a:pt x="2451" y="3116"/>
                  </a:cubicBezTo>
                  <a:cubicBezTo>
                    <a:pt x="2467" y="3132"/>
                    <a:pt x="2467" y="3132"/>
                    <a:pt x="2483" y="3132"/>
                  </a:cubicBezTo>
                  <a:cubicBezTo>
                    <a:pt x="2530" y="3132"/>
                    <a:pt x="2562" y="3100"/>
                    <a:pt x="2577" y="3069"/>
                  </a:cubicBezTo>
                  <a:cubicBezTo>
                    <a:pt x="2593" y="3021"/>
                    <a:pt x="2562" y="2958"/>
                    <a:pt x="2514" y="2942"/>
                  </a:cubicBezTo>
                  <a:cubicBezTo>
                    <a:pt x="2325" y="2848"/>
                    <a:pt x="2119" y="2737"/>
                    <a:pt x="1946" y="2627"/>
                  </a:cubicBezTo>
                  <a:cubicBezTo>
                    <a:pt x="1646" y="2405"/>
                    <a:pt x="1314" y="2263"/>
                    <a:pt x="982" y="2169"/>
                  </a:cubicBezTo>
                  <a:cubicBezTo>
                    <a:pt x="872" y="2153"/>
                    <a:pt x="761" y="2137"/>
                    <a:pt x="651" y="2137"/>
                  </a:cubicBezTo>
                  <a:cubicBezTo>
                    <a:pt x="1330" y="1632"/>
                    <a:pt x="1835" y="937"/>
                    <a:pt x="2088" y="131"/>
                  </a:cubicBezTo>
                  <a:cubicBezTo>
                    <a:pt x="2104" y="84"/>
                    <a:pt x="2072" y="21"/>
                    <a:pt x="2025" y="5"/>
                  </a:cubicBezTo>
                  <a:cubicBezTo>
                    <a:pt x="2013" y="2"/>
                    <a:pt x="2003" y="1"/>
                    <a:pt x="19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9" name="Google Shape;2160;p46">
              <a:extLst>
                <a:ext uri="{FF2B5EF4-FFF2-40B4-BE49-F238E27FC236}">
                  <a16:creationId xmlns:a16="http://schemas.microsoft.com/office/drawing/2014/main" id="{2BCCEAF9-906F-9DD2-C63F-6D8E762E9540}"/>
                </a:ext>
              </a:extLst>
            </p:cNvPr>
            <p:cNvSpPr/>
            <p:nvPr/>
          </p:nvSpPr>
          <p:spPr>
            <a:xfrm>
              <a:off x="6006077" y="3031958"/>
              <a:ext cx="55848" cy="91812"/>
            </a:xfrm>
            <a:custGeom>
              <a:avLst/>
              <a:gdLst/>
              <a:ahLst/>
              <a:cxnLst/>
              <a:rect l="l" t="t" r="r" b="b"/>
              <a:pathLst>
                <a:path w="1438" h="2364" extrusionOk="0">
                  <a:moveTo>
                    <a:pt x="1043" y="0"/>
                  </a:moveTo>
                  <a:cubicBezTo>
                    <a:pt x="1008" y="0"/>
                    <a:pt x="976" y="17"/>
                    <a:pt x="964" y="58"/>
                  </a:cubicBezTo>
                  <a:cubicBezTo>
                    <a:pt x="790" y="595"/>
                    <a:pt x="474" y="1069"/>
                    <a:pt x="48" y="1432"/>
                  </a:cubicBezTo>
                  <a:cubicBezTo>
                    <a:pt x="16" y="1448"/>
                    <a:pt x="1" y="1495"/>
                    <a:pt x="16" y="1527"/>
                  </a:cubicBezTo>
                  <a:cubicBezTo>
                    <a:pt x="16" y="1558"/>
                    <a:pt x="48" y="1590"/>
                    <a:pt x="80" y="1606"/>
                  </a:cubicBezTo>
                  <a:cubicBezTo>
                    <a:pt x="538" y="1732"/>
                    <a:pt x="932" y="1969"/>
                    <a:pt x="1248" y="2332"/>
                  </a:cubicBezTo>
                  <a:cubicBezTo>
                    <a:pt x="1264" y="2348"/>
                    <a:pt x="1296" y="2364"/>
                    <a:pt x="1327" y="2364"/>
                  </a:cubicBezTo>
                  <a:cubicBezTo>
                    <a:pt x="1343" y="2364"/>
                    <a:pt x="1375" y="2348"/>
                    <a:pt x="1390" y="2332"/>
                  </a:cubicBezTo>
                  <a:cubicBezTo>
                    <a:pt x="1438" y="2300"/>
                    <a:pt x="1438" y="2237"/>
                    <a:pt x="1390" y="2190"/>
                  </a:cubicBezTo>
                  <a:cubicBezTo>
                    <a:pt x="1106" y="1858"/>
                    <a:pt x="727" y="1606"/>
                    <a:pt x="316" y="1463"/>
                  </a:cubicBezTo>
                  <a:cubicBezTo>
                    <a:pt x="696" y="1084"/>
                    <a:pt x="980" y="626"/>
                    <a:pt x="1138" y="121"/>
                  </a:cubicBezTo>
                  <a:cubicBezTo>
                    <a:pt x="1168" y="51"/>
                    <a:pt x="1103"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0" name="Google Shape;2161;p46">
              <a:extLst>
                <a:ext uri="{FF2B5EF4-FFF2-40B4-BE49-F238E27FC236}">
                  <a16:creationId xmlns:a16="http://schemas.microsoft.com/office/drawing/2014/main" id="{48574AE5-C255-A721-D3A0-BE6C920E6EC2}"/>
                </a:ext>
              </a:extLst>
            </p:cNvPr>
            <p:cNvSpPr/>
            <p:nvPr/>
          </p:nvSpPr>
          <p:spPr>
            <a:xfrm>
              <a:off x="5936168" y="3035803"/>
              <a:ext cx="92045" cy="110065"/>
            </a:xfrm>
            <a:custGeom>
              <a:avLst/>
              <a:gdLst/>
              <a:ahLst/>
              <a:cxnLst/>
              <a:rect l="l" t="t" r="r" b="b"/>
              <a:pathLst>
                <a:path w="2370" h="2834" extrusionOk="0">
                  <a:moveTo>
                    <a:pt x="1732" y="0"/>
                  </a:moveTo>
                  <a:cubicBezTo>
                    <a:pt x="1693" y="0"/>
                    <a:pt x="1655" y="18"/>
                    <a:pt x="1643" y="54"/>
                  </a:cubicBezTo>
                  <a:cubicBezTo>
                    <a:pt x="1232" y="796"/>
                    <a:pt x="695" y="1475"/>
                    <a:pt x="79" y="2059"/>
                  </a:cubicBezTo>
                  <a:cubicBezTo>
                    <a:pt x="0" y="2122"/>
                    <a:pt x="48" y="2233"/>
                    <a:pt x="142" y="2233"/>
                  </a:cubicBezTo>
                  <a:cubicBezTo>
                    <a:pt x="869" y="2233"/>
                    <a:pt x="1580" y="2438"/>
                    <a:pt x="2195" y="2817"/>
                  </a:cubicBezTo>
                  <a:cubicBezTo>
                    <a:pt x="2211" y="2817"/>
                    <a:pt x="2227" y="2817"/>
                    <a:pt x="2259" y="2833"/>
                  </a:cubicBezTo>
                  <a:cubicBezTo>
                    <a:pt x="2290" y="2833"/>
                    <a:pt x="2322" y="2801"/>
                    <a:pt x="2338" y="2770"/>
                  </a:cubicBezTo>
                  <a:cubicBezTo>
                    <a:pt x="2369" y="2723"/>
                    <a:pt x="2353" y="2659"/>
                    <a:pt x="2306" y="2628"/>
                  </a:cubicBezTo>
                  <a:cubicBezTo>
                    <a:pt x="1722" y="2280"/>
                    <a:pt x="1074" y="2075"/>
                    <a:pt x="395" y="2043"/>
                  </a:cubicBezTo>
                  <a:cubicBezTo>
                    <a:pt x="948" y="1475"/>
                    <a:pt x="1422" y="843"/>
                    <a:pt x="1801" y="148"/>
                  </a:cubicBezTo>
                  <a:cubicBezTo>
                    <a:pt x="1832" y="101"/>
                    <a:pt x="1816" y="38"/>
                    <a:pt x="1769" y="6"/>
                  </a:cubicBezTo>
                  <a:cubicBezTo>
                    <a:pt x="1757" y="2"/>
                    <a:pt x="1744" y="0"/>
                    <a:pt x="1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1" name="Google Shape;2162;p46">
              <a:extLst>
                <a:ext uri="{FF2B5EF4-FFF2-40B4-BE49-F238E27FC236}">
                  <a16:creationId xmlns:a16="http://schemas.microsoft.com/office/drawing/2014/main" id="{D66AFE79-0A19-6446-96FF-415EBDFF6FFC}"/>
                </a:ext>
              </a:extLst>
            </p:cNvPr>
            <p:cNvSpPr/>
            <p:nvPr/>
          </p:nvSpPr>
          <p:spPr>
            <a:xfrm>
              <a:off x="5895077" y="3048775"/>
              <a:ext cx="74646" cy="109988"/>
            </a:xfrm>
            <a:custGeom>
              <a:avLst/>
              <a:gdLst/>
              <a:ahLst/>
              <a:cxnLst/>
              <a:rect l="l" t="t" r="r" b="b"/>
              <a:pathLst>
                <a:path w="1922" h="2832" extrusionOk="0">
                  <a:moveTo>
                    <a:pt x="1529" y="1"/>
                  </a:moveTo>
                  <a:cubicBezTo>
                    <a:pt x="1488" y="1"/>
                    <a:pt x="1451" y="42"/>
                    <a:pt x="1437" y="83"/>
                  </a:cubicBezTo>
                  <a:cubicBezTo>
                    <a:pt x="1232" y="951"/>
                    <a:pt x="742" y="1741"/>
                    <a:pt x="48" y="2310"/>
                  </a:cubicBezTo>
                  <a:cubicBezTo>
                    <a:pt x="16" y="2341"/>
                    <a:pt x="0" y="2389"/>
                    <a:pt x="32" y="2420"/>
                  </a:cubicBezTo>
                  <a:cubicBezTo>
                    <a:pt x="48" y="2467"/>
                    <a:pt x="79" y="2483"/>
                    <a:pt x="127" y="2483"/>
                  </a:cubicBezTo>
                  <a:cubicBezTo>
                    <a:pt x="187" y="2480"/>
                    <a:pt x="247" y="2478"/>
                    <a:pt x="307" y="2478"/>
                  </a:cubicBezTo>
                  <a:cubicBezTo>
                    <a:pt x="786" y="2478"/>
                    <a:pt x="1271" y="2589"/>
                    <a:pt x="1706" y="2799"/>
                  </a:cubicBezTo>
                  <a:cubicBezTo>
                    <a:pt x="1722" y="2815"/>
                    <a:pt x="1737" y="2815"/>
                    <a:pt x="1753" y="2815"/>
                  </a:cubicBezTo>
                  <a:lnTo>
                    <a:pt x="1753" y="2831"/>
                  </a:lnTo>
                  <a:cubicBezTo>
                    <a:pt x="1758" y="2831"/>
                    <a:pt x="1763" y="2832"/>
                    <a:pt x="1768" y="2832"/>
                  </a:cubicBezTo>
                  <a:cubicBezTo>
                    <a:pt x="1883" y="2832"/>
                    <a:pt x="1922" y="2656"/>
                    <a:pt x="1801" y="2625"/>
                  </a:cubicBezTo>
                  <a:cubicBezTo>
                    <a:pt x="1358" y="2420"/>
                    <a:pt x="869" y="2310"/>
                    <a:pt x="395" y="2278"/>
                  </a:cubicBezTo>
                  <a:cubicBezTo>
                    <a:pt x="1011" y="1694"/>
                    <a:pt x="1437" y="951"/>
                    <a:pt x="1627" y="130"/>
                  </a:cubicBezTo>
                  <a:cubicBezTo>
                    <a:pt x="1643" y="67"/>
                    <a:pt x="1611" y="20"/>
                    <a:pt x="1548" y="4"/>
                  </a:cubicBezTo>
                  <a:cubicBezTo>
                    <a:pt x="1542" y="2"/>
                    <a:pt x="1535" y="1"/>
                    <a:pt x="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2" name="Google Shape;2163;p46">
              <a:extLst>
                <a:ext uri="{FF2B5EF4-FFF2-40B4-BE49-F238E27FC236}">
                  <a16:creationId xmlns:a16="http://schemas.microsoft.com/office/drawing/2014/main" id="{BFF6EE22-B57E-97CC-1188-DB329459410A}"/>
                </a:ext>
              </a:extLst>
            </p:cNvPr>
            <p:cNvSpPr/>
            <p:nvPr/>
          </p:nvSpPr>
          <p:spPr>
            <a:xfrm>
              <a:off x="5862570" y="3081011"/>
              <a:ext cx="63810" cy="92433"/>
            </a:xfrm>
            <a:custGeom>
              <a:avLst/>
              <a:gdLst/>
              <a:ahLst/>
              <a:cxnLst/>
              <a:rect l="l" t="t" r="r" b="b"/>
              <a:pathLst>
                <a:path w="1643" h="2380" extrusionOk="0">
                  <a:moveTo>
                    <a:pt x="1358" y="1"/>
                  </a:moveTo>
                  <a:cubicBezTo>
                    <a:pt x="1317" y="1"/>
                    <a:pt x="1276" y="24"/>
                    <a:pt x="1264" y="74"/>
                  </a:cubicBezTo>
                  <a:cubicBezTo>
                    <a:pt x="1058" y="800"/>
                    <a:pt x="632" y="1448"/>
                    <a:pt x="63" y="1938"/>
                  </a:cubicBezTo>
                  <a:cubicBezTo>
                    <a:pt x="0" y="2001"/>
                    <a:pt x="32" y="2111"/>
                    <a:pt x="127" y="2111"/>
                  </a:cubicBezTo>
                  <a:cubicBezTo>
                    <a:pt x="569" y="2143"/>
                    <a:pt x="1027" y="2222"/>
                    <a:pt x="1453" y="2364"/>
                  </a:cubicBezTo>
                  <a:lnTo>
                    <a:pt x="1500" y="2380"/>
                  </a:lnTo>
                  <a:lnTo>
                    <a:pt x="1516" y="2380"/>
                  </a:lnTo>
                  <a:cubicBezTo>
                    <a:pt x="1564" y="2380"/>
                    <a:pt x="1611" y="2348"/>
                    <a:pt x="1627" y="2301"/>
                  </a:cubicBezTo>
                  <a:cubicBezTo>
                    <a:pt x="1643" y="2253"/>
                    <a:pt x="1611" y="2190"/>
                    <a:pt x="1548" y="2190"/>
                  </a:cubicBezTo>
                  <a:lnTo>
                    <a:pt x="1516" y="2174"/>
                  </a:lnTo>
                  <a:cubicBezTo>
                    <a:pt x="1137" y="2064"/>
                    <a:pt x="758" y="1969"/>
                    <a:pt x="379" y="1938"/>
                  </a:cubicBezTo>
                  <a:cubicBezTo>
                    <a:pt x="885" y="1432"/>
                    <a:pt x="1264" y="816"/>
                    <a:pt x="1453" y="137"/>
                  </a:cubicBezTo>
                  <a:cubicBezTo>
                    <a:pt x="1482" y="52"/>
                    <a:pt x="1419"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573" name="Imagen 2572">
            <a:extLst>
              <a:ext uri="{FF2B5EF4-FFF2-40B4-BE49-F238E27FC236}">
                <a16:creationId xmlns:a16="http://schemas.microsoft.com/office/drawing/2014/main" id="{8A3CB7FA-E6AD-53D0-2E18-6ED75CA76620}"/>
              </a:ext>
            </a:extLst>
          </p:cNvPr>
          <p:cNvPicPr>
            <a:picLocks noChangeAspect="1"/>
          </p:cNvPicPr>
          <p:nvPr/>
        </p:nvPicPr>
        <p:blipFill>
          <a:blip r:embed="rId5"/>
          <a:stretch>
            <a:fillRect/>
          </a:stretch>
        </p:blipFill>
        <p:spPr>
          <a:xfrm>
            <a:off x="6879270" y="293557"/>
            <a:ext cx="2006634" cy="709742"/>
          </a:xfrm>
          <a:prstGeom prst="rect">
            <a:avLst/>
          </a:prstGeom>
        </p:spPr>
      </p:pic>
    </p:spTree>
    <p:extLst>
      <p:ext uri="{BB962C8B-B14F-4D97-AF65-F5344CB8AC3E}">
        <p14:creationId xmlns:p14="http://schemas.microsoft.com/office/powerpoint/2010/main" val="270939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926D3-B650-F7D0-1973-A9D9849483B6}"/>
              </a:ext>
            </a:extLst>
          </p:cNvPr>
          <p:cNvSpPr>
            <a:spLocks noGrp="1"/>
          </p:cNvSpPr>
          <p:nvPr>
            <p:ph type="title"/>
          </p:nvPr>
        </p:nvSpPr>
        <p:spPr>
          <a:xfrm>
            <a:off x="621150" y="411275"/>
            <a:ext cx="7901700" cy="572700"/>
          </a:xfrm>
        </p:spPr>
        <p:txBody>
          <a:bodyPr/>
          <a:lstStyle/>
          <a:p>
            <a:r>
              <a:rPr lang="es-CO" dirty="0"/>
              <a:t>Redes Sociales</a:t>
            </a:r>
          </a:p>
        </p:txBody>
      </p:sp>
      <p:sp>
        <p:nvSpPr>
          <p:cNvPr id="3" name="CuadroTexto 2">
            <a:extLst>
              <a:ext uri="{FF2B5EF4-FFF2-40B4-BE49-F238E27FC236}">
                <a16:creationId xmlns:a16="http://schemas.microsoft.com/office/drawing/2014/main" id="{118FB301-55A6-C838-42E5-15F55FB7E147}"/>
              </a:ext>
            </a:extLst>
          </p:cNvPr>
          <p:cNvSpPr txBox="1"/>
          <p:nvPr/>
        </p:nvSpPr>
        <p:spPr>
          <a:xfrm>
            <a:off x="1442224" y="1427356"/>
            <a:ext cx="3813717" cy="307777"/>
          </a:xfrm>
          <a:prstGeom prst="rect">
            <a:avLst/>
          </a:prstGeom>
          <a:noFill/>
        </p:spPr>
        <p:txBody>
          <a:bodyPr wrap="square" rtlCol="0">
            <a:spAutoFit/>
          </a:bodyPr>
          <a:lstStyle/>
          <a:p>
            <a:r>
              <a:rPr lang="es-CO" b="1" dirty="0">
                <a:solidFill>
                  <a:schemeClr val="bg1">
                    <a:lumMod val="75000"/>
                  </a:schemeClr>
                </a:solidFill>
              </a:rPr>
              <a:t>Instituto Colombiano Agropecuario - ICA </a:t>
            </a:r>
          </a:p>
        </p:txBody>
      </p:sp>
      <p:sp>
        <p:nvSpPr>
          <p:cNvPr id="4" name="CuadroTexto 3">
            <a:extLst>
              <a:ext uri="{FF2B5EF4-FFF2-40B4-BE49-F238E27FC236}">
                <a16:creationId xmlns:a16="http://schemas.microsoft.com/office/drawing/2014/main" id="{4EB7E0EE-3F9C-3EC0-D756-349B40EA502E}"/>
              </a:ext>
            </a:extLst>
          </p:cNvPr>
          <p:cNvSpPr txBox="1"/>
          <p:nvPr/>
        </p:nvSpPr>
        <p:spPr>
          <a:xfrm>
            <a:off x="1463460" y="2091191"/>
            <a:ext cx="3813717" cy="307777"/>
          </a:xfrm>
          <a:prstGeom prst="rect">
            <a:avLst/>
          </a:prstGeom>
          <a:noFill/>
        </p:spPr>
        <p:txBody>
          <a:bodyPr wrap="square" rtlCol="0">
            <a:spAutoFit/>
          </a:bodyPr>
          <a:lstStyle/>
          <a:p>
            <a:r>
              <a:rPr lang="es-CO" b="1" dirty="0">
                <a:solidFill>
                  <a:schemeClr val="bg1">
                    <a:lumMod val="75000"/>
                  </a:schemeClr>
                </a:solidFill>
              </a:rPr>
              <a:t>ICA – Instituto Colombiano Agropecuario</a:t>
            </a:r>
          </a:p>
        </p:txBody>
      </p:sp>
      <p:sp>
        <p:nvSpPr>
          <p:cNvPr id="6" name="CuadroTexto 5">
            <a:extLst>
              <a:ext uri="{FF2B5EF4-FFF2-40B4-BE49-F238E27FC236}">
                <a16:creationId xmlns:a16="http://schemas.microsoft.com/office/drawing/2014/main" id="{4EB7E0EE-3F9C-3EC0-D756-349B40EA502E}"/>
              </a:ext>
            </a:extLst>
          </p:cNvPr>
          <p:cNvSpPr txBox="1"/>
          <p:nvPr/>
        </p:nvSpPr>
        <p:spPr>
          <a:xfrm>
            <a:off x="1463460" y="2837264"/>
            <a:ext cx="3813717" cy="307777"/>
          </a:xfrm>
          <a:prstGeom prst="rect">
            <a:avLst/>
          </a:prstGeom>
          <a:noFill/>
        </p:spPr>
        <p:txBody>
          <a:bodyPr wrap="square" rtlCol="0">
            <a:spAutoFit/>
          </a:bodyPr>
          <a:lstStyle/>
          <a:p>
            <a:r>
              <a:rPr lang="es-CO" b="1" dirty="0">
                <a:solidFill>
                  <a:schemeClr val="bg1">
                    <a:lumMod val="75000"/>
                  </a:schemeClr>
                </a:solidFill>
              </a:rPr>
              <a:t>@ICACOLOMBIA</a:t>
            </a:r>
          </a:p>
        </p:txBody>
      </p:sp>
      <p:sp>
        <p:nvSpPr>
          <p:cNvPr id="7" name="CuadroTexto 6">
            <a:extLst>
              <a:ext uri="{FF2B5EF4-FFF2-40B4-BE49-F238E27FC236}">
                <a16:creationId xmlns:a16="http://schemas.microsoft.com/office/drawing/2014/main" id="{52DA8CB8-816A-B514-CB72-3A1125BAEEE1}"/>
              </a:ext>
            </a:extLst>
          </p:cNvPr>
          <p:cNvSpPr txBox="1"/>
          <p:nvPr/>
        </p:nvSpPr>
        <p:spPr>
          <a:xfrm>
            <a:off x="1476374" y="3505551"/>
            <a:ext cx="3813717" cy="307777"/>
          </a:xfrm>
          <a:prstGeom prst="rect">
            <a:avLst/>
          </a:prstGeom>
          <a:noFill/>
        </p:spPr>
        <p:txBody>
          <a:bodyPr wrap="square" rtlCol="0">
            <a:spAutoFit/>
          </a:bodyPr>
          <a:lstStyle/>
          <a:p>
            <a:r>
              <a:rPr lang="es-CO" b="1" dirty="0">
                <a:solidFill>
                  <a:schemeClr val="bg1">
                    <a:lumMod val="75000"/>
                  </a:schemeClr>
                </a:solidFill>
              </a:rPr>
              <a:t>@icacolombia</a:t>
            </a:r>
          </a:p>
        </p:txBody>
      </p:sp>
      <p:sp>
        <p:nvSpPr>
          <p:cNvPr id="32" name="CuadroTexto 31">
            <a:extLst>
              <a:ext uri="{FF2B5EF4-FFF2-40B4-BE49-F238E27FC236}">
                <a16:creationId xmlns:a16="http://schemas.microsoft.com/office/drawing/2014/main" id="{2E3313FD-0D8B-73E9-EE21-A5C2288B56CB}"/>
              </a:ext>
            </a:extLst>
          </p:cNvPr>
          <p:cNvSpPr txBox="1"/>
          <p:nvPr/>
        </p:nvSpPr>
        <p:spPr>
          <a:xfrm>
            <a:off x="1497252" y="4126377"/>
            <a:ext cx="3813717" cy="307777"/>
          </a:xfrm>
          <a:prstGeom prst="rect">
            <a:avLst/>
          </a:prstGeom>
          <a:noFill/>
        </p:spPr>
        <p:txBody>
          <a:bodyPr wrap="square" rtlCol="0">
            <a:spAutoFit/>
          </a:bodyPr>
          <a:lstStyle/>
          <a:p>
            <a:r>
              <a:rPr lang="es-CO" b="1" dirty="0">
                <a:solidFill>
                  <a:schemeClr val="bg1">
                    <a:lumMod val="75000"/>
                  </a:schemeClr>
                </a:solidFill>
              </a:rPr>
              <a:t>@icacolombia</a:t>
            </a:r>
          </a:p>
        </p:txBody>
      </p:sp>
      <p:pic>
        <p:nvPicPr>
          <p:cNvPr id="10" name="Imagen 9">
            <a:extLst>
              <a:ext uri="{FF2B5EF4-FFF2-40B4-BE49-F238E27FC236}">
                <a16:creationId xmlns:a16="http://schemas.microsoft.com/office/drawing/2014/main" id="{CC7AE1C8-2B8F-23E9-85E4-762F5AAB8E05}"/>
              </a:ext>
            </a:extLst>
          </p:cNvPr>
          <p:cNvPicPr>
            <a:picLocks noChangeAspect="1"/>
          </p:cNvPicPr>
          <p:nvPr/>
        </p:nvPicPr>
        <p:blipFill>
          <a:blip r:embed="rId2"/>
          <a:stretch>
            <a:fillRect/>
          </a:stretch>
        </p:blipFill>
        <p:spPr>
          <a:xfrm>
            <a:off x="6776031" y="406997"/>
            <a:ext cx="2006634" cy="709742"/>
          </a:xfrm>
          <a:prstGeom prst="rect">
            <a:avLst/>
          </a:prstGeom>
        </p:spPr>
      </p:pic>
      <p:pic>
        <p:nvPicPr>
          <p:cNvPr id="22" name="Google Shape;2153;p62">
            <a:extLst>
              <a:ext uri="{FF2B5EF4-FFF2-40B4-BE49-F238E27FC236}">
                <a16:creationId xmlns:a16="http://schemas.microsoft.com/office/drawing/2014/main" id="{22BE43A2-C5BE-F426-4876-849206DCFA83}"/>
              </a:ext>
            </a:extLst>
          </p:cNvPr>
          <p:cNvPicPr preferRelativeResize="0"/>
          <p:nvPr/>
        </p:nvPicPr>
        <p:blipFill rotWithShape="1">
          <a:blip r:embed="rId3">
            <a:alphaModFix/>
          </a:blip>
          <a:srcRect l="4744" t="29319" r="4708" b="25308"/>
          <a:stretch/>
        </p:blipFill>
        <p:spPr>
          <a:xfrm rot="1758016" flipH="1">
            <a:off x="5253941" y="2288720"/>
            <a:ext cx="1820900" cy="942874"/>
          </a:xfrm>
          <a:prstGeom prst="rect">
            <a:avLst/>
          </a:prstGeom>
          <a:noFill/>
          <a:ln>
            <a:noFill/>
          </a:ln>
        </p:spPr>
      </p:pic>
      <p:pic>
        <p:nvPicPr>
          <p:cNvPr id="23" name="Google Shape;2158;p62">
            <a:extLst>
              <a:ext uri="{FF2B5EF4-FFF2-40B4-BE49-F238E27FC236}">
                <a16:creationId xmlns:a16="http://schemas.microsoft.com/office/drawing/2014/main" id="{FA472A9F-FDBB-BF3F-7CD0-8B53764EF688}"/>
              </a:ext>
            </a:extLst>
          </p:cNvPr>
          <p:cNvPicPr preferRelativeResize="0"/>
          <p:nvPr/>
        </p:nvPicPr>
        <p:blipFill rotWithShape="1">
          <a:blip r:embed="rId4">
            <a:alphaModFix/>
          </a:blip>
          <a:srcRect l="7097" t="15218" b="19715"/>
          <a:stretch/>
        </p:blipFill>
        <p:spPr>
          <a:xfrm flipH="1">
            <a:off x="5109415" y="3577057"/>
            <a:ext cx="1384576" cy="1002082"/>
          </a:xfrm>
          <a:prstGeom prst="rect">
            <a:avLst/>
          </a:prstGeom>
          <a:noFill/>
          <a:ln>
            <a:noFill/>
          </a:ln>
        </p:spPr>
      </p:pic>
      <p:pic>
        <p:nvPicPr>
          <p:cNvPr id="24" name="Google Shape;1945;p57">
            <a:extLst>
              <a:ext uri="{FF2B5EF4-FFF2-40B4-BE49-F238E27FC236}">
                <a16:creationId xmlns:a16="http://schemas.microsoft.com/office/drawing/2014/main" id="{E88A179E-983C-40DE-7BDC-0E6A3E7649AD}"/>
              </a:ext>
            </a:extLst>
          </p:cNvPr>
          <p:cNvPicPr preferRelativeResize="0"/>
          <p:nvPr/>
        </p:nvPicPr>
        <p:blipFill rotWithShape="1">
          <a:blip r:embed="rId5">
            <a:alphaModFix/>
          </a:blip>
          <a:srcRect l="21747" t="2200" r="19109" b="15379"/>
          <a:stretch/>
        </p:blipFill>
        <p:spPr>
          <a:xfrm rot="2048955">
            <a:off x="7037435" y="2490591"/>
            <a:ext cx="1447776" cy="2084800"/>
          </a:xfrm>
          <a:prstGeom prst="rect">
            <a:avLst/>
          </a:prstGeom>
          <a:noFill/>
          <a:ln>
            <a:noFill/>
          </a:ln>
        </p:spPr>
      </p:pic>
      <p:pic>
        <p:nvPicPr>
          <p:cNvPr id="1031" name="Google Shape;1897;p56">
            <a:extLst>
              <a:ext uri="{FF2B5EF4-FFF2-40B4-BE49-F238E27FC236}">
                <a16:creationId xmlns:a16="http://schemas.microsoft.com/office/drawing/2014/main" id="{8DFB30A9-F25F-4546-D558-ACCEA264E896}"/>
              </a:ext>
            </a:extLst>
          </p:cNvPr>
          <p:cNvPicPr preferRelativeResize="0"/>
          <p:nvPr/>
        </p:nvPicPr>
        <p:blipFill rotWithShape="1">
          <a:blip r:embed="rId6">
            <a:alphaModFix/>
          </a:blip>
          <a:srcRect t="9255" b="20736"/>
          <a:stretch/>
        </p:blipFill>
        <p:spPr>
          <a:xfrm>
            <a:off x="6776031" y="1532651"/>
            <a:ext cx="1481614" cy="1071825"/>
          </a:xfrm>
          <a:prstGeom prst="rect">
            <a:avLst/>
          </a:prstGeom>
          <a:noFill/>
          <a:ln>
            <a:noFill/>
          </a:ln>
        </p:spPr>
      </p:pic>
      <p:pic>
        <p:nvPicPr>
          <p:cNvPr id="9" name="Imagen 8" descr="Icono&#10;&#10;Descripción generada automáticamente">
            <a:extLst>
              <a:ext uri="{FF2B5EF4-FFF2-40B4-BE49-F238E27FC236}">
                <a16:creationId xmlns:a16="http://schemas.microsoft.com/office/drawing/2014/main" id="{8DFEE7ED-51FB-3F12-EBE2-1A2F1EBD9AEF}"/>
              </a:ext>
            </a:extLst>
          </p:cNvPr>
          <p:cNvPicPr>
            <a:picLocks noChangeAspect="1"/>
          </p:cNvPicPr>
          <p:nvPr/>
        </p:nvPicPr>
        <p:blipFill>
          <a:blip r:embed="rId7"/>
          <a:stretch>
            <a:fillRect/>
          </a:stretch>
        </p:blipFill>
        <p:spPr>
          <a:xfrm>
            <a:off x="593626" y="3232542"/>
            <a:ext cx="772295" cy="772295"/>
          </a:xfrm>
          <a:prstGeom prst="rect">
            <a:avLst/>
          </a:prstGeom>
        </p:spPr>
      </p:pic>
      <p:pic>
        <p:nvPicPr>
          <p:cNvPr id="11" name="Picture 12" descr="Facebook logo png download free png images">
            <a:extLst>
              <a:ext uri="{FF2B5EF4-FFF2-40B4-BE49-F238E27FC236}">
                <a16:creationId xmlns:a16="http://schemas.microsoft.com/office/drawing/2014/main" id="{C2462767-77A8-863A-F216-E02855EBC6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91" y="1177854"/>
            <a:ext cx="869825" cy="869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linkedin logo png, linkedin logo transparente png, linkedin ...">
            <a:extLst>
              <a:ext uri="{FF2B5EF4-FFF2-40B4-BE49-F238E27FC236}">
                <a16:creationId xmlns:a16="http://schemas.microsoft.com/office/drawing/2014/main" id="{56D74CAE-D106-1E34-854E-0BE3A8C7C1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550" y="1955909"/>
            <a:ext cx="634956" cy="6349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witter x nuevo logotipo x redondeado - Iconos Social Media ...">
            <a:extLst>
              <a:ext uri="{FF2B5EF4-FFF2-40B4-BE49-F238E27FC236}">
                <a16:creationId xmlns:a16="http://schemas.microsoft.com/office/drawing/2014/main" id="{8B01C4EC-A369-5668-E68C-A1E98009B3F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604977" y="2674904"/>
            <a:ext cx="760944" cy="5576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ktok Logo PNG para descargar gratis">
            <a:extLst>
              <a:ext uri="{FF2B5EF4-FFF2-40B4-BE49-F238E27FC236}">
                <a16:creationId xmlns:a16="http://schemas.microsoft.com/office/drawing/2014/main" id="{F2194AD4-71AA-5D68-C77D-89E53CF664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4977" y="3886496"/>
            <a:ext cx="772295" cy="77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2211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879495B-9BE5-CE31-8632-C2A5C53DAB23}"/>
              </a:ext>
            </a:extLst>
          </p:cNvPr>
          <p:cNvPicPr>
            <a:picLocks noChangeAspect="1"/>
          </p:cNvPicPr>
          <p:nvPr/>
        </p:nvPicPr>
        <p:blipFill>
          <a:blip r:embed="rId2"/>
          <a:stretch>
            <a:fillRect/>
          </a:stretch>
        </p:blipFill>
        <p:spPr>
          <a:xfrm>
            <a:off x="0" y="0"/>
            <a:ext cx="1225402" cy="2316681"/>
          </a:xfrm>
          <a:prstGeom prst="rect">
            <a:avLst/>
          </a:prstGeom>
        </p:spPr>
      </p:pic>
      <p:pic>
        <p:nvPicPr>
          <p:cNvPr id="7" name="Imagen 6">
            <a:extLst>
              <a:ext uri="{FF2B5EF4-FFF2-40B4-BE49-F238E27FC236}">
                <a16:creationId xmlns:a16="http://schemas.microsoft.com/office/drawing/2014/main" id="{30E782EB-B023-E64D-6154-656BAD06EBC0}"/>
              </a:ext>
            </a:extLst>
          </p:cNvPr>
          <p:cNvPicPr>
            <a:picLocks noChangeAspect="1"/>
          </p:cNvPicPr>
          <p:nvPr/>
        </p:nvPicPr>
        <p:blipFill>
          <a:blip r:embed="rId3"/>
          <a:stretch>
            <a:fillRect/>
          </a:stretch>
        </p:blipFill>
        <p:spPr>
          <a:xfrm>
            <a:off x="-1" y="2316681"/>
            <a:ext cx="1225401" cy="1438196"/>
          </a:xfrm>
          <a:prstGeom prst="rect">
            <a:avLst/>
          </a:prstGeom>
        </p:spPr>
      </p:pic>
      <p:pic>
        <p:nvPicPr>
          <p:cNvPr id="8" name="Imagen 7">
            <a:extLst>
              <a:ext uri="{FF2B5EF4-FFF2-40B4-BE49-F238E27FC236}">
                <a16:creationId xmlns:a16="http://schemas.microsoft.com/office/drawing/2014/main" id="{24FD085B-0D4D-5F96-C683-F47230CBA130}"/>
              </a:ext>
            </a:extLst>
          </p:cNvPr>
          <p:cNvPicPr>
            <a:picLocks noChangeAspect="1"/>
          </p:cNvPicPr>
          <p:nvPr/>
        </p:nvPicPr>
        <p:blipFill>
          <a:blip r:embed="rId4"/>
          <a:stretch>
            <a:fillRect/>
          </a:stretch>
        </p:blipFill>
        <p:spPr>
          <a:xfrm>
            <a:off x="0" y="3683167"/>
            <a:ext cx="1225400" cy="1460333"/>
          </a:xfrm>
          <a:prstGeom prst="rect">
            <a:avLst/>
          </a:prstGeom>
        </p:spPr>
      </p:pic>
      <p:sp>
        <p:nvSpPr>
          <p:cNvPr id="9" name="Título 2">
            <a:extLst>
              <a:ext uri="{FF2B5EF4-FFF2-40B4-BE49-F238E27FC236}">
                <a16:creationId xmlns:a16="http://schemas.microsoft.com/office/drawing/2014/main" id="{3CBF8DE4-63CD-2FF3-9D70-F3791A8906F3}"/>
              </a:ext>
            </a:extLst>
          </p:cNvPr>
          <p:cNvSpPr>
            <a:spLocks noGrp="1"/>
          </p:cNvSpPr>
          <p:nvPr>
            <p:ph type="title"/>
          </p:nvPr>
        </p:nvSpPr>
        <p:spPr>
          <a:xfrm>
            <a:off x="323317" y="855012"/>
            <a:ext cx="5493775" cy="472434"/>
          </a:xfrm>
        </p:spPr>
        <p:txBody>
          <a:bodyPr/>
          <a:lstStyle/>
          <a:p>
            <a:pPr algn="ctr"/>
            <a:r>
              <a:rPr lang="es-CO" sz="2800" dirty="0">
                <a:solidFill>
                  <a:schemeClr val="tx1"/>
                </a:solidFill>
              </a:rPr>
              <a:t>SIEMBRA</a:t>
            </a:r>
          </a:p>
        </p:txBody>
      </p:sp>
      <p:pic>
        <p:nvPicPr>
          <p:cNvPr id="10" name="Imagen 9">
            <a:extLst>
              <a:ext uri="{FF2B5EF4-FFF2-40B4-BE49-F238E27FC236}">
                <a16:creationId xmlns:a16="http://schemas.microsoft.com/office/drawing/2014/main" id="{377D2ADD-4706-994C-3CD9-4EA86F1C7E9F}"/>
              </a:ext>
            </a:extLst>
          </p:cNvPr>
          <p:cNvPicPr>
            <a:picLocks noChangeAspect="1"/>
          </p:cNvPicPr>
          <p:nvPr/>
        </p:nvPicPr>
        <p:blipFill>
          <a:blip r:embed="rId5"/>
          <a:stretch>
            <a:fillRect/>
          </a:stretch>
        </p:blipFill>
        <p:spPr>
          <a:xfrm>
            <a:off x="1339889" y="1569875"/>
            <a:ext cx="3576427" cy="1870862"/>
          </a:xfrm>
          <a:prstGeom prst="rect">
            <a:avLst/>
          </a:prstGeom>
        </p:spPr>
      </p:pic>
      <p:sp>
        <p:nvSpPr>
          <p:cNvPr id="11" name="CuadroTexto 10">
            <a:extLst>
              <a:ext uri="{FF2B5EF4-FFF2-40B4-BE49-F238E27FC236}">
                <a16:creationId xmlns:a16="http://schemas.microsoft.com/office/drawing/2014/main" id="{737F7BAF-8794-811A-7E3C-53C95593C7C0}"/>
              </a:ext>
            </a:extLst>
          </p:cNvPr>
          <p:cNvSpPr txBox="1"/>
          <p:nvPr/>
        </p:nvSpPr>
        <p:spPr>
          <a:xfrm>
            <a:off x="5442766" y="1535588"/>
            <a:ext cx="3434004" cy="400110"/>
          </a:xfrm>
          <a:prstGeom prst="rect">
            <a:avLst/>
          </a:prstGeom>
          <a:noFill/>
        </p:spPr>
        <p:txBody>
          <a:bodyPr wrap="square">
            <a:spAutoFit/>
          </a:bodyPr>
          <a:lstStyle/>
          <a:p>
            <a:pPr marL="0" indent="0" algn="ctr">
              <a:buFont typeface="Roboto"/>
              <a:buNone/>
            </a:pPr>
            <a:r>
              <a:rPr lang="es-ES" sz="2000" b="1" dirty="0">
                <a:solidFill>
                  <a:schemeClr val="accent5"/>
                </a:solidFill>
                <a:latin typeface="Roboto Slab" pitchFamily="2" charset="0"/>
                <a:ea typeface="Roboto Slab" pitchFamily="2" charset="0"/>
                <a:cs typeface="Roboto Slab" pitchFamily="2" charset="0"/>
              </a:rPr>
              <a:t>Objetivo del Programa</a:t>
            </a:r>
          </a:p>
        </p:txBody>
      </p:sp>
      <p:sp>
        <p:nvSpPr>
          <p:cNvPr id="12" name="CuadroTexto 11">
            <a:extLst>
              <a:ext uri="{FF2B5EF4-FFF2-40B4-BE49-F238E27FC236}">
                <a16:creationId xmlns:a16="http://schemas.microsoft.com/office/drawing/2014/main" id="{93491E3A-58A7-A797-7BCE-42D48A471523}"/>
              </a:ext>
            </a:extLst>
          </p:cNvPr>
          <p:cNvSpPr txBox="1"/>
          <p:nvPr/>
        </p:nvSpPr>
        <p:spPr>
          <a:xfrm>
            <a:off x="5315647" y="2047718"/>
            <a:ext cx="3688243" cy="2862322"/>
          </a:xfrm>
          <a:prstGeom prst="rect">
            <a:avLst/>
          </a:prstGeom>
          <a:noFill/>
        </p:spPr>
        <p:txBody>
          <a:bodyPr wrap="square" rtlCol="0">
            <a:spAutoFit/>
          </a:bodyPr>
          <a:lstStyle/>
          <a:p>
            <a:pPr algn="just"/>
            <a:r>
              <a:rPr lang="es-ES" sz="1200" b="1" dirty="0">
                <a:solidFill>
                  <a:schemeClr val="tx1"/>
                </a:solidFill>
                <a:latin typeface="Roboto Slab" pitchFamily="2" charset="0"/>
                <a:ea typeface="Roboto Slab" pitchFamily="2" charset="0"/>
                <a:cs typeface="Roboto Slab" pitchFamily="2" charset="0"/>
              </a:rPr>
              <a:t>Plataforma pública de información en Ciencia, Tecnología e Innovación (CTI), que apoya la gestión del conocimiento por medio de la recopilación, gestión, análisis, divulgación y seguimiento de la información de los proyectos, resultados, avances y oferta tecnológica originada en el Sistema Nacional de Innovación Agropecuaria (SNIA), soporte a los procesos de innovación y la toma de decisiones. Esta plataforma pone a disposición del sector información relacionada con proyectos, recurso humano, grupos de investigación, demandas de la Agenda Nacional de I+D+i, entre otros, como insumo para la orientación y toma de decisiones de los actores.</a:t>
            </a:r>
            <a:endParaRPr lang="es-CO" sz="1200" b="1" dirty="0">
              <a:solidFill>
                <a:schemeClr val="tx1"/>
              </a:solidFill>
              <a:latin typeface="Roboto Slab" pitchFamily="2" charset="0"/>
              <a:ea typeface="Roboto Slab" pitchFamily="2" charset="0"/>
              <a:cs typeface="Roboto Slab" pitchFamily="2" charset="0"/>
            </a:endParaRPr>
          </a:p>
        </p:txBody>
      </p:sp>
      <p:pic>
        <p:nvPicPr>
          <p:cNvPr id="13" name="Imagen 12">
            <a:extLst>
              <a:ext uri="{FF2B5EF4-FFF2-40B4-BE49-F238E27FC236}">
                <a16:creationId xmlns:a16="http://schemas.microsoft.com/office/drawing/2014/main" id="{04706853-80B5-11AC-E929-95EDF3DA3029}"/>
              </a:ext>
            </a:extLst>
          </p:cNvPr>
          <p:cNvPicPr>
            <a:picLocks noChangeAspect="1"/>
          </p:cNvPicPr>
          <p:nvPr/>
        </p:nvPicPr>
        <p:blipFill>
          <a:blip r:embed="rId6"/>
          <a:stretch>
            <a:fillRect/>
          </a:stretch>
        </p:blipFill>
        <p:spPr>
          <a:xfrm rot="13012895">
            <a:off x="8063805" y="636493"/>
            <a:ext cx="1043826" cy="909472"/>
          </a:xfrm>
          <a:prstGeom prst="rect">
            <a:avLst/>
          </a:prstGeom>
        </p:spPr>
      </p:pic>
      <p:pic>
        <p:nvPicPr>
          <p:cNvPr id="81" name="Imagen 80">
            <a:extLst>
              <a:ext uri="{FF2B5EF4-FFF2-40B4-BE49-F238E27FC236}">
                <a16:creationId xmlns:a16="http://schemas.microsoft.com/office/drawing/2014/main" id="{9E685401-B98D-E8BF-CEA0-788EB0E8C4EC}"/>
              </a:ext>
            </a:extLst>
          </p:cNvPr>
          <p:cNvPicPr>
            <a:picLocks noChangeAspect="1"/>
          </p:cNvPicPr>
          <p:nvPr/>
        </p:nvPicPr>
        <p:blipFill>
          <a:blip r:embed="rId7"/>
          <a:stretch>
            <a:fillRect/>
          </a:stretch>
        </p:blipFill>
        <p:spPr>
          <a:xfrm>
            <a:off x="1997907" y="3985029"/>
            <a:ext cx="2260390" cy="925011"/>
          </a:xfrm>
          <a:prstGeom prst="rect">
            <a:avLst/>
          </a:prstGeom>
        </p:spPr>
      </p:pic>
    </p:spTree>
    <p:extLst>
      <p:ext uri="{BB962C8B-B14F-4D97-AF65-F5344CB8AC3E}">
        <p14:creationId xmlns:p14="http://schemas.microsoft.com/office/powerpoint/2010/main" val="3223050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a:extLst>
              <a:ext uri="{FF2B5EF4-FFF2-40B4-BE49-F238E27FC236}">
                <a16:creationId xmlns:a16="http://schemas.microsoft.com/office/drawing/2014/main" id="{3642A29C-D96C-9DEA-B802-599B7CA74BFE}"/>
              </a:ext>
            </a:extLst>
          </p:cNvPr>
          <p:cNvPicPr>
            <a:picLocks noChangeAspect="1"/>
          </p:cNvPicPr>
          <p:nvPr/>
        </p:nvPicPr>
        <p:blipFill>
          <a:blip r:embed="rId2"/>
          <a:stretch>
            <a:fillRect/>
          </a:stretch>
        </p:blipFill>
        <p:spPr>
          <a:xfrm>
            <a:off x="0" y="4436303"/>
            <a:ext cx="5462489" cy="707197"/>
          </a:xfrm>
          <a:prstGeom prst="rect">
            <a:avLst/>
          </a:prstGeom>
        </p:spPr>
      </p:pic>
      <p:pic>
        <p:nvPicPr>
          <p:cNvPr id="52" name="Imagen 51">
            <a:extLst>
              <a:ext uri="{FF2B5EF4-FFF2-40B4-BE49-F238E27FC236}">
                <a16:creationId xmlns:a16="http://schemas.microsoft.com/office/drawing/2014/main" id="{AC60513A-55FA-48BD-9F08-99FA6EF5FE6C}"/>
              </a:ext>
            </a:extLst>
          </p:cNvPr>
          <p:cNvPicPr>
            <a:picLocks noChangeAspect="1"/>
          </p:cNvPicPr>
          <p:nvPr/>
        </p:nvPicPr>
        <p:blipFill>
          <a:blip r:embed="rId3"/>
          <a:stretch>
            <a:fillRect/>
          </a:stretch>
        </p:blipFill>
        <p:spPr>
          <a:xfrm>
            <a:off x="5462489" y="4436302"/>
            <a:ext cx="3681511" cy="707197"/>
          </a:xfrm>
          <a:prstGeom prst="rect">
            <a:avLst/>
          </a:prstGeom>
        </p:spPr>
      </p:pic>
      <p:pic>
        <p:nvPicPr>
          <p:cNvPr id="53" name="Imagen 52">
            <a:extLst>
              <a:ext uri="{FF2B5EF4-FFF2-40B4-BE49-F238E27FC236}">
                <a16:creationId xmlns:a16="http://schemas.microsoft.com/office/drawing/2014/main" id="{3E76F1BD-99E3-035F-BFB4-0FA41201C847}"/>
              </a:ext>
            </a:extLst>
          </p:cNvPr>
          <p:cNvPicPr>
            <a:picLocks noChangeAspect="1"/>
          </p:cNvPicPr>
          <p:nvPr/>
        </p:nvPicPr>
        <p:blipFill>
          <a:blip r:embed="rId4"/>
          <a:stretch>
            <a:fillRect/>
          </a:stretch>
        </p:blipFill>
        <p:spPr>
          <a:xfrm>
            <a:off x="5684297" y="4498337"/>
            <a:ext cx="508365" cy="583125"/>
          </a:xfrm>
          <a:prstGeom prst="rect">
            <a:avLst/>
          </a:prstGeom>
        </p:spPr>
      </p:pic>
      <p:pic>
        <p:nvPicPr>
          <p:cNvPr id="54" name="Imagen 53">
            <a:extLst>
              <a:ext uri="{FF2B5EF4-FFF2-40B4-BE49-F238E27FC236}">
                <a16:creationId xmlns:a16="http://schemas.microsoft.com/office/drawing/2014/main" id="{5976786F-D367-2D49-CA9D-FC8862B6B3E2}"/>
              </a:ext>
            </a:extLst>
          </p:cNvPr>
          <p:cNvPicPr>
            <a:picLocks noChangeAspect="1"/>
          </p:cNvPicPr>
          <p:nvPr/>
        </p:nvPicPr>
        <p:blipFill>
          <a:blip r:embed="rId5"/>
          <a:stretch>
            <a:fillRect/>
          </a:stretch>
        </p:blipFill>
        <p:spPr>
          <a:xfrm>
            <a:off x="6558975" y="4493311"/>
            <a:ext cx="431761" cy="546203"/>
          </a:xfrm>
          <a:prstGeom prst="rect">
            <a:avLst/>
          </a:prstGeom>
        </p:spPr>
      </p:pic>
      <p:pic>
        <p:nvPicPr>
          <p:cNvPr id="55" name="Imagen 54">
            <a:extLst>
              <a:ext uri="{FF2B5EF4-FFF2-40B4-BE49-F238E27FC236}">
                <a16:creationId xmlns:a16="http://schemas.microsoft.com/office/drawing/2014/main" id="{28B762DB-D48C-62FE-BAC0-019FDF4FAE33}"/>
              </a:ext>
            </a:extLst>
          </p:cNvPr>
          <p:cNvPicPr>
            <a:picLocks noChangeAspect="1"/>
          </p:cNvPicPr>
          <p:nvPr/>
        </p:nvPicPr>
        <p:blipFill>
          <a:blip r:embed="rId6"/>
          <a:stretch>
            <a:fillRect/>
          </a:stretch>
        </p:blipFill>
        <p:spPr>
          <a:xfrm>
            <a:off x="7217151" y="4493311"/>
            <a:ext cx="857418" cy="595149"/>
          </a:xfrm>
          <a:prstGeom prst="rect">
            <a:avLst/>
          </a:prstGeom>
        </p:spPr>
      </p:pic>
      <p:pic>
        <p:nvPicPr>
          <p:cNvPr id="56" name="Imagen 55">
            <a:extLst>
              <a:ext uri="{FF2B5EF4-FFF2-40B4-BE49-F238E27FC236}">
                <a16:creationId xmlns:a16="http://schemas.microsoft.com/office/drawing/2014/main" id="{45D14938-00A9-656E-8042-F1D16B1E4E33}"/>
              </a:ext>
            </a:extLst>
          </p:cNvPr>
          <p:cNvPicPr>
            <a:picLocks noChangeAspect="1"/>
          </p:cNvPicPr>
          <p:nvPr/>
        </p:nvPicPr>
        <p:blipFill>
          <a:blip r:embed="rId7"/>
          <a:stretch>
            <a:fillRect/>
          </a:stretch>
        </p:blipFill>
        <p:spPr>
          <a:xfrm>
            <a:off x="8376033" y="4474288"/>
            <a:ext cx="435202" cy="595149"/>
          </a:xfrm>
          <a:prstGeom prst="rect">
            <a:avLst/>
          </a:prstGeom>
        </p:spPr>
      </p:pic>
      <p:pic>
        <p:nvPicPr>
          <p:cNvPr id="57" name="Imagen 56">
            <a:extLst>
              <a:ext uri="{FF2B5EF4-FFF2-40B4-BE49-F238E27FC236}">
                <a16:creationId xmlns:a16="http://schemas.microsoft.com/office/drawing/2014/main" id="{49BA51AF-1339-D0CD-D09B-8212E9BD1247}"/>
              </a:ext>
            </a:extLst>
          </p:cNvPr>
          <p:cNvPicPr>
            <a:picLocks noChangeAspect="1"/>
          </p:cNvPicPr>
          <p:nvPr/>
        </p:nvPicPr>
        <p:blipFill>
          <a:blip r:embed="rId8"/>
          <a:stretch>
            <a:fillRect/>
          </a:stretch>
        </p:blipFill>
        <p:spPr>
          <a:xfrm>
            <a:off x="6990736" y="164143"/>
            <a:ext cx="1907221" cy="995921"/>
          </a:xfrm>
          <a:prstGeom prst="rect">
            <a:avLst/>
          </a:prstGeom>
        </p:spPr>
      </p:pic>
      <p:sp>
        <p:nvSpPr>
          <p:cNvPr id="61" name="Título 2">
            <a:extLst>
              <a:ext uri="{FF2B5EF4-FFF2-40B4-BE49-F238E27FC236}">
                <a16:creationId xmlns:a16="http://schemas.microsoft.com/office/drawing/2014/main" id="{00E9D02C-5C61-6CEC-0519-3667307A9218}"/>
              </a:ext>
            </a:extLst>
          </p:cNvPr>
          <p:cNvSpPr>
            <a:spLocks noGrp="1"/>
          </p:cNvSpPr>
          <p:nvPr>
            <p:ph type="title"/>
          </p:nvPr>
        </p:nvSpPr>
        <p:spPr>
          <a:xfrm>
            <a:off x="-99934" y="164143"/>
            <a:ext cx="3170903" cy="623766"/>
          </a:xfrm>
        </p:spPr>
        <p:txBody>
          <a:bodyPr/>
          <a:lstStyle/>
          <a:p>
            <a:pPr algn="ctr"/>
            <a:r>
              <a:rPr lang="es-CO" sz="2000" dirty="0"/>
              <a:t>Requisitos</a:t>
            </a:r>
          </a:p>
        </p:txBody>
      </p:sp>
      <p:pic>
        <p:nvPicPr>
          <p:cNvPr id="62" name="Imagen 61">
            <a:extLst>
              <a:ext uri="{FF2B5EF4-FFF2-40B4-BE49-F238E27FC236}">
                <a16:creationId xmlns:a16="http://schemas.microsoft.com/office/drawing/2014/main" id="{2D7A2A3A-8354-2A0C-AD14-9A8024793682}"/>
              </a:ext>
            </a:extLst>
          </p:cNvPr>
          <p:cNvPicPr>
            <a:picLocks noChangeAspect="1"/>
          </p:cNvPicPr>
          <p:nvPr/>
        </p:nvPicPr>
        <p:blipFill>
          <a:blip r:embed="rId9"/>
          <a:stretch>
            <a:fillRect/>
          </a:stretch>
        </p:blipFill>
        <p:spPr>
          <a:xfrm>
            <a:off x="913803" y="662103"/>
            <a:ext cx="996277" cy="980949"/>
          </a:xfrm>
          <a:prstGeom prst="rect">
            <a:avLst/>
          </a:prstGeom>
        </p:spPr>
      </p:pic>
      <p:pic>
        <p:nvPicPr>
          <p:cNvPr id="63" name="Imagen 62">
            <a:extLst>
              <a:ext uri="{FF2B5EF4-FFF2-40B4-BE49-F238E27FC236}">
                <a16:creationId xmlns:a16="http://schemas.microsoft.com/office/drawing/2014/main" id="{950FA862-8ACC-03B6-E01A-83A34DF0484B}"/>
              </a:ext>
            </a:extLst>
          </p:cNvPr>
          <p:cNvPicPr>
            <a:picLocks noChangeAspect="1"/>
          </p:cNvPicPr>
          <p:nvPr/>
        </p:nvPicPr>
        <p:blipFill>
          <a:blip r:embed="rId10"/>
          <a:stretch>
            <a:fillRect/>
          </a:stretch>
        </p:blipFill>
        <p:spPr>
          <a:xfrm>
            <a:off x="7303244" y="1492884"/>
            <a:ext cx="1277223" cy="1436876"/>
          </a:xfrm>
          <a:prstGeom prst="rect">
            <a:avLst/>
          </a:prstGeom>
        </p:spPr>
      </p:pic>
      <p:sp>
        <p:nvSpPr>
          <p:cNvPr id="64" name="CuadroTexto 63">
            <a:extLst>
              <a:ext uri="{FF2B5EF4-FFF2-40B4-BE49-F238E27FC236}">
                <a16:creationId xmlns:a16="http://schemas.microsoft.com/office/drawing/2014/main" id="{AAA1A504-04F8-DB58-2CB5-EC9592D5A280}"/>
              </a:ext>
            </a:extLst>
          </p:cNvPr>
          <p:cNvSpPr txBox="1"/>
          <p:nvPr/>
        </p:nvSpPr>
        <p:spPr>
          <a:xfrm>
            <a:off x="7037914" y="3095872"/>
            <a:ext cx="1860043" cy="830997"/>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Jóvenes entre los 14 y 28 años de edad pueden acceder a este programa</a:t>
            </a:r>
          </a:p>
        </p:txBody>
      </p:sp>
      <p:sp>
        <p:nvSpPr>
          <p:cNvPr id="65" name="Rectángulo: esquinas redondeadas 64">
            <a:extLst>
              <a:ext uri="{FF2B5EF4-FFF2-40B4-BE49-F238E27FC236}">
                <a16:creationId xmlns:a16="http://schemas.microsoft.com/office/drawing/2014/main" id="{6A56F9D6-8D5B-1481-B0E1-C20C6E62E1B6}"/>
              </a:ext>
            </a:extLst>
          </p:cNvPr>
          <p:cNvSpPr/>
          <p:nvPr/>
        </p:nvSpPr>
        <p:spPr>
          <a:xfrm>
            <a:off x="2904662" y="1552845"/>
            <a:ext cx="3754271" cy="247035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En un buscador, consultar la URL </a:t>
            </a:r>
            <a:r>
              <a:rPr lang="es-ES" b="1" dirty="0">
                <a:solidFill>
                  <a:srgbClr val="0000CC"/>
                </a:solidFill>
              </a:rPr>
              <a:t>www.siembra.co</a:t>
            </a:r>
            <a:r>
              <a:rPr lang="es-ES" b="1" dirty="0"/>
              <a:t>, la cual direccionará a la plataforma. Allí, podrá consultar su temática de interés ya sea en las secciones que componen el portal o directamente en la barra de búsqueda mediante palabras clave. La información se puede consultar de manera anónima o creando un usuario.</a:t>
            </a:r>
          </a:p>
        </p:txBody>
      </p:sp>
      <p:pic>
        <p:nvPicPr>
          <p:cNvPr id="67" name="Imagen 66">
            <a:extLst>
              <a:ext uri="{FF2B5EF4-FFF2-40B4-BE49-F238E27FC236}">
                <a16:creationId xmlns:a16="http://schemas.microsoft.com/office/drawing/2014/main" id="{D21EFECC-A7BC-9A6D-8A7D-7C8D20124236}"/>
              </a:ext>
            </a:extLst>
          </p:cNvPr>
          <p:cNvPicPr>
            <a:picLocks noChangeAspect="1"/>
          </p:cNvPicPr>
          <p:nvPr/>
        </p:nvPicPr>
        <p:blipFill rotWithShape="1">
          <a:blip r:embed="rId11"/>
          <a:srcRect l="78928" t="15743" r="4838" b="75641"/>
          <a:stretch/>
        </p:blipFill>
        <p:spPr>
          <a:xfrm>
            <a:off x="563533" y="1823062"/>
            <a:ext cx="1696818" cy="478454"/>
          </a:xfrm>
          <a:prstGeom prst="rect">
            <a:avLst/>
          </a:prstGeom>
        </p:spPr>
      </p:pic>
      <p:pic>
        <p:nvPicPr>
          <p:cNvPr id="70" name="Imagen 69">
            <a:extLst>
              <a:ext uri="{FF2B5EF4-FFF2-40B4-BE49-F238E27FC236}">
                <a16:creationId xmlns:a16="http://schemas.microsoft.com/office/drawing/2014/main" id="{F0164789-4771-6D53-A820-2D97E0AA3F5F}"/>
              </a:ext>
            </a:extLst>
          </p:cNvPr>
          <p:cNvPicPr>
            <a:picLocks noChangeAspect="1"/>
          </p:cNvPicPr>
          <p:nvPr/>
        </p:nvPicPr>
        <p:blipFill>
          <a:blip r:embed="rId12"/>
          <a:stretch>
            <a:fillRect/>
          </a:stretch>
        </p:blipFill>
        <p:spPr>
          <a:xfrm>
            <a:off x="2987778" y="787909"/>
            <a:ext cx="3389670" cy="841321"/>
          </a:xfrm>
          <a:prstGeom prst="rect">
            <a:avLst/>
          </a:prstGeom>
        </p:spPr>
      </p:pic>
      <p:pic>
        <p:nvPicPr>
          <p:cNvPr id="71" name="Imagen 70">
            <a:extLst>
              <a:ext uri="{FF2B5EF4-FFF2-40B4-BE49-F238E27FC236}">
                <a16:creationId xmlns:a16="http://schemas.microsoft.com/office/drawing/2014/main" id="{388536BF-9559-D59E-BE79-C35C8CB301FC}"/>
              </a:ext>
            </a:extLst>
          </p:cNvPr>
          <p:cNvPicPr>
            <a:picLocks noChangeAspect="1"/>
          </p:cNvPicPr>
          <p:nvPr/>
        </p:nvPicPr>
        <p:blipFill>
          <a:blip r:embed="rId13"/>
          <a:stretch>
            <a:fillRect/>
          </a:stretch>
        </p:blipFill>
        <p:spPr>
          <a:xfrm>
            <a:off x="621455" y="2556847"/>
            <a:ext cx="1446123" cy="954523"/>
          </a:xfrm>
          <a:prstGeom prst="rect">
            <a:avLst/>
          </a:prstGeom>
        </p:spPr>
      </p:pic>
      <p:sp>
        <p:nvSpPr>
          <p:cNvPr id="72" name="CuadroTexto 71">
            <a:extLst>
              <a:ext uri="{FF2B5EF4-FFF2-40B4-BE49-F238E27FC236}">
                <a16:creationId xmlns:a16="http://schemas.microsoft.com/office/drawing/2014/main" id="{05654675-5F46-7243-4E66-BA3360C558F6}"/>
              </a:ext>
            </a:extLst>
          </p:cNvPr>
          <p:cNvSpPr txBox="1"/>
          <p:nvPr/>
        </p:nvSpPr>
        <p:spPr>
          <a:xfrm>
            <a:off x="421038" y="3697276"/>
            <a:ext cx="1981806" cy="738664"/>
          </a:xfrm>
          <a:prstGeom prst="rect">
            <a:avLst/>
          </a:prstGeom>
          <a:noFill/>
        </p:spPr>
        <p:txBody>
          <a:bodyPr wrap="square" rtlCol="0">
            <a:spAutoFit/>
          </a:bodyPr>
          <a:lstStyle/>
          <a:p>
            <a:pPr algn="ctr"/>
            <a:r>
              <a:rPr lang="es-CO" sz="1050" b="1" dirty="0">
                <a:solidFill>
                  <a:schemeClr val="tx1"/>
                </a:solidFill>
                <a:latin typeface="Roboto Slab" pitchFamily="2" charset="0"/>
                <a:ea typeface="Roboto Slab" pitchFamily="2" charset="0"/>
                <a:cs typeface="Roboto Slab" pitchFamily="2" charset="0"/>
              </a:rPr>
              <a:t>Nota: </a:t>
            </a:r>
            <a:r>
              <a:rPr lang="es-ES" sz="1050" b="1" dirty="0">
                <a:solidFill>
                  <a:schemeClr val="tx1"/>
                </a:solidFill>
                <a:latin typeface="Roboto Slab" pitchFamily="2" charset="0"/>
                <a:ea typeface="Roboto Slab" pitchFamily="2" charset="0"/>
                <a:cs typeface="Roboto Slab" pitchFamily="2" charset="0"/>
              </a:rPr>
              <a:t>Esta es una herramienta que está permanentemente a disposición de los usuarios</a:t>
            </a:r>
            <a:endParaRPr lang="es-CO" sz="1050" b="1" dirty="0">
              <a:solidFill>
                <a:schemeClr val="tx1"/>
              </a:solidFill>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4051043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F8FC595-6845-8AB2-D651-2B45662DD327}"/>
              </a:ext>
            </a:extLst>
          </p:cNvPr>
          <p:cNvSpPr>
            <a:spLocks noGrp="1"/>
          </p:cNvSpPr>
          <p:nvPr>
            <p:ph type="body" idx="1"/>
          </p:nvPr>
        </p:nvSpPr>
        <p:spPr>
          <a:xfrm>
            <a:off x="474577" y="1687419"/>
            <a:ext cx="3356350" cy="1728889"/>
          </a:xfrm>
        </p:spPr>
        <p:txBody>
          <a:bodyPr/>
          <a:lstStyle/>
          <a:p>
            <a:pPr marL="152400" indent="0">
              <a:buNone/>
            </a:pPr>
            <a:r>
              <a:rPr lang="es-CO" sz="1400" b="1" dirty="0"/>
              <a:t>Objetivo del programa:</a:t>
            </a:r>
          </a:p>
          <a:p>
            <a:pPr marL="152400" indent="0">
              <a:buNone/>
            </a:pPr>
            <a:endParaRPr lang="es-ES" sz="1400" dirty="0"/>
          </a:p>
          <a:p>
            <a:pPr marL="152400" indent="0" algn="just">
              <a:buNone/>
            </a:pPr>
            <a:r>
              <a:rPr lang="es-ES" sz="1300" dirty="0"/>
              <a:t>Acompañamiento a la recolección de información y participación en la formulación de los planes de desarrollo sostenible en el marco del proceso de constitución de ZRC.</a:t>
            </a:r>
            <a:endParaRPr lang="es-CO" sz="1300" dirty="0"/>
          </a:p>
          <a:p>
            <a:pPr marL="152400" indent="0">
              <a:buNone/>
            </a:pPr>
            <a:endParaRPr lang="es-CO" b="1" dirty="0"/>
          </a:p>
        </p:txBody>
      </p:sp>
      <p:sp>
        <p:nvSpPr>
          <p:cNvPr id="3" name="Título 2">
            <a:extLst>
              <a:ext uri="{FF2B5EF4-FFF2-40B4-BE49-F238E27FC236}">
                <a16:creationId xmlns:a16="http://schemas.microsoft.com/office/drawing/2014/main" id="{1E5EB23A-2622-87D9-3D47-DC6F4534E213}"/>
              </a:ext>
            </a:extLst>
          </p:cNvPr>
          <p:cNvSpPr>
            <a:spLocks noGrp="1"/>
          </p:cNvSpPr>
          <p:nvPr>
            <p:ph type="title"/>
          </p:nvPr>
        </p:nvSpPr>
        <p:spPr>
          <a:xfrm>
            <a:off x="513089" y="326043"/>
            <a:ext cx="5119006" cy="1172460"/>
          </a:xfrm>
        </p:spPr>
        <p:txBody>
          <a:bodyPr/>
          <a:lstStyle/>
          <a:p>
            <a:r>
              <a:rPr lang="es-CO" sz="1800" dirty="0"/>
              <a:t>Información para la formalización de los planes de desarrollo sostenible en el marco del proceso de constitución de Zonas de Reserva Campesina</a:t>
            </a:r>
          </a:p>
        </p:txBody>
      </p:sp>
      <p:sp>
        <p:nvSpPr>
          <p:cNvPr id="6" name="Google Shape;524;p28">
            <a:extLst>
              <a:ext uri="{FF2B5EF4-FFF2-40B4-BE49-F238E27FC236}">
                <a16:creationId xmlns:a16="http://schemas.microsoft.com/office/drawing/2014/main" id="{45EFDBAF-CFFF-F0DC-B1E7-6E9C493BE89C}"/>
              </a:ext>
            </a:extLst>
          </p:cNvPr>
          <p:cNvSpPr/>
          <p:nvPr/>
        </p:nvSpPr>
        <p:spPr>
          <a:xfrm>
            <a:off x="-75227" y="3796900"/>
            <a:ext cx="4727505" cy="2316770"/>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 name="Google Shape;529;p28">
            <a:extLst>
              <a:ext uri="{FF2B5EF4-FFF2-40B4-BE49-F238E27FC236}">
                <a16:creationId xmlns:a16="http://schemas.microsoft.com/office/drawing/2014/main" id="{EC7BF691-534C-8E79-C77B-2902C5F40BFD}"/>
              </a:ext>
            </a:extLst>
          </p:cNvPr>
          <p:cNvGrpSpPr/>
          <p:nvPr/>
        </p:nvGrpSpPr>
        <p:grpSpPr>
          <a:xfrm>
            <a:off x="8119320" y="1577972"/>
            <a:ext cx="511590" cy="473729"/>
            <a:chOff x="755350" y="1002550"/>
            <a:chExt cx="434100" cy="402000"/>
          </a:xfrm>
        </p:grpSpPr>
        <p:sp>
          <p:nvSpPr>
            <p:cNvPr id="9" name="Google Shape;530;p28">
              <a:extLst>
                <a:ext uri="{FF2B5EF4-FFF2-40B4-BE49-F238E27FC236}">
                  <a16:creationId xmlns:a16="http://schemas.microsoft.com/office/drawing/2014/main" id="{F7856B69-40A8-254B-8C07-5104FF232894}"/>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31;p28">
              <a:extLst>
                <a:ext uri="{FF2B5EF4-FFF2-40B4-BE49-F238E27FC236}">
                  <a16:creationId xmlns:a16="http://schemas.microsoft.com/office/drawing/2014/main" id="{E6279368-9DF4-5775-556E-52A1AEFD663F}"/>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32;p28">
              <a:extLst>
                <a:ext uri="{FF2B5EF4-FFF2-40B4-BE49-F238E27FC236}">
                  <a16:creationId xmlns:a16="http://schemas.microsoft.com/office/drawing/2014/main" id="{467C714A-5FBF-8E9C-F66E-3E2D13ABA1EF}"/>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533;p28">
            <a:extLst>
              <a:ext uri="{FF2B5EF4-FFF2-40B4-BE49-F238E27FC236}">
                <a16:creationId xmlns:a16="http://schemas.microsoft.com/office/drawing/2014/main" id="{DBFE8F9F-444A-9F51-2852-5868CEC58098}"/>
              </a:ext>
            </a:extLst>
          </p:cNvPr>
          <p:cNvGrpSpPr/>
          <p:nvPr/>
        </p:nvGrpSpPr>
        <p:grpSpPr>
          <a:xfrm>
            <a:off x="2264084" y="3612754"/>
            <a:ext cx="453209" cy="534625"/>
            <a:chOff x="-475075" y="174225"/>
            <a:chExt cx="822600" cy="970375"/>
          </a:xfrm>
        </p:grpSpPr>
        <p:sp>
          <p:nvSpPr>
            <p:cNvPr id="13" name="Google Shape;534;p28">
              <a:extLst>
                <a:ext uri="{FF2B5EF4-FFF2-40B4-BE49-F238E27FC236}">
                  <a16:creationId xmlns:a16="http://schemas.microsoft.com/office/drawing/2014/main" id="{322F71D9-6405-9717-BC1C-E082E0FD4D56}"/>
                </a:ext>
              </a:extLst>
            </p:cNvPr>
            <p:cNvSpPr/>
            <p:nvPr/>
          </p:nvSpPr>
          <p:spPr>
            <a:xfrm>
              <a:off x="-218650" y="274200"/>
              <a:ext cx="207250" cy="463025"/>
            </a:xfrm>
            <a:custGeom>
              <a:avLst/>
              <a:gdLst/>
              <a:ahLst/>
              <a:cxnLst/>
              <a:rect l="l" t="t" r="r" b="b"/>
              <a:pathLst>
                <a:path w="8290" h="18521" extrusionOk="0">
                  <a:moveTo>
                    <a:pt x="161" y="0"/>
                  </a:moveTo>
                  <a:cubicBezTo>
                    <a:pt x="82" y="0"/>
                    <a:pt x="0" y="54"/>
                    <a:pt x="13" y="156"/>
                  </a:cubicBezTo>
                  <a:cubicBezTo>
                    <a:pt x="633" y="6953"/>
                    <a:pt x="3424" y="13393"/>
                    <a:pt x="7979" y="18473"/>
                  </a:cubicBezTo>
                  <a:cubicBezTo>
                    <a:pt x="8003" y="18497"/>
                    <a:pt x="8051" y="18521"/>
                    <a:pt x="8098" y="18521"/>
                  </a:cubicBezTo>
                  <a:cubicBezTo>
                    <a:pt x="8218" y="18521"/>
                    <a:pt x="8289" y="18377"/>
                    <a:pt x="8194" y="18282"/>
                  </a:cubicBezTo>
                  <a:cubicBezTo>
                    <a:pt x="3686" y="13226"/>
                    <a:pt x="919" y="6882"/>
                    <a:pt x="299" y="132"/>
                  </a:cubicBezTo>
                  <a:cubicBezTo>
                    <a:pt x="299" y="42"/>
                    <a:pt x="231"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35;p28">
              <a:extLst>
                <a:ext uri="{FF2B5EF4-FFF2-40B4-BE49-F238E27FC236}">
                  <a16:creationId xmlns:a16="http://schemas.microsoft.com/office/drawing/2014/main" id="{E562F231-A56A-058E-65E8-E04676D8480F}"/>
                </a:ext>
              </a:extLst>
            </p:cNvPr>
            <p:cNvSpPr/>
            <p:nvPr/>
          </p:nvSpPr>
          <p:spPr>
            <a:xfrm>
              <a:off x="-64500" y="440750"/>
              <a:ext cx="88875" cy="295875"/>
            </a:xfrm>
            <a:custGeom>
              <a:avLst/>
              <a:gdLst/>
              <a:ahLst/>
              <a:cxnLst/>
              <a:rect l="l" t="t" r="r" b="b"/>
              <a:pathLst>
                <a:path w="3555" h="11835" extrusionOk="0">
                  <a:moveTo>
                    <a:pt x="172" y="0"/>
                  </a:moveTo>
                  <a:cubicBezTo>
                    <a:pt x="163" y="0"/>
                    <a:pt x="153" y="2"/>
                    <a:pt x="143" y="5"/>
                  </a:cubicBezTo>
                  <a:cubicBezTo>
                    <a:pt x="48" y="5"/>
                    <a:pt x="0" y="100"/>
                    <a:pt x="0" y="172"/>
                  </a:cubicBezTo>
                  <a:cubicBezTo>
                    <a:pt x="382" y="2605"/>
                    <a:pt x="907" y="5085"/>
                    <a:pt x="1503" y="7470"/>
                  </a:cubicBezTo>
                  <a:cubicBezTo>
                    <a:pt x="1885" y="8949"/>
                    <a:pt x="2314" y="10523"/>
                    <a:pt x="3268" y="11763"/>
                  </a:cubicBezTo>
                  <a:cubicBezTo>
                    <a:pt x="3292" y="11811"/>
                    <a:pt x="3339" y="11835"/>
                    <a:pt x="3387" y="11835"/>
                  </a:cubicBezTo>
                  <a:cubicBezTo>
                    <a:pt x="3411" y="11835"/>
                    <a:pt x="3459" y="11811"/>
                    <a:pt x="3483" y="11811"/>
                  </a:cubicBezTo>
                  <a:cubicBezTo>
                    <a:pt x="3554" y="11763"/>
                    <a:pt x="3554" y="11668"/>
                    <a:pt x="3506" y="11596"/>
                  </a:cubicBezTo>
                  <a:cubicBezTo>
                    <a:pt x="2600" y="10380"/>
                    <a:pt x="2171" y="8853"/>
                    <a:pt x="1789" y="7399"/>
                  </a:cubicBezTo>
                  <a:cubicBezTo>
                    <a:pt x="1193" y="5014"/>
                    <a:pt x="692" y="2557"/>
                    <a:pt x="310" y="124"/>
                  </a:cubicBezTo>
                  <a:cubicBezTo>
                    <a:pt x="290" y="62"/>
                    <a:pt x="233"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36;p28">
              <a:extLst>
                <a:ext uri="{FF2B5EF4-FFF2-40B4-BE49-F238E27FC236}">
                  <a16:creationId xmlns:a16="http://schemas.microsoft.com/office/drawing/2014/main" id="{593A75F5-206A-ABC9-B414-D508B946DFEE}"/>
                </a:ext>
              </a:extLst>
            </p:cNvPr>
            <p:cNvSpPr/>
            <p:nvPr/>
          </p:nvSpPr>
          <p:spPr>
            <a:xfrm>
              <a:off x="-301025" y="426350"/>
              <a:ext cx="176725" cy="151700"/>
            </a:xfrm>
            <a:custGeom>
              <a:avLst/>
              <a:gdLst/>
              <a:ahLst/>
              <a:cxnLst/>
              <a:rect l="l" t="t" r="r" b="b"/>
              <a:pathLst>
                <a:path w="7069" h="6068" extrusionOk="0">
                  <a:moveTo>
                    <a:pt x="206" y="1"/>
                  </a:moveTo>
                  <a:cubicBezTo>
                    <a:pt x="107" y="1"/>
                    <a:pt x="1" y="96"/>
                    <a:pt x="64" y="223"/>
                  </a:cubicBezTo>
                  <a:cubicBezTo>
                    <a:pt x="1424" y="2990"/>
                    <a:pt x="3857" y="5089"/>
                    <a:pt x="6790" y="6067"/>
                  </a:cubicBezTo>
                  <a:lnTo>
                    <a:pt x="6838" y="6067"/>
                  </a:lnTo>
                  <a:cubicBezTo>
                    <a:pt x="6845" y="6067"/>
                    <a:pt x="6853" y="6068"/>
                    <a:pt x="6860" y="6068"/>
                  </a:cubicBezTo>
                  <a:cubicBezTo>
                    <a:pt x="7032" y="6068"/>
                    <a:pt x="7069" y="5803"/>
                    <a:pt x="6886" y="5780"/>
                  </a:cubicBezTo>
                  <a:cubicBezTo>
                    <a:pt x="4023" y="4826"/>
                    <a:pt x="1662" y="2775"/>
                    <a:pt x="327" y="80"/>
                  </a:cubicBezTo>
                  <a:cubicBezTo>
                    <a:pt x="303" y="24"/>
                    <a:pt x="255"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37;p28">
              <a:extLst>
                <a:ext uri="{FF2B5EF4-FFF2-40B4-BE49-F238E27FC236}">
                  <a16:creationId xmlns:a16="http://schemas.microsoft.com/office/drawing/2014/main" id="{07AF8231-43E9-2E46-98FE-A8F8D4DB49E2}"/>
                </a:ext>
              </a:extLst>
            </p:cNvPr>
            <p:cNvSpPr/>
            <p:nvPr/>
          </p:nvSpPr>
          <p:spPr>
            <a:xfrm>
              <a:off x="-241600" y="628675"/>
              <a:ext cx="233175" cy="113325"/>
            </a:xfrm>
            <a:custGeom>
              <a:avLst/>
              <a:gdLst/>
              <a:ahLst/>
              <a:cxnLst/>
              <a:rect l="l" t="t" r="r" b="b"/>
              <a:pathLst>
                <a:path w="9327" h="4533" extrusionOk="0">
                  <a:moveTo>
                    <a:pt x="168" y="1"/>
                  </a:moveTo>
                  <a:cubicBezTo>
                    <a:pt x="96" y="1"/>
                    <a:pt x="25" y="72"/>
                    <a:pt x="25" y="168"/>
                  </a:cubicBezTo>
                  <a:cubicBezTo>
                    <a:pt x="1" y="239"/>
                    <a:pt x="72" y="311"/>
                    <a:pt x="168" y="311"/>
                  </a:cubicBezTo>
                  <a:cubicBezTo>
                    <a:pt x="3555" y="430"/>
                    <a:pt x="6774" y="1933"/>
                    <a:pt x="9040" y="4485"/>
                  </a:cubicBezTo>
                  <a:cubicBezTo>
                    <a:pt x="9064" y="4509"/>
                    <a:pt x="9112" y="4532"/>
                    <a:pt x="9159" y="4532"/>
                  </a:cubicBezTo>
                  <a:cubicBezTo>
                    <a:pt x="9183" y="4532"/>
                    <a:pt x="9231" y="4532"/>
                    <a:pt x="9255" y="4509"/>
                  </a:cubicBezTo>
                  <a:cubicBezTo>
                    <a:pt x="9302" y="4461"/>
                    <a:pt x="9326" y="4365"/>
                    <a:pt x="9255" y="4294"/>
                  </a:cubicBezTo>
                  <a:cubicBezTo>
                    <a:pt x="6941" y="1670"/>
                    <a:pt x="3650" y="120"/>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38;p28">
              <a:extLst>
                <a:ext uri="{FF2B5EF4-FFF2-40B4-BE49-F238E27FC236}">
                  <a16:creationId xmlns:a16="http://schemas.microsoft.com/office/drawing/2014/main" id="{7E3BC8FB-F939-883B-E1BA-FEFA92C34531}"/>
                </a:ext>
              </a:extLst>
            </p:cNvPr>
            <p:cNvSpPr/>
            <p:nvPr/>
          </p:nvSpPr>
          <p:spPr>
            <a:xfrm>
              <a:off x="-121775" y="314150"/>
              <a:ext cx="150650" cy="196375"/>
            </a:xfrm>
            <a:custGeom>
              <a:avLst/>
              <a:gdLst/>
              <a:ahLst/>
              <a:cxnLst/>
              <a:rect l="l" t="t" r="r" b="b"/>
              <a:pathLst>
                <a:path w="6026" h="7855" extrusionOk="0">
                  <a:moveTo>
                    <a:pt x="1552" y="1"/>
                  </a:moveTo>
                  <a:cubicBezTo>
                    <a:pt x="1337" y="1"/>
                    <a:pt x="1123" y="132"/>
                    <a:pt x="1051" y="394"/>
                  </a:cubicBezTo>
                  <a:cubicBezTo>
                    <a:pt x="908" y="1205"/>
                    <a:pt x="1194" y="2302"/>
                    <a:pt x="1433" y="2899"/>
                  </a:cubicBezTo>
                  <a:cubicBezTo>
                    <a:pt x="1314" y="2732"/>
                    <a:pt x="1194" y="2565"/>
                    <a:pt x="1075" y="2398"/>
                  </a:cubicBezTo>
                  <a:cubicBezTo>
                    <a:pt x="960" y="2251"/>
                    <a:pt x="802" y="2187"/>
                    <a:pt x="646" y="2187"/>
                  </a:cubicBezTo>
                  <a:cubicBezTo>
                    <a:pt x="319" y="2187"/>
                    <a:pt x="0" y="2471"/>
                    <a:pt x="97" y="2875"/>
                  </a:cubicBezTo>
                  <a:cubicBezTo>
                    <a:pt x="318" y="3560"/>
                    <a:pt x="682" y="4204"/>
                    <a:pt x="1171" y="4769"/>
                  </a:cubicBezTo>
                  <a:lnTo>
                    <a:pt x="1171" y="4769"/>
                  </a:lnTo>
                  <a:cubicBezTo>
                    <a:pt x="1047" y="4652"/>
                    <a:pt x="901" y="4568"/>
                    <a:pt x="741" y="4497"/>
                  </a:cubicBezTo>
                  <a:cubicBezTo>
                    <a:pt x="680" y="4470"/>
                    <a:pt x="620" y="4458"/>
                    <a:pt x="562" y="4458"/>
                  </a:cubicBezTo>
                  <a:cubicBezTo>
                    <a:pt x="259" y="4458"/>
                    <a:pt x="28" y="4792"/>
                    <a:pt x="169" y="5093"/>
                  </a:cubicBezTo>
                  <a:cubicBezTo>
                    <a:pt x="455" y="5665"/>
                    <a:pt x="908" y="6166"/>
                    <a:pt x="1457" y="6500"/>
                  </a:cubicBezTo>
                  <a:cubicBezTo>
                    <a:pt x="1290" y="6405"/>
                    <a:pt x="1075" y="6357"/>
                    <a:pt x="884" y="6357"/>
                  </a:cubicBezTo>
                  <a:cubicBezTo>
                    <a:pt x="646" y="6381"/>
                    <a:pt x="526" y="6667"/>
                    <a:pt x="693" y="6858"/>
                  </a:cubicBezTo>
                  <a:cubicBezTo>
                    <a:pt x="1224" y="7389"/>
                    <a:pt x="2112" y="7855"/>
                    <a:pt x="2862" y="7855"/>
                  </a:cubicBezTo>
                  <a:cubicBezTo>
                    <a:pt x="3022" y="7855"/>
                    <a:pt x="3175" y="7834"/>
                    <a:pt x="3317" y="7788"/>
                  </a:cubicBezTo>
                  <a:cubicBezTo>
                    <a:pt x="4190" y="7419"/>
                    <a:pt x="6026" y="5251"/>
                    <a:pt x="5050" y="5251"/>
                  </a:cubicBezTo>
                  <a:cubicBezTo>
                    <a:pt x="4826" y="5251"/>
                    <a:pt x="4454" y="5365"/>
                    <a:pt x="3889" y="5641"/>
                  </a:cubicBezTo>
                  <a:cubicBezTo>
                    <a:pt x="4319" y="4950"/>
                    <a:pt x="5010" y="4353"/>
                    <a:pt x="5249" y="3566"/>
                  </a:cubicBezTo>
                  <a:cubicBezTo>
                    <a:pt x="5394" y="3120"/>
                    <a:pt x="5193" y="2954"/>
                    <a:pt x="4875" y="2954"/>
                  </a:cubicBezTo>
                  <a:cubicBezTo>
                    <a:pt x="4412" y="2954"/>
                    <a:pt x="3701" y="3308"/>
                    <a:pt x="3460" y="3662"/>
                  </a:cubicBezTo>
                  <a:cubicBezTo>
                    <a:pt x="3412" y="2851"/>
                    <a:pt x="4247" y="2255"/>
                    <a:pt x="4247" y="1467"/>
                  </a:cubicBezTo>
                  <a:cubicBezTo>
                    <a:pt x="4105" y="906"/>
                    <a:pt x="3887" y="690"/>
                    <a:pt x="3653" y="690"/>
                  </a:cubicBezTo>
                  <a:cubicBezTo>
                    <a:pt x="3101" y="690"/>
                    <a:pt x="2463" y="1892"/>
                    <a:pt x="2530" y="2612"/>
                  </a:cubicBezTo>
                  <a:cubicBezTo>
                    <a:pt x="2411" y="1873"/>
                    <a:pt x="2244" y="1110"/>
                    <a:pt x="2053" y="394"/>
                  </a:cubicBezTo>
                  <a:cubicBezTo>
                    <a:pt x="1981" y="132"/>
                    <a:pt x="1767" y="1"/>
                    <a:pt x="15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39;p28">
              <a:extLst>
                <a:ext uri="{FF2B5EF4-FFF2-40B4-BE49-F238E27FC236}">
                  <a16:creationId xmlns:a16="http://schemas.microsoft.com/office/drawing/2014/main" id="{0488A9A3-230C-BD7F-B751-491BC0E071D6}"/>
                </a:ext>
              </a:extLst>
            </p:cNvPr>
            <p:cNvSpPr/>
            <p:nvPr/>
          </p:nvSpPr>
          <p:spPr>
            <a:xfrm>
              <a:off x="-76425" y="364550"/>
              <a:ext cx="28650" cy="132975"/>
            </a:xfrm>
            <a:custGeom>
              <a:avLst/>
              <a:gdLst/>
              <a:ahLst/>
              <a:cxnLst/>
              <a:rect l="l" t="t" r="r" b="b"/>
              <a:pathLst>
                <a:path w="1146" h="5319" extrusionOk="0">
                  <a:moveTo>
                    <a:pt x="167" y="0"/>
                  </a:moveTo>
                  <a:cubicBezTo>
                    <a:pt x="96" y="0"/>
                    <a:pt x="24" y="72"/>
                    <a:pt x="24" y="167"/>
                  </a:cubicBezTo>
                  <a:cubicBezTo>
                    <a:pt x="0" y="1884"/>
                    <a:pt x="263" y="3601"/>
                    <a:pt x="835" y="5223"/>
                  </a:cubicBezTo>
                  <a:cubicBezTo>
                    <a:pt x="859" y="5271"/>
                    <a:pt x="931" y="5319"/>
                    <a:pt x="978" y="5319"/>
                  </a:cubicBezTo>
                  <a:lnTo>
                    <a:pt x="1026" y="5319"/>
                  </a:lnTo>
                  <a:cubicBezTo>
                    <a:pt x="1097" y="5295"/>
                    <a:pt x="1145" y="5199"/>
                    <a:pt x="1121" y="5128"/>
                  </a:cubicBezTo>
                  <a:cubicBezTo>
                    <a:pt x="573" y="3530"/>
                    <a:pt x="287" y="1860"/>
                    <a:pt x="310" y="167"/>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40;p28">
              <a:extLst>
                <a:ext uri="{FF2B5EF4-FFF2-40B4-BE49-F238E27FC236}">
                  <a16:creationId xmlns:a16="http://schemas.microsoft.com/office/drawing/2014/main" id="{B43A6205-57EC-3A0C-482C-FE5D4B2DE31B}"/>
                </a:ext>
              </a:extLst>
            </p:cNvPr>
            <p:cNvSpPr/>
            <p:nvPr/>
          </p:nvSpPr>
          <p:spPr>
            <a:xfrm>
              <a:off x="-269075" y="174225"/>
              <a:ext cx="131850" cy="225625"/>
            </a:xfrm>
            <a:custGeom>
              <a:avLst/>
              <a:gdLst/>
              <a:ahLst/>
              <a:cxnLst/>
              <a:rect l="l" t="t" r="r" b="b"/>
              <a:pathLst>
                <a:path w="5274" h="9025" extrusionOk="0">
                  <a:moveTo>
                    <a:pt x="969" y="0"/>
                  </a:moveTo>
                  <a:cubicBezTo>
                    <a:pt x="277" y="0"/>
                    <a:pt x="0" y="3480"/>
                    <a:pt x="1284" y="4930"/>
                  </a:cubicBezTo>
                  <a:lnTo>
                    <a:pt x="1284" y="4930"/>
                  </a:lnTo>
                  <a:cubicBezTo>
                    <a:pt x="1178" y="4829"/>
                    <a:pt x="1052" y="4784"/>
                    <a:pt x="929" y="4784"/>
                  </a:cubicBezTo>
                  <a:cubicBezTo>
                    <a:pt x="569" y="4784"/>
                    <a:pt x="228" y="5161"/>
                    <a:pt x="432" y="5586"/>
                  </a:cubicBezTo>
                  <a:cubicBezTo>
                    <a:pt x="694" y="6206"/>
                    <a:pt x="1124" y="6778"/>
                    <a:pt x="1672" y="7184"/>
                  </a:cubicBezTo>
                  <a:cubicBezTo>
                    <a:pt x="1612" y="7145"/>
                    <a:pt x="1550" y="7128"/>
                    <a:pt x="1490" y="7128"/>
                  </a:cubicBezTo>
                  <a:cubicBezTo>
                    <a:pt x="1220" y="7128"/>
                    <a:pt x="1000" y="7474"/>
                    <a:pt x="1195" y="7708"/>
                  </a:cubicBezTo>
                  <a:cubicBezTo>
                    <a:pt x="1847" y="8599"/>
                    <a:pt x="2394" y="9025"/>
                    <a:pt x="2869" y="9025"/>
                  </a:cubicBezTo>
                  <a:cubicBezTo>
                    <a:pt x="3576" y="9025"/>
                    <a:pt x="4121" y="8081"/>
                    <a:pt x="4606" y="6325"/>
                  </a:cubicBezTo>
                  <a:cubicBezTo>
                    <a:pt x="4792" y="5810"/>
                    <a:pt x="4656" y="5617"/>
                    <a:pt x="4422" y="5617"/>
                  </a:cubicBezTo>
                  <a:cubicBezTo>
                    <a:pt x="4147" y="5617"/>
                    <a:pt x="3737" y="5884"/>
                    <a:pt x="3556" y="6206"/>
                  </a:cubicBezTo>
                  <a:cubicBezTo>
                    <a:pt x="3819" y="5180"/>
                    <a:pt x="5274" y="3678"/>
                    <a:pt x="4701" y="2724"/>
                  </a:cubicBezTo>
                  <a:cubicBezTo>
                    <a:pt x="4621" y="2704"/>
                    <a:pt x="4541" y="2694"/>
                    <a:pt x="4461" y="2694"/>
                  </a:cubicBezTo>
                  <a:cubicBezTo>
                    <a:pt x="3874" y="2694"/>
                    <a:pt x="3313" y="3201"/>
                    <a:pt x="3103" y="3725"/>
                  </a:cubicBezTo>
                  <a:cubicBezTo>
                    <a:pt x="3969" y="1351"/>
                    <a:pt x="3514" y="181"/>
                    <a:pt x="2954" y="181"/>
                  </a:cubicBezTo>
                  <a:cubicBezTo>
                    <a:pt x="2495" y="181"/>
                    <a:pt x="1966" y="964"/>
                    <a:pt x="2030" y="2509"/>
                  </a:cubicBezTo>
                  <a:cubicBezTo>
                    <a:pt x="1661" y="679"/>
                    <a:pt x="1274" y="0"/>
                    <a:pt x="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41;p28">
              <a:extLst>
                <a:ext uri="{FF2B5EF4-FFF2-40B4-BE49-F238E27FC236}">
                  <a16:creationId xmlns:a16="http://schemas.microsoft.com/office/drawing/2014/main" id="{193490E6-B75F-FF93-8148-CED824B7FA2C}"/>
                </a:ext>
              </a:extLst>
            </p:cNvPr>
            <p:cNvSpPr/>
            <p:nvPr/>
          </p:nvSpPr>
          <p:spPr>
            <a:xfrm>
              <a:off x="-222500" y="246475"/>
              <a:ext cx="24450" cy="136575"/>
            </a:xfrm>
            <a:custGeom>
              <a:avLst/>
              <a:gdLst/>
              <a:ahLst/>
              <a:cxnLst/>
              <a:rect l="l" t="t" r="r" b="b"/>
              <a:pathLst>
                <a:path w="978" h="5463" extrusionOk="0">
                  <a:moveTo>
                    <a:pt x="143" y="1"/>
                  </a:moveTo>
                  <a:cubicBezTo>
                    <a:pt x="72" y="1"/>
                    <a:pt x="0" y="72"/>
                    <a:pt x="0" y="144"/>
                  </a:cubicBezTo>
                  <a:cubicBezTo>
                    <a:pt x="24" y="1909"/>
                    <a:pt x="239" y="3650"/>
                    <a:pt x="692" y="5343"/>
                  </a:cubicBezTo>
                  <a:cubicBezTo>
                    <a:pt x="692" y="5415"/>
                    <a:pt x="763" y="5462"/>
                    <a:pt x="835" y="5462"/>
                  </a:cubicBezTo>
                  <a:lnTo>
                    <a:pt x="859" y="5462"/>
                  </a:lnTo>
                  <a:cubicBezTo>
                    <a:pt x="930" y="5439"/>
                    <a:pt x="978" y="5343"/>
                    <a:pt x="978" y="5272"/>
                  </a:cubicBezTo>
                  <a:cubicBezTo>
                    <a:pt x="549" y="3602"/>
                    <a:pt x="310" y="1885"/>
                    <a:pt x="310" y="144"/>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542;p28">
              <a:extLst>
                <a:ext uri="{FF2B5EF4-FFF2-40B4-BE49-F238E27FC236}">
                  <a16:creationId xmlns:a16="http://schemas.microsoft.com/office/drawing/2014/main" id="{D961B783-86E5-2670-E3C6-BBAF5EBF021C}"/>
                </a:ext>
              </a:extLst>
            </p:cNvPr>
            <p:cNvSpPr/>
            <p:nvPr/>
          </p:nvSpPr>
          <p:spPr>
            <a:xfrm>
              <a:off x="-475075" y="235450"/>
              <a:ext cx="247975" cy="254350"/>
            </a:xfrm>
            <a:custGeom>
              <a:avLst/>
              <a:gdLst/>
              <a:ahLst/>
              <a:cxnLst/>
              <a:rect l="l" t="t" r="r" b="b"/>
              <a:pathLst>
                <a:path w="9919" h="10174" extrusionOk="0">
                  <a:moveTo>
                    <a:pt x="1929" y="1"/>
                  </a:moveTo>
                  <a:cubicBezTo>
                    <a:pt x="1173" y="1"/>
                    <a:pt x="1874" y="2034"/>
                    <a:pt x="2464" y="2992"/>
                  </a:cubicBezTo>
                  <a:lnTo>
                    <a:pt x="2464" y="2992"/>
                  </a:lnTo>
                  <a:cubicBezTo>
                    <a:pt x="2273" y="2850"/>
                    <a:pt x="2045" y="2780"/>
                    <a:pt x="1830" y="2780"/>
                  </a:cubicBezTo>
                  <a:cubicBezTo>
                    <a:pt x="1326" y="2780"/>
                    <a:pt x="895" y="3162"/>
                    <a:pt x="1183" y="3876"/>
                  </a:cubicBezTo>
                  <a:cubicBezTo>
                    <a:pt x="1684" y="4782"/>
                    <a:pt x="2352" y="5593"/>
                    <a:pt x="3163" y="6237"/>
                  </a:cubicBezTo>
                  <a:cubicBezTo>
                    <a:pt x="2532" y="6058"/>
                    <a:pt x="2072" y="5981"/>
                    <a:pt x="1754" y="5981"/>
                  </a:cubicBezTo>
                  <a:cubicBezTo>
                    <a:pt x="1" y="5981"/>
                    <a:pt x="2513" y="8298"/>
                    <a:pt x="4188" y="8479"/>
                  </a:cubicBezTo>
                  <a:cubicBezTo>
                    <a:pt x="4140" y="8956"/>
                    <a:pt x="2376" y="8813"/>
                    <a:pt x="3592" y="9600"/>
                  </a:cubicBezTo>
                  <a:cubicBezTo>
                    <a:pt x="4692" y="10005"/>
                    <a:pt x="5595" y="10174"/>
                    <a:pt x="6328" y="10174"/>
                  </a:cubicBezTo>
                  <a:cubicBezTo>
                    <a:pt x="9919" y="10174"/>
                    <a:pt x="9446" y="6139"/>
                    <a:pt x="8206" y="6139"/>
                  </a:cubicBezTo>
                  <a:cubicBezTo>
                    <a:pt x="8074" y="6139"/>
                    <a:pt x="7934" y="6185"/>
                    <a:pt x="7790" y="6285"/>
                  </a:cubicBezTo>
                  <a:cubicBezTo>
                    <a:pt x="7967" y="5289"/>
                    <a:pt x="7601" y="2887"/>
                    <a:pt x="6801" y="2887"/>
                  </a:cubicBezTo>
                  <a:cubicBezTo>
                    <a:pt x="6527" y="2887"/>
                    <a:pt x="6204" y="3167"/>
                    <a:pt x="5834" y="3876"/>
                  </a:cubicBezTo>
                  <a:cubicBezTo>
                    <a:pt x="5858" y="3161"/>
                    <a:pt x="6048" y="1968"/>
                    <a:pt x="5810" y="1109"/>
                  </a:cubicBezTo>
                  <a:cubicBezTo>
                    <a:pt x="5682" y="713"/>
                    <a:pt x="5334" y="501"/>
                    <a:pt x="4984" y="501"/>
                  </a:cubicBezTo>
                  <a:cubicBezTo>
                    <a:pt x="4682" y="501"/>
                    <a:pt x="4378" y="659"/>
                    <a:pt x="4212" y="990"/>
                  </a:cubicBezTo>
                  <a:cubicBezTo>
                    <a:pt x="3997" y="1491"/>
                    <a:pt x="3950" y="2040"/>
                    <a:pt x="4045" y="2588"/>
                  </a:cubicBezTo>
                  <a:lnTo>
                    <a:pt x="2542" y="251"/>
                  </a:lnTo>
                  <a:cubicBezTo>
                    <a:pt x="2276" y="77"/>
                    <a:pt x="2076" y="1"/>
                    <a:pt x="1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543;p28">
              <a:extLst>
                <a:ext uri="{FF2B5EF4-FFF2-40B4-BE49-F238E27FC236}">
                  <a16:creationId xmlns:a16="http://schemas.microsoft.com/office/drawing/2014/main" id="{E721D6B1-CC90-BE2C-1C10-40E5781D7C0E}"/>
                </a:ext>
              </a:extLst>
            </p:cNvPr>
            <p:cNvSpPr/>
            <p:nvPr/>
          </p:nvSpPr>
          <p:spPr>
            <a:xfrm>
              <a:off x="-386600" y="321575"/>
              <a:ext cx="112250" cy="140175"/>
            </a:xfrm>
            <a:custGeom>
              <a:avLst/>
              <a:gdLst/>
              <a:ahLst/>
              <a:cxnLst/>
              <a:rect l="l" t="t" r="r" b="b"/>
              <a:pathLst>
                <a:path w="4490" h="5607" extrusionOk="0">
                  <a:moveTo>
                    <a:pt x="188" y="0"/>
                  </a:moveTo>
                  <a:cubicBezTo>
                    <a:pt x="94" y="0"/>
                    <a:pt x="0" y="86"/>
                    <a:pt x="29" y="216"/>
                  </a:cubicBezTo>
                  <a:cubicBezTo>
                    <a:pt x="768" y="2435"/>
                    <a:pt x="2271" y="4319"/>
                    <a:pt x="4251" y="5583"/>
                  </a:cubicBezTo>
                  <a:cubicBezTo>
                    <a:pt x="4274" y="5583"/>
                    <a:pt x="4298" y="5607"/>
                    <a:pt x="4346" y="5607"/>
                  </a:cubicBezTo>
                  <a:cubicBezTo>
                    <a:pt x="4394" y="5583"/>
                    <a:pt x="4441" y="5559"/>
                    <a:pt x="4465" y="5535"/>
                  </a:cubicBezTo>
                  <a:cubicBezTo>
                    <a:pt x="4489" y="5464"/>
                    <a:pt x="4465" y="5368"/>
                    <a:pt x="4418" y="5320"/>
                  </a:cubicBezTo>
                  <a:cubicBezTo>
                    <a:pt x="2486" y="4104"/>
                    <a:pt x="1055" y="2268"/>
                    <a:pt x="339" y="121"/>
                  </a:cubicBezTo>
                  <a:cubicBezTo>
                    <a:pt x="311" y="37"/>
                    <a:pt x="24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544;p28">
              <a:extLst>
                <a:ext uri="{FF2B5EF4-FFF2-40B4-BE49-F238E27FC236}">
                  <a16:creationId xmlns:a16="http://schemas.microsoft.com/office/drawing/2014/main" id="{25D211B6-D4D8-F2FB-BF90-DFCB7BCFD58A}"/>
                </a:ext>
              </a:extLst>
            </p:cNvPr>
            <p:cNvSpPr/>
            <p:nvPr/>
          </p:nvSpPr>
          <p:spPr>
            <a:xfrm>
              <a:off x="-391650" y="591100"/>
              <a:ext cx="209700" cy="131625"/>
            </a:xfrm>
            <a:custGeom>
              <a:avLst/>
              <a:gdLst/>
              <a:ahLst/>
              <a:cxnLst/>
              <a:rect l="l" t="t" r="r" b="b"/>
              <a:pathLst>
                <a:path w="8388" h="5265" extrusionOk="0">
                  <a:moveTo>
                    <a:pt x="3766" y="1"/>
                  </a:moveTo>
                  <a:cubicBezTo>
                    <a:pt x="3047" y="1"/>
                    <a:pt x="3527" y="1472"/>
                    <a:pt x="4047" y="1862"/>
                  </a:cubicBezTo>
                  <a:cubicBezTo>
                    <a:pt x="4036" y="1862"/>
                    <a:pt x="4025" y="1862"/>
                    <a:pt x="4014" y="1862"/>
                  </a:cubicBezTo>
                  <a:cubicBezTo>
                    <a:pt x="3220" y="1862"/>
                    <a:pt x="2653" y="1026"/>
                    <a:pt x="1877" y="1003"/>
                  </a:cubicBezTo>
                  <a:lnTo>
                    <a:pt x="1877" y="1003"/>
                  </a:lnTo>
                  <a:cubicBezTo>
                    <a:pt x="0" y="1402"/>
                    <a:pt x="1860" y="2769"/>
                    <a:pt x="2898" y="2769"/>
                  </a:cubicBezTo>
                  <a:cubicBezTo>
                    <a:pt x="2916" y="2769"/>
                    <a:pt x="2933" y="2769"/>
                    <a:pt x="2950" y="2768"/>
                  </a:cubicBezTo>
                  <a:lnTo>
                    <a:pt x="2950" y="2768"/>
                  </a:lnTo>
                  <a:cubicBezTo>
                    <a:pt x="2211" y="2839"/>
                    <a:pt x="1447" y="2983"/>
                    <a:pt x="708" y="3149"/>
                  </a:cubicBezTo>
                  <a:cubicBezTo>
                    <a:pt x="207" y="3269"/>
                    <a:pt x="183" y="4008"/>
                    <a:pt x="684" y="4151"/>
                  </a:cubicBezTo>
                  <a:cubicBezTo>
                    <a:pt x="883" y="4198"/>
                    <a:pt x="1099" y="4218"/>
                    <a:pt x="1322" y="4218"/>
                  </a:cubicBezTo>
                  <a:cubicBezTo>
                    <a:pt x="2005" y="4218"/>
                    <a:pt x="2744" y="4033"/>
                    <a:pt x="3212" y="3889"/>
                  </a:cubicBezTo>
                  <a:lnTo>
                    <a:pt x="3212" y="3889"/>
                  </a:lnTo>
                  <a:cubicBezTo>
                    <a:pt x="3045" y="3984"/>
                    <a:pt x="2878" y="4104"/>
                    <a:pt x="2711" y="4199"/>
                  </a:cubicBezTo>
                  <a:cubicBezTo>
                    <a:pt x="2263" y="4535"/>
                    <a:pt x="2510" y="5209"/>
                    <a:pt x="3037" y="5209"/>
                  </a:cubicBezTo>
                  <a:cubicBezTo>
                    <a:pt x="3071" y="5209"/>
                    <a:pt x="3105" y="5206"/>
                    <a:pt x="3141" y="5201"/>
                  </a:cubicBezTo>
                  <a:cubicBezTo>
                    <a:pt x="3880" y="4986"/>
                    <a:pt x="4596" y="4604"/>
                    <a:pt x="5192" y="4104"/>
                  </a:cubicBezTo>
                  <a:lnTo>
                    <a:pt x="5192" y="4104"/>
                  </a:lnTo>
                  <a:cubicBezTo>
                    <a:pt x="5025" y="4247"/>
                    <a:pt x="4882" y="4414"/>
                    <a:pt x="4786" y="4628"/>
                  </a:cubicBezTo>
                  <a:cubicBezTo>
                    <a:pt x="4627" y="4946"/>
                    <a:pt x="4866" y="5265"/>
                    <a:pt x="5172" y="5265"/>
                  </a:cubicBezTo>
                  <a:cubicBezTo>
                    <a:pt x="5232" y="5265"/>
                    <a:pt x="5296" y="5252"/>
                    <a:pt x="5359" y="5224"/>
                  </a:cubicBezTo>
                  <a:cubicBezTo>
                    <a:pt x="5912" y="4971"/>
                    <a:pt x="6421" y="4583"/>
                    <a:pt x="6777" y="4062"/>
                  </a:cubicBezTo>
                  <a:lnTo>
                    <a:pt x="6777" y="4062"/>
                  </a:lnTo>
                  <a:cubicBezTo>
                    <a:pt x="6685" y="4212"/>
                    <a:pt x="6647" y="4363"/>
                    <a:pt x="6647" y="4533"/>
                  </a:cubicBezTo>
                  <a:cubicBezTo>
                    <a:pt x="6647" y="4701"/>
                    <a:pt x="6788" y="4809"/>
                    <a:pt x="6939" y="4809"/>
                  </a:cubicBezTo>
                  <a:cubicBezTo>
                    <a:pt x="7002" y="4809"/>
                    <a:pt x="7067" y="4790"/>
                    <a:pt x="7124" y="4747"/>
                  </a:cubicBezTo>
                  <a:cubicBezTo>
                    <a:pt x="7792" y="4127"/>
                    <a:pt x="8388" y="2983"/>
                    <a:pt x="8149" y="2148"/>
                  </a:cubicBezTo>
                  <a:cubicBezTo>
                    <a:pt x="7883" y="1444"/>
                    <a:pt x="6469" y="53"/>
                    <a:pt x="5910" y="53"/>
                  </a:cubicBezTo>
                  <a:cubicBezTo>
                    <a:pt x="5616" y="53"/>
                    <a:pt x="5559" y="436"/>
                    <a:pt x="6027" y="1504"/>
                  </a:cubicBezTo>
                  <a:cubicBezTo>
                    <a:pt x="5359" y="1051"/>
                    <a:pt x="4786" y="335"/>
                    <a:pt x="4023" y="49"/>
                  </a:cubicBezTo>
                  <a:cubicBezTo>
                    <a:pt x="3924" y="16"/>
                    <a:pt x="3839" y="1"/>
                    <a:pt x="3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545;p28">
              <a:extLst>
                <a:ext uri="{FF2B5EF4-FFF2-40B4-BE49-F238E27FC236}">
                  <a16:creationId xmlns:a16="http://schemas.microsoft.com/office/drawing/2014/main" id="{09B5AC6C-EFB6-EAA0-92ED-579272919E10}"/>
                </a:ext>
              </a:extLst>
            </p:cNvPr>
            <p:cNvSpPr/>
            <p:nvPr/>
          </p:nvSpPr>
          <p:spPr>
            <a:xfrm>
              <a:off x="-334000" y="646975"/>
              <a:ext cx="130400" cy="34800"/>
            </a:xfrm>
            <a:custGeom>
              <a:avLst/>
              <a:gdLst/>
              <a:ahLst/>
              <a:cxnLst/>
              <a:rect l="l" t="t" r="r" b="b"/>
              <a:pathLst>
                <a:path w="5216" h="1392" extrusionOk="0">
                  <a:moveTo>
                    <a:pt x="4269" y="0"/>
                  </a:moveTo>
                  <a:cubicBezTo>
                    <a:pt x="2783" y="0"/>
                    <a:pt x="1317" y="596"/>
                    <a:pt x="95" y="1105"/>
                  </a:cubicBezTo>
                  <a:cubicBezTo>
                    <a:pt x="24" y="1129"/>
                    <a:pt x="0" y="1201"/>
                    <a:pt x="24" y="1296"/>
                  </a:cubicBezTo>
                  <a:cubicBezTo>
                    <a:pt x="48" y="1344"/>
                    <a:pt x="95" y="1391"/>
                    <a:pt x="167" y="1391"/>
                  </a:cubicBezTo>
                  <a:cubicBezTo>
                    <a:pt x="167" y="1391"/>
                    <a:pt x="191" y="1368"/>
                    <a:pt x="215" y="1368"/>
                  </a:cubicBezTo>
                  <a:cubicBezTo>
                    <a:pt x="1395" y="900"/>
                    <a:pt x="2836" y="310"/>
                    <a:pt x="4255" y="310"/>
                  </a:cubicBezTo>
                  <a:cubicBezTo>
                    <a:pt x="4500" y="310"/>
                    <a:pt x="4743" y="327"/>
                    <a:pt x="4985" y="366"/>
                  </a:cubicBezTo>
                  <a:cubicBezTo>
                    <a:pt x="4992" y="367"/>
                    <a:pt x="5000" y="367"/>
                    <a:pt x="5007" y="367"/>
                  </a:cubicBezTo>
                  <a:cubicBezTo>
                    <a:pt x="5179" y="367"/>
                    <a:pt x="5216" y="102"/>
                    <a:pt x="5032" y="56"/>
                  </a:cubicBezTo>
                  <a:cubicBezTo>
                    <a:pt x="4778" y="18"/>
                    <a:pt x="4523" y="0"/>
                    <a:pt x="4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546;p28">
              <a:extLst>
                <a:ext uri="{FF2B5EF4-FFF2-40B4-BE49-F238E27FC236}">
                  <a16:creationId xmlns:a16="http://schemas.microsoft.com/office/drawing/2014/main" id="{372E271F-BA5F-0856-3E30-698072E926C2}"/>
                </a:ext>
              </a:extLst>
            </p:cNvPr>
            <p:cNvSpPr/>
            <p:nvPr/>
          </p:nvSpPr>
          <p:spPr>
            <a:xfrm>
              <a:off x="-173625" y="683200"/>
              <a:ext cx="521150" cy="461400"/>
            </a:xfrm>
            <a:custGeom>
              <a:avLst/>
              <a:gdLst/>
              <a:ahLst/>
              <a:cxnLst/>
              <a:rect l="l" t="t" r="r" b="b"/>
              <a:pathLst>
                <a:path w="20846" h="18456" extrusionOk="0">
                  <a:moveTo>
                    <a:pt x="11785" y="1"/>
                  </a:moveTo>
                  <a:cubicBezTo>
                    <a:pt x="8590" y="1"/>
                    <a:pt x="5384" y="1654"/>
                    <a:pt x="3817" y="4593"/>
                  </a:cubicBezTo>
                  <a:cubicBezTo>
                    <a:pt x="1" y="10890"/>
                    <a:pt x="6894" y="16232"/>
                    <a:pt x="12284" y="18164"/>
                  </a:cubicBezTo>
                  <a:cubicBezTo>
                    <a:pt x="12926" y="18344"/>
                    <a:pt x="13725" y="18456"/>
                    <a:pt x="14546" y="18456"/>
                  </a:cubicBezTo>
                  <a:cubicBezTo>
                    <a:pt x="16557" y="18456"/>
                    <a:pt x="18698" y="17785"/>
                    <a:pt x="18986" y="15803"/>
                  </a:cubicBezTo>
                  <a:cubicBezTo>
                    <a:pt x="19343" y="11057"/>
                    <a:pt x="20846" y="4617"/>
                    <a:pt x="17030" y="1755"/>
                  </a:cubicBezTo>
                  <a:cubicBezTo>
                    <a:pt x="15503" y="561"/>
                    <a:pt x="13646" y="1"/>
                    <a:pt x="117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547;p28">
              <a:extLst>
                <a:ext uri="{FF2B5EF4-FFF2-40B4-BE49-F238E27FC236}">
                  <a16:creationId xmlns:a16="http://schemas.microsoft.com/office/drawing/2014/main" id="{87DF10C1-2492-34A2-AAD5-F81AE2BCAF15}"/>
                </a:ext>
              </a:extLst>
            </p:cNvPr>
            <p:cNvSpPr/>
            <p:nvPr/>
          </p:nvSpPr>
          <p:spPr>
            <a:xfrm>
              <a:off x="-88950" y="734800"/>
              <a:ext cx="350275" cy="207550"/>
            </a:xfrm>
            <a:custGeom>
              <a:avLst/>
              <a:gdLst/>
              <a:ahLst/>
              <a:cxnLst/>
              <a:rect l="l" t="t" r="r" b="b"/>
              <a:pathLst>
                <a:path w="14011" h="8302" extrusionOk="0">
                  <a:moveTo>
                    <a:pt x="11687" y="0"/>
                  </a:moveTo>
                  <a:cubicBezTo>
                    <a:pt x="3315" y="0"/>
                    <a:pt x="68" y="8022"/>
                    <a:pt x="24" y="8110"/>
                  </a:cubicBezTo>
                  <a:cubicBezTo>
                    <a:pt x="1" y="8182"/>
                    <a:pt x="24" y="8277"/>
                    <a:pt x="120" y="8301"/>
                  </a:cubicBezTo>
                  <a:lnTo>
                    <a:pt x="167" y="8301"/>
                  </a:lnTo>
                  <a:cubicBezTo>
                    <a:pt x="239" y="8301"/>
                    <a:pt x="287" y="8277"/>
                    <a:pt x="311" y="8206"/>
                  </a:cubicBezTo>
                  <a:cubicBezTo>
                    <a:pt x="333" y="8140"/>
                    <a:pt x="3520" y="293"/>
                    <a:pt x="11706" y="293"/>
                  </a:cubicBezTo>
                  <a:cubicBezTo>
                    <a:pt x="12366" y="293"/>
                    <a:pt x="13059" y="344"/>
                    <a:pt x="13786" y="454"/>
                  </a:cubicBezTo>
                  <a:cubicBezTo>
                    <a:pt x="13801" y="458"/>
                    <a:pt x="13816" y="459"/>
                    <a:pt x="13829" y="459"/>
                  </a:cubicBezTo>
                  <a:cubicBezTo>
                    <a:pt x="14003" y="459"/>
                    <a:pt x="14011" y="190"/>
                    <a:pt x="13834" y="168"/>
                  </a:cubicBezTo>
                  <a:cubicBezTo>
                    <a:pt x="13083" y="53"/>
                    <a:pt x="12368" y="0"/>
                    <a:pt x="11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548;p28">
              <a:extLst>
                <a:ext uri="{FF2B5EF4-FFF2-40B4-BE49-F238E27FC236}">
                  <a16:creationId xmlns:a16="http://schemas.microsoft.com/office/drawing/2014/main" id="{8BB9E0FE-BAE7-A5C0-2EF6-0D1B9A694088}"/>
                </a:ext>
              </a:extLst>
            </p:cNvPr>
            <p:cNvSpPr/>
            <p:nvPr/>
          </p:nvSpPr>
          <p:spPr>
            <a:xfrm>
              <a:off x="-51375" y="815450"/>
              <a:ext cx="350025" cy="187125"/>
            </a:xfrm>
            <a:custGeom>
              <a:avLst/>
              <a:gdLst/>
              <a:ahLst/>
              <a:cxnLst/>
              <a:rect l="l" t="t" r="r" b="b"/>
              <a:pathLst>
                <a:path w="14001" h="7485" extrusionOk="0">
                  <a:moveTo>
                    <a:pt x="12241" y="0"/>
                  </a:moveTo>
                  <a:cubicBezTo>
                    <a:pt x="4855" y="0"/>
                    <a:pt x="92" y="7156"/>
                    <a:pt x="48" y="7246"/>
                  </a:cubicBezTo>
                  <a:cubicBezTo>
                    <a:pt x="0" y="7317"/>
                    <a:pt x="0" y="7412"/>
                    <a:pt x="72" y="7460"/>
                  </a:cubicBezTo>
                  <a:cubicBezTo>
                    <a:pt x="95" y="7460"/>
                    <a:pt x="143" y="7484"/>
                    <a:pt x="167" y="7484"/>
                  </a:cubicBezTo>
                  <a:cubicBezTo>
                    <a:pt x="215" y="7484"/>
                    <a:pt x="262" y="7436"/>
                    <a:pt x="286" y="7412"/>
                  </a:cubicBezTo>
                  <a:cubicBezTo>
                    <a:pt x="331" y="7323"/>
                    <a:pt x="5012" y="289"/>
                    <a:pt x="12254" y="289"/>
                  </a:cubicBezTo>
                  <a:cubicBezTo>
                    <a:pt x="12767" y="289"/>
                    <a:pt x="13294" y="325"/>
                    <a:pt x="13833" y="400"/>
                  </a:cubicBezTo>
                  <a:cubicBezTo>
                    <a:pt x="13843" y="404"/>
                    <a:pt x="13852" y="405"/>
                    <a:pt x="13862" y="405"/>
                  </a:cubicBezTo>
                  <a:cubicBezTo>
                    <a:pt x="13923" y="405"/>
                    <a:pt x="13980" y="343"/>
                    <a:pt x="14000" y="281"/>
                  </a:cubicBezTo>
                  <a:cubicBezTo>
                    <a:pt x="14000" y="186"/>
                    <a:pt x="13953" y="114"/>
                    <a:pt x="13857" y="114"/>
                  </a:cubicBezTo>
                  <a:cubicBezTo>
                    <a:pt x="13306" y="37"/>
                    <a:pt x="12766" y="0"/>
                    <a:pt x="12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549;p28">
              <a:extLst>
                <a:ext uri="{FF2B5EF4-FFF2-40B4-BE49-F238E27FC236}">
                  <a16:creationId xmlns:a16="http://schemas.microsoft.com/office/drawing/2014/main" id="{B8F1DC85-5BC1-81F5-C88C-D1F99A250469}"/>
                </a:ext>
              </a:extLst>
            </p:cNvPr>
            <p:cNvSpPr/>
            <p:nvPr/>
          </p:nvSpPr>
          <p:spPr>
            <a:xfrm>
              <a:off x="44600" y="920125"/>
              <a:ext cx="258825" cy="159950"/>
            </a:xfrm>
            <a:custGeom>
              <a:avLst/>
              <a:gdLst/>
              <a:ahLst/>
              <a:cxnLst/>
              <a:rect l="l" t="t" r="r" b="b"/>
              <a:pathLst>
                <a:path w="10353" h="6398" extrusionOk="0">
                  <a:moveTo>
                    <a:pt x="10214" y="1"/>
                  </a:moveTo>
                  <a:cubicBezTo>
                    <a:pt x="10204" y="1"/>
                    <a:pt x="10195" y="2"/>
                    <a:pt x="10185" y="6"/>
                  </a:cubicBezTo>
                  <a:cubicBezTo>
                    <a:pt x="2648" y="745"/>
                    <a:pt x="73" y="6135"/>
                    <a:pt x="49" y="6183"/>
                  </a:cubicBezTo>
                  <a:cubicBezTo>
                    <a:pt x="1" y="6254"/>
                    <a:pt x="25" y="6350"/>
                    <a:pt x="120" y="6398"/>
                  </a:cubicBezTo>
                  <a:lnTo>
                    <a:pt x="168" y="6398"/>
                  </a:lnTo>
                  <a:cubicBezTo>
                    <a:pt x="240" y="6398"/>
                    <a:pt x="287" y="6374"/>
                    <a:pt x="311" y="6326"/>
                  </a:cubicBezTo>
                  <a:cubicBezTo>
                    <a:pt x="335" y="6254"/>
                    <a:pt x="2863" y="1031"/>
                    <a:pt x="10209" y="292"/>
                  </a:cubicBezTo>
                  <a:cubicBezTo>
                    <a:pt x="10281" y="292"/>
                    <a:pt x="10352" y="220"/>
                    <a:pt x="10328" y="125"/>
                  </a:cubicBezTo>
                  <a:cubicBezTo>
                    <a:pt x="10328" y="63"/>
                    <a:pt x="10275" y="1"/>
                    <a:pt x="10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550;p28">
              <a:extLst>
                <a:ext uri="{FF2B5EF4-FFF2-40B4-BE49-F238E27FC236}">
                  <a16:creationId xmlns:a16="http://schemas.microsoft.com/office/drawing/2014/main" id="{EEDA82CF-AA98-F35E-F197-4BE73DA98BE0}"/>
                </a:ext>
              </a:extLst>
            </p:cNvPr>
            <p:cNvSpPr/>
            <p:nvPr/>
          </p:nvSpPr>
          <p:spPr>
            <a:xfrm>
              <a:off x="137625" y="1021200"/>
              <a:ext cx="157975" cy="109550"/>
            </a:xfrm>
            <a:custGeom>
              <a:avLst/>
              <a:gdLst/>
              <a:ahLst/>
              <a:cxnLst/>
              <a:rect l="l" t="t" r="r" b="b"/>
              <a:pathLst>
                <a:path w="6319" h="4382" extrusionOk="0">
                  <a:moveTo>
                    <a:pt x="6109" y="0"/>
                  </a:moveTo>
                  <a:cubicBezTo>
                    <a:pt x="6086" y="0"/>
                    <a:pt x="6061" y="5"/>
                    <a:pt x="6035" y="17"/>
                  </a:cubicBezTo>
                  <a:cubicBezTo>
                    <a:pt x="1575" y="1353"/>
                    <a:pt x="96" y="4048"/>
                    <a:pt x="48" y="4143"/>
                  </a:cubicBezTo>
                  <a:cubicBezTo>
                    <a:pt x="1" y="4215"/>
                    <a:pt x="25" y="4310"/>
                    <a:pt x="96" y="4358"/>
                  </a:cubicBezTo>
                  <a:cubicBezTo>
                    <a:pt x="120" y="4358"/>
                    <a:pt x="144" y="4382"/>
                    <a:pt x="168" y="4382"/>
                  </a:cubicBezTo>
                  <a:cubicBezTo>
                    <a:pt x="215" y="4382"/>
                    <a:pt x="263" y="4334"/>
                    <a:pt x="311" y="4286"/>
                  </a:cubicBezTo>
                  <a:cubicBezTo>
                    <a:pt x="311" y="4263"/>
                    <a:pt x="1766" y="1615"/>
                    <a:pt x="6130" y="303"/>
                  </a:cubicBezTo>
                  <a:cubicBezTo>
                    <a:pt x="6318" y="262"/>
                    <a:pt x="6268" y="0"/>
                    <a:pt x="6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551;p28">
              <a:extLst>
                <a:ext uri="{FF2B5EF4-FFF2-40B4-BE49-F238E27FC236}">
                  <a16:creationId xmlns:a16="http://schemas.microsoft.com/office/drawing/2014/main" id="{14C1DCD6-5A85-AAC6-EBF6-0092992DBE01}"/>
                </a:ext>
              </a:extLst>
            </p:cNvPr>
            <p:cNvSpPr/>
            <p:nvPr/>
          </p:nvSpPr>
          <p:spPr>
            <a:xfrm>
              <a:off x="55425" y="701500"/>
              <a:ext cx="129325" cy="74050"/>
            </a:xfrm>
            <a:custGeom>
              <a:avLst/>
              <a:gdLst/>
              <a:ahLst/>
              <a:cxnLst/>
              <a:rect l="l" t="t" r="r" b="b"/>
              <a:pathLst>
                <a:path w="5173" h="2962" extrusionOk="0">
                  <a:moveTo>
                    <a:pt x="3371" y="1"/>
                  </a:moveTo>
                  <a:cubicBezTo>
                    <a:pt x="2029" y="1"/>
                    <a:pt x="388" y="667"/>
                    <a:pt x="140" y="1810"/>
                  </a:cubicBezTo>
                  <a:cubicBezTo>
                    <a:pt x="0" y="2682"/>
                    <a:pt x="526" y="2961"/>
                    <a:pt x="1283" y="2961"/>
                  </a:cubicBezTo>
                  <a:cubicBezTo>
                    <a:pt x="2204" y="2961"/>
                    <a:pt x="3466" y="2549"/>
                    <a:pt x="4290" y="2287"/>
                  </a:cubicBezTo>
                  <a:cubicBezTo>
                    <a:pt x="4791" y="2120"/>
                    <a:pt x="5149" y="1667"/>
                    <a:pt x="5173" y="1142"/>
                  </a:cubicBezTo>
                  <a:cubicBezTo>
                    <a:pt x="5173" y="357"/>
                    <a:pt x="4352" y="1"/>
                    <a:pt x="3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 name="Google Shape;941;p34">
            <a:extLst>
              <a:ext uri="{FF2B5EF4-FFF2-40B4-BE49-F238E27FC236}">
                <a16:creationId xmlns:a16="http://schemas.microsoft.com/office/drawing/2014/main" id="{C45691B2-E649-4FEC-0B20-CB850858FA58}"/>
              </a:ext>
            </a:extLst>
          </p:cNvPr>
          <p:cNvGrpSpPr/>
          <p:nvPr/>
        </p:nvGrpSpPr>
        <p:grpSpPr>
          <a:xfrm>
            <a:off x="-50830" y="3328210"/>
            <a:ext cx="2055886" cy="1972978"/>
            <a:chOff x="-137136" y="2661597"/>
            <a:chExt cx="2055886" cy="1972978"/>
          </a:xfrm>
        </p:grpSpPr>
        <p:sp>
          <p:nvSpPr>
            <p:cNvPr id="7" name="Google Shape;942;p34">
              <a:extLst>
                <a:ext uri="{FF2B5EF4-FFF2-40B4-BE49-F238E27FC236}">
                  <a16:creationId xmlns:a16="http://schemas.microsoft.com/office/drawing/2014/main" id="{2D6CC8D4-35A4-DFA6-F146-8BFDF8E9428D}"/>
                </a:ext>
              </a:extLst>
            </p:cNvPr>
            <p:cNvSpPr/>
            <p:nvPr/>
          </p:nvSpPr>
          <p:spPr>
            <a:xfrm rot="10800000">
              <a:off x="-137136" y="3448459"/>
              <a:ext cx="1183397" cy="1145037"/>
            </a:xfrm>
            <a:custGeom>
              <a:avLst/>
              <a:gdLst/>
              <a:ahLst/>
              <a:cxnLst/>
              <a:rect l="l" t="t" r="r" b="b"/>
              <a:pathLst>
                <a:path w="31313" h="30300" extrusionOk="0">
                  <a:moveTo>
                    <a:pt x="31099" y="1"/>
                  </a:moveTo>
                  <a:cubicBezTo>
                    <a:pt x="31069" y="1"/>
                    <a:pt x="31038" y="10"/>
                    <a:pt x="31006" y="33"/>
                  </a:cubicBezTo>
                  <a:cubicBezTo>
                    <a:pt x="22897" y="5948"/>
                    <a:pt x="15288" y="12483"/>
                    <a:pt x="8229" y="19591"/>
                  </a:cubicBezTo>
                  <a:cubicBezTo>
                    <a:pt x="5295" y="22548"/>
                    <a:pt x="2027" y="25982"/>
                    <a:pt x="24" y="30061"/>
                  </a:cubicBezTo>
                  <a:cubicBezTo>
                    <a:pt x="0" y="30156"/>
                    <a:pt x="24" y="30228"/>
                    <a:pt x="96" y="30276"/>
                  </a:cubicBezTo>
                  <a:cubicBezTo>
                    <a:pt x="119" y="30276"/>
                    <a:pt x="143" y="30276"/>
                    <a:pt x="167" y="30299"/>
                  </a:cubicBezTo>
                  <a:cubicBezTo>
                    <a:pt x="239" y="30299"/>
                    <a:pt x="286" y="30252"/>
                    <a:pt x="310" y="30204"/>
                  </a:cubicBezTo>
                  <a:cubicBezTo>
                    <a:pt x="2290" y="26173"/>
                    <a:pt x="5533" y="22715"/>
                    <a:pt x="8419" y="19805"/>
                  </a:cubicBezTo>
                  <a:cubicBezTo>
                    <a:pt x="15479" y="12698"/>
                    <a:pt x="23087" y="6163"/>
                    <a:pt x="31196" y="272"/>
                  </a:cubicBezTo>
                  <a:cubicBezTo>
                    <a:pt x="31312" y="175"/>
                    <a:pt x="31225" y="1"/>
                    <a:pt x="3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943;p34">
              <a:extLst>
                <a:ext uri="{FF2B5EF4-FFF2-40B4-BE49-F238E27FC236}">
                  <a16:creationId xmlns:a16="http://schemas.microsoft.com/office/drawing/2014/main" id="{97BCC028-609B-1340-DE94-42950C3482A9}"/>
                </a:ext>
              </a:extLst>
            </p:cNvPr>
            <p:cNvSpPr/>
            <p:nvPr/>
          </p:nvSpPr>
          <p:spPr>
            <a:xfrm rot="10800000">
              <a:off x="757782" y="3238437"/>
              <a:ext cx="578717" cy="579925"/>
            </a:xfrm>
            <a:custGeom>
              <a:avLst/>
              <a:gdLst/>
              <a:ahLst/>
              <a:cxnLst/>
              <a:rect l="l" t="t" r="r" b="b"/>
              <a:pathLst>
                <a:path w="15313" h="15346" extrusionOk="0">
                  <a:moveTo>
                    <a:pt x="15154" y="0"/>
                  </a:moveTo>
                  <a:cubicBezTo>
                    <a:pt x="15119" y="0"/>
                    <a:pt x="15082" y="12"/>
                    <a:pt x="15050" y="34"/>
                  </a:cubicBezTo>
                  <a:cubicBezTo>
                    <a:pt x="9183" y="4112"/>
                    <a:pt x="4103" y="9216"/>
                    <a:pt x="48" y="15131"/>
                  </a:cubicBezTo>
                  <a:cubicBezTo>
                    <a:pt x="0" y="15179"/>
                    <a:pt x="24" y="15274"/>
                    <a:pt x="96" y="15322"/>
                  </a:cubicBezTo>
                  <a:cubicBezTo>
                    <a:pt x="120" y="15346"/>
                    <a:pt x="143" y="15346"/>
                    <a:pt x="167" y="15346"/>
                  </a:cubicBezTo>
                  <a:cubicBezTo>
                    <a:pt x="215" y="15346"/>
                    <a:pt x="263" y="15322"/>
                    <a:pt x="287" y="15298"/>
                  </a:cubicBezTo>
                  <a:cubicBezTo>
                    <a:pt x="4317" y="9407"/>
                    <a:pt x="9374" y="4327"/>
                    <a:pt x="15241" y="272"/>
                  </a:cubicBezTo>
                  <a:cubicBezTo>
                    <a:pt x="15288" y="224"/>
                    <a:pt x="15312" y="129"/>
                    <a:pt x="15265" y="57"/>
                  </a:cubicBezTo>
                  <a:cubicBezTo>
                    <a:pt x="15238" y="18"/>
                    <a:pt x="15198" y="0"/>
                    <a:pt x="15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944;p34">
              <a:extLst>
                <a:ext uri="{FF2B5EF4-FFF2-40B4-BE49-F238E27FC236}">
                  <a16:creationId xmlns:a16="http://schemas.microsoft.com/office/drawing/2014/main" id="{E8BC3FAC-A683-0483-017C-48765E33F0F9}"/>
                </a:ext>
              </a:extLst>
            </p:cNvPr>
            <p:cNvSpPr/>
            <p:nvPr/>
          </p:nvSpPr>
          <p:spPr>
            <a:xfrm rot="10800000">
              <a:off x="690295" y="3702613"/>
              <a:ext cx="291985" cy="191028"/>
            </a:xfrm>
            <a:custGeom>
              <a:avLst/>
              <a:gdLst/>
              <a:ahLst/>
              <a:cxnLst/>
              <a:rect l="l" t="t" r="r" b="b"/>
              <a:pathLst>
                <a:path w="7726" h="5055" extrusionOk="0">
                  <a:moveTo>
                    <a:pt x="7519" y="0"/>
                  </a:moveTo>
                  <a:cubicBezTo>
                    <a:pt x="7495" y="0"/>
                    <a:pt x="7469" y="7"/>
                    <a:pt x="7442" y="22"/>
                  </a:cubicBezTo>
                  <a:cubicBezTo>
                    <a:pt x="4890" y="1453"/>
                    <a:pt x="2457" y="3027"/>
                    <a:pt x="120" y="4792"/>
                  </a:cubicBezTo>
                  <a:cubicBezTo>
                    <a:pt x="1" y="4864"/>
                    <a:pt x="48" y="5055"/>
                    <a:pt x="215" y="5055"/>
                  </a:cubicBezTo>
                  <a:cubicBezTo>
                    <a:pt x="239" y="5055"/>
                    <a:pt x="263" y="5031"/>
                    <a:pt x="287" y="5007"/>
                  </a:cubicBezTo>
                  <a:cubicBezTo>
                    <a:pt x="2624" y="3266"/>
                    <a:pt x="5057" y="1692"/>
                    <a:pt x="7585" y="284"/>
                  </a:cubicBezTo>
                  <a:cubicBezTo>
                    <a:pt x="7725" y="184"/>
                    <a:pt x="7647" y="0"/>
                    <a:pt x="75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945;p34">
              <a:extLst>
                <a:ext uri="{FF2B5EF4-FFF2-40B4-BE49-F238E27FC236}">
                  <a16:creationId xmlns:a16="http://schemas.microsoft.com/office/drawing/2014/main" id="{B284700B-E471-DE3F-0178-391A0C83E6F1}"/>
                </a:ext>
              </a:extLst>
            </p:cNvPr>
            <p:cNvSpPr/>
            <p:nvPr/>
          </p:nvSpPr>
          <p:spPr>
            <a:xfrm rot="10800000">
              <a:off x="789196" y="3227628"/>
              <a:ext cx="266097" cy="554984"/>
            </a:xfrm>
            <a:custGeom>
              <a:avLst/>
              <a:gdLst/>
              <a:ahLst/>
              <a:cxnLst/>
              <a:rect l="l" t="t" r="r" b="b"/>
              <a:pathLst>
                <a:path w="7041" h="14686" extrusionOk="0">
                  <a:moveTo>
                    <a:pt x="6866" y="1"/>
                  </a:moveTo>
                  <a:cubicBezTo>
                    <a:pt x="6805" y="1"/>
                    <a:pt x="6746" y="35"/>
                    <a:pt x="6726" y="113"/>
                  </a:cubicBezTo>
                  <a:cubicBezTo>
                    <a:pt x="5319" y="5217"/>
                    <a:pt x="3054" y="10083"/>
                    <a:pt x="48" y="14447"/>
                  </a:cubicBezTo>
                  <a:cubicBezTo>
                    <a:pt x="1" y="14519"/>
                    <a:pt x="25" y="14614"/>
                    <a:pt x="96" y="14662"/>
                  </a:cubicBezTo>
                  <a:cubicBezTo>
                    <a:pt x="120" y="14686"/>
                    <a:pt x="144" y="14686"/>
                    <a:pt x="168" y="14686"/>
                  </a:cubicBezTo>
                  <a:cubicBezTo>
                    <a:pt x="215" y="14686"/>
                    <a:pt x="287" y="14662"/>
                    <a:pt x="311" y="14614"/>
                  </a:cubicBezTo>
                  <a:cubicBezTo>
                    <a:pt x="3340" y="10226"/>
                    <a:pt x="5605" y="5336"/>
                    <a:pt x="7013" y="185"/>
                  </a:cubicBezTo>
                  <a:cubicBezTo>
                    <a:pt x="7041" y="72"/>
                    <a:pt x="6953" y="1"/>
                    <a:pt x="6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946;p34">
              <a:extLst>
                <a:ext uri="{FF2B5EF4-FFF2-40B4-BE49-F238E27FC236}">
                  <a16:creationId xmlns:a16="http://schemas.microsoft.com/office/drawing/2014/main" id="{484D091F-2826-22D2-C13D-7E64AD00F1A6}"/>
                </a:ext>
              </a:extLst>
            </p:cNvPr>
            <p:cNvSpPr/>
            <p:nvPr/>
          </p:nvSpPr>
          <p:spPr>
            <a:xfrm rot="10800000">
              <a:off x="880501" y="3254644"/>
              <a:ext cx="236997" cy="432091"/>
            </a:xfrm>
            <a:custGeom>
              <a:avLst/>
              <a:gdLst/>
              <a:ahLst/>
              <a:cxnLst/>
              <a:rect l="l" t="t" r="r" b="b"/>
              <a:pathLst>
                <a:path w="6271" h="11434" extrusionOk="0">
                  <a:moveTo>
                    <a:pt x="6084" y="0"/>
                  </a:moveTo>
                  <a:cubicBezTo>
                    <a:pt x="6026" y="0"/>
                    <a:pt x="5967" y="31"/>
                    <a:pt x="5940" y="104"/>
                  </a:cubicBezTo>
                  <a:cubicBezTo>
                    <a:pt x="4509" y="4063"/>
                    <a:pt x="2505" y="7784"/>
                    <a:pt x="49" y="11195"/>
                  </a:cubicBezTo>
                  <a:cubicBezTo>
                    <a:pt x="1" y="11266"/>
                    <a:pt x="1" y="11362"/>
                    <a:pt x="73" y="11409"/>
                  </a:cubicBezTo>
                  <a:cubicBezTo>
                    <a:pt x="96" y="11433"/>
                    <a:pt x="144" y="11433"/>
                    <a:pt x="168" y="11433"/>
                  </a:cubicBezTo>
                  <a:cubicBezTo>
                    <a:pt x="216" y="11433"/>
                    <a:pt x="263" y="11409"/>
                    <a:pt x="287" y="11385"/>
                  </a:cubicBezTo>
                  <a:cubicBezTo>
                    <a:pt x="2768" y="7951"/>
                    <a:pt x="4771" y="4183"/>
                    <a:pt x="6226" y="200"/>
                  </a:cubicBezTo>
                  <a:cubicBezTo>
                    <a:pt x="6270" y="82"/>
                    <a:pt x="6178" y="0"/>
                    <a:pt x="6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947;p34">
              <a:extLst>
                <a:ext uri="{FF2B5EF4-FFF2-40B4-BE49-F238E27FC236}">
                  <a16:creationId xmlns:a16="http://schemas.microsoft.com/office/drawing/2014/main" id="{CE1C8097-EF6D-67A1-8510-1B2F92CD9B0F}"/>
                </a:ext>
              </a:extLst>
            </p:cNvPr>
            <p:cNvSpPr/>
            <p:nvPr/>
          </p:nvSpPr>
          <p:spPr>
            <a:xfrm rot="10800000">
              <a:off x="950264" y="3329466"/>
              <a:ext cx="241116" cy="266684"/>
            </a:xfrm>
            <a:custGeom>
              <a:avLst/>
              <a:gdLst/>
              <a:ahLst/>
              <a:cxnLst/>
              <a:rect l="l" t="t" r="r" b="b"/>
              <a:pathLst>
                <a:path w="6380" h="7057" extrusionOk="0">
                  <a:moveTo>
                    <a:pt x="6158" y="0"/>
                  </a:moveTo>
                  <a:cubicBezTo>
                    <a:pt x="6124" y="0"/>
                    <a:pt x="6090" y="13"/>
                    <a:pt x="6058" y="45"/>
                  </a:cubicBezTo>
                  <a:cubicBezTo>
                    <a:pt x="3745" y="2000"/>
                    <a:pt x="1717" y="4290"/>
                    <a:pt x="48" y="6818"/>
                  </a:cubicBezTo>
                  <a:cubicBezTo>
                    <a:pt x="0" y="6890"/>
                    <a:pt x="24" y="6985"/>
                    <a:pt x="96" y="7033"/>
                  </a:cubicBezTo>
                  <a:cubicBezTo>
                    <a:pt x="120" y="7033"/>
                    <a:pt x="143" y="7057"/>
                    <a:pt x="191" y="7057"/>
                  </a:cubicBezTo>
                  <a:cubicBezTo>
                    <a:pt x="239" y="7033"/>
                    <a:pt x="286" y="7009"/>
                    <a:pt x="310" y="6985"/>
                  </a:cubicBezTo>
                  <a:cubicBezTo>
                    <a:pt x="1956" y="4457"/>
                    <a:pt x="3959" y="2215"/>
                    <a:pt x="6249" y="259"/>
                  </a:cubicBezTo>
                  <a:cubicBezTo>
                    <a:pt x="6379" y="166"/>
                    <a:pt x="6277" y="0"/>
                    <a:pt x="6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948;p34">
              <a:extLst>
                <a:ext uri="{FF2B5EF4-FFF2-40B4-BE49-F238E27FC236}">
                  <a16:creationId xmlns:a16="http://schemas.microsoft.com/office/drawing/2014/main" id="{6CC2CD75-8F79-6198-FFBB-1630107DE619}"/>
                </a:ext>
              </a:extLst>
            </p:cNvPr>
            <p:cNvSpPr/>
            <p:nvPr/>
          </p:nvSpPr>
          <p:spPr>
            <a:xfrm rot="10800000">
              <a:off x="684556" y="3454749"/>
              <a:ext cx="139983" cy="435908"/>
            </a:xfrm>
            <a:custGeom>
              <a:avLst/>
              <a:gdLst/>
              <a:ahLst/>
              <a:cxnLst/>
              <a:rect l="l" t="t" r="r" b="b"/>
              <a:pathLst>
                <a:path w="3704" h="11535" extrusionOk="0">
                  <a:moveTo>
                    <a:pt x="3525" y="0"/>
                  </a:moveTo>
                  <a:cubicBezTo>
                    <a:pt x="3474" y="0"/>
                    <a:pt x="3421" y="26"/>
                    <a:pt x="3387" y="86"/>
                  </a:cubicBezTo>
                  <a:cubicBezTo>
                    <a:pt x="1980" y="3759"/>
                    <a:pt x="835" y="7528"/>
                    <a:pt x="24" y="11367"/>
                  </a:cubicBezTo>
                  <a:cubicBezTo>
                    <a:pt x="0" y="11439"/>
                    <a:pt x="48" y="11511"/>
                    <a:pt x="143" y="11534"/>
                  </a:cubicBezTo>
                  <a:lnTo>
                    <a:pt x="167" y="11534"/>
                  </a:lnTo>
                  <a:cubicBezTo>
                    <a:pt x="239" y="11534"/>
                    <a:pt x="287" y="11487"/>
                    <a:pt x="310" y="11415"/>
                  </a:cubicBezTo>
                  <a:cubicBezTo>
                    <a:pt x="1121" y="7599"/>
                    <a:pt x="2266" y="3855"/>
                    <a:pt x="3673" y="205"/>
                  </a:cubicBezTo>
                  <a:cubicBezTo>
                    <a:pt x="3704" y="83"/>
                    <a:pt x="3617"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949;p34">
              <a:extLst>
                <a:ext uri="{FF2B5EF4-FFF2-40B4-BE49-F238E27FC236}">
                  <a16:creationId xmlns:a16="http://schemas.microsoft.com/office/drawing/2014/main" id="{F52B144A-3299-80FA-36DC-511B0A9E1945}"/>
                </a:ext>
              </a:extLst>
            </p:cNvPr>
            <p:cNvSpPr/>
            <p:nvPr/>
          </p:nvSpPr>
          <p:spPr>
            <a:xfrm rot="10800000">
              <a:off x="765015" y="3487208"/>
              <a:ext cx="95577" cy="322046"/>
            </a:xfrm>
            <a:custGeom>
              <a:avLst/>
              <a:gdLst/>
              <a:ahLst/>
              <a:cxnLst/>
              <a:rect l="l" t="t" r="r" b="b"/>
              <a:pathLst>
                <a:path w="2529" h="8522" extrusionOk="0">
                  <a:moveTo>
                    <a:pt x="2369" y="1"/>
                  </a:moveTo>
                  <a:cubicBezTo>
                    <a:pt x="2306" y="1"/>
                    <a:pt x="2238" y="44"/>
                    <a:pt x="2218" y="103"/>
                  </a:cubicBezTo>
                  <a:cubicBezTo>
                    <a:pt x="1646" y="2893"/>
                    <a:pt x="931" y="5636"/>
                    <a:pt x="24" y="8331"/>
                  </a:cubicBezTo>
                  <a:cubicBezTo>
                    <a:pt x="0" y="8403"/>
                    <a:pt x="48" y="8498"/>
                    <a:pt x="120" y="8522"/>
                  </a:cubicBezTo>
                  <a:lnTo>
                    <a:pt x="167" y="8522"/>
                  </a:lnTo>
                  <a:cubicBezTo>
                    <a:pt x="239" y="8522"/>
                    <a:pt x="310" y="8474"/>
                    <a:pt x="334" y="8426"/>
                  </a:cubicBezTo>
                  <a:cubicBezTo>
                    <a:pt x="1217" y="5707"/>
                    <a:pt x="1956" y="2965"/>
                    <a:pt x="2528" y="174"/>
                  </a:cubicBezTo>
                  <a:cubicBezTo>
                    <a:pt x="2528" y="103"/>
                    <a:pt x="2481" y="7"/>
                    <a:pt x="2409" y="7"/>
                  </a:cubicBezTo>
                  <a:cubicBezTo>
                    <a:pt x="2397" y="3"/>
                    <a:pt x="2383" y="1"/>
                    <a:pt x="2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950;p34">
              <a:extLst>
                <a:ext uri="{FF2B5EF4-FFF2-40B4-BE49-F238E27FC236}">
                  <a16:creationId xmlns:a16="http://schemas.microsoft.com/office/drawing/2014/main" id="{E05F9998-5ED7-5936-2980-15DDF3D66E76}"/>
                </a:ext>
              </a:extLst>
            </p:cNvPr>
            <p:cNvSpPr/>
            <p:nvPr/>
          </p:nvSpPr>
          <p:spPr>
            <a:xfrm rot="10800000">
              <a:off x="825396" y="3463776"/>
              <a:ext cx="412845" cy="284483"/>
            </a:xfrm>
            <a:custGeom>
              <a:avLst/>
              <a:gdLst/>
              <a:ahLst/>
              <a:cxnLst/>
              <a:rect l="l" t="t" r="r" b="b"/>
              <a:pathLst>
                <a:path w="10924" h="7528" extrusionOk="0">
                  <a:moveTo>
                    <a:pt x="10746" y="1"/>
                  </a:moveTo>
                  <a:cubicBezTo>
                    <a:pt x="10717" y="1"/>
                    <a:pt x="10687" y="6"/>
                    <a:pt x="10661" y="15"/>
                  </a:cubicBezTo>
                  <a:cubicBezTo>
                    <a:pt x="7227" y="2567"/>
                    <a:pt x="3673" y="5000"/>
                    <a:pt x="95" y="7266"/>
                  </a:cubicBezTo>
                  <a:cubicBezTo>
                    <a:pt x="24" y="7313"/>
                    <a:pt x="0" y="7409"/>
                    <a:pt x="48" y="7456"/>
                  </a:cubicBezTo>
                  <a:cubicBezTo>
                    <a:pt x="72" y="7504"/>
                    <a:pt x="119" y="7528"/>
                    <a:pt x="191" y="7528"/>
                  </a:cubicBezTo>
                  <a:cubicBezTo>
                    <a:pt x="215" y="7528"/>
                    <a:pt x="239" y="7528"/>
                    <a:pt x="262" y="7504"/>
                  </a:cubicBezTo>
                  <a:cubicBezTo>
                    <a:pt x="3840" y="5262"/>
                    <a:pt x="7394" y="2806"/>
                    <a:pt x="10852" y="277"/>
                  </a:cubicBezTo>
                  <a:cubicBezTo>
                    <a:pt x="10900" y="230"/>
                    <a:pt x="10924" y="134"/>
                    <a:pt x="10876" y="63"/>
                  </a:cubicBezTo>
                  <a:cubicBezTo>
                    <a:pt x="10846" y="17"/>
                    <a:pt x="10796" y="1"/>
                    <a:pt x="10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951;p34">
              <a:extLst>
                <a:ext uri="{FF2B5EF4-FFF2-40B4-BE49-F238E27FC236}">
                  <a16:creationId xmlns:a16="http://schemas.microsoft.com/office/drawing/2014/main" id="{A62D7CA1-9FDB-4C41-E8F1-45C8BF012937}"/>
                </a:ext>
              </a:extLst>
            </p:cNvPr>
            <p:cNvSpPr/>
            <p:nvPr/>
          </p:nvSpPr>
          <p:spPr>
            <a:xfrm rot="10800000">
              <a:off x="737986" y="3594457"/>
              <a:ext cx="362354" cy="249527"/>
            </a:xfrm>
            <a:custGeom>
              <a:avLst/>
              <a:gdLst/>
              <a:ahLst/>
              <a:cxnLst/>
              <a:rect l="l" t="t" r="r" b="b"/>
              <a:pathLst>
                <a:path w="9588" h="6603" extrusionOk="0">
                  <a:moveTo>
                    <a:pt x="9413" y="1"/>
                  </a:moveTo>
                  <a:cubicBezTo>
                    <a:pt x="9391" y="1"/>
                    <a:pt x="9369" y="7"/>
                    <a:pt x="9349" y="20"/>
                  </a:cubicBezTo>
                  <a:cubicBezTo>
                    <a:pt x="6034" y="1785"/>
                    <a:pt x="2934" y="3907"/>
                    <a:pt x="119" y="6340"/>
                  </a:cubicBezTo>
                  <a:cubicBezTo>
                    <a:pt x="0" y="6436"/>
                    <a:pt x="72" y="6603"/>
                    <a:pt x="215" y="6603"/>
                  </a:cubicBezTo>
                  <a:cubicBezTo>
                    <a:pt x="239" y="6603"/>
                    <a:pt x="286" y="6603"/>
                    <a:pt x="310" y="6579"/>
                  </a:cubicBezTo>
                  <a:cubicBezTo>
                    <a:pt x="3125" y="4146"/>
                    <a:pt x="6201" y="2023"/>
                    <a:pt x="9493" y="282"/>
                  </a:cubicBezTo>
                  <a:cubicBezTo>
                    <a:pt x="9564" y="235"/>
                    <a:pt x="9588" y="163"/>
                    <a:pt x="9564" y="91"/>
                  </a:cubicBezTo>
                  <a:cubicBezTo>
                    <a:pt x="9530" y="40"/>
                    <a:pt x="9471" y="1"/>
                    <a:pt x="9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952;p34">
              <a:extLst>
                <a:ext uri="{FF2B5EF4-FFF2-40B4-BE49-F238E27FC236}">
                  <a16:creationId xmlns:a16="http://schemas.microsoft.com/office/drawing/2014/main" id="{102B5319-F815-16F0-580E-F06A31BB0ED6}"/>
                </a:ext>
              </a:extLst>
            </p:cNvPr>
            <p:cNvSpPr/>
            <p:nvPr/>
          </p:nvSpPr>
          <p:spPr>
            <a:xfrm rot="10800000">
              <a:off x="573942" y="3780124"/>
              <a:ext cx="84769" cy="209130"/>
            </a:xfrm>
            <a:custGeom>
              <a:avLst/>
              <a:gdLst/>
              <a:ahLst/>
              <a:cxnLst/>
              <a:rect l="l" t="t" r="r" b="b"/>
              <a:pathLst>
                <a:path w="2243" h="5534" extrusionOk="0">
                  <a:moveTo>
                    <a:pt x="1837" y="0"/>
                  </a:moveTo>
                  <a:cubicBezTo>
                    <a:pt x="979" y="978"/>
                    <a:pt x="526" y="2457"/>
                    <a:pt x="192" y="3625"/>
                  </a:cubicBezTo>
                  <a:cubicBezTo>
                    <a:pt x="72" y="4007"/>
                    <a:pt x="1" y="4412"/>
                    <a:pt x="25" y="4818"/>
                  </a:cubicBezTo>
                  <a:cubicBezTo>
                    <a:pt x="49" y="5176"/>
                    <a:pt x="311" y="5486"/>
                    <a:pt x="692" y="5533"/>
                  </a:cubicBezTo>
                  <a:cubicBezTo>
                    <a:pt x="1026" y="5510"/>
                    <a:pt x="1360" y="5343"/>
                    <a:pt x="1575" y="5056"/>
                  </a:cubicBezTo>
                  <a:cubicBezTo>
                    <a:pt x="1790" y="4770"/>
                    <a:pt x="1957" y="4460"/>
                    <a:pt x="2052" y="4102"/>
                  </a:cubicBezTo>
                  <a:cubicBezTo>
                    <a:pt x="2219" y="3387"/>
                    <a:pt x="2243" y="2671"/>
                    <a:pt x="2147" y="1932"/>
                  </a:cubicBezTo>
                  <a:cubicBezTo>
                    <a:pt x="2076" y="1383"/>
                    <a:pt x="2171" y="358"/>
                    <a:pt x="1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953;p34">
              <a:extLst>
                <a:ext uri="{FF2B5EF4-FFF2-40B4-BE49-F238E27FC236}">
                  <a16:creationId xmlns:a16="http://schemas.microsoft.com/office/drawing/2014/main" id="{3A5EB80A-2050-BC68-BC33-A26749DEB192}"/>
                </a:ext>
              </a:extLst>
            </p:cNvPr>
            <p:cNvSpPr/>
            <p:nvPr/>
          </p:nvSpPr>
          <p:spPr>
            <a:xfrm rot="10800000">
              <a:off x="581157" y="3918095"/>
              <a:ext cx="201925" cy="87900"/>
            </a:xfrm>
            <a:custGeom>
              <a:avLst/>
              <a:gdLst/>
              <a:ahLst/>
              <a:cxnLst/>
              <a:rect l="l" t="t" r="r" b="b"/>
              <a:pathLst>
                <a:path w="5343" h="2326" extrusionOk="0">
                  <a:moveTo>
                    <a:pt x="3614" y="1"/>
                  </a:moveTo>
                  <a:cubicBezTo>
                    <a:pt x="3055" y="1"/>
                    <a:pt x="2475" y="67"/>
                    <a:pt x="1956" y="133"/>
                  </a:cubicBezTo>
                  <a:cubicBezTo>
                    <a:pt x="1575" y="157"/>
                    <a:pt x="1169" y="276"/>
                    <a:pt x="811" y="443"/>
                  </a:cubicBezTo>
                  <a:cubicBezTo>
                    <a:pt x="430" y="658"/>
                    <a:pt x="144" y="1015"/>
                    <a:pt x="48" y="1445"/>
                  </a:cubicBezTo>
                  <a:cubicBezTo>
                    <a:pt x="0" y="1731"/>
                    <a:pt x="144" y="2041"/>
                    <a:pt x="406" y="2184"/>
                  </a:cubicBezTo>
                  <a:cubicBezTo>
                    <a:pt x="605" y="2284"/>
                    <a:pt x="817" y="2326"/>
                    <a:pt x="1023" y="2326"/>
                  </a:cubicBezTo>
                  <a:cubicBezTo>
                    <a:pt x="1113" y="2326"/>
                    <a:pt x="1202" y="2318"/>
                    <a:pt x="1288" y="2303"/>
                  </a:cubicBezTo>
                  <a:cubicBezTo>
                    <a:pt x="2028" y="2136"/>
                    <a:pt x="2743" y="1874"/>
                    <a:pt x="3411" y="1493"/>
                  </a:cubicBezTo>
                  <a:cubicBezTo>
                    <a:pt x="3960" y="1206"/>
                    <a:pt x="4961" y="872"/>
                    <a:pt x="5343" y="372"/>
                  </a:cubicBezTo>
                  <a:cubicBezTo>
                    <a:pt x="4882" y="90"/>
                    <a:pt x="4262" y="1"/>
                    <a:pt x="3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954;p34">
              <a:extLst>
                <a:ext uri="{FF2B5EF4-FFF2-40B4-BE49-F238E27FC236}">
                  <a16:creationId xmlns:a16="http://schemas.microsoft.com/office/drawing/2014/main" id="{9DE9D6AB-4E6C-572E-DC12-B1E70BAF11EF}"/>
                </a:ext>
              </a:extLst>
            </p:cNvPr>
            <p:cNvSpPr/>
            <p:nvPr/>
          </p:nvSpPr>
          <p:spPr>
            <a:xfrm rot="10800000">
              <a:off x="48452" y="4444339"/>
              <a:ext cx="121730" cy="160343"/>
            </a:xfrm>
            <a:custGeom>
              <a:avLst/>
              <a:gdLst/>
              <a:ahLst/>
              <a:cxnLst/>
              <a:rect l="l" t="t" r="r" b="b"/>
              <a:pathLst>
                <a:path w="3221" h="4243" extrusionOk="0">
                  <a:moveTo>
                    <a:pt x="1141" y="1"/>
                  </a:moveTo>
                  <a:cubicBezTo>
                    <a:pt x="946" y="1"/>
                    <a:pt x="749" y="60"/>
                    <a:pt x="573" y="186"/>
                  </a:cubicBezTo>
                  <a:cubicBezTo>
                    <a:pt x="287" y="401"/>
                    <a:pt x="96" y="711"/>
                    <a:pt x="48" y="1069"/>
                  </a:cubicBezTo>
                  <a:cubicBezTo>
                    <a:pt x="1" y="1379"/>
                    <a:pt x="72" y="1689"/>
                    <a:pt x="215" y="1975"/>
                  </a:cubicBezTo>
                  <a:cubicBezTo>
                    <a:pt x="525" y="2500"/>
                    <a:pt x="979" y="2977"/>
                    <a:pt x="1503" y="3310"/>
                  </a:cubicBezTo>
                  <a:cubicBezTo>
                    <a:pt x="1895" y="3587"/>
                    <a:pt x="2443" y="4243"/>
                    <a:pt x="2975" y="4243"/>
                  </a:cubicBezTo>
                  <a:cubicBezTo>
                    <a:pt x="2993" y="4243"/>
                    <a:pt x="3012" y="4242"/>
                    <a:pt x="3030" y="4241"/>
                  </a:cubicBezTo>
                  <a:cubicBezTo>
                    <a:pt x="3221" y="3072"/>
                    <a:pt x="2672" y="1879"/>
                    <a:pt x="2243" y="973"/>
                  </a:cubicBezTo>
                  <a:cubicBezTo>
                    <a:pt x="2123" y="639"/>
                    <a:pt x="1909" y="353"/>
                    <a:pt x="1646" y="138"/>
                  </a:cubicBezTo>
                  <a:cubicBezTo>
                    <a:pt x="1489" y="48"/>
                    <a:pt x="1315" y="1"/>
                    <a:pt x="1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955;p34">
              <a:extLst>
                <a:ext uri="{FF2B5EF4-FFF2-40B4-BE49-F238E27FC236}">
                  <a16:creationId xmlns:a16="http://schemas.microsoft.com/office/drawing/2014/main" id="{AEAF2ADD-C023-CB9E-5CC6-2595BF437BD9}"/>
                </a:ext>
              </a:extLst>
            </p:cNvPr>
            <p:cNvSpPr/>
            <p:nvPr/>
          </p:nvSpPr>
          <p:spPr>
            <a:xfrm rot="10800000">
              <a:off x="-63297" y="4299183"/>
              <a:ext cx="128910" cy="154259"/>
            </a:xfrm>
            <a:custGeom>
              <a:avLst/>
              <a:gdLst/>
              <a:ahLst/>
              <a:cxnLst/>
              <a:rect l="l" t="t" r="r" b="b"/>
              <a:pathLst>
                <a:path w="3411" h="4082" extrusionOk="0">
                  <a:moveTo>
                    <a:pt x="167" y="0"/>
                  </a:moveTo>
                  <a:lnTo>
                    <a:pt x="167" y="0"/>
                  </a:lnTo>
                  <a:cubicBezTo>
                    <a:pt x="0" y="573"/>
                    <a:pt x="430" y="1383"/>
                    <a:pt x="573" y="1884"/>
                  </a:cubicBezTo>
                  <a:cubicBezTo>
                    <a:pt x="764" y="2528"/>
                    <a:pt x="954" y="3196"/>
                    <a:pt x="1360" y="3649"/>
                  </a:cubicBezTo>
                  <a:cubicBezTo>
                    <a:pt x="1551" y="3888"/>
                    <a:pt x="1813" y="4031"/>
                    <a:pt x="2099" y="4079"/>
                  </a:cubicBezTo>
                  <a:cubicBezTo>
                    <a:pt x="2127" y="4081"/>
                    <a:pt x="2155" y="4082"/>
                    <a:pt x="2183" y="4082"/>
                  </a:cubicBezTo>
                  <a:cubicBezTo>
                    <a:pt x="2488" y="4082"/>
                    <a:pt x="2787" y="3963"/>
                    <a:pt x="3006" y="3745"/>
                  </a:cubicBezTo>
                  <a:cubicBezTo>
                    <a:pt x="3292" y="3435"/>
                    <a:pt x="3411" y="3005"/>
                    <a:pt x="3316" y="2600"/>
                  </a:cubicBezTo>
                  <a:cubicBezTo>
                    <a:pt x="3220" y="2266"/>
                    <a:pt x="3029" y="1980"/>
                    <a:pt x="2767" y="1741"/>
                  </a:cubicBezTo>
                  <a:cubicBezTo>
                    <a:pt x="2123" y="1026"/>
                    <a:pt x="1241" y="119"/>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956;p34">
              <a:extLst>
                <a:ext uri="{FF2B5EF4-FFF2-40B4-BE49-F238E27FC236}">
                  <a16:creationId xmlns:a16="http://schemas.microsoft.com/office/drawing/2014/main" id="{B450066E-EEAA-B727-5E28-E2C9DEA6DFFC}"/>
                </a:ext>
              </a:extLst>
            </p:cNvPr>
            <p:cNvSpPr/>
            <p:nvPr/>
          </p:nvSpPr>
          <p:spPr>
            <a:xfrm rot="10800000">
              <a:off x="429729" y="3821583"/>
              <a:ext cx="122599" cy="301073"/>
            </a:xfrm>
            <a:custGeom>
              <a:avLst/>
              <a:gdLst/>
              <a:ahLst/>
              <a:cxnLst/>
              <a:rect l="l" t="t" r="r" b="b"/>
              <a:pathLst>
                <a:path w="3244" h="7967" extrusionOk="0">
                  <a:moveTo>
                    <a:pt x="2648" y="0"/>
                  </a:moveTo>
                  <a:cubicBezTo>
                    <a:pt x="1383" y="1407"/>
                    <a:pt x="740" y="3554"/>
                    <a:pt x="286" y="5247"/>
                  </a:cubicBezTo>
                  <a:cubicBezTo>
                    <a:pt x="96" y="5796"/>
                    <a:pt x="0" y="6368"/>
                    <a:pt x="48" y="6965"/>
                  </a:cubicBezTo>
                  <a:cubicBezTo>
                    <a:pt x="96" y="7489"/>
                    <a:pt x="453" y="7966"/>
                    <a:pt x="978" y="7966"/>
                  </a:cubicBezTo>
                  <a:cubicBezTo>
                    <a:pt x="1479" y="7942"/>
                    <a:pt x="1956" y="7704"/>
                    <a:pt x="2266" y="7298"/>
                  </a:cubicBezTo>
                  <a:cubicBezTo>
                    <a:pt x="2576" y="6893"/>
                    <a:pt x="2815" y="6416"/>
                    <a:pt x="2934" y="5915"/>
                  </a:cubicBezTo>
                  <a:cubicBezTo>
                    <a:pt x="3244" y="4842"/>
                    <a:pt x="3148" y="3816"/>
                    <a:pt x="3077" y="2791"/>
                  </a:cubicBezTo>
                  <a:cubicBezTo>
                    <a:pt x="3005" y="2004"/>
                    <a:pt x="3148" y="501"/>
                    <a:pt x="2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957;p34">
              <a:extLst>
                <a:ext uri="{FF2B5EF4-FFF2-40B4-BE49-F238E27FC236}">
                  <a16:creationId xmlns:a16="http://schemas.microsoft.com/office/drawing/2014/main" id="{5D6A0767-B673-21CE-045C-5048188AF11D}"/>
                </a:ext>
              </a:extLst>
            </p:cNvPr>
            <p:cNvSpPr/>
            <p:nvPr/>
          </p:nvSpPr>
          <p:spPr>
            <a:xfrm rot="10800000">
              <a:off x="439625" y="4019604"/>
              <a:ext cx="291191" cy="126974"/>
            </a:xfrm>
            <a:custGeom>
              <a:avLst/>
              <a:gdLst/>
              <a:ahLst/>
              <a:cxnLst/>
              <a:rect l="l" t="t" r="r" b="b"/>
              <a:pathLst>
                <a:path w="7705" h="3360" extrusionOk="0">
                  <a:moveTo>
                    <a:pt x="5264" y="0"/>
                  </a:moveTo>
                  <a:cubicBezTo>
                    <a:pt x="4440" y="0"/>
                    <a:pt x="3586" y="102"/>
                    <a:pt x="2839" y="204"/>
                  </a:cubicBezTo>
                  <a:cubicBezTo>
                    <a:pt x="2243" y="228"/>
                    <a:pt x="1694" y="395"/>
                    <a:pt x="1169" y="657"/>
                  </a:cubicBezTo>
                  <a:cubicBezTo>
                    <a:pt x="597" y="943"/>
                    <a:pt x="192" y="1468"/>
                    <a:pt x="48" y="2088"/>
                  </a:cubicBezTo>
                  <a:cubicBezTo>
                    <a:pt x="1" y="2517"/>
                    <a:pt x="192" y="2947"/>
                    <a:pt x="573" y="3161"/>
                  </a:cubicBezTo>
                  <a:cubicBezTo>
                    <a:pt x="860" y="3297"/>
                    <a:pt x="1160" y="3360"/>
                    <a:pt x="1471" y="3360"/>
                  </a:cubicBezTo>
                  <a:cubicBezTo>
                    <a:pt x="1599" y="3360"/>
                    <a:pt x="1729" y="3349"/>
                    <a:pt x="1861" y="3328"/>
                  </a:cubicBezTo>
                  <a:cubicBezTo>
                    <a:pt x="2863" y="3185"/>
                    <a:pt x="3912" y="2661"/>
                    <a:pt x="4914" y="2136"/>
                  </a:cubicBezTo>
                  <a:cubicBezTo>
                    <a:pt x="5701" y="1730"/>
                    <a:pt x="7156" y="1253"/>
                    <a:pt x="7704" y="514"/>
                  </a:cubicBezTo>
                  <a:cubicBezTo>
                    <a:pt x="7053" y="125"/>
                    <a:pt x="6177" y="0"/>
                    <a:pt x="5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958;p34">
              <a:extLst>
                <a:ext uri="{FF2B5EF4-FFF2-40B4-BE49-F238E27FC236}">
                  <a16:creationId xmlns:a16="http://schemas.microsoft.com/office/drawing/2014/main" id="{95C1A698-088E-BBAA-156A-0A8B19CAF4C3}"/>
                </a:ext>
              </a:extLst>
            </p:cNvPr>
            <p:cNvSpPr/>
            <p:nvPr/>
          </p:nvSpPr>
          <p:spPr>
            <a:xfrm rot="10800000">
              <a:off x="149392" y="4357875"/>
              <a:ext cx="143347" cy="215063"/>
            </a:xfrm>
            <a:custGeom>
              <a:avLst/>
              <a:gdLst/>
              <a:ahLst/>
              <a:cxnLst/>
              <a:rect l="l" t="t" r="r" b="b"/>
              <a:pathLst>
                <a:path w="3793" h="5691" extrusionOk="0">
                  <a:moveTo>
                    <a:pt x="1418" y="0"/>
                  </a:moveTo>
                  <a:cubicBezTo>
                    <a:pt x="1208" y="0"/>
                    <a:pt x="997" y="61"/>
                    <a:pt x="811" y="181"/>
                  </a:cubicBezTo>
                  <a:cubicBezTo>
                    <a:pt x="429" y="443"/>
                    <a:pt x="167" y="825"/>
                    <a:pt x="72" y="1278"/>
                  </a:cubicBezTo>
                  <a:cubicBezTo>
                    <a:pt x="0" y="1660"/>
                    <a:pt x="24" y="2065"/>
                    <a:pt x="191" y="2447"/>
                  </a:cubicBezTo>
                  <a:cubicBezTo>
                    <a:pt x="477" y="3234"/>
                    <a:pt x="1073" y="3782"/>
                    <a:pt x="1670" y="4307"/>
                  </a:cubicBezTo>
                  <a:cubicBezTo>
                    <a:pt x="2147" y="4736"/>
                    <a:pt x="2791" y="5666"/>
                    <a:pt x="3458" y="5690"/>
                  </a:cubicBezTo>
                  <a:cubicBezTo>
                    <a:pt x="3792" y="4188"/>
                    <a:pt x="3244" y="2590"/>
                    <a:pt x="2791" y="1373"/>
                  </a:cubicBezTo>
                  <a:cubicBezTo>
                    <a:pt x="2671" y="944"/>
                    <a:pt x="2457" y="562"/>
                    <a:pt x="2123" y="252"/>
                  </a:cubicBezTo>
                  <a:cubicBezTo>
                    <a:pt x="1916" y="84"/>
                    <a:pt x="1667" y="0"/>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959;p34">
              <a:extLst>
                <a:ext uri="{FF2B5EF4-FFF2-40B4-BE49-F238E27FC236}">
                  <a16:creationId xmlns:a16="http://schemas.microsoft.com/office/drawing/2014/main" id="{A6CAAB13-C9CF-F727-0936-19761176E663}"/>
                </a:ext>
              </a:extLst>
            </p:cNvPr>
            <p:cNvSpPr/>
            <p:nvPr/>
          </p:nvSpPr>
          <p:spPr>
            <a:xfrm rot="10800000">
              <a:off x="18709" y="4182750"/>
              <a:ext cx="159560" cy="196055"/>
            </a:xfrm>
            <a:custGeom>
              <a:avLst/>
              <a:gdLst/>
              <a:ahLst/>
              <a:cxnLst/>
              <a:rect l="l" t="t" r="r" b="b"/>
              <a:pathLst>
                <a:path w="4222" h="5188" extrusionOk="0">
                  <a:moveTo>
                    <a:pt x="252" y="0"/>
                  </a:moveTo>
                  <a:cubicBezTo>
                    <a:pt x="224" y="0"/>
                    <a:pt x="195" y="2"/>
                    <a:pt x="167" y="5"/>
                  </a:cubicBezTo>
                  <a:cubicBezTo>
                    <a:pt x="0" y="1507"/>
                    <a:pt x="763" y="2938"/>
                    <a:pt x="1383" y="4059"/>
                  </a:cubicBezTo>
                  <a:cubicBezTo>
                    <a:pt x="1574" y="4441"/>
                    <a:pt x="1860" y="4775"/>
                    <a:pt x="2218" y="5037"/>
                  </a:cubicBezTo>
                  <a:cubicBezTo>
                    <a:pt x="2400" y="5138"/>
                    <a:pt x="2600" y="5188"/>
                    <a:pt x="2800" y="5188"/>
                  </a:cubicBezTo>
                  <a:cubicBezTo>
                    <a:pt x="3071" y="5188"/>
                    <a:pt x="3344" y="5096"/>
                    <a:pt x="3578" y="4918"/>
                  </a:cubicBezTo>
                  <a:cubicBezTo>
                    <a:pt x="3935" y="4632"/>
                    <a:pt x="4150" y="4226"/>
                    <a:pt x="4198" y="3773"/>
                  </a:cubicBezTo>
                  <a:cubicBezTo>
                    <a:pt x="4222" y="3391"/>
                    <a:pt x="4126" y="2986"/>
                    <a:pt x="3935" y="2676"/>
                  </a:cubicBezTo>
                  <a:cubicBezTo>
                    <a:pt x="3530" y="1960"/>
                    <a:pt x="2838" y="1507"/>
                    <a:pt x="2170" y="1078"/>
                  </a:cubicBezTo>
                  <a:cubicBezTo>
                    <a:pt x="1667" y="781"/>
                    <a:pt x="92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960;p34">
              <a:extLst>
                <a:ext uri="{FF2B5EF4-FFF2-40B4-BE49-F238E27FC236}">
                  <a16:creationId xmlns:a16="http://schemas.microsoft.com/office/drawing/2014/main" id="{BD6E4237-E3E0-1559-A1B0-1149197D5866}"/>
                </a:ext>
              </a:extLst>
            </p:cNvPr>
            <p:cNvSpPr/>
            <p:nvPr/>
          </p:nvSpPr>
          <p:spPr>
            <a:xfrm rot="10800000">
              <a:off x="263863" y="3932613"/>
              <a:ext cx="117232" cy="281989"/>
            </a:xfrm>
            <a:custGeom>
              <a:avLst/>
              <a:gdLst/>
              <a:ahLst/>
              <a:cxnLst/>
              <a:rect l="l" t="t" r="r" b="b"/>
              <a:pathLst>
                <a:path w="3102" h="7462" extrusionOk="0">
                  <a:moveTo>
                    <a:pt x="835" y="0"/>
                  </a:moveTo>
                  <a:cubicBezTo>
                    <a:pt x="1" y="1646"/>
                    <a:pt x="48" y="3721"/>
                    <a:pt x="96" y="5319"/>
                  </a:cubicBezTo>
                  <a:cubicBezTo>
                    <a:pt x="72" y="5844"/>
                    <a:pt x="192" y="6392"/>
                    <a:pt x="406" y="6869"/>
                  </a:cubicBezTo>
                  <a:cubicBezTo>
                    <a:pt x="596" y="7248"/>
                    <a:pt x="981" y="7462"/>
                    <a:pt x="1382" y="7462"/>
                  </a:cubicBezTo>
                  <a:cubicBezTo>
                    <a:pt x="1486" y="7462"/>
                    <a:pt x="1591" y="7447"/>
                    <a:pt x="1694" y="7418"/>
                  </a:cubicBezTo>
                  <a:cubicBezTo>
                    <a:pt x="2195" y="7227"/>
                    <a:pt x="2577" y="6846"/>
                    <a:pt x="2815" y="6392"/>
                  </a:cubicBezTo>
                  <a:cubicBezTo>
                    <a:pt x="3006" y="5939"/>
                    <a:pt x="3101" y="5438"/>
                    <a:pt x="3077" y="4961"/>
                  </a:cubicBezTo>
                  <a:cubicBezTo>
                    <a:pt x="3030" y="3936"/>
                    <a:pt x="2600" y="3077"/>
                    <a:pt x="2171" y="2242"/>
                  </a:cubicBezTo>
                  <a:cubicBezTo>
                    <a:pt x="1837" y="1575"/>
                    <a:pt x="1479" y="263"/>
                    <a:pt x="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961;p34">
              <a:extLst>
                <a:ext uri="{FF2B5EF4-FFF2-40B4-BE49-F238E27FC236}">
                  <a16:creationId xmlns:a16="http://schemas.microsoft.com/office/drawing/2014/main" id="{2A98BCA5-896A-0515-FA4A-22BA2A179F1E}"/>
                </a:ext>
              </a:extLst>
            </p:cNvPr>
            <p:cNvSpPr/>
            <p:nvPr/>
          </p:nvSpPr>
          <p:spPr>
            <a:xfrm rot="10800000">
              <a:off x="114245" y="4048479"/>
              <a:ext cx="167685" cy="240949"/>
            </a:xfrm>
            <a:custGeom>
              <a:avLst/>
              <a:gdLst/>
              <a:ahLst/>
              <a:cxnLst/>
              <a:rect l="l" t="t" r="r" b="b"/>
              <a:pathLst>
                <a:path w="4437" h="6376" extrusionOk="0">
                  <a:moveTo>
                    <a:pt x="384" y="0"/>
                  </a:moveTo>
                  <a:cubicBezTo>
                    <a:pt x="376" y="0"/>
                    <a:pt x="367" y="1"/>
                    <a:pt x="358" y="1"/>
                  </a:cubicBezTo>
                  <a:cubicBezTo>
                    <a:pt x="0" y="1718"/>
                    <a:pt x="692" y="3507"/>
                    <a:pt x="1240" y="4866"/>
                  </a:cubicBezTo>
                  <a:cubicBezTo>
                    <a:pt x="1384" y="5343"/>
                    <a:pt x="1646" y="5773"/>
                    <a:pt x="2028" y="6130"/>
                  </a:cubicBezTo>
                  <a:cubicBezTo>
                    <a:pt x="2263" y="6291"/>
                    <a:pt x="2537" y="6375"/>
                    <a:pt x="2809" y="6375"/>
                  </a:cubicBezTo>
                  <a:cubicBezTo>
                    <a:pt x="3061" y="6375"/>
                    <a:pt x="3312" y="6303"/>
                    <a:pt x="3530" y="6154"/>
                  </a:cubicBezTo>
                  <a:cubicBezTo>
                    <a:pt x="3959" y="5868"/>
                    <a:pt x="4269" y="5415"/>
                    <a:pt x="4365" y="4890"/>
                  </a:cubicBezTo>
                  <a:cubicBezTo>
                    <a:pt x="4436" y="4461"/>
                    <a:pt x="4389" y="3984"/>
                    <a:pt x="4198" y="3578"/>
                  </a:cubicBezTo>
                  <a:cubicBezTo>
                    <a:pt x="3840" y="2672"/>
                    <a:pt x="3149" y="2076"/>
                    <a:pt x="2457" y="1480"/>
                  </a:cubicBezTo>
                  <a:cubicBezTo>
                    <a:pt x="1914" y="1032"/>
                    <a:pt x="1162" y="0"/>
                    <a:pt x="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962;p34">
              <a:extLst>
                <a:ext uri="{FF2B5EF4-FFF2-40B4-BE49-F238E27FC236}">
                  <a16:creationId xmlns:a16="http://schemas.microsoft.com/office/drawing/2014/main" id="{BDA13E06-B73C-B011-8A4C-C0BC0707584A}"/>
                </a:ext>
              </a:extLst>
            </p:cNvPr>
            <p:cNvSpPr/>
            <p:nvPr/>
          </p:nvSpPr>
          <p:spPr>
            <a:xfrm rot="10800000">
              <a:off x="342275" y="4168765"/>
              <a:ext cx="279476" cy="117716"/>
            </a:xfrm>
            <a:custGeom>
              <a:avLst/>
              <a:gdLst/>
              <a:ahLst/>
              <a:cxnLst/>
              <a:rect l="l" t="t" r="r" b="b"/>
              <a:pathLst>
                <a:path w="7395" h="3115" extrusionOk="0">
                  <a:moveTo>
                    <a:pt x="2350" y="0"/>
                  </a:moveTo>
                  <a:cubicBezTo>
                    <a:pt x="2082" y="0"/>
                    <a:pt x="1813" y="30"/>
                    <a:pt x="1551" y="90"/>
                  </a:cubicBezTo>
                  <a:cubicBezTo>
                    <a:pt x="955" y="257"/>
                    <a:pt x="430" y="686"/>
                    <a:pt x="168" y="1259"/>
                  </a:cubicBezTo>
                  <a:cubicBezTo>
                    <a:pt x="1" y="1664"/>
                    <a:pt x="48" y="2165"/>
                    <a:pt x="335" y="2523"/>
                  </a:cubicBezTo>
                  <a:cubicBezTo>
                    <a:pt x="621" y="2833"/>
                    <a:pt x="1002" y="3023"/>
                    <a:pt x="1432" y="3071"/>
                  </a:cubicBezTo>
                  <a:cubicBezTo>
                    <a:pt x="1633" y="3101"/>
                    <a:pt x="1839" y="3115"/>
                    <a:pt x="2048" y="3115"/>
                  </a:cubicBezTo>
                  <a:cubicBezTo>
                    <a:pt x="2828" y="3115"/>
                    <a:pt x="3652" y="2930"/>
                    <a:pt x="4461" y="2761"/>
                  </a:cubicBezTo>
                  <a:cubicBezTo>
                    <a:pt x="5295" y="2570"/>
                    <a:pt x="6703" y="2499"/>
                    <a:pt x="7394" y="1879"/>
                  </a:cubicBezTo>
                  <a:cubicBezTo>
                    <a:pt x="6488" y="734"/>
                    <a:pt x="4604" y="352"/>
                    <a:pt x="3149" y="90"/>
                  </a:cubicBezTo>
                  <a:cubicBezTo>
                    <a:pt x="2887" y="30"/>
                    <a:pt x="2618" y="0"/>
                    <a:pt x="23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963;p34">
              <a:extLst>
                <a:ext uri="{FF2B5EF4-FFF2-40B4-BE49-F238E27FC236}">
                  <a16:creationId xmlns:a16="http://schemas.microsoft.com/office/drawing/2014/main" id="{5C977744-CAF8-3307-6E39-32978C81CE6C}"/>
                </a:ext>
              </a:extLst>
            </p:cNvPr>
            <p:cNvSpPr/>
            <p:nvPr/>
          </p:nvSpPr>
          <p:spPr>
            <a:xfrm rot="10800000">
              <a:off x="259362" y="4280893"/>
              <a:ext cx="228456" cy="173456"/>
            </a:xfrm>
            <a:custGeom>
              <a:avLst/>
              <a:gdLst/>
              <a:ahLst/>
              <a:cxnLst/>
              <a:rect l="l" t="t" r="r" b="b"/>
              <a:pathLst>
                <a:path w="6045" h="4590" extrusionOk="0">
                  <a:moveTo>
                    <a:pt x="1846" y="0"/>
                  </a:moveTo>
                  <a:cubicBezTo>
                    <a:pt x="827" y="0"/>
                    <a:pt x="1" y="908"/>
                    <a:pt x="153" y="1956"/>
                  </a:cubicBezTo>
                  <a:cubicBezTo>
                    <a:pt x="249" y="2385"/>
                    <a:pt x="464" y="2743"/>
                    <a:pt x="797" y="3005"/>
                  </a:cubicBezTo>
                  <a:cubicBezTo>
                    <a:pt x="1489" y="3602"/>
                    <a:pt x="2443" y="3840"/>
                    <a:pt x="3349" y="4055"/>
                  </a:cubicBezTo>
                  <a:cubicBezTo>
                    <a:pt x="3941" y="4207"/>
                    <a:pt x="4792" y="4589"/>
                    <a:pt x="5524" y="4589"/>
                  </a:cubicBezTo>
                  <a:cubicBezTo>
                    <a:pt x="5707" y="4589"/>
                    <a:pt x="5882" y="4565"/>
                    <a:pt x="6045" y="4508"/>
                  </a:cubicBezTo>
                  <a:cubicBezTo>
                    <a:pt x="5782" y="2934"/>
                    <a:pt x="4447" y="1694"/>
                    <a:pt x="3397" y="763"/>
                  </a:cubicBezTo>
                  <a:cubicBezTo>
                    <a:pt x="3039" y="406"/>
                    <a:pt x="2610" y="167"/>
                    <a:pt x="2133" y="24"/>
                  </a:cubicBezTo>
                  <a:cubicBezTo>
                    <a:pt x="2036" y="8"/>
                    <a:pt x="1940"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964;p34">
              <a:extLst>
                <a:ext uri="{FF2B5EF4-FFF2-40B4-BE49-F238E27FC236}">
                  <a16:creationId xmlns:a16="http://schemas.microsoft.com/office/drawing/2014/main" id="{24815485-30C9-E7A6-0E80-02FA400B1CA4}"/>
                </a:ext>
              </a:extLst>
            </p:cNvPr>
            <p:cNvSpPr/>
            <p:nvPr/>
          </p:nvSpPr>
          <p:spPr>
            <a:xfrm rot="10800000">
              <a:off x="55212" y="3878394"/>
              <a:ext cx="1518351" cy="639256"/>
            </a:xfrm>
            <a:custGeom>
              <a:avLst/>
              <a:gdLst/>
              <a:ahLst/>
              <a:cxnLst/>
              <a:rect l="l" t="t" r="r" b="b"/>
              <a:pathLst>
                <a:path w="40176" h="16916" extrusionOk="0">
                  <a:moveTo>
                    <a:pt x="39965" y="1"/>
                  </a:moveTo>
                  <a:cubicBezTo>
                    <a:pt x="39953" y="1"/>
                    <a:pt x="39940" y="2"/>
                    <a:pt x="39926" y="6"/>
                  </a:cubicBezTo>
                  <a:cubicBezTo>
                    <a:pt x="30219" y="2558"/>
                    <a:pt x="20727" y="5849"/>
                    <a:pt x="11544" y="9880"/>
                  </a:cubicBezTo>
                  <a:cubicBezTo>
                    <a:pt x="7776" y="11549"/>
                    <a:pt x="3459" y="13577"/>
                    <a:pt x="120" y="16653"/>
                  </a:cubicBezTo>
                  <a:cubicBezTo>
                    <a:pt x="1" y="16749"/>
                    <a:pt x="72" y="16916"/>
                    <a:pt x="215" y="16916"/>
                  </a:cubicBezTo>
                  <a:cubicBezTo>
                    <a:pt x="239" y="16916"/>
                    <a:pt x="287" y="16916"/>
                    <a:pt x="311" y="16892"/>
                  </a:cubicBezTo>
                  <a:cubicBezTo>
                    <a:pt x="3626" y="13839"/>
                    <a:pt x="7919" y="11812"/>
                    <a:pt x="11664" y="10166"/>
                  </a:cubicBezTo>
                  <a:cubicBezTo>
                    <a:pt x="20846" y="6135"/>
                    <a:pt x="30315" y="2844"/>
                    <a:pt x="39998" y="316"/>
                  </a:cubicBezTo>
                  <a:cubicBezTo>
                    <a:pt x="40175" y="271"/>
                    <a:pt x="40126" y="1"/>
                    <a:pt x="39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965;p34">
              <a:extLst>
                <a:ext uri="{FF2B5EF4-FFF2-40B4-BE49-F238E27FC236}">
                  <a16:creationId xmlns:a16="http://schemas.microsoft.com/office/drawing/2014/main" id="{EE77AEDA-8A52-3BEA-91FD-339B3F874462}"/>
                </a:ext>
              </a:extLst>
            </p:cNvPr>
            <p:cNvSpPr/>
            <p:nvPr/>
          </p:nvSpPr>
          <p:spPr>
            <a:xfrm rot="10800000">
              <a:off x="1172386" y="3788252"/>
              <a:ext cx="746364" cy="333761"/>
            </a:xfrm>
            <a:custGeom>
              <a:avLst/>
              <a:gdLst/>
              <a:ahLst/>
              <a:cxnLst/>
              <a:rect l="l" t="t" r="r" b="b"/>
              <a:pathLst>
                <a:path w="19749" h="8832" extrusionOk="0">
                  <a:moveTo>
                    <a:pt x="19604" y="1"/>
                  </a:moveTo>
                  <a:cubicBezTo>
                    <a:pt x="19589" y="1"/>
                    <a:pt x="19574" y="3"/>
                    <a:pt x="19557" y="7"/>
                  </a:cubicBezTo>
                  <a:cubicBezTo>
                    <a:pt x="12593" y="1653"/>
                    <a:pt x="5986" y="4563"/>
                    <a:pt x="72" y="8569"/>
                  </a:cubicBezTo>
                  <a:cubicBezTo>
                    <a:pt x="0" y="8617"/>
                    <a:pt x="0" y="8689"/>
                    <a:pt x="24" y="8760"/>
                  </a:cubicBezTo>
                  <a:cubicBezTo>
                    <a:pt x="48" y="8808"/>
                    <a:pt x="95" y="8832"/>
                    <a:pt x="143" y="8832"/>
                  </a:cubicBezTo>
                  <a:cubicBezTo>
                    <a:pt x="167" y="8832"/>
                    <a:pt x="215" y="8808"/>
                    <a:pt x="239" y="8808"/>
                  </a:cubicBezTo>
                  <a:cubicBezTo>
                    <a:pt x="6130" y="4825"/>
                    <a:pt x="12712" y="1939"/>
                    <a:pt x="19629" y="293"/>
                  </a:cubicBezTo>
                  <a:cubicBezTo>
                    <a:pt x="19700" y="293"/>
                    <a:pt x="19748" y="198"/>
                    <a:pt x="19748" y="126"/>
                  </a:cubicBezTo>
                  <a:cubicBezTo>
                    <a:pt x="19728" y="47"/>
                    <a:pt x="19676" y="1"/>
                    <a:pt x="19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966;p34">
              <a:extLst>
                <a:ext uri="{FF2B5EF4-FFF2-40B4-BE49-F238E27FC236}">
                  <a16:creationId xmlns:a16="http://schemas.microsoft.com/office/drawing/2014/main" id="{CE95AD25-D04C-F7FC-7FA9-24B60C462F32}"/>
                </a:ext>
              </a:extLst>
            </p:cNvPr>
            <p:cNvSpPr/>
            <p:nvPr/>
          </p:nvSpPr>
          <p:spPr>
            <a:xfrm rot="10800000">
              <a:off x="1083173" y="4091027"/>
              <a:ext cx="337752" cy="77621"/>
            </a:xfrm>
            <a:custGeom>
              <a:avLst/>
              <a:gdLst/>
              <a:ahLst/>
              <a:cxnLst/>
              <a:rect l="l" t="t" r="r" b="b"/>
              <a:pathLst>
                <a:path w="8937" h="2054" extrusionOk="0">
                  <a:moveTo>
                    <a:pt x="8769" y="1"/>
                  </a:moveTo>
                  <a:cubicBezTo>
                    <a:pt x="5883" y="406"/>
                    <a:pt x="3021" y="979"/>
                    <a:pt x="207" y="1766"/>
                  </a:cubicBezTo>
                  <a:cubicBezTo>
                    <a:pt x="1" y="1789"/>
                    <a:pt x="37" y="2053"/>
                    <a:pt x="230" y="2053"/>
                  </a:cubicBezTo>
                  <a:cubicBezTo>
                    <a:pt x="238" y="2053"/>
                    <a:pt x="246" y="2053"/>
                    <a:pt x="255" y="2052"/>
                  </a:cubicBezTo>
                  <a:lnTo>
                    <a:pt x="279" y="2052"/>
                  </a:lnTo>
                  <a:cubicBezTo>
                    <a:pt x="3069" y="1289"/>
                    <a:pt x="5931" y="693"/>
                    <a:pt x="8817" y="311"/>
                  </a:cubicBezTo>
                  <a:cubicBezTo>
                    <a:pt x="8889" y="287"/>
                    <a:pt x="8936" y="216"/>
                    <a:pt x="8936" y="144"/>
                  </a:cubicBezTo>
                  <a:cubicBezTo>
                    <a:pt x="8936" y="49"/>
                    <a:pt x="8841" y="1"/>
                    <a:pt x="87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967;p34">
              <a:extLst>
                <a:ext uri="{FF2B5EF4-FFF2-40B4-BE49-F238E27FC236}">
                  <a16:creationId xmlns:a16="http://schemas.microsoft.com/office/drawing/2014/main" id="{051F6288-9EF8-31A4-903F-4B889D232706}"/>
                </a:ext>
              </a:extLst>
            </p:cNvPr>
            <p:cNvSpPr/>
            <p:nvPr/>
          </p:nvSpPr>
          <p:spPr>
            <a:xfrm rot="10800000">
              <a:off x="1214759" y="3675562"/>
              <a:ext cx="447123" cy="424911"/>
            </a:xfrm>
            <a:custGeom>
              <a:avLst/>
              <a:gdLst/>
              <a:ahLst/>
              <a:cxnLst/>
              <a:rect l="l" t="t" r="r" b="b"/>
              <a:pathLst>
                <a:path w="11831" h="11244" extrusionOk="0">
                  <a:moveTo>
                    <a:pt x="11654" y="0"/>
                  </a:moveTo>
                  <a:cubicBezTo>
                    <a:pt x="11611" y="0"/>
                    <a:pt x="11570" y="18"/>
                    <a:pt x="11544" y="57"/>
                  </a:cubicBezTo>
                  <a:cubicBezTo>
                    <a:pt x="8372" y="4303"/>
                    <a:pt x="4484" y="7999"/>
                    <a:pt x="96" y="10957"/>
                  </a:cubicBezTo>
                  <a:cubicBezTo>
                    <a:pt x="24" y="11005"/>
                    <a:pt x="0" y="11100"/>
                    <a:pt x="48" y="11171"/>
                  </a:cubicBezTo>
                  <a:cubicBezTo>
                    <a:pt x="72" y="11219"/>
                    <a:pt x="120" y="11243"/>
                    <a:pt x="191" y="11243"/>
                  </a:cubicBezTo>
                  <a:cubicBezTo>
                    <a:pt x="215" y="11243"/>
                    <a:pt x="239" y="11219"/>
                    <a:pt x="263" y="11219"/>
                  </a:cubicBezTo>
                  <a:cubicBezTo>
                    <a:pt x="4699" y="8214"/>
                    <a:pt x="8586" y="4517"/>
                    <a:pt x="11782" y="224"/>
                  </a:cubicBezTo>
                  <a:cubicBezTo>
                    <a:pt x="11830" y="176"/>
                    <a:pt x="11830" y="81"/>
                    <a:pt x="11759" y="33"/>
                  </a:cubicBezTo>
                  <a:cubicBezTo>
                    <a:pt x="11726" y="12"/>
                    <a:pt x="11689" y="0"/>
                    <a:pt x="11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968;p34">
              <a:extLst>
                <a:ext uri="{FF2B5EF4-FFF2-40B4-BE49-F238E27FC236}">
                  <a16:creationId xmlns:a16="http://schemas.microsoft.com/office/drawing/2014/main" id="{F4F6C360-B27B-8102-9719-BC318B267EC6}"/>
                </a:ext>
              </a:extLst>
            </p:cNvPr>
            <p:cNvSpPr/>
            <p:nvPr/>
          </p:nvSpPr>
          <p:spPr>
            <a:xfrm rot="10800000">
              <a:off x="1335542" y="3723365"/>
              <a:ext cx="374108" cy="321328"/>
            </a:xfrm>
            <a:custGeom>
              <a:avLst/>
              <a:gdLst/>
              <a:ahLst/>
              <a:cxnLst/>
              <a:rect l="l" t="t" r="r" b="b"/>
              <a:pathLst>
                <a:path w="9899" h="8503" extrusionOk="0">
                  <a:moveTo>
                    <a:pt x="9734" y="0"/>
                  </a:moveTo>
                  <a:cubicBezTo>
                    <a:pt x="9695" y="0"/>
                    <a:pt x="9660" y="12"/>
                    <a:pt x="9636" y="36"/>
                  </a:cubicBezTo>
                  <a:cubicBezTo>
                    <a:pt x="6845" y="3208"/>
                    <a:pt x="3626" y="5951"/>
                    <a:pt x="72" y="8217"/>
                  </a:cubicBezTo>
                  <a:cubicBezTo>
                    <a:pt x="24" y="8264"/>
                    <a:pt x="0" y="8360"/>
                    <a:pt x="48" y="8431"/>
                  </a:cubicBezTo>
                  <a:cubicBezTo>
                    <a:pt x="72" y="8479"/>
                    <a:pt x="120" y="8503"/>
                    <a:pt x="167" y="8503"/>
                  </a:cubicBezTo>
                  <a:cubicBezTo>
                    <a:pt x="191" y="8503"/>
                    <a:pt x="215" y="8479"/>
                    <a:pt x="239" y="8479"/>
                  </a:cubicBezTo>
                  <a:cubicBezTo>
                    <a:pt x="3792" y="6189"/>
                    <a:pt x="7036" y="3423"/>
                    <a:pt x="9850" y="251"/>
                  </a:cubicBezTo>
                  <a:cubicBezTo>
                    <a:pt x="9898" y="179"/>
                    <a:pt x="9898" y="84"/>
                    <a:pt x="9850" y="36"/>
                  </a:cubicBezTo>
                  <a:cubicBezTo>
                    <a:pt x="9815" y="12"/>
                    <a:pt x="9773" y="0"/>
                    <a:pt x="9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969;p34">
              <a:extLst>
                <a:ext uri="{FF2B5EF4-FFF2-40B4-BE49-F238E27FC236}">
                  <a16:creationId xmlns:a16="http://schemas.microsoft.com/office/drawing/2014/main" id="{FFD67EC4-4844-DE8D-9604-64982508D774}"/>
                </a:ext>
              </a:extLst>
            </p:cNvPr>
            <p:cNvSpPr/>
            <p:nvPr/>
          </p:nvSpPr>
          <p:spPr>
            <a:xfrm rot="10800000">
              <a:off x="1432781" y="3820672"/>
              <a:ext cx="319233" cy="166314"/>
            </a:xfrm>
            <a:custGeom>
              <a:avLst/>
              <a:gdLst/>
              <a:ahLst/>
              <a:cxnLst/>
              <a:rect l="l" t="t" r="r" b="b"/>
              <a:pathLst>
                <a:path w="8447" h="4401" extrusionOk="0">
                  <a:moveTo>
                    <a:pt x="8240" y="0"/>
                  </a:moveTo>
                  <a:cubicBezTo>
                    <a:pt x="8222" y="0"/>
                    <a:pt x="8202" y="4"/>
                    <a:pt x="8181" y="12"/>
                  </a:cubicBezTo>
                  <a:cubicBezTo>
                    <a:pt x="5319" y="990"/>
                    <a:pt x="2600" y="2373"/>
                    <a:pt x="120" y="4138"/>
                  </a:cubicBezTo>
                  <a:cubicBezTo>
                    <a:pt x="0" y="4209"/>
                    <a:pt x="72" y="4400"/>
                    <a:pt x="215" y="4400"/>
                  </a:cubicBezTo>
                  <a:cubicBezTo>
                    <a:pt x="239" y="4400"/>
                    <a:pt x="263" y="4400"/>
                    <a:pt x="310" y="4376"/>
                  </a:cubicBezTo>
                  <a:cubicBezTo>
                    <a:pt x="2743" y="2635"/>
                    <a:pt x="5438" y="1276"/>
                    <a:pt x="8276" y="298"/>
                  </a:cubicBezTo>
                  <a:cubicBezTo>
                    <a:pt x="8446" y="234"/>
                    <a:pt x="8389" y="0"/>
                    <a:pt x="8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970;p34">
              <a:extLst>
                <a:ext uri="{FF2B5EF4-FFF2-40B4-BE49-F238E27FC236}">
                  <a16:creationId xmlns:a16="http://schemas.microsoft.com/office/drawing/2014/main" id="{56AF05E0-EE3D-0CB0-922C-0FCDDFC86108}"/>
                </a:ext>
              </a:extLst>
            </p:cNvPr>
            <p:cNvSpPr/>
            <p:nvPr/>
          </p:nvSpPr>
          <p:spPr>
            <a:xfrm rot="10800000">
              <a:off x="1077770" y="3802652"/>
              <a:ext cx="285787" cy="360139"/>
            </a:xfrm>
            <a:custGeom>
              <a:avLst/>
              <a:gdLst/>
              <a:ahLst/>
              <a:cxnLst/>
              <a:rect l="l" t="t" r="r" b="b"/>
              <a:pathLst>
                <a:path w="7562" h="9530" extrusionOk="0">
                  <a:moveTo>
                    <a:pt x="7397" y="1"/>
                  </a:moveTo>
                  <a:cubicBezTo>
                    <a:pt x="7359" y="1"/>
                    <a:pt x="7323" y="13"/>
                    <a:pt x="7299" y="37"/>
                  </a:cubicBezTo>
                  <a:cubicBezTo>
                    <a:pt x="4628" y="2923"/>
                    <a:pt x="2219" y="6023"/>
                    <a:pt x="49" y="9291"/>
                  </a:cubicBezTo>
                  <a:cubicBezTo>
                    <a:pt x="1" y="9362"/>
                    <a:pt x="1" y="9458"/>
                    <a:pt x="72" y="9505"/>
                  </a:cubicBezTo>
                  <a:cubicBezTo>
                    <a:pt x="96" y="9505"/>
                    <a:pt x="144" y="9529"/>
                    <a:pt x="168" y="9529"/>
                  </a:cubicBezTo>
                  <a:cubicBezTo>
                    <a:pt x="215" y="9529"/>
                    <a:pt x="239" y="9505"/>
                    <a:pt x="287" y="9481"/>
                  </a:cubicBezTo>
                  <a:cubicBezTo>
                    <a:pt x="2434" y="6214"/>
                    <a:pt x="4866" y="3137"/>
                    <a:pt x="7514" y="251"/>
                  </a:cubicBezTo>
                  <a:cubicBezTo>
                    <a:pt x="7561" y="204"/>
                    <a:pt x="7561" y="108"/>
                    <a:pt x="7514" y="37"/>
                  </a:cubicBezTo>
                  <a:cubicBezTo>
                    <a:pt x="7478" y="13"/>
                    <a:pt x="7436" y="1"/>
                    <a:pt x="7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971;p34">
              <a:extLst>
                <a:ext uri="{FF2B5EF4-FFF2-40B4-BE49-F238E27FC236}">
                  <a16:creationId xmlns:a16="http://schemas.microsoft.com/office/drawing/2014/main" id="{69854049-0A0B-7557-6C63-C99AAC1D3F65}"/>
                </a:ext>
              </a:extLst>
            </p:cNvPr>
            <p:cNvSpPr/>
            <p:nvPr/>
          </p:nvSpPr>
          <p:spPr>
            <a:xfrm rot="10800000">
              <a:off x="1181434" y="3845920"/>
              <a:ext cx="203739" cy="271370"/>
            </a:xfrm>
            <a:custGeom>
              <a:avLst/>
              <a:gdLst/>
              <a:ahLst/>
              <a:cxnLst/>
              <a:rect l="l" t="t" r="r" b="b"/>
              <a:pathLst>
                <a:path w="5391" h="7181" extrusionOk="0">
                  <a:moveTo>
                    <a:pt x="5220" y="0"/>
                  </a:moveTo>
                  <a:cubicBezTo>
                    <a:pt x="5176" y="0"/>
                    <a:pt x="5135" y="27"/>
                    <a:pt x="5104" y="73"/>
                  </a:cubicBezTo>
                  <a:cubicBezTo>
                    <a:pt x="3554" y="2458"/>
                    <a:pt x="1861" y="4748"/>
                    <a:pt x="48" y="6942"/>
                  </a:cubicBezTo>
                  <a:cubicBezTo>
                    <a:pt x="0" y="6990"/>
                    <a:pt x="0" y="7085"/>
                    <a:pt x="72" y="7133"/>
                  </a:cubicBezTo>
                  <a:cubicBezTo>
                    <a:pt x="96" y="7156"/>
                    <a:pt x="144" y="7180"/>
                    <a:pt x="167" y="7180"/>
                  </a:cubicBezTo>
                  <a:cubicBezTo>
                    <a:pt x="215" y="7180"/>
                    <a:pt x="263" y="7156"/>
                    <a:pt x="287" y="7109"/>
                  </a:cubicBezTo>
                  <a:cubicBezTo>
                    <a:pt x="2099" y="4915"/>
                    <a:pt x="3793" y="2625"/>
                    <a:pt x="5343" y="240"/>
                  </a:cubicBezTo>
                  <a:cubicBezTo>
                    <a:pt x="5391" y="168"/>
                    <a:pt x="5367" y="73"/>
                    <a:pt x="5295" y="25"/>
                  </a:cubicBezTo>
                  <a:cubicBezTo>
                    <a:pt x="5270" y="8"/>
                    <a:pt x="5245" y="0"/>
                    <a:pt x="5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972;p34">
              <a:extLst>
                <a:ext uri="{FF2B5EF4-FFF2-40B4-BE49-F238E27FC236}">
                  <a16:creationId xmlns:a16="http://schemas.microsoft.com/office/drawing/2014/main" id="{DF24037A-AC9A-8A46-D045-FDE31920A88F}"/>
                </a:ext>
              </a:extLst>
            </p:cNvPr>
            <p:cNvSpPr/>
            <p:nvPr/>
          </p:nvSpPr>
          <p:spPr>
            <a:xfrm rot="10800000">
              <a:off x="1258596" y="3962199"/>
              <a:ext cx="487108" cy="120097"/>
            </a:xfrm>
            <a:custGeom>
              <a:avLst/>
              <a:gdLst/>
              <a:ahLst/>
              <a:cxnLst/>
              <a:rect l="l" t="t" r="r" b="b"/>
              <a:pathLst>
                <a:path w="12889" h="3178" extrusionOk="0">
                  <a:moveTo>
                    <a:pt x="12656" y="1"/>
                  </a:moveTo>
                  <a:cubicBezTo>
                    <a:pt x="12644" y="1"/>
                    <a:pt x="12631" y="2"/>
                    <a:pt x="12617" y="5"/>
                  </a:cubicBezTo>
                  <a:cubicBezTo>
                    <a:pt x="8491" y="1126"/>
                    <a:pt x="4293" y="2104"/>
                    <a:pt x="143" y="2891"/>
                  </a:cubicBezTo>
                  <a:cubicBezTo>
                    <a:pt x="72" y="2891"/>
                    <a:pt x="0" y="2987"/>
                    <a:pt x="24" y="3058"/>
                  </a:cubicBezTo>
                  <a:cubicBezTo>
                    <a:pt x="48" y="3130"/>
                    <a:pt x="96" y="3178"/>
                    <a:pt x="167" y="3178"/>
                  </a:cubicBezTo>
                  <a:lnTo>
                    <a:pt x="191" y="3178"/>
                  </a:lnTo>
                  <a:cubicBezTo>
                    <a:pt x="4341" y="2391"/>
                    <a:pt x="8563" y="1437"/>
                    <a:pt x="12689" y="316"/>
                  </a:cubicBezTo>
                  <a:cubicBezTo>
                    <a:pt x="12888" y="271"/>
                    <a:pt x="12820" y="1"/>
                    <a:pt x="1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973;p34">
              <a:extLst>
                <a:ext uri="{FF2B5EF4-FFF2-40B4-BE49-F238E27FC236}">
                  <a16:creationId xmlns:a16="http://schemas.microsoft.com/office/drawing/2014/main" id="{0BCC6899-B219-0967-DDF5-6C34C6446E35}"/>
                </a:ext>
              </a:extLst>
            </p:cNvPr>
            <p:cNvSpPr/>
            <p:nvPr/>
          </p:nvSpPr>
          <p:spPr>
            <a:xfrm rot="10800000">
              <a:off x="1142049" y="4032490"/>
              <a:ext cx="426110" cy="106454"/>
            </a:xfrm>
            <a:custGeom>
              <a:avLst/>
              <a:gdLst/>
              <a:ahLst/>
              <a:cxnLst/>
              <a:rect l="l" t="t" r="r" b="b"/>
              <a:pathLst>
                <a:path w="11275" h="2817" extrusionOk="0">
                  <a:moveTo>
                    <a:pt x="11064" y="1"/>
                  </a:moveTo>
                  <a:cubicBezTo>
                    <a:pt x="11057" y="1"/>
                    <a:pt x="11051" y="1"/>
                    <a:pt x="11044" y="2"/>
                  </a:cubicBezTo>
                  <a:cubicBezTo>
                    <a:pt x="7323" y="431"/>
                    <a:pt x="3650" y="1266"/>
                    <a:pt x="120" y="2506"/>
                  </a:cubicBezTo>
                  <a:cubicBezTo>
                    <a:pt x="48" y="2530"/>
                    <a:pt x="1" y="2625"/>
                    <a:pt x="25" y="2697"/>
                  </a:cubicBezTo>
                  <a:cubicBezTo>
                    <a:pt x="48" y="2769"/>
                    <a:pt x="96" y="2792"/>
                    <a:pt x="168" y="2816"/>
                  </a:cubicBezTo>
                  <a:cubicBezTo>
                    <a:pt x="192" y="2816"/>
                    <a:pt x="192" y="2792"/>
                    <a:pt x="215" y="2792"/>
                  </a:cubicBezTo>
                  <a:cubicBezTo>
                    <a:pt x="3745" y="1576"/>
                    <a:pt x="7371" y="741"/>
                    <a:pt x="11067" y="312"/>
                  </a:cubicBezTo>
                  <a:cubicBezTo>
                    <a:pt x="11274" y="289"/>
                    <a:pt x="11237" y="1"/>
                    <a:pt x="1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974;p34">
              <a:extLst>
                <a:ext uri="{FF2B5EF4-FFF2-40B4-BE49-F238E27FC236}">
                  <a16:creationId xmlns:a16="http://schemas.microsoft.com/office/drawing/2014/main" id="{3B16F839-59A3-76D7-1B14-EC25381B8823}"/>
                </a:ext>
              </a:extLst>
            </p:cNvPr>
            <p:cNvSpPr/>
            <p:nvPr/>
          </p:nvSpPr>
          <p:spPr>
            <a:xfrm rot="10800000">
              <a:off x="943464" y="4036347"/>
              <a:ext cx="142478" cy="180976"/>
            </a:xfrm>
            <a:custGeom>
              <a:avLst/>
              <a:gdLst/>
              <a:ahLst/>
              <a:cxnLst/>
              <a:rect l="l" t="t" r="r" b="b"/>
              <a:pathLst>
                <a:path w="3770" h="4789" extrusionOk="0">
                  <a:moveTo>
                    <a:pt x="3578" y="1"/>
                  </a:moveTo>
                  <a:lnTo>
                    <a:pt x="3578" y="1"/>
                  </a:lnTo>
                  <a:cubicBezTo>
                    <a:pt x="2410" y="597"/>
                    <a:pt x="1456" y="1837"/>
                    <a:pt x="716" y="2791"/>
                  </a:cubicBezTo>
                  <a:cubicBezTo>
                    <a:pt x="454" y="3101"/>
                    <a:pt x="263" y="3459"/>
                    <a:pt x="120" y="3841"/>
                  </a:cubicBezTo>
                  <a:cubicBezTo>
                    <a:pt x="1" y="4175"/>
                    <a:pt x="144" y="4556"/>
                    <a:pt x="478" y="4723"/>
                  </a:cubicBezTo>
                  <a:cubicBezTo>
                    <a:pt x="600" y="4767"/>
                    <a:pt x="726" y="4788"/>
                    <a:pt x="851" y="4788"/>
                  </a:cubicBezTo>
                  <a:cubicBezTo>
                    <a:pt x="1068" y="4788"/>
                    <a:pt x="1283" y="4725"/>
                    <a:pt x="1479" y="4604"/>
                  </a:cubicBezTo>
                  <a:cubicBezTo>
                    <a:pt x="1790" y="4437"/>
                    <a:pt x="2052" y="4199"/>
                    <a:pt x="2267" y="3912"/>
                  </a:cubicBezTo>
                  <a:cubicBezTo>
                    <a:pt x="2672" y="3292"/>
                    <a:pt x="2958" y="2624"/>
                    <a:pt x="3125" y="1933"/>
                  </a:cubicBezTo>
                  <a:cubicBezTo>
                    <a:pt x="3316" y="1384"/>
                    <a:pt x="3769" y="454"/>
                    <a:pt x="3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975;p34">
              <a:extLst>
                <a:ext uri="{FF2B5EF4-FFF2-40B4-BE49-F238E27FC236}">
                  <a16:creationId xmlns:a16="http://schemas.microsoft.com/office/drawing/2014/main" id="{CE0C96E3-789D-02EF-0A4A-CBA79D25A0C5}"/>
                </a:ext>
              </a:extLst>
            </p:cNvPr>
            <p:cNvSpPr/>
            <p:nvPr/>
          </p:nvSpPr>
          <p:spPr>
            <a:xfrm rot="10800000">
              <a:off x="942593" y="4200470"/>
              <a:ext cx="206423" cy="76109"/>
            </a:xfrm>
            <a:custGeom>
              <a:avLst/>
              <a:gdLst/>
              <a:ahLst/>
              <a:cxnLst/>
              <a:rect l="l" t="t" r="r" b="b"/>
              <a:pathLst>
                <a:path w="5462" h="2014" extrusionOk="0">
                  <a:moveTo>
                    <a:pt x="1530" y="0"/>
                  </a:moveTo>
                  <a:cubicBezTo>
                    <a:pt x="1426" y="0"/>
                    <a:pt x="1321" y="6"/>
                    <a:pt x="1217" y="19"/>
                  </a:cubicBezTo>
                  <a:cubicBezTo>
                    <a:pt x="787" y="42"/>
                    <a:pt x="382" y="281"/>
                    <a:pt x="143" y="639"/>
                  </a:cubicBezTo>
                  <a:cubicBezTo>
                    <a:pt x="0" y="901"/>
                    <a:pt x="24" y="1235"/>
                    <a:pt x="215" y="1474"/>
                  </a:cubicBezTo>
                  <a:cubicBezTo>
                    <a:pt x="406" y="1688"/>
                    <a:pt x="692" y="1855"/>
                    <a:pt x="1002" y="1903"/>
                  </a:cubicBezTo>
                  <a:cubicBezTo>
                    <a:pt x="1388" y="1978"/>
                    <a:pt x="1781" y="2013"/>
                    <a:pt x="2178" y="2013"/>
                  </a:cubicBezTo>
                  <a:cubicBezTo>
                    <a:pt x="2539" y="2013"/>
                    <a:pt x="2903" y="1984"/>
                    <a:pt x="3268" y="1927"/>
                  </a:cubicBezTo>
                  <a:cubicBezTo>
                    <a:pt x="3864" y="1855"/>
                    <a:pt x="4937" y="1927"/>
                    <a:pt x="5462" y="1569"/>
                  </a:cubicBezTo>
                  <a:cubicBezTo>
                    <a:pt x="4866" y="782"/>
                    <a:pt x="3482" y="400"/>
                    <a:pt x="2409" y="138"/>
                  </a:cubicBezTo>
                  <a:cubicBezTo>
                    <a:pt x="2126" y="49"/>
                    <a:pt x="1830" y="0"/>
                    <a:pt x="1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976;p34">
              <a:extLst>
                <a:ext uri="{FF2B5EF4-FFF2-40B4-BE49-F238E27FC236}">
                  <a16:creationId xmlns:a16="http://schemas.microsoft.com/office/drawing/2014/main" id="{E9D3776F-2656-C954-A7A5-7253D60A26B7}"/>
                </a:ext>
              </a:extLst>
            </p:cNvPr>
            <p:cNvSpPr/>
            <p:nvPr/>
          </p:nvSpPr>
          <p:spPr>
            <a:xfrm rot="10800000">
              <a:off x="264771" y="4445322"/>
              <a:ext cx="91987" cy="177802"/>
            </a:xfrm>
            <a:custGeom>
              <a:avLst/>
              <a:gdLst/>
              <a:ahLst/>
              <a:cxnLst/>
              <a:rect l="l" t="t" r="r" b="b"/>
              <a:pathLst>
                <a:path w="2434" h="4705" extrusionOk="0">
                  <a:moveTo>
                    <a:pt x="1261" y="1"/>
                  </a:moveTo>
                  <a:cubicBezTo>
                    <a:pt x="1184" y="1"/>
                    <a:pt x="1105" y="10"/>
                    <a:pt x="1026" y="30"/>
                  </a:cubicBezTo>
                  <a:cubicBezTo>
                    <a:pt x="692" y="125"/>
                    <a:pt x="382" y="340"/>
                    <a:pt x="215" y="650"/>
                  </a:cubicBezTo>
                  <a:cubicBezTo>
                    <a:pt x="48" y="936"/>
                    <a:pt x="1" y="1246"/>
                    <a:pt x="25" y="1557"/>
                  </a:cubicBezTo>
                  <a:cubicBezTo>
                    <a:pt x="120" y="2177"/>
                    <a:pt x="382" y="2773"/>
                    <a:pt x="764" y="3274"/>
                  </a:cubicBezTo>
                  <a:cubicBezTo>
                    <a:pt x="1002" y="3703"/>
                    <a:pt x="1312" y="4538"/>
                    <a:pt x="1813" y="4705"/>
                  </a:cubicBezTo>
                  <a:cubicBezTo>
                    <a:pt x="2433" y="3679"/>
                    <a:pt x="2362" y="2367"/>
                    <a:pt x="2290" y="1366"/>
                  </a:cubicBezTo>
                  <a:cubicBezTo>
                    <a:pt x="2290" y="1008"/>
                    <a:pt x="2195" y="674"/>
                    <a:pt x="2028" y="388"/>
                  </a:cubicBezTo>
                  <a:cubicBezTo>
                    <a:pt x="1839" y="142"/>
                    <a:pt x="1559" y="1"/>
                    <a:pt x="1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977;p34">
              <a:extLst>
                <a:ext uri="{FF2B5EF4-FFF2-40B4-BE49-F238E27FC236}">
                  <a16:creationId xmlns:a16="http://schemas.microsoft.com/office/drawing/2014/main" id="{467399FC-05AB-F92D-84EB-B2F5DD4FD578}"/>
                </a:ext>
              </a:extLst>
            </p:cNvPr>
            <p:cNvSpPr/>
            <p:nvPr/>
          </p:nvSpPr>
          <p:spPr>
            <a:xfrm rot="10800000">
              <a:off x="211598" y="4280704"/>
              <a:ext cx="92856" cy="174552"/>
            </a:xfrm>
            <a:custGeom>
              <a:avLst/>
              <a:gdLst/>
              <a:ahLst/>
              <a:cxnLst/>
              <a:rect l="l" t="t" r="r" b="b"/>
              <a:pathLst>
                <a:path w="2457" h="4619" extrusionOk="0">
                  <a:moveTo>
                    <a:pt x="453" y="0"/>
                  </a:moveTo>
                  <a:cubicBezTo>
                    <a:pt x="72" y="477"/>
                    <a:pt x="167" y="1384"/>
                    <a:pt x="119" y="1908"/>
                  </a:cubicBezTo>
                  <a:cubicBezTo>
                    <a:pt x="48" y="2576"/>
                    <a:pt x="0" y="3268"/>
                    <a:pt x="215" y="3840"/>
                  </a:cubicBezTo>
                  <a:cubicBezTo>
                    <a:pt x="310" y="4127"/>
                    <a:pt x="501" y="4341"/>
                    <a:pt x="739" y="4508"/>
                  </a:cubicBezTo>
                  <a:cubicBezTo>
                    <a:pt x="901" y="4583"/>
                    <a:pt x="1077" y="4619"/>
                    <a:pt x="1251" y="4619"/>
                  </a:cubicBezTo>
                  <a:cubicBezTo>
                    <a:pt x="1410" y="4619"/>
                    <a:pt x="1569" y="4589"/>
                    <a:pt x="1717" y="4532"/>
                  </a:cubicBezTo>
                  <a:cubicBezTo>
                    <a:pt x="2075" y="4341"/>
                    <a:pt x="2361" y="3983"/>
                    <a:pt x="2409" y="3578"/>
                  </a:cubicBezTo>
                  <a:cubicBezTo>
                    <a:pt x="2457" y="3220"/>
                    <a:pt x="2385" y="2886"/>
                    <a:pt x="2242" y="2576"/>
                  </a:cubicBezTo>
                  <a:cubicBezTo>
                    <a:pt x="1884" y="1670"/>
                    <a:pt x="1383" y="501"/>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978;p34">
              <a:extLst>
                <a:ext uri="{FF2B5EF4-FFF2-40B4-BE49-F238E27FC236}">
                  <a16:creationId xmlns:a16="http://schemas.microsoft.com/office/drawing/2014/main" id="{C5DE2DB5-820C-C385-9EF7-8CDB3DF3685B}"/>
                </a:ext>
              </a:extLst>
            </p:cNvPr>
            <p:cNvSpPr/>
            <p:nvPr/>
          </p:nvSpPr>
          <p:spPr>
            <a:xfrm rot="10800000">
              <a:off x="764104" y="4030416"/>
              <a:ext cx="203739" cy="260789"/>
            </a:xfrm>
            <a:custGeom>
              <a:avLst/>
              <a:gdLst/>
              <a:ahLst/>
              <a:cxnLst/>
              <a:rect l="l" t="t" r="r" b="b"/>
              <a:pathLst>
                <a:path w="5391" h="6901" extrusionOk="0">
                  <a:moveTo>
                    <a:pt x="5104" y="0"/>
                  </a:moveTo>
                  <a:lnTo>
                    <a:pt x="5104" y="0"/>
                  </a:lnTo>
                  <a:cubicBezTo>
                    <a:pt x="3435" y="859"/>
                    <a:pt x="2051" y="2624"/>
                    <a:pt x="1002" y="4007"/>
                  </a:cubicBezTo>
                  <a:cubicBezTo>
                    <a:pt x="620" y="4460"/>
                    <a:pt x="334" y="4961"/>
                    <a:pt x="143" y="5510"/>
                  </a:cubicBezTo>
                  <a:cubicBezTo>
                    <a:pt x="0" y="6034"/>
                    <a:pt x="143" y="6607"/>
                    <a:pt x="644" y="6821"/>
                  </a:cubicBezTo>
                  <a:cubicBezTo>
                    <a:pt x="819" y="6874"/>
                    <a:pt x="1000" y="6901"/>
                    <a:pt x="1181" y="6901"/>
                  </a:cubicBezTo>
                  <a:cubicBezTo>
                    <a:pt x="1493" y="6901"/>
                    <a:pt x="1803" y="6821"/>
                    <a:pt x="2075" y="6654"/>
                  </a:cubicBezTo>
                  <a:cubicBezTo>
                    <a:pt x="2528" y="6392"/>
                    <a:pt x="2910" y="6058"/>
                    <a:pt x="3220" y="5629"/>
                  </a:cubicBezTo>
                  <a:cubicBezTo>
                    <a:pt x="3888" y="4723"/>
                    <a:pt x="4174" y="3745"/>
                    <a:pt x="4484" y="2767"/>
                  </a:cubicBezTo>
                  <a:cubicBezTo>
                    <a:pt x="4723" y="1980"/>
                    <a:pt x="5390" y="644"/>
                    <a:pt x="5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979;p34">
              <a:extLst>
                <a:ext uri="{FF2B5EF4-FFF2-40B4-BE49-F238E27FC236}">
                  <a16:creationId xmlns:a16="http://schemas.microsoft.com/office/drawing/2014/main" id="{C6D48B18-7522-9BF1-D7C9-0A393B092D88}"/>
                </a:ext>
              </a:extLst>
            </p:cNvPr>
            <p:cNvSpPr/>
            <p:nvPr/>
          </p:nvSpPr>
          <p:spPr>
            <a:xfrm rot="10800000">
              <a:off x="761418" y="4266682"/>
              <a:ext cx="299279" cy="109402"/>
            </a:xfrm>
            <a:custGeom>
              <a:avLst/>
              <a:gdLst/>
              <a:ahLst/>
              <a:cxnLst/>
              <a:rect l="l" t="t" r="r" b="b"/>
              <a:pathLst>
                <a:path w="7919" h="2895" extrusionOk="0">
                  <a:moveTo>
                    <a:pt x="2238" y="0"/>
                  </a:moveTo>
                  <a:cubicBezTo>
                    <a:pt x="2089" y="0"/>
                    <a:pt x="1939" y="9"/>
                    <a:pt x="1789" y="28"/>
                  </a:cubicBezTo>
                  <a:cubicBezTo>
                    <a:pt x="1169" y="76"/>
                    <a:pt x="597" y="410"/>
                    <a:pt x="239" y="934"/>
                  </a:cubicBezTo>
                  <a:cubicBezTo>
                    <a:pt x="1" y="1316"/>
                    <a:pt x="48" y="1793"/>
                    <a:pt x="311" y="2127"/>
                  </a:cubicBezTo>
                  <a:cubicBezTo>
                    <a:pt x="621" y="2461"/>
                    <a:pt x="1002" y="2675"/>
                    <a:pt x="1455" y="2747"/>
                  </a:cubicBezTo>
                  <a:cubicBezTo>
                    <a:pt x="1908" y="2855"/>
                    <a:pt x="2390" y="2894"/>
                    <a:pt x="2886" y="2894"/>
                  </a:cubicBezTo>
                  <a:cubicBezTo>
                    <a:pt x="3487" y="2894"/>
                    <a:pt x="4109" y="2836"/>
                    <a:pt x="4723" y="2771"/>
                  </a:cubicBezTo>
                  <a:cubicBezTo>
                    <a:pt x="5629" y="2675"/>
                    <a:pt x="7156" y="2747"/>
                    <a:pt x="7919" y="2294"/>
                  </a:cubicBezTo>
                  <a:cubicBezTo>
                    <a:pt x="7036" y="1149"/>
                    <a:pt x="5057" y="601"/>
                    <a:pt x="3507" y="195"/>
                  </a:cubicBezTo>
                  <a:cubicBezTo>
                    <a:pt x="3084" y="72"/>
                    <a:pt x="2661" y="0"/>
                    <a:pt x="2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980;p34">
              <a:extLst>
                <a:ext uri="{FF2B5EF4-FFF2-40B4-BE49-F238E27FC236}">
                  <a16:creationId xmlns:a16="http://schemas.microsoft.com/office/drawing/2014/main" id="{872898A2-DEBC-D254-FDE9-005632D6C82F}"/>
                </a:ext>
              </a:extLst>
            </p:cNvPr>
            <p:cNvSpPr/>
            <p:nvPr/>
          </p:nvSpPr>
          <p:spPr>
            <a:xfrm rot="10800000">
              <a:off x="380147" y="4403867"/>
              <a:ext cx="109107" cy="230708"/>
            </a:xfrm>
            <a:custGeom>
              <a:avLst/>
              <a:gdLst/>
              <a:ahLst/>
              <a:cxnLst/>
              <a:rect l="l" t="t" r="r" b="b"/>
              <a:pathLst>
                <a:path w="2887" h="6105" extrusionOk="0">
                  <a:moveTo>
                    <a:pt x="1656" y="1"/>
                  </a:moveTo>
                  <a:cubicBezTo>
                    <a:pt x="1582" y="1"/>
                    <a:pt x="1507" y="8"/>
                    <a:pt x="1432" y="23"/>
                  </a:cubicBezTo>
                  <a:cubicBezTo>
                    <a:pt x="979" y="118"/>
                    <a:pt x="597" y="381"/>
                    <a:pt x="335" y="762"/>
                  </a:cubicBezTo>
                  <a:cubicBezTo>
                    <a:pt x="120" y="1096"/>
                    <a:pt x="25" y="1478"/>
                    <a:pt x="25" y="1883"/>
                  </a:cubicBezTo>
                  <a:cubicBezTo>
                    <a:pt x="1" y="2718"/>
                    <a:pt x="382" y="3457"/>
                    <a:pt x="716" y="4173"/>
                  </a:cubicBezTo>
                  <a:cubicBezTo>
                    <a:pt x="1002" y="4722"/>
                    <a:pt x="1265" y="5843"/>
                    <a:pt x="1861" y="6105"/>
                  </a:cubicBezTo>
                  <a:cubicBezTo>
                    <a:pt x="2743" y="4817"/>
                    <a:pt x="2815" y="3147"/>
                    <a:pt x="2839" y="1836"/>
                  </a:cubicBezTo>
                  <a:cubicBezTo>
                    <a:pt x="2887" y="1406"/>
                    <a:pt x="2815" y="953"/>
                    <a:pt x="2624" y="572"/>
                  </a:cubicBezTo>
                  <a:cubicBezTo>
                    <a:pt x="2423" y="210"/>
                    <a:pt x="2053"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981;p34">
              <a:extLst>
                <a:ext uri="{FF2B5EF4-FFF2-40B4-BE49-F238E27FC236}">
                  <a16:creationId xmlns:a16="http://schemas.microsoft.com/office/drawing/2014/main" id="{57E6F857-22CE-E591-591A-731F2FADD159}"/>
                </a:ext>
              </a:extLst>
            </p:cNvPr>
            <p:cNvSpPr/>
            <p:nvPr/>
          </p:nvSpPr>
          <p:spPr>
            <a:xfrm rot="10800000">
              <a:off x="321570" y="4205425"/>
              <a:ext cx="124413" cy="220996"/>
            </a:xfrm>
            <a:custGeom>
              <a:avLst/>
              <a:gdLst/>
              <a:ahLst/>
              <a:cxnLst/>
              <a:rect l="l" t="t" r="r" b="b"/>
              <a:pathLst>
                <a:path w="3292" h="5848" extrusionOk="0">
                  <a:moveTo>
                    <a:pt x="692" y="1"/>
                  </a:moveTo>
                  <a:cubicBezTo>
                    <a:pt x="1" y="1312"/>
                    <a:pt x="191" y="2934"/>
                    <a:pt x="358" y="4198"/>
                  </a:cubicBezTo>
                  <a:cubicBezTo>
                    <a:pt x="382" y="4628"/>
                    <a:pt x="525" y="5057"/>
                    <a:pt x="764" y="5415"/>
                  </a:cubicBezTo>
                  <a:cubicBezTo>
                    <a:pt x="999" y="5686"/>
                    <a:pt x="1357" y="5847"/>
                    <a:pt x="1724" y="5847"/>
                  </a:cubicBezTo>
                  <a:cubicBezTo>
                    <a:pt x="1842" y="5847"/>
                    <a:pt x="1960" y="5831"/>
                    <a:pt x="2075" y="5796"/>
                  </a:cubicBezTo>
                  <a:cubicBezTo>
                    <a:pt x="2505" y="5653"/>
                    <a:pt x="2863" y="5367"/>
                    <a:pt x="3077" y="4962"/>
                  </a:cubicBezTo>
                  <a:cubicBezTo>
                    <a:pt x="3244" y="4604"/>
                    <a:pt x="3292" y="4222"/>
                    <a:pt x="3220" y="3841"/>
                  </a:cubicBezTo>
                  <a:cubicBezTo>
                    <a:pt x="3101" y="3030"/>
                    <a:pt x="2648" y="2362"/>
                    <a:pt x="2171" y="1718"/>
                  </a:cubicBezTo>
                  <a:cubicBezTo>
                    <a:pt x="1789" y="1217"/>
                    <a:pt x="1360" y="191"/>
                    <a:pt x="6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982;p34">
              <a:extLst>
                <a:ext uri="{FF2B5EF4-FFF2-40B4-BE49-F238E27FC236}">
                  <a16:creationId xmlns:a16="http://schemas.microsoft.com/office/drawing/2014/main" id="{DC7483BE-79D7-376E-1E10-40B0FDEE944A}"/>
                </a:ext>
              </a:extLst>
            </p:cNvPr>
            <p:cNvSpPr/>
            <p:nvPr/>
          </p:nvSpPr>
          <p:spPr>
            <a:xfrm rot="10800000">
              <a:off x="622616" y="4065864"/>
              <a:ext cx="134315" cy="274015"/>
            </a:xfrm>
            <a:custGeom>
              <a:avLst/>
              <a:gdLst/>
              <a:ahLst/>
              <a:cxnLst/>
              <a:rect l="l" t="t" r="r" b="b"/>
              <a:pathLst>
                <a:path w="3554" h="7251" extrusionOk="0">
                  <a:moveTo>
                    <a:pt x="2934" y="0"/>
                  </a:moveTo>
                  <a:cubicBezTo>
                    <a:pt x="1550" y="1240"/>
                    <a:pt x="835" y="3196"/>
                    <a:pt x="310" y="4699"/>
                  </a:cubicBezTo>
                  <a:cubicBezTo>
                    <a:pt x="96" y="5200"/>
                    <a:pt x="0" y="5724"/>
                    <a:pt x="24" y="6273"/>
                  </a:cubicBezTo>
                  <a:cubicBezTo>
                    <a:pt x="96" y="6798"/>
                    <a:pt x="525" y="7203"/>
                    <a:pt x="1050" y="7251"/>
                  </a:cubicBezTo>
                  <a:cubicBezTo>
                    <a:pt x="1574" y="7251"/>
                    <a:pt x="2075" y="7036"/>
                    <a:pt x="2457" y="6678"/>
                  </a:cubicBezTo>
                  <a:cubicBezTo>
                    <a:pt x="2814" y="6344"/>
                    <a:pt x="3077" y="5915"/>
                    <a:pt x="3220" y="5462"/>
                  </a:cubicBezTo>
                  <a:cubicBezTo>
                    <a:pt x="3554" y="4484"/>
                    <a:pt x="3458" y="3530"/>
                    <a:pt x="3387" y="2600"/>
                  </a:cubicBezTo>
                  <a:cubicBezTo>
                    <a:pt x="3315" y="1861"/>
                    <a:pt x="3482" y="501"/>
                    <a:pt x="2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983;p34">
              <a:extLst>
                <a:ext uri="{FF2B5EF4-FFF2-40B4-BE49-F238E27FC236}">
                  <a16:creationId xmlns:a16="http://schemas.microsoft.com/office/drawing/2014/main" id="{C032AB77-1737-1246-D667-B87FA735E1A4}"/>
                </a:ext>
              </a:extLst>
            </p:cNvPr>
            <p:cNvSpPr/>
            <p:nvPr/>
          </p:nvSpPr>
          <p:spPr>
            <a:xfrm rot="10800000">
              <a:off x="455843" y="4117865"/>
              <a:ext cx="124451" cy="261696"/>
            </a:xfrm>
            <a:custGeom>
              <a:avLst/>
              <a:gdLst/>
              <a:ahLst/>
              <a:cxnLst/>
              <a:rect l="l" t="t" r="r" b="b"/>
              <a:pathLst>
                <a:path w="3293" h="6925" extrusionOk="0">
                  <a:moveTo>
                    <a:pt x="1003" y="1"/>
                  </a:moveTo>
                  <a:cubicBezTo>
                    <a:pt x="49" y="1456"/>
                    <a:pt x="49" y="3364"/>
                    <a:pt x="49" y="4842"/>
                  </a:cubicBezTo>
                  <a:cubicBezTo>
                    <a:pt x="1" y="5343"/>
                    <a:pt x="96" y="5844"/>
                    <a:pt x="311" y="6297"/>
                  </a:cubicBezTo>
                  <a:cubicBezTo>
                    <a:pt x="568" y="6693"/>
                    <a:pt x="988" y="6924"/>
                    <a:pt x="1437" y="6924"/>
                  </a:cubicBezTo>
                  <a:cubicBezTo>
                    <a:pt x="1530" y="6924"/>
                    <a:pt x="1624" y="6914"/>
                    <a:pt x="1718" y="6894"/>
                  </a:cubicBezTo>
                  <a:cubicBezTo>
                    <a:pt x="2219" y="6774"/>
                    <a:pt x="2672" y="6464"/>
                    <a:pt x="2934" y="6011"/>
                  </a:cubicBezTo>
                  <a:cubicBezTo>
                    <a:pt x="3173" y="5630"/>
                    <a:pt x="3292" y="5176"/>
                    <a:pt x="3268" y="4747"/>
                  </a:cubicBezTo>
                  <a:cubicBezTo>
                    <a:pt x="3268" y="3793"/>
                    <a:pt x="2815" y="2958"/>
                    <a:pt x="2410" y="2171"/>
                  </a:cubicBezTo>
                  <a:cubicBezTo>
                    <a:pt x="2076" y="1527"/>
                    <a:pt x="1742" y="287"/>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984;p34">
              <a:extLst>
                <a:ext uri="{FF2B5EF4-FFF2-40B4-BE49-F238E27FC236}">
                  <a16:creationId xmlns:a16="http://schemas.microsoft.com/office/drawing/2014/main" id="{658CC0C5-DB98-7DAA-7CDA-DC8375BD959B}"/>
                </a:ext>
              </a:extLst>
            </p:cNvPr>
            <p:cNvSpPr/>
            <p:nvPr/>
          </p:nvSpPr>
          <p:spPr>
            <a:xfrm rot="10800000">
              <a:off x="638824" y="4332742"/>
              <a:ext cx="261449" cy="148250"/>
            </a:xfrm>
            <a:custGeom>
              <a:avLst/>
              <a:gdLst/>
              <a:ahLst/>
              <a:cxnLst/>
              <a:rect l="l" t="t" r="r" b="b"/>
              <a:pathLst>
                <a:path w="6918" h="3923" extrusionOk="0">
                  <a:moveTo>
                    <a:pt x="1888" y="0"/>
                  </a:moveTo>
                  <a:cubicBezTo>
                    <a:pt x="1349" y="0"/>
                    <a:pt x="826" y="211"/>
                    <a:pt x="430" y="586"/>
                  </a:cubicBezTo>
                  <a:cubicBezTo>
                    <a:pt x="120" y="920"/>
                    <a:pt x="1" y="1397"/>
                    <a:pt x="144" y="1826"/>
                  </a:cubicBezTo>
                  <a:cubicBezTo>
                    <a:pt x="287" y="2208"/>
                    <a:pt x="573" y="2542"/>
                    <a:pt x="955" y="2733"/>
                  </a:cubicBezTo>
                  <a:cubicBezTo>
                    <a:pt x="1766" y="3210"/>
                    <a:pt x="2839" y="3377"/>
                    <a:pt x="3889" y="3543"/>
                  </a:cubicBezTo>
                  <a:cubicBezTo>
                    <a:pt x="4529" y="3635"/>
                    <a:pt x="5464" y="3923"/>
                    <a:pt x="6252" y="3923"/>
                  </a:cubicBezTo>
                  <a:cubicBezTo>
                    <a:pt x="6492" y="3923"/>
                    <a:pt x="6718" y="3896"/>
                    <a:pt x="6918" y="3830"/>
                  </a:cubicBezTo>
                  <a:cubicBezTo>
                    <a:pt x="6488" y="2422"/>
                    <a:pt x="4890" y="1397"/>
                    <a:pt x="3626" y="610"/>
                  </a:cubicBezTo>
                  <a:cubicBezTo>
                    <a:pt x="3173" y="300"/>
                    <a:pt x="2672" y="85"/>
                    <a:pt x="2124" y="14"/>
                  </a:cubicBezTo>
                  <a:cubicBezTo>
                    <a:pt x="2045" y="5"/>
                    <a:pt x="1966" y="0"/>
                    <a:pt x="18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985;p34">
              <a:extLst>
                <a:ext uri="{FF2B5EF4-FFF2-40B4-BE49-F238E27FC236}">
                  <a16:creationId xmlns:a16="http://schemas.microsoft.com/office/drawing/2014/main" id="{619026EA-AB64-6EE1-9455-F75738409CC8}"/>
                </a:ext>
              </a:extLst>
            </p:cNvPr>
            <p:cNvSpPr/>
            <p:nvPr/>
          </p:nvSpPr>
          <p:spPr>
            <a:xfrm rot="10800000">
              <a:off x="523450" y="4370497"/>
              <a:ext cx="187526" cy="220731"/>
            </a:xfrm>
            <a:custGeom>
              <a:avLst/>
              <a:gdLst/>
              <a:ahLst/>
              <a:cxnLst/>
              <a:rect l="l" t="t" r="r" b="b"/>
              <a:pathLst>
                <a:path w="4962" h="5841" extrusionOk="0">
                  <a:moveTo>
                    <a:pt x="1727" y="1"/>
                  </a:moveTo>
                  <a:cubicBezTo>
                    <a:pt x="971" y="1"/>
                    <a:pt x="260" y="514"/>
                    <a:pt x="72" y="1333"/>
                  </a:cubicBezTo>
                  <a:cubicBezTo>
                    <a:pt x="0" y="1738"/>
                    <a:pt x="96" y="2167"/>
                    <a:pt x="287" y="2525"/>
                  </a:cubicBezTo>
                  <a:cubicBezTo>
                    <a:pt x="716" y="3312"/>
                    <a:pt x="1503" y="3885"/>
                    <a:pt x="2290" y="4433"/>
                  </a:cubicBezTo>
                  <a:cubicBezTo>
                    <a:pt x="2910" y="4862"/>
                    <a:pt x="3769" y="5816"/>
                    <a:pt x="4627" y="5840"/>
                  </a:cubicBezTo>
                  <a:cubicBezTo>
                    <a:pt x="4961" y="4290"/>
                    <a:pt x="4174" y="2644"/>
                    <a:pt x="3530" y="1404"/>
                  </a:cubicBezTo>
                  <a:cubicBezTo>
                    <a:pt x="3340" y="927"/>
                    <a:pt x="3029" y="546"/>
                    <a:pt x="2624" y="259"/>
                  </a:cubicBezTo>
                  <a:cubicBezTo>
                    <a:pt x="2338" y="82"/>
                    <a:pt x="2029" y="1"/>
                    <a:pt x="1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986;p34">
              <a:extLst>
                <a:ext uri="{FF2B5EF4-FFF2-40B4-BE49-F238E27FC236}">
                  <a16:creationId xmlns:a16="http://schemas.microsoft.com/office/drawing/2014/main" id="{5DEF69CF-AB37-9F1C-E3DC-8C408E0A0DD7}"/>
                </a:ext>
              </a:extLst>
            </p:cNvPr>
            <p:cNvSpPr/>
            <p:nvPr/>
          </p:nvSpPr>
          <p:spPr>
            <a:xfrm rot="10800000">
              <a:off x="-7452" y="2985188"/>
              <a:ext cx="463336" cy="1492440"/>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987;p34">
              <a:extLst>
                <a:ext uri="{FF2B5EF4-FFF2-40B4-BE49-F238E27FC236}">
                  <a16:creationId xmlns:a16="http://schemas.microsoft.com/office/drawing/2014/main" id="{64FDC5C2-6D32-14D0-8A31-2E78999138EF}"/>
                </a:ext>
              </a:extLst>
            </p:cNvPr>
            <p:cNvSpPr/>
            <p:nvPr/>
          </p:nvSpPr>
          <p:spPr>
            <a:xfrm rot="10800000">
              <a:off x="375647" y="2661597"/>
              <a:ext cx="208237" cy="741251"/>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988;p34">
              <a:extLst>
                <a:ext uri="{FF2B5EF4-FFF2-40B4-BE49-F238E27FC236}">
                  <a16:creationId xmlns:a16="http://schemas.microsoft.com/office/drawing/2014/main" id="{4EED7A3C-4A75-0FF4-5F35-31277026C781}"/>
                </a:ext>
              </a:extLst>
            </p:cNvPr>
            <p:cNvSpPr/>
            <p:nvPr/>
          </p:nvSpPr>
          <p:spPr>
            <a:xfrm rot="10800000">
              <a:off x="356601" y="3187070"/>
              <a:ext cx="170520" cy="306061"/>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989;p34">
              <a:extLst>
                <a:ext uri="{FF2B5EF4-FFF2-40B4-BE49-F238E27FC236}">
                  <a16:creationId xmlns:a16="http://schemas.microsoft.com/office/drawing/2014/main" id="{4EA0D9D5-CD32-893A-679E-BBD27D32FC73}"/>
                </a:ext>
              </a:extLst>
            </p:cNvPr>
            <p:cNvSpPr/>
            <p:nvPr/>
          </p:nvSpPr>
          <p:spPr>
            <a:xfrm rot="10800000">
              <a:off x="289108" y="2840040"/>
              <a:ext cx="109069" cy="519537"/>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990;p34">
              <a:extLst>
                <a:ext uri="{FF2B5EF4-FFF2-40B4-BE49-F238E27FC236}">
                  <a16:creationId xmlns:a16="http://schemas.microsoft.com/office/drawing/2014/main" id="{906B4B6B-C788-850D-06DD-C568373B96AA}"/>
                </a:ext>
              </a:extLst>
            </p:cNvPr>
            <p:cNvSpPr/>
            <p:nvPr/>
          </p:nvSpPr>
          <p:spPr>
            <a:xfrm rot="10800000">
              <a:off x="361215" y="2815700"/>
              <a:ext cx="65835" cy="422983"/>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991;p34">
              <a:extLst>
                <a:ext uri="{FF2B5EF4-FFF2-40B4-BE49-F238E27FC236}">
                  <a16:creationId xmlns:a16="http://schemas.microsoft.com/office/drawing/2014/main" id="{08EF6ED3-485F-9BAA-4D6C-38A38BBA68C1}"/>
                </a:ext>
              </a:extLst>
            </p:cNvPr>
            <p:cNvSpPr/>
            <p:nvPr/>
          </p:nvSpPr>
          <p:spPr>
            <a:xfrm rot="10800000">
              <a:off x="426783" y="2814790"/>
              <a:ext cx="73280" cy="319703"/>
            </a:xfrm>
            <a:custGeom>
              <a:avLst/>
              <a:gdLst/>
              <a:ahLst/>
              <a:cxnLst/>
              <a:rect l="l" t="t" r="r" b="b"/>
              <a:pathLst>
                <a:path w="1939" h="8460" extrusionOk="0">
                  <a:moveTo>
                    <a:pt x="1754" y="0"/>
                  </a:moveTo>
                  <a:cubicBezTo>
                    <a:pt x="1701" y="0"/>
                    <a:pt x="1649" y="26"/>
                    <a:pt x="1622" y="88"/>
                  </a:cubicBezTo>
                  <a:cubicBezTo>
                    <a:pt x="621" y="2711"/>
                    <a:pt x="72" y="5502"/>
                    <a:pt x="0" y="8316"/>
                  </a:cubicBezTo>
                  <a:cubicBezTo>
                    <a:pt x="0" y="8388"/>
                    <a:pt x="48" y="8459"/>
                    <a:pt x="144" y="8459"/>
                  </a:cubicBezTo>
                  <a:cubicBezTo>
                    <a:pt x="215" y="8459"/>
                    <a:pt x="287" y="8388"/>
                    <a:pt x="287" y="8316"/>
                  </a:cubicBezTo>
                  <a:cubicBezTo>
                    <a:pt x="382" y="5526"/>
                    <a:pt x="907" y="2783"/>
                    <a:pt x="1909" y="183"/>
                  </a:cubicBezTo>
                  <a:cubicBezTo>
                    <a:pt x="1939" y="77"/>
                    <a:pt x="1845" y="0"/>
                    <a:pt x="1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992;p34">
              <a:extLst>
                <a:ext uri="{FF2B5EF4-FFF2-40B4-BE49-F238E27FC236}">
                  <a16:creationId xmlns:a16="http://schemas.microsoft.com/office/drawing/2014/main" id="{022362E5-7493-CE9E-68CB-1F800B406CC0}"/>
                </a:ext>
              </a:extLst>
            </p:cNvPr>
            <p:cNvSpPr/>
            <p:nvPr/>
          </p:nvSpPr>
          <p:spPr>
            <a:xfrm rot="10800000">
              <a:off x="214280" y="3134769"/>
              <a:ext cx="148789" cy="361688"/>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993;p34">
              <a:extLst>
                <a:ext uri="{FF2B5EF4-FFF2-40B4-BE49-F238E27FC236}">
                  <a16:creationId xmlns:a16="http://schemas.microsoft.com/office/drawing/2014/main" id="{1B4D6E60-49D4-0584-1AB6-B821E68AE256}"/>
                </a:ext>
              </a:extLst>
            </p:cNvPr>
            <p:cNvSpPr/>
            <p:nvPr/>
          </p:nvSpPr>
          <p:spPr>
            <a:xfrm rot="10800000">
              <a:off x="267491" y="3131176"/>
              <a:ext cx="122599" cy="261431"/>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994;p34">
              <a:extLst>
                <a:ext uri="{FF2B5EF4-FFF2-40B4-BE49-F238E27FC236}">
                  <a16:creationId xmlns:a16="http://schemas.microsoft.com/office/drawing/2014/main" id="{270C19DF-7D09-F237-C716-6B534C92D212}"/>
                </a:ext>
              </a:extLst>
            </p:cNvPr>
            <p:cNvSpPr/>
            <p:nvPr/>
          </p:nvSpPr>
          <p:spPr>
            <a:xfrm rot="10800000">
              <a:off x="398170" y="2867097"/>
              <a:ext cx="228985" cy="446489"/>
            </a:xfrm>
            <a:custGeom>
              <a:avLst/>
              <a:gdLst/>
              <a:ahLst/>
              <a:cxnLst/>
              <a:rect l="l" t="t" r="r" b="b"/>
              <a:pathLst>
                <a:path w="6059" h="11815" extrusionOk="0">
                  <a:moveTo>
                    <a:pt x="5867" y="0"/>
                  </a:moveTo>
                  <a:cubicBezTo>
                    <a:pt x="5819" y="0"/>
                    <a:pt x="5773" y="24"/>
                    <a:pt x="5749" y="80"/>
                  </a:cubicBezTo>
                  <a:cubicBezTo>
                    <a:pt x="4007" y="3944"/>
                    <a:pt x="2076" y="7808"/>
                    <a:pt x="24" y="11576"/>
                  </a:cubicBezTo>
                  <a:cubicBezTo>
                    <a:pt x="1" y="11648"/>
                    <a:pt x="24" y="11743"/>
                    <a:pt x="96" y="11791"/>
                  </a:cubicBezTo>
                  <a:cubicBezTo>
                    <a:pt x="120" y="11791"/>
                    <a:pt x="144" y="11815"/>
                    <a:pt x="168" y="11815"/>
                  </a:cubicBezTo>
                  <a:cubicBezTo>
                    <a:pt x="215" y="11815"/>
                    <a:pt x="263" y="11767"/>
                    <a:pt x="287" y="11719"/>
                  </a:cubicBezTo>
                  <a:cubicBezTo>
                    <a:pt x="2338" y="7951"/>
                    <a:pt x="4270" y="4087"/>
                    <a:pt x="6011" y="200"/>
                  </a:cubicBezTo>
                  <a:cubicBezTo>
                    <a:pt x="6058" y="89"/>
                    <a:pt x="5960" y="0"/>
                    <a:pt x="5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995;p34">
              <a:extLst>
                <a:ext uri="{FF2B5EF4-FFF2-40B4-BE49-F238E27FC236}">
                  <a16:creationId xmlns:a16="http://schemas.microsoft.com/office/drawing/2014/main" id="{AE93DC77-A1B1-DBC6-E0A6-AC42D56E941C}"/>
                </a:ext>
              </a:extLst>
            </p:cNvPr>
            <p:cNvSpPr/>
            <p:nvPr/>
          </p:nvSpPr>
          <p:spPr>
            <a:xfrm rot="10800000">
              <a:off x="372019" y="3041048"/>
              <a:ext cx="201056" cy="39033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996;p34">
              <a:extLst>
                <a:ext uri="{FF2B5EF4-FFF2-40B4-BE49-F238E27FC236}">
                  <a16:creationId xmlns:a16="http://schemas.microsoft.com/office/drawing/2014/main" id="{0E1BACF5-2807-FDCF-2575-E04FCB147CCE}"/>
                </a:ext>
              </a:extLst>
            </p:cNvPr>
            <p:cNvSpPr/>
            <p:nvPr/>
          </p:nvSpPr>
          <p:spPr>
            <a:xfrm rot="10800000">
              <a:off x="214281" y="3457688"/>
              <a:ext cx="117232" cy="165634"/>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997;p34">
              <a:extLst>
                <a:ext uri="{FF2B5EF4-FFF2-40B4-BE49-F238E27FC236}">
                  <a16:creationId xmlns:a16="http://schemas.microsoft.com/office/drawing/2014/main" id="{5D6F928E-487D-77C7-020F-DD73032398F7}"/>
                </a:ext>
              </a:extLst>
            </p:cNvPr>
            <p:cNvSpPr/>
            <p:nvPr/>
          </p:nvSpPr>
          <p:spPr>
            <a:xfrm rot="10800000">
              <a:off x="316164" y="3462374"/>
              <a:ext cx="173997" cy="168165"/>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998;p34">
              <a:extLst>
                <a:ext uri="{FF2B5EF4-FFF2-40B4-BE49-F238E27FC236}">
                  <a16:creationId xmlns:a16="http://schemas.microsoft.com/office/drawing/2014/main" id="{74469B35-98ED-96F7-A461-3B906F9BCD47}"/>
                </a:ext>
              </a:extLst>
            </p:cNvPr>
            <p:cNvSpPr/>
            <p:nvPr/>
          </p:nvSpPr>
          <p:spPr>
            <a:xfrm rot="10800000">
              <a:off x="88093" y="4239962"/>
              <a:ext cx="187526" cy="82609"/>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999;p34">
              <a:extLst>
                <a:ext uri="{FF2B5EF4-FFF2-40B4-BE49-F238E27FC236}">
                  <a16:creationId xmlns:a16="http://schemas.microsoft.com/office/drawing/2014/main" id="{F8588D0E-B22C-3E30-AB46-950A4655B42F}"/>
                </a:ext>
              </a:extLst>
            </p:cNvPr>
            <p:cNvSpPr/>
            <p:nvPr/>
          </p:nvSpPr>
          <p:spPr>
            <a:xfrm rot="10800000">
              <a:off x="-94855" y="4205572"/>
              <a:ext cx="192024" cy="81324"/>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00;p34">
              <a:extLst>
                <a:ext uri="{FF2B5EF4-FFF2-40B4-BE49-F238E27FC236}">
                  <a16:creationId xmlns:a16="http://schemas.microsoft.com/office/drawing/2014/main" id="{456061E5-1A34-91F3-B6D8-47ED06602280}"/>
                </a:ext>
              </a:extLst>
            </p:cNvPr>
            <p:cNvSpPr/>
            <p:nvPr/>
          </p:nvSpPr>
          <p:spPr>
            <a:xfrm rot="10800000">
              <a:off x="116059" y="3557270"/>
              <a:ext cx="169499" cy="240004"/>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01;p34">
              <a:extLst>
                <a:ext uri="{FF2B5EF4-FFF2-40B4-BE49-F238E27FC236}">
                  <a16:creationId xmlns:a16="http://schemas.microsoft.com/office/drawing/2014/main" id="{0B7D76BB-6FC8-A39C-9C07-D4A93B5F2CA5}"/>
                </a:ext>
              </a:extLst>
            </p:cNvPr>
            <p:cNvSpPr/>
            <p:nvPr/>
          </p:nvSpPr>
          <p:spPr>
            <a:xfrm rot="10800000">
              <a:off x="262952" y="3565698"/>
              <a:ext cx="250640" cy="242385"/>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02;p34">
              <a:extLst>
                <a:ext uri="{FF2B5EF4-FFF2-40B4-BE49-F238E27FC236}">
                  <a16:creationId xmlns:a16="http://schemas.microsoft.com/office/drawing/2014/main" id="{3C284F6D-5130-53D2-2AAF-848D4C1B33A3}"/>
                </a:ext>
              </a:extLst>
            </p:cNvPr>
            <p:cNvSpPr/>
            <p:nvPr/>
          </p:nvSpPr>
          <p:spPr>
            <a:xfrm rot="10800000">
              <a:off x="137674" y="4122811"/>
              <a:ext cx="229892" cy="109062"/>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03;p34">
              <a:extLst>
                <a:ext uri="{FF2B5EF4-FFF2-40B4-BE49-F238E27FC236}">
                  <a16:creationId xmlns:a16="http://schemas.microsoft.com/office/drawing/2014/main" id="{E7A22782-2572-EA37-BD8A-20C3D53784A5}"/>
                </a:ext>
              </a:extLst>
            </p:cNvPr>
            <p:cNvSpPr/>
            <p:nvPr/>
          </p:nvSpPr>
          <p:spPr>
            <a:xfrm rot="10800000">
              <a:off x="-82234" y="4071792"/>
              <a:ext cx="241607" cy="103960"/>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04;p34">
              <a:extLst>
                <a:ext uri="{FF2B5EF4-FFF2-40B4-BE49-F238E27FC236}">
                  <a16:creationId xmlns:a16="http://schemas.microsoft.com/office/drawing/2014/main" id="{AEDCB192-CA05-A8D3-EBE2-697DF8910286}"/>
                </a:ext>
              </a:extLst>
            </p:cNvPr>
            <p:cNvSpPr/>
            <p:nvPr/>
          </p:nvSpPr>
          <p:spPr>
            <a:xfrm rot="10800000">
              <a:off x="10582" y="3747282"/>
              <a:ext cx="220897" cy="177273"/>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05;p34">
              <a:extLst>
                <a:ext uri="{FF2B5EF4-FFF2-40B4-BE49-F238E27FC236}">
                  <a16:creationId xmlns:a16="http://schemas.microsoft.com/office/drawing/2014/main" id="{E735B8D7-ED15-EA93-8022-0387FED839C3}"/>
                </a:ext>
              </a:extLst>
            </p:cNvPr>
            <p:cNvSpPr/>
            <p:nvPr/>
          </p:nvSpPr>
          <p:spPr>
            <a:xfrm rot="10800000">
              <a:off x="-66929" y="3919381"/>
              <a:ext cx="265946" cy="123082"/>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06;p34">
              <a:extLst>
                <a:ext uri="{FF2B5EF4-FFF2-40B4-BE49-F238E27FC236}">
                  <a16:creationId xmlns:a16="http://schemas.microsoft.com/office/drawing/2014/main" id="{8C9EC62C-3669-AE27-FD1F-02E05F9990C8}"/>
                </a:ext>
              </a:extLst>
            </p:cNvPr>
            <p:cNvSpPr/>
            <p:nvPr/>
          </p:nvSpPr>
          <p:spPr>
            <a:xfrm rot="10800000">
              <a:off x="223308" y="3736852"/>
              <a:ext cx="280345" cy="190575"/>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07;p34">
              <a:extLst>
                <a:ext uri="{FF2B5EF4-FFF2-40B4-BE49-F238E27FC236}">
                  <a16:creationId xmlns:a16="http://schemas.microsoft.com/office/drawing/2014/main" id="{0CE4D602-6249-1D27-5050-30DFA7DBA2AB}"/>
                </a:ext>
              </a:extLst>
            </p:cNvPr>
            <p:cNvSpPr/>
            <p:nvPr/>
          </p:nvSpPr>
          <p:spPr>
            <a:xfrm rot="10800000">
              <a:off x="186347" y="3929623"/>
              <a:ext cx="291191" cy="121193"/>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1" name="Google Shape;533;p28">
            <a:extLst>
              <a:ext uri="{FF2B5EF4-FFF2-40B4-BE49-F238E27FC236}">
                <a16:creationId xmlns:a16="http://schemas.microsoft.com/office/drawing/2014/main" id="{AEED28DB-7F16-064B-0357-69C308E36791}"/>
              </a:ext>
            </a:extLst>
          </p:cNvPr>
          <p:cNvGrpSpPr/>
          <p:nvPr/>
        </p:nvGrpSpPr>
        <p:grpSpPr>
          <a:xfrm rot="2711514">
            <a:off x="2618614" y="3422789"/>
            <a:ext cx="277191" cy="326987"/>
            <a:chOff x="-475075" y="174225"/>
            <a:chExt cx="822600" cy="970375"/>
          </a:xfrm>
        </p:grpSpPr>
        <p:sp>
          <p:nvSpPr>
            <p:cNvPr id="102" name="Google Shape;534;p28">
              <a:extLst>
                <a:ext uri="{FF2B5EF4-FFF2-40B4-BE49-F238E27FC236}">
                  <a16:creationId xmlns:a16="http://schemas.microsoft.com/office/drawing/2014/main" id="{2651BB73-4465-6A0F-3888-9545F8B4D0B1}"/>
                </a:ext>
              </a:extLst>
            </p:cNvPr>
            <p:cNvSpPr/>
            <p:nvPr/>
          </p:nvSpPr>
          <p:spPr>
            <a:xfrm>
              <a:off x="-218650" y="274200"/>
              <a:ext cx="207250" cy="463025"/>
            </a:xfrm>
            <a:custGeom>
              <a:avLst/>
              <a:gdLst/>
              <a:ahLst/>
              <a:cxnLst/>
              <a:rect l="l" t="t" r="r" b="b"/>
              <a:pathLst>
                <a:path w="8290" h="18521" extrusionOk="0">
                  <a:moveTo>
                    <a:pt x="161" y="0"/>
                  </a:moveTo>
                  <a:cubicBezTo>
                    <a:pt x="82" y="0"/>
                    <a:pt x="0" y="54"/>
                    <a:pt x="13" y="156"/>
                  </a:cubicBezTo>
                  <a:cubicBezTo>
                    <a:pt x="633" y="6953"/>
                    <a:pt x="3424" y="13393"/>
                    <a:pt x="7979" y="18473"/>
                  </a:cubicBezTo>
                  <a:cubicBezTo>
                    <a:pt x="8003" y="18497"/>
                    <a:pt x="8051" y="18521"/>
                    <a:pt x="8098" y="18521"/>
                  </a:cubicBezTo>
                  <a:cubicBezTo>
                    <a:pt x="8218" y="18521"/>
                    <a:pt x="8289" y="18377"/>
                    <a:pt x="8194" y="18282"/>
                  </a:cubicBezTo>
                  <a:cubicBezTo>
                    <a:pt x="3686" y="13226"/>
                    <a:pt x="919" y="6882"/>
                    <a:pt x="299" y="132"/>
                  </a:cubicBezTo>
                  <a:cubicBezTo>
                    <a:pt x="299" y="42"/>
                    <a:pt x="231" y="0"/>
                    <a:pt x="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535;p28">
              <a:extLst>
                <a:ext uri="{FF2B5EF4-FFF2-40B4-BE49-F238E27FC236}">
                  <a16:creationId xmlns:a16="http://schemas.microsoft.com/office/drawing/2014/main" id="{4CEF4C0A-EAFA-1B15-E545-CEA6F67B373F}"/>
                </a:ext>
              </a:extLst>
            </p:cNvPr>
            <p:cNvSpPr/>
            <p:nvPr/>
          </p:nvSpPr>
          <p:spPr>
            <a:xfrm>
              <a:off x="-64500" y="440750"/>
              <a:ext cx="88875" cy="295875"/>
            </a:xfrm>
            <a:custGeom>
              <a:avLst/>
              <a:gdLst/>
              <a:ahLst/>
              <a:cxnLst/>
              <a:rect l="l" t="t" r="r" b="b"/>
              <a:pathLst>
                <a:path w="3555" h="11835" extrusionOk="0">
                  <a:moveTo>
                    <a:pt x="172" y="0"/>
                  </a:moveTo>
                  <a:cubicBezTo>
                    <a:pt x="163" y="0"/>
                    <a:pt x="153" y="2"/>
                    <a:pt x="143" y="5"/>
                  </a:cubicBezTo>
                  <a:cubicBezTo>
                    <a:pt x="48" y="5"/>
                    <a:pt x="0" y="100"/>
                    <a:pt x="0" y="172"/>
                  </a:cubicBezTo>
                  <a:cubicBezTo>
                    <a:pt x="382" y="2605"/>
                    <a:pt x="907" y="5085"/>
                    <a:pt x="1503" y="7470"/>
                  </a:cubicBezTo>
                  <a:cubicBezTo>
                    <a:pt x="1885" y="8949"/>
                    <a:pt x="2314" y="10523"/>
                    <a:pt x="3268" y="11763"/>
                  </a:cubicBezTo>
                  <a:cubicBezTo>
                    <a:pt x="3292" y="11811"/>
                    <a:pt x="3339" y="11835"/>
                    <a:pt x="3387" y="11835"/>
                  </a:cubicBezTo>
                  <a:cubicBezTo>
                    <a:pt x="3411" y="11835"/>
                    <a:pt x="3459" y="11811"/>
                    <a:pt x="3483" y="11811"/>
                  </a:cubicBezTo>
                  <a:cubicBezTo>
                    <a:pt x="3554" y="11763"/>
                    <a:pt x="3554" y="11668"/>
                    <a:pt x="3506" y="11596"/>
                  </a:cubicBezTo>
                  <a:cubicBezTo>
                    <a:pt x="2600" y="10380"/>
                    <a:pt x="2171" y="8853"/>
                    <a:pt x="1789" y="7399"/>
                  </a:cubicBezTo>
                  <a:cubicBezTo>
                    <a:pt x="1193" y="5014"/>
                    <a:pt x="692" y="2557"/>
                    <a:pt x="310" y="124"/>
                  </a:cubicBezTo>
                  <a:cubicBezTo>
                    <a:pt x="290" y="62"/>
                    <a:pt x="233"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536;p28">
              <a:extLst>
                <a:ext uri="{FF2B5EF4-FFF2-40B4-BE49-F238E27FC236}">
                  <a16:creationId xmlns:a16="http://schemas.microsoft.com/office/drawing/2014/main" id="{CE8DACF3-7330-C1A9-8F5A-9A73F24D4553}"/>
                </a:ext>
              </a:extLst>
            </p:cNvPr>
            <p:cNvSpPr/>
            <p:nvPr/>
          </p:nvSpPr>
          <p:spPr>
            <a:xfrm>
              <a:off x="-301025" y="426350"/>
              <a:ext cx="176725" cy="151700"/>
            </a:xfrm>
            <a:custGeom>
              <a:avLst/>
              <a:gdLst/>
              <a:ahLst/>
              <a:cxnLst/>
              <a:rect l="l" t="t" r="r" b="b"/>
              <a:pathLst>
                <a:path w="7069" h="6068" extrusionOk="0">
                  <a:moveTo>
                    <a:pt x="206" y="1"/>
                  </a:moveTo>
                  <a:cubicBezTo>
                    <a:pt x="107" y="1"/>
                    <a:pt x="1" y="96"/>
                    <a:pt x="64" y="223"/>
                  </a:cubicBezTo>
                  <a:cubicBezTo>
                    <a:pt x="1424" y="2990"/>
                    <a:pt x="3857" y="5089"/>
                    <a:pt x="6790" y="6067"/>
                  </a:cubicBezTo>
                  <a:lnTo>
                    <a:pt x="6838" y="6067"/>
                  </a:lnTo>
                  <a:cubicBezTo>
                    <a:pt x="6845" y="6067"/>
                    <a:pt x="6853" y="6068"/>
                    <a:pt x="6860" y="6068"/>
                  </a:cubicBezTo>
                  <a:cubicBezTo>
                    <a:pt x="7032" y="6068"/>
                    <a:pt x="7069" y="5803"/>
                    <a:pt x="6886" y="5780"/>
                  </a:cubicBezTo>
                  <a:cubicBezTo>
                    <a:pt x="4023" y="4826"/>
                    <a:pt x="1662" y="2775"/>
                    <a:pt x="327" y="80"/>
                  </a:cubicBezTo>
                  <a:cubicBezTo>
                    <a:pt x="303" y="24"/>
                    <a:pt x="255"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537;p28">
              <a:extLst>
                <a:ext uri="{FF2B5EF4-FFF2-40B4-BE49-F238E27FC236}">
                  <a16:creationId xmlns:a16="http://schemas.microsoft.com/office/drawing/2014/main" id="{5B5E4B58-FD25-CB63-02D3-0E3203E6F60E}"/>
                </a:ext>
              </a:extLst>
            </p:cNvPr>
            <p:cNvSpPr/>
            <p:nvPr/>
          </p:nvSpPr>
          <p:spPr>
            <a:xfrm>
              <a:off x="-241600" y="628675"/>
              <a:ext cx="233175" cy="113325"/>
            </a:xfrm>
            <a:custGeom>
              <a:avLst/>
              <a:gdLst/>
              <a:ahLst/>
              <a:cxnLst/>
              <a:rect l="l" t="t" r="r" b="b"/>
              <a:pathLst>
                <a:path w="9327" h="4533" extrusionOk="0">
                  <a:moveTo>
                    <a:pt x="168" y="1"/>
                  </a:moveTo>
                  <a:cubicBezTo>
                    <a:pt x="96" y="1"/>
                    <a:pt x="25" y="72"/>
                    <a:pt x="25" y="168"/>
                  </a:cubicBezTo>
                  <a:cubicBezTo>
                    <a:pt x="1" y="239"/>
                    <a:pt x="72" y="311"/>
                    <a:pt x="168" y="311"/>
                  </a:cubicBezTo>
                  <a:cubicBezTo>
                    <a:pt x="3555" y="430"/>
                    <a:pt x="6774" y="1933"/>
                    <a:pt x="9040" y="4485"/>
                  </a:cubicBezTo>
                  <a:cubicBezTo>
                    <a:pt x="9064" y="4509"/>
                    <a:pt x="9112" y="4532"/>
                    <a:pt x="9159" y="4532"/>
                  </a:cubicBezTo>
                  <a:cubicBezTo>
                    <a:pt x="9183" y="4532"/>
                    <a:pt x="9231" y="4532"/>
                    <a:pt x="9255" y="4509"/>
                  </a:cubicBezTo>
                  <a:cubicBezTo>
                    <a:pt x="9302" y="4461"/>
                    <a:pt x="9326" y="4365"/>
                    <a:pt x="9255" y="4294"/>
                  </a:cubicBezTo>
                  <a:cubicBezTo>
                    <a:pt x="6941" y="1670"/>
                    <a:pt x="3650" y="120"/>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538;p28">
              <a:extLst>
                <a:ext uri="{FF2B5EF4-FFF2-40B4-BE49-F238E27FC236}">
                  <a16:creationId xmlns:a16="http://schemas.microsoft.com/office/drawing/2014/main" id="{26B0B240-698E-D6D1-A05E-E4BA728ACAEF}"/>
                </a:ext>
              </a:extLst>
            </p:cNvPr>
            <p:cNvSpPr/>
            <p:nvPr/>
          </p:nvSpPr>
          <p:spPr>
            <a:xfrm>
              <a:off x="-121775" y="314150"/>
              <a:ext cx="150650" cy="196375"/>
            </a:xfrm>
            <a:custGeom>
              <a:avLst/>
              <a:gdLst/>
              <a:ahLst/>
              <a:cxnLst/>
              <a:rect l="l" t="t" r="r" b="b"/>
              <a:pathLst>
                <a:path w="6026" h="7855" extrusionOk="0">
                  <a:moveTo>
                    <a:pt x="1552" y="1"/>
                  </a:moveTo>
                  <a:cubicBezTo>
                    <a:pt x="1337" y="1"/>
                    <a:pt x="1123" y="132"/>
                    <a:pt x="1051" y="394"/>
                  </a:cubicBezTo>
                  <a:cubicBezTo>
                    <a:pt x="908" y="1205"/>
                    <a:pt x="1194" y="2302"/>
                    <a:pt x="1433" y="2899"/>
                  </a:cubicBezTo>
                  <a:cubicBezTo>
                    <a:pt x="1314" y="2732"/>
                    <a:pt x="1194" y="2565"/>
                    <a:pt x="1075" y="2398"/>
                  </a:cubicBezTo>
                  <a:cubicBezTo>
                    <a:pt x="960" y="2251"/>
                    <a:pt x="802" y="2187"/>
                    <a:pt x="646" y="2187"/>
                  </a:cubicBezTo>
                  <a:cubicBezTo>
                    <a:pt x="319" y="2187"/>
                    <a:pt x="0" y="2471"/>
                    <a:pt x="97" y="2875"/>
                  </a:cubicBezTo>
                  <a:cubicBezTo>
                    <a:pt x="318" y="3560"/>
                    <a:pt x="682" y="4204"/>
                    <a:pt x="1171" y="4769"/>
                  </a:cubicBezTo>
                  <a:lnTo>
                    <a:pt x="1171" y="4769"/>
                  </a:lnTo>
                  <a:cubicBezTo>
                    <a:pt x="1047" y="4652"/>
                    <a:pt x="901" y="4568"/>
                    <a:pt x="741" y="4497"/>
                  </a:cubicBezTo>
                  <a:cubicBezTo>
                    <a:pt x="680" y="4470"/>
                    <a:pt x="620" y="4458"/>
                    <a:pt x="562" y="4458"/>
                  </a:cubicBezTo>
                  <a:cubicBezTo>
                    <a:pt x="259" y="4458"/>
                    <a:pt x="28" y="4792"/>
                    <a:pt x="169" y="5093"/>
                  </a:cubicBezTo>
                  <a:cubicBezTo>
                    <a:pt x="455" y="5665"/>
                    <a:pt x="908" y="6166"/>
                    <a:pt x="1457" y="6500"/>
                  </a:cubicBezTo>
                  <a:cubicBezTo>
                    <a:pt x="1290" y="6405"/>
                    <a:pt x="1075" y="6357"/>
                    <a:pt x="884" y="6357"/>
                  </a:cubicBezTo>
                  <a:cubicBezTo>
                    <a:pt x="646" y="6381"/>
                    <a:pt x="526" y="6667"/>
                    <a:pt x="693" y="6858"/>
                  </a:cubicBezTo>
                  <a:cubicBezTo>
                    <a:pt x="1224" y="7389"/>
                    <a:pt x="2112" y="7855"/>
                    <a:pt x="2862" y="7855"/>
                  </a:cubicBezTo>
                  <a:cubicBezTo>
                    <a:pt x="3022" y="7855"/>
                    <a:pt x="3175" y="7834"/>
                    <a:pt x="3317" y="7788"/>
                  </a:cubicBezTo>
                  <a:cubicBezTo>
                    <a:pt x="4190" y="7419"/>
                    <a:pt x="6026" y="5251"/>
                    <a:pt x="5050" y="5251"/>
                  </a:cubicBezTo>
                  <a:cubicBezTo>
                    <a:pt x="4826" y="5251"/>
                    <a:pt x="4454" y="5365"/>
                    <a:pt x="3889" y="5641"/>
                  </a:cubicBezTo>
                  <a:cubicBezTo>
                    <a:pt x="4319" y="4950"/>
                    <a:pt x="5010" y="4353"/>
                    <a:pt x="5249" y="3566"/>
                  </a:cubicBezTo>
                  <a:cubicBezTo>
                    <a:pt x="5394" y="3120"/>
                    <a:pt x="5193" y="2954"/>
                    <a:pt x="4875" y="2954"/>
                  </a:cubicBezTo>
                  <a:cubicBezTo>
                    <a:pt x="4412" y="2954"/>
                    <a:pt x="3701" y="3308"/>
                    <a:pt x="3460" y="3662"/>
                  </a:cubicBezTo>
                  <a:cubicBezTo>
                    <a:pt x="3412" y="2851"/>
                    <a:pt x="4247" y="2255"/>
                    <a:pt x="4247" y="1467"/>
                  </a:cubicBezTo>
                  <a:cubicBezTo>
                    <a:pt x="4105" y="906"/>
                    <a:pt x="3887" y="690"/>
                    <a:pt x="3653" y="690"/>
                  </a:cubicBezTo>
                  <a:cubicBezTo>
                    <a:pt x="3101" y="690"/>
                    <a:pt x="2463" y="1892"/>
                    <a:pt x="2530" y="2612"/>
                  </a:cubicBezTo>
                  <a:cubicBezTo>
                    <a:pt x="2411" y="1873"/>
                    <a:pt x="2244" y="1110"/>
                    <a:pt x="2053" y="394"/>
                  </a:cubicBezTo>
                  <a:cubicBezTo>
                    <a:pt x="1981" y="132"/>
                    <a:pt x="1767" y="1"/>
                    <a:pt x="15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539;p28">
              <a:extLst>
                <a:ext uri="{FF2B5EF4-FFF2-40B4-BE49-F238E27FC236}">
                  <a16:creationId xmlns:a16="http://schemas.microsoft.com/office/drawing/2014/main" id="{3310A22D-C5D7-D116-76B9-E51CF20840A5}"/>
                </a:ext>
              </a:extLst>
            </p:cNvPr>
            <p:cNvSpPr/>
            <p:nvPr/>
          </p:nvSpPr>
          <p:spPr>
            <a:xfrm>
              <a:off x="-76425" y="364550"/>
              <a:ext cx="28650" cy="132975"/>
            </a:xfrm>
            <a:custGeom>
              <a:avLst/>
              <a:gdLst/>
              <a:ahLst/>
              <a:cxnLst/>
              <a:rect l="l" t="t" r="r" b="b"/>
              <a:pathLst>
                <a:path w="1146" h="5319" extrusionOk="0">
                  <a:moveTo>
                    <a:pt x="167" y="0"/>
                  </a:moveTo>
                  <a:cubicBezTo>
                    <a:pt x="96" y="0"/>
                    <a:pt x="24" y="72"/>
                    <a:pt x="24" y="167"/>
                  </a:cubicBezTo>
                  <a:cubicBezTo>
                    <a:pt x="0" y="1884"/>
                    <a:pt x="263" y="3601"/>
                    <a:pt x="835" y="5223"/>
                  </a:cubicBezTo>
                  <a:cubicBezTo>
                    <a:pt x="859" y="5271"/>
                    <a:pt x="931" y="5319"/>
                    <a:pt x="978" y="5319"/>
                  </a:cubicBezTo>
                  <a:lnTo>
                    <a:pt x="1026" y="5319"/>
                  </a:lnTo>
                  <a:cubicBezTo>
                    <a:pt x="1097" y="5295"/>
                    <a:pt x="1145" y="5199"/>
                    <a:pt x="1121" y="5128"/>
                  </a:cubicBezTo>
                  <a:cubicBezTo>
                    <a:pt x="573" y="3530"/>
                    <a:pt x="287" y="1860"/>
                    <a:pt x="310" y="167"/>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540;p28">
              <a:extLst>
                <a:ext uri="{FF2B5EF4-FFF2-40B4-BE49-F238E27FC236}">
                  <a16:creationId xmlns:a16="http://schemas.microsoft.com/office/drawing/2014/main" id="{E53203CB-5B9A-1CF5-D4A1-A816E41249E3}"/>
                </a:ext>
              </a:extLst>
            </p:cNvPr>
            <p:cNvSpPr/>
            <p:nvPr/>
          </p:nvSpPr>
          <p:spPr>
            <a:xfrm>
              <a:off x="-269075" y="174225"/>
              <a:ext cx="131850" cy="225625"/>
            </a:xfrm>
            <a:custGeom>
              <a:avLst/>
              <a:gdLst/>
              <a:ahLst/>
              <a:cxnLst/>
              <a:rect l="l" t="t" r="r" b="b"/>
              <a:pathLst>
                <a:path w="5274" h="9025" extrusionOk="0">
                  <a:moveTo>
                    <a:pt x="969" y="0"/>
                  </a:moveTo>
                  <a:cubicBezTo>
                    <a:pt x="277" y="0"/>
                    <a:pt x="0" y="3480"/>
                    <a:pt x="1284" y="4930"/>
                  </a:cubicBezTo>
                  <a:lnTo>
                    <a:pt x="1284" y="4930"/>
                  </a:lnTo>
                  <a:cubicBezTo>
                    <a:pt x="1178" y="4829"/>
                    <a:pt x="1052" y="4784"/>
                    <a:pt x="929" y="4784"/>
                  </a:cubicBezTo>
                  <a:cubicBezTo>
                    <a:pt x="569" y="4784"/>
                    <a:pt x="228" y="5161"/>
                    <a:pt x="432" y="5586"/>
                  </a:cubicBezTo>
                  <a:cubicBezTo>
                    <a:pt x="694" y="6206"/>
                    <a:pt x="1124" y="6778"/>
                    <a:pt x="1672" y="7184"/>
                  </a:cubicBezTo>
                  <a:cubicBezTo>
                    <a:pt x="1612" y="7145"/>
                    <a:pt x="1550" y="7128"/>
                    <a:pt x="1490" y="7128"/>
                  </a:cubicBezTo>
                  <a:cubicBezTo>
                    <a:pt x="1220" y="7128"/>
                    <a:pt x="1000" y="7474"/>
                    <a:pt x="1195" y="7708"/>
                  </a:cubicBezTo>
                  <a:cubicBezTo>
                    <a:pt x="1847" y="8599"/>
                    <a:pt x="2394" y="9025"/>
                    <a:pt x="2869" y="9025"/>
                  </a:cubicBezTo>
                  <a:cubicBezTo>
                    <a:pt x="3576" y="9025"/>
                    <a:pt x="4121" y="8081"/>
                    <a:pt x="4606" y="6325"/>
                  </a:cubicBezTo>
                  <a:cubicBezTo>
                    <a:pt x="4792" y="5810"/>
                    <a:pt x="4656" y="5617"/>
                    <a:pt x="4422" y="5617"/>
                  </a:cubicBezTo>
                  <a:cubicBezTo>
                    <a:pt x="4147" y="5617"/>
                    <a:pt x="3737" y="5884"/>
                    <a:pt x="3556" y="6206"/>
                  </a:cubicBezTo>
                  <a:cubicBezTo>
                    <a:pt x="3819" y="5180"/>
                    <a:pt x="5274" y="3678"/>
                    <a:pt x="4701" y="2724"/>
                  </a:cubicBezTo>
                  <a:cubicBezTo>
                    <a:pt x="4621" y="2704"/>
                    <a:pt x="4541" y="2694"/>
                    <a:pt x="4461" y="2694"/>
                  </a:cubicBezTo>
                  <a:cubicBezTo>
                    <a:pt x="3874" y="2694"/>
                    <a:pt x="3313" y="3201"/>
                    <a:pt x="3103" y="3725"/>
                  </a:cubicBezTo>
                  <a:cubicBezTo>
                    <a:pt x="3969" y="1351"/>
                    <a:pt x="3514" y="181"/>
                    <a:pt x="2954" y="181"/>
                  </a:cubicBezTo>
                  <a:cubicBezTo>
                    <a:pt x="2495" y="181"/>
                    <a:pt x="1966" y="964"/>
                    <a:pt x="2030" y="2509"/>
                  </a:cubicBezTo>
                  <a:cubicBezTo>
                    <a:pt x="1661" y="679"/>
                    <a:pt x="1274" y="0"/>
                    <a:pt x="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541;p28">
              <a:extLst>
                <a:ext uri="{FF2B5EF4-FFF2-40B4-BE49-F238E27FC236}">
                  <a16:creationId xmlns:a16="http://schemas.microsoft.com/office/drawing/2014/main" id="{7A14F095-5EC5-1977-186F-62AC566E7733}"/>
                </a:ext>
              </a:extLst>
            </p:cNvPr>
            <p:cNvSpPr/>
            <p:nvPr/>
          </p:nvSpPr>
          <p:spPr>
            <a:xfrm>
              <a:off x="-222500" y="246475"/>
              <a:ext cx="24450" cy="136575"/>
            </a:xfrm>
            <a:custGeom>
              <a:avLst/>
              <a:gdLst/>
              <a:ahLst/>
              <a:cxnLst/>
              <a:rect l="l" t="t" r="r" b="b"/>
              <a:pathLst>
                <a:path w="978" h="5463" extrusionOk="0">
                  <a:moveTo>
                    <a:pt x="143" y="1"/>
                  </a:moveTo>
                  <a:cubicBezTo>
                    <a:pt x="72" y="1"/>
                    <a:pt x="0" y="72"/>
                    <a:pt x="0" y="144"/>
                  </a:cubicBezTo>
                  <a:cubicBezTo>
                    <a:pt x="24" y="1909"/>
                    <a:pt x="239" y="3650"/>
                    <a:pt x="692" y="5343"/>
                  </a:cubicBezTo>
                  <a:cubicBezTo>
                    <a:pt x="692" y="5415"/>
                    <a:pt x="763" y="5462"/>
                    <a:pt x="835" y="5462"/>
                  </a:cubicBezTo>
                  <a:lnTo>
                    <a:pt x="859" y="5462"/>
                  </a:lnTo>
                  <a:cubicBezTo>
                    <a:pt x="930" y="5439"/>
                    <a:pt x="978" y="5343"/>
                    <a:pt x="978" y="5272"/>
                  </a:cubicBezTo>
                  <a:cubicBezTo>
                    <a:pt x="549" y="3602"/>
                    <a:pt x="310" y="1885"/>
                    <a:pt x="310" y="144"/>
                  </a:cubicBezTo>
                  <a:cubicBezTo>
                    <a:pt x="310" y="72"/>
                    <a:pt x="23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542;p28">
              <a:extLst>
                <a:ext uri="{FF2B5EF4-FFF2-40B4-BE49-F238E27FC236}">
                  <a16:creationId xmlns:a16="http://schemas.microsoft.com/office/drawing/2014/main" id="{88BD8EAD-21A8-B3D2-D6E4-986DBC705647}"/>
                </a:ext>
              </a:extLst>
            </p:cNvPr>
            <p:cNvSpPr/>
            <p:nvPr/>
          </p:nvSpPr>
          <p:spPr>
            <a:xfrm>
              <a:off x="-475075" y="235450"/>
              <a:ext cx="247975" cy="254350"/>
            </a:xfrm>
            <a:custGeom>
              <a:avLst/>
              <a:gdLst/>
              <a:ahLst/>
              <a:cxnLst/>
              <a:rect l="l" t="t" r="r" b="b"/>
              <a:pathLst>
                <a:path w="9919" h="10174" extrusionOk="0">
                  <a:moveTo>
                    <a:pt x="1929" y="1"/>
                  </a:moveTo>
                  <a:cubicBezTo>
                    <a:pt x="1173" y="1"/>
                    <a:pt x="1874" y="2034"/>
                    <a:pt x="2464" y="2992"/>
                  </a:cubicBezTo>
                  <a:lnTo>
                    <a:pt x="2464" y="2992"/>
                  </a:lnTo>
                  <a:cubicBezTo>
                    <a:pt x="2273" y="2850"/>
                    <a:pt x="2045" y="2780"/>
                    <a:pt x="1830" y="2780"/>
                  </a:cubicBezTo>
                  <a:cubicBezTo>
                    <a:pt x="1326" y="2780"/>
                    <a:pt x="895" y="3162"/>
                    <a:pt x="1183" y="3876"/>
                  </a:cubicBezTo>
                  <a:cubicBezTo>
                    <a:pt x="1684" y="4782"/>
                    <a:pt x="2352" y="5593"/>
                    <a:pt x="3163" y="6237"/>
                  </a:cubicBezTo>
                  <a:cubicBezTo>
                    <a:pt x="2532" y="6058"/>
                    <a:pt x="2072" y="5981"/>
                    <a:pt x="1754" y="5981"/>
                  </a:cubicBezTo>
                  <a:cubicBezTo>
                    <a:pt x="1" y="5981"/>
                    <a:pt x="2513" y="8298"/>
                    <a:pt x="4188" y="8479"/>
                  </a:cubicBezTo>
                  <a:cubicBezTo>
                    <a:pt x="4140" y="8956"/>
                    <a:pt x="2376" y="8813"/>
                    <a:pt x="3592" y="9600"/>
                  </a:cubicBezTo>
                  <a:cubicBezTo>
                    <a:pt x="4692" y="10005"/>
                    <a:pt x="5595" y="10174"/>
                    <a:pt x="6328" y="10174"/>
                  </a:cubicBezTo>
                  <a:cubicBezTo>
                    <a:pt x="9919" y="10174"/>
                    <a:pt x="9446" y="6139"/>
                    <a:pt x="8206" y="6139"/>
                  </a:cubicBezTo>
                  <a:cubicBezTo>
                    <a:pt x="8074" y="6139"/>
                    <a:pt x="7934" y="6185"/>
                    <a:pt x="7790" y="6285"/>
                  </a:cubicBezTo>
                  <a:cubicBezTo>
                    <a:pt x="7967" y="5289"/>
                    <a:pt x="7601" y="2887"/>
                    <a:pt x="6801" y="2887"/>
                  </a:cubicBezTo>
                  <a:cubicBezTo>
                    <a:pt x="6527" y="2887"/>
                    <a:pt x="6204" y="3167"/>
                    <a:pt x="5834" y="3876"/>
                  </a:cubicBezTo>
                  <a:cubicBezTo>
                    <a:pt x="5858" y="3161"/>
                    <a:pt x="6048" y="1968"/>
                    <a:pt x="5810" y="1109"/>
                  </a:cubicBezTo>
                  <a:cubicBezTo>
                    <a:pt x="5682" y="713"/>
                    <a:pt x="5334" y="501"/>
                    <a:pt x="4984" y="501"/>
                  </a:cubicBezTo>
                  <a:cubicBezTo>
                    <a:pt x="4682" y="501"/>
                    <a:pt x="4378" y="659"/>
                    <a:pt x="4212" y="990"/>
                  </a:cubicBezTo>
                  <a:cubicBezTo>
                    <a:pt x="3997" y="1491"/>
                    <a:pt x="3950" y="2040"/>
                    <a:pt x="4045" y="2588"/>
                  </a:cubicBezTo>
                  <a:lnTo>
                    <a:pt x="2542" y="251"/>
                  </a:lnTo>
                  <a:cubicBezTo>
                    <a:pt x="2276" y="77"/>
                    <a:pt x="2076" y="1"/>
                    <a:pt x="1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543;p28">
              <a:extLst>
                <a:ext uri="{FF2B5EF4-FFF2-40B4-BE49-F238E27FC236}">
                  <a16:creationId xmlns:a16="http://schemas.microsoft.com/office/drawing/2014/main" id="{DC9923AF-C7E2-DF6F-31F8-5ECDB7C45ED0}"/>
                </a:ext>
              </a:extLst>
            </p:cNvPr>
            <p:cNvSpPr/>
            <p:nvPr/>
          </p:nvSpPr>
          <p:spPr>
            <a:xfrm>
              <a:off x="-386600" y="321575"/>
              <a:ext cx="112250" cy="140175"/>
            </a:xfrm>
            <a:custGeom>
              <a:avLst/>
              <a:gdLst/>
              <a:ahLst/>
              <a:cxnLst/>
              <a:rect l="l" t="t" r="r" b="b"/>
              <a:pathLst>
                <a:path w="4490" h="5607" extrusionOk="0">
                  <a:moveTo>
                    <a:pt x="188" y="0"/>
                  </a:moveTo>
                  <a:cubicBezTo>
                    <a:pt x="94" y="0"/>
                    <a:pt x="0" y="86"/>
                    <a:pt x="29" y="216"/>
                  </a:cubicBezTo>
                  <a:cubicBezTo>
                    <a:pt x="768" y="2435"/>
                    <a:pt x="2271" y="4319"/>
                    <a:pt x="4251" y="5583"/>
                  </a:cubicBezTo>
                  <a:cubicBezTo>
                    <a:pt x="4274" y="5583"/>
                    <a:pt x="4298" y="5607"/>
                    <a:pt x="4346" y="5607"/>
                  </a:cubicBezTo>
                  <a:cubicBezTo>
                    <a:pt x="4394" y="5583"/>
                    <a:pt x="4441" y="5559"/>
                    <a:pt x="4465" y="5535"/>
                  </a:cubicBezTo>
                  <a:cubicBezTo>
                    <a:pt x="4489" y="5464"/>
                    <a:pt x="4465" y="5368"/>
                    <a:pt x="4418" y="5320"/>
                  </a:cubicBezTo>
                  <a:cubicBezTo>
                    <a:pt x="2486" y="4104"/>
                    <a:pt x="1055" y="2268"/>
                    <a:pt x="339" y="121"/>
                  </a:cubicBezTo>
                  <a:cubicBezTo>
                    <a:pt x="311" y="37"/>
                    <a:pt x="249"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544;p28">
              <a:extLst>
                <a:ext uri="{FF2B5EF4-FFF2-40B4-BE49-F238E27FC236}">
                  <a16:creationId xmlns:a16="http://schemas.microsoft.com/office/drawing/2014/main" id="{726DAA93-DDA2-5CAB-4AAB-18EEC248247F}"/>
                </a:ext>
              </a:extLst>
            </p:cNvPr>
            <p:cNvSpPr/>
            <p:nvPr/>
          </p:nvSpPr>
          <p:spPr>
            <a:xfrm>
              <a:off x="-391650" y="591100"/>
              <a:ext cx="209700" cy="131625"/>
            </a:xfrm>
            <a:custGeom>
              <a:avLst/>
              <a:gdLst/>
              <a:ahLst/>
              <a:cxnLst/>
              <a:rect l="l" t="t" r="r" b="b"/>
              <a:pathLst>
                <a:path w="8388" h="5265" extrusionOk="0">
                  <a:moveTo>
                    <a:pt x="3766" y="1"/>
                  </a:moveTo>
                  <a:cubicBezTo>
                    <a:pt x="3047" y="1"/>
                    <a:pt x="3527" y="1472"/>
                    <a:pt x="4047" y="1862"/>
                  </a:cubicBezTo>
                  <a:cubicBezTo>
                    <a:pt x="4036" y="1862"/>
                    <a:pt x="4025" y="1862"/>
                    <a:pt x="4014" y="1862"/>
                  </a:cubicBezTo>
                  <a:cubicBezTo>
                    <a:pt x="3220" y="1862"/>
                    <a:pt x="2653" y="1026"/>
                    <a:pt x="1877" y="1003"/>
                  </a:cubicBezTo>
                  <a:lnTo>
                    <a:pt x="1877" y="1003"/>
                  </a:lnTo>
                  <a:cubicBezTo>
                    <a:pt x="0" y="1402"/>
                    <a:pt x="1860" y="2769"/>
                    <a:pt x="2898" y="2769"/>
                  </a:cubicBezTo>
                  <a:cubicBezTo>
                    <a:pt x="2916" y="2769"/>
                    <a:pt x="2933" y="2769"/>
                    <a:pt x="2950" y="2768"/>
                  </a:cubicBezTo>
                  <a:lnTo>
                    <a:pt x="2950" y="2768"/>
                  </a:lnTo>
                  <a:cubicBezTo>
                    <a:pt x="2211" y="2839"/>
                    <a:pt x="1447" y="2983"/>
                    <a:pt x="708" y="3149"/>
                  </a:cubicBezTo>
                  <a:cubicBezTo>
                    <a:pt x="207" y="3269"/>
                    <a:pt x="183" y="4008"/>
                    <a:pt x="684" y="4151"/>
                  </a:cubicBezTo>
                  <a:cubicBezTo>
                    <a:pt x="883" y="4198"/>
                    <a:pt x="1099" y="4218"/>
                    <a:pt x="1322" y="4218"/>
                  </a:cubicBezTo>
                  <a:cubicBezTo>
                    <a:pt x="2005" y="4218"/>
                    <a:pt x="2744" y="4033"/>
                    <a:pt x="3212" y="3889"/>
                  </a:cubicBezTo>
                  <a:lnTo>
                    <a:pt x="3212" y="3889"/>
                  </a:lnTo>
                  <a:cubicBezTo>
                    <a:pt x="3045" y="3984"/>
                    <a:pt x="2878" y="4104"/>
                    <a:pt x="2711" y="4199"/>
                  </a:cubicBezTo>
                  <a:cubicBezTo>
                    <a:pt x="2263" y="4535"/>
                    <a:pt x="2510" y="5209"/>
                    <a:pt x="3037" y="5209"/>
                  </a:cubicBezTo>
                  <a:cubicBezTo>
                    <a:pt x="3071" y="5209"/>
                    <a:pt x="3105" y="5206"/>
                    <a:pt x="3141" y="5201"/>
                  </a:cubicBezTo>
                  <a:cubicBezTo>
                    <a:pt x="3880" y="4986"/>
                    <a:pt x="4596" y="4604"/>
                    <a:pt x="5192" y="4104"/>
                  </a:cubicBezTo>
                  <a:lnTo>
                    <a:pt x="5192" y="4104"/>
                  </a:lnTo>
                  <a:cubicBezTo>
                    <a:pt x="5025" y="4247"/>
                    <a:pt x="4882" y="4414"/>
                    <a:pt x="4786" y="4628"/>
                  </a:cubicBezTo>
                  <a:cubicBezTo>
                    <a:pt x="4627" y="4946"/>
                    <a:pt x="4866" y="5265"/>
                    <a:pt x="5172" y="5265"/>
                  </a:cubicBezTo>
                  <a:cubicBezTo>
                    <a:pt x="5232" y="5265"/>
                    <a:pt x="5296" y="5252"/>
                    <a:pt x="5359" y="5224"/>
                  </a:cubicBezTo>
                  <a:cubicBezTo>
                    <a:pt x="5912" y="4971"/>
                    <a:pt x="6421" y="4583"/>
                    <a:pt x="6777" y="4062"/>
                  </a:cubicBezTo>
                  <a:lnTo>
                    <a:pt x="6777" y="4062"/>
                  </a:lnTo>
                  <a:cubicBezTo>
                    <a:pt x="6685" y="4212"/>
                    <a:pt x="6647" y="4363"/>
                    <a:pt x="6647" y="4533"/>
                  </a:cubicBezTo>
                  <a:cubicBezTo>
                    <a:pt x="6647" y="4701"/>
                    <a:pt x="6788" y="4809"/>
                    <a:pt x="6939" y="4809"/>
                  </a:cubicBezTo>
                  <a:cubicBezTo>
                    <a:pt x="7002" y="4809"/>
                    <a:pt x="7067" y="4790"/>
                    <a:pt x="7124" y="4747"/>
                  </a:cubicBezTo>
                  <a:cubicBezTo>
                    <a:pt x="7792" y="4127"/>
                    <a:pt x="8388" y="2983"/>
                    <a:pt x="8149" y="2148"/>
                  </a:cubicBezTo>
                  <a:cubicBezTo>
                    <a:pt x="7883" y="1444"/>
                    <a:pt x="6469" y="53"/>
                    <a:pt x="5910" y="53"/>
                  </a:cubicBezTo>
                  <a:cubicBezTo>
                    <a:pt x="5616" y="53"/>
                    <a:pt x="5559" y="436"/>
                    <a:pt x="6027" y="1504"/>
                  </a:cubicBezTo>
                  <a:cubicBezTo>
                    <a:pt x="5359" y="1051"/>
                    <a:pt x="4786" y="335"/>
                    <a:pt x="4023" y="49"/>
                  </a:cubicBezTo>
                  <a:cubicBezTo>
                    <a:pt x="3924" y="16"/>
                    <a:pt x="3839" y="1"/>
                    <a:pt x="3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545;p28">
              <a:extLst>
                <a:ext uri="{FF2B5EF4-FFF2-40B4-BE49-F238E27FC236}">
                  <a16:creationId xmlns:a16="http://schemas.microsoft.com/office/drawing/2014/main" id="{6B80620F-3CC5-AF1D-9DD9-32B04F1C3FAD}"/>
                </a:ext>
              </a:extLst>
            </p:cNvPr>
            <p:cNvSpPr/>
            <p:nvPr/>
          </p:nvSpPr>
          <p:spPr>
            <a:xfrm>
              <a:off x="-334000" y="646975"/>
              <a:ext cx="130400" cy="34800"/>
            </a:xfrm>
            <a:custGeom>
              <a:avLst/>
              <a:gdLst/>
              <a:ahLst/>
              <a:cxnLst/>
              <a:rect l="l" t="t" r="r" b="b"/>
              <a:pathLst>
                <a:path w="5216" h="1392" extrusionOk="0">
                  <a:moveTo>
                    <a:pt x="4269" y="0"/>
                  </a:moveTo>
                  <a:cubicBezTo>
                    <a:pt x="2783" y="0"/>
                    <a:pt x="1317" y="596"/>
                    <a:pt x="95" y="1105"/>
                  </a:cubicBezTo>
                  <a:cubicBezTo>
                    <a:pt x="24" y="1129"/>
                    <a:pt x="0" y="1201"/>
                    <a:pt x="24" y="1296"/>
                  </a:cubicBezTo>
                  <a:cubicBezTo>
                    <a:pt x="48" y="1344"/>
                    <a:pt x="95" y="1391"/>
                    <a:pt x="167" y="1391"/>
                  </a:cubicBezTo>
                  <a:cubicBezTo>
                    <a:pt x="167" y="1391"/>
                    <a:pt x="191" y="1368"/>
                    <a:pt x="215" y="1368"/>
                  </a:cubicBezTo>
                  <a:cubicBezTo>
                    <a:pt x="1395" y="900"/>
                    <a:pt x="2836" y="310"/>
                    <a:pt x="4255" y="310"/>
                  </a:cubicBezTo>
                  <a:cubicBezTo>
                    <a:pt x="4500" y="310"/>
                    <a:pt x="4743" y="327"/>
                    <a:pt x="4985" y="366"/>
                  </a:cubicBezTo>
                  <a:cubicBezTo>
                    <a:pt x="4992" y="367"/>
                    <a:pt x="5000" y="367"/>
                    <a:pt x="5007" y="367"/>
                  </a:cubicBezTo>
                  <a:cubicBezTo>
                    <a:pt x="5179" y="367"/>
                    <a:pt x="5216" y="102"/>
                    <a:pt x="5032" y="56"/>
                  </a:cubicBezTo>
                  <a:cubicBezTo>
                    <a:pt x="4778" y="18"/>
                    <a:pt x="4523" y="0"/>
                    <a:pt x="4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546;p28">
              <a:extLst>
                <a:ext uri="{FF2B5EF4-FFF2-40B4-BE49-F238E27FC236}">
                  <a16:creationId xmlns:a16="http://schemas.microsoft.com/office/drawing/2014/main" id="{F58514A1-FA46-DD9C-4D6B-D101102DD78D}"/>
                </a:ext>
              </a:extLst>
            </p:cNvPr>
            <p:cNvSpPr/>
            <p:nvPr/>
          </p:nvSpPr>
          <p:spPr>
            <a:xfrm>
              <a:off x="-173625" y="683200"/>
              <a:ext cx="521150" cy="461400"/>
            </a:xfrm>
            <a:custGeom>
              <a:avLst/>
              <a:gdLst/>
              <a:ahLst/>
              <a:cxnLst/>
              <a:rect l="l" t="t" r="r" b="b"/>
              <a:pathLst>
                <a:path w="20846" h="18456" extrusionOk="0">
                  <a:moveTo>
                    <a:pt x="11785" y="1"/>
                  </a:moveTo>
                  <a:cubicBezTo>
                    <a:pt x="8590" y="1"/>
                    <a:pt x="5384" y="1654"/>
                    <a:pt x="3817" y="4593"/>
                  </a:cubicBezTo>
                  <a:cubicBezTo>
                    <a:pt x="1" y="10890"/>
                    <a:pt x="6894" y="16232"/>
                    <a:pt x="12284" y="18164"/>
                  </a:cubicBezTo>
                  <a:cubicBezTo>
                    <a:pt x="12926" y="18344"/>
                    <a:pt x="13725" y="18456"/>
                    <a:pt x="14546" y="18456"/>
                  </a:cubicBezTo>
                  <a:cubicBezTo>
                    <a:pt x="16557" y="18456"/>
                    <a:pt x="18698" y="17785"/>
                    <a:pt x="18986" y="15803"/>
                  </a:cubicBezTo>
                  <a:cubicBezTo>
                    <a:pt x="19343" y="11057"/>
                    <a:pt x="20846" y="4617"/>
                    <a:pt x="17030" y="1755"/>
                  </a:cubicBezTo>
                  <a:cubicBezTo>
                    <a:pt x="15503" y="561"/>
                    <a:pt x="13646" y="1"/>
                    <a:pt x="117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547;p28">
              <a:extLst>
                <a:ext uri="{FF2B5EF4-FFF2-40B4-BE49-F238E27FC236}">
                  <a16:creationId xmlns:a16="http://schemas.microsoft.com/office/drawing/2014/main" id="{0B00DD06-40F2-93CD-0E65-9DD4CD707201}"/>
                </a:ext>
              </a:extLst>
            </p:cNvPr>
            <p:cNvSpPr/>
            <p:nvPr/>
          </p:nvSpPr>
          <p:spPr>
            <a:xfrm>
              <a:off x="-88950" y="734800"/>
              <a:ext cx="350275" cy="207550"/>
            </a:xfrm>
            <a:custGeom>
              <a:avLst/>
              <a:gdLst/>
              <a:ahLst/>
              <a:cxnLst/>
              <a:rect l="l" t="t" r="r" b="b"/>
              <a:pathLst>
                <a:path w="14011" h="8302" extrusionOk="0">
                  <a:moveTo>
                    <a:pt x="11687" y="0"/>
                  </a:moveTo>
                  <a:cubicBezTo>
                    <a:pt x="3315" y="0"/>
                    <a:pt x="68" y="8022"/>
                    <a:pt x="24" y="8110"/>
                  </a:cubicBezTo>
                  <a:cubicBezTo>
                    <a:pt x="1" y="8182"/>
                    <a:pt x="24" y="8277"/>
                    <a:pt x="120" y="8301"/>
                  </a:cubicBezTo>
                  <a:lnTo>
                    <a:pt x="167" y="8301"/>
                  </a:lnTo>
                  <a:cubicBezTo>
                    <a:pt x="239" y="8301"/>
                    <a:pt x="287" y="8277"/>
                    <a:pt x="311" y="8206"/>
                  </a:cubicBezTo>
                  <a:cubicBezTo>
                    <a:pt x="333" y="8140"/>
                    <a:pt x="3520" y="293"/>
                    <a:pt x="11706" y="293"/>
                  </a:cubicBezTo>
                  <a:cubicBezTo>
                    <a:pt x="12366" y="293"/>
                    <a:pt x="13059" y="344"/>
                    <a:pt x="13786" y="454"/>
                  </a:cubicBezTo>
                  <a:cubicBezTo>
                    <a:pt x="13801" y="458"/>
                    <a:pt x="13816" y="459"/>
                    <a:pt x="13829" y="459"/>
                  </a:cubicBezTo>
                  <a:cubicBezTo>
                    <a:pt x="14003" y="459"/>
                    <a:pt x="14011" y="190"/>
                    <a:pt x="13834" y="168"/>
                  </a:cubicBezTo>
                  <a:cubicBezTo>
                    <a:pt x="13083" y="53"/>
                    <a:pt x="12368" y="0"/>
                    <a:pt x="11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548;p28">
              <a:extLst>
                <a:ext uri="{FF2B5EF4-FFF2-40B4-BE49-F238E27FC236}">
                  <a16:creationId xmlns:a16="http://schemas.microsoft.com/office/drawing/2014/main" id="{F91E5796-91DC-0FF2-576B-BF5958FE57A8}"/>
                </a:ext>
              </a:extLst>
            </p:cNvPr>
            <p:cNvSpPr/>
            <p:nvPr/>
          </p:nvSpPr>
          <p:spPr>
            <a:xfrm>
              <a:off x="-51375" y="815450"/>
              <a:ext cx="350025" cy="187125"/>
            </a:xfrm>
            <a:custGeom>
              <a:avLst/>
              <a:gdLst/>
              <a:ahLst/>
              <a:cxnLst/>
              <a:rect l="l" t="t" r="r" b="b"/>
              <a:pathLst>
                <a:path w="14001" h="7485" extrusionOk="0">
                  <a:moveTo>
                    <a:pt x="12241" y="0"/>
                  </a:moveTo>
                  <a:cubicBezTo>
                    <a:pt x="4855" y="0"/>
                    <a:pt x="92" y="7156"/>
                    <a:pt x="48" y="7246"/>
                  </a:cubicBezTo>
                  <a:cubicBezTo>
                    <a:pt x="0" y="7317"/>
                    <a:pt x="0" y="7412"/>
                    <a:pt x="72" y="7460"/>
                  </a:cubicBezTo>
                  <a:cubicBezTo>
                    <a:pt x="95" y="7460"/>
                    <a:pt x="143" y="7484"/>
                    <a:pt x="167" y="7484"/>
                  </a:cubicBezTo>
                  <a:cubicBezTo>
                    <a:pt x="215" y="7484"/>
                    <a:pt x="262" y="7436"/>
                    <a:pt x="286" y="7412"/>
                  </a:cubicBezTo>
                  <a:cubicBezTo>
                    <a:pt x="331" y="7323"/>
                    <a:pt x="5012" y="289"/>
                    <a:pt x="12254" y="289"/>
                  </a:cubicBezTo>
                  <a:cubicBezTo>
                    <a:pt x="12767" y="289"/>
                    <a:pt x="13294" y="325"/>
                    <a:pt x="13833" y="400"/>
                  </a:cubicBezTo>
                  <a:cubicBezTo>
                    <a:pt x="13843" y="404"/>
                    <a:pt x="13852" y="405"/>
                    <a:pt x="13862" y="405"/>
                  </a:cubicBezTo>
                  <a:cubicBezTo>
                    <a:pt x="13923" y="405"/>
                    <a:pt x="13980" y="343"/>
                    <a:pt x="14000" y="281"/>
                  </a:cubicBezTo>
                  <a:cubicBezTo>
                    <a:pt x="14000" y="186"/>
                    <a:pt x="13953" y="114"/>
                    <a:pt x="13857" y="114"/>
                  </a:cubicBezTo>
                  <a:cubicBezTo>
                    <a:pt x="13306" y="37"/>
                    <a:pt x="12766" y="0"/>
                    <a:pt x="12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549;p28">
              <a:extLst>
                <a:ext uri="{FF2B5EF4-FFF2-40B4-BE49-F238E27FC236}">
                  <a16:creationId xmlns:a16="http://schemas.microsoft.com/office/drawing/2014/main" id="{943624C3-17DC-B0E0-4FAA-7ED8709E9397}"/>
                </a:ext>
              </a:extLst>
            </p:cNvPr>
            <p:cNvSpPr/>
            <p:nvPr/>
          </p:nvSpPr>
          <p:spPr>
            <a:xfrm>
              <a:off x="44600" y="920125"/>
              <a:ext cx="258825" cy="159950"/>
            </a:xfrm>
            <a:custGeom>
              <a:avLst/>
              <a:gdLst/>
              <a:ahLst/>
              <a:cxnLst/>
              <a:rect l="l" t="t" r="r" b="b"/>
              <a:pathLst>
                <a:path w="10353" h="6398" extrusionOk="0">
                  <a:moveTo>
                    <a:pt x="10214" y="1"/>
                  </a:moveTo>
                  <a:cubicBezTo>
                    <a:pt x="10204" y="1"/>
                    <a:pt x="10195" y="2"/>
                    <a:pt x="10185" y="6"/>
                  </a:cubicBezTo>
                  <a:cubicBezTo>
                    <a:pt x="2648" y="745"/>
                    <a:pt x="73" y="6135"/>
                    <a:pt x="49" y="6183"/>
                  </a:cubicBezTo>
                  <a:cubicBezTo>
                    <a:pt x="1" y="6254"/>
                    <a:pt x="25" y="6350"/>
                    <a:pt x="120" y="6398"/>
                  </a:cubicBezTo>
                  <a:lnTo>
                    <a:pt x="168" y="6398"/>
                  </a:lnTo>
                  <a:cubicBezTo>
                    <a:pt x="240" y="6398"/>
                    <a:pt x="287" y="6374"/>
                    <a:pt x="311" y="6326"/>
                  </a:cubicBezTo>
                  <a:cubicBezTo>
                    <a:pt x="335" y="6254"/>
                    <a:pt x="2863" y="1031"/>
                    <a:pt x="10209" y="292"/>
                  </a:cubicBezTo>
                  <a:cubicBezTo>
                    <a:pt x="10281" y="292"/>
                    <a:pt x="10352" y="220"/>
                    <a:pt x="10328" y="125"/>
                  </a:cubicBezTo>
                  <a:cubicBezTo>
                    <a:pt x="10328" y="63"/>
                    <a:pt x="10275" y="1"/>
                    <a:pt x="10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550;p28">
              <a:extLst>
                <a:ext uri="{FF2B5EF4-FFF2-40B4-BE49-F238E27FC236}">
                  <a16:creationId xmlns:a16="http://schemas.microsoft.com/office/drawing/2014/main" id="{1ECAA465-07F8-8AB9-C778-C52EC1F7C42F}"/>
                </a:ext>
              </a:extLst>
            </p:cNvPr>
            <p:cNvSpPr/>
            <p:nvPr/>
          </p:nvSpPr>
          <p:spPr>
            <a:xfrm>
              <a:off x="137625" y="1021200"/>
              <a:ext cx="157975" cy="109550"/>
            </a:xfrm>
            <a:custGeom>
              <a:avLst/>
              <a:gdLst/>
              <a:ahLst/>
              <a:cxnLst/>
              <a:rect l="l" t="t" r="r" b="b"/>
              <a:pathLst>
                <a:path w="6319" h="4382" extrusionOk="0">
                  <a:moveTo>
                    <a:pt x="6109" y="0"/>
                  </a:moveTo>
                  <a:cubicBezTo>
                    <a:pt x="6086" y="0"/>
                    <a:pt x="6061" y="5"/>
                    <a:pt x="6035" y="17"/>
                  </a:cubicBezTo>
                  <a:cubicBezTo>
                    <a:pt x="1575" y="1353"/>
                    <a:pt x="96" y="4048"/>
                    <a:pt x="48" y="4143"/>
                  </a:cubicBezTo>
                  <a:cubicBezTo>
                    <a:pt x="1" y="4215"/>
                    <a:pt x="25" y="4310"/>
                    <a:pt x="96" y="4358"/>
                  </a:cubicBezTo>
                  <a:cubicBezTo>
                    <a:pt x="120" y="4358"/>
                    <a:pt x="144" y="4382"/>
                    <a:pt x="168" y="4382"/>
                  </a:cubicBezTo>
                  <a:cubicBezTo>
                    <a:pt x="215" y="4382"/>
                    <a:pt x="263" y="4334"/>
                    <a:pt x="311" y="4286"/>
                  </a:cubicBezTo>
                  <a:cubicBezTo>
                    <a:pt x="311" y="4263"/>
                    <a:pt x="1766" y="1615"/>
                    <a:pt x="6130" y="303"/>
                  </a:cubicBezTo>
                  <a:cubicBezTo>
                    <a:pt x="6318" y="262"/>
                    <a:pt x="6268" y="0"/>
                    <a:pt x="6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551;p28">
              <a:extLst>
                <a:ext uri="{FF2B5EF4-FFF2-40B4-BE49-F238E27FC236}">
                  <a16:creationId xmlns:a16="http://schemas.microsoft.com/office/drawing/2014/main" id="{10E7498B-7867-B140-83F2-9C8E34882EB0}"/>
                </a:ext>
              </a:extLst>
            </p:cNvPr>
            <p:cNvSpPr/>
            <p:nvPr/>
          </p:nvSpPr>
          <p:spPr>
            <a:xfrm>
              <a:off x="55425" y="701500"/>
              <a:ext cx="129325" cy="74050"/>
            </a:xfrm>
            <a:custGeom>
              <a:avLst/>
              <a:gdLst/>
              <a:ahLst/>
              <a:cxnLst/>
              <a:rect l="l" t="t" r="r" b="b"/>
              <a:pathLst>
                <a:path w="5173" h="2962" extrusionOk="0">
                  <a:moveTo>
                    <a:pt x="3371" y="1"/>
                  </a:moveTo>
                  <a:cubicBezTo>
                    <a:pt x="2029" y="1"/>
                    <a:pt x="388" y="667"/>
                    <a:pt x="140" y="1810"/>
                  </a:cubicBezTo>
                  <a:cubicBezTo>
                    <a:pt x="0" y="2682"/>
                    <a:pt x="526" y="2961"/>
                    <a:pt x="1283" y="2961"/>
                  </a:cubicBezTo>
                  <a:cubicBezTo>
                    <a:pt x="2204" y="2961"/>
                    <a:pt x="3466" y="2549"/>
                    <a:pt x="4290" y="2287"/>
                  </a:cubicBezTo>
                  <a:cubicBezTo>
                    <a:pt x="4791" y="2120"/>
                    <a:pt x="5149" y="1667"/>
                    <a:pt x="5173" y="1142"/>
                  </a:cubicBezTo>
                  <a:cubicBezTo>
                    <a:pt x="5173" y="357"/>
                    <a:pt x="4352" y="1"/>
                    <a:pt x="3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0" name="Marcador de texto 1">
            <a:extLst>
              <a:ext uri="{FF2B5EF4-FFF2-40B4-BE49-F238E27FC236}">
                <a16:creationId xmlns:a16="http://schemas.microsoft.com/office/drawing/2014/main" id="{31E771FB-F2EA-9B86-04E5-019421AC8668}"/>
              </a:ext>
            </a:extLst>
          </p:cNvPr>
          <p:cNvSpPr txBox="1">
            <a:spLocks/>
          </p:cNvSpPr>
          <p:nvPr/>
        </p:nvSpPr>
        <p:spPr>
          <a:xfrm>
            <a:off x="4187015" y="1685618"/>
            <a:ext cx="4591225" cy="17288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152400" indent="0">
              <a:buFont typeface="Roboto"/>
              <a:buNone/>
            </a:pPr>
            <a:r>
              <a:rPr lang="es-CO" sz="1400" b="1" dirty="0"/>
              <a:t>Procedimiento para acceder a la oferta:</a:t>
            </a:r>
          </a:p>
          <a:p>
            <a:pPr marL="495300" indent="-342900">
              <a:buFont typeface="+mj-lt"/>
              <a:buAutoNum type="arabicPeriod"/>
            </a:pPr>
            <a:endParaRPr lang="es-ES" sz="1400" dirty="0"/>
          </a:p>
          <a:p>
            <a:pPr marL="495300" indent="-342900">
              <a:buFont typeface="+mj-lt"/>
              <a:buAutoNum type="arabicPeriod"/>
            </a:pPr>
            <a:r>
              <a:rPr kumimoji="0" lang="es-ES" sz="1300" b="0" i="0" u="none" strike="noStrike" kern="0" cap="none" spc="0" normalizeH="0" baseline="0" noProof="0" dirty="0">
                <a:ln>
                  <a:noFill/>
                </a:ln>
                <a:solidFill>
                  <a:srgbClr val="7B0A32"/>
                </a:solidFill>
                <a:effectLst/>
                <a:uLnTx/>
                <a:uFillTx/>
                <a:latin typeface="Roboto"/>
                <a:ea typeface="Roboto"/>
                <a:cs typeface="Roboto"/>
                <a:sym typeface="Roboto"/>
              </a:rPr>
              <a:t>Participar en los espacios de pedagogía y apropiación de la ZRC, convocados por la ANT. </a:t>
            </a:r>
          </a:p>
          <a:p>
            <a:pPr marL="495300" indent="-342900">
              <a:buFont typeface="+mj-lt"/>
              <a:buAutoNum type="arabicPeriod"/>
            </a:pPr>
            <a:r>
              <a:rPr kumimoji="0" lang="es-ES" sz="1300" b="0" i="0" u="none" strike="noStrike" kern="0" cap="none" spc="0" normalizeH="0" baseline="0" noProof="0" dirty="0">
                <a:ln>
                  <a:noFill/>
                </a:ln>
                <a:solidFill>
                  <a:srgbClr val="7B0A32"/>
                </a:solidFill>
                <a:effectLst/>
                <a:uLnTx/>
                <a:uFillTx/>
                <a:latin typeface="Roboto"/>
                <a:ea typeface="Roboto"/>
                <a:cs typeface="Roboto"/>
                <a:sym typeface="Roboto"/>
              </a:rPr>
              <a:t>Solicitar información sobre tenencia de la tierra, entre otras temáticas que requieran las juventudes rurales</a:t>
            </a:r>
            <a:r>
              <a:rPr lang="es-ES" sz="1300" dirty="0">
                <a:solidFill>
                  <a:srgbClr val="7B0A32"/>
                </a:solidFill>
                <a:latin typeface="Roboto"/>
                <a:ea typeface="Roboto"/>
                <a:cs typeface="Roboto"/>
                <a:sym typeface="Roboto"/>
              </a:rPr>
              <a:t> </a:t>
            </a:r>
            <a:r>
              <a:rPr kumimoji="0" lang="es-ES" sz="1300" b="0" i="0" u="none" strike="noStrike" kern="0" cap="none" spc="0" normalizeH="0" baseline="0" noProof="0" dirty="0">
                <a:ln>
                  <a:noFill/>
                </a:ln>
                <a:solidFill>
                  <a:srgbClr val="7B0A32"/>
                </a:solidFill>
                <a:effectLst/>
                <a:uLnTx/>
                <a:uFillTx/>
                <a:latin typeface="Roboto"/>
                <a:ea typeface="Roboto"/>
                <a:cs typeface="Roboto"/>
                <a:sym typeface="Roboto"/>
              </a:rPr>
              <a:t>para la elaboración del Plan de Desarrollo Sostenible de acuerdo con la misionalidad de la ANT. </a:t>
            </a:r>
          </a:p>
          <a:p>
            <a:pPr marL="495300" indent="-342900">
              <a:buFont typeface="+mj-lt"/>
              <a:buAutoNum type="arabicPeriod"/>
            </a:pPr>
            <a:r>
              <a:rPr kumimoji="0" lang="es-ES" sz="1300" b="0" i="0" u="none" strike="noStrike" kern="0" cap="none" spc="0" normalizeH="0" baseline="0" noProof="0" dirty="0">
                <a:ln>
                  <a:noFill/>
                </a:ln>
                <a:solidFill>
                  <a:srgbClr val="7B0A32"/>
                </a:solidFill>
                <a:effectLst/>
                <a:uLnTx/>
                <a:uFillTx/>
                <a:latin typeface="Roboto"/>
                <a:ea typeface="Roboto"/>
                <a:cs typeface="Roboto"/>
                <a:sym typeface="Roboto"/>
              </a:rPr>
              <a:t>Participar en espacios de elaboración del Plan de Desarrollo Sostenible.</a:t>
            </a:r>
            <a:endParaRPr kumimoji="0" lang="es-CO" sz="1300" b="0" i="0" u="none" strike="noStrike" kern="0" cap="none" spc="0" normalizeH="0" baseline="0" noProof="0" dirty="0">
              <a:ln>
                <a:noFill/>
              </a:ln>
              <a:solidFill>
                <a:srgbClr val="7B0A32"/>
              </a:solidFill>
              <a:effectLst/>
              <a:uLnTx/>
              <a:uFillTx/>
              <a:latin typeface="Roboto"/>
              <a:ea typeface="Roboto"/>
              <a:cs typeface="Roboto"/>
              <a:sym typeface="Roboto"/>
            </a:endParaRPr>
          </a:p>
          <a:p>
            <a:endParaRPr kumimoji="0" lang="es-ES" sz="1400" b="0" i="0" u="none" strike="noStrike" kern="0" cap="none" spc="0" normalizeH="0" baseline="0" noProof="0" dirty="0">
              <a:ln>
                <a:noFill/>
              </a:ln>
              <a:solidFill>
                <a:srgbClr val="7B0A32"/>
              </a:solidFill>
              <a:effectLst/>
              <a:uLnTx/>
              <a:uFillTx/>
              <a:latin typeface="Roboto"/>
              <a:ea typeface="Roboto"/>
              <a:cs typeface="Roboto"/>
              <a:sym typeface="Roboto"/>
            </a:endParaRPr>
          </a:p>
          <a:p>
            <a:endParaRPr lang="es-CO" sz="1400" dirty="0"/>
          </a:p>
          <a:p>
            <a:pPr marL="152400" indent="0">
              <a:buFont typeface="Roboto"/>
              <a:buNone/>
            </a:pPr>
            <a:endParaRPr lang="es-CO" b="1" dirty="0"/>
          </a:p>
        </p:txBody>
      </p:sp>
      <p:sp>
        <p:nvSpPr>
          <p:cNvPr id="121" name="CuadroTexto 120">
            <a:extLst>
              <a:ext uri="{FF2B5EF4-FFF2-40B4-BE49-F238E27FC236}">
                <a16:creationId xmlns:a16="http://schemas.microsoft.com/office/drawing/2014/main" id="{D0B47706-C9DD-EB6B-C9FF-C33CB9997A65}"/>
              </a:ext>
            </a:extLst>
          </p:cNvPr>
          <p:cNvSpPr txBox="1"/>
          <p:nvPr/>
        </p:nvSpPr>
        <p:spPr>
          <a:xfrm>
            <a:off x="4572000" y="4251603"/>
            <a:ext cx="2735766" cy="338554"/>
          </a:xfrm>
          <a:prstGeom prst="rect">
            <a:avLst/>
          </a:prstGeom>
          <a:noFill/>
        </p:spPr>
        <p:txBody>
          <a:bodyPr wrap="square" rtlCol="0">
            <a:spAutoFit/>
          </a:bodyPr>
          <a:lstStyle/>
          <a:p>
            <a:r>
              <a:rPr lang="es-CO" sz="1600" dirty="0">
                <a:solidFill>
                  <a:schemeClr val="tx1"/>
                </a:solidFill>
                <a:latin typeface="Roboto Slab ExtraBold" pitchFamily="2" charset="0"/>
                <a:ea typeface="Roboto Slab ExtraBold" pitchFamily="2" charset="0"/>
                <a:cs typeface="Roboto Slab ExtraBold" pitchFamily="2" charset="0"/>
              </a:rPr>
              <a:t>Requisitos:</a:t>
            </a:r>
          </a:p>
        </p:txBody>
      </p:sp>
      <p:sp>
        <p:nvSpPr>
          <p:cNvPr id="122" name="CuadroTexto 121">
            <a:extLst>
              <a:ext uri="{FF2B5EF4-FFF2-40B4-BE49-F238E27FC236}">
                <a16:creationId xmlns:a16="http://schemas.microsoft.com/office/drawing/2014/main" id="{BC92F28D-231A-54D4-E5DB-CAF370E780A9}"/>
              </a:ext>
            </a:extLst>
          </p:cNvPr>
          <p:cNvSpPr txBox="1"/>
          <p:nvPr/>
        </p:nvSpPr>
        <p:spPr>
          <a:xfrm>
            <a:off x="5885048" y="4148776"/>
            <a:ext cx="2913295" cy="461665"/>
          </a:xfrm>
          <a:prstGeom prst="rect">
            <a:avLst/>
          </a:prstGeom>
          <a:noFill/>
        </p:spPr>
        <p:txBody>
          <a:bodyPr wrap="square">
            <a:spAutoFit/>
          </a:bodyPr>
          <a:lstStyle/>
          <a:p>
            <a:r>
              <a:rPr lang="es-CO" sz="1200" dirty="0">
                <a:solidFill>
                  <a:schemeClr val="accent5"/>
                </a:solidFill>
                <a:latin typeface="Roboto" panose="02000000000000000000" pitchFamily="2" charset="0"/>
                <a:ea typeface="Roboto" panose="02000000000000000000" pitchFamily="2" charset="0"/>
                <a:cs typeface="Roboto" panose="02000000000000000000" pitchFamily="2" charset="0"/>
              </a:rPr>
              <a:t>Pertenecer a Zonas de Reserva Campesina en proceso de constitución.</a:t>
            </a:r>
            <a:endParaRPr lang="es-CO" sz="1200" dirty="0"/>
          </a:p>
        </p:txBody>
      </p:sp>
      <p:grpSp>
        <p:nvGrpSpPr>
          <p:cNvPr id="125" name="Grupo 124">
            <a:extLst>
              <a:ext uri="{FF2B5EF4-FFF2-40B4-BE49-F238E27FC236}">
                <a16:creationId xmlns:a16="http://schemas.microsoft.com/office/drawing/2014/main" id="{05A599C1-C22C-6F8B-DA6C-1FF9F14772D4}"/>
              </a:ext>
            </a:extLst>
          </p:cNvPr>
          <p:cNvGrpSpPr/>
          <p:nvPr/>
        </p:nvGrpSpPr>
        <p:grpSpPr>
          <a:xfrm>
            <a:off x="6096184" y="332296"/>
            <a:ext cx="2667793" cy="724347"/>
            <a:chOff x="5837464" y="242061"/>
            <a:chExt cx="2667793" cy="724347"/>
          </a:xfrm>
        </p:grpSpPr>
        <p:pic>
          <p:nvPicPr>
            <p:cNvPr id="126" name="Picture 2" descr="ANT – Agencia Nacional de Tierras">
              <a:extLst>
                <a:ext uri="{FF2B5EF4-FFF2-40B4-BE49-F238E27FC236}">
                  <a16:creationId xmlns:a16="http://schemas.microsoft.com/office/drawing/2014/main" id="{E4C9C3D5-D5A4-21FD-5ACE-BF79B7145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609" y="248982"/>
              <a:ext cx="1237648" cy="68758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4" descr="Agencia de Desarrollo Rural">
              <a:extLst>
                <a:ext uri="{FF2B5EF4-FFF2-40B4-BE49-F238E27FC236}">
                  <a16:creationId xmlns:a16="http://schemas.microsoft.com/office/drawing/2014/main" id="{3AA2950C-8424-95BC-2507-04EDD54DF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770"/>
            <a:stretch/>
          </p:blipFill>
          <p:spPr bwMode="auto">
            <a:xfrm>
              <a:off x="5837464" y="242061"/>
              <a:ext cx="1352050" cy="7243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7778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4D072030-9A6B-A3D9-90C4-A3E436377522}"/>
              </a:ext>
            </a:extLst>
          </p:cNvPr>
          <p:cNvSpPr>
            <a:spLocks noGrp="1"/>
          </p:cNvSpPr>
          <p:nvPr>
            <p:ph type="title"/>
          </p:nvPr>
        </p:nvSpPr>
        <p:spPr>
          <a:xfrm>
            <a:off x="195413" y="350631"/>
            <a:ext cx="5096715" cy="664072"/>
          </a:xfrm>
        </p:spPr>
        <p:txBody>
          <a:bodyPr/>
          <a:lstStyle/>
          <a:p>
            <a:pPr algn="ctr"/>
            <a:r>
              <a:rPr lang="es-CO" sz="2400" dirty="0">
                <a:solidFill>
                  <a:schemeClr val="accent5"/>
                </a:solidFill>
              </a:rPr>
              <a:t>El Fantástico Mundo de Agrokids</a:t>
            </a:r>
          </a:p>
        </p:txBody>
      </p:sp>
      <p:pic>
        <p:nvPicPr>
          <p:cNvPr id="6" name="Imagen 5">
            <a:extLst>
              <a:ext uri="{FF2B5EF4-FFF2-40B4-BE49-F238E27FC236}">
                <a16:creationId xmlns:a16="http://schemas.microsoft.com/office/drawing/2014/main" id="{36D168F6-5E3F-A241-5C01-B8260CA9E4F2}"/>
              </a:ext>
            </a:extLst>
          </p:cNvPr>
          <p:cNvPicPr>
            <a:picLocks noChangeAspect="1"/>
          </p:cNvPicPr>
          <p:nvPr/>
        </p:nvPicPr>
        <p:blipFill>
          <a:blip r:embed="rId2"/>
          <a:stretch>
            <a:fillRect/>
          </a:stretch>
        </p:blipFill>
        <p:spPr>
          <a:xfrm>
            <a:off x="646332" y="877446"/>
            <a:ext cx="3082090" cy="1609420"/>
          </a:xfrm>
          <a:prstGeom prst="rect">
            <a:avLst/>
          </a:prstGeom>
        </p:spPr>
      </p:pic>
      <p:pic>
        <p:nvPicPr>
          <p:cNvPr id="15" name="Imagen 14">
            <a:extLst>
              <a:ext uri="{FF2B5EF4-FFF2-40B4-BE49-F238E27FC236}">
                <a16:creationId xmlns:a16="http://schemas.microsoft.com/office/drawing/2014/main" id="{1E2BAF33-66D8-BDB8-F47A-5F0B7F343600}"/>
              </a:ext>
            </a:extLst>
          </p:cNvPr>
          <p:cNvPicPr>
            <a:picLocks noChangeAspect="1"/>
          </p:cNvPicPr>
          <p:nvPr/>
        </p:nvPicPr>
        <p:blipFill>
          <a:blip r:embed="rId3"/>
          <a:stretch>
            <a:fillRect/>
          </a:stretch>
        </p:blipFill>
        <p:spPr>
          <a:xfrm rot="618563">
            <a:off x="1301152" y="2739837"/>
            <a:ext cx="2246423" cy="2223686"/>
          </a:xfrm>
          <a:prstGeom prst="rect">
            <a:avLst/>
          </a:prstGeom>
        </p:spPr>
      </p:pic>
      <p:sp>
        <p:nvSpPr>
          <p:cNvPr id="17" name="CuadroTexto 16">
            <a:extLst>
              <a:ext uri="{FF2B5EF4-FFF2-40B4-BE49-F238E27FC236}">
                <a16:creationId xmlns:a16="http://schemas.microsoft.com/office/drawing/2014/main" id="{FF989EEA-221D-5CCD-C435-6777429AEFAB}"/>
              </a:ext>
            </a:extLst>
          </p:cNvPr>
          <p:cNvSpPr txBox="1"/>
          <p:nvPr/>
        </p:nvSpPr>
        <p:spPr>
          <a:xfrm>
            <a:off x="5192043" y="2171640"/>
            <a:ext cx="3443137" cy="400110"/>
          </a:xfrm>
          <a:prstGeom prst="rect">
            <a:avLst/>
          </a:prstGeom>
          <a:noFill/>
        </p:spPr>
        <p:txBody>
          <a:bodyPr wrap="square">
            <a:spAutoFit/>
          </a:bodyPr>
          <a:lstStyle/>
          <a:p>
            <a:pPr marL="0" indent="0" algn="ctr">
              <a:buFont typeface="Roboto"/>
              <a:buNone/>
            </a:pPr>
            <a:r>
              <a:rPr lang="es-ES" sz="2000" b="1" dirty="0">
                <a:solidFill>
                  <a:schemeClr val="tx1"/>
                </a:solidFill>
                <a:latin typeface="Roboto Slab" pitchFamily="2" charset="0"/>
                <a:ea typeface="Roboto Slab" pitchFamily="2" charset="0"/>
                <a:cs typeface="Roboto Slab" pitchFamily="2" charset="0"/>
              </a:rPr>
              <a:t>Objetivo del Programa</a:t>
            </a:r>
          </a:p>
        </p:txBody>
      </p:sp>
      <p:sp>
        <p:nvSpPr>
          <p:cNvPr id="18" name="CuadroTexto 17">
            <a:extLst>
              <a:ext uri="{FF2B5EF4-FFF2-40B4-BE49-F238E27FC236}">
                <a16:creationId xmlns:a16="http://schemas.microsoft.com/office/drawing/2014/main" id="{1CF07E93-AF23-6680-64D7-4F5C030E5AC9}"/>
              </a:ext>
            </a:extLst>
          </p:cNvPr>
          <p:cNvSpPr txBox="1"/>
          <p:nvPr/>
        </p:nvSpPr>
        <p:spPr>
          <a:xfrm>
            <a:off x="5192043" y="2845895"/>
            <a:ext cx="3688243" cy="1569660"/>
          </a:xfrm>
          <a:prstGeom prst="rect">
            <a:avLst/>
          </a:prstGeom>
          <a:noFill/>
        </p:spPr>
        <p:txBody>
          <a:bodyPr wrap="square" rtlCol="0">
            <a:spAutoFit/>
          </a:bodyPr>
          <a:lstStyle/>
          <a:p>
            <a:pPr algn="just"/>
            <a:r>
              <a:rPr lang="es-ES" sz="1200" b="1" dirty="0">
                <a:solidFill>
                  <a:schemeClr val="tx1"/>
                </a:solidFill>
                <a:latin typeface="Roboto Slab" pitchFamily="2" charset="0"/>
                <a:ea typeface="Roboto Slab" pitchFamily="2" charset="0"/>
                <a:cs typeface="Roboto Slab" pitchFamily="2" charset="0"/>
              </a:rPr>
              <a:t>Herramienta mediante la cual se encaminan acciones por el desarrollo de habilidades y capacidades en los niños, niñas y adolescentes, permitiendo un espacio para el pensamiento crítico, la toma de decisiones, la apropiación de la ciencia y la imaginación para explorar nuevas formas de resolver los problemas con énfasis en el sector agropecuario.</a:t>
            </a:r>
            <a:endParaRPr lang="es-CO" sz="1200" b="1" dirty="0">
              <a:solidFill>
                <a:schemeClr val="tx1"/>
              </a:solidFill>
              <a:latin typeface="Roboto Slab" pitchFamily="2" charset="0"/>
              <a:ea typeface="Roboto Slab" pitchFamily="2" charset="0"/>
              <a:cs typeface="Roboto Slab" pitchFamily="2" charset="0"/>
            </a:endParaRPr>
          </a:p>
        </p:txBody>
      </p:sp>
      <p:pic>
        <p:nvPicPr>
          <p:cNvPr id="19" name="Imagen 18">
            <a:extLst>
              <a:ext uri="{FF2B5EF4-FFF2-40B4-BE49-F238E27FC236}">
                <a16:creationId xmlns:a16="http://schemas.microsoft.com/office/drawing/2014/main" id="{C6F1149C-AEE6-F699-1DA3-6DC20586B6D2}"/>
              </a:ext>
            </a:extLst>
          </p:cNvPr>
          <p:cNvPicPr>
            <a:picLocks noChangeAspect="1"/>
          </p:cNvPicPr>
          <p:nvPr/>
        </p:nvPicPr>
        <p:blipFill>
          <a:blip r:embed="rId4"/>
          <a:stretch>
            <a:fillRect/>
          </a:stretch>
        </p:blipFill>
        <p:spPr>
          <a:xfrm>
            <a:off x="3650950" y="2845895"/>
            <a:ext cx="602016" cy="838321"/>
          </a:xfrm>
          <a:prstGeom prst="rect">
            <a:avLst/>
          </a:prstGeom>
        </p:spPr>
      </p:pic>
      <p:pic>
        <p:nvPicPr>
          <p:cNvPr id="21" name="Imagen 20">
            <a:extLst>
              <a:ext uri="{FF2B5EF4-FFF2-40B4-BE49-F238E27FC236}">
                <a16:creationId xmlns:a16="http://schemas.microsoft.com/office/drawing/2014/main" id="{5F47A398-310E-B364-D335-F2836FA00871}"/>
              </a:ext>
            </a:extLst>
          </p:cNvPr>
          <p:cNvPicPr>
            <a:picLocks noChangeAspect="1"/>
          </p:cNvPicPr>
          <p:nvPr/>
        </p:nvPicPr>
        <p:blipFill>
          <a:blip r:embed="rId5"/>
          <a:stretch>
            <a:fillRect/>
          </a:stretch>
        </p:blipFill>
        <p:spPr>
          <a:xfrm>
            <a:off x="3821163" y="3976470"/>
            <a:ext cx="853514" cy="579170"/>
          </a:xfrm>
          <a:prstGeom prst="rect">
            <a:avLst/>
          </a:prstGeom>
        </p:spPr>
      </p:pic>
      <p:pic>
        <p:nvPicPr>
          <p:cNvPr id="22" name="Imagen 21">
            <a:extLst>
              <a:ext uri="{FF2B5EF4-FFF2-40B4-BE49-F238E27FC236}">
                <a16:creationId xmlns:a16="http://schemas.microsoft.com/office/drawing/2014/main" id="{6C1A5FF6-0B1C-8896-EC8C-D57C3C3B9BA0}"/>
              </a:ext>
            </a:extLst>
          </p:cNvPr>
          <p:cNvPicPr>
            <a:picLocks noChangeAspect="1"/>
          </p:cNvPicPr>
          <p:nvPr/>
        </p:nvPicPr>
        <p:blipFill>
          <a:blip r:embed="rId6"/>
          <a:stretch>
            <a:fillRect/>
          </a:stretch>
        </p:blipFill>
        <p:spPr>
          <a:xfrm>
            <a:off x="6208653" y="1054626"/>
            <a:ext cx="1409915" cy="979941"/>
          </a:xfrm>
          <a:prstGeom prst="rect">
            <a:avLst/>
          </a:prstGeom>
        </p:spPr>
      </p:pic>
      <p:pic>
        <p:nvPicPr>
          <p:cNvPr id="25" name="Imagen 24">
            <a:extLst>
              <a:ext uri="{FF2B5EF4-FFF2-40B4-BE49-F238E27FC236}">
                <a16:creationId xmlns:a16="http://schemas.microsoft.com/office/drawing/2014/main" id="{4C60FC17-5A09-1E82-99A7-4C142FCBBBA1}"/>
              </a:ext>
            </a:extLst>
          </p:cNvPr>
          <p:cNvPicPr>
            <a:picLocks noChangeAspect="1"/>
          </p:cNvPicPr>
          <p:nvPr/>
        </p:nvPicPr>
        <p:blipFill>
          <a:blip r:embed="rId7"/>
          <a:stretch>
            <a:fillRect/>
          </a:stretch>
        </p:blipFill>
        <p:spPr>
          <a:xfrm>
            <a:off x="7766051" y="1477266"/>
            <a:ext cx="662651" cy="625837"/>
          </a:xfrm>
          <a:prstGeom prst="rect">
            <a:avLst/>
          </a:prstGeom>
        </p:spPr>
      </p:pic>
      <p:pic>
        <p:nvPicPr>
          <p:cNvPr id="27" name="Imagen 26">
            <a:extLst>
              <a:ext uri="{FF2B5EF4-FFF2-40B4-BE49-F238E27FC236}">
                <a16:creationId xmlns:a16="http://schemas.microsoft.com/office/drawing/2014/main" id="{173594BE-1C71-8452-E74F-7D2EC1C85455}"/>
              </a:ext>
            </a:extLst>
          </p:cNvPr>
          <p:cNvPicPr>
            <a:picLocks noChangeAspect="1"/>
          </p:cNvPicPr>
          <p:nvPr/>
        </p:nvPicPr>
        <p:blipFill>
          <a:blip r:embed="rId8"/>
          <a:stretch>
            <a:fillRect/>
          </a:stretch>
        </p:blipFill>
        <p:spPr>
          <a:xfrm>
            <a:off x="1796003" y="2717958"/>
            <a:ext cx="347502" cy="432854"/>
          </a:xfrm>
          <a:prstGeom prst="rect">
            <a:avLst/>
          </a:prstGeom>
        </p:spPr>
      </p:pic>
      <p:pic>
        <p:nvPicPr>
          <p:cNvPr id="28" name="Imagen 27">
            <a:extLst>
              <a:ext uri="{FF2B5EF4-FFF2-40B4-BE49-F238E27FC236}">
                <a16:creationId xmlns:a16="http://schemas.microsoft.com/office/drawing/2014/main" id="{D63EB336-6E86-CEED-E5DB-AD763CB5AE6A}"/>
              </a:ext>
            </a:extLst>
          </p:cNvPr>
          <p:cNvPicPr>
            <a:picLocks noChangeAspect="1"/>
          </p:cNvPicPr>
          <p:nvPr/>
        </p:nvPicPr>
        <p:blipFill>
          <a:blip r:embed="rId9"/>
          <a:stretch>
            <a:fillRect/>
          </a:stretch>
        </p:blipFill>
        <p:spPr>
          <a:xfrm>
            <a:off x="332381" y="2934385"/>
            <a:ext cx="853514" cy="957513"/>
          </a:xfrm>
          <a:prstGeom prst="rect">
            <a:avLst/>
          </a:prstGeom>
        </p:spPr>
      </p:pic>
    </p:spTree>
    <p:extLst>
      <p:ext uri="{BB962C8B-B14F-4D97-AF65-F5344CB8AC3E}">
        <p14:creationId xmlns:p14="http://schemas.microsoft.com/office/powerpoint/2010/main" val="2054296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57F0C94B-B2F0-AA3D-4B8B-9B5C8DDFC94F}"/>
              </a:ext>
            </a:extLst>
          </p:cNvPr>
          <p:cNvPicPr>
            <a:picLocks noChangeAspect="1"/>
          </p:cNvPicPr>
          <p:nvPr/>
        </p:nvPicPr>
        <p:blipFill rotWithShape="1">
          <a:blip r:embed="rId2"/>
          <a:srcRect l="6937" t="46547" r="78144" b="26584"/>
          <a:stretch/>
        </p:blipFill>
        <p:spPr>
          <a:xfrm>
            <a:off x="7194023" y="1541206"/>
            <a:ext cx="1541498" cy="1474839"/>
          </a:xfrm>
          <a:prstGeom prst="rect">
            <a:avLst/>
          </a:prstGeom>
        </p:spPr>
      </p:pic>
      <p:pic>
        <p:nvPicPr>
          <p:cNvPr id="8" name="Imagen 7">
            <a:extLst>
              <a:ext uri="{FF2B5EF4-FFF2-40B4-BE49-F238E27FC236}">
                <a16:creationId xmlns:a16="http://schemas.microsoft.com/office/drawing/2014/main" id="{86D26925-872D-6662-BD9B-AE317C4442C4}"/>
              </a:ext>
            </a:extLst>
          </p:cNvPr>
          <p:cNvPicPr>
            <a:picLocks noChangeAspect="1"/>
          </p:cNvPicPr>
          <p:nvPr/>
        </p:nvPicPr>
        <p:blipFill rotWithShape="1">
          <a:blip r:embed="rId3"/>
          <a:srcRect l="23871" t="55244" r="60649" b="16262"/>
          <a:stretch/>
        </p:blipFill>
        <p:spPr>
          <a:xfrm>
            <a:off x="7194023" y="3329766"/>
            <a:ext cx="1541498" cy="1507414"/>
          </a:xfrm>
          <a:prstGeom prst="rect">
            <a:avLst/>
          </a:prstGeom>
        </p:spPr>
      </p:pic>
      <p:pic>
        <p:nvPicPr>
          <p:cNvPr id="9" name="Imagen 8">
            <a:extLst>
              <a:ext uri="{FF2B5EF4-FFF2-40B4-BE49-F238E27FC236}">
                <a16:creationId xmlns:a16="http://schemas.microsoft.com/office/drawing/2014/main" id="{1BFAF025-7F3A-05D6-9C57-21FB58137141}"/>
              </a:ext>
            </a:extLst>
          </p:cNvPr>
          <p:cNvPicPr>
            <a:picLocks noChangeAspect="1"/>
          </p:cNvPicPr>
          <p:nvPr/>
        </p:nvPicPr>
        <p:blipFill>
          <a:blip r:embed="rId4"/>
          <a:stretch>
            <a:fillRect/>
          </a:stretch>
        </p:blipFill>
        <p:spPr>
          <a:xfrm>
            <a:off x="6928413" y="231334"/>
            <a:ext cx="1908213" cy="993734"/>
          </a:xfrm>
          <a:prstGeom prst="rect">
            <a:avLst/>
          </a:prstGeom>
        </p:spPr>
      </p:pic>
      <p:pic>
        <p:nvPicPr>
          <p:cNvPr id="10" name="Imagen 9">
            <a:extLst>
              <a:ext uri="{FF2B5EF4-FFF2-40B4-BE49-F238E27FC236}">
                <a16:creationId xmlns:a16="http://schemas.microsoft.com/office/drawing/2014/main" id="{9C805B39-D8D2-E3F7-D732-0CC0501A370A}"/>
              </a:ext>
            </a:extLst>
          </p:cNvPr>
          <p:cNvPicPr>
            <a:picLocks noChangeAspect="1"/>
          </p:cNvPicPr>
          <p:nvPr/>
        </p:nvPicPr>
        <p:blipFill>
          <a:blip r:embed="rId5"/>
          <a:stretch>
            <a:fillRect/>
          </a:stretch>
        </p:blipFill>
        <p:spPr>
          <a:xfrm>
            <a:off x="408479" y="172521"/>
            <a:ext cx="1188823" cy="1347333"/>
          </a:xfrm>
          <a:prstGeom prst="rect">
            <a:avLst/>
          </a:prstGeom>
        </p:spPr>
      </p:pic>
      <p:sp>
        <p:nvSpPr>
          <p:cNvPr id="13" name="CuadroTexto 12">
            <a:extLst>
              <a:ext uri="{FF2B5EF4-FFF2-40B4-BE49-F238E27FC236}">
                <a16:creationId xmlns:a16="http://schemas.microsoft.com/office/drawing/2014/main" id="{6DC87D48-D888-2E90-FE4A-D11E122B7D87}"/>
              </a:ext>
            </a:extLst>
          </p:cNvPr>
          <p:cNvSpPr txBox="1"/>
          <p:nvPr/>
        </p:nvSpPr>
        <p:spPr>
          <a:xfrm>
            <a:off x="128296" y="1609860"/>
            <a:ext cx="1860043" cy="830997"/>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Niñas, niños y jóvenes entre los 5 y 17 años de edad pueden acceder a este programa</a:t>
            </a:r>
          </a:p>
        </p:txBody>
      </p:sp>
      <p:sp>
        <p:nvSpPr>
          <p:cNvPr id="14" name="Título 2">
            <a:extLst>
              <a:ext uri="{FF2B5EF4-FFF2-40B4-BE49-F238E27FC236}">
                <a16:creationId xmlns:a16="http://schemas.microsoft.com/office/drawing/2014/main" id="{60060334-BCF1-8A3F-FC11-B5EE351BFDAA}"/>
              </a:ext>
            </a:extLst>
          </p:cNvPr>
          <p:cNvSpPr>
            <a:spLocks noGrp="1"/>
          </p:cNvSpPr>
          <p:nvPr>
            <p:ph type="title"/>
          </p:nvPr>
        </p:nvSpPr>
        <p:spPr>
          <a:xfrm>
            <a:off x="-461269" y="2514271"/>
            <a:ext cx="3170903" cy="623766"/>
          </a:xfrm>
        </p:spPr>
        <p:txBody>
          <a:bodyPr/>
          <a:lstStyle/>
          <a:p>
            <a:pPr algn="ctr"/>
            <a:r>
              <a:rPr lang="es-CO" sz="2000" dirty="0"/>
              <a:t>Requisitos</a:t>
            </a:r>
          </a:p>
        </p:txBody>
      </p:sp>
      <p:pic>
        <p:nvPicPr>
          <p:cNvPr id="15" name="Imagen 14">
            <a:extLst>
              <a:ext uri="{FF2B5EF4-FFF2-40B4-BE49-F238E27FC236}">
                <a16:creationId xmlns:a16="http://schemas.microsoft.com/office/drawing/2014/main" id="{6C4732ED-D976-019C-537F-31683255B612}"/>
              </a:ext>
            </a:extLst>
          </p:cNvPr>
          <p:cNvPicPr>
            <a:picLocks noChangeAspect="1"/>
          </p:cNvPicPr>
          <p:nvPr/>
        </p:nvPicPr>
        <p:blipFill>
          <a:blip r:embed="rId6"/>
          <a:stretch>
            <a:fillRect/>
          </a:stretch>
        </p:blipFill>
        <p:spPr>
          <a:xfrm>
            <a:off x="561450" y="3016045"/>
            <a:ext cx="993734" cy="981541"/>
          </a:xfrm>
          <a:prstGeom prst="rect">
            <a:avLst/>
          </a:prstGeom>
        </p:spPr>
      </p:pic>
      <p:sp>
        <p:nvSpPr>
          <p:cNvPr id="17" name="Título 33">
            <a:extLst>
              <a:ext uri="{FF2B5EF4-FFF2-40B4-BE49-F238E27FC236}">
                <a16:creationId xmlns:a16="http://schemas.microsoft.com/office/drawing/2014/main" id="{90220509-68C2-524D-9D6F-441A43B118B5}"/>
              </a:ext>
            </a:extLst>
          </p:cNvPr>
          <p:cNvSpPr txBox="1">
            <a:spLocks/>
          </p:cNvSpPr>
          <p:nvPr/>
        </p:nvSpPr>
        <p:spPr>
          <a:xfrm>
            <a:off x="2875265" y="390490"/>
            <a:ext cx="3170903" cy="45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tx1"/>
                </a:solidFill>
              </a:rPr>
              <a:t>Procedimientos para acceder a la oferta</a:t>
            </a:r>
          </a:p>
        </p:txBody>
      </p:sp>
      <p:sp>
        <p:nvSpPr>
          <p:cNvPr id="18" name="Elipse 17">
            <a:extLst>
              <a:ext uri="{FF2B5EF4-FFF2-40B4-BE49-F238E27FC236}">
                <a16:creationId xmlns:a16="http://schemas.microsoft.com/office/drawing/2014/main" id="{88C223FA-1D94-1D19-018A-8FB4365945F3}"/>
              </a:ext>
            </a:extLst>
          </p:cNvPr>
          <p:cNvSpPr/>
          <p:nvPr/>
        </p:nvSpPr>
        <p:spPr>
          <a:xfrm>
            <a:off x="2940171" y="1362568"/>
            <a:ext cx="3119460" cy="292717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accent5"/>
                </a:solidFill>
              </a:rPr>
              <a:t>En un buscador web, consultar por "Agrokids" y allí encontrará el sitio web de Agrosavia diseñado para este programa. En esta página podrá informarse sobre el programa, leer documentos con temáticas de interés y aprender de manera didáctica sobre el sector agropecuario</a:t>
            </a:r>
            <a:r>
              <a:rPr lang="es-ES" sz="1200" dirty="0"/>
              <a:t>.</a:t>
            </a:r>
            <a:endParaRPr lang="es-CO" sz="1200" dirty="0"/>
          </a:p>
        </p:txBody>
      </p:sp>
      <p:sp>
        <p:nvSpPr>
          <p:cNvPr id="19" name="CuadroTexto 18">
            <a:extLst>
              <a:ext uri="{FF2B5EF4-FFF2-40B4-BE49-F238E27FC236}">
                <a16:creationId xmlns:a16="http://schemas.microsoft.com/office/drawing/2014/main" id="{F8799BDC-C1B9-C6BC-E8E5-FF2EE92BADB0}"/>
              </a:ext>
            </a:extLst>
          </p:cNvPr>
          <p:cNvSpPr txBox="1"/>
          <p:nvPr/>
        </p:nvSpPr>
        <p:spPr>
          <a:xfrm>
            <a:off x="128296" y="4232315"/>
            <a:ext cx="1981806" cy="738664"/>
          </a:xfrm>
          <a:prstGeom prst="rect">
            <a:avLst/>
          </a:prstGeom>
          <a:noFill/>
        </p:spPr>
        <p:txBody>
          <a:bodyPr wrap="square" rtlCol="0">
            <a:spAutoFit/>
          </a:bodyPr>
          <a:lstStyle/>
          <a:p>
            <a:pPr algn="ctr"/>
            <a:r>
              <a:rPr lang="es-CO" sz="1050" b="1" dirty="0">
                <a:solidFill>
                  <a:schemeClr val="tx1"/>
                </a:solidFill>
                <a:latin typeface="Roboto Slab" pitchFamily="2" charset="0"/>
                <a:ea typeface="Roboto Slab" pitchFamily="2" charset="0"/>
                <a:cs typeface="Roboto Slab" pitchFamily="2" charset="0"/>
              </a:rPr>
              <a:t>Nota: </a:t>
            </a:r>
            <a:r>
              <a:rPr lang="es-ES" sz="1050" b="1" dirty="0">
                <a:solidFill>
                  <a:schemeClr val="tx1"/>
                </a:solidFill>
                <a:latin typeface="Roboto Slab" pitchFamily="2" charset="0"/>
                <a:ea typeface="Roboto Slab" pitchFamily="2" charset="0"/>
                <a:cs typeface="Roboto Slab" pitchFamily="2" charset="0"/>
              </a:rPr>
              <a:t>Esta es una herramienta que está permanentemente a disposición de los usuarios</a:t>
            </a:r>
            <a:endParaRPr lang="es-CO" sz="1050" b="1" dirty="0">
              <a:solidFill>
                <a:schemeClr val="tx1"/>
              </a:solidFill>
              <a:latin typeface="Roboto Slab" pitchFamily="2" charset="0"/>
              <a:ea typeface="Roboto Slab" pitchFamily="2" charset="0"/>
              <a:cs typeface="Roboto Slab" pitchFamily="2" charset="0"/>
            </a:endParaRPr>
          </a:p>
        </p:txBody>
      </p:sp>
      <p:pic>
        <p:nvPicPr>
          <p:cNvPr id="20" name="Google Shape;1525;p46">
            <a:extLst>
              <a:ext uri="{FF2B5EF4-FFF2-40B4-BE49-F238E27FC236}">
                <a16:creationId xmlns:a16="http://schemas.microsoft.com/office/drawing/2014/main" id="{3F83CE0A-7296-7BDE-F62A-D0D1ECE045ED}"/>
              </a:ext>
            </a:extLst>
          </p:cNvPr>
          <p:cNvPicPr preferRelativeResize="0"/>
          <p:nvPr/>
        </p:nvPicPr>
        <p:blipFill rotWithShape="1">
          <a:blip r:embed="rId7">
            <a:alphaModFix/>
          </a:blip>
          <a:srcRect l="19219" r="24353" b="9255"/>
          <a:stretch/>
        </p:blipFill>
        <p:spPr>
          <a:xfrm rot="242954">
            <a:off x="5998766" y="3434024"/>
            <a:ext cx="1104849" cy="1596582"/>
          </a:xfrm>
          <a:prstGeom prst="rect">
            <a:avLst/>
          </a:prstGeom>
          <a:noFill/>
          <a:ln>
            <a:noFill/>
          </a:ln>
        </p:spPr>
      </p:pic>
      <p:pic>
        <p:nvPicPr>
          <p:cNvPr id="21" name="Imagen 20">
            <a:extLst>
              <a:ext uri="{FF2B5EF4-FFF2-40B4-BE49-F238E27FC236}">
                <a16:creationId xmlns:a16="http://schemas.microsoft.com/office/drawing/2014/main" id="{0E13E20E-4DF9-C834-1CF3-E40E4065880C}"/>
              </a:ext>
            </a:extLst>
          </p:cNvPr>
          <p:cNvPicPr>
            <a:picLocks noChangeAspect="1"/>
          </p:cNvPicPr>
          <p:nvPr/>
        </p:nvPicPr>
        <p:blipFill>
          <a:blip r:embed="rId8"/>
          <a:stretch>
            <a:fillRect/>
          </a:stretch>
        </p:blipFill>
        <p:spPr>
          <a:xfrm>
            <a:off x="2217486" y="4093302"/>
            <a:ext cx="1214833" cy="877677"/>
          </a:xfrm>
          <a:prstGeom prst="rect">
            <a:avLst/>
          </a:prstGeom>
        </p:spPr>
      </p:pic>
    </p:spTree>
    <p:extLst>
      <p:ext uri="{BB962C8B-B14F-4D97-AF65-F5344CB8AC3E}">
        <p14:creationId xmlns:p14="http://schemas.microsoft.com/office/powerpoint/2010/main" val="1668159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E6297197-D861-E923-7FA8-5BFC3FC0773E}"/>
              </a:ext>
            </a:extLst>
          </p:cNvPr>
          <p:cNvSpPr>
            <a:spLocks noGrp="1"/>
          </p:cNvSpPr>
          <p:nvPr>
            <p:ph type="title"/>
          </p:nvPr>
        </p:nvSpPr>
        <p:spPr>
          <a:xfrm>
            <a:off x="161086" y="242953"/>
            <a:ext cx="4138070" cy="1150769"/>
          </a:xfrm>
        </p:spPr>
        <p:txBody>
          <a:bodyPr/>
          <a:lstStyle/>
          <a:p>
            <a:pPr algn="ctr"/>
            <a:r>
              <a:rPr lang="es-CO" sz="2800" dirty="0">
                <a:solidFill>
                  <a:schemeClr val="tx1"/>
                </a:solidFill>
              </a:rPr>
              <a:t>Biblioteca Agropecuaria de Colombia</a:t>
            </a:r>
          </a:p>
        </p:txBody>
      </p:sp>
      <p:pic>
        <p:nvPicPr>
          <p:cNvPr id="6" name="Imagen 5">
            <a:extLst>
              <a:ext uri="{FF2B5EF4-FFF2-40B4-BE49-F238E27FC236}">
                <a16:creationId xmlns:a16="http://schemas.microsoft.com/office/drawing/2014/main" id="{94BCC89F-696F-7999-4621-1806540CA2D1}"/>
              </a:ext>
            </a:extLst>
          </p:cNvPr>
          <p:cNvPicPr>
            <a:picLocks noChangeAspect="1"/>
          </p:cNvPicPr>
          <p:nvPr/>
        </p:nvPicPr>
        <p:blipFill>
          <a:blip r:embed="rId2"/>
          <a:stretch>
            <a:fillRect/>
          </a:stretch>
        </p:blipFill>
        <p:spPr>
          <a:xfrm>
            <a:off x="5163387" y="3073194"/>
            <a:ext cx="3703076" cy="1932039"/>
          </a:xfrm>
          <a:prstGeom prst="rect">
            <a:avLst/>
          </a:prstGeom>
        </p:spPr>
      </p:pic>
      <p:pic>
        <p:nvPicPr>
          <p:cNvPr id="8" name="Imagen 7">
            <a:extLst>
              <a:ext uri="{FF2B5EF4-FFF2-40B4-BE49-F238E27FC236}">
                <a16:creationId xmlns:a16="http://schemas.microsoft.com/office/drawing/2014/main" id="{0A9BBB80-0C34-C25E-74C8-351723E0F16C}"/>
              </a:ext>
            </a:extLst>
          </p:cNvPr>
          <p:cNvPicPr>
            <a:picLocks noChangeAspect="1"/>
          </p:cNvPicPr>
          <p:nvPr/>
        </p:nvPicPr>
        <p:blipFill>
          <a:blip r:embed="rId3"/>
          <a:stretch>
            <a:fillRect/>
          </a:stretch>
        </p:blipFill>
        <p:spPr>
          <a:xfrm>
            <a:off x="6057836" y="359490"/>
            <a:ext cx="2179138" cy="2531270"/>
          </a:xfrm>
          <a:prstGeom prst="rect">
            <a:avLst/>
          </a:prstGeom>
        </p:spPr>
      </p:pic>
      <p:sp>
        <p:nvSpPr>
          <p:cNvPr id="10" name="CuadroTexto 9">
            <a:extLst>
              <a:ext uri="{FF2B5EF4-FFF2-40B4-BE49-F238E27FC236}">
                <a16:creationId xmlns:a16="http://schemas.microsoft.com/office/drawing/2014/main" id="{717A3B0A-13F9-4459-76DB-5CE57078287E}"/>
              </a:ext>
            </a:extLst>
          </p:cNvPr>
          <p:cNvSpPr txBox="1"/>
          <p:nvPr/>
        </p:nvSpPr>
        <p:spPr>
          <a:xfrm>
            <a:off x="590547" y="1957788"/>
            <a:ext cx="3288280" cy="400110"/>
          </a:xfrm>
          <a:prstGeom prst="rect">
            <a:avLst/>
          </a:prstGeom>
          <a:noFill/>
        </p:spPr>
        <p:txBody>
          <a:bodyPr wrap="square">
            <a:spAutoFit/>
          </a:bodyPr>
          <a:lstStyle/>
          <a:p>
            <a:pPr marL="0" indent="0" algn="ctr">
              <a:buFont typeface="Roboto"/>
              <a:buNone/>
            </a:pPr>
            <a:r>
              <a:rPr lang="es-ES" sz="2000" b="1" dirty="0">
                <a:solidFill>
                  <a:schemeClr val="accent5"/>
                </a:solidFill>
                <a:latin typeface="Roboto Slab" pitchFamily="2" charset="0"/>
                <a:ea typeface="Roboto Slab" pitchFamily="2" charset="0"/>
                <a:cs typeface="Roboto Slab" pitchFamily="2" charset="0"/>
              </a:rPr>
              <a:t>Objetivo del Programa</a:t>
            </a:r>
          </a:p>
        </p:txBody>
      </p:sp>
      <p:pic>
        <p:nvPicPr>
          <p:cNvPr id="12" name="Imagen 11">
            <a:extLst>
              <a:ext uri="{FF2B5EF4-FFF2-40B4-BE49-F238E27FC236}">
                <a16:creationId xmlns:a16="http://schemas.microsoft.com/office/drawing/2014/main" id="{6A956E42-32DE-9ACE-E26C-6A10B88F567C}"/>
              </a:ext>
            </a:extLst>
          </p:cNvPr>
          <p:cNvPicPr>
            <a:picLocks noChangeAspect="1"/>
          </p:cNvPicPr>
          <p:nvPr/>
        </p:nvPicPr>
        <p:blipFill>
          <a:blip r:embed="rId4"/>
          <a:stretch>
            <a:fillRect/>
          </a:stretch>
        </p:blipFill>
        <p:spPr>
          <a:xfrm>
            <a:off x="5085377" y="242952"/>
            <a:ext cx="1025780" cy="1150770"/>
          </a:xfrm>
          <a:prstGeom prst="rect">
            <a:avLst/>
          </a:prstGeom>
        </p:spPr>
      </p:pic>
      <p:pic>
        <p:nvPicPr>
          <p:cNvPr id="13" name="Imagen 12">
            <a:extLst>
              <a:ext uri="{FF2B5EF4-FFF2-40B4-BE49-F238E27FC236}">
                <a16:creationId xmlns:a16="http://schemas.microsoft.com/office/drawing/2014/main" id="{7BA8E233-3719-9B47-8096-753A15043233}"/>
              </a:ext>
            </a:extLst>
          </p:cNvPr>
          <p:cNvPicPr>
            <a:picLocks noChangeAspect="1"/>
          </p:cNvPicPr>
          <p:nvPr/>
        </p:nvPicPr>
        <p:blipFill>
          <a:blip r:embed="rId5"/>
          <a:stretch>
            <a:fillRect/>
          </a:stretch>
        </p:blipFill>
        <p:spPr>
          <a:xfrm>
            <a:off x="8372006" y="2207956"/>
            <a:ext cx="703976" cy="682804"/>
          </a:xfrm>
          <a:prstGeom prst="rect">
            <a:avLst/>
          </a:prstGeom>
        </p:spPr>
      </p:pic>
      <p:sp>
        <p:nvSpPr>
          <p:cNvPr id="14" name="CuadroTexto 13">
            <a:extLst>
              <a:ext uri="{FF2B5EF4-FFF2-40B4-BE49-F238E27FC236}">
                <a16:creationId xmlns:a16="http://schemas.microsoft.com/office/drawing/2014/main" id="{0ADD4BFC-8862-7BAD-DE38-E0C82009A655}"/>
              </a:ext>
            </a:extLst>
          </p:cNvPr>
          <p:cNvSpPr txBox="1"/>
          <p:nvPr/>
        </p:nvSpPr>
        <p:spPr>
          <a:xfrm>
            <a:off x="590547" y="2993999"/>
            <a:ext cx="3688243" cy="1384995"/>
          </a:xfrm>
          <a:prstGeom prst="rect">
            <a:avLst/>
          </a:prstGeom>
          <a:noFill/>
        </p:spPr>
        <p:txBody>
          <a:bodyPr wrap="square" rtlCol="0">
            <a:spAutoFit/>
          </a:bodyPr>
          <a:lstStyle/>
          <a:p>
            <a:pPr algn="just"/>
            <a:r>
              <a:rPr lang="es-ES" sz="1200" b="1" dirty="0">
                <a:solidFill>
                  <a:schemeClr val="tx1"/>
                </a:solidFill>
                <a:latin typeface="Roboto Slab" pitchFamily="2" charset="0"/>
                <a:ea typeface="Roboto Slab" pitchFamily="2" charset="0"/>
                <a:cs typeface="Roboto Slab" pitchFamily="2" charset="0"/>
              </a:rPr>
              <a:t>Sistema de información documental que identifica, captura, procesa, almacena y difunde la literatura agropecuaria producida a nivel institucional, local, nacional e internacional, con el fin de dar a conocer los resultados de los procesos de investigación a los diferentes actores.</a:t>
            </a:r>
            <a:endParaRPr lang="es-CO" sz="1200" b="1" dirty="0">
              <a:solidFill>
                <a:schemeClr val="tx1"/>
              </a:solidFill>
              <a:latin typeface="Roboto Slab" pitchFamily="2" charset="0"/>
              <a:ea typeface="Roboto Slab" pitchFamily="2" charset="0"/>
              <a:cs typeface="Roboto Slab" pitchFamily="2" charset="0"/>
            </a:endParaRPr>
          </a:p>
        </p:txBody>
      </p:sp>
      <p:pic>
        <p:nvPicPr>
          <p:cNvPr id="15" name="Imagen 14">
            <a:extLst>
              <a:ext uri="{FF2B5EF4-FFF2-40B4-BE49-F238E27FC236}">
                <a16:creationId xmlns:a16="http://schemas.microsoft.com/office/drawing/2014/main" id="{CE7EC868-1F02-4B00-910D-E4A7199D9EB7}"/>
              </a:ext>
            </a:extLst>
          </p:cNvPr>
          <p:cNvPicPr>
            <a:picLocks noChangeAspect="1"/>
          </p:cNvPicPr>
          <p:nvPr/>
        </p:nvPicPr>
        <p:blipFill>
          <a:blip r:embed="rId6"/>
          <a:stretch>
            <a:fillRect/>
          </a:stretch>
        </p:blipFill>
        <p:spPr>
          <a:xfrm>
            <a:off x="4918117" y="1986010"/>
            <a:ext cx="719390" cy="743776"/>
          </a:xfrm>
          <a:prstGeom prst="rect">
            <a:avLst/>
          </a:prstGeom>
        </p:spPr>
      </p:pic>
    </p:spTree>
    <p:extLst>
      <p:ext uri="{BB962C8B-B14F-4D97-AF65-F5344CB8AC3E}">
        <p14:creationId xmlns:p14="http://schemas.microsoft.com/office/powerpoint/2010/main" val="941270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3">
            <a:extLst>
              <a:ext uri="{FF2B5EF4-FFF2-40B4-BE49-F238E27FC236}">
                <a16:creationId xmlns:a16="http://schemas.microsoft.com/office/drawing/2014/main" id="{D514093A-888A-5537-5EC6-6C20E44DF5BE}"/>
              </a:ext>
            </a:extLst>
          </p:cNvPr>
          <p:cNvSpPr txBox="1">
            <a:spLocks/>
          </p:cNvSpPr>
          <p:nvPr/>
        </p:nvSpPr>
        <p:spPr>
          <a:xfrm>
            <a:off x="117316" y="759199"/>
            <a:ext cx="3170903" cy="45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tx1"/>
                </a:solidFill>
              </a:rPr>
              <a:t>Procedimientos para acceder a la oferta</a:t>
            </a:r>
          </a:p>
        </p:txBody>
      </p:sp>
      <p:pic>
        <p:nvPicPr>
          <p:cNvPr id="4" name="Imagen 3">
            <a:extLst>
              <a:ext uri="{FF2B5EF4-FFF2-40B4-BE49-F238E27FC236}">
                <a16:creationId xmlns:a16="http://schemas.microsoft.com/office/drawing/2014/main" id="{56D88B86-1AFE-B9F7-9BEB-ECF17330B5C2}"/>
              </a:ext>
            </a:extLst>
          </p:cNvPr>
          <p:cNvPicPr>
            <a:picLocks noChangeAspect="1"/>
          </p:cNvPicPr>
          <p:nvPr/>
        </p:nvPicPr>
        <p:blipFill>
          <a:blip r:embed="rId2"/>
          <a:stretch>
            <a:fillRect/>
          </a:stretch>
        </p:blipFill>
        <p:spPr>
          <a:xfrm>
            <a:off x="4025047" y="2183253"/>
            <a:ext cx="1280271" cy="1438781"/>
          </a:xfrm>
          <a:prstGeom prst="rect">
            <a:avLst/>
          </a:prstGeom>
        </p:spPr>
      </p:pic>
      <p:sp>
        <p:nvSpPr>
          <p:cNvPr id="5" name="CuadroTexto 4">
            <a:extLst>
              <a:ext uri="{FF2B5EF4-FFF2-40B4-BE49-F238E27FC236}">
                <a16:creationId xmlns:a16="http://schemas.microsoft.com/office/drawing/2014/main" id="{F8DD1145-5B6F-0F18-D9E9-8A493F7819AC}"/>
              </a:ext>
            </a:extLst>
          </p:cNvPr>
          <p:cNvSpPr txBox="1"/>
          <p:nvPr/>
        </p:nvSpPr>
        <p:spPr>
          <a:xfrm>
            <a:off x="3818959" y="3792195"/>
            <a:ext cx="1860043" cy="1015663"/>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Niñas, niños y jóvenes entre los 11 y 28  años de edad pueden acceder a este programa</a:t>
            </a:r>
          </a:p>
        </p:txBody>
      </p:sp>
      <p:sp>
        <p:nvSpPr>
          <p:cNvPr id="6" name="Rectángulo: esquinas redondeadas 5">
            <a:extLst>
              <a:ext uri="{FF2B5EF4-FFF2-40B4-BE49-F238E27FC236}">
                <a16:creationId xmlns:a16="http://schemas.microsoft.com/office/drawing/2014/main" id="{01790FBB-51F7-EC27-E8FA-2128818736AC}"/>
              </a:ext>
            </a:extLst>
          </p:cNvPr>
          <p:cNvSpPr/>
          <p:nvPr/>
        </p:nvSpPr>
        <p:spPr>
          <a:xfrm>
            <a:off x="176310" y="1711122"/>
            <a:ext cx="2906103" cy="277269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En la página web de Agrosavia </a:t>
            </a:r>
            <a:r>
              <a:rPr lang="es-ES" b="1" dirty="0">
                <a:solidFill>
                  <a:srgbClr val="0000CC"/>
                </a:solidFill>
              </a:rPr>
              <a:t>(www.agrosavia.co</a:t>
            </a:r>
            <a:r>
              <a:rPr lang="es-ES" b="1" dirty="0"/>
              <a:t>), dirigirse a la sección "Biblioteca". Allí podrá realizar la búsqueda del tema de interés o dirigirse a la "biblioteca digital" en donde encontrará el repositorio de publicaciones científicas y tecnológicas del sector agropecuario.</a:t>
            </a:r>
            <a:endParaRPr lang="es-CO" b="1" dirty="0"/>
          </a:p>
        </p:txBody>
      </p:sp>
      <p:sp>
        <p:nvSpPr>
          <p:cNvPr id="7" name="Título 2">
            <a:extLst>
              <a:ext uri="{FF2B5EF4-FFF2-40B4-BE49-F238E27FC236}">
                <a16:creationId xmlns:a16="http://schemas.microsoft.com/office/drawing/2014/main" id="{A085797D-71A6-0C89-49E1-B390FFBB867B}"/>
              </a:ext>
            </a:extLst>
          </p:cNvPr>
          <p:cNvSpPr>
            <a:spLocks noGrp="1"/>
          </p:cNvSpPr>
          <p:nvPr>
            <p:ph type="title"/>
          </p:nvPr>
        </p:nvSpPr>
        <p:spPr>
          <a:xfrm>
            <a:off x="3082413" y="135433"/>
            <a:ext cx="3170903" cy="623766"/>
          </a:xfrm>
        </p:spPr>
        <p:txBody>
          <a:bodyPr/>
          <a:lstStyle/>
          <a:p>
            <a:pPr algn="ctr"/>
            <a:r>
              <a:rPr lang="es-CO" sz="2000" dirty="0"/>
              <a:t>Requisitos</a:t>
            </a:r>
          </a:p>
        </p:txBody>
      </p:sp>
      <p:pic>
        <p:nvPicPr>
          <p:cNvPr id="8" name="Imagen 7">
            <a:extLst>
              <a:ext uri="{FF2B5EF4-FFF2-40B4-BE49-F238E27FC236}">
                <a16:creationId xmlns:a16="http://schemas.microsoft.com/office/drawing/2014/main" id="{86719DE7-019D-9723-B458-08FC12E56A97}"/>
              </a:ext>
            </a:extLst>
          </p:cNvPr>
          <p:cNvPicPr>
            <a:picLocks noChangeAspect="1"/>
          </p:cNvPicPr>
          <p:nvPr/>
        </p:nvPicPr>
        <p:blipFill>
          <a:blip r:embed="rId3"/>
          <a:stretch>
            <a:fillRect/>
          </a:stretch>
        </p:blipFill>
        <p:spPr>
          <a:xfrm>
            <a:off x="4170996" y="698260"/>
            <a:ext cx="993734" cy="981541"/>
          </a:xfrm>
          <a:prstGeom prst="rect">
            <a:avLst/>
          </a:prstGeom>
        </p:spPr>
      </p:pic>
      <p:pic>
        <p:nvPicPr>
          <p:cNvPr id="9" name="Imagen 8">
            <a:extLst>
              <a:ext uri="{FF2B5EF4-FFF2-40B4-BE49-F238E27FC236}">
                <a16:creationId xmlns:a16="http://schemas.microsoft.com/office/drawing/2014/main" id="{2227D400-A98A-2A05-4331-879D5DCCBD3C}"/>
              </a:ext>
            </a:extLst>
          </p:cNvPr>
          <p:cNvPicPr>
            <a:picLocks noChangeAspect="1"/>
          </p:cNvPicPr>
          <p:nvPr/>
        </p:nvPicPr>
        <p:blipFill>
          <a:blip r:embed="rId4"/>
          <a:stretch>
            <a:fillRect/>
          </a:stretch>
        </p:blipFill>
        <p:spPr>
          <a:xfrm>
            <a:off x="6884661" y="262332"/>
            <a:ext cx="1908213" cy="993734"/>
          </a:xfrm>
          <a:prstGeom prst="rect">
            <a:avLst/>
          </a:prstGeom>
        </p:spPr>
      </p:pic>
      <p:pic>
        <p:nvPicPr>
          <p:cNvPr id="11" name="Imagen 10">
            <a:extLst>
              <a:ext uri="{FF2B5EF4-FFF2-40B4-BE49-F238E27FC236}">
                <a16:creationId xmlns:a16="http://schemas.microsoft.com/office/drawing/2014/main" id="{F52CA805-8374-6394-6DAB-2615DCA54129}"/>
              </a:ext>
            </a:extLst>
          </p:cNvPr>
          <p:cNvPicPr>
            <a:picLocks noChangeAspect="1"/>
          </p:cNvPicPr>
          <p:nvPr/>
        </p:nvPicPr>
        <p:blipFill>
          <a:blip r:embed="rId5"/>
          <a:stretch>
            <a:fillRect/>
          </a:stretch>
        </p:blipFill>
        <p:spPr>
          <a:xfrm>
            <a:off x="7838767" y="1468461"/>
            <a:ext cx="1023164" cy="1112916"/>
          </a:xfrm>
          <a:prstGeom prst="rect">
            <a:avLst/>
          </a:prstGeom>
        </p:spPr>
      </p:pic>
      <p:pic>
        <p:nvPicPr>
          <p:cNvPr id="15" name="Imagen 14">
            <a:extLst>
              <a:ext uri="{FF2B5EF4-FFF2-40B4-BE49-F238E27FC236}">
                <a16:creationId xmlns:a16="http://schemas.microsoft.com/office/drawing/2014/main" id="{8D149346-8CA3-1D61-4A4A-93B7C2542A02}"/>
              </a:ext>
            </a:extLst>
          </p:cNvPr>
          <p:cNvPicPr>
            <a:picLocks noChangeAspect="1"/>
          </p:cNvPicPr>
          <p:nvPr/>
        </p:nvPicPr>
        <p:blipFill>
          <a:blip r:embed="rId6"/>
          <a:stretch>
            <a:fillRect/>
          </a:stretch>
        </p:blipFill>
        <p:spPr>
          <a:xfrm rot="21386450">
            <a:off x="5877984" y="1429886"/>
            <a:ext cx="1414395" cy="981541"/>
          </a:xfrm>
          <a:prstGeom prst="rect">
            <a:avLst/>
          </a:prstGeom>
        </p:spPr>
      </p:pic>
      <p:pic>
        <p:nvPicPr>
          <p:cNvPr id="16" name="Imagen 15">
            <a:extLst>
              <a:ext uri="{FF2B5EF4-FFF2-40B4-BE49-F238E27FC236}">
                <a16:creationId xmlns:a16="http://schemas.microsoft.com/office/drawing/2014/main" id="{18C0B1D4-B26A-196B-9A45-A4341B0A59D4}"/>
              </a:ext>
            </a:extLst>
          </p:cNvPr>
          <p:cNvPicPr>
            <a:picLocks noChangeAspect="1"/>
          </p:cNvPicPr>
          <p:nvPr/>
        </p:nvPicPr>
        <p:blipFill>
          <a:blip r:embed="rId7"/>
          <a:stretch>
            <a:fillRect/>
          </a:stretch>
        </p:blipFill>
        <p:spPr>
          <a:xfrm>
            <a:off x="7162628" y="3930514"/>
            <a:ext cx="1981372" cy="768163"/>
          </a:xfrm>
          <a:prstGeom prst="rect">
            <a:avLst/>
          </a:prstGeom>
        </p:spPr>
      </p:pic>
      <p:grpSp>
        <p:nvGrpSpPr>
          <p:cNvPr id="17" name="Google Shape;1306;p40">
            <a:extLst>
              <a:ext uri="{FF2B5EF4-FFF2-40B4-BE49-F238E27FC236}">
                <a16:creationId xmlns:a16="http://schemas.microsoft.com/office/drawing/2014/main" id="{CA37346F-6C95-B875-204E-B1B62715989B}"/>
              </a:ext>
            </a:extLst>
          </p:cNvPr>
          <p:cNvGrpSpPr/>
          <p:nvPr/>
        </p:nvGrpSpPr>
        <p:grpSpPr>
          <a:xfrm>
            <a:off x="6106268" y="2215719"/>
            <a:ext cx="1981372" cy="1952862"/>
            <a:chOff x="5158846" y="314604"/>
            <a:chExt cx="3518795" cy="4348303"/>
          </a:xfrm>
        </p:grpSpPr>
        <p:grpSp>
          <p:nvGrpSpPr>
            <p:cNvPr id="18" name="Google Shape;1307;p40">
              <a:extLst>
                <a:ext uri="{FF2B5EF4-FFF2-40B4-BE49-F238E27FC236}">
                  <a16:creationId xmlns:a16="http://schemas.microsoft.com/office/drawing/2014/main" id="{20CBF9FB-6E3C-A31E-2EAD-F8786A3BBA62}"/>
                </a:ext>
              </a:extLst>
            </p:cNvPr>
            <p:cNvGrpSpPr/>
            <p:nvPr/>
          </p:nvGrpSpPr>
          <p:grpSpPr>
            <a:xfrm>
              <a:off x="5158846" y="314604"/>
              <a:ext cx="3518795" cy="4348303"/>
              <a:chOff x="5158846" y="314604"/>
              <a:chExt cx="3518795" cy="4348303"/>
            </a:xfrm>
          </p:grpSpPr>
          <p:pic>
            <p:nvPicPr>
              <p:cNvPr id="20" name="Google Shape;1308;p40">
                <a:extLst>
                  <a:ext uri="{FF2B5EF4-FFF2-40B4-BE49-F238E27FC236}">
                    <a16:creationId xmlns:a16="http://schemas.microsoft.com/office/drawing/2014/main" id="{FE0F0B46-890B-CCEB-7951-BF9A3053BD9E}"/>
                  </a:ext>
                </a:extLst>
              </p:cNvPr>
              <p:cNvPicPr preferRelativeResize="0"/>
              <p:nvPr/>
            </p:nvPicPr>
            <p:blipFill rotWithShape="1">
              <a:blip r:embed="rId8">
                <a:alphaModFix/>
              </a:blip>
              <a:srcRect l="23471" t="5803" r="17966" b="64035"/>
              <a:stretch/>
            </p:blipFill>
            <p:spPr>
              <a:xfrm rot="686862" flipH="1">
                <a:off x="7028074" y="463200"/>
                <a:ext cx="1581763" cy="841801"/>
              </a:xfrm>
              <a:prstGeom prst="rect">
                <a:avLst/>
              </a:prstGeom>
              <a:noFill/>
              <a:ln>
                <a:noFill/>
              </a:ln>
            </p:spPr>
          </p:pic>
          <p:pic>
            <p:nvPicPr>
              <p:cNvPr id="21" name="Google Shape;1309;p40">
                <a:extLst>
                  <a:ext uri="{FF2B5EF4-FFF2-40B4-BE49-F238E27FC236}">
                    <a16:creationId xmlns:a16="http://schemas.microsoft.com/office/drawing/2014/main" id="{597E261A-8BC5-319D-51CB-260E19340299}"/>
                  </a:ext>
                </a:extLst>
              </p:cNvPr>
              <p:cNvPicPr preferRelativeResize="0"/>
              <p:nvPr/>
            </p:nvPicPr>
            <p:blipFill rotWithShape="1">
              <a:blip r:embed="rId8">
                <a:alphaModFix/>
              </a:blip>
              <a:srcRect l="23471" t="5803" r="17966" b="64035"/>
              <a:stretch/>
            </p:blipFill>
            <p:spPr>
              <a:xfrm rot="-7192602" flipH="1">
                <a:off x="5135054" y="3682806"/>
                <a:ext cx="1177726" cy="626776"/>
              </a:xfrm>
              <a:prstGeom prst="rect">
                <a:avLst/>
              </a:prstGeom>
              <a:noFill/>
              <a:ln>
                <a:noFill/>
              </a:ln>
            </p:spPr>
          </p:pic>
          <p:pic>
            <p:nvPicPr>
              <p:cNvPr id="22" name="Google Shape;1310;p40">
                <a:extLst>
                  <a:ext uri="{FF2B5EF4-FFF2-40B4-BE49-F238E27FC236}">
                    <a16:creationId xmlns:a16="http://schemas.microsoft.com/office/drawing/2014/main" id="{5BEE3C72-4A34-E149-D6B8-DEC2AFED8FE5}"/>
                  </a:ext>
                </a:extLst>
              </p:cNvPr>
              <p:cNvPicPr preferRelativeResize="0"/>
              <p:nvPr/>
            </p:nvPicPr>
            <p:blipFill rotWithShape="1">
              <a:blip r:embed="rId8">
                <a:alphaModFix/>
              </a:blip>
              <a:srcRect l="23471" t="5803" r="17966" b="64035"/>
              <a:stretch/>
            </p:blipFill>
            <p:spPr>
              <a:xfrm rot="-7192554" flipH="1">
                <a:off x="7598092" y="3615855"/>
                <a:ext cx="848892" cy="451766"/>
              </a:xfrm>
              <a:prstGeom prst="rect">
                <a:avLst/>
              </a:prstGeom>
              <a:noFill/>
              <a:ln>
                <a:noFill/>
              </a:ln>
            </p:spPr>
          </p:pic>
        </p:grpSp>
        <p:pic>
          <p:nvPicPr>
            <p:cNvPr id="19" name="Google Shape;1311;p40">
              <a:extLst>
                <a:ext uri="{FF2B5EF4-FFF2-40B4-BE49-F238E27FC236}">
                  <a16:creationId xmlns:a16="http://schemas.microsoft.com/office/drawing/2014/main" id="{D670D0CB-6019-CAE6-2BA6-90739746D412}"/>
                </a:ext>
              </a:extLst>
            </p:cNvPr>
            <p:cNvPicPr preferRelativeResize="0"/>
            <p:nvPr/>
          </p:nvPicPr>
          <p:blipFill rotWithShape="1">
            <a:blip r:embed="rId9">
              <a:alphaModFix/>
            </a:blip>
            <a:srcRect l="7022" t="6156" r="7957" b="8809"/>
            <a:stretch/>
          </p:blipFill>
          <p:spPr>
            <a:xfrm>
              <a:off x="5487900" y="1133985"/>
              <a:ext cx="2641700" cy="2730181"/>
            </a:xfrm>
            <a:prstGeom prst="rect">
              <a:avLst/>
            </a:prstGeom>
            <a:noFill/>
            <a:ln>
              <a:noFill/>
            </a:ln>
          </p:spPr>
        </p:pic>
      </p:grpSp>
    </p:spTree>
    <p:extLst>
      <p:ext uri="{BB962C8B-B14F-4D97-AF65-F5344CB8AC3E}">
        <p14:creationId xmlns:p14="http://schemas.microsoft.com/office/powerpoint/2010/main" val="3919264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D43F4A42-5AD7-A2C2-804A-B49B63B713CE}"/>
              </a:ext>
            </a:extLst>
          </p:cNvPr>
          <p:cNvSpPr>
            <a:spLocks noGrp="1"/>
          </p:cNvSpPr>
          <p:nvPr>
            <p:ph type="title"/>
          </p:nvPr>
        </p:nvSpPr>
        <p:spPr>
          <a:xfrm>
            <a:off x="1386348" y="1377057"/>
            <a:ext cx="1843549" cy="469546"/>
          </a:xfrm>
        </p:spPr>
        <p:txBody>
          <a:bodyPr/>
          <a:lstStyle/>
          <a:p>
            <a:pPr algn="just"/>
            <a:r>
              <a:rPr lang="es-CO" sz="2400" dirty="0">
                <a:solidFill>
                  <a:schemeClr val="accent5"/>
                </a:solidFill>
              </a:rPr>
              <a:t>LINKATA</a:t>
            </a:r>
          </a:p>
        </p:txBody>
      </p:sp>
      <p:sp>
        <p:nvSpPr>
          <p:cNvPr id="6" name="CuadroTexto 5">
            <a:extLst>
              <a:ext uri="{FF2B5EF4-FFF2-40B4-BE49-F238E27FC236}">
                <a16:creationId xmlns:a16="http://schemas.microsoft.com/office/drawing/2014/main" id="{088E8038-F03D-BD05-72DE-2E3ECF64296A}"/>
              </a:ext>
            </a:extLst>
          </p:cNvPr>
          <p:cNvSpPr txBox="1"/>
          <p:nvPr/>
        </p:nvSpPr>
        <p:spPr>
          <a:xfrm>
            <a:off x="248542" y="2453773"/>
            <a:ext cx="3443137" cy="400110"/>
          </a:xfrm>
          <a:prstGeom prst="rect">
            <a:avLst/>
          </a:prstGeom>
          <a:noFill/>
        </p:spPr>
        <p:txBody>
          <a:bodyPr wrap="square">
            <a:spAutoFit/>
          </a:bodyPr>
          <a:lstStyle/>
          <a:p>
            <a:pPr marL="0" indent="0" algn="ctr">
              <a:buFont typeface="Roboto"/>
              <a:buNone/>
            </a:pPr>
            <a:r>
              <a:rPr lang="es-ES" sz="2000" b="1" dirty="0">
                <a:solidFill>
                  <a:schemeClr val="tx1"/>
                </a:solidFill>
                <a:latin typeface="Roboto Slab" pitchFamily="2" charset="0"/>
                <a:ea typeface="Roboto Slab" pitchFamily="2" charset="0"/>
                <a:cs typeface="Roboto Slab" pitchFamily="2" charset="0"/>
              </a:rPr>
              <a:t>Objetivo del Programa</a:t>
            </a:r>
          </a:p>
        </p:txBody>
      </p:sp>
      <p:pic>
        <p:nvPicPr>
          <p:cNvPr id="7" name="Imagen 6">
            <a:extLst>
              <a:ext uri="{FF2B5EF4-FFF2-40B4-BE49-F238E27FC236}">
                <a16:creationId xmlns:a16="http://schemas.microsoft.com/office/drawing/2014/main" id="{B2E5AE4D-0B80-2BFD-1DAB-DC5B7E1ECD19}"/>
              </a:ext>
            </a:extLst>
          </p:cNvPr>
          <p:cNvPicPr>
            <a:picLocks noChangeAspect="1"/>
          </p:cNvPicPr>
          <p:nvPr/>
        </p:nvPicPr>
        <p:blipFill>
          <a:blip r:embed="rId3"/>
          <a:stretch>
            <a:fillRect/>
          </a:stretch>
        </p:blipFill>
        <p:spPr>
          <a:xfrm>
            <a:off x="5108543" y="136578"/>
            <a:ext cx="3700593" cy="1932599"/>
          </a:xfrm>
          <a:prstGeom prst="rect">
            <a:avLst/>
          </a:prstGeom>
        </p:spPr>
      </p:pic>
      <p:sp>
        <p:nvSpPr>
          <p:cNvPr id="8" name="CuadroTexto 7">
            <a:extLst>
              <a:ext uri="{FF2B5EF4-FFF2-40B4-BE49-F238E27FC236}">
                <a16:creationId xmlns:a16="http://schemas.microsoft.com/office/drawing/2014/main" id="{6AA9D196-F9C5-9DEA-AC58-66195CD18A52}"/>
              </a:ext>
            </a:extLst>
          </p:cNvPr>
          <p:cNvSpPr txBox="1"/>
          <p:nvPr/>
        </p:nvSpPr>
        <p:spPr>
          <a:xfrm>
            <a:off x="398835" y="2920251"/>
            <a:ext cx="3688243" cy="1938992"/>
          </a:xfrm>
          <a:prstGeom prst="rect">
            <a:avLst/>
          </a:prstGeom>
          <a:noFill/>
        </p:spPr>
        <p:txBody>
          <a:bodyPr wrap="square" rtlCol="0">
            <a:spAutoFit/>
          </a:bodyPr>
          <a:lstStyle/>
          <a:p>
            <a:pPr algn="just"/>
            <a:r>
              <a:rPr lang="es-ES" sz="1200" b="1" dirty="0">
                <a:solidFill>
                  <a:schemeClr val="accent5"/>
                </a:solidFill>
                <a:latin typeface="Roboto Slab" pitchFamily="2" charset="0"/>
                <a:ea typeface="Roboto Slab" pitchFamily="2" charset="0"/>
                <a:cs typeface="Roboto Slab" pitchFamily="2" charset="0"/>
              </a:rPr>
              <a:t>Comunidad temática de extensionistas dirigida a gestionar, divulgar y transferir conocimiento y tecnologías agropecuarias, a través de su interfaz web (plataforma y redes sociales), y por medio de sus redes regionales de extensión, con el fin de dinamizar y potenciar el relacionamiento entre los resultados del sector generador de I+D+i y los actores relacionados con la prestación del servicio de extensión agropecuaria.</a:t>
            </a:r>
            <a:endParaRPr lang="es-CO" sz="1200" b="1" dirty="0">
              <a:solidFill>
                <a:schemeClr val="accent5"/>
              </a:solidFill>
              <a:latin typeface="Roboto Slab" pitchFamily="2" charset="0"/>
              <a:ea typeface="Roboto Slab" pitchFamily="2" charset="0"/>
              <a:cs typeface="Roboto Slab" pitchFamily="2" charset="0"/>
            </a:endParaRPr>
          </a:p>
        </p:txBody>
      </p:sp>
      <p:pic>
        <p:nvPicPr>
          <p:cNvPr id="10" name="Imagen 9">
            <a:extLst>
              <a:ext uri="{FF2B5EF4-FFF2-40B4-BE49-F238E27FC236}">
                <a16:creationId xmlns:a16="http://schemas.microsoft.com/office/drawing/2014/main" id="{B30230A7-6509-45E3-CCDB-AEB0A15688AD}"/>
              </a:ext>
            </a:extLst>
          </p:cNvPr>
          <p:cNvPicPr>
            <a:picLocks noChangeAspect="1"/>
          </p:cNvPicPr>
          <p:nvPr/>
        </p:nvPicPr>
        <p:blipFill>
          <a:blip r:embed="rId4"/>
          <a:stretch>
            <a:fillRect/>
          </a:stretch>
        </p:blipFill>
        <p:spPr>
          <a:xfrm>
            <a:off x="5276408" y="2415983"/>
            <a:ext cx="3468757" cy="2443260"/>
          </a:xfrm>
          <a:prstGeom prst="rect">
            <a:avLst/>
          </a:prstGeom>
        </p:spPr>
      </p:pic>
      <p:pic>
        <p:nvPicPr>
          <p:cNvPr id="11" name="Imagen 10">
            <a:extLst>
              <a:ext uri="{FF2B5EF4-FFF2-40B4-BE49-F238E27FC236}">
                <a16:creationId xmlns:a16="http://schemas.microsoft.com/office/drawing/2014/main" id="{6BB0594F-E90B-487F-844B-AA18DEC15363}"/>
              </a:ext>
            </a:extLst>
          </p:cNvPr>
          <p:cNvPicPr>
            <a:picLocks noChangeAspect="1"/>
          </p:cNvPicPr>
          <p:nvPr/>
        </p:nvPicPr>
        <p:blipFill>
          <a:blip r:embed="rId5"/>
          <a:stretch>
            <a:fillRect/>
          </a:stretch>
        </p:blipFill>
        <p:spPr>
          <a:xfrm rot="1302374">
            <a:off x="450713" y="531955"/>
            <a:ext cx="1279572" cy="1305580"/>
          </a:xfrm>
          <a:prstGeom prst="rect">
            <a:avLst/>
          </a:prstGeom>
        </p:spPr>
      </p:pic>
      <p:pic>
        <p:nvPicPr>
          <p:cNvPr id="12" name="Imagen 11">
            <a:extLst>
              <a:ext uri="{FF2B5EF4-FFF2-40B4-BE49-F238E27FC236}">
                <a16:creationId xmlns:a16="http://schemas.microsoft.com/office/drawing/2014/main" id="{2AA5DAB4-27CC-2DDC-E198-23B0D3196A06}"/>
              </a:ext>
            </a:extLst>
          </p:cNvPr>
          <p:cNvPicPr>
            <a:picLocks noChangeAspect="1"/>
          </p:cNvPicPr>
          <p:nvPr/>
        </p:nvPicPr>
        <p:blipFill>
          <a:blip r:embed="rId6"/>
          <a:stretch>
            <a:fillRect/>
          </a:stretch>
        </p:blipFill>
        <p:spPr>
          <a:xfrm rot="15385923">
            <a:off x="3082221" y="979067"/>
            <a:ext cx="1639966" cy="1481456"/>
          </a:xfrm>
          <a:prstGeom prst="rect">
            <a:avLst/>
          </a:prstGeom>
        </p:spPr>
      </p:pic>
    </p:spTree>
    <p:extLst>
      <p:ext uri="{BB962C8B-B14F-4D97-AF65-F5344CB8AC3E}">
        <p14:creationId xmlns:p14="http://schemas.microsoft.com/office/powerpoint/2010/main" val="2859175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ED7A859-99E8-C969-BDE1-BE8351446DF1}"/>
              </a:ext>
            </a:extLst>
          </p:cNvPr>
          <p:cNvPicPr>
            <a:picLocks noChangeAspect="1"/>
          </p:cNvPicPr>
          <p:nvPr/>
        </p:nvPicPr>
        <p:blipFill>
          <a:blip r:embed="rId2"/>
          <a:stretch>
            <a:fillRect/>
          </a:stretch>
        </p:blipFill>
        <p:spPr>
          <a:xfrm>
            <a:off x="7002647" y="217300"/>
            <a:ext cx="1908213" cy="993734"/>
          </a:xfrm>
          <a:prstGeom prst="rect">
            <a:avLst/>
          </a:prstGeom>
        </p:spPr>
      </p:pic>
      <p:sp>
        <p:nvSpPr>
          <p:cNvPr id="4" name="Título 2">
            <a:extLst>
              <a:ext uri="{FF2B5EF4-FFF2-40B4-BE49-F238E27FC236}">
                <a16:creationId xmlns:a16="http://schemas.microsoft.com/office/drawing/2014/main" id="{06D5BF9E-21AC-D4FD-2C0E-E87961C11EAB}"/>
              </a:ext>
            </a:extLst>
          </p:cNvPr>
          <p:cNvSpPr>
            <a:spLocks noGrp="1"/>
          </p:cNvSpPr>
          <p:nvPr>
            <p:ph type="title"/>
          </p:nvPr>
        </p:nvSpPr>
        <p:spPr>
          <a:xfrm>
            <a:off x="0" y="282954"/>
            <a:ext cx="3170903" cy="623766"/>
          </a:xfrm>
        </p:spPr>
        <p:txBody>
          <a:bodyPr/>
          <a:lstStyle/>
          <a:p>
            <a:pPr algn="ctr"/>
            <a:r>
              <a:rPr lang="es-CO" sz="2000" dirty="0"/>
              <a:t>Requisitos</a:t>
            </a:r>
          </a:p>
        </p:txBody>
      </p:sp>
      <p:sp>
        <p:nvSpPr>
          <p:cNvPr id="5" name="Rectángulo: esquinas superiores, una redondeada y la otra cortada 4">
            <a:extLst>
              <a:ext uri="{FF2B5EF4-FFF2-40B4-BE49-F238E27FC236}">
                <a16:creationId xmlns:a16="http://schemas.microsoft.com/office/drawing/2014/main" id="{8D0D3ECD-C932-F6B1-3262-FD3E8D278F43}"/>
              </a:ext>
            </a:extLst>
          </p:cNvPr>
          <p:cNvSpPr/>
          <p:nvPr/>
        </p:nvSpPr>
        <p:spPr>
          <a:xfrm>
            <a:off x="575187" y="779821"/>
            <a:ext cx="2086897" cy="1100598"/>
          </a:xfrm>
          <a:prstGeom prst="snip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5"/>
                </a:solidFill>
                <a:latin typeface="Roboto Slab" pitchFamily="2" charset="0"/>
                <a:ea typeface="Roboto Slab" pitchFamily="2" charset="0"/>
                <a:cs typeface="Roboto Slab" pitchFamily="2" charset="0"/>
              </a:rPr>
              <a:t>Ser extensionista o estar interesado en la extensión agropecuaria</a:t>
            </a:r>
            <a:endParaRPr lang="es-CO" b="1" dirty="0">
              <a:solidFill>
                <a:schemeClr val="accent5"/>
              </a:solidFill>
              <a:latin typeface="Roboto Slab" pitchFamily="2" charset="0"/>
              <a:ea typeface="Roboto Slab" pitchFamily="2" charset="0"/>
              <a:cs typeface="Roboto Slab" pitchFamily="2" charset="0"/>
            </a:endParaRPr>
          </a:p>
        </p:txBody>
      </p:sp>
      <p:pic>
        <p:nvPicPr>
          <p:cNvPr id="6" name="Imagen 5">
            <a:extLst>
              <a:ext uri="{FF2B5EF4-FFF2-40B4-BE49-F238E27FC236}">
                <a16:creationId xmlns:a16="http://schemas.microsoft.com/office/drawing/2014/main" id="{F60AB066-6A8D-932A-55DD-70CA28A253AB}"/>
              </a:ext>
            </a:extLst>
          </p:cNvPr>
          <p:cNvPicPr>
            <a:picLocks noChangeAspect="1"/>
          </p:cNvPicPr>
          <p:nvPr/>
        </p:nvPicPr>
        <p:blipFill>
          <a:blip r:embed="rId3"/>
          <a:stretch>
            <a:fillRect/>
          </a:stretch>
        </p:blipFill>
        <p:spPr>
          <a:xfrm>
            <a:off x="991038" y="2104560"/>
            <a:ext cx="1188823" cy="1347333"/>
          </a:xfrm>
          <a:prstGeom prst="rect">
            <a:avLst/>
          </a:prstGeom>
        </p:spPr>
      </p:pic>
      <p:pic>
        <p:nvPicPr>
          <p:cNvPr id="7" name="Imagen 6">
            <a:extLst>
              <a:ext uri="{FF2B5EF4-FFF2-40B4-BE49-F238E27FC236}">
                <a16:creationId xmlns:a16="http://schemas.microsoft.com/office/drawing/2014/main" id="{6F335818-867D-2160-D1CB-C96749C9B1A1}"/>
              </a:ext>
            </a:extLst>
          </p:cNvPr>
          <p:cNvPicPr>
            <a:picLocks noChangeAspect="1"/>
          </p:cNvPicPr>
          <p:nvPr/>
        </p:nvPicPr>
        <p:blipFill>
          <a:blip r:embed="rId4"/>
          <a:stretch>
            <a:fillRect/>
          </a:stretch>
        </p:blipFill>
        <p:spPr>
          <a:xfrm>
            <a:off x="3581314" y="3960009"/>
            <a:ext cx="1981372" cy="768163"/>
          </a:xfrm>
          <a:prstGeom prst="rect">
            <a:avLst/>
          </a:prstGeom>
        </p:spPr>
      </p:pic>
      <p:sp>
        <p:nvSpPr>
          <p:cNvPr id="8" name="CuadroTexto 7">
            <a:extLst>
              <a:ext uri="{FF2B5EF4-FFF2-40B4-BE49-F238E27FC236}">
                <a16:creationId xmlns:a16="http://schemas.microsoft.com/office/drawing/2014/main" id="{60DE3E77-D20E-C3E5-1131-3F2EA73D1A20}"/>
              </a:ext>
            </a:extLst>
          </p:cNvPr>
          <p:cNvSpPr txBox="1"/>
          <p:nvPr/>
        </p:nvSpPr>
        <p:spPr>
          <a:xfrm>
            <a:off x="655429" y="3676034"/>
            <a:ext cx="1860043" cy="830997"/>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Jóvenes entre los 18 y 28 años de edad pueden acceder a este programa</a:t>
            </a:r>
          </a:p>
        </p:txBody>
      </p:sp>
      <p:sp>
        <p:nvSpPr>
          <p:cNvPr id="9" name="Título 33">
            <a:extLst>
              <a:ext uri="{FF2B5EF4-FFF2-40B4-BE49-F238E27FC236}">
                <a16:creationId xmlns:a16="http://schemas.microsoft.com/office/drawing/2014/main" id="{E89F36B4-FA9B-79FD-BAAB-0D257370FB3B}"/>
              </a:ext>
            </a:extLst>
          </p:cNvPr>
          <p:cNvSpPr txBox="1">
            <a:spLocks/>
          </p:cNvSpPr>
          <p:nvPr/>
        </p:nvSpPr>
        <p:spPr>
          <a:xfrm>
            <a:off x="3042997" y="867048"/>
            <a:ext cx="3170903" cy="45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tx1"/>
                </a:solidFill>
              </a:rPr>
              <a:t>Procedimientos para acceder a la oferta</a:t>
            </a:r>
          </a:p>
        </p:txBody>
      </p:sp>
      <p:sp>
        <p:nvSpPr>
          <p:cNvPr id="10" name="Rectángulo: esquinas superiores redondeadas 9">
            <a:extLst>
              <a:ext uri="{FF2B5EF4-FFF2-40B4-BE49-F238E27FC236}">
                <a16:creationId xmlns:a16="http://schemas.microsoft.com/office/drawing/2014/main" id="{5F35159A-A86C-0FB2-2CBE-F929762583D9}"/>
              </a:ext>
            </a:extLst>
          </p:cNvPr>
          <p:cNvSpPr/>
          <p:nvPr/>
        </p:nvSpPr>
        <p:spPr>
          <a:xfrm>
            <a:off x="3042997" y="1751279"/>
            <a:ext cx="3170903" cy="1924755"/>
          </a:xfrm>
          <a:prstGeom prst="round2Same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accent5"/>
                </a:solidFill>
                <a:latin typeface="Roboto Slab" pitchFamily="2" charset="0"/>
                <a:ea typeface="Roboto Slab" pitchFamily="2" charset="0"/>
                <a:cs typeface="Roboto Slab" pitchFamily="2" charset="0"/>
              </a:rPr>
              <a:t>En un buscador, consultar la URL </a:t>
            </a:r>
            <a:r>
              <a:rPr lang="es-ES" sz="1200" b="1" dirty="0">
                <a:solidFill>
                  <a:srgbClr val="0000CC"/>
                </a:solidFill>
                <a:latin typeface="Roboto Slab" pitchFamily="2" charset="0"/>
                <a:ea typeface="Roboto Slab" pitchFamily="2" charset="0"/>
                <a:cs typeface="Roboto Slab" pitchFamily="2" charset="0"/>
              </a:rPr>
              <a:t>www.linkata.co</a:t>
            </a:r>
            <a:r>
              <a:rPr lang="es-ES" sz="1200" b="1" dirty="0">
                <a:solidFill>
                  <a:schemeClr val="accent5"/>
                </a:solidFill>
                <a:latin typeface="Roboto Slab" pitchFamily="2" charset="0"/>
                <a:ea typeface="Roboto Slab" pitchFamily="2" charset="0"/>
                <a:cs typeface="Roboto Slab" pitchFamily="2" charset="0"/>
              </a:rPr>
              <a:t>, la cual direccionará al sitio web. Allí, podrá conocer información sobre la comunidad, noticias, así como los eventos y webinars que se desarrollarán o se han desarrollado y las grabaciones de las capacitaciones, las cuales podrá reproducir en diferido</a:t>
            </a:r>
            <a:r>
              <a:rPr lang="es-ES" dirty="0">
                <a:solidFill>
                  <a:schemeClr val="accent5"/>
                </a:solidFill>
              </a:rPr>
              <a:t>.</a:t>
            </a:r>
            <a:endParaRPr lang="es-CO" dirty="0">
              <a:solidFill>
                <a:schemeClr val="accent5"/>
              </a:solidFill>
            </a:endParaRPr>
          </a:p>
        </p:txBody>
      </p:sp>
      <p:pic>
        <p:nvPicPr>
          <p:cNvPr id="12" name="Imagen 11">
            <a:extLst>
              <a:ext uri="{FF2B5EF4-FFF2-40B4-BE49-F238E27FC236}">
                <a16:creationId xmlns:a16="http://schemas.microsoft.com/office/drawing/2014/main" id="{204BF0AC-A727-CD32-4F2E-5CA2BD040724}"/>
              </a:ext>
            </a:extLst>
          </p:cNvPr>
          <p:cNvPicPr>
            <a:picLocks noChangeAspect="1"/>
          </p:cNvPicPr>
          <p:nvPr/>
        </p:nvPicPr>
        <p:blipFill>
          <a:blip r:embed="rId5"/>
          <a:stretch>
            <a:fillRect/>
          </a:stretch>
        </p:blipFill>
        <p:spPr>
          <a:xfrm>
            <a:off x="7898285" y="3791571"/>
            <a:ext cx="1518036" cy="1542422"/>
          </a:xfrm>
          <a:prstGeom prst="rect">
            <a:avLst/>
          </a:prstGeom>
        </p:spPr>
      </p:pic>
      <p:pic>
        <p:nvPicPr>
          <p:cNvPr id="13" name="Imagen 12">
            <a:extLst>
              <a:ext uri="{FF2B5EF4-FFF2-40B4-BE49-F238E27FC236}">
                <a16:creationId xmlns:a16="http://schemas.microsoft.com/office/drawing/2014/main" id="{5E176D0B-084D-9412-9E6C-55A9672C4A37}"/>
              </a:ext>
            </a:extLst>
          </p:cNvPr>
          <p:cNvPicPr>
            <a:picLocks noChangeAspect="1"/>
          </p:cNvPicPr>
          <p:nvPr/>
        </p:nvPicPr>
        <p:blipFill>
          <a:blip r:embed="rId6"/>
          <a:stretch>
            <a:fillRect/>
          </a:stretch>
        </p:blipFill>
        <p:spPr>
          <a:xfrm>
            <a:off x="6404321" y="4213015"/>
            <a:ext cx="652329" cy="1030313"/>
          </a:xfrm>
          <a:prstGeom prst="rect">
            <a:avLst/>
          </a:prstGeom>
        </p:spPr>
      </p:pic>
      <p:pic>
        <p:nvPicPr>
          <p:cNvPr id="14" name="Imagen 13">
            <a:extLst>
              <a:ext uri="{FF2B5EF4-FFF2-40B4-BE49-F238E27FC236}">
                <a16:creationId xmlns:a16="http://schemas.microsoft.com/office/drawing/2014/main" id="{913D277C-35F3-290A-D691-CAB5E878F41A}"/>
              </a:ext>
            </a:extLst>
          </p:cNvPr>
          <p:cNvPicPr>
            <a:picLocks noChangeAspect="1"/>
          </p:cNvPicPr>
          <p:nvPr/>
        </p:nvPicPr>
        <p:blipFill>
          <a:blip r:embed="rId6"/>
          <a:stretch>
            <a:fillRect/>
          </a:stretch>
        </p:blipFill>
        <p:spPr>
          <a:xfrm>
            <a:off x="2662084" y="4276452"/>
            <a:ext cx="652329" cy="1030313"/>
          </a:xfrm>
          <a:prstGeom prst="rect">
            <a:avLst/>
          </a:prstGeom>
        </p:spPr>
      </p:pic>
      <p:pic>
        <p:nvPicPr>
          <p:cNvPr id="15" name="Imagen 14">
            <a:extLst>
              <a:ext uri="{FF2B5EF4-FFF2-40B4-BE49-F238E27FC236}">
                <a16:creationId xmlns:a16="http://schemas.microsoft.com/office/drawing/2014/main" id="{5ADAB306-8912-1531-74FC-D1C8DA8013A1}"/>
              </a:ext>
            </a:extLst>
          </p:cNvPr>
          <p:cNvPicPr>
            <a:picLocks noChangeAspect="1"/>
          </p:cNvPicPr>
          <p:nvPr/>
        </p:nvPicPr>
        <p:blipFill>
          <a:blip r:embed="rId7"/>
          <a:stretch>
            <a:fillRect/>
          </a:stretch>
        </p:blipFill>
        <p:spPr>
          <a:xfrm>
            <a:off x="6297564" y="-153529"/>
            <a:ext cx="2846436" cy="4429981"/>
          </a:xfrm>
          <a:prstGeom prst="rect">
            <a:avLst/>
          </a:prstGeom>
        </p:spPr>
      </p:pic>
    </p:spTree>
    <p:extLst>
      <p:ext uri="{BB962C8B-B14F-4D97-AF65-F5344CB8AC3E}">
        <p14:creationId xmlns:p14="http://schemas.microsoft.com/office/powerpoint/2010/main" val="35119836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B48765-2C74-D77A-A21A-11D2927D6BA1}"/>
              </a:ext>
            </a:extLst>
          </p:cNvPr>
          <p:cNvPicPr>
            <a:picLocks noChangeAspect="1"/>
          </p:cNvPicPr>
          <p:nvPr/>
        </p:nvPicPr>
        <p:blipFill>
          <a:blip r:embed="rId3"/>
          <a:stretch>
            <a:fillRect/>
          </a:stretch>
        </p:blipFill>
        <p:spPr>
          <a:xfrm>
            <a:off x="138535" y="1202703"/>
            <a:ext cx="2508314" cy="3608247"/>
          </a:xfrm>
          <a:prstGeom prst="rect">
            <a:avLst/>
          </a:prstGeom>
        </p:spPr>
      </p:pic>
      <p:pic>
        <p:nvPicPr>
          <p:cNvPr id="4" name="Imagen 3">
            <a:extLst>
              <a:ext uri="{FF2B5EF4-FFF2-40B4-BE49-F238E27FC236}">
                <a16:creationId xmlns:a16="http://schemas.microsoft.com/office/drawing/2014/main" id="{F7F2E054-83E6-C803-1DB9-135510D36E1A}"/>
              </a:ext>
            </a:extLst>
          </p:cNvPr>
          <p:cNvPicPr>
            <a:picLocks noChangeAspect="1"/>
          </p:cNvPicPr>
          <p:nvPr/>
        </p:nvPicPr>
        <p:blipFill>
          <a:blip r:embed="rId4"/>
          <a:stretch>
            <a:fillRect/>
          </a:stretch>
        </p:blipFill>
        <p:spPr>
          <a:xfrm>
            <a:off x="6748732" y="2761624"/>
            <a:ext cx="2292029" cy="1196991"/>
          </a:xfrm>
          <a:prstGeom prst="rect">
            <a:avLst/>
          </a:prstGeom>
        </p:spPr>
      </p:pic>
      <p:sp>
        <p:nvSpPr>
          <p:cNvPr id="5" name="Título 2">
            <a:extLst>
              <a:ext uri="{FF2B5EF4-FFF2-40B4-BE49-F238E27FC236}">
                <a16:creationId xmlns:a16="http://schemas.microsoft.com/office/drawing/2014/main" id="{BDF52900-617A-1E5D-3F7D-E0E52CCD4E00}"/>
              </a:ext>
            </a:extLst>
          </p:cNvPr>
          <p:cNvSpPr>
            <a:spLocks noGrp="1"/>
          </p:cNvSpPr>
          <p:nvPr>
            <p:ph type="title"/>
          </p:nvPr>
        </p:nvSpPr>
        <p:spPr>
          <a:xfrm>
            <a:off x="3397451" y="726638"/>
            <a:ext cx="2927555" cy="637120"/>
          </a:xfrm>
        </p:spPr>
        <p:txBody>
          <a:bodyPr/>
          <a:lstStyle/>
          <a:p>
            <a:pPr algn="just"/>
            <a:r>
              <a:rPr lang="es-CO" sz="2400" dirty="0">
                <a:solidFill>
                  <a:schemeClr val="tx1"/>
                </a:solidFill>
              </a:rPr>
              <a:t>Jóvenes Rurales</a:t>
            </a:r>
          </a:p>
        </p:txBody>
      </p:sp>
      <p:sp>
        <p:nvSpPr>
          <p:cNvPr id="7" name="CuadroTexto 6">
            <a:extLst>
              <a:ext uri="{FF2B5EF4-FFF2-40B4-BE49-F238E27FC236}">
                <a16:creationId xmlns:a16="http://schemas.microsoft.com/office/drawing/2014/main" id="{FAB9A686-06C2-A9D2-8BD5-BF84625A8025}"/>
              </a:ext>
            </a:extLst>
          </p:cNvPr>
          <p:cNvSpPr txBox="1"/>
          <p:nvPr/>
        </p:nvSpPr>
        <p:spPr>
          <a:xfrm>
            <a:off x="2853669" y="2367258"/>
            <a:ext cx="3688243" cy="1938992"/>
          </a:xfrm>
          <a:prstGeom prst="rect">
            <a:avLst/>
          </a:prstGeom>
          <a:noFill/>
        </p:spPr>
        <p:txBody>
          <a:bodyPr wrap="square" rtlCol="0">
            <a:spAutoFit/>
          </a:bodyPr>
          <a:lstStyle/>
          <a:p>
            <a:pPr algn="just"/>
            <a:r>
              <a:rPr lang="es-ES" sz="1200" b="1" dirty="0">
                <a:solidFill>
                  <a:schemeClr val="accent5"/>
                </a:solidFill>
                <a:latin typeface="Roboto Slab" pitchFamily="2" charset="0"/>
                <a:ea typeface="Roboto Slab" pitchFamily="2" charset="0"/>
                <a:cs typeface="Roboto Slab" pitchFamily="2" charset="0"/>
              </a:rPr>
              <a:t>Iniciativa del Ministerio de Agricultura y Desarrollo Rural ejecutada por AGROSAVIA, que busca “apoyar la generación de oportunidades a jóvenes rurales para su integración generacional en el campo”, a partir de estrategias de fortalecimiento de ambientes de formación y vinculación de tecnologías acordes a las necesidades locales, mediante espacios de articulación en instituciones educativas rurales en el territorio nacional.</a:t>
            </a:r>
            <a:endParaRPr lang="es-CO" sz="1200" b="1" dirty="0">
              <a:solidFill>
                <a:schemeClr val="accent5"/>
              </a:solidFill>
              <a:latin typeface="Roboto Slab" pitchFamily="2" charset="0"/>
              <a:ea typeface="Roboto Slab" pitchFamily="2" charset="0"/>
              <a:cs typeface="Roboto Slab" pitchFamily="2" charset="0"/>
            </a:endParaRPr>
          </a:p>
        </p:txBody>
      </p:sp>
      <p:sp>
        <p:nvSpPr>
          <p:cNvPr id="8" name="CuadroTexto 7">
            <a:extLst>
              <a:ext uri="{FF2B5EF4-FFF2-40B4-BE49-F238E27FC236}">
                <a16:creationId xmlns:a16="http://schemas.microsoft.com/office/drawing/2014/main" id="{A1B96189-14A7-CC7E-3FEF-905A5407CF5A}"/>
              </a:ext>
            </a:extLst>
          </p:cNvPr>
          <p:cNvSpPr txBox="1"/>
          <p:nvPr/>
        </p:nvSpPr>
        <p:spPr>
          <a:xfrm>
            <a:off x="2976222" y="1581944"/>
            <a:ext cx="3443137" cy="400110"/>
          </a:xfrm>
          <a:prstGeom prst="rect">
            <a:avLst/>
          </a:prstGeom>
          <a:noFill/>
        </p:spPr>
        <p:txBody>
          <a:bodyPr wrap="square">
            <a:spAutoFit/>
          </a:bodyPr>
          <a:lstStyle/>
          <a:p>
            <a:pPr marL="0" indent="0" algn="ctr">
              <a:buFont typeface="Roboto"/>
              <a:buNone/>
            </a:pPr>
            <a:r>
              <a:rPr lang="es-ES" sz="2000" b="1" dirty="0">
                <a:solidFill>
                  <a:schemeClr val="tx1"/>
                </a:solidFill>
                <a:latin typeface="Roboto Slab" pitchFamily="2" charset="0"/>
                <a:ea typeface="Roboto Slab" pitchFamily="2" charset="0"/>
                <a:cs typeface="Roboto Slab" pitchFamily="2" charset="0"/>
              </a:rPr>
              <a:t>Objetivo del Programa</a:t>
            </a:r>
          </a:p>
        </p:txBody>
      </p:sp>
      <p:pic>
        <p:nvPicPr>
          <p:cNvPr id="9" name="Imagen 8">
            <a:extLst>
              <a:ext uri="{FF2B5EF4-FFF2-40B4-BE49-F238E27FC236}">
                <a16:creationId xmlns:a16="http://schemas.microsoft.com/office/drawing/2014/main" id="{560C10A6-8F47-10F5-9D7C-E8FC5BC8A2AC}"/>
              </a:ext>
            </a:extLst>
          </p:cNvPr>
          <p:cNvPicPr>
            <a:picLocks noChangeAspect="1"/>
          </p:cNvPicPr>
          <p:nvPr/>
        </p:nvPicPr>
        <p:blipFill>
          <a:blip r:embed="rId5"/>
          <a:stretch>
            <a:fillRect/>
          </a:stretch>
        </p:blipFill>
        <p:spPr>
          <a:xfrm>
            <a:off x="6516325" y="903810"/>
            <a:ext cx="2627675" cy="1478067"/>
          </a:xfrm>
          <a:prstGeom prst="rect">
            <a:avLst/>
          </a:prstGeom>
        </p:spPr>
      </p:pic>
    </p:spTree>
    <p:extLst>
      <p:ext uri="{BB962C8B-B14F-4D97-AF65-F5344CB8AC3E}">
        <p14:creationId xmlns:p14="http://schemas.microsoft.com/office/powerpoint/2010/main" val="11027526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4C89833-A466-3C22-CB59-32EF6DFD085E}"/>
              </a:ext>
            </a:extLst>
          </p:cNvPr>
          <p:cNvPicPr>
            <a:picLocks noChangeAspect="1"/>
          </p:cNvPicPr>
          <p:nvPr/>
        </p:nvPicPr>
        <p:blipFill>
          <a:blip r:embed="rId2"/>
          <a:stretch>
            <a:fillRect/>
          </a:stretch>
        </p:blipFill>
        <p:spPr>
          <a:xfrm>
            <a:off x="7113315" y="1369288"/>
            <a:ext cx="1908213" cy="993734"/>
          </a:xfrm>
          <a:prstGeom prst="rect">
            <a:avLst/>
          </a:prstGeom>
        </p:spPr>
      </p:pic>
      <p:sp>
        <p:nvSpPr>
          <p:cNvPr id="7" name="Título 33">
            <a:extLst>
              <a:ext uri="{FF2B5EF4-FFF2-40B4-BE49-F238E27FC236}">
                <a16:creationId xmlns:a16="http://schemas.microsoft.com/office/drawing/2014/main" id="{F49BD944-64AA-7F63-30EA-ABEDAC088236}"/>
              </a:ext>
            </a:extLst>
          </p:cNvPr>
          <p:cNvSpPr txBox="1">
            <a:spLocks/>
          </p:cNvSpPr>
          <p:nvPr/>
        </p:nvSpPr>
        <p:spPr>
          <a:xfrm>
            <a:off x="0" y="616326"/>
            <a:ext cx="3170903" cy="45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accent5"/>
                </a:solidFill>
              </a:rPr>
              <a:t>Procedimientos para acceder a la oferta</a:t>
            </a:r>
          </a:p>
        </p:txBody>
      </p:sp>
      <p:sp>
        <p:nvSpPr>
          <p:cNvPr id="8" name="Rectángulo: esquinas superiores redondeadas 7">
            <a:extLst>
              <a:ext uri="{FF2B5EF4-FFF2-40B4-BE49-F238E27FC236}">
                <a16:creationId xmlns:a16="http://schemas.microsoft.com/office/drawing/2014/main" id="{683D493A-CB6A-C9AA-43D6-D5BD45C3F888}"/>
              </a:ext>
            </a:extLst>
          </p:cNvPr>
          <p:cNvSpPr/>
          <p:nvPr/>
        </p:nvSpPr>
        <p:spPr>
          <a:xfrm>
            <a:off x="144939" y="1464903"/>
            <a:ext cx="2819487" cy="1041696"/>
          </a:xfrm>
          <a:prstGeom prst="round2Same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Roboto Slab" pitchFamily="2" charset="0"/>
                <a:ea typeface="Roboto Slab" pitchFamily="2" charset="0"/>
                <a:cs typeface="Roboto Slab" pitchFamily="2" charset="0"/>
              </a:rPr>
              <a:t>En la versión 2024-2025 del programa, se buscará intervenir 50 Instituciones Educativas Rurales, priorizadas con el MADR.</a:t>
            </a:r>
            <a:endParaRPr lang="es-CO" sz="1200" b="1" dirty="0">
              <a:solidFill>
                <a:schemeClr val="tx1"/>
              </a:solidFill>
              <a:latin typeface="Roboto Slab" pitchFamily="2" charset="0"/>
              <a:ea typeface="Roboto Slab" pitchFamily="2" charset="0"/>
              <a:cs typeface="Roboto Slab" pitchFamily="2" charset="0"/>
            </a:endParaRPr>
          </a:p>
        </p:txBody>
      </p:sp>
      <p:pic>
        <p:nvPicPr>
          <p:cNvPr id="9" name="Imagen 8">
            <a:extLst>
              <a:ext uri="{FF2B5EF4-FFF2-40B4-BE49-F238E27FC236}">
                <a16:creationId xmlns:a16="http://schemas.microsoft.com/office/drawing/2014/main" id="{8BA93E4B-9039-74BA-3124-A86AB01B8868}"/>
              </a:ext>
            </a:extLst>
          </p:cNvPr>
          <p:cNvPicPr>
            <a:picLocks noChangeAspect="1"/>
          </p:cNvPicPr>
          <p:nvPr/>
        </p:nvPicPr>
        <p:blipFill>
          <a:blip r:embed="rId3"/>
          <a:stretch>
            <a:fillRect/>
          </a:stretch>
        </p:blipFill>
        <p:spPr>
          <a:xfrm>
            <a:off x="2851031" y="1057405"/>
            <a:ext cx="4262284" cy="3437141"/>
          </a:xfrm>
          <a:prstGeom prst="rect">
            <a:avLst/>
          </a:prstGeom>
        </p:spPr>
      </p:pic>
      <p:pic>
        <p:nvPicPr>
          <p:cNvPr id="10" name="Imagen 9">
            <a:extLst>
              <a:ext uri="{FF2B5EF4-FFF2-40B4-BE49-F238E27FC236}">
                <a16:creationId xmlns:a16="http://schemas.microsoft.com/office/drawing/2014/main" id="{3F533805-079B-7C91-C037-88EEB3DD9260}"/>
              </a:ext>
            </a:extLst>
          </p:cNvPr>
          <p:cNvPicPr>
            <a:picLocks noChangeAspect="1"/>
          </p:cNvPicPr>
          <p:nvPr/>
        </p:nvPicPr>
        <p:blipFill>
          <a:blip r:embed="rId4"/>
          <a:stretch>
            <a:fillRect/>
          </a:stretch>
        </p:blipFill>
        <p:spPr>
          <a:xfrm>
            <a:off x="7381080" y="2506599"/>
            <a:ext cx="1280271" cy="1438781"/>
          </a:xfrm>
          <a:prstGeom prst="rect">
            <a:avLst/>
          </a:prstGeom>
        </p:spPr>
      </p:pic>
      <p:sp>
        <p:nvSpPr>
          <p:cNvPr id="11" name="CuadroTexto 10">
            <a:extLst>
              <a:ext uri="{FF2B5EF4-FFF2-40B4-BE49-F238E27FC236}">
                <a16:creationId xmlns:a16="http://schemas.microsoft.com/office/drawing/2014/main" id="{C231A841-70A6-A5AC-16B1-CBC6967206DC}"/>
              </a:ext>
            </a:extLst>
          </p:cNvPr>
          <p:cNvSpPr txBox="1"/>
          <p:nvPr/>
        </p:nvSpPr>
        <p:spPr>
          <a:xfrm>
            <a:off x="7058191" y="4117326"/>
            <a:ext cx="1860043" cy="830997"/>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Jóvenes entre los 14 y 17 años de edad pueden acceder a este programa. </a:t>
            </a:r>
          </a:p>
        </p:txBody>
      </p:sp>
      <p:sp>
        <p:nvSpPr>
          <p:cNvPr id="12" name="Título 2">
            <a:extLst>
              <a:ext uri="{FF2B5EF4-FFF2-40B4-BE49-F238E27FC236}">
                <a16:creationId xmlns:a16="http://schemas.microsoft.com/office/drawing/2014/main" id="{AF95A60E-49D1-C676-0962-404296F642C0}"/>
              </a:ext>
            </a:extLst>
          </p:cNvPr>
          <p:cNvSpPr>
            <a:spLocks noGrp="1"/>
          </p:cNvSpPr>
          <p:nvPr>
            <p:ph type="title"/>
          </p:nvPr>
        </p:nvSpPr>
        <p:spPr>
          <a:xfrm>
            <a:off x="-50931" y="2775976"/>
            <a:ext cx="3170903" cy="623766"/>
          </a:xfrm>
        </p:spPr>
        <p:txBody>
          <a:bodyPr/>
          <a:lstStyle/>
          <a:p>
            <a:pPr algn="ctr"/>
            <a:r>
              <a:rPr lang="es-CO" sz="2000" dirty="0"/>
              <a:t>Requisitos</a:t>
            </a:r>
          </a:p>
        </p:txBody>
      </p:sp>
      <p:sp>
        <p:nvSpPr>
          <p:cNvPr id="13" name="Rectángulo: esquinas superiores, una redondeada y la otra cortada 12">
            <a:extLst>
              <a:ext uri="{FF2B5EF4-FFF2-40B4-BE49-F238E27FC236}">
                <a16:creationId xmlns:a16="http://schemas.microsoft.com/office/drawing/2014/main" id="{4C9EE207-4CF0-4D30-C9ED-812B2389A52C}"/>
              </a:ext>
            </a:extLst>
          </p:cNvPr>
          <p:cNvSpPr/>
          <p:nvPr/>
        </p:nvSpPr>
        <p:spPr>
          <a:xfrm>
            <a:off x="297459" y="3399981"/>
            <a:ext cx="2391936" cy="1284919"/>
          </a:xfrm>
          <a:prstGeom prst="snip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accent5"/>
                </a:solidFill>
                <a:latin typeface="Roboto Slab" pitchFamily="2" charset="0"/>
                <a:ea typeface="Roboto Slab" pitchFamily="2" charset="0"/>
                <a:cs typeface="Roboto Slab" pitchFamily="2" charset="0"/>
              </a:rPr>
              <a:t>Dirigido a jóvenes de 9, 10 y 11 grado y docentes de las áreas agropecuarias de las  instituciones educativas rurales y organizaciones sociales </a:t>
            </a:r>
            <a:endParaRPr lang="es-CO" sz="1200" b="1" dirty="0">
              <a:solidFill>
                <a:schemeClr val="accent5"/>
              </a:solidFill>
              <a:latin typeface="Roboto Slab" pitchFamily="2" charset="0"/>
              <a:ea typeface="Roboto Slab" pitchFamily="2" charset="0"/>
              <a:cs typeface="Roboto Slab" pitchFamily="2" charset="0"/>
            </a:endParaRPr>
          </a:p>
        </p:txBody>
      </p:sp>
      <p:pic>
        <p:nvPicPr>
          <p:cNvPr id="14" name="Imagen 13">
            <a:extLst>
              <a:ext uri="{FF2B5EF4-FFF2-40B4-BE49-F238E27FC236}">
                <a16:creationId xmlns:a16="http://schemas.microsoft.com/office/drawing/2014/main" id="{E4EBA770-3A78-2B4F-DCE6-9F8462FC39A6}"/>
              </a:ext>
            </a:extLst>
          </p:cNvPr>
          <p:cNvPicPr>
            <a:picLocks noChangeAspect="1"/>
          </p:cNvPicPr>
          <p:nvPr/>
        </p:nvPicPr>
        <p:blipFill>
          <a:blip r:embed="rId5"/>
          <a:stretch>
            <a:fillRect/>
          </a:stretch>
        </p:blipFill>
        <p:spPr>
          <a:xfrm>
            <a:off x="7137401" y="91975"/>
            <a:ext cx="1860043" cy="1048701"/>
          </a:xfrm>
          <a:prstGeom prst="rect">
            <a:avLst/>
          </a:prstGeom>
        </p:spPr>
      </p:pic>
    </p:spTree>
    <p:extLst>
      <p:ext uri="{BB962C8B-B14F-4D97-AF65-F5344CB8AC3E}">
        <p14:creationId xmlns:p14="http://schemas.microsoft.com/office/powerpoint/2010/main" val="2834006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73297" y="3071305"/>
            <a:ext cx="4210192" cy="830997"/>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 </a:t>
            </a:r>
            <a:r>
              <a:rPr lang="es-ES" sz="1200" dirty="0">
                <a:solidFill>
                  <a:schemeClr val="accent5"/>
                </a:solidFill>
                <a:latin typeface="Roboto "/>
                <a:ea typeface="Roboto Slab" pitchFamily="2" charset="0"/>
                <a:cs typeface="Roboto Slab" pitchFamily="2" charset="0"/>
              </a:rPr>
              <a:t>Puede visitar cualquier Centros de Investigación a nivel nacional. Directorio de Centros de investigación </a:t>
            </a:r>
            <a:r>
              <a:rPr lang="es-ES" sz="1200" b="1" dirty="0">
                <a:solidFill>
                  <a:srgbClr val="0000CC"/>
                </a:solidFill>
                <a:latin typeface="Roboto "/>
                <a:ea typeface="Roboto Slab" pitchFamily="2" charset="0"/>
                <a:cs typeface="Roboto Slab" pitchFamily="2" charset="0"/>
                <a:hlinkClick r:id="rId2">
                  <a:extLst>
                    <a:ext uri="{A12FA001-AC4F-418D-AE19-62706E023703}">
                      <ahyp:hlinkClr xmlns:ahyp="http://schemas.microsoft.com/office/drawing/2018/hyperlinkcolor" val="tx"/>
                    </a:ext>
                  </a:extLst>
                </a:hlinkClick>
              </a:rPr>
              <a:t>https://www.agrosavia.co/nosotros/sedes</a:t>
            </a:r>
            <a:r>
              <a:rPr lang="es-ES" sz="1200" b="1" dirty="0">
                <a:solidFill>
                  <a:srgbClr val="0000CC"/>
                </a:solidFill>
                <a:latin typeface="Roboto "/>
                <a:ea typeface="Roboto Slab" pitchFamily="2" charset="0"/>
                <a:cs typeface="Roboto Slab" pitchFamily="2" charset="0"/>
              </a:rPr>
              <a:t> </a:t>
            </a:r>
            <a:r>
              <a:rPr lang="es-ES" sz="1200" dirty="0">
                <a:solidFill>
                  <a:schemeClr val="accent5"/>
                </a:solidFill>
                <a:latin typeface="Roboto "/>
                <a:ea typeface="Roboto Slab" pitchFamily="2" charset="0"/>
                <a:cs typeface="Roboto Slab" pitchFamily="2" charset="0"/>
              </a:rPr>
              <a:t>Horario de atención de lunes a viernes, 8:00am - 4:30pm </a:t>
            </a:r>
            <a:endParaRPr lang="es-ES" sz="1200" dirty="0">
              <a:solidFill>
                <a:srgbClr val="0000CC"/>
              </a:solidFill>
              <a:latin typeface="Roboto "/>
              <a:ea typeface="Roboto Slab" pitchFamily="2" charset="0"/>
              <a:cs typeface="Roboto Slab" pitchFamily="2" charset="0"/>
            </a:endParaRP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61" y="1512647"/>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oogle Shape;9257;p64">
            <a:extLst>
              <a:ext uri="{FF2B5EF4-FFF2-40B4-BE49-F238E27FC236}">
                <a16:creationId xmlns:a16="http://schemas.microsoft.com/office/drawing/2014/main" id="{AD9F29A5-5444-363F-787C-B4A3816468C7}"/>
              </a:ext>
            </a:extLst>
          </p:cNvPr>
          <p:cNvGrpSpPr/>
          <p:nvPr/>
        </p:nvGrpSpPr>
        <p:grpSpPr>
          <a:xfrm>
            <a:off x="358892" y="2364988"/>
            <a:ext cx="387539" cy="386888"/>
            <a:chOff x="2408992" y="1722875"/>
            <a:chExt cx="397761" cy="397093"/>
          </a:xfrm>
        </p:grpSpPr>
        <p:sp>
          <p:nvSpPr>
            <p:cNvPr id="2087" name="Google Shape;9258;p64">
              <a:extLst>
                <a:ext uri="{FF2B5EF4-FFF2-40B4-BE49-F238E27FC236}">
                  <a16:creationId xmlns:a16="http://schemas.microsoft.com/office/drawing/2014/main" id="{4A796C8F-D27A-8BC0-FF25-1810025B16FB}"/>
                </a:ext>
              </a:extLst>
            </p:cNvPr>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9259;p64">
              <a:extLst>
                <a:ext uri="{FF2B5EF4-FFF2-40B4-BE49-F238E27FC236}">
                  <a16:creationId xmlns:a16="http://schemas.microsoft.com/office/drawing/2014/main" id="{E9D55FFD-7D9C-8025-A1E4-F77A380D033E}"/>
                </a:ext>
              </a:extLst>
            </p:cNvPr>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015429"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 </a:t>
            </a:r>
            <a:r>
              <a:rPr lang="es-ES" sz="1200" b="1" dirty="0">
                <a:solidFill>
                  <a:srgbClr val="0000CC"/>
                </a:solidFill>
                <a:latin typeface="Roboto "/>
                <a:ea typeface="Roboto Slab" pitchFamily="2" charset="0"/>
                <a:cs typeface="Roboto Slab" pitchFamily="2" charset="0"/>
              </a:rPr>
              <a:t>atencionalcliente@agrosavia.co.</a:t>
            </a:r>
            <a:endParaRPr lang="es-CO" b="1" dirty="0">
              <a:solidFill>
                <a:srgbClr val="0000CC"/>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60380" y="1493972"/>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 la línea nacional en el número 0</a:t>
            </a:r>
            <a:r>
              <a:rPr lang="it-IT" sz="1200" dirty="0">
                <a:solidFill>
                  <a:schemeClr val="accent5"/>
                </a:solidFill>
                <a:latin typeface="Roboto "/>
                <a:ea typeface="Roboto Slab" pitchFamily="2" charset="0"/>
                <a:cs typeface="Roboto Slab" pitchFamily="2" charset="0"/>
              </a:rPr>
              <a:t>1 8000 121515 o al  PBX (1) 4227300.</a:t>
            </a:r>
            <a:endParaRPr lang="es-ES" sz="1200" dirty="0">
              <a:solidFill>
                <a:schemeClr val="accent5"/>
              </a:solidFill>
              <a:latin typeface="Roboto "/>
              <a:ea typeface="Roboto Slab" pitchFamily="2" charset="0"/>
              <a:cs typeface="Roboto Slab" pitchFamily="2" charset="0"/>
            </a:endParaRPr>
          </a:p>
        </p:txBody>
      </p:sp>
      <p:sp>
        <p:nvSpPr>
          <p:cNvPr id="2097" name="CuadroTexto 2096">
            <a:extLst>
              <a:ext uri="{FF2B5EF4-FFF2-40B4-BE49-F238E27FC236}">
                <a16:creationId xmlns:a16="http://schemas.microsoft.com/office/drawing/2014/main" id="{0122EE99-6144-79A5-456F-4310979F6256}"/>
              </a:ext>
            </a:extLst>
          </p:cNvPr>
          <p:cNvSpPr txBox="1"/>
          <p:nvPr/>
        </p:nvSpPr>
        <p:spPr>
          <a:xfrm>
            <a:off x="895502" y="2339108"/>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Virtual: </a:t>
            </a:r>
            <a:r>
              <a:rPr lang="es-ES" sz="1200" dirty="0">
                <a:solidFill>
                  <a:schemeClr val="accent5"/>
                </a:solidFill>
                <a:latin typeface="Roboto "/>
                <a:ea typeface="Roboto Slab" pitchFamily="2" charset="0"/>
                <a:cs typeface="Roboto Slab" pitchFamily="2" charset="0"/>
              </a:rPr>
              <a:t>Escribiendo en el formulario de atención al usuario </a:t>
            </a:r>
            <a:r>
              <a:rPr lang="es-ES" sz="1200" b="1" dirty="0">
                <a:solidFill>
                  <a:srgbClr val="0000CC"/>
                </a:solidFill>
                <a:latin typeface="Roboto "/>
                <a:ea typeface="Roboto Slab" pitchFamily="2" charset="0"/>
                <a:cs typeface="Roboto Slab" pitchFamily="2" charset="0"/>
                <a:hlinkClick r:id="rId4">
                  <a:extLst>
                    <a:ext uri="{A12FA001-AC4F-418D-AE19-62706E023703}">
                      <ahyp:hlinkClr xmlns:ahyp="http://schemas.microsoft.com/office/drawing/2018/hyperlinkcolor" val="tx"/>
                    </a:ext>
                  </a:extLst>
                </a:hlinkClick>
              </a:rPr>
              <a:t>https://www.agrosavia.co/atenci%C3%B3n-al-usuario</a:t>
            </a:r>
            <a:r>
              <a:rPr lang="es-ES" sz="1200" b="1" dirty="0">
                <a:solidFill>
                  <a:srgbClr val="0000CC"/>
                </a:solidFill>
                <a:latin typeface="Roboto "/>
                <a:ea typeface="Roboto Slab" pitchFamily="2" charset="0"/>
                <a:cs typeface="Roboto Slab" pitchFamily="2" charset="0"/>
              </a:rPr>
              <a:t> </a:t>
            </a:r>
            <a:endParaRPr lang="es-CO" b="1" dirty="0">
              <a:solidFill>
                <a:srgbClr val="0000CC"/>
              </a:solidFill>
            </a:endParaRPr>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55275" y="3176233"/>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 name="Google Shape;6174;p58">
            <a:extLst>
              <a:ext uri="{FF2B5EF4-FFF2-40B4-BE49-F238E27FC236}">
                <a16:creationId xmlns:a16="http://schemas.microsoft.com/office/drawing/2014/main" id="{0369EC76-6BD5-C3C6-4A71-58F89B4966E5}"/>
              </a:ext>
            </a:extLst>
          </p:cNvPr>
          <p:cNvGrpSpPr/>
          <p:nvPr/>
        </p:nvGrpSpPr>
        <p:grpSpPr>
          <a:xfrm>
            <a:off x="327426" y="4137723"/>
            <a:ext cx="352349" cy="338760"/>
            <a:chOff x="4447550" y="249750"/>
            <a:chExt cx="500425" cy="481125"/>
          </a:xfrm>
        </p:grpSpPr>
        <p:sp>
          <p:nvSpPr>
            <p:cNvPr id="6" name="Google Shape;6175;p58">
              <a:extLst>
                <a:ext uri="{FF2B5EF4-FFF2-40B4-BE49-F238E27FC236}">
                  <a16:creationId xmlns:a16="http://schemas.microsoft.com/office/drawing/2014/main" id="{775ADE3D-32A0-8422-BE85-9B1364C8ACC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7" name="Google Shape;6176;p58">
              <a:extLst>
                <a:ext uri="{FF2B5EF4-FFF2-40B4-BE49-F238E27FC236}">
                  <a16:creationId xmlns:a16="http://schemas.microsoft.com/office/drawing/2014/main" id="{AEEB9AEE-BC82-87EF-D55F-817C3F0501F1}"/>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8" name="CuadroTexto 7">
            <a:extLst>
              <a:ext uri="{FF2B5EF4-FFF2-40B4-BE49-F238E27FC236}">
                <a16:creationId xmlns:a16="http://schemas.microsoft.com/office/drawing/2014/main" id="{F78AD8B7-4737-43B5-C4C6-55C2BA8BB20B}"/>
              </a:ext>
            </a:extLst>
          </p:cNvPr>
          <p:cNvSpPr txBox="1"/>
          <p:nvPr/>
        </p:nvSpPr>
        <p:spPr>
          <a:xfrm>
            <a:off x="860380" y="4168706"/>
            <a:ext cx="3908323" cy="307777"/>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a:t>
            </a:r>
            <a:r>
              <a:rPr lang="es-CO" sz="1200" b="1" dirty="0">
                <a:solidFill>
                  <a:srgbClr val="0000CC"/>
                </a:solidFill>
                <a:latin typeface="Roboto Slab" pitchFamily="2" charset="0"/>
                <a:ea typeface="Roboto Slab" pitchFamily="2" charset="0"/>
                <a:cs typeface="Roboto Slab" pitchFamily="2" charset="0"/>
              </a:rPr>
              <a:t> https://www.agrosavia.co/</a:t>
            </a:r>
          </a:p>
        </p:txBody>
      </p:sp>
      <p:pic>
        <p:nvPicPr>
          <p:cNvPr id="2" name="Imagen 1">
            <a:extLst>
              <a:ext uri="{FF2B5EF4-FFF2-40B4-BE49-F238E27FC236}">
                <a16:creationId xmlns:a16="http://schemas.microsoft.com/office/drawing/2014/main" id="{9B69F5CB-F9AC-E8D4-6AE6-833471012FCF}"/>
              </a:ext>
            </a:extLst>
          </p:cNvPr>
          <p:cNvPicPr>
            <a:picLocks noChangeAspect="1"/>
          </p:cNvPicPr>
          <p:nvPr/>
        </p:nvPicPr>
        <p:blipFill>
          <a:blip r:embed="rId5"/>
          <a:stretch>
            <a:fillRect/>
          </a:stretch>
        </p:blipFill>
        <p:spPr>
          <a:xfrm>
            <a:off x="7067451" y="100306"/>
            <a:ext cx="1908213" cy="993734"/>
          </a:xfrm>
          <a:prstGeom prst="rect">
            <a:avLst/>
          </a:prstGeom>
        </p:spPr>
      </p:pic>
      <p:grpSp>
        <p:nvGrpSpPr>
          <p:cNvPr id="9" name="Google Shape;285;p25">
            <a:extLst>
              <a:ext uri="{FF2B5EF4-FFF2-40B4-BE49-F238E27FC236}">
                <a16:creationId xmlns:a16="http://schemas.microsoft.com/office/drawing/2014/main" id="{50F7C3E4-3F99-87A1-B3F7-19A8200EE3A1}"/>
              </a:ext>
            </a:extLst>
          </p:cNvPr>
          <p:cNvGrpSpPr/>
          <p:nvPr/>
        </p:nvGrpSpPr>
        <p:grpSpPr>
          <a:xfrm>
            <a:off x="5218162" y="1145331"/>
            <a:ext cx="3275158" cy="3348787"/>
            <a:chOff x="1733050" y="793650"/>
            <a:chExt cx="3073034" cy="3260279"/>
          </a:xfrm>
        </p:grpSpPr>
        <p:sp>
          <p:nvSpPr>
            <p:cNvPr id="10" name="Google Shape;286;p25">
              <a:extLst>
                <a:ext uri="{FF2B5EF4-FFF2-40B4-BE49-F238E27FC236}">
                  <a16:creationId xmlns:a16="http://schemas.microsoft.com/office/drawing/2014/main" id="{BD46513F-43C4-CEE3-5BFA-6596C1862531}"/>
                </a:ext>
              </a:extLst>
            </p:cNvPr>
            <p:cNvSpPr/>
            <p:nvPr/>
          </p:nvSpPr>
          <p:spPr>
            <a:xfrm>
              <a:off x="3504246" y="2050529"/>
              <a:ext cx="485195" cy="562111"/>
            </a:xfrm>
            <a:custGeom>
              <a:avLst/>
              <a:gdLst/>
              <a:ahLst/>
              <a:cxnLst/>
              <a:rect l="l" t="t" r="r" b="b"/>
              <a:pathLst>
                <a:path w="5835" h="6760" extrusionOk="0">
                  <a:moveTo>
                    <a:pt x="0" y="0"/>
                  </a:moveTo>
                  <a:lnTo>
                    <a:pt x="3424" y="6760"/>
                  </a:lnTo>
                  <a:lnTo>
                    <a:pt x="5834" y="4941"/>
                  </a:lnTo>
                  <a:cubicBezTo>
                    <a:pt x="4122" y="973"/>
                    <a:pt x="477" y="168"/>
                    <a:pt x="477" y="168"/>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87;p25">
              <a:extLst>
                <a:ext uri="{FF2B5EF4-FFF2-40B4-BE49-F238E27FC236}">
                  <a16:creationId xmlns:a16="http://schemas.microsoft.com/office/drawing/2014/main" id="{3EFC32AD-C97F-B778-1BA4-2CC44734FC13}"/>
                </a:ext>
              </a:extLst>
            </p:cNvPr>
            <p:cNvSpPr/>
            <p:nvPr/>
          </p:nvSpPr>
          <p:spPr>
            <a:xfrm>
              <a:off x="2813729" y="2050529"/>
              <a:ext cx="845162" cy="446612"/>
            </a:xfrm>
            <a:custGeom>
              <a:avLst/>
              <a:gdLst/>
              <a:ahLst/>
              <a:cxnLst/>
              <a:rect l="l" t="t" r="r" b="b"/>
              <a:pathLst>
                <a:path w="10164" h="5371" extrusionOk="0">
                  <a:moveTo>
                    <a:pt x="8304" y="0"/>
                  </a:moveTo>
                  <a:lnTo>
                    <a:pt x="1" y="295"/>
                  </a:lnTo>
                  <a:cubicBezTo>
                    <a:pt x="1" y="295"/>
                    <a:pt x="1498" y="2135"/>
                    <a:pt x="3149" y="5370"/>
                  </a:cubicBezTo>
                  <a:lnTo>
                    <a:pt x="10043" y="5189"/>
                  </a:lnTo>
                  <a:cubicBezTo>
                    <a:pt x="10043" y="5189"/>
                    <a:pt x="10164" y="3753"/>
                    <a:pt x="8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88;p25">
              <a:extLst>
                <a:ext uri="{FF2B5EF4-FFF2-40B4-BE49-F238E27FC236}">
                  <a16:creationId xmlns:a16="http://schemas.microsoft.com/office/drawing/2014/main" id="{F8EA2D91-B4F9-20E1-E664-3658C2C00297}"/>
                </a:ext>
              </a:extLst>
            </p:cNvPr>
            <p:cNvSpPr/>
            <p:nvPr/>
          </p:nvSpPr>
          <p:spPr>
            <a:xfrm>
              <a:off x="2967233" y="1722235"/>
              <a:ext cx="421001" cy="604103"/>
            </a:xfrm>
            <a:custGeom>
              <a:avLst/>
              <a:gdLst/>
              <a:ahLst/>
              <a:cxnLst/>
              <a:rect l="l" t="t" r="r" b="b"/>
              <a:pathLst>
                <a:path w="5063" h="7265" extrusionOk="0">
                  <a:moveTo>
                    <a:pt x="1" y="1"/>
                  </a:moveTo>
                  <a:lnTo>
                    <a:pt x="1" y="2565"/>
                  </a:lnTo>
                  <a:lnTo>
                    <a:pt x="4512" y="7264"/>
                  </a:lnTo>
                  <a:lnTo>
                    <a:pt x="5062" y="3733"/>
                  </a:lnTo>
                  <a:lnTo>
                    <a:pt x="3646" y="3042"/>
                  </a:lnTo>
                  <a:lnTo>
                    <a:pt x="3639" y="2753"/>
                  </a:lnTo>
                  <a:lnTo>
                    <a:pt x="3619" y="1330"/>
                  </a:lnTo>
                  <a:lnTo>
                    <a:pt x="1095" y="404"/>
                  </a:lnTo>
                  <a:lnTo>
                    <a:pt x="1" y="1"/>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89;p25">
              <a:extLst>
                <a:ext uri="{FF2B5EF4-FFF2-40B4-BE49-F238E27FC236}">
                  <a16:creationId xmlns:a16="http://schemas.microsoft.com/office/drawing/2014/main" id="{B4294BCF-33A0-AEC6-BDB7-6E4F30AE8603}"/>
                </a:ext>
              </a:extLst>
            </p:cNvPr>
            <p:cNvSpPr/>
            <p:nvPr/>
          </p:nvSpPr>
          <p:spPr>
            <a:xfrm>
              <a:off x="3028684" y="1755164"/>
              <a:ext cx="241225" cy="196074"/>
            </a:xfrm>
            <a:custGeom>
              <a:avLst/>
              <a:gdLst/>
              <a:ahLst/>
              <a:cxnLst/>
              <a:rect l="l" t="t" r="r" b="b"/>
              <a:pathLst>
                <a:path w="2901" h="2358" extrusionOk="0">
                  <a:moveTo>
                    <a:pt x="356" y="1"/>
                  </a:moveTo>
                  <a:cubicBezTo>
                    <a:pt x="208" y="108"/>
                    <a:pt x="87" y="249"/>
                    <a:pt x="0" y="410"/>
                  </a:cubicBezTo>
                  <a:cubicBezTo>
                    <a:pt x="685" y="1391"/>
                    <a:pt x="1725" y="2142"/>
                    <a:pt x="2900" y="2357"/>
                  </a:cubicBezTo>
                  <a:lnTo>
                    <a:pt x="2880" y="927"/>
                  </a:lnTo>
                  <a:lnTo>
                    <a:pt x="356" y="1"/>
                  </a:ln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290;p25">
              <a:extLst>
                <a:ext uri="{FF2B5EF4-FFF2-40B4-BE49-F238E27FC236}">
                  <a16:creationId xmlns:a16="http://schemas.microsoft.com/office/drawing/2014/main" id="{A36E5ABF-E767-D05E-535C-304F9BAF570E}"/>
                </a:ext>
              </a:extLst>
            </p:cNvPr>
            <p:cNvSpPr/>
            <p:nvPr/>
          </p:nvSpPr>
          <p:spPr>
            <a:xfrm>
              <a:off x="1733050" y="1924300"/>
              <a:ext cx="1454171" cy="1732732"/>
            </a:xfrm>
            <a:custGeom>
              <a:avLst/>
              <a:gdLst/>
              <a:ahLst/>
              <a:cxnLst/>
              <a:rect l="l" t="t" r="r" b="b"/>
              <a:pathLst>
                <a:path w="17488" h="20838" extrusionOk="0">
                  <a:moveTo>
                    <a:pt x="13641" y="1"/>
                  </a:moveTo>
                  <a:cubicBezTo>
                    <a:pt x="13641" y="1"/>
                    <a:pt x="5733" y="2639"/>
                    <a:pt x="792" y="10789"/>
                  </a:cubicBezTo>
                  <a:cubicBezTo>
                    <a:pt x="175" y="11802"/>
                    <a:pt x="0" y="13024"/>
                    <a:pt x="323" y="14165"/>
                  </a:cubicBezTo>
                  <a:cubicBezTo>
                    <a:pt x="860" y="16072"/>
                    <a:pt x="2182" y="18978"/>
                    <a:pt x="5458" y="20838"/>
                  </a:cubicBezTo>
                  <a:cubicBezTo>
                    <a:pt x="5458" y="20838"/>
                    <a:pt x="7875" y="20106"/>
                    <a:pt x="7935" y="17723"/>
                  </a:cubicBezTo>
                  <a:cubicBezTo>
                    <a:pt x="7935" y="17723"/>
                    <a:pt x="5693" y="14608"/>
                    <a:pt x="4901" y="13205"/>
                  </a:cubicBezTo>
                  <a:lnTo>
                    <a:pt x="8237" y="11252"/>
                  </a:lnTo>
                  <a:lnTo>
                    <a:pt x="9674" y="17105"/>
                  </a:lnTo>
                  <a:cubicBezTo>
                    <a:pt x="9674" y="17105"/>
                    <a:pt x="17488" y="13964"/>
                    <a:pt x="136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91;p25">
              <a:extLst>
                <a:ext uri="{FF2B5EF4-FFF2-40B4-BE49-F238E27FC236}">
                  <a16:creationId xmlns:a16="http://schemas.microsoft.com/office/drawing/2014/main" id="{F7A252D4-DD8D-8B00-61F3-A279427CFAE9}"/>
                </a:ext>
              </a:extLst>
            </p:cNvPr>
            <p:cNvSpPr/>
            <p:nvPr/>
          </p:nvSpPr>
          <p:spPr>
            <a:xfrm>
              <a:off x="1990331" y="2917247"/>
              <a:ext cx="154747" cy="108514"/>
            </a:xfrm>
            <a:custGeom>
              <a:avLst/>
              <a:gdLst/>
              <a:ahLst/>
              <a:cxnLst/>
              <a:rect l="l" t="t" r="r" b="b"/>
              <a:pathLst>
                <a:path w="1861" h="1305" extrusionOk="0">
                  <a:moveTo>
                    <a:pt x="50" y="1"/>
                  </a:moveTo>
                  <a:cubicBezTo>
                    <a:pt x="32" y="1"/>
                    <a:pt x="13" y="13"/>
                    <a:pt x="8" y="29"/>
                  </a:cubicBezTo>
                  <a:cubicBezTo>
                    <a:pt x="1" y="49"/>
                    <a:pt x="8" y="76"/>
                    <a:pt x="28" y="83"/>
                  </a:cubicBezTo>
                  <a:cubicBezTo>
                    <a:pt x="1485" y="674"/>
                    <a:pt x="1773" y="1278"/>
                    <a:pt x="1773" y="1278"/>
                  </a:cubicBezTo>
                  <a:cubicBezTo>
                    <a:pt x="1780" y="1298"/>
                    <a:pt x="1793" y="1305"/>
                    <a:pt x="1807" y="1305"/>
                  </a:cubicBezTo>
                  <a:lnTo>
                    <a:pt x="1827" y="1305"/>
                  </a:lnTo>
                  <a:cubicBezTo>
                    <a:pt x="1847" y="1291"/>
                    <a:pt x="1860" y="1271"/>
                    <a:pt x="1847" y="1244"/>
                  </a:cubicBezTo>
                  <a:cubicBezTo>
                    <a:pt x="1840" y="1224"/>
                    <a:pt x="1558" y="613"/>
                    <a:pt x="61" y="2"/>
                  </a:cubicBezTo>
                  <a:cubicBezTo>
                    <a:pt x="58" y="1"/>
                    <a:pt x="54"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292;p25">
              <a:extLst>
                <a:ext uri="{FF2B5EF4-FFF2-40B4-BE49-F238E27FC236}">
                  <a16:creationId xmlns:a16="http://schemas.microsoft.com/office/drawing/2014/main" id="{13D653C4-8A56-8DD7-6F64-E620AF2CBCEE}"/>
                </a:ext>
              </a:extLst>
            </p:cNvPr>
            <p:cNvSpPr/>
            <p:nvPr/>
          </p:nvSpPr>
          <p:spPr>
            <a:xfrm>
              <a:off x="2417996" y="2756094"/>
              <a:ext cx="163561" cy="164725"/>
            </a:xfrm>
            <a:custGeom>
              <a:avLst/>
              <a:gdLst/>
              <a:ahLst/>
              <a:cxnLst/>
              <a:rect l="l" t="t" r="r" b="b"/>
              <a:pathLst>
                <a:path w="1967" h="1981" extrusionOk="0">
                  <a:moveTo>
                    <a:pt x="1967" y="0"/>
                  </a:moveTo>
                  <a:lnTo>
                    <a:pt x="0" y="1249"/>
                  </a:lnTo>
                  <a:lnTo>
                    <a:pt x="181" y="1981"/>
                  </a:lnTo>
                  <a:lnTo>
                    <a:pt x="19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93;p25">
              <a:extLst>
                <a:ext uri="{FF2B5EF4-FFF2-40B4-BE49-F238E27FC236}">
                  <a16:creationId xmlns:a16="http://schemas.microsoft.com/office/drawing/2014/main" id="{FD0B71D7-2B95-FF9B-0E2C-138EEDBD5535}"/>
                </a:ext>
              </a:extLst>
            </p:cNvPr>
            <p:cNvSpPr/>
            <p:nvPr/>
          </p:nvSpPr>
          <p:spPr>
            <a:xfrm>
              <a:off x="2838842" y="821091"/>
              <a:ext cx="591796" cy="233659"/>
            </a:xfrm>
            <a:custGeom>
              <a:avLst/>
              <a:gdLst/>
              <a:ahLst/>
              <a:cxnLst/>
              <a:rect l="l" t="t" r="r" b="b"/>
              <a:pathLst>
                <a:path w="7117" h="2810" extrusionOk="0">
                  <a:moveTo>
                    <a:pt x="3723" y="0"/>
                  </a:moveTo>
                  <a:cubicBezTo>
                    <a:pt x="3037" y="0"/>
                    <a:pt x="2341" y="105"/>
                    <a:pt x="1746" y="339"/>
                  </a:cubicBezTo>
                  <a:cubicBezTo>
                    <a:pt x="726" y="742"/>
                    <a:pt x="1" y="1520"/>
                    <a:pt x="128" y="2809"/>
                  </a:cubicBezTo>
                  <a:cubicBezTo>
                    <a:pt x="2041" y="2628"/>
                    <a:pt x="3934" y="2359"/>
                    <a:pt x="5821" y="1997"/>
                  </a:cubicBezTo>
                  <a:cubicBezTo>
                    <a:pt x="6687" y="1963"/>
                    <a:pt x="7043" y="1762"/>
                    <a:pt x="7076" y="1507"/>
                  </a:cubicBezTo>
                  <a:cubicBezTo>
                    <a:pt x="7116" y="1151"/>
                    <a:pt x="6559" y="688"/>
                    <a:pt x="5834" y="359"/>
                  </a:cubicBezTo>
                  <a:cubicBezTo>
                    <a:pt x="5249" y="132"/>
                    <a:pt x="4492" y="0"/>
                    <a:pt x="3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294;p25">
              <a:extLst>
                <a:ext uri="{FF2B5EF4-FFF2-40B4-BE49-F238E27FC236}">
                  <a16:creationId xmlns:a16="http://schemas.microsoft.com/office/drawing/2014/main" id="{F31CD089-895D-19B4-39DF-E4D68D87BAAF}"/>
                </a:ext>
              </a:extLst>
            </p:cNvPr>
            <p:cNvSpPr/>
            <p:nvPr/>
          </p:nvSpPr>
          <p:spPr>
            <a:xfrm>
              <a:off x="2954843" y="814272"/>
              <a:ext cx="28688" cy="45651"/>
            </a:xfrm>
            <a:custGeom>
              <a:avLst/>
              <a:gdLst/>
              <a:ahLst/>
              <a:cxnLst/>
              <a:rect l="l" t="t" r="r" b="b"/>
              <a:pathLst>
                <a:path w="345" h="549" extrusionOk="0">
                  <a:moveTo>
                    <a:pt x="53" y="0"/>
                  </a:moveTo>
                  <a:cubicBezTo>
                    <a:pt x="26" y="0"/>
                    <a:pt x="1" y="22"/>
                    <a:pt x="9" y="58"/>
                  </a:cubicBezTo>
                  <a:cubicBezTo>
                    <a:pt x="62" y="233"/>
                    <a:pt x="150" y="394"/>
                    <a:pt x="264" y="535"/>
                  </a:cubicBezTo>
                  <a:cubicBezTo>
                    <a:pt x="270" y="542"/>
                    <a:pt x="284" y="548"/>
                    <a:pt x="297" y="548"/>
                  </a:cubicBezTo>
                  <a:cubicBezTo>
                    <a:pt x="304" y="548"/>
                    <a:pt x="317" y="548"/>
                    <a:pt x="324" y="542"/>
                  </a:cubicBezTo>
                  <a:cubicBezTo>
                    <a:pt x="344" y="522"/>
                    <a:pt x="344" y="495"/>
                    <a:pt x="331" y="481"/>
                  </a:cubicBezTo>
                  <a:cubicBezTo>
                    <a:pt x="223" y="347"/>
                    <a:pt x="143" y="193"/>
                    <a:pt x="96" y="32"/>
                  </a:cubicBezTo>
                  <a:cubicBezTo>
                    <a:pt x="88" y="10"/>
                    <a:pt x="70"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295;p25">
              <a:extLst>
                <a:ext uri="{FF2B5EF4-FFF2-40B4-BE49-F238E27FC236}">
                  <a16:creationId xmlns:a16="http://schemas.microsoft.com/office/drawing/2014/main" id="{DAC00291-4FD9-8BDD-C32C-DADF063CBFDC}"/>
                </a:ext>
              </a:extLst>
            </p:cNvPr>
            <p:cNvSpPr/>
            <p:nvPr/>
          </p:nvSpPr>
          <p:spPr>
            <a:xfrm>
              <a:off x="2996254" y="826080"/>
              <a:ext cx="10145" cy="29935"/>
            </a:xfrm>
            <a:custGeom>
              <a:avLst/>
              <a:gdLst/>
              <a:ahLst/>
              <a:cxnLst/>
              <a:rect l="l" t="t" r="r" b="b"/>
              <a:pathLst>
                <a:path w="122" h="360" extrusionOk="0">
                  <a:moveTo>
                    <a:pt x="52" y="0"/>
                  </a:moveTo>
                  <a:cubicBezTo>
                    <a:pt x="31" y="0"/>
                    <a:pt x="11" y="12"/>
                    <a:pt x="7" y="37"/>
                  </a:cubicBezTo>
                  <a:cubicBezTo>
                    <a:pt x="1" y="131"/>
                    <a:pt x="7" y="232"/>
                    <a:pt x="34" y="326"/>
                  </a:cubicBezTo>
                  <a:cubicBezTo>
                    <a:pt x="41" y="346"/>
                    <a:pt x="54" y="359"/>
                    <a:pt x="75" y="359"/>
                  </a:cubicBezTo>
                  <a:lnTo>
                    <a:pt x="88" y="353"/>
                  </a:lnTo>
                  <a:cubicBezTo>
                    <a:pt x="108" y="353"/>
                    <a:pt x="122" y="326"/>
                    <a:pt x="115" y="306"/>
                  </a:cubicBezTo>
                  <a:cubicBezTo>
                    <a:pt x="95" y="218"/>
                    <a:pt x="88" y="131"/>
                    <a:pt x="95" y="44"/>
                  </a:cubicBezTo>
                  <a:cubicBezTo>
                    <a:pt x="98" y="15"/>
                    <a:pt x="75" y="0"/>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96;p25">
              <a:extLst>
                <a:ext uri="{FF2B5EF4-FFF2-40B4-BE49-F238E27FC236}">
                  <a16:creationId xmlns:a16="http://schemas.microsoft.com/office/drawing/2014/main" id="{5E7DD491-98FD-C7B1-E38B-F28D0D9190E5}"/>
                </a:ext>
              </a:extLst>
            </p:cNvPr>
            <p:cNvSpPr/>
            <p:nvPr/>
          </p:nvSpPr>
          <p:spPr>
            <a:xfrm>
              <a:off x="2908193" y="860340"/>
              <a:ext cx="29519" cy="20788"/>
            </a:xfrm>
            <a:custGeom>
              <a:avLst/>
              <a:gdLst/>
              <a:ahLst/>
              <a:cxnLst/>
              <a:rect l="l" t="t" r="r" b="b"/>
              <a:pathLst>
                <a:path w="355" h="250" extrusionOk="0">
                  <a:moveTo>
                    <a:pt x="61" y="0"/>
                  </a:moveTo>
                  <a:cubicBezTo>
                    <a:pt x="28" y="0"/>
                    <a:pt x="1" y="38"/>
                    <a:pt x="26" y="68"/>
                  </a:cubicBezTo>
                  <a:cubicBezTo>
                    <a:pt x="100" y="149"/>
                    <a:pt x="194" y="209"/>
                    <a:pt x="294" y="250"/>
                  </a:cubicBezTo>
                  <a:lnTo>
                    <a:pt x="308" y="250"/>
                  </a:lnTo>
                  <a:cubicBezTo>
                    <a:pt x="328" y="250"/>
                    <a:pt x="341" y="236"/>
                    <a:pt x="348" y="223"/>
                  </a:cubicBezTo>
                  <a:cubicBezTo>
                    <a:pt x="355" y="203"/>
                    <a:pt x="341" y="176"/>
                    <a:pt x="321" y="169"/>
                  </a:cubicBezTo>
                  <a:cubicBezTo>
                    <a:pt x="234" y="135"/>
                    <a:pt x="153" y="82"/>
                    <a:pt x="93" y="15"/>
                  </a:cubicBezTo>
                  <a:cubicBezTo>
                    <a:pt x="83" y="5"/>
                    <a:pt x="72"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97;p25">
              <a:extLst>
                <a:ext uri="{FF2B5EF4-FFF2-40B4-BE49-F238E27FC236}">
                  <a16:creationId xmlns:a16="http://schemas.microsoft.com/office/drawing/2014/main" id="{0B1349C2-6C75-FB42-7221-0B4A120B54C0}"/>
                </a:ext>
              </a:extLst>
            </p:cNvPr>
            <p:cNvSpPr/>
            <p:nvPr/>
          </p:nvSpPr>
          <p:spPr>
            <a:xfrm>
              <a:off x="3091715" y="793650"/>
              <a:ext cx="41410" cy="43406"/>
            </a:xfrm>
            <a:custGeom>
              <a:avLst/>
              <a:gdLst/>
              <a:ahLst/>
              <a:cxnLst/>
              <a:rect l="l" t="t" r="r" b="b"/>
              <a:pathLst>
                <a:path w="498" h="522" extrusionOk="0">
                  <a:moveTo>
                    <a:pt x="83" y="1"/>
                  </a:moveTo>
                  <a:cubicBezTo>
                    <a:pt x="63" y="1"/>
                    <a:pt x="44" y="13"/>
                    <a:pt x="41" y="38"/>
                  </a:cubicBezTo>
                  <a:lnTo>
                    <a:pt x="1" y="474"/>
                  </a:lnTo>
                  <a:cubicBezTo>
                    <a:pt x="1" y="488"/>
                    <a:pt x="7" y="501"/>
                    <a:pt x="21" y="515"/>
                  </a:cubicBezTo>
                  <a:cubicBezTo>
                    <a:pt x="27" y="515"/>
                    <a:pt x="34" y="521"/>
                    <a:pt x="41" y="521"/>
                  </a:cubicBezTo>
                  <a:cubicBezTo>
                    <a:pt x="48" y="521"/>
                    <a:pt x="61" y="515"/>
                    <a:pt x="68" y="508"/>
                  </a:cubicBezTo>
                  <a:cubicBezTo>
                    <a:pt x="142" y="454"/>
                    <a:pt x="202" y="407"/>
                    <a:pt x="269" y="367"/>
                  </a:cubicBezTo>
                  <a:cubicBezTo>
                    <a:pt x="330" y="320"/>
                    <a:pt x="403" y="273"/>
                    <a:pt x="471" y="219"/>
                  </a:cubicBezTo>
                  <a:cubicBezTo>
                    <a:pt x="491" y="206"/>
                    <a:pt x="497" y="179"/>
                    <a:pt x="477" y="159"/>
                  </a:cubicBezTo>
                  <a:cubicBezTo>
                    <a:pt x="470" y="148"/>
                    <a:pt x="460" y="143"/>
                    <a:pt x="450" y="143"/>
                  </a:cubicBezTo>
                  <a:cubicBezTo>
                    <a:pt x="442" y="143"/>
                    <a:pt x="433" y="146"/>
                    <a:pt x="424" y="152"/>
                  </a:cubicBezTo>
                  <a:cubicBezTo>
                    <a:pt x="350" y="206"/>
                    <a:pt x="283" y="253"/>
                    <a:pt x="222" y="293"/>
                  </a:cubicBezTo>
                  <a:lnTo>
                    <a:pt x="95" y="387"/>
                  </a:lnTo>
                  <a:lnTo>
                    <a:pt x="128" y="45"/>
                  </a:lnTo>
                  <a:cubicBezTo>
                    <a:pt x="128" y="16"/>
                    <a:pt x="105"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98;p25">
              <a:extLst>
                <a:ext uri="{FF2B5EF4-FFF2-40B4-BE49-F238E27FC236}">
                  <a16:creationId xmlns:a16="http://schemas.microsoft.com/office/drawing/2014/main" id="{83CE1468-E392-69AF-8136-F8E66A448BBF}"/>
                </a:ext>
              </a:extLst>
            </p:cNvPr>
            <p:cNvSpPr/>
            <p:nvPr/>
          </p:nvSpPr>
          <p:spPr>
            <a:xfrm>
              <a:off x="3337354" y="820343"/>
              <a:ext cx="25195" cy="54631"/>
            </a:xfrm>
            <a:custGeom>
              <a:avLst/>
              <a:gdLst/>
              <a:ahLst/>
              <a:cxnLst/>
              <a:rect l="l" t="t" r="r" b="b"/>
              <a:pathLst>
                <a:path w="303" h="657" extrusionOk="0">
                  <a:moveTo>
                    <a:pt x="44" y="1"/>
                  </a:moveTo>
                  <a:cubicBezTo>
                    <a:pt x="22" y="1"/>
                    <a:pt x="0" y="16"/>
                    <a:pt x="0" y="46"/>
                  </a:cubicBezTo>
                  <a:lnTo>
                    <a:pt x="27" y="583"/>
                  </a:lnTo>
                  <a:cubicBezTo>
                    <a:pt x="27" y="596"/>
                    <a:pt x="27" y="610"/>
                    <a:pt x="27" y="616"/>
                  </a:cubicBezTo>
                  <a:cubicBezTo>
                    <a:pt x="27" y="637"/>
                    <a:pt x="47" y="657"/>
                    <a:pt x="67" y="657"/>
                  </a:cubicBezTo>
                  <a:lnTo>
                    <a:pt x="74" y="657"/>
                  </a:lnTo>
                  <a:cubicBezTo>
                    <a:pt x="94" y="657"/>
                    <a:pt x="114" y="637"/>
                    <a:pt x="108" y="616"/>
                  </a:cubicBezTo>
                  <a:lnTo>
                    <a:pt x="108" y="590"/>
                  </a:lnTo>
                  <a:cubicBezTo>
                    <a:pt x="128" y="489"/>
                    <a:pt x="188" y="408"/>
                    <a:pt x="276" y="355"/>
                  </a:cubicBezTo>
                  <a:cubicBezTo>
                    <a:pt x="296" y="348"/>
                    <a:pt x="302" y="321"/>
                    <a:pt x="289" y="301"/>
                  </a:cubicBezTo>
                  <a:cubicBezTo>
                    <a:pt x="285" y="288"/>
                    <a:pt x="272" y="280"/>
                    <a:pt x="258" y="280"/>
                  </a:cubicBezTo>
                  <a:cubicBezTo>
                    <a:pt x="250" y="280"/>
                    <a:pt x="242" y="283"/>
                    <a:pt x="235" y="287"/>
                  </a:cubicBezTo>
                  <a:cubicBezTo>
                    <a:pt x="182" y="314"/>
                    <a:pt x="141" y="355"/>
                    <a:pt x="101" y="402"/>
                  </a:cubicBezTo>
                  <a:lnTo>
                    <a:pt x="88" y="46"/>
                  </a:lnTo>
                  <a:cubicBezTo>
                    <a:pt x="88" y="16"/>
                    <a:pt x="66"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99;p25">
              <a:extLst>
                <a:ext uri="{FF2B5EF4-FFF2-40B4-BE49-F238E27FC236}">
                  <a16:creationId xmlns:a16="http://schemas.microsoft.com/office/drawing/2014/main" id="{8C337DD1-0298-8B78-0F57-CF7F83946DC8}"/>
                </a:ext>
              </a:extLst>
            </p:cNvPr>
            <p:cNvSpPr/>
            <p:nvPr/>
          </p:nvSpPr>
          <p:spPr>
            <a:xfrm>
              <a:off x="2347065" y="931853"/>
              <a:ext cx="1631951" cy="658152"/>
            </a:xfrm>
            <a:custGeom>
              <a:avLst/>
              <a:gdLst/>
              <a:ahLst/>
              <a:cxnLst/>
              <a:rect l="l" t="t" r="r" b="b"/>
              <a:pathLst>
                <a:path w="19626" h="7915" extrusionOk="0">
                  <a:moveTo>
                    <a:pt x="11134" y="0"/>
                  </a:moveTo>
                  <a:cubicBezTo>
                    <a:pt x="8434" y="0"/>
                    <a:pt x="5547" y="897"/>
                    <a:pt x="3538" y="2921"/>
                  </a:cubicBezTo>
                  <a:cubicBezTo>
                    <a:pt x="1" y="6485"/>
                    <a:pt x="5525" y="7915"/>
                    <a:pt x="5525" y="7915"/>
                  </a:cubicBezTo>
                  <a:lnTo>
                    <a:pt x="13614" y="6767"/>
                  </a:lnTo>
                  <a:cubicBezTo>
                    <a:pt x="13665" y="6769"/>
                    <a:pt x="13716" y="6770"/>
                    <a:pt x="13767" y="6770"/>
                  </a:cubicBezTo>
                  <a:cubicBezTo>
                    <a:pt x="16542" y="6770"/>
                    <a:pt x="19626" y="3580"/>
                    <a:pt x="16508" y="1457"/>
                  </a:cubicBezTo>
                  <a:cubicBezTo>
                    <a:pt x="15138" y="520"/>
                    <a:pt x="13190" y="0"/>
                    <a:pt x="1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00;p25">
              <a:extLst>
                <a:ext uri="{FF2B5EF4-FFF2-40B4-BE49-F238E27FC236}">
                  <a16:creationId xmlns:a16="http://schemas.microsoft.com/office/drawing/2014/main" id="{02743479-6596-B08D-2E82-5D07CB52C7EF}"/>
                </a:ext>
              </a:extLst>
            </p:cNvPr>
            <p:cNvSpPr/>
            <p:nvPr/>
          </p:nvSpPr>
          <p:spPr>
            <a:xfrm>
              <a:off x="2675276" y="924202"/>
              <a:ext cx="832939" cy="218192"/>
            </a:xfrm>
            <a:custGeom>
              <a:avLst/>
              <a:gdLst/>
              <a:ahLst/>
              <a:cxnLst/>
              <a:rect l="l" t="t" r="r" b="b"/>
              <a:pathLst>
                <a:path w="10017" h="2624" extrusionOk="0">
                  <a:moveTo>
                    <a:pt x="7150" y="0"/>
                  </a:moveTo>
                  <a:cubicBezTo>
                    <a:pt x="7044" y="0"/>
                    <a:pt x="6937" y="2"/>
                    <a:pt x="6828" y="5"/>
                  </a:cubicBezTo>
                  <a:cubicBezTo>
                    <a:pt x="5116" y="59"/>
                    <a:pt x="2545" y="535"/>
                    <a:pt x="28" y="2549"/>
                  </a:cubicBezTo>
                  <a:cubicBezTo>
                    <a:pt x="7" y="2563"/>
                    <a:pt x="1" y="2590"/>
                    <a:pt x="21" y="2610"/>
                  </a:cubicBezTo>
                  <a:cubicBezTo>
                    <a:pt x="28" y="2616"/>
                    <a:pt x="41" y="2623"/>
                    <a:pt x="54" y="2623"/>
                  </a:cubicBezTo>
                  <a:cubicBezTo>
                    <a:pt x="61" y="2623"/>
                    <a:pt x="68" y="2623"/>
                    <a:pt x="75" y="2616"/>
                  </a:cubicBezTo>
                  <a:cubicBezTo>
                    <a:pt x="2572" y="623"/>
                    <a:pt x="5129" y="139"/>
                    <a:pt x="6828" y="92"/>
                  </a:cubicBezTo>
                  <a:cubicBezTo>
                    <a:pt x="6938" y="89"/>
                    <a:pt x="7046" y="88"/>
                    <a:pt x="7152" y="88"/>
                  </a:cubicBezTo>
                  <a:cubicBezTo>
                    <a:pt x="8821" y="88"/>
                    <a:pt x="9943" y="462"/>
                    <a:pt x="9956" y="462"/>
                  </a:cubicBezTo>
                  <a:cubicBezTo>
                    <a:pt x="9962" y="465"/>
                    <a:pt x="9968" y="467"/>
                    <a:pt x="9974" y="467"/>
                  </a:cubicBezTo>
                  <a:cubicBezTo>
                    <a:pt x="9990" y="467"/>
                    <a:pt x="10005" y="456"/>
                    <a:pt x="10010" y="441"/>
                  </a:cubicBezTo>
                  <a:cubicBezTo>
                    <a:pt x="10016" y="415"/>
                    <a:pt x="10003" y="394"/>
                    <a:pt x="9983" y="388"/>
                  </a:cubicBezTo>
                  <a:cubicBezTo>
                    <a:pt x="9970" y="381"/>
                    <a:pt x="8834" y="0"/>
                    <a:pt x="7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01;p25">
              <a:extLst>
                <a:ext uri="{FF2B5EF4-FFF2-40B4-BE49-F238E27FC236}">
                  <a16:creationId xmlns:a16="http://schemas.microsoft.com/office/drawing/2014/main" id="{82E43424-7B3F-D7CA-FFC9-8DF12197B984}"/>
                </a:ext>
              </a:extLst>
            </p:cNvPr>
            <p:cNvSpPr/>
            <p:nvPr/>
          </p:nvSpPr>
          <p:spPr>
            <a:xfrm>
              <a:off x="2586051" y="1150133"/>
              <a:ext cx="44071" cy="54215"/>
            </a:xfrm>
            <a:custGeom>
              <a:avLst/>
              <a:gdLst/>
              <a:ahLst/>
              <a:cxnLst/>
              <a:rect l="l" t="t" r="r" b="b"/>
              <a:pathLst>
                <a:path w="530" h="652" extrusionOk="0">
                  <a:moveTo>
                    <a:pt x="59" y="1"/>
                  </a:moveTo>
                  <a:cubicBezTo>
                    <a:pt x="29" y="1"/>
                    <a:pt x="1" y="34"/>
                    <a:pt x="20" y="67"/>
                  </a:cubicBezTo>
                  <a:cubicBezTo>
                    <a:pt x="154" y="262"/>
                    <a:pt x="295" y="450"/>
                    <a:pt x="443" y="638"/>
                  </a:cubicBezTo>
                  <a:cubicBezTo>
                    <a:pt x="449" y="645"/>
                    <a:pt x="463" y="651"/>
                    <a:pt x="476" y="651"/>
                  </a:cubicBezTo>
                  <a:cubicBezTo>
                    <a:pt x="490" y="651"/>
                    <a:pt x="496" y="651"/>
                    <a:pt x="503" y="645"/>
                  </a:cubicBezTo>
                  <a:cubicBezTo>
                    <a:pt x="523" y="631"/>
                    <a:pt x="530" y="604"/>
                    <a:pt x="510" y="584"/>
                  </a:cubicBezTo>
                  <a:cubicBezTo>
                    <a:pt x="362" y="403"/>
                    <a:pt x="221" y="208"/>
                    <a:pt x="94" y="20"/>
                  </a:cubicBezTo>
                  <a:cubicBezTo>
                    <a:pt x="84" y="7"/>
                    <a:pt x="71"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02;p25">
              <a:extLst>
                <a:ext uri="{FF2B5EF4-FFF2-40B4-BE49-F238E27FC236}">
                  <a16:creationId xmlns:a16="http://schemas.microsoft.com/office/drawing/2014/main" id="{412E99FD-790B-8ABC-C4E3-5D51CEAA7214}"/>
                </a:ext>
              </a:extLst>
            </p:cNvPr>
            <p:cNvSpPr/>
            <p:nvPr/>
          </p:nvSpPr>
          <p:spPr>
            <a:xfrm>
              <a:off x="2571998" y="1181732"/>
              <a:ext cx="52053" cy="24281"/>
            </a:xfrm>
            <a:custGeom>
              <a:avLst/>
              <a:gdLst/>
              <a:ahLst/>
              <a:cxnLst/>
              <a:rect l="l" t="t" r="r" b="b"/>
              <a:pathLst>
                <a:path w="626" h="292" extrusionOk="0">
                  <a:moveTo>
                    <a:pt x="50" y="0"/>
                  </a:moveTo>
                  <a:cubicBezTo>
                    <a:pt x="32" y="0"/>
                    <a:pt x="19" y="9"/>
                    <a:pt x="14" y="30"/>
                  </a:cubicBezTo>
                  <a:cubicBezTo>
                    <a:pt x="1" y="50"/>
                    <a:pt x="14" y="77"/>
                    <a:pt x="34" y="83"/>
                  </a:cubicBezTo>
                  <a:lnTo>
                    <a:pt x="558" y="291"/>
                  </a:lnTo>
                  <a:lnTo>
                    <a:pt x="578" y="291"/>
                  </a:lnTo>
                  <a:cubicBezTo>
                    <a:pt x="592" y="291"/>
                    <a:pt x="605" y="278"/>
                    <a:pt x="612" y="265"/>
                  </a:cubicBezTo>
                  <a:cubicBezTo>
                    <a:pt x="625" y="244"/>
                    <a:pt x="612" y="218"/>
                    <a:pt x="592" y="211"/>
                  </a:cubicBezTo>
                  <a:lnTo>
                    <a:pt x="68" y="3"/>
                  </a:lnTo>
                  <a:cubicBezTo>
                    <a:pt x="62" y="1"/>
                    <a:pt x="56"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03;p25">
              <a:extLst>
                <a:ext uri="{FF2B5EF4-FFF2-40B4-BE49-F238E27FC236}">
                  <a16:creationId xmlns:a16="http://schemas.microsoft.com/office/drawing/2014/main" id="{31B77D10-D0E6-AD40-5881-9EAFA145A26C}"/>
                </a:ext>
              </a:extLst>
            </p:cNvPr>
            <p:cNvSpPr/>
            <p:nvPr/>
          </p:nvSpPr>
          <p:spPr>
            <a:xfrm>
              <a:off x="3615341" y="955718"/>
              <a:ext cx="17961" cy="54382"/>
            </a:xfrm>
            <a:custGeom>
              <a:avLst/>
              <a:gdLst/>
              <a:ahLst/>
              <a:cxnLst/>
              <a:rect l="l" t="t" r="r" b="b"/>
              <a:pathLst>
                <a:path w="216" h="654" extrusionOk="0">
                  <a:moveTo>
                    <a:pt x="167" y="1"/>
                  </a:moveTo>
                  <a:cubicBezTo>
                    <a:pt x="150" y="1"/>
                    <a:pt x="134" y="18"/>
                    <a:pt x="128" y="36"/>
                  </a:cubicBezTo>
                  <a:lnTo>
                    <a:pt x="0" y="600"/>
                  </a:lnTo>
                  <a:cubicBezTo>
                    <a:pt x="0" y="626"/>
                    <a:pt x="14" y="647"/>
                    <a:pt x="34" y="653"/>
                  </a:cubicBezTo>
                  <a:lnTo>
                    <a:pt x="47" y="653"/>
                  </a:lnTo>
                  <a:cubicBezTo>
                    <a:pt x="61" y="653"/>
                    <a:pt x="81" y="640"/>
                    <a:pt x="88" y="620"/>
                  </a:cubicBezTo>
                  <a:lnTo>
                    <a:pt x="208" y="56"/>
                  </a:lnTo>
                  <a:cubicBezTo>
                    <a:pt x="215" y="29"/>
                    <a:pt x="202" y="9"/>
                    <a:pt x="175" y="2"/>
                  </a:cubicBezTo>
                  <a:cubicBezTo>
                    <a:pt x="172" y="1"/>
                    <a:pt x="169"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04;p25">
              <a:extLst>
                <a:ext uri="{FF2B5EF4-FFF2-40B4-BE49-F238E27FC236}">
                  <a16:creationId xmlns:a16="http://schemas.microsoft.com/office/drawing/2014/main" id="{C4D2DEAB-0710-E6C0-5F6A-F261E6D680C2}"/>
                </a:ext>
              </a:extLst>
            </p:cNvPr>
            <p:cNvSpPr/>
            <p:nvPr/>
          </p:nvSpPr>
          <p:spPr>
            <a:xfrm>
              <a:off x="3626483" y="981828"/>
              <a:ext cx="28022" cy="37751"/>
            </a:xfrm>
            <a:custGeom>
              <a:avLst/>
              <a:gdLst/>
              <a:ahLst/>
              <a:cxnLst/>
              <a:rect l="l" t="t" r="r" b="b"/>
              <a:pathLst>
                <a:path w="337" h="454" extrusionOk="0">
                  <a:moveTo>
                    <a:pt x="290" y="0"/>
                  </a:moveTo>
                  <a:cubicBezTo>
                    <a:pt x="279" y="0"/>
                    <a:pt x="269" y="4"/>
                    <a:pt x="262" y="10"/>
                  </a:cubicBezTo>
                  <a:cubicBezTo>
                    <a:pt x="155" y="124"/>
                    <a:pt x="74" y="259"/>
                    <a:pt x="7" y="400"/>
                  </a:cubicBezTo>
                  <a:cubicBezTo>
                    <a:pt x="1" y="420"/>
                    <a:pt x="14" y="447"/>
                    <a:pt x="34" y="453"/>
                  </a:cubicBezTo>
                  <a:lnTo>
                    <a:pt x="48" y="453"/>
                  </a:lnTo>
                  <a:cubicBezTo>
                    <a:pt x="68" y="453"/>
                    <a:pt x="81" y="447"/>
                    <a:pt x="88" y="433"/>
                  </a:cubicBezTo>
                  <a:cubicBezTo>
                    <a:pt x="142" y="299"/>
                    <a:pt x="222" y="178"/>
                    <a:pt x="323" y="71"/>
                  </a:cubicBezTo>
                  <a:cubicBezTo>
                    <a:pt x="336" y="57"/>
                    <a:pt x="336" y="24"/>
                    <a:pt x="323" y="10"/>
                  </a:cubicBezTo>
                  <a:cubicBezTo>
                    <a:pt x="313" y="4"/>
                    <a:pt x="301"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305;p25">
              <a:extLst>
                <a:ext uri="{FF2B5EF4-FFF2-40B4-BE49-F238E27FC236}">
                  <a16:creationId xmlns:a16="http://schemas.microsoft.com/office/drawing/2014/main" id="{A2C70B0D-F619-FFF8-70E3-2CA45B51E04D}"/>
                </a:ext>
              </a:extLst>
            </p:cNvPr>
            <p:cNvSpPr/>
            <p:nvPr/>
          </p:nvSpPr>
          <p:spPr>
            <a:xfrm>
              <a:off x="3528278" y="921209"/>
              <a:ext cx="6735" cy="56461"/>
            </a:xfrm>
            <a:custGeom>
              <a:avLst/>
              <a:gdLst/>
              <a:ahLst/>
              <a:cxnLst/>
              <a:rect l="l" t="t" r="r" b="b"/>
              <a:pathLst>
                <a:path w="81" h="679" extrusionOk="0">
                  <a:moveTo>
                    <a:pt x="40" y="1"/>
                  </a:moveTo>
                  <a:cubicBezTo>
                    <a:pt x="14" y="1"/>
                    <a:pt x="0" y="21"/>
                    <a:pt x="0" y="41"/>
                  </a:cubicBezTo>
                  <a:lnTo>
                    <a:pt x="0" y="639"/>
                  </a:lnTo>
                  <a:cubicBezTo>
                    <a:pt x="0" y="659"/>
                    <a:pt x="14" y="679"/>
                    <a:pt x="40" y="679"/>
                  </a:cubicBezTo>
                  <a:cubicBezTo>
                    <a:pt x="61" y="679"/>
                    <a:pt x="81" y="659"/>
                    <a:pt x="81" y="639"/>
                  </a:cubicBezTo>
                  <a:lnTo>
                    <a:pt x="81" y="41"/>
                  </a:lnTo>
                  <a:cubicBezTo>
                    <a:pt x="81" y="21"/>
                    <a:pt x="61"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6;p25">
              <a:extLst>
                <a:ext uri="{FF2B5EF4-FFF2-40B4-BE49-F238E27FC236}">
                  <a16:creationId xmlns:a16="http://schemas.microsoft.com/office/drawing/2014/main" id="{96A38DCD-C433-114A-57E8-66C0166449E4}"/>
                </a:ext>
              </a:extLst>
            </p:cNvPr>
            <p:cNvSpPr/>
            <p:nvPr/>
          </p:nvSpPr>
          <p:spPr>
            <a:xfrm>
              <a:off x="3800609" y="1227965"/>
              <a:ext cx="58373" cy="31764"/>
            </a:xfrm>
            <a:custGeom>
              <a:avLst/>
              <a:gdLst/>
              <a:ahLst/>
              <a:cxnLst/>
              <a:rect l="l" t="t" r="r" b="b"/>
              <a:pathLst>
                <a:path w="702" h="382" extrusionOk="0">
                  <a:moveTo>
                    <a:pt x="62" y="0"/>
                  </a:moveTo>
                  <a:cubicBezTo>
                    <a:pt x="21" y="0"/>
                    <a:pt x="0" y="54"/>
                    <a:pt x="41" y="78"/>
                  </a:cubicBezTo>
                  <a:lnTo>
                    <a:pt x="612" y="373"/>
                  </a:lnTo>
                  <a:cubicBezTo>
                    <a:pt x="619" y="373"/>
                    <a:pt x="625" y="380"/>
                    <a:pt x="632" y="380"/>
                  </a:cubicBezTo>
                  <a:cubicBezTo>
                    <a:pt x="637" y="381"/>
                    <a:pt x="641" y="381"/>
                    <a:pt x="645" y="381"/>
                  </a:cubicBezTo>
                  <a:cubicBezTo>
                    <a:pt x="694" y="381"/>
                    <a:pt x="702" y="312"/>
                    <a:pt x="652" y="299"/>
                  </a:cubicBezTo>
                  <a:lnTo>
                    <a:pt x="82" y="4"/>
                  </a:lnTo>
                  <a:cubicBezTo>
                    <a:pt x="75" y="1"/>
                    <a:pt x="68"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07;p25">
              <a:extLst>
                <a:ext uri="{FF2B5EF4-FFF2-40B4-BE49-F238E27FC236}">
                  <a16:creationId xmlns:a16="http://schemas.microsoft.com/office/drawing/2014/main" id="{096E2E5B-64C1-7F5A-C2B8-E7B16168F5E7}"/>
                </a:ext>
              </a:extLst>
            </p:cNvPr>
            <p:cNvSpPr/>
            <p:nvPr/>
          </p:nvSpPr>
          <p:spPr>
            <a:xfrm>
              <a:off x="3805848" y="1252579"/>
              <a:ext cx="45651" cy="38832"/>
            </a:xfrm>
            <a:custGeom>
              <a:avLst/>
              <a:gdLst/>
              <a:ahLst/>
              <a:cxnLst/>
              <a:rect l="l" t="t" r="r" b="b"/>
              <a:pathLst>
                <a:path w="549" h="467" extrusionOk="0">
                  <a:moveTo>
                    <a:pt x="59" y="1"/>
                  </a:moveTo>
                  <a:cubicBezTo>
                    <a:pt x="24" y="1"/>
                    <a:pt x="1" y="50"/>
                    <a:pt x="39" y="77"/>
                  </a:cubicBezTo>
                  <a:cubicBezTo>
                    <a:pt x="186" y="191"/>
                    <a:pt x="334" y="319"/>
                    <a:pt x="475" y="453"/>
                  </a:cubicBezTo>
                  <a:cubicBezTo>
                    <a:pt x="482" y="460"/>
                    <a:pt x="495" y="467"/>
                    <a:pt x="509" y="467"/>
                  </a:cubicBezTo>
                  <a:cubicBezTo>
                    <a:pt x="515" y="467"/>
                    <a:pt x="529" y="460"/>
                    <a:pt x="536" y="453"/>
                  </a:cubicBezTo>
                  <a:cubicBezTo>
                    <a:pt x="549" y="433"/>
                    <a:pt x="549" y="406"/>
                    <a:pt x="536" y="393"/>
                  </a:cubicBezTo>
                  <a:cubicBezTo>
                    <a:pt x="395" y="258"/>
                    <a:pt x="240" y="131"/>
                    <a:pt x="86" y="10"/>
                  </a:cubicBezTo>
                  <a:cubicBezTo>
                    <a:pt x="77" y="4"/>
                    <a:pt x="68"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08;p25">
              <a:extLst>
                <a:ext uri="{FF2B5EF4-FFF2-40B4-BE49-F238E27FC236}">
                  <a16:creationId xmlns:a16="http://schemas.microsoft.com/office/drawing/2014/main" id="{7D20AF03-7761-ACAA-D65A-FF1ED0AA5F37}"/>
                </a:ext>
              </a:extLst>
            </p:cNvPr>
            <p:cNvSpPr/>
            <p:nvPr/>
          </p:nvSpPr>
          <p:spPr>
            <a:xfrm>
              <a:off x="3615341" y="1452067"/>
              <a:ext cx="29103" cy="62614"/>
            </a:xfrm>
            <a:custGeom>
              <a:avLst/>
              <a:gdLst/>
              <a:ahLst/>
              <a:cxnLst/>
              <a:rect l="l" t="t" r="r" b="b"/>
              <a:pathLst>
                <a:path w="350" h="753" extrusionOk="0">
                  <a:moveTo>
                    <a:pt x="114" y="1"/>
                  </a:moveTo>
                  <a:cubicBezTo>
                    <a:pt x="94" y="8"/>
                    <a:pt x="81" y="21"/>
                    <a:pt x="81" y="41"/>
                  </a:cubicBezTo>
                  <a:lnTo>
                    <a:pt x="0" y="706"/>
                  </a:lnTo>
                  <a:cubicBezTo>
                    <a:pt x="0" y="726"/>
                    <a:pt x="14" y="746"/>
                    <a:pt x="41" y="753"/>
                  </a:cubicBezTo>
                  <a:cubicBezTo>
                    <a:pt x="61" y="753"/>
                    <a:pt x="81" y="733"/>
                    <a:pt x="88" y="712"/>
                  </a:cubicBezTo>
                  <a:lnTo>
                    <a:pt x="148" y="189"/>
                  </a:lnTo>
                  <a:cubicBezTo>
                    <a:pt x="182" y="256"/>
                    <a:pt x="222" y="323"/>
                    <a:pt x="269" y="390"/>
                  </a:cubicBezTo>
                  <a:cubicBezTo>
                    <a:pt x="277" y="398"/>
                    <a:pt x="291" y="404"/>
                    <a:pt x="304" y="404"/>
                  </a:cubicBezTo>
                  <a:cubicBezTo>
                    <a:pt x="313" y="404"/>
                    <a:pt x="322" y="402"/>
                    <a:pt x="329" y="397"/>
                  </a:cubicBezTo>
                  <a:cubicBezTo>
                    <a:pt x="343" y="377"/>
                    <a:pt x="349" y="350"/>
                    <a:pt x="336" y="336"/>
                  </a:cubicBezTo>
                  <a:cubicBezTo>
                    <a:pt x="282" y="269"/>
                    <a:pt x="242" y="196"/>
                    <a:pt x="202" y="115"/>
                  </a:cubicBezTo>
                  <a:cubicBezTo>
                    <a:pt x="188" y="81"/>
                    <a:pt x="175" y="55"/>
                    <a:pt x="155" y="28"/>
                  </a:cubicBezTo>
                  <a:cubicBezTo>
                    <a:pt x="148" y="8"/>
                    <a:pt x="128"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09;p25">
              <a:extLst>
                <a:ext uri="{FF2B5EF4-FFF2-40B4-BE49-F238E27FC236}">
                  <a16:creationId xmlns:a16="http://schemas.microsoft.com/office/drawing/2014/main" id="{9306CD0D-8211-ED5B-5A9B-3160BE3508C3}"/>
                </a:ext>
              </a:extLst>
            </p:cNvPr>
            <p:cNvSpPr/>
            <p:nvPr/>
          </p:nvSpPr>
          <p:spPr>
            <a:xfrm>
              <a:off x="2548299" y="1461962"/>
              <a:ext cx="57625" cy="35423"/>
            </a:xfrm>
            <a:custGeom>
              <a:avLst/>
              <a:gdLst/>
              <a:ahLst/>
              <a:cxnLst/>
              <a:rect l="l" t="t" r="r" b="b"/>
              <a:pathLst>
                <a:path w="693" h="426" extrusionOk="0">
                  <a:moveTo>
                    <a:pt x="636" y="0"/>
                  </a:moveTo>
                  <a:cubicBezTo>
                    <a:pt x="631" y="0"/>
                    <a:pt x="626" y="1"/>
                    <a:pt x="622" y="3"/>
                  </a:cubicBezTo>
                  <a:cubicBezTo>
                    <a:pt x="420" y="77"/>
                    <a:pt x="225" y="171"/>
                    <a:pt x="44" y="285"/>
                  </a:cubicBezTo>
                  <a:cubicBezTo>
                    <a:pt x="1" y="306"/>
                    <a:pt x="23" y="363"/>
                    <a:pt x="58" y="363"/>
                  </a:cubicBezTo>
                  <a:cubicBezTo>
                    <a:pt x="66" y="363"/>
                    <a:pt x="75" y="360"/>
                    <a:pt x="84" y="352"/>
                  </a:cubicBezTo>
                  <a:cubicBezTo>
                    <a:pt x="225" y="264"/>
                    <a:pt x="380" y="191"/>
                    <a:pt x="534" y="124"/>
                  </a:cubicBezTo>
                  <a:lnTo>
                    <a:pt x="534" y="124"/>
                  </a:lnTo>
                  <a:cubicBezTo>
                    <a:pt x="494" y="204"/>
                    <a:pt x="467" y="291"/>
                    <a:pt x="447" y="379"/>
                  </a:cubicBezTo>
                  <a:cubicBezTo>
                    <a:pt x="447" y="399"/>
                    <a:pt x="460" y="419"/>
                    <a:pt x="487" y="426"/>
                  </a:cubicBezTo>
                  <a:lnTo>
                    <a:pt x="494" y="426"/>
                  </a:lnTo>
                  <a:cubicBezTo>
                    <a:pt x="514" y="426"/>
                    <a:pt x="534" y="412"/>
                    <a:pt x="534" y="392"/>
                  </a:cubicBezTo>
                  <a:cubicBezTo>
                    <a:pt x="554" y="278"/>
                    <a:pt x="601" y="164"/>
                    <a:pt x="668" y="70"/>
                  </a:cubicBezTo>
                  <a:cubicBezTo>
                    <a:pt x="692" y="40"/>
                    <a:pt x="66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10;p25">
              <a:extLst>
                <a:ext uri="{FF2B5EF4-FFF2-40B4-BE49-F238E27FC236}">
                  <a16:creationId xmlns:a16="http://schemas.microsoft.com/office/drawing/2014/main" id="{FC5EAD10-8F5B-6F93-1D48-02FED57FCA1A}"/>
                </a:ext>
              </a:extLst>
            </p:cNvPr>
            <p:cNvSpPr/>
            <p:nvPr/>
          </p:nvSpPr>
          <p:spPr>
            <a:xfrm>
              <a:off x="2529589" y="1282930"/>
              <a:ext cx="36920" cy="23033"/>
            </a:xfrm>
            <a:custGeom>
              <a:avLst/>
              <a:gdLst/>
              <a:ahLst/>
              <a:cxnLst/>
              <a:rect l="l" t="t" r="r" b="b"/>
              <a:pathLst>
                <a:path w="444" h="277" extrusionOk="0">
                  <a:moveTo>
                    <a:pt x="60" y="1"/>
                  </a:moveTo>
                  <a:cubicBezTo>
                    <a:pt x="27" y="1"/>
                    <a:pt x="1" y="47"/>
                    <a:pt x="34" y="75"/>
                  </a:cubicBezTo>
                  <a:cubicBezTo>
                    <a:pt x="135" y="155"/>
                    <a:pt x="256" y="222"/>
                    <a:pt x="377" y="276"/>
                  </a:cubicBezTo>
                  <a:lnTo>
                    <a:pt x="397" y="276"/>
                  </a:lnTo>
                  <a:cubicBezTo>
                    <a:pt x="410" y="276"/>
                    <a:pt x="424" y="269"/>
                    <a:pt x="430" y="256"/>
                  </a:cubicBezTo>
                  <a:cubicBezTo>
                    <a:pt x="444" y="229"/>
                    <a:pt x="430" y="209"/>
                    <a:pt x="410" y="196"/>
                  </a:cubicBezTo>
                  <a:cubicBezTo>
                    <a:pt x="289" y="149"/>
                    <a:pt x="182" y="88"/>
                    <a:pt x="81" y="8"/>
                  </a:cubicBezTo>
                  <a:cubicBezTo>
                    <a:pt x="74" y="3"/>
                    <a:pt x="67"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11;p25">
              <a:extLst>
                <a:ext uri="{FF2B5EF4-FFF2-40B4-BE49-F238E27FC236}">
                  <a16:creationId xmlns:a16="http://schemas.microsoft.com/office/drawing/2014/main" id="{B59C300D-7D5B-A543-9790-DFE6FACE7249}"/>
                </a:ext>
              </a:extLst>
            </p:cNvPr>
            <p:cNvSpPr/>
            <p:nvPr/>
          </p:nvSpPr>
          <p:spPr>
            <a:xfrm>
              <a:off x="2705462" y="1549607"/>
              <a:ext cx="22950" cy="31515"/>
            </a:xfrm>
            <a:custGeom>
              <a:avLst/>
              <a:gdLst/>
              <a:ahLst/>
              <a:cxnLst/>
              <a:rect l="l" t="t" r="r" b="b"/>
              <a:pathLst>
                <a:path w="276" h="379" extrusionOk="0">
                  <a:moveTo>
                    <a:pt x="228" y="1"/>
                  </a:moveTo>
                  <a:cubicBezTo>
                    <a:pt x="217" y="1"/>
                    <a:pt x="205" y="6"/>
                    <a:pt x="195" y="16"/>
                  </a:cubicBezTo>
                  <a:cubicBezTo>
                    <a:pt x="114" y="103"/>
                    <a:pt x="47" y="211"/>
                    <a:pt x="7" y="325"/>
                  </a:cubicBezTo>
                  <a:cubicBezTo>
                    <a:pt x="0" y="345"/>
                    <a:pt x="7" y="372"/>
                    <a:pt x="27" y="379"/>
                  </a:cubicBezTo>
                  <a:lnTo>
                    <a:pt x="47" y="379"/>
                  </a:lnTo>
                  <a:cubicBezTo>
                    <a:pt x="61" y="379"/>
                    <a:pt x="74" y="372"/>
                    <a:pt x="81" y="358"/>
                  </a:cubicBezTo>
                  <a:cubicBezTo>
                    <a:pt x="121" y="251"/>
                    <a:pt x="181" y="157"/>
                    <a:pt x="255" y="76"/>
                  </a:cubicBezTo>
                  <a:cubicBezTo>
                    <a:pt x="275" y="56"/>
                    <a:pt x="275" y="29"/>
                    <a:pt x="255" y="16"/>
                  </a:cubicBezTo>
                  <a:cubicBezTo>
                    <a:pt x="249" y="6"/>
                    <a:pt x="239"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12;p25">
              <a:extLst>
                <a:ext uri="{FF2B5EF4-FFF2-40B4-BE49-F238E27FC236}">
                  <a16:creationId xmlns:a16="http://schemas.microsoft.com/office/drawing/2014/main" id="{66DEF1F0-1909-2284-B096-C3C692E665F4}"/>
                </a:ext>
              </a:extLst>
            </p:cNvPr>
            <p:cNvSpPr/>
            <p:nvPr/>
          </p:nvSpPr>
          <p:spPr>
            <a:xfrm>
              <a:off x="2880170" y="1154374"/>
              <a:ext cx="596203" cy="697151"/>
            </a:xfrm>
            <a:custGeom>
              <a:avLst/>
              <a:gdLst/>
              <a:ahLst/>
              <a:cxnLst/>
              <a:rect l="l" t="t" r="r" b="b"/>
              <a:pathLst>
                <a:path w="7170" h="8384" extrusionOk="0">
                  <a:moveTo>
                    <a:pt x="3919" y="1"/>
                  </a:moveTo>
                  <a:cubicBezTo>
                    <a:pt x="2784" y="1"/>
                    <a:pt x="1546" y="428"/>
                    <a:pt x="551" y="1278"/>
                  </a:cubicBezTo>
                  <a:cubicBezTo>
                    <a:pt x="202" y="1601"/>
                    <a:pt x="7" y="2044"/>
                    <a:pt x="7" y="2513"/>
                  </a:cubicBezTo>
                  <a:cubicBezTo>
                    <a:pt x="0" y="3124"/>
                    <a:pt x="34" y="3735"/>
                    <a:pt x="115" y="4339"/>
                  </a:cubicBezTo>
                  <a:cubicBezTo>
                    <a:pt x="349" y="6044"/>
                    <a:pt x="1021" y="8052"/>
                    <a:pt x="2914" y="8320"/>
                  </a:cubicBezTo>
                  <a:cubicBezTo>
                    <a:pt x="3216" y="8364"/>
                    <a:pt x="3495" y="8383"/>
                    <a:pt x="3753" y="8383"/>
                  </a:cubicBezTo>
                  <a:cubicBezTo>
                    <a:pt x="4924" y="8383"/>
                    <a:pt x="5649" y="7974"/>
                    <a:pt x="6089" y="7528"/>
                  </a:cubicBezTo>
                  <a:cubicBezTo>
                    <a:pt x="7002" y="6763"/>
                    <a:pt x="6915" y="4386"/>
                    <a:pt x="7136" y="3332"/>
                  </a:cubicBezTo>
                  <a:cubicBezTo>
                    <a:pt x="7170" y="2916"/>
                    <a:pt x="7136" y="2493"/>
                    <a:pt x="7029" y="2084"/>
                  </a:cubicBezTo>
                  <a:cubicBezTo>
                    <a:pt x="6638" y="693"/>
                    <a:pt x="5362" y="1"/>
                    <a:pt x="3919"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13;p25">
              <a:extLst>
                <a:ext uri="{FF2B5EF4-FFF2-40B4-BE49-F238E27FC236}">
                  <a16:creationId xmlns:a16="http://schemas.microsoft.com/office/drawing/2014/main" id="{EEB6AB05-D330-9018-014A-627E508D1BD4}"/>
                </a:ext>
              </a:extLst>
            </p:cNvPr>
            <p:cNvSpPr/>
            <p:nvPr/>
          </p:nvSpPr>
          <p:spPr>
            <a:xfrm>
              <a:off x="2880170" y="1260645"/>
              <a:ext cx="173124" cy="267418"/>
            </a:xfrm>
            <a:custGeom>
              <a:avLst/>
              <a:gdLst/>
              <a:ahLst/>
              <a:cxnLst/>
              <a:rect l="l" t="t" r="r" b="b"/>
              <a:pathLst>
                <a:path w="2082" h="3216" extrusionOk="0">
                  <a:moveTo>
                    <a:pt x="544" y="0"/>
                  </a:moveTo>
                  <a:lnTo>
                    <a:pt x="544" y="0"/>
                  </a:lnTo>
                  <a:cubicBezTo>
                    <a:pt x="202" y="316"/>
                    <a:pt x="7" y="766"/>
                    <a:pt x="0" y="1235"/>
                  </a:cubicBezTo>
                  <a:cubicBezTo>
                    <a:pt x="0" y="1840"/>
                    <a:pt x="34" y="2451"/>
                    <a:pt x="115" y="3061"/>
                  </a:cubicBezTo>
                  <a:cubicBezTo>
                    <a:pt x="148" y="3108"/>
                    <a:pt x="195" y="3162"/>
                    <a:pt x="235" y="3216"/>
                  </a:cubicBezTo>
                  <a:cubicBezTo>
                    <a:pt x="235" y="3216"/>
                    <a:pt x="2081" y="2484"/>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14;p25">
              <a:extLst>
                <a:ext uri="{FF2B5EF4-FFF2-40B4-BE49-F238E27FC236}">
                  <a16:creationId xmlns:a16="http://schemas.microsoft.com/office/drawing/2014/main" id="{0D74827C-807E-2541-AAAC-D4C958D3E4DD}"/>
                </a:ext>
              </a:extLst>
            </p:cNvPr>
            <p:cNvSpPr/>
            <p:nvPr/>
          </p:nvSpPr>
          <p:spPr>
            <a:xfrm>
              <a:off x="2925406" y="1154207"/>
              <a:ext cx="538745" cy="173456"/>
            </a:xfrm>
            <a:custGeom>
              <a:avLst/>
              <a:gdLst/>
              <a:ahLst/>
              <a:cxnLst/>
              <a:rect l="l" t="t" r="r" b="b"/>
              <a:pathLst>
                <a:path w="6479" h="2086" extrusionOk="0">
                  <a:moveTo>
                    <a:pt x="3376" y="1"/>
                  </a:moveTo>
                  <a:cubicBezTo>
                    <a:pt x="2241" y="1"/>
                    <a:pt x="999" y="429"/>
                    <a:pt x="0" y="1280"/>
                  </a:cubicBezTo>
                  <a:cubicBezTo>
                    <a:pt x="0" y="1280"/>
                    <a:pt x="581" y="1765"/>
                    <a:pt x="1197" y="1765"/>
                  </a:cubicBezTo>
                  <a:cubicBezTo>
                    <a:pt x="1569" y="1765"/>
                    <a:pt x="1953" y="1588"/>
                    <a:pt x="2229" y="1019"/>
                  </a:cubicBezTo>
                  <a:cubicBezTo>
                    <a:pt x="2229" y="1019"/>
                    <a:pt x="2653" y="1440"/>
                    <a:pt x="3336" y="1440"/>
                  </a:cubicBezTo>
                  <a:cubicBezTo>
                    <a:pt x="3632" y="1440"/>
                    <a:pt x="3977" y="1360"/>
                    <a:pt x="4357" y="1133"/>
                  </a:cubicBezTo>
                  <a:cubicBezTo>
                    <a:pt x="4357" y="1133"/>
                    <a:pt x="4749" y="1627"/>
                    <a:pt x="5222" y="1627"/>
                  </a:cubicBezTo>
                  <a:cubicBezTo>
                    <a:pt x="5424" y="1627"/>
                    <a:pt x="5640" y="1537"/>
                    <a:pt x="5847" y="1280"/>
                  </a:cubicBezTo>
                  <a:cubicBezTo>
                    <a:pt x="5847" y="1280"/>
                    <a:pt x="6089" y="2072"/>
                    <a:pt x="6478" y="2086"/>
                  </a:cubicBezTo>
                  <a:cubicBezTo>
                    <a:pt x="6091" y="692"/>
                    <a:pt x="4819" y="1"/>
                    <a:pt x="3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15;p25">
              <a:extLst>
                <a:ext uri="{FF2B5EF4-FFF2-40B4-BE49-F238E27FC236}">
                  <a16:creationId xmlns:a16="http://schemas.microsoft.com/office/drawing/2014/main" id="{16D4AD68-F51A-8B3F-B406-34D9841AC667}"/>
                </a:ext>
              </a:extLst>
            </p:cNvPr>
            <p:cNvSpPr/>
            <p:nvPr/>
          </p:nvSpPr>
          <p:spPr>
            <a:xfrm>
              <a:off x="3058786" y="1423794"/>
              <a:ext cx="124895" cy="27274"/>
            </a:xfrm>
            <a:custGeom>
              <a:avLst/>
              <a:gdLst/>
              <a:ahLst/>
              <a:cxnLst/>
              <a:rect l="l" t="t" r="r" b="b"/>
              <a:pathLst>
                <a:path w="1502" h="328" extrusionOk="0">
                  <a:moveTo>
                    <a:pt x="757" y="1"/>
                  </a:moveTo>
                  <a:cubicBezTo>
                    <a:pt x="497" y="1"/>
                    <a:pt x="238" y="85"/>
                    <a:pt x="21" y="254"/>
                  </a:cubicBezTo>
                  <a:cubicBezTo>
                    <a:pt x="7" y="274"/>
                    <a:pt x="1" y="294"/>
                    <a:pt x="21" y="314"/>
                  </a:cubicBezTo>
                  <a:cubicBezTo>
                    <a:pt x="27" y="327"/>
                    <a:pt x="41" y="327"/>
                    <a:pt x="54" y="327"/>
                  </a:cubicBezTo>
                  <a:cubicBezTo>
                    <a:pt x="61" y="327"/>
                    <a:pt x="68" y="327"/>
                    <a:pt x="74" y="321"/>
                  </a:cubicBezTo>
                  <a:cubicBezTo>
                    <a:pt x="276" y="165"/>
                    <a:pt x="518" y="86"/>
                    <a:pt x="761" y="86"/>
                  </a:cubicBezTo>
                  <a:cubicBezTo>
                    <a:pt x="988" y="86"/>
                    <a:pt x="1216" y="154"/>
                    <a:pt x="1410" y="294"/>
                  </a:cubicBezTo>
                  <a:cubicBezTo>
                    <a:pt x="1420" y="302"/>
                    <a:pt x="1430" y="306"/>
                    <a:pt x="1439" y="306"/>
                  </a:cubicBezTo>
                  <a:cubicBezTo>
                    <a:pt x="1475" y="306"/>
                    <a:pt x="1501" y="253"/>
                    <a:pt x="1464" y="227"/>
                  </a:cubicBezTo>
                  <a:cubicBezTo>
                    <a:pt x="1252" y="76"/>
                    <a:pt x="1004" y="1"/>
                    <a:pt x="7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316;p25">
              <a:extLst>
                <a:ext uri="{FF2B5EF4-FFF2-40B4-BE49-F238E27FC236}">
                  <a16:creationId xmlns:a16="http://schemas.microsoft.com/office/drawing/2014/main" id="{D748F72E-419A-3C67-87FE-8060C23F0E49}"/>
                </a:ext>
              </a:extLst>
            </p:cNvPr>
            <p:cNvSpPr/>
            <p:nvPr/>
          </p:nvSpPr>
          <p:spPr>
            <a:xfrm>
              <a:off x="3316233" y="1441755"/>
              <a:ext cx="107184" cy="28854"/>
            </a:xfrm>
            <a:custGeom>
              <a:avLst/>
              <a:gdLst/>
              <a:ahLst/>
              <a:cxnLst/>
              <a:rect l="l" t="t" r="r" b="b"/>
              <a:pathLst>
                <a:path w="1289" h="347" extrusionOk="0">
                  <a:moveTo>
                    <a:pt x="544" y="0"/>
                  </a:moveTo>
                  <a:cubicBezTo>
                    <a:pt x="375" y="0"/>
                    <a:pt x="204" y="39"/>
                    <a:pt x="46" y="118"/>
                  </a:cubicBezTo>
                  <a:cubicBezTo>
                    <a:pt x="1" y="141"/>
                    <a:pt x="23" y="198"/>
                    <a:pt x="64" y="198"/>
                  </a:cubicBezTo>
                  <a:cubicBezTo>
                    <a:pt x="71" y="198"/>
                    <a:pt x="78" y="196"/>
                    <a:pt x="86" y="192"/>
                  </a:cubicBezTo>
                  <a:cubicBezTo>
                    <a:pt x="232" y="118"/>
                    <a:pt x="390" y="81"/>
                    <a:pt x="547" y="81"/>
                  </a:cubicBezTo>
                  <a:cubicBezTo>
                    <a:pt x="786" y="81"/>
                    <a:pt x="1024" y="167"/>
                    <a:pt x="1214" y="333"/>
                  </a:cubicBezTo>
                  <a:cubicBezTo>
                    <a:pt x="1221" y="340"/>
                    <a:pt x="1234" y="346"/>
                    <a:pt x="1241" y="346"/>
                  </a:cubicBezTo>
                  <a:cubicBezTo>
                    <a:pt x="1255" y="346"/>
                    <a:pt x="1261" y="340"/>
                    <a:pt x="1268" y="333"/>
                  </a:cubicBezTo>
                  <a:cubicBezTo>
                    <a:pt x="1288" y="313"/>
                    <a:pt x="1288" y="286"/>
                    <a:pt x="1268" y="273"/>
                  </a:cubicBezTo>
                  <a:cubicBezTo>
                    <a:pt x="1064" y="93"/>
                    <a:pt x="806"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317;p25">
              <a:extLst>
                <a:ext uri="{FF2B5EF4-FFF2-40B4-BE49-F238E27FC236}">
                  <a16:creationId xmlns:a16="http://schemas.microsoft.com/office/drawing/2014/main" id="{DE6A0882-BB2F-C50B-B4C4-3CF9CA904BAE}"/>
                </a:ext>
              </a:extLst>
            </p:cNvPr>
            <p:cNvSpPr/>
            <p:nvPr/>
          </p:nvSpPr>
          <p:spPr>
            <a:xfrm>
              <a:off x="3228505" y="1370409"/>
              <a:ext cx="85481" cy="225759"/>
            </a:xfrm>
            <a:custGeom>
              <a:avLst/>
              <a:gdLst/>
              <a:ahLst/>
              <a:cxnLst/>
              <a:rect l="l" t="t" r="r" b="b"/>
              <a:pathLst>
                <a:path w="1028" h="2715" extrusionOk="0">
                  <a:moveTo>
                    <a:pt x="513" y="0"/>
                  </a:moveTo>
                  <a:cubicBezTo>
                    <a:pt x="492" y="0"/>
                    <a:pt x="470" y="15"/>
                    <a:pt x="470" y="43"/>
                  </a:cubicBezTo>
                  <a:cubicBezTo>
                    <a:pt x="537" y="916"/>
                    <a:pt x="692" y="1782"/>
                    <a:pt x="927" y="2621"/>
                  </a:cubicBezTo>
                  <a:cubicBezTo>
                    <a:pt x="890" y="2625"/>
                    <a:pt x="854" y="2628"/>
                    <a:pt x="817" y="2628"/>
                  </a:cubicBezTo>
                  <a:cubicBezTo>
                    <a:pt x="533" y="2628"/>
                    <a:pt x="260" y="2490"/>
                    <a:pt x="88" y="2258"/>
                  </a:cubicBezTo>
                  <a:cubicBezTo>
                    <a:pt x="75" y="2245"/>
                    <a:pt x="62" y="2238"/>
                    <a:pt x="49" y="2238"/>
                  </a:cubicBezTo>
                  <a:cubicBezTo>
                    <a:pt x="41" y="2238"/>
                    <a:pt x="34" y="2240"/>
                    <a:pt x="27" y="2245"/>
                  </a:cubicBezTo>
                  <a:cubicBezTo>
                    <a:pt x="7" y="2258"/>
                    <a:pt x="0" y="2285"/>
                    <a:pt x="14" y="2305"/>
                  </a:cubicBezTo>
                  <a:cubicBezTo>
                    <a:pt x="202" y="2560"/>
                    <a:pt x="504" y="2708"/>
                    <a:pt x="819" y="2715"/>
                  </a:cubicBezTo>
                  <a:cubicBezTo>
                    <a:pt x="880" y="2715"/>
                    <a:pt x="933" y="2708"/>
                    <a:pt x="987" y="2695"/>
                  </a:cubicBezTo>
                  <a:cubicBezTo>
                    <a:pt x="1014" y="2688"/>
                    <a:pt x="1027" y="2668"/>
                    <a:pt x="1021" y="2641"/>
                  </a:cubicBezTo>
                  <a:cubicBezTo>
                    <a:pt x="779" y="1795"/>
                    <a:pt x="625" y="922"/>
                    <a:pt x="557" y="43"/>
                  </a:cubicBezTo>
                  <a:cubicBezTo>
                    <a:pt x="554" y="14"/>
                    <a:pt x="534"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318;p25">
              <a:extLst>
                <a:ext uri="{FF2B5EF4-FFF2-40B4-BE49-F238E27FC236}">
                  <a16:creationId xmlns:a16="http://schemas.microsoft.com/office/drawing/2014/main" id="{D021BCB9-5667-941A-283B-318EB61D28C8}"/>
                </a:ext>
              </a:extLst>
            </p:cNvPr>
            <p:cNvSpPr/>
            <p:nvPr/>
          </p:nvSpPr>
          <p:spPr>
            <a:xfrm>
              <a:off x="3139612" y="1570063"/>
              <a:ext cx="81739" cy="68019"/>
            </a:xfrm>
            <a:custGeom>
              <a:avLst/>
              <a:gdLst/>
              <a:ahLst/>
              <a:cxnLst/>
              <a:rect l="l" t="t" r="r" b="b"/>
              <a:pathLst>
                <a:path w="983" h="818" extrusionOk="0">
                  <a:moveTo>
                    <a:pt x="54" y="0"/>
                  </a:moveTo>
                  <a:cubicBezTo>
                    <a:pt x="28" y="0"/>
                    <a:pt x="1" y="20"/>
                    <a:pt x="9" y="52"/>
                  </a:cubicBezTo>
                  <a:cubicBezTo>
                    <a:pt x="123" y="475"/>
                    <a:pt x="485" y="777"/>
                    <a:pt x="915" y="817"/>
                  </a:cubicBezTo>
                  <a:lnTo>
                    <a:pt x="922" y="817"/>
                  </a:lnTo>
                  <a:cubicBezTo>
                    <a:pt x="982" y="817"/>
                    <a:pt x="982" y="737"/>
                    <a:pt x="922" y="737"/>
                  </a:cubicBezTo>
                  <a:cubicBezTo>
                    <a:pt x="526" y="696"/>
                    <a:pt x="197" y="421"/>
                    <a:pt x="96" y="32"/>
                  </a:cubicBezTo>
                  <a:cubicBezTo>
                    <a:pt x="90" y="10"/>
                    <a:pt x="73" y="0"/>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319;p25">
              <a:extLst>
                <a:ext uri="{FF2B5EF4-FFF2-40B4-BE49-F238E27FC236}">
                  <a16:creationId xmlns:a16="http://schemas.microsoft.com/office/drawing/2014/main" id="{CA887D18-AE19-F459-D7FC-D89C8FA45E25}"/>
                </a:ext>
              </a:extLst>
            </p:cNvPr>
            <p:cNvSpPr/>
            <p:nvPr/>
          </p:nvSpPr>
          <p:spPr>
            <a:xfrm>
              <a:off x="3030846" y="1326254"/>
              <a:ext cx="99450" cy="49975"/>
            </a:xfrm>
            <a:custGeom>
              <a:avLst/>
              <a:gdLst/>
              <a:ahLst/>
              <a:cxnLst/>
              <a:rect l="l" t="t" r="r" b="b"/>
              <a:pathLst>
                <a:path w="1196" h="601" extrusionOk="0">
                  <a:moveTo>
                    <a:pt x="838" y="1"/>
                  </a:moveTo>
                  <a:cubicBezTo>
                    <a:pt x="639" y="1"/>
                    <a:pt x="422" y="77"/>
                    <a:pt x="283" y="171"/>
                  </a:cubicBezTo>
                  <a:cubicBezTo>
                    <a:pt x="135" y="265"/>
                    <a:pt x="1" y="420"/>
                    <a:pt x="8" y="601"/>
                  </a:cubicBezTo>
                  <a:cubicBezTo>
                    <a:pt x="363" y="520"/>
                    <a:pt x="692" y="299"/>
                    <a:pt x="1062" y="259"/>
                  </a:cubicBezTo>
                  <a:cubicBezTo>
                    <a:pt x="1162" y="245"/>
                    <a:pt x="1196" y="111"/>
                    <a:pt x="1109" y="64"/>
                  </a:cubicBezTo>
                  <a:cubicBezTo>
                    <a:pt x="1031" y="19"/>
                    <a:pt x="937"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320;p25">
              <a:extLst>
                <a:ext uri="{FF2B5EF4-FFF2-40B4-BE49-F238E27FC236}">
                  <a16:creationId xmlns:a16="http://schemas.microsoft.com/office/drawing/2014/main" id="{140F2AFF-A367-EA33-8C82-78802197AFE7}"/>
                </a:ext>
              </a:extLst>
            </p:cNvPr>
            <p:cNvSpPr/>
            <p:nvPr/>
          </p:nvSpPr>
          <p:spPr>
            <a:xfrm>
              <a:off x="3337354" y="1336731"/>
              <a:ext cx="98868" cy="49559"/>
            </a:xfrm>
            <a:custGeom>
              <a:avLst/>
              <a:gdLst/>
              <a:ahLst/>
              <a:cxnLst/>
              <a:rect l="l" t="t" r="r" b="b"/>
              <a:pathLst>
                <a:path w="1189" h="596" extrusionOk="0">
                  <a:moveTo>
                    <a:pt x="347" y="0"/>
                  </a:moveTo>
                  <a:cubicBezTo>
                    <a:pt x="251" y="0"/>
                    <a:pt x="161" y="18"/>
                    <a:pt x="88" y="59"/>
                  </a:cubicBezTo>
                  <a:cubicBezTo>
                    <a:pt x="0" y="112"/>
                    <a:pt x="27" y="247"/>
                    <a:pt x="128" y="253"/>
                  </a:cubicBezTo>
                  <a:cubicBezTo>
                    <a:pt x="504" y="294"/>
                    <a:pt x="833" y="522"/>
                    <a:pt x="1188" y="596"/>
                  </a:cubicBezTo>
                  <a:cubicBezTo>
                    <a:pt x="1188" y="421"/>
                    <a:pt x="1061" y="267"/>
                    <a:pt x="913" y="173"/>
                  </a:cubicBezTo>
                  <a:cubicBezTo>
                    <a:pt x="772" y="77"/>
                    <a:pt x="54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321;p25">
              <a:extLst>
                <a:ext uri="{FF2B5EF4-FFF2-40B4-BE49-F238E27FC236}">
                  <a16:creationId xmlns:a16="http://schemas.microsoft.com/office/drawing/2014/main" id="{7D35AB79-0F04-62E7-F4D7-110A6C4E5ACD}"/>
                </a:ext>
              </a:extLst>
            </p:cNvPr>
            <p:cNvSpPr/>
            <p:nvPr/>
          </p:nvSpPr>
          <p:spPr>
            <a:xfrm>
              <a:off x="3052050" y="1463292"/>
              <a:ext cx="110094" cy="110593"/>
            </a:xfrm>
            <a:custGeom>
              <a:avLst/>
              <a:gdLst/>
              <a:ahLst/>
              <a:cxnLst/>
              <a:rect l="l" t="t" r="r" b="b"/>
              <a:pathLst>
                <a:path w="1324" h="1330" extrusionOk="0">
                  <a:moveTo>
                    <a:pt x="659" y="0"/>
                  </a:moveTo>
                  <a:cubicBezTo>
                    <a:pt x="296" y="0"/>
                    <a:pt x="1" y="295"/>
                    <a:pt x="1" y="665"/>
                  </a:cubicBezTo>
                  <a:cubicBezTo>
                    <a:pt x="1" y="1034"/>
                    <a:pt x="296" y="1329"/>
                    <a:pt x="659" y="1329"/>
                  </a:cubicBezTo>
                  <a:cubicBezTo>
                    <a:pt x="1028" y="1329"/>
                    <a:pt x="1323" y="1034"/>
                    <a:pt x="1323" y="665"/>
                  </a:cubicBezTo>
                  <a:cubicBezTo>
                    <a:pt x="1323" y="295"/>
                    <a:pt x="1028"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322;p25">
              <a:extLst>
                <a:ext uri="{FF2B5EF4-FFF2-40B4-BE49-F238E27FC236}">
                  <a16:creationId xmlns:a16="http://schemas.microsoft.com/office/drawing/2014/main" id="{53199468-A68A-439A-9603-C82F8FF6AB40}"/>
                </a:ext>
              </a:extLst>
            </p:cNvPr>
            <p:cNvSpPr/>
            <p:nvPr/>
          </p:nvSpPr>
          <p:spPr>
            <a:xfrm>
              <a:off x="3330619" y="1482252"/>
              <a:ext cx="110593" cy="110011"/>
            </a:xfrm>
            <a:custGeom>
              <a:avLst/>
              <a:gdLst/>
              <a:ahLst/>
              <a:cxnLst/>
              <a:rect l="l" t="t" r="r" b="b"/>
              <a:pathLst>
                <a:path w="1330" h="1323" extrusionOk="0">
                  <a:moveTo>
                    <a:pt x="665" y="0"/>
                  </a:moveTo>
                  <a:cubicBezTo>
                    <a:pt x="296" y="0"/>
                    <a:pt x="1" y="296"/>
                    <a:pt x="1" y="665"/>
                  </a:cubicBezTo>
                  <a:cubicBezTo>
                    <a:pt x="1" y="1027"/>
                    <a:pt x="296" y="1323"/>
                    <a:pt x="665" y="1323"/>
                  </a:cubicBezTo>
                  <a:cubicBezTo>
                    <a:pt x="1028" y="1323"/>
                    <a:pt x="1330" y="1027"/>
                    <a:pt x="1330" y="665"/>
                  </a:cubicBezTo>
                  <a:cubicBezTo>
                    <a:pt x="1330" y="296"/>
                    <a:pt x="1028" y="0"/>
                    <a:pt x="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323;p25">
              <a:extLst>
                <a:ext uri="{FF2B5EF4-FFF2-40B4-BE49-F238E27FC236}">
                  <a16:creationId xmlns:a16="http://schemas.microsoft.com/office/drawing/2014/main" id="{204D4425-79E2-8AC0-4321-04A14BAB2B4F}"/>
                </a:ext>
              </a:extLst>
            </p:cNvPr>
            <p:cNvSpPr/>
            <p:nvPr/>
          </p:nvSpPr>
          <p:spPr>
            <a:xfrm>
              <a:off x="2784126" y="1506782"/>
              <a:ext cx="166471" cy="165889"/>
            </a:xfrm>
            <a:custGeom>
              <a:avLst/>
              <a:gdLst/>
              <a:ahLst/>
              <a:cxnLst/>
              <a:rect l="l" t="t" r="r" b="b"/>
              <a:pathLst>
                <a:path w="2002" h="1995" extrusionOk="0">
                  <a:moveTo>
                    <a:pt x="1001" y="1"/>
                  </a:moveTo>
                  <a:cubicBezTo>
                    <a:pt x="451" y="1"/>
                    <a:pt x="1" y="450"/>
                    <a:pt x="1" y="1001"/>
                  </a:cubicBezTo>
                  <a:cubicBezTo>
                    <a:pt x="1" y="1551"/>
                    <a:pt x="451" y="1994"/>
                    <a:pt x="1001" y="1994"/>
                  </a:cubicBezTo>
                  <a:cubicBezTo>
                    <a:pt x="1551" y="1994"/>
                    <a:pt x="2001" y="1551"/>
                    <a:pt x="2001" y="1001"/>
                  </a:cubicBezTo>
                  <a:cubicBezTo>
                    <a:pt x="2001" y="450"/>
                    <a:pt x="1551" y="1"/>
                    <a:pt x="1001"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324;p25">
              <a:extLst>
                <a:ext uri="{FF2B5EF4-FFF2-40B4-BE49-F238E27FC236}">
                  <a16:creationId xmlns:a16="http://schemas.microsoft.com/office/drawing/2014/main" id="{4C2A2B01-3B48-64D0-6990-362BE32EC4BE}"/>
                </a:ext>
              </a:extLst>
            </p:cNvPr>
            <p:cNvSpPr/>
            <p:nvPr/>
          </p:nvSpPr>
          <p:spPr>
            <a:xfrm>
              <a:off x="2818885" y="1560916"/>
              <a:ext cx="68601" cy="69848"/>
            </a:xfrm>
            <a:custGeom>
              <a:avLst/>
              <a:gdLst/>
              <a:ahLst/>
              <a:cxnLst/>
              <a:rect l="l" t="t" r="r" b="b"/>
              <a:pathLst>
                <a:path w="825" h="840" extrusionOk="0">
                  <a:moveTo>
                    <a:pt x="400" y="0"/>
                  </a:moveTo>
                  <a:cubicBezTo>
                    <a:pt x="260" y="0"/>
                    <a:pt x="128" y="60"/>
                    <a:pt x="26" y="155"/>
                  </a:cubicBezTo>
                  <a:cubicBezTo>
                    <a:pt x="1" y="191"/>
                    <a:pt x="29" y="230"/>
                    <a:pt x="58" y="230"/>
                  </a:cubicBezTo>
                  <a:cubicBezTo>
                    <a:pt x="68" y="230"/>
                    <a:pt x="78" y="226"/>
                    <a:pt x="86" y="216"/>
                  </a:cubicBezTo>
                  <a:cubicBezTo>
                    <a:pt x="180" y="128"/>
                    <a:pt x="301" y="81"/>
                    <a:pt x="422" y="81"/>
                  </a:cubicBezTo>
                  <a:cubicBezTo>
                    <a:pt x="529" y="81"/>
                    <a:pt x="630" y="122"/>
                    <a:pt x="711" y="182"/>
                  </a:cubicBezTo>
                  <a:cubicBezTo>
                    <a:pt x="455" y="310"/>
                    <a:pt x="254" y="524"/>
                    <a:pt x="133" y="780"/>
                  </a:cubicBezTo>
                  <a:cubicBezTo>
                    <a:pt x="120" y="806"/>
                    <a:pt x="133" y="827"/>
                    <a:pt x="153" y="840"/>
                  </a:cubicBezTo>
                  <a:lnTo>
                    <a:pt x="174" y="840"/>
                  </a:lnTo>
                  <a:cubicBezTo>
                    <a:pt x="187" y="840"/>
                    <a:pt x="200" y="833"/>
                    <a:pt x="207" y="820"/>
                  </a:cubicBezTo>
                  <a:cubicBezTo>
                    <a:pt x="328" y="558"/>
                    <a:pt x="536" y="350"/>
                    <a:pt x="798" y="236"/>
                  </a:cubicBezTo>
                  <a:cubicBezTo>
                    <a:pt x="811" y="229"/>
                    <a:pt x="818" y="216"/>
                    <a:pt x="825" y="202"/>
                  </a:cubicBezTo>
                  <a:cubicBezTo>
                    <a:pt x="825" y="189"/>
                    <a:pt x="825" y="175"/>
                    <a:pt x="811" y="169"/>
                  </a:cubicBezTo>
                  <a:cubicBezTo>
                    <a:pt x="711" y="61"/>
                    <a:pt x="570" y="1"/>
                    <a:pt x="422" y="1"/>
                  </a:cubicBezTo>
                  <a:cubicBezTo>
                    <a:pt x="414" y="1"/>
                    <a:pt x="407" y="0"/>
                    <a:pt x="4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325;p25">
              <a:extLst>
                <a:ext uri="{FF2B5EF4-FFF2-40B4-BE49-F238E27FC236}">
                  <a16:creationId xmlns:a16="http://schemas.microsoft.com/office/drawing/2014/main" id="{FA415B91-45DE-4D8B-2046-4E4E63B71122}"/>
                </a:ext>
              </a:extLst>
            </p:cNvPr>
            <p:cNvSpPr/>
            <p:nvPr/>
          </p:nvSpPr>
          <p:spPr>
            <a:xfrm>
              <a:off x="2906945" y="1152212"/>
              <a:ext cx="493011" cy="127473"/>
            </a:xfrm>
            <a:custGeom>
              <a:avLst/>
              <a:gdLst/>
              <a:ahLst/>
              <a:cxnLst/>
              <a:rect l="l" t="t" r="r" b="b"/>
              <a:pathLst>
                <a:path w="5929" h="1533" extrusionOk="0">
                  <a:moveTo>
                    <a:pt x="3508" y="1"/>
                  </a:moveTo>
                  <a:cubicBezTo>
                    <a:pt x="1522" y="1"/>
                    <a:pt x="40" y="1439"/>
                    <a:pt x="21" y="1459"/>
                  </a:cubicBezTo>
                  <a:cubicBezTo>
                    <a:pt x="1" y="1479"/>
                    <a:pt x="1" y="1506"/>
                    <a:pt x="21" y="1519"/>
                  </a:cubicBezTo>
                  <a:cubicBezTo>
                    <a:pt x="27" y="1526"/>
                    <a:pt x="41" y="1533"/>
                    <a:pt x="48" y="1533"/>
                  </a:cubicBezTo>
                  <a:cubicBezTo>
                    <a:pt x="61" y="1533"/>
                    <a:pt x="68" y="1526"/>
                    <a:pt x="81" y="1519"/>
                  </a:cubicBezTo>
                  <a:cubicBezTo>
                    <a:pt x="101" y="1500"/>
                    <a:pt x="1557" y="89"/>
                    <a:pt x="3506" y="89"/>
                  </a:cubicBezTo>
                  <a:cubicBezTo>
                    <a:pt x="4238" y="89"/>
                    <a:pt x="5040" y="288"/>
                    <a:pt x="5861" y="834"/>
                  </a:cubicBezTo>
                  <a:cubicBezTo>
                    <a:pt x="5868" y="837"/>
                    <a:pt x="5877" y="838"/>
                    <a:pt x="5885" y="838"/>
                  </a:cubicBezTo>
                  <a:cubicBezTo>
                    <a:pt x="5899" y="838"/>
                    <a:pt x="5913" y="834"/>
                    <a:pt x="5921" y="821"/>
                  </a:cubicBezTo>
                  <a:cubicBezTo>
                    <a:pt x="5928" y="801"/>
                    <a:pt x="5928" y="774"/>
                    <a:pt x="5908" y="761"/>
                  </a:cubicBezTo>
                  <a:cubicBezTo>
                    <a:pt x="5070" y="203"/>
                    <a:pt x="4253" y="1"/>
                    <a:pt x="3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326;p25">
              <a:extLst>
                <a:ext uri="{FF2B5EF4-FFF2-40B4-BE49-F238E27FC236}">
                  <a16:creationId xmlns:a16="http://schemas.microsoft.com/office/drawing/2014/main" id="{F9F095FF-535B-6384-7A1D-6EF6A00C397C}"/>
                </a:ext>
              </a:extLst>
            </p:cNvPr>
            <p:cNvSpPr/>
            <p:nvPr/>
          </p:nvSpPr>
          <p:spPr>
            <a:xfrm>
              <a:off x="2471547" y="2375413"/>
              <a:ext cx="1328611" cy="1678516"/>
            </a:xfrm>
            <a:custGeom>
              <a:avLst/>
              <a:gdLst/>
              <a:ahLst/>
              <a:cxnLst/>
              <a:rect l="l" t="t" r="r" b="b"/>
              <a:pathLst>
                <a:path w="15978" h="20186" extrusionOk="0">
                  <a:moveTo>
                    <a:pt x="5123" y="0"/>
                  </a:moveTo>
                  <a:cubicBezTo>
                    <a:pt x="5123" y="0"/>
                    <a:pt x="5438" y="4135"/>
                    <a:pt x="793" y="11680"/>
                  </a:cubicBezTo>
                  <a:lnTo>
                    <a:pt x="1" y="20186"/>
                  </a:lnTo>
                  <a:lnTo>
                    <a:pt x="15977" y="20186"/>
                  </a:lnTo>
                  <a:lnTo>
                    <a:pt x="14829" y="8378"/>
                  </a:lnTo>
                  <a:lnTo>
                    <a:pt x="15977" y="2444"/>
                  </a:lnTo>
                  <a:lnTo>
                    <a:pt x="14601" y="403"/>
                  </a:lnTo>
                  <a:cubicBezTo>
                    <a:pt x="14601" y="403"/>
                    <a:pt x="13606" y="677"/>
                    <a:pt x="11536" y="677"/>
                  </a:cubicBezTo>
                  <a:cubicBezTo>
                    <a:pt x="10000" y="677"/>
                    <a:pt x="7873" y="526"/>
                    <a:pt x="5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327;p25">
              <a:extLst>
                <a:ext uri="{FF2B5EF4-FFF2-40B4-BE49-F238E27FC236}">
                  <a16:creationId xmlns:a16="http://schemas.microsoft.com/office/drawing/2014/main" id="{6244A00E-D8FE-3637-5B48-EA5833D3ED39}"/>
                </a:ext>
              </a:extLst>
            </p:cNvPr>
            <p:cNvSpPr/>
            <p:nvPr/>
          </p:nvSpPr>
          <p:spPr>
            <a:xfrm>
              <a:off x="3118491" y="2686826"/>
              <a:ext cx="529266" cy="810072"/>
            </a:xfrm>
            <a:custGeom>
              <a:avLst/>
              <a:gdLst/>
              <a:ahLst/>
              <a:cxnLst/>
              <a:rect l="l" t="t" r="r" b="b"/>
              <a:pathLst>
                <a:path w="6365" h="9742" extrusionOk="0">
                  <a:moveTo>
                    <a:pt x="95" y="108"/>
                  </a:moveTo>
                  <a:lnTo>
                    <a:pt x="95" y="108"/>
                  </a:lnTo>
                  <a:cubicBezTo>
                    <a:pt x="1115" y="503"/>
                    <a:pt x="2195" y="701"/>
                    <a:pt x="3278" y="701"/>
                  </a:cubicBezTo>
                  <a:cubicBezTo>
                    <a:pt x="4147" y="701"/>
                    <a:pt x="5018" y="573"/>
                    <a:pt x="5861" y="316"/>
                  </a:cubicBezTo>
                  <a:cubicBezTo>
                    <a:pt x="5875" y="813"/>
                    <a:pt x="5915" y="1350"/>
                    <a:pt x="5955" y="1907"/>
                  </a:cubicBezTo>
                  <a:cubicBezTo>
                    <a:pt x="6110" y="4136"/>
                    <a:pt x="6284" y="6660"/>
                    <a:pt x="5284" y="8452"/>
                  </a:cubicBezTo>
                  <a:cubicBezTo>
                    <a:pt x="4806" y="9244"/>
                    <a:pt x="4187" y="9660"/>
                    <a:pt x="3476" y="9660"/>
                  </a:cubicBezTo>
                  <a:cubicBezTo>
                    <a:pt x="3428" y="9660"/>
                    <a:pt x="3380" y="9658"/>
                    <a:pt x="3330" y="9654"/>
                  </a:cubicBezTo>
                  <a:cubicBezTo>
                    <a:pt x="2303" y="9573"/>
                    <a:pt x="1236" y="8620"/>
                    <a:pt x="733" y="7351"/>
                  </a:cubicBezTo>
                  <a:cubicBezTo>
                    <a:pt x="189" y="5761"/>
                    <a:pt x="175" y="4029"/>
                    <a:pt x="162" y="2364"/>
                  </a:cubicBezTo>
                  <a:cubicBezTo>
                    <a:pt x="155" y="1619"/>
                    <a:pt x="149" y="847"/>
                    <a:pt x="95" y="108"/>
                  </a:cubicBezTo>
                  <a:close/>
                  <a:moveTo>
                    <a:pt x="61" y="1"/>
                  </a:moveTo>
                  <a:cubicBezTo>
                    <a:pt x="48" y="1"/>
                    <a:pt x="34" y="1"/>
                    <a:pt x="21" y="8"/>
                  </a:cubicBezTo>
                  <a:cubicBezTo>
                    <a:pt x="8" y="14"/>
                    <a:pt x="1" y="28"/>
                    <a:pt x="8" y="48"/>
                  </a:cubicBezTo>
                  <a:cubicBezTo>
                    <a:pt x="61" y="806"/>
                    <a:pt x="68" y="1598"/>
                    <a:pt x="75" y="2364"/>
                  </a:cubicBezTo>
                  <a:cubicBezTo>
                    <a:pt x="88" y="4042"/>
                    <a:pt x="102" y="5774"/>
                    <a:pt x="659" y="7378"/>
                  </a:cubicBezTo>
                  <a:cubicBezTo>
                    <a:pt x="1169" y="8681"/>
                    <a:pt x="2270" y="9654"/>
                    <a:pt x="3324" y="9735"/>
                  </a:cubicBezTo>
                  <a:cubicBezTo>
                    <a:pt x="3377" y="9741"/>
                    <a:pt x="3424" y="9741"/>
                    <a:pt x="3478" y="9741"/>
                  </a:cubicBezTo>
                  <a:cubicBezTo>
                    <a:pt x="4029" y="9741"/>
                    <a:pt x="4747" y="9506"/>
                    <a:pt x="5351" y="8493"/>
                  </a:cubicBezTo>
                  <a:cubicBezTo>
                    <a:pt x="6365" y="6680"/>
                    <a:pt x="6190" y="4143"/>
                    <a:pt x="6036" y="1901"/>
                  </a:cubicBezTo>
                  <a:cubicBezTo>
                    <a:pt x="5995" y="1323"/>
                    <a:pt x="5962" y="773"/>
                    <a:pt x="5942" y="263"/>
                  </a:cubicBezTo>
                  <a:cubicBezTo>
                    <a:pt x="5942" y="249"/>
                    <a:pt x="5935" y="236"/>
                    <a:pt x="5928" y="229"/>
                  </a:cubicBezTo>
                  <a:cubicBezTo>
                    <a:pt x="5920" y="221"/>
                    <a:pt x="5913" y="218"/>
                    <a:pt x="5905" y="218"/>
                  </a:cubicBezTo>
                  <a:cubicBezTo>
                    <a:pt x="5899" y="218"/>
                    <a:pt x="5894" y="220"/>
                    <a:pt x="5888" y="222"/>
                  </a:cubicBezTo>
                  <a:cubicBezTo>
                    <a:pt x="5041" y="485"/>
                    <a:pt x="4163" y="616"/>
                    <a:pt x="3286" y="616"/>
                  </a:cubicBezTo>
                  <a:cubicBezTo>
                    <a:pt x="2189" y="616"/>
                    <a:pt x="1094" y="41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328;p25">
              <a:extLst>
                <a:ext uri="{FF2B5EF4-FFF2-40B4-BE49-F238E27FC236}">
                  <a16:creationId xmlns:a16="http://schemas.microsoft.com/office/drawing/2014/main" id="{EDD7EFCD-CB1A-ABFF-B355-6D6E5E720352}"/>
                </a:ext>
              </a:extLst>
            </p:cNvPr>
            <p:cNvSpPr/>
            <p:nvPr/>
          </p:nvSpPr>
          <p:spPr>
            <a:xfrm>
              <a:off x="3123564" y="2811142"/>
              <a:ext cx="20705" cy="11974"/>
            </a:xfrm>
            <a:custGeom>
              <a:avLst/>
              <a:gdLst/>
              <a:ahLst/>
              <a:cxnLst/>
              <a:rect l="l" t="t" r="r" b="b"/>
              <a:pathLst>
                <a:path w="249" h="144" extrusionOk="0">
                  <a:moveTo>
                    <a:pt x="46" y="0"/>
                  </a:moveTo>
                  <a:cubicBezTo>
                    <a:pt x="31" y="0"/>
                    <a:pt x="17" y="8"/>
                    <a:pt x="7" y="23"/>
                  </a:cubicBezTo>
                  <a:cubicBezTo>
                    <a:pt x="0" y="50"/>
                    <a:pt x="7" y="70"/>
                    <a:pt x="27" y="83"/>
                  </a:cubicBezTo>
                  <a:cubicBezTo>
                    <a:pt x="27" y="83"/>
                    <a:pt x="88" y="103"/>
                    <a:pt x="188" y="144"/>
                  </a:cubicBezTo>
                  <a:lnTo>
                    <a:pt x="202" y="144"/>
                  </a:lnTo>
                  <a:cubicBezTo>
                    <a:pt x="222" y="144"/>
                    <a:pt x="235" y="137"/>
                    <a:pt x="242" y="117"/>
                  </a:cubicBezTo>
                  <a:cubicBezTo>
                    <a:pt x="249" y="97"/>
                    <a:pt x="235" y="77"/>
                    <a:pt x="215" y="63"/>
                  </a:cubicBezTo>
                  <a:cubicBezTo>
                    <a:pt x="114" y="30"/>
                    <a:pt x="61" y="3"/>
                    <a:pt x="61" y="3"/>
                  </a:cubicBezTo>
                  <a:cubicBezTo>
                    <a:pt x="56" y="1"/>
                    <a:pt x="51" y="0"/>
                    <a:pt x="46"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329;p25">
              <a:extLst>
                <a:ext uri="{FF2B5EF4-FFF2-40B4-BE49-F238E27FC236}">
                  <a16:creationId xmlns:a16="http://schemas.microsoft.com/office/drawing/2014/main" id="{B3D4D222-9FD7-F558-75C4-B91E40D0DEED}"/>
                </a:ext>
              </a:extLst>
            </p:cNvPr>
            <p:cNvSpPr/>
            <p:nvPr/>
          </p:nvSpPr>
          <p:spPr>
            <a:xfrm>
              <a:off x="3162646" y="2825112"/>
              <a:ext cx="416511" cy="37668"/>
            </a:xfrm>
            <a:custGeom>
              <a:avLst/>
              <a:gdLst/>
              <a:ahLst/>
              <a:cxnLst/>
              <a:rect l="l" t="t" r="r" b="b"/>
              <a:pathLst>
                <a:path w="5009" h="453" extrusionOk="0">
                  <a:moveTo>
                    <a:pt x="47" y="8"/>
                  </a:moveTo>
                  <a:cubicBezTo>
                    <a:pt x="27" y="8"/>
                    <a:pt x="12" y="20"/>
                    <a:pt x="7" y="36"/>
                  </a:cubicBezTo>
                  <a:cubicBezTo>
                    <a:pt x="0" y="56"/>
                    <a:pt x="7" y="83"/>
                    <a:pt x="34" y="90"/>
                  </a:cubicBezTo>
                  <a:cubicBezTo>
                    <a:pt x="134" y="123"/>
                    <a:pt x="242" y="157"/>
                    <a:pt x="356" y="184"/>
                  </a:cubicBezTo>
                  <a:lnTo>
                    <a:pt x="363" y="184"/>
                  </a:lnTo>
                  <a:lnTo>
                    <a:pt x="369" y="177"/>
                  </a:lnTo>
                  <a:cubicBezTo>
                    <a:pt x="383" y="177"/>
                    <a:pt x="396" y="164"/>
                    <a:pt x="403" y="150"/>
                  </a:cubicBezTo>
                  <a:cubicBezTo>
                    <a:pt x="410" y="130"/>
                    <a:pt x="396" y="110"/>
                    <a:pt x="376" y="103"/>
                  </a:cubicBezTo>
                  <a:cubicBezTo>
                    <a:pt x="269" y="76"/>
                    <a:pt x="161" y="43"/>
                    <a:pt x="61" y="9"/>
                  </a:cubicBezTo>
                  <a:cubicBezTo>
                    <a:pt x="56" y="8"/>
                    <a:pt x="51" y="8"/>
                    <a:pt x="47" y="8"/>
                  </a:cubicBezTo>
                  <a:close/>
                  <a:moveTo>
                    <a:pt x="4961" y="1"/>
                  </a:moveTo>
                  <a:cubicBezTo>
                    <a:pt x="4957" y="1"/>
                    <a:pt x="4952" y="1"/>
                    <a:pt x="4948" y="3"/>
                  </a:cubicBezTo>
                  <a:cubicBezTo>
                    <a:pt x="4847" y="36"/>
                    <a:pt x="4739" y="70"/>
                    <a:pt x="4632" y="97"/>
                  </a:cubicBezTo>
                  <a:cubicBezTo>
                    <a:pt x="4580" y="103"/>
                    <a:pt x="4585" y="184"/>
                    <a:pt x="4639" y="184"/>
                  </a:cubicBezTo>
                  <a:cubicBezTo>
                    <a:pt x="4641" y="184"/>
                    <a:pt x="4643" y="184"/>
                    <a:pt x="4646" y="184"/>
                  </a:cubicBezTo>
                  <a:lnTo>
                    <a:pt x="4652" y="184"/>
                  </a:lnTo>
                  <a:cubicBezTo>
                    <a:pt x="4760" y="150"/>
                    <a:pt x="4867" y="117"/>
                    <a:pt x="4974" y="83"/>
                  </a:cubicBezTo>
                  <a:cubicBezTo>
                    <a:pt x="4995" y="76"/>
                    <a:pt x="5008" y="56"/>
                    <a:pt x="5001" y="36"/>
                  </a:cubicBezTo>
                  <a:cubicBezTo>
                    <a:pt x="4996" y="14"/>
                    <a:pt x="4981" y="1"/>
                    <a:pt x="4961" y="1"/>
                  </a:cubicBezTo>
                  <a:close/>
                  <a:moveTo>
                    <a:pt x="686" y="176"/>
                  </a:moveTo>
                  <a:cubicBezTo>
                    <a:pt x="636" y="176"/>
                    <a:pt x="628" y="252"/>
                    <a:pt x="678" y="264"/>
                  </a:cubicBezTo>
                  <a:cubicBezTo>
                    <a:pt x="786" y="285"/>
                    <a:pt x="900" y="305"/>
                    <a:pt x="1007" y="325"/>
                  </a:cubicBezTo>
                  <a:lnTo>
                    <a:pt x="1014" y="325"/>
                  </a:lnTo>
                  <a:lnTo>
                    <a:pt x="1021" y="318"/>
                  </a:lnTo>
                  <a:cubicBezTo>
                    <a:pt x="1034" y="318"/>
                    <a:pt x="1047" y="305"/>
                    <a:pt x="1054" y="291"/>
                  </a:cubicBezTo>
                  <a:cubicBezTo>
                    <a:pt x="1061" y="264"/>
                    <a:pt x="1047" y="244"/>
                    <a:pt x="1021" y="244"/>
                  </a:cubicBezTo>
                  <a:cubicBezTo>
                    <a:pt x="913" y="224"/>
                    <a:pt x="806" y="204"/>
                    <a:pt x="698" y="177"/>
                  </a:cubicBezTo>
                  <a:cubicBezTo>
                    <a:pt x="694" y="176"/>
                    <a:pt x="690" y="176"/>
                    <a:pt x="686" y="176"/>
                  </a:cubicBezTo>
                  <a:close/>
                  <a:moveTo>
                    <a:pt x="4322" y="176"/>
                  </a:moveTo>
                  <a:cubicBezTo>
                    <a:pt x="4318" y="176"/>
                    <a:pt x="4314" y="176"/>
                    <a:pt x="4310" y="177"/>
                  </a:cubicBezTo>
                  <a:cubicBezTo>
                    <a:pt x="4202" y="197"/>
                    <a:pt x="4095" y="224"/>
                    <a:pt x="3988" y="244"/>
                  </a:cubicBezTo>
                  <a:cubicBezTo>
                    <a:pt x="3936" y="251"/>
                    <a:pt x="3940" y="325"/>
                    <a:pt x="3988" y="325"/>
                  </a:cubicBezTo>
                  <a:cubicBezTo>
                    <a:pt x="3990" y="325"/>
                    <a:pt x="3992" y="325"/>
                    <a:pt x="3994" y="325"/>
                  </a:cubicBezTo>
                  <a:lnTo>
                    <a:pt x="4001" y="325"/>
                  </a:lnTo>
                  <a:cubicBezTo>
                    <a:pt x="4115" y="305"/>
                    <a:pt x="4223" y="285"/>
                    <a:pt x="4330" y="258"/>
                  </a:cubicBezTo>
                  <a:cubicBezTo>
                    <a:pt x="4380" y="251"/>
                    <a:pt x="4372" y="176"/>
                    <a:pt x="4322" y="176"/>
                  </a:cubicBezTo>
                  <a:close/>
                  <a:moveTo>
                    <a:pt x="1349" y="291"/>
                  </a:moveTo>
                  <a:cubicBezTo>
                    <a:pt x="1329" y="291"/>
                    <a:pt x="1302" y="305"/>
                    <a:pt x="1302" y="332"/>
                  </a:cubicBezTo>
                  <a:cubicBezTo>
                    <a:pt x="1296" y="352"/>
                    <a:pt x="1316" y="372"/>
                    <a:pt x="1336" y="379"/>
                  </a:cubicBezTo>
                  <a:cubicBezTo>
                    <a:pt x="1450" y="392"/>
                    <a:pt x="1564" y="405"/>
                    <a:pt x="1672" y="419"/>
                  </a:cubicBezTo>
                  <a:lnTo>
                    <a:pt x="1678" y="419"/>
                  </a:lnTo>
                  <a:cubicBezTo>
                    <a:pt x="1732" y="419"/>
                    <a:pt x="1732" y="332"/>
                    <a:pt x="1678" y="332"/>
                  </a:cubicBezTo>
                  <a:cubicBezTo>
                    <a:pt x="1571" y="325"/>
                    <a:pt x="1457" y="311"/>
                    <a:pt x="1349" y="291"/>
                  </a:cubicBezTo>
                  <a:close/>
                  <a:moveTo>
                    <a:pt x="3671" y="291"/>
                  </a:moveTo>
                  <a:cubicBezTo>
                    <a:pt x="3669" y="291"/>
                    <a:pt x="3667" y="291"/>
                    <a:pt x="3665" y="291"/>
                  </a:cubicBezTo>
                  <a:cubicBezTo>
                    <a:pt x="3558" y="311"/>
                    <a:pt x="3444" y="325"/>
                    <a:pt x="3336" y="332"/>
                  </a:cubicBezTo>
                  <a:cubicBezTo>
                    <a:pt x="3276" y="332"/>
                    <a:pt x="3276" y="419"/>
                    <a:pt x="3336" y="419"/>
                  </a:cubicBezTo>
                  <a:lnTo>
                    <a:pt x="3343" y="419"/>
                  </a:lnTo>
                  <a:cubicBezTo>
                    <a:pt x="3457" y="405"/>
                    <a:pt x="3565" y="392"/>
                    <a:pt x="3679" y="379"/>
                  </a:cubicBezTo>
                  <a:cubicBezTo>
                    <a:pt x="3731" y="372"/>
                    <a:pt x="3720" y="291"/>
                    <a:pt x="3671" y="291"/>
                  </a:cubicBezTo>
                  <a:close/>
                  <a:moveTo>
                    <a:pt x="1999" y="357"/>
                  </a:moveTo>
                  <a:cubicBezTo>
                    <a:pt x="1982" y="357"/>
                    <a:pt x="1966" y="375"/>
                    <a:pt x="1960" y="392"/>
                  </a:cubicBezTo>
                  <a:cubicBezTo>
                    <a:pt x="1960" y="419"/>
                    <a:pt x="1980" y="439"/>
                    <a:pt x="2001" y="439"/>
                  </a:cubicBezTo>
                  <a:cubicBezTo>
                    <a:pt x="2115" y="446"/>
                    <a:pt x="2229" y="452"/>
                    <a:pt x="2336" y="452"/>
                  </a:cubicBezTo>
                  <a:lnTo>
                    <a:pt x="2343" y="452"/>
                  </a:lnTo>
                  <a:cubicBezTo>
                    <a:pt x="2397" y="452"/>
                    <a:pt x="2397" y="372"/>
                    <a:pt x="2343" y="372"/>
                  </a:cubicBezTo>
                  <a:cubicBezTo>
                    <a:pt x="2229" y="365"/>
                    <a:pt x="2121" y="365"/>
                    <a:pt x="2007" y="358"/>
                  </a:cubicBezTo>
                  <a:cubicBezTo>
                    <a:pt x="2005" y="358"/>
                    <a:pt x="2002" y="357"/>
                    <a:pt x="1999" y="357"/>
                  </a:cubicBezTo>
                  <a:close/>
                  <a:moveTo>
                    <a:pt x="3008" y="358"/>
                  </a:moveTo>
                  <a:cubicBezTo>
                    <a:pt x="2893" y="365"/>
                    <a:pt x="2786" y="372"/>
                    <a:pt x="2672" y="372"/>
                  </a:cubicBezTo>
                  <a:cubicBezTo>
                    <a:pt x="2652" y="372"/>
                    <a:pt x="2632" y="392"/>
                    <a:pt x="2632" y="412"/>
                  </a:cubicBezTo>
                  <a:cubicBezTo>
                    <a:pt x="2632" y="432"/>
                    <a:pt x="2652" y="452"/>
                    <a:pt x="2672" y="452"/>
                  </a:cubicBezTo>
                  <a:cubicBezTo>
                    <a:pt x="2786" y="452"/>
                    <a:pt x="2900" y="446"/>
                    <a:pt x="3008" y="439"/>
                  </a:cubicBezTo>
                  <a:cubicBezTo>
                    <a:pt x="3034" y="439"/>
                    <a:pt x="3048" y="419"/>
                    <a:pt x="3048" y="399"/>
                  </a:cubicBezTo>
                  <a:cubicBezTo>
                    <a:pt x="3048" y="372"/>
                    <a:pt x="3028" y="358"/>
                    <a:pt x="3008" y="35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330;p25">
              <a:extLst>
                <a:ext uri="{FF2B5EF4-FFF2-40B4-BE49-F238E27FC236}">
                  <a16:creationId xmlns:a16="http://schemas.microsoft.com/office/drawing/2014/main" id="{0FA56200-83DF-E60F-5FAB-C9646BA07BE3}"/>
                </a:ext>
              </a:extLst>
            </p:cNvPr>
            <p:cNvSpPr/>
            <p:nvPr/>
          </p:nvSpPr>
          <p:spPr>
            <a:xfrm>
              <a:off x="3595966" y="2810893"/>
              <a:ext cx="22784" cy="12307"/>
            </a:xfrm>
            <a:custGeom>
              <a:avLst/>
              <a:gdLst/>
              <a:ahLst/>
              <a:cxnLst/>
              <a:rect l="l" t="t" r="r" b="b"/>
              <a:pathLst>
                <a:path w="274" h="148" extrusionOk="0">
                  <a:moveTo>
                    <a:pt x="231" y="0"/>
                  </a:moveTo>
                  <a:cubicBezTo>
                    <a:pt x="225" y="0"/>
                    <a:pt x="219" y="2"/>
                    <a:pt x="213" y="6"/>
                  </a:cubicBezTo>
                  <a:cubicBezTo>
                    <a:pt x="160" y="26"/>
                    <a:pt x="106" y="46"/>
                    <a:pt x="59" y="66"/>
                  </a:cubicBezTo>
                  <a:cubicBezTo>
                    <a:pt x="1" y="73"/>
                    <a:pt x="17" y="147"/>
                    <a:pt x="66" y="147"/>
                  </a:cubicBezTo>
                  <a:cubicBezTo>
                    <a:pt x="68" y="147"/>
                    <a:pt x="70" y="147"/>
                    <a:pt x="72" y="147"/>
                  </a:cubicBezTo>
                  <a:cubicBezTo>
                    <a:pt x="79" y="147"/>
                    <a:pt x="79" y="147"/>
                    <a:pt x="86" y="140"/>
                  </a:cubicBezTo>
                  <a:cubicBezTo>
                    <a:pt x="139" y="120"/>
                    <a:pt x="193" y="100"/>
                    <a:pt x="247" y="80"/>
                  </a:cubicBezTo>
                  <a:cubicBezTo>
                    <a:pt x="267" y="73"/>
                    <a:pt x="274" y="46"/>
                    <a:pt x="267" y="26"/>
                  </a:cubicBezTo>
                  <a:cubicBezTo>
                    <a:pt x="262" y="11"/>
                    <a:pt x="247" y="0"/>
                    <a:pt x="231"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331;p25">
              <a:extLst>
                <a:ext uri="{FF2B5EF4-FFF2-40B4-BE49-F238E27FC236}">
                  <a16:creationId xmlns:a16="http://schemas.microsoft.com/office/drawing/2014/main" id="{48E86D40-C18F-DF76-96F4-3D02A94A98EE}"/>
                </a:ext>
              </a:extLst>
            </p:cNvPr>
            <p:cNvSpPr/>
            <p:nvPr/>
          </p:nvSpPr>
          <p:spPr>
            <a:xfrm>
              <a:off x="2647419" y="1951159"/>
              <a:ext cx="448275" cy="638279"/>
            </a:xfrm>
            <a:custGeom>
              <a:avLst/>
              <a:gdLst/>
              <a:ahLst/>
              <a:cxnLst/>
              <a:rect l="l" t="t" r="r" b="b"/>
              <a:pathLst>
                <a:path w="5391" h="7676" extrusionOk="0">
                  <a:moveTo>
                    <a:pt x="1645" y="0"/>
                  </a:moveTo>
                  <a:lnTo>
                    <a:pt x="0" y="880"/>
                  </a:lnTo>
                  <a:cubicBezTo>
                    <a:pt x="0" y="880"/>
                    <a:pt x="2692" y="2565"/>
                    <a:pt x="3276" y="6727"/>
                  </a:cubicBezTo>
                  <a:cubicBezTo>
                    <a:pt x="3353" y="7259"/>
                    <a:pt x="3799" y="7676"/>
                    <a:pt x="4331" y="7676"/>
                  </a:cubicBezTo>
                  <a:cubicBezTo>
                    <a:pt x="4355" y="7676"/>
                    <a:pt x="4379" y="7675"/>
                    <a:pt x="4404" y="7673"/>
                  </a:cubicBezTo>
                  <a:cubicBezTo>
                    <a:pt x="4800" y="7639"/>
                    <a:pt x="5196" y="7384"/>
                    <a:pt x="5391" y="6565"/>
                  </a:cubicBezTo>
                  <a:cubicBezTo>
                    <a:pt x="5391" y="6565"/>
                    <a:pt x="4404" y="1947"/>
                    <a:pt x="1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32;p25">
              <a:extLst>
                <a:ext uri="{FF2B5EF4-FFF2-40B4-BE49-F238E27FC236}">
                  <a16:creationId xmlns:a16="http://schemas.microsoft.com/office/drawing/2014/main" id="{EE9D2E41-1911-4D83-1BFC-DE035956F465}"/>
                </a:ext>
              </a:extLst>
            </p:cNvPr>
            <p:cNvSpPr/>
            <p:nvPr/>
          </p:nvSpPr>
          <p:spPr>
            <a:xfrm>
              <a:off x="2894056" y="2398946"/>
              <a:ext cx="206135" cy="194743"/>
            </a:xfrm>
            <a:custGeom>
              <a:avLst/>
              <a:gdLst/>
              <a:ahLst/>
              <a:cxnLst/>
              <a:rect l="l" t="t" r="r" b="b"/>
              <a:pathLst>
                <a:path w="2479" h="2342" extrusionOk="0">
                  <a:moveTo>
                    <a:pt x="49" y="1"/>
                  </a:moveTo>
                  <a:cubicBezTo>
                    <a:pt x="25" y="1"/>
                    <a:pt x="0" y="21"/>
                    <a:pt x="8" y="53"/>
                  </a:cubicBezTo>
                  <a:cubicBezTo>
                    <a:pt x="8" y="59"/>
                    <a:pt x="169" y="798"/>
                    <a:pt x="270" y="1429"/>
                  </a:cubicBezTo>
                  <a:cubicBezTo>
                    <a:pt x="317" y="1738"/>
                    <a:pt x="505" y="2013"/>
                    <a:pt x="773" y="2181"/>
                  </a:cubicBezTo>
                  <a:cubicBezTo>
                    <a:pt x="941" y="2281"/>
                    <a:pt x="1136" y="2342"/>
                    <a:pt x="1330" y="2342"/>
                  </a:cubicBezTo>
                  <a:cubicBezTo>
                    <a:pt x="1438" y="2342"/>
                    <a:pt x="1545" y="2322"/>
                    <a:pt x="1653" y="2288"/>
                  </a:cubicBezTo>
                  <a:lnTo>
                    <a:pt x="1679" y="2281"/>
                  </a:lnTo>
                  <a:cubicBezTo>
                    <a:pt x="1961" y="2181"/>
                    <a:pt x="2190" y="1973"/>
                    <a:pt x="2310" y="1691"/>
                  </a:cubicBezTo>
                  <a:cubicBezTo>
                    <a:pt x="2465" y="1342"/>
                    <a:pt x="2478" y="945"/>
                    <a:pt x="2351" y="583"/>
                  </a:cubicBezTo>
                  <a:lnTo>
                    <a:pt x="2156" y="46"/>
                  </a:lnTo>
                  <a:cubicBezTo>
                    <a:pt x="2151" y="25"/>
                    <a:pt x="2134" y="17"/>
                    <a:pt x="2117" y="17"/>
                  </a:cubicBezTo>
                  <a:cubicBezTo>
                    <a:pt x="2112" y="17"/>
                    <a:pt x="2107" y="18"/>
                    <a:pt x="2102" y="19"/>
                  </a:cubicBezTo>
                  <a:cubicBezTo>
                    <a:pt x="2082" y="26"/>
                    <a:pt x="2069" y="46"/>
                    <a:pt x="2076" y="73"/>
                  </a:cubicBezTo>
                  <a:lnTo>
                    <a:pt x="2270" y="610"/>
                  </a:lnTo>
                  <a:cubicBezTo>
                    <a:pt x="2391" y="952"/>
                    <a:pt x="2378" y="1328"/>
                    <a:pt x="2230" y="1657"/>
                  </a:cubicBezTo>
                  <a:cubicBezTo>
                    <a:pt x="2123" y="1912"/>
                    <a:pt x="1914" y="2107"/>
                    <a:pt x="1653" y="2201"/>
                  </a:cubicBezTo>
                  <a:lnTo>
                    <a:pt x="1626" y="2208"/>
                  </a:lnTo>
                  <a:cubicBezTo>
                    <a:pt x="1531" y="2238"/>
                    <a:pt x="1433" y="2253"/>
                    <a:pt x="1336" y="2253"/>
                  </a:cubicBezTo>
                  <a:cubicBezTo>
                    <a:pt x="1156" y="2253"/>
                    <a:pt x="977" y="2203"/>
                    <a:pt x="820" y="2107"/>
                  </a:cubicBezTo>
                  <a:cubicBezTo>
                    <a:pt x="572" y="1952"/>
                    <a:pt x="404" y="1697"/>
                    <a:pt x="357" y="1415"/>
                  </a:cubicBezTo>
                  <a:cubicBezTo>
                    <a:pt x="256" y="784"/>
                    <a:pt x="88" y="39"/>
                    <a:pt x="88" y="33"/>
                  </a:cubicBezTo>
                  <a:cubicBezTo>
                    <a:pt x="83" y="11"/>
                    <a:pt x="66"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333;p25">
              <a:extLst>
                <a:ext uri="{FF2B5EF4-FFF2-40B4-BE49-F238E27FC236}">
                  <a16:creationId xmlns:a16="http://schemas.microsoft.com/office/drawing/2014/main" id="{E159E295-CA00-893F-2249-E86BF4DB6935}"/>
                </a:ext>
              </a:extLst>
            </p:cNvPr>
            <p:cNvSpPr/>
            <p:nvPr/>
          </p:nvSpPr>
          <p:spPr>
            <a:xfrm>
              <a:off x="2941538" y="2456073"/>
              <a:ext cx="93879" cy="80741"/>
            </a:xfrm>
            <a:custGeom>
              <a:avLst/>
              <a:gdLst/>
              <a:ahLst/>
              <a:cxnLst/>
              <a:rect l="l" t="t" r="r" b="b"/>
              <a:pathLst>
                <a:path w="1129" h="971" extrusionOk="0">
                  <a:moveTo>
                    <a:pt x="645" y="84"/>
                  </a:moveTo>
                  <a:cubicBezTo>
                    <a:pt x="867" y="84"/>
                    <a:pt x="1048" y="265"/>
                    <a:pt x="1048" y="487"/>
                  </a:cubicBezTo>
                  <a:cubicBezTo>
                    <a:pt x="1048" y="727"/>
                    <a:pt x="851" y="885"/>
                    <a:pt x="645" y="885"/>
                  </a:cubicBezTo>
                  <a:cubicBezTo>
                    <a:pt x="547" y="885"/>
                    <a:pt x="446" y="849"/>
                    <a:pt x="363" y="769"/>
                  </a:cubicBezTo>
                  <a:cubicBezTo>
                    <a:pt x="115" y="514"/>
                    <a:pt x="289" y="84"/>
                    <a:pt x="645" y="84"/>
                  </a:cubicBezTo>
                  <a:close/>
                  <a:moveTo>
                    <a:pt x="645" y="0"/>
                  </a:moveTo>
                  <a:cubicBezTo>
                    <a:pt x="527" y="0"/>
                    <a:pt x="407" y="45"/>
                    <a:pt x="310" y="144"/>
                  </a:cubicBezTo>
                  <a:cubicBezTo>
                    <a:pt x="1" y="446"/>
                    <a:pt x="216" y="970"/>
                    <a:pt x="645" y="970"/>
                  </a:cubicBezTo>
                  <a:cubicBezTo>
                    <a:pt x="914" y="970"/>
                    <a:pt x="1129" y="749"/>
                    <a:pt x="1129" y="487"/>
                  </a:cubicBezTo>
                  <a:cubicBezTo>
                    <a:pt x="1129" y="196"/>
                    <a:pt x="892" y="0"/>
                    <a:pt x="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334;p25">
              <a:extLst>
                <a:ext uri="{FF2B5EF4-FFF2-40B4-BE49-F238E27FC236}">
                  <a16:creationId xmlns:a16="http://schemas.microsoft.com/office/drawing/2014/main" id="{60E672EC-462E-7444-1FAA-7D841139C91D}"/>
                </a:ext>
              </a:extLst>
            </p:cNvPr>
            <p:cNvSpPr/>
            <p:nvPr/>
          </p:nvSpPr>
          <p:spPr>
            <a:xfrm>
              <a:off x="3405957" y="2050529"/>
              <a:ext cx="390318" cy="540824"/>
            </a:xfrm>
            <a:custGeom>
              <a:avLst/>
              <a:gdLst/>
              <a:ahLst/>
              <a:cxnLst/>
              <a:rect l="l" t="t" r="r" b="b"/>
              <a:pathLst>
                <a:path w="4694" h="6504" extrusionOk="0">
                  <a:moveTo>
                    <a:pt x="1" y="0"/>
                  </a:moveTo>
                  <a:cubicBezTo>
                    <a:pt x="1" y="0"/>
                    <a:pt x="2357" y="2712"/>
                    <a:pt x="2538" y="5599"/>
                  </a:cubicBezTo>
                  <a:cubicBezTo>
                    <a:pt x="2538" y="5599"/>
                    <a:pt x="2960" y="6503"/>
                    <a:pt x="3664" y="6503"/>
                  </a:cubicBezTo>
                  <a:cubicBezTo>
                    <a:pt x="3729" y="6503"/>
                    <a:pt x="3797" y="6495"/>
                    <a:pt x="3868" y="6478"/>
                  </a:cubicBezTo>
                  <a:cubicBezTo>
                    <a:pt x="4693" y="6277"/>
                    <a:pt x="4217" y="3088"/>
                    <a:pt x="1659" y="16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335;p25">
              <a:extLst>
                <a:ext uri="{FF2B5EF4-FFF2-40B4-BE49-F238E27FC236}">
                  <a16:creationId xmlns:a16="http://schemas.microsoft.com/office/drawing/2014/main" id="{B41C714C-A570-0A3A-C411-2FF1E2F1A3B3}"/>
                </a:ext>
              </a:extLst>
            </p:cNvPr>
            <p:cNvSpPr/>
            <p:nvPr/>
          </p:nvSpPr>
          <p:spPr>
            <a:xfrm>
              <a:off x="3599125" y="2419319"/>
              <a:ext cx="174787" cy="174371"/>
            </a:xfrm>
            <a:custGeom>
              <a:avLst/>
              <a:gdLst/>
              <a:ahLst/>
              <a:cxnLst/>
              <a:rect l="l" t="t" r="r" b="b"/>
              <a:pathLst>
                <a:path w="2102" h="2097" extrusionOk="0">
                  <a:moveTo>
                    <a:pt x="1752" y="1"/>
                  </a:moveTo>
                  <a:cubicBezTo>
                    <a:pt x="1748" y="1"/>
                    <a:pt x="1744" y="1"/>
                    <a:pt x="1739" y="2"/>
                  </a:cubicBezTo>
                  <a:cubicBezTo>
                    <a:pt x="1719" y="2"/>
                    <a:pt x="1706" y="29"/>
                    <a:pt x="1706" y="49"/>
                  </a:cubicBezTo>
                  <a:cubicBezTo>
                    <a:pt x="2021" y="1580"/>
                    <a:pt x="1652" y="1929"/>
                    <a:pt x="1397" y="1996"/>
                  </a:cubicBezTo>
                  <a:cubicBezTo>
                    <a:pt x="1359" y="2007"/>
                    <a:pt x="1320" y="2012"/>
                    <a:pt x="1281" y="2012"/>
                  </a:cubicBezTo>
                  <a:cubicBezTo>
                    <a:pt x="1204" y="2012"/>
                    <a:pt x="1126" y="1992"/>
                    <a:pt x="1055" y="1956"/>
                  </a:cubicBezTo>
                  <a:cubicBezTo>
                    <a:pt x="155" y="1493"/>
                    <a:pt x="88" y="56"/>
                    <a:pt x="88" y="43"/>
                  </a:cubicBezTo>
                  <a:cubicBezTo>
                    <a:pt x="88" y="19"/>
                    <a:pt x="73" y="1"/>
                    <a:pt x="56" y="1"/>
                  </a:cubicBezTo>
                  <a:cubicBezTo>
                    <a:pt x="53" y="1"/>
                    <a:pt x="50" y="1"/>
                    <a:pt x="48" y="2"/>
                  </a:cubicBezTo>
                  <a:cubicBezTo>
                    <a:pt x="21" y="2"/>
                    <a:pt x="1" y="22"/>
                    <a:pt x="7" y="43"/>
                  </a:cubicBezTo>
                  <a:cubicBezTo>
                    <a:pt x="7" y="103"/>
                    <a:pt x="68" y="1546"/>
                    <a:pt x="1014" y="2030"/>
                  </a:cubicBezTo>
                  <a:cubicBezTo>
                    <a:pt x="1095" y="2070"/>
                    <a:pt x="1189" y="2097"/>
                    <a:pt x="1283" y="2097"/>
                  </a:cubicBezTo>
                  <a:cubicBezTo>
                    <a:pt x="1330" y="2097"/>
                    <a:pt x="1377" y="2090"/>
                    <a:pt x="1417" y="2077"/>
                  </a:cubicBezTo>
                  <a:cubicBezTo>
                    <a:pt x="1759" y="1983"/>
                    <a:pt x="2102" y="1553"/>
                    <a:pt x="1786" y="36"/>
                  </a:cubicBezTo>
                  <a:cubicBezTo>
                    <a:pt x="1786" y="14"/>
                    <a:pt x="1772" y="1"/>
                    <a:pt x="1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336;p25">
              <a:extLst>
                <a:ext uri="{FF2B5EF4-FFF2-40B4-BE49-F238E27FC236}">
                  <a16:creationId xmlns:a16="http://schemas.microsoft.com/office/drawing/2014/main" id="{B11D240D-66E7-1C51-A238-99C1688263D7}"/>
                </a:ext>
              </a:extLst>
            </p:cNvPr>
            <p:cNvSpPr/>
            <p:nvPr/>
          </p:nvSpPr>
          <p:spPr>
            <a:xfrm>
              <a:off x="3632055" y="2444930"/>
              <a:ext cx="93879" cy="80658"/>
            </a:xfrm>
            <a:custGeom>
              <a:avLst/>
              <a:gdLst/>
              <a:ahLst/>
              <a:cxnLst/>
              <a:rect l="l" t="t" r="r" b="b"/>
              <a:pathLst>
                <a:path w="1129" h="970" extrusionOk="0">
                  <a:moveTo>
                    <a:pt x="645" y="84"/>
                  </a:moveTo>
                  <a:cubicBezTo>
                    <a:pt x="867" y="84"/>
                    <a:pt x="1048" y="265"/>
                    <a:pt x="1048" y="486"/>
                  </a:cubicBezTo>
                  <a:cubicBezTo>
                    <a:pt x="1048" y="727"/>
                    <a:pt x="851" y="885"/>
                    <a:pt x="645" y="885"/>
                  </a:cubicBezTo>
                  <a:cubicBezTo>
                    <a:pt x="547" y="885"/>
                    <a:pt x="446" y="849"/>
                    <a:pt x="363" y="768"/>
                  </a:cubicBezTo>
                  <a:cubicBezTo>
                    <a:pt x="115" y="513"/>
                    <a:pt x="289" y="84"/>
                    <a:pt x="645" y="84"/>
                  </a:cubicBezTo>
                  <a:close/>
                  <a:moveTo>
                    <a:pt x="643" y="0"/>
                  </a:moveTo>
                  <a:cubicBezTo>
                    <a:pt x="524" y="0"/>
                    <a:pt x="403" y="44"/>
                    <a:pt x="303" y="144"/>
                  </a:cubicBezTo>
                  <a:cubicBezTo>
                    <a:pt x="1" y="446"/>
                    <a:pt x="216" y="970"/>
                    <a:pt x="645" y="970"/>
                  </a:cubicBezTo>
                  <a:cubicBezTo>
                    <a:pt x="914" y="970"/>
                    <a:pt x="1129" y="748"/>
                    <a:pt x="1129" y="486"/>
                  </a:cubicBezTo>
                  <a:cubicBezTo>
                    <a:pt x="1129" y="196"/>
                    <a:pt x="891" y="0"/>
                    <a:pt x="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337;p25">
              <a:extLst>
                <a:ext uri="{FF2B5EF4-FFF2-40B4-BE49-F238E27FC236}">
                  <a16:creationId xmlns:a16="http://schemas.microsoft.com/office/drawing/2014/main" id="{73526CCA-AFB9-DC6F-B1F9-4BAE00B339B2}"/>
                </a:ext>
              </a:extLst>
            </p:cNvPr>
            <p:cNvSpPr/>
            <p:nvPr/>
          </p:nvSpPr>
          <p:spPr>
            <a:xfrm>
              <a:off x="2772983" y="1850127"/>
              <a:ext cx="565520" cy="471142"/>
            </a:xfrm>
            <a:custGeom>
              <a:avLst/>
              <a:gdLst/>
              <a:ahLst/>
              <a:cxnLst/>
              <a:rect l="l" t="t" r="r" b="b"/>
              <a:pathLst>
                <a:path w="6801" h="5666" extrusionOk="0">
                  <a:moveTo>
                    <a:pt x="2337" y="0"/>
                  </a:moveTo>
                  <a:cubicBezTo>
                    <a:pt x="1209" y="571"/>
                    <a:pt x="417" y="1584"/>
                    <a:pt x="1" y="2779"/>
                  </a:cubicBezTo>
                  <a:cubicBezTo>
                    <a:pt x="303" y="2757"/>
                    <a:pt x="589" y="2746"/>
                    <a:pt x="861" y="2746"/>
                  </a:cubicBezTo>
                  <a:cubicBezTo>
                    <a:pt x="3498" y="2746"/>
                    <a:pt x="4774" y="3797"/>
                    <a:pt x="6801" y="5666"/>
                  </a:cubicBezTo>
                  <a:cubicBezTo>
                    <a:pt x="5082" y="2759"/>
                    <a:pt x="5579" y="2766"/>
                    <a:pt x="2511" y="1094"/>
                  </a:cubicBezTo>
                  <a:cubicBezTo>
                    <a:pt x="2377" y="718"/>
                    <a:pt x="2363" y="356"/>
                    <a:pt x="23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338;p25">
              <a:extLst>
                <a:ext uri="{FF2B5EF4-FFF2-40B4-BE49-F238E27FC236}">
                  <a16:creationId xmlns:a16="http://schemas.microsoft.com/office/drawing/2014/main" id="{B602EF58-93E5-A590-9140-DF1D1AE2B7A1}"/>
                </a:ext>
              </a:extLst>
            </p:cNvPr>
            <p:cNvSpPr/>
            <p:nvPr/>
          </p:nvSpPr>
          <p:spPr>
            <a:xfrm>
              <a:off x="3268669" y="1861269"/>
              <a:ext cx="275318" cy="465072"/>
            </a:xfrm>
            <a:custGeom>
              <a:avLst/>
              <a:gdLst/>
              <a:ahLst/>
              <a:cxnLst/>
              <a:rect l="l" t="t" r="r" b="b"/>
              <a:pathLst>
                <a:path w="3311" h="5593" extrusionOk="0">
                  <a:moveTo>
                    <a:pt x="1" y="0"/>
                  </a:moveTo>
                  <a:lnTo>
                    <a:pt x="21" y="1370"/>
                  </a:lnTo>
                  <a:lnTo>
                    <a:pt x="1034" y="2290"/>
                  </a:lnTo>
                  <a:lnTo>
                    <a:pt x="893" y="5592"/>
                  </a:lnTo>
                  <a:cubicBezTo>
                    <a:pt x="893" y="5592"/>
                    <a:pt x="1934" y="2612"/>
                    <a:pt x="3310" y="2444"/>
                  </a:cubicBezTo>
                  <a:cubicBezTo>
                    <a:pt x="3310" y="2444"/>
                    <a:pt x="2887" y="77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339;p25">
              <a:extLst>
                <a:ext uri="{FF2B5EF4-FFF2-40B4-BE49-F238E27FC236}">
                  <a16:creationId xmlns:a16="http://schemas.microsoft.com/office/drawing/2014/main" id="{5E7DFD60-0CB0-13D2-FC59-67D77A094DB7}"/>
                </a:ext>
              </a:extLst>
            </p:cNvPr>
            <p:cNvSpPr/>
            <p:nvPr/>
          </p:nvSpPr>
          <p:spPr>
            <a:xfrm>
              <a:off x="2769075" y="2060923"/>
              <a:ext cx="778224" cy="308413"/>
            </a:xfrm>
            <a:custGeom>
              <a:avLst/>
              <a:gdLst/>
              <a:ahLst/>
              <a:cxnLst/>
              <a:rect l="l" t="t" r="r" b="b"/>
              <a:pathLst>
                <a:path w="9359" h="3709" extrusionOk="0">
                  <a:moveTo>
                    <a:pt x="9319" y="0"/>
                  </a:moveTo>
                  <a:cubicBezTo>
                    <a:pt x="9314" y="0"/>
                    <a:pt x="9309" y="1"/>
                    <a:pt x="9305" y="3"/>
                  </a:cubicBezTo>
                  <a:cubicBezTo>
                    <a:pt x="9285" y="9"/>
                    <a:pt x="7304" y="694"/>
                    <a:pt x="6969" y="3534"/>
                  </a:cubicBezTo>
                  <a:cubicBezTo>
                    <a:pt x="5173" y="497"/>
                    <a:pt x="1945" y="173"/>
                    <a:pt x="626" y="173"/>
                  </a:cubicBezTo>
                  <a:cubicBezTo>
                    <a:pt x="268" y="173"/>
                    <a:pt x="51" y="197"/>
                    <a:pt x="41" y="197"/>
                  </a:cubicBezTo>
                  <a:cubicBezTo>
                    <a:pt x="14" y="204"/>
                    <a:pt x="1" y="224"/>
                    <a:pt x="1" y="244"/>
                  </a:cubicBezTo>
                  <a:cubicBezTo>
                    <a:pt x="7" y="271"/>
                    <a:pt x="27" y="285"/>
                    <a:pt x="48" y="285"/>
                  </a:cubicBezTo>
                  <a:cubicBezTo>
                    <a:pt x="58" y="283"/>
                    <a:pt x="278" y="258"/>
                    <a:pt x="641" y="258"/>
                  </a:cubicBezTo>
                  <a:cubicBezTo>
                    <a:pt x="1971" y="258"/>
                    <a:pt x="5210" y="597"/>
                    <a:pt x="6962" y="3688"/>
                  </a:cubicBezTo>
                  <a:cubicBezTo>
                    <a:pt x="6969" y="3701"/>
                    <a:pt x="6982" y="3708"/>
                    <a:pt x="6995" y="3708"/>
                  </a:cubicBezTo>
                  <a:lnTo>
                    <a:pt x="7002" y="3708"/>
                  </a:lnTo>
                  <a:cubicBezTo>
                    <a:pt x="7022" y="3701"/>
                    <a:pt x="7036" y="3688"/>
                    <a:pt x="7036" y="3668"/>
                  </a:cubicBezTo>
                  <a:cubicBezTo>
                    <a:pt x="7318" y="781"/>
                    <a:pt x="9311" y="90"/>
                    <a:pt x="9332" y="83"/>
                  </a:cubicBezTo>
                  <a:cubicBezTo>
                    <a:pt x="9352" y="70"/>
                    <a:pt x="9358" y="50"/>
                    <a:pt x="9358" y="29"/>
                  </a:cubicBezTo>
                  <a:cubicBezTo>
                    <a:pt x="9348" y="9"/>
                    <a:pt x="9334" y="0"/>
                    <a:pt x="9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340;p25">
              <a:extLst>
                <a:ext uri="{FF2B5EF4-FFF2-40B4-BE49-F238E27FC236}">
                  <a16:creationId xmlns:a16="http://schemas.microsoft.com/office/drawing/2014/main" id="{D32BCB45-0849-A1C6-D282-BE8F8B27DDFA}"/>
                </a:ext>
              </a:extLst>
            </p:cNvPr>
            <p:cNvSpPr/>
            <p:nvPr/>
          </p:nvSpPr>
          <p:spPr>
            <a:xfrm>
              <a:off x="2324779" y="3547641"/>
              <a:ext cx="718438" cy="481536"/>
            </a:xfrm>
            <a:custGeom>
              <a:avLst/>
              <a:gdLst/>
              <a:ahLst/>
              <a:cxnLst/>
              <a:rect l="l" t="t" r="r" b="b"/>
              <a:pathLst>
                <a:path w="8640" h="5791" extrusionOk="0">
                  <a:moveTo>
                    <a:pt x="2027" y="0"/>
                  </a:moveTo>
                  <a:lnTo>
                    <a:pt x="0" y="2611"/>
                  </a:lnTo>
                  <a:lnTo>
                    <a:pt x="987" y="3437"/>
                  </a:lnTo>
                  <a:cubicBezTo>
                    <a:pt x="1141" y="3598"/>
                    <a:pt x="1349" y="3706"/>
                    <a:pt x="1564" y="3739"/>
                  </a:cubicBezTo>
                  <a:lnTo>
                    <a:pt x="3356" y="4014"/>
                  </a:lnTo>
                  <a:cubicBezTo>
                    <a:pt x="3612" y="4055"/>
                    <a:pt x="3853" y="4162"/>
                    <a:pt x="4055" y="4323"/>
                  </a:cubicBezTo>
                  <a:lnTo>
                    <a:pt x="5223" y="5243"/>
                  </a:lnTo>
                  <a:cubicBezTo>
                    <a:pt x="5592" y="5572"/>
                    <a:pt x="5847" y="5720"/>
                    <a:pt x="6022" y="5780"/>
                  </a:cubicBezTo>
                  <a:cubicBezTo>
                    <a:pt x="6044" y="5787"/>
                    <a:pt x="6066" y="5791"/>
                    <a:pt x="6088" y="5791"/>
                  </a:cubicBezTo>
                  <a:cubicBezTo>
                    <a:pt x="6243" y="5791"/>
                    <a:pt x="6351" y="5612"/>
                    <a:pt x="6256" y="5464"/>
                  </a:cubicBezTo>
                  <a:lnTo>
                    <a:pt x="5592" y="4491"/>
                  </a:lnTo>
                  <a:cubicBezTo>
                    <a:pt x="5491" y="4337"/>
                    <a:pt x="5370" y="4196"/>
                    <a:pt x="5236" y="4075"/>
                  </a:cubicBezTo>
                  <a:lnTo>
                    <a:pt x="4337" y="3236"/>
                  </a:lnTo>
                  <a:lnTo>
                    <a:pt x="6035" y="4216"/>
                  </a:lnTo>
                  <a:cubicBezTo>
                    <a:pt x="6861" y="4948"/>
                    <a:pt x="7310" y="5149"/>
                    <a:pt x="7552" y="5162"/>
                  </a:cubicBezTo>
                  <a:cubicBezTo>
                    <a:pt x="7555" y="5162"/>
                    <a:pt x="7558" y="5163"/>
                    <a:pt x="7560" y="5163"/>
                  </a:cubicBezTo>
                  <a:cubicBezTo>
                    <a:pt x="7736" y="5163"/>
                    <a:pt x="7825" y="4952"/>
                    <a:pt x="7700" y="4827"/>
                  </a:cubicBezTo>
                  <a:lnTo>
                    <a:pt x="6357" y="3451"/>
                  </a:lnTo>
                  <a:cubicBezTo>
                    <a:pt x="6290" y="3383"/>
                    <a:pt x="6223" y="3316"/>
                    <a:pt x="6142" y="3263"/>
                  </a:cubicBezTo>
                  <a:lnTo>
                    <a:pt x="4934" y="2363"/>
                  </a:lnTo>
                  <a:lnTo>
                    <a:pt x="4934" y="2363"/>
                  </a:lnTo>
                  <a:lnTo>
                    <a:pt x="6350" y="3095"/>
                  </a:lnTo>
                  <a:cubicBezTo>
                    <a:pt x="6350" y="3095"/>
                    <a:pt x="7656" y="4285"/>
                    <a:pt x="8181" y="4285"/>
                  </a:cubicBezTo>
                  <a:cubicBezTo>
                    <a:pt x="8251" y="4285"/>
                    <a:pt x="8307" y="4264"/>
                    <a:pt x="8344" y="4216"/>
                  </a:cubicBezTo>
                  <a:cubicBezTo>
                    <a:pt x="8640" y="3826"/>
                    <a:pt x="7109" y="2410"/>
                    <a:pt x="7109" y="2410"/>
                  </a:cubicBezTo>
                  <a:lnTo>
                    <a:pt x="5599" y="1215"/>
                  </a:lnTo>
                  <a:lnTo>
                    <a:pt x="5599" y="1215"/>
                  </a:lnTo>
                  <a:cubicBezTo>
                    <a:pt x="5599" y="1215"/>
                    <a:pt x="7285" y="1626"/>
                    <a:pt x="8089" y="1626"/>
                  </a:cubicBezTo>
                  <a:cubicBezTo>
                    <a:pt x="8343" y="1626"/>
                    <a:pt x="8509" y="1585"/>
                    <a:pt x="8505" y="1477"/>
                  </a:cubicBezTo>
                  <a:cubicBezTo>
                    <a:pt x="8499" y="1155"/>
                    <a:pt x="6344" y="490"/>
                    <a:pt x="5565" y="262"/>
                  </a:cubicBezTo>
                  <a:cubicBezTo>
                    <a:pt x="5411" y="215"/>
                    <a:pt x="5250" y="181"/>
                    <a:pt x="5082" y="168"/>
                  </a:cubicBezTo>
                  <a:lnTo>
                    <a:pt x="2027" y="0"/>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9" name="Google Shape;341;p25">
              <a:extLst>
                <a:ext uri="{FF2B5EF4-FFF2-40B4-BE49-F238E27FC236}">
                  <a16:creationId xmlns:a16="http://schemas.microsoft.com/office/drawing/2014/main" id="{CDB5C3D5-65EA-CBE8-4F76-C8B19176A793}"/>
                </a:ext>
              </a:extLst>
            </p:cNvPr>
            <p:cNvSpPr/>
            <p:nvPr/>
          </p:nvSpPr>
          <p:spPr>
            <a:xfrm>
              <a:off x="2112069" y="3347405"/>
              <a:ext cx="390235" cy="457588"/>
            </a:xfrm>
            <a:custGeom>
              <a:avLst/>
              <a:gdLst/>
              <a:ahLst/>
              <a:cxnLst/>
              <a:rect l="l" t="t" r="r" b="b"/>
              <a:pathLst>
                <a:path w="4693" h="5503" extrusionOk="0">
                  <a:moveTo>
                    <a:pt x="3333" y="1"/>
                  </a:moveTo>
                  <a:cubicBezTo>
                    <a:pt x="3262" y="1"/>
                    <a:pt x="3191" y="26"/>
                    <a:pt x="3135" y="79"/>
                  </a:cubicBezTo>
                  <a:lnTo>
                    <a:pt x="3014" y="193"/>
                  </a:lnTo>
                  <a:cubicBezTo>
                    <a:pt x="3014" y="193"/>
                    <a:pt x="2457" y="2858"/>
                    <a:pt x="195" y="3288"/>
                  </a:cubicBezTo>
                  <a:lnTo>
                    <a:pt x="61" y="3791"/>
                  </a:lnTo>
                  <a:cubicBezTo>
                    <a:pt x="0" y="3986"/>
                    <a:pt x="47" y="4200"/>
                    <a:pt x="168" y="4362"/>
                  </a:cubicBezTo>
                  <a:cubicBezTo>
                    <a:pt x="343" y="4583"/>
                    <a:pt x="591" y="4905"/>
                    <a:pt x="799" y="5194"/>
                  </a:cubicBezTo>
                  <a:cubicBezTo>
                    <a:pt x="939" y="5391"/>
                    <a:pt x="1165" y="5502"/>
                    <a:pt x="1398" y="5502"/>
                  </a:cubicBezTo>
                  <a:cubicBezTo>
                    <a:pt x="1490" y="5502"/>
                    <a:pt x="1583" y="5485"/>
                    <a:pt x="1672" y="5449"/>
                  </a:cubicBezTo>
                  <a:cubicBezTo>
                    <a:pt x="2652" y="5066"/>
                    <a:pt x="4545" y="4039"/>
                    <a:pt x="4679" y="1744"/>
                  </a:cubicBezTo>
                  <a:cubicBezTo>
                    <a:pt x="4693" y="1535"/>
                    <a:pt x="4626" y="1334"/>
                    <a:pt x="4491" y="1180"/>
                  </a:cubicBezTo>
                  <a:lnTo>
                    <a:pt x="3558" y="106"/>
                  </a:lnTo>
                  <a:cubicBezTo>
                    <a:pt x="3500" y="37"/>
                    <a:pt x="3416" y="1"/>
                    <a:pt x="3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0" name="Google Shape;342;p25">
              <a:extLst>
                <a:ext uri="{FF2B5EF4-FFF2-40B4-BE49-F238E27FC236}">
                  <a16:creationId xmlns:a16="http://schemas.microsoft.com/office/drawing/2014/main" id="{3A020D46-B680-41E3-CD2E-376FB20434A2}"/>
                </a:ext>
              </a:extLst>
            </p:cNvPr>
            <p:cNvSpPr/>
            <p:nvPr/>
          </p:nvSpPr>
          <p:spPr>
            <a:xfrm>
              <a:off x="2111820" y="3359379"/>
              <a:ext cx="282802" cy="337433"/>
            </a:xfrm>
            <a:custGeom>
              <a:avLst/>
              <a:gdLst/>
              <a:ahLst/>
              <a:cxnLst/>
              <a:rect l="l" t="t" r="r" b="b"/>
              <a:pathLst>
                <a:path w="3401" h="4058" extrusionOk="0">
                  <a:moveTo>
                    <a:pt x="3019" y="1"/>
                  </a:moveTo>
                  <a:cubicBezTo>
                    <a:pt x="3016" y="1"/>
                    <a:pt x="3013" y="1"/>
                    <a:pt x="3011" y="2"/>
                  </a:cubicBezTo>
                  <a:cubicBezTo>
                    <a:pt x="2984" y="2"/>
                    <a:pt x="2971" y="22"/>
                    <a:pt x="2977" y="49"/>
                  </a:cubicBezTo>
                  <a:cubicBezTo>
                    <a:pt x="3313" y="2439"/>
                    <a:pt x="84" y="3963"/>
                    <a:pt x="50" y="3976"/>
                  </a:cubicBezTo>
                  <a:cubicBezTo>
                    <a:pt x="1" y="3988"/>
                    <a:pt x="8" y="4058"/>
                    <a:pt x="57" y="4058"/>
                  </a:cubicBezTo>
                  <a:cubicBezTo>
                    <a:pt x="62" y="4058"/>
                    <a:pt x="66" y="4058"/>
                    <a:pt x="71" y="4056"/>
                  </a:cubicBezTo>
                  <a:cubicBezTo>
                    <a:pt x="71" y="4056"/>
                    <a:pt x="77" y="4056"/>
                    <a:pt x="84" y="4050"/>
                  </a:cubicBezTo>
                  <a:cubicBezTo>
                    <a:pt x="124" y="4036"/>
                    <a:pt x="3400" y="2486"/>
                    <a:pt x="3058" y="35"/>
                  </a:cubicBezTo>
                  <a:cubicBezTo>
                    <a:pt x="3052" y="18"/>
                    <a:pt x="3036" y="1"/>
                    <a:pt x="3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1" name="Google Shape;343;p25">
              <a:extLst>
                <a:ext uri="{FF2B5EF4-FFF2-40B4-BE49-F238E27FC236}">
                  <a16:creationId xmlns:a16="http://schemas.microsoft.com/office/drawing/2014/main" id="{1BF4F3D3-234A-BA97-435D-06E043C157CF}"/>
                </a:ext>
              </a:extLst>
            </p:cNvPr>
            <p:cNvSpPr/>
            <p:nvPr/>
          </p:nvSpPr>
          <p:spPr>
            <a:xfrm>
              <a:off x="2187990" y="3667632"/>
              <a:ext cx="92715" cy="79910"/>
            </a:xfrm>
            <a:custGeom>
              <a:avLst/>
              <a:gdLst/>
              <a:ahLst/>
              <a:cxnLst/>
              <a:rect l="l" t="t" r="r" b="b"/>
              <a:pathLst>
                <a:path w="1115" h="961" extrusionOk="0">
                  <a:moveTo>
                    <a:pt x="638" y="88"/>
                  </a:moveTo>
                  <a:cubicBezTo>
                    <a:pt x="860" y="88"/>
                    <a:pt x="1034" y="262"/>
                    <a:pt x="1034" y="484"/>
                  </a:cubicBezTo>
                  <a:cubicBezTo>
                    <a:pt x="1034" y="720"/>
                    <a:pt x="841" y="876"/>
                    <a:pt x="639" y="876"/>
                  </a:cubicBezTo>
                  <a:cubicBezTo>
                    <a:pt x="542" y="876"/>
                    <a:pt x="443" y="840"/>
                    <a:pt x="363" y="759"/>
                  </a:cubicBezTo>
                  <a:cubicBezTo>
                    <a:pt x="114" y="511"/>
                    <a:pt x="289" y="88"/>
                    <a:pt x="638" y="88"/>
                  </a:cubicBezTo>
                  <a:close/>
                  <a:moveTo>
                    <a:pt x="636" y="0"/>
                  </a:moveTo>
                  <a:cubicBezTo>
                    <a:pt x="519" y="0"/>
                    <a:pt x="400" y="44"/>
                    <a:pt x="302" y="141"/>
                  </a:cubicBezTo>
                  <a:cubicBezTo>
                    <a:pt x="0" y="443"/>
                    <a:pt x="215" y="960"/>
                    <a:pt x="638" y="960"/>
                  </a:cubicBezTo>
                  <a:cubicBezTo>
                    <a:pt x="907" y="960"/>
                    <a:pt x="1115" y="746"/>
                    <a:pt x="1115" y="484"/>
                  </a:cubicBezTo>
                  <a:cubicBezTo>
                    <a:pt x="1115" y="193"/>
                    <a:pt x="881" y="0"/>
                    <a:pt x="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344;p25">
              <a:extLst>
                <a:ext uri="{FF2B5EF4-FFF2-40B4-BE49-F238E27FC236}">
                  <a16:creationId xmlns:a16="http://schemas.microsoft.com/office/drawing/2014/main" id="{E18CDE7B-59CF-BA0E-F48C-D1E078A7E22D}"/>
                </a:ext>
              </a:extLst>
            </p:cNvPr>
            <p:cNvSpPr/>
            <p:nvPr/>
          </p:nvSpPr>
          <p:spPr>
            <a:xfrm>
              <a:off x="3600290" y="2354874"/>
              <a:ext cx="1205794" cy="1091044"/>
            </a:xfrm>
            <a:custGeom>
              <a:avLst/>
              <a:gdLst/>
              <a:ahLst/>
              <a:cxnLst/>
              <a:rect l="l" t="t" r="r" b="b"/>
              <a:pathLst>
                <a:path w="14501" h="13121" extrusionOk="0">
                  <a:moveTo>
                    <a:pt x="7660" y="1"/>
                  </a:moveTo>
                  <a:cubicBezTo>
                    <a:pt x="5537" y="1"/>
                    <a:pt x="3394" y="1091"/>
                    <a:pt x="2061" y="3080"/>
                  </a:cubicBezTo>
                  <a:cubicBezTo>
                    <a:pt x="0" y="6148"/>
                    <a:pt x="651" y="10189"/>
                    <a:pt x="3518" y="12115"/>
                  </a:cubicBezTo>
                  <a:cubicBezTo>
                    <a:pt x="4530" y="12796"/>
                    <a:pt x="5683" y="13121"/>
                    <a:pt x="6842" y="13121"/>
                  </a:cubicBezTo>
                  <a:cubicBezTo>
                    <a:pt x="8964" y="13121"/>
                    <a:pt x="11106" y="12032"/>
                    <a:pt x="12439" y="10048"/>
                  </a:cubicBezTo>
                  <a:cubicBezTo>
                    <a:pt x="14500" y="6973"/>
                    <a:pt x="13842" y="2932"/>
                    <a:pt x="10982" y="1006"/>
                  </a:cubicBezTo>
                  <a:cubicBezTo>
                    <a:pt x="9971" y="325"/>
                    <a:pt x="8818" y="1"/>
                    <a:pt x="7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345;p25">
              <a:extLst>
                <a:ext uri="{FF2B5EF4-FFF2-40B4-BE49-F238E27FC236}">
                  <a16:creationId xmlns:a16="http://schemas.microsoft.com/office/drawing/2014/main" id="{FF04DE40-92FA-3AB6-2196-162CB58B8BDE}"/>
                </a:ext>
              </a:extLst>
            </p:cNvPr>
            <p:cNvSpPr/>
            <p:nvPr/>
          </p:nvSpPr>
          <p:spPr>
            <a:xfrm>
              <a:off x="3714128" y="2355622"/>
              <a:ext cx="637530" cy="931890"/>
            </a:xfrm>
            <a:custGeom>
              <a:avLst/>
              <a:gdLst/>
              <a:ahLst/>
              <a:cxnLst/>
              <a:rect l="l" t="t" r="r" b="b"/>
              <a:pathLst>
                <a:path w="7667" h="11207" extrusionOk="0">
                  <a:moveTo>
                    <a:pt x="6274" y="1"/>
                  </a:moveTo>
                  <a:cubicBezTo>
                    <a:pt x="5572" y="1"/>
                    <a:pt x="4872" y="118"/>
                    <a:pt x="4203" y="352"/>
                  </a:cubicBezTo>
                  <a:cubicBezTo>
                    <a:pt x="3733" y="694"/>
                    <a:pt x="3344" y="1131"/>
                    <a:pt x="3196" y="1560"/>
                  </a:cubicBezTo>
                  <a:cubicBezTo>
                    <a:pt x="3068" y="2050"/>
                    <a:pt x="3236" y="2621"/>
                    <a:pt x="2961" y="3044"/>
                  </a:cubicBezTo>
                  <a:cubicBezTo>
                    <a:pt x="2484" y="3594"/>
                    <a:pt x="1565" y="3863"/>
                    <a:pt x="1578" y="4749"/>
                  </a:cubicBezTo>
                  <a:cubicBezTo>
                    <a:pt x="2095" y="7360"/>
                    <a:pt x="1" y="6434"/>
                    <a:pt x="309" y="8508"/>
                  </a:cubicBezTo>
                  <a:cubicBezTo>
                    <a:pt x="470" y="8837"/>
                    <a:pt x="350" y="9146"/>
                    <a:pt x="142" y="9421"/>
                  </a:cubicBezTo>
                  <a:cubicBezTo>
                    <a:pt x="108" y="9475"/>
                    <a:pt x="74" y="9529"/>
                    <a:pt x="48" y="9589"/>
                  </a:cubicBezTo>
                  <a:cubicBezTo>
                    <a:pt x="309" y="10180"/>
                    <a:pt x="672" y="10724"/>
                    <a:pt x="1108" y="11207"/>
                  </a:cubicBezTo>
                  <a:cubicBezTo>
                    <a:pt x="1249" y="10838"/>
                    <a:pt x="960" y="10375"/>
                    <a:pt x="1142" y="10019"/>
                  </a:cubicBezTo>
                  <a:cubicBezTo>
                    <a:pt x="1289" y="9683"/>
                    <a:pt x="1726" y="9509"/>
                    <a:pt x="1806" y="9146"/>
                  </a:cubicBezTo>
                  <a:cubicBezTo>
                    <a:pt x="1706" y="7991"/>
                    <a:pt x="1732" y="8179"/>
                    <a:pt x="2645" y="7501"/>
                  </a:cubicBezTo>
                  <a:cubicBezTo>
                    <a:pt x="3417" y="6454"/>
                    <a:pt x="2558" y="5441"/>
                    <a:pt x="4122" y="4722"/>
                  </a:cubicBezTo>
                  <a:cubicBezTo>
                    <a:pt x="4955" y="4011"/>
                    <a:pt x="4424" y="2379"/>
                    <a:pt x="5331" y="1762"/>
                  </a:cubicBezTo>
                  <a:cubicBezTo>
                    <a:pt x="7130" y="1111"/>
                    <a:pt x="6331" y="956"/>
                    <a:pt x="7459" y="211"/>
                  </a:cubicBezTo>
                  <a:cubicBezTo>
                    <a:pt x="7519" y="198"/>
                    <a:pt x="7593" y="178"/>
                    <a:pt x="7667" y="157"/>
                  </a:cubicBezTo>
                  <a:cubicBezTo>
                    <a:pt x="7208" y="53"/>
                    <a:pt x="6741" y="1"/>
                    <a:pt x="6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346;p25">
              <a:extLst>
                <a:ext uri="{FF2B5EF4-FFF2-40B4-BE49-F238E27FC236}">
                  <a16:creationId xmlns:a16="http://schemas.microsoft.com/office/drawing/2014/main" id="{66440F68-1D6C-C7E2-1E9E-20E1FC21F295}"/>
                </a:ext>
              </a:extLst>
            </p:cNvPr>
            <p:cNvSpPr/>
            <p:nvPr/>
          </p:nvSpPr>
          <p:spPr>
            <a:xfrm>
              <a:off x="3869877" y="2437363"/>
              <a:ext cx="766500" cy="970223"/>
            </a:xfrm>
            <a:custGeom>
              <a:avLst/>
              <a:gdLst/>
              <a:ahLst/>
              <a:cxnLst/>
              <a:rect l="l" t="t" r="r" b="b"/>
              <a:pathLst>
                <a:path w="9218" h="11668" extrusionOk="0">
                  <a:moveTo>
                    <a:pt x="7700" y="0"/>
                  </a:moveTo>
                  <a:cubicBezTo>
                    <a:pt x="7190" y="61"/>
                    <a:pt x="6774" y="651"/>
                    <a:pt x="6257" y="1799"/>
                  </a:cubicBezTo>
                  <a:cubicBezTo>
                    <a:pt x="5834" y="2625"/>
                    <a:pt x="4847" y="2591"/>
                    <a:pt x="4270" y="3128"/>
                  </a:cubicBezTo>
                  <a:cubicBezTo>
                    <a:pt x="3464" y="6344"/>
                    <a:pt x="1853" y="5035"/>
                    <a:pt x="1826" y="7512"/>
                  </a:cubicBezTo>
                  <a:cubicBezTo>
                    <a:pt x="1585" y="9848"/>
                    <a:pt x="558" y="8908"/>
                    <a:pt x="0" y="10942"/>
                  </a:cubicBezTo>
                  <a:cubicBezTo>
                    <a:pt x="88" y="11009"/>
                    <a:pt x="182" y="11070"/>
                    <a:pt x="276" y="11137"/>
                  </a:cubicBezTo>
                  <a:cubicBezTo>
                    <a:pt x="584" y="11345"/>
                    <a:pt x="913" y="11520"/>
                    <a:pt x="1256" y="11667"/>
                  </a:cubicBezTo>
                  <a:cubicBezTo>
                    <a:pt x="1383" y="11345"/>
                    <a:pt x="1330" y="10949"/>
                    <a:pt x="1565" y="10694"/>
                  </a:cubicBezTo>
                  <a:cubicBezTo>
                    <a:pt x="2632" y="10130"/>
                    <a:pt x="2585" y="9989"/>
                    <a:pt x="2907" y="8821"/>
                  </a:cubicBezTo>
                  <a:cubicBezTo>
                    <a:pt x="3135" y="8022"/>
                    <a:pt x="3954" y="7760"/>
                    <a:pt x="4525" y="7277"/>
                  </a:cubicBezTo>
                  <a:cubicBezTo>
                    <a:pt x="5022" y="6706"/>
                    <a:pt x="4700" y="5673"/>
                    <a:pt x="5277" y="5183"/>
                  </a:cubicBezTo>
                  <a:cubicBezTo>
                    <a:pt x="5579" y="4927"/>
                    <a:pt x="6029" y="4927"/>
                    <a:pt x="6358" y="4706"/>
                  </a:cubicBezTo>
                  <a:cubicBezTo>
                    <a:pt x="7002" y="4276"/>
                    <a:pt x="7009" y="3149"/>
                    <a:pt x="7754" y="2907"/>
                  </a:cubicBezTo>
                  <a:cubicBezTo>
                    <a:pt x="9143" y="2833"/>
                    <a:pt x="8801" y="1907"/>
                    <a:pt x="9217" y="1450"/>
                  </a:cubicBezTo>
                  <a:cubicBezTo>
                    <a:pt x="8815" y="893"/>
                    <a:pt x="8311" y="410"/>
                    <a:pt x="7740" y="27"/>
                  </a:cubicBezTo>
                  <a:lnTo>
                    <a:pt x="77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6" name="Google Shape;347;p25">
              <a:extLst>
                <a:ext uri="{FF2B5EF4-FFF2-40B4-BE49-F238E27FC236}">
                  <a16:creationId xmlns:a16="http://schemas.microsoft.com/office/drawing/2014/main" id="{9E18E880-4A93-63BF-6E98-461E08534921}"/>
                </a:ext>
              </a:extLst>
            </p:cNvPr>
            <p:cNvSpPr/>
            <p:nvPr/>
          </p:nvSpPr>
          <p:spPr>
            <a:xfrm>
              <a:off x="4067453" y="2836421"/>
              <a:ext cx="669960" cy="609674"/>
            </a:xfrm>
            <a:custGeom>
              <a:avLst/>
              <a:gdLst/>
              <a:ahLst/>
              <a:cxnLst/>
              <a:rect l="l" t="t" r="r" b="b"/>
              <a:pathLst>
                <a:path w="8057" h="7332" extrusionOk="0">
                  <a:moveTo>
                    <a:pt x="8009" y="1"/>
                  </a:moveTo>
                  <a:lnTo>
                    <a:pt x="8009" y="1"/>
                  </a:lnTo>
                  <a:cubicBezTo>
                    <a:pt x="7788" y="511"/>
                    <a:pt x="7492" y="1343"/>
                    <a:pt x="6251" y="1605"/>
                  </a:cubicBezTo>
                  <a:cubicBezTo>
                    <a:pt x="4592" y="1719"/>
                    <a:pt x="5096" y="2263"/>
                    <a:pt x="4431" y="3317"/>
                  </a:cubicBezTo>
                  <a:cubicBezTo>
                    <a:pt x="4015" y="3713"/>
                    <a:pt x="3270" y="3471"/>
                    <a:pt x="2800" y="3800"/>
                  </a:cubicBezTo>
                  <a:cubicBezTo>
                    <a:pt x="2263" y="4290"/>
                    <a:pt x="2095" y="5083"/>
                    <a:pt x="1733" y="5707"/>
                  </a:cubicBezTo>
                  <a:cubicBezTo>
                    <a:pt x="1672" y="5895"/>
                    <a:pt x="1505" y="6022"/>
                    <a:pt x="1310" y="6049"/>
                  </a:cubicBezTo>
                  <a:cubicBezTo>
                    <a:pt x="759" y="6204"/>
                    <a:pt x="196" y="6653"/>
                    <a:pt x="1" y="7211"/>
                  </a:cubicBezTo>
                  <a:cubicBezTo>
                    <a:pt x="410" y="7291"/>
                    <a:pt x="825" y="7332"/>
                    <a:pt x="1243" y="7332"/>
                  </a:cubicBezTo>
                  <a:cubicBezTo>
                    <a:pt x="1415" y="7332"/>
                    <a:pt x="1587" y="7325"/>
                    <a:pt x="1760" y="7311"/>
                  </a:cubicBezTo>
                  <a:cubicBezTo>
                    <a:pt x="1887" y="7157"/>
                    <a:pt x="2095" y="7016"/>
                    <a:pt x="2464" y="6922"/>
                  </a:cubicBezTo>
                  <a:cubicBezTo>
                    <a:pt x="3478" y="6922"/>
                    <a:pt x="3364" y="6432"/>
                    <a:pt x="3827" y="5754"/>
                  </a:cubicBezTo>
                  <a:cubicBezTo>
                    <a:pt x="4156" y="5418"/>
                    <a:pt x="4727" y="5499"/>
                    <a:pt x="5130" y="5250"/>
                  </a:cubicBezTo>
                  <a:cubicBezTo>
                    <a:pt x="5955" y="4606"/>
                    <a:pt x="5848" y="3022"/>
                    <a:pt x="7002" y="2699"/>
                  </a:cubicBezTo>
                  <a:cubicBezTo>
                    <a:pt x="7237" y="2673"/>
                    <a:pt x="7472" y="2599"/>
                    <a:pt x="7680" y="2485"/>
                  </a:cubicBezTo>
                  <a:cubicBezTo>
                    <a:pt x="7942" y="1686"/>
                    <a:pt x="8056" y="840"/>
                    <a:pt x="8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7" name="Google Shape;348;p25">
              <a:extLst>
                <a:ext uri="{FF2B5EF4-FFF2-40B4-BE49-F238E27FC236}">
                  <a16:creationId xmlns:a16="http://schemas.microsoft.com/office/drawing/2014/main" id="{B92CF5AE-A90B-0E07-ECEF-A53D5545F84C}"/>
                </a:ext>
              </a:extLst>
            </p:cNvPr>
            <p:cNvSpPr/>
            <p:nvPr/>
          </p:nvSpPr>
          <p:spPr>
            <a:xfrm>
              <a:off x="4253054" y="2436448"/>
              <a:ext cx="406616" cy="240893"/>
            </a:xfrm>
            <a:custGeom>
              <a:avLst/>
              <a:gdLst/>
              <a:ahLst/>
              <a:cxnLst/>
              <a:rect l="l" t="t" r="r" b="b"/>
              <a:pathLst>
                <a:path w="4890" h="2897" extrusionOk="0">
                  <a:moveTo>
                    <a:pt x="698" y="0"/>
                  </a:moveTo>
                  <a:cubicBezTo>
                    <a:pt x="268" y="0"/>
                    <a:pt x="1" y="191"/>
                    <a:pt x="78" y="662"/>
                  </a:cubicBezTo>
                  <a:cubicBezTo>
                    <a:pt x="347" y="1421"/>
                    <a:pt x="2548" y="1575"/>
                    <a:pt x="3347" y="2602"/>
                  </a:cubicBezTo>
                  <a:cubicBezTo>
                    <a:pt x="3472" y="2737"/>
                    <a:pt x="3663" y="2897"/>
                    <a:pt x="3849" y="2897"/>
                  </a:cubicBezTo>
                  <a:cubicBezTo>
                    <a:pt x="3914" y="2897"/>
                    <a:pt x="3978" y="2877"/>
                    <a:pt x="4039" y="2831"/>
                  </a:cubicBezTo>
                  <a:cubicBezTo>
                    <a:pt x="4890" y="1807"/>
                    <a:pt x="2021"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8" name="Google Shape;349;p25">
              <a:extLst>
                <a:ext uri="{FF2B5EF4-FFF2-40B4-BE49-F238E27FC236}">
                  <a16:creationId xmlns:a16="http://schemas.microsoft.com/office/drawing/2014/main" id="{349428FE-2841-4B47-5070-C79621304EFE}"/>
                </a:ext>
              </a:extLst>
            </p:cNvPr>
            <p:cNvSpPr/>
            <p:nvPr/>
          </p:nvSpPr>
          <p:spPr>
            <a:xfrm>
              <a:off x="4211477" y="2911011"/>
              <a:ext cx="572256" cy="567599"/>
            </a:xfrm>
            <a:custGeom>
              <a:avLst/>
              <a:gdLst/>
              <a:ahLst/>
              <a:cxnLst/>
              <a:rect l="l" t="t" r="r" b="b"/>
              <a:pathLst>
                <a:path w="6882" h="6826" extrusionOk="0">
                  <a:moveTo>
                    <a:pt x="6308" y="0"/>
                  </a:moveTo>
                  <a:cubicBezTo>
                    <a:pt x="6227" y="0"/>
                    <a:pt x="6146" y="44"/>
                    <a:pt x="6110" y="131"/>
                  </a:cubicBezTo>
                  <a:cubicBezTo>
                    <a:pt x="5814" y="896"/>
                    <a:pt x="5626" y="1702"/>
                    <a:pt x="5559" y="2521"/>
                  </a:cubicBezTo>
                  <a:cubicBezTo>
                    <a:pt x="5291" y="1923"/>
                    <a:pt x="4861" y="1145"/>
                    <a:pt x="4223" y="876"/>
                  </a:cubicBezTo>
                  <a:cubicBezTo>
                    <a:pt x="4194" y="863"/>
                    <a:pt x="4166" y="858"/>
                    <a:pt x="4138" y="858"/>
                  </a:cubicBezTo>
                  <a:cubicBezTo>
                    <a:pt x="4005" y="858"/>
                    <a:pt x="3898" y="992"/>
                    <a:pt x="3948" y="1131"/>
                  </a:cubicBezTo>
                  <a:lnTo>
                    <a:pt x="4827" y="3481"/>
                  </a:lnTo>
                  <a:cubicBezTo>
                    <a:pt x="4371" y="2830"/>
                    <a:pt x="3847" y="2118"/>
                    <a:pt x="3116" y="1782"/>
                  </a:cubicBezTo>
                  <a:cubicBezTo>
                    <a:pt x="3079" y="1765"/>
                    <a:pt x="3043" y="1757"/>
                    <a:pt x="3007" y="1757"/>
                  </a:cubicBezTo>
                  <a:cubicBezTo>
                    <a:pt x="2851" y="1757"/>
                    <a:pt x="2717" y="1910"/>
                    <a:pt x="2767" y="2084"/>
                  </a:cubicBezTo>
                  <a:cubicBezTo>
                    <a:pt x="3008" y="2836"/>
                    <a:pt x="3874" y="3427"/>
                    <a:pt x="4089" y="4226"/>
                  </a:cubicBezTo>
                  <a:cubicBezTo>
                    <a:pt x="3559" y="3836"/>
                    <a:pt x="2894" y="3058"/>
                    <a:pt x="2243" y="2742"/>
                  </a:cubicBezTo>
                  <a:cubicBezTo>
                    <a:pt x="2206" y="2724"/>
                    <a:pt x="2169" y="2716"/>
                    <a:pt x="2133" y="2716"/>
                  </a:cubicBezTo>
                  <a:cubicBezTo>
                    <a:pt x="1973" y="2716"/>
                    <a:pt x="1841" y="2881"/>
                    <a:pt x="1907" y="3051"/>
                  </a:cubicBezTo>
                  <a:cubicBezTo>
                    <a:pt x="2176" y="3769"/>
                    <a:pt x="2800" y="4400"/>
                    <a:pt x="3223" y="5025"/>
                  </a:cubicBezTo>
                  <a:cubicBezTo>
                    <a:pt x="2278" y="4086"/>
                    <a:pt x="1509" y="3598"/>
                    <a:pt x="1159" y="3598"/>
                  </a:cubicBezTo>
                  <a:cubicBezTo>
                    <a:pt x="736" y="3598"/>
                    <a:pt x="925" y="4311"/>
                    <a:pt x="2156" y="5803"/>
                  </a:cubicBezTo>
                  <a:cubicBezTo>
                    <a:pt x="1303" y="6206"/>
                    <a:pt x="753" y="6260"/>
                    <a:pt x="1" y="6414"/>
                  </a:cubicBezTo>
                  <a:cubicBezTo>
                    <a:pt x="416" y="6741"/>
                    <a:pt x="1157" y="6826"/>
                    <a:pt x="1880" y="6826"/>
                  </a:cubicBezTo>
                  <a:cubicBezTo>
                    <a:pt x="2419" y="6826"/>
                    <a:pt x="2948" y="6779"/>
                    <a:pt x="3324" y="6750"/>
                  </a:cubicBezTo>
                  <a:cubicBezTo>
                    <a:pt x="5076" y="6602"/>
                    <a:pt x="5875" y="4696"/>
                    <a:pt x="6338" y="3205"/>
                  </a:cubicBezTo>
                  <a:cubicBezTo>
                    <a:pt x="6546" y="2380"/>
                    <a:pt x="6882" y="1017"/>
                    <a:pt x="6506" y="131"/>
                  </a:cubicBezTo>
                  <a:cubicBezTo>
                    <a:pt x="6469" y="44"/>
                    <a:pt x="6388" y="0"/>
                    <a:pt x="6308" y="0"/>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9" name="Google Shape;350;p25">
              <a:extLst>
                <a:ext uri="{FF2B5EF4-FFF2-40B4-BE49-F238E27FC236}">
                  <a16:creationId xmlns:a16="http://schemas.microsoft.com/office/drawing/2014/main" id="{1B25C3D3-FAEF-0DC4-25AC-540E3BC7CE8B}"/>
                </a:ext>
              </a:extLst>
            </p:cNvPr>
            <p:cNvSpPr/>
            <p:nvPr/>
          </p:nvSpPr>
          <p:spPr>
            <a:xfrm>
              <a:off x="4295962" y="3259427"/>
              <a:ext cx="151171" cy="187259"/>
            </a:xfrm>
            <a:custGeom>
              <a:avLst/>
              <a:gdLst/>
              <a:ahLst/>
              <a:cxnLst/>
              <a:rect l="l" t="t" r="r" b="b"/>
              <a:pathLst>
                <a:path w="1818" h="2252" extrusionOk="0">
                  <a:moveTo>
                    <a:pt x="55" y="0"/>
                  </a:moveTo>
                  <a:cubicBezTo>
                    <a:pt x="28" y="0"/>
                    <a:pt x="1" y="27"/>
                    <a:pt x="19" y="63"/>
                  </a:cubicBezTo>
                  <a:cubicBezTo>
                    <a:pt x="52" y="130"/>
                    <a:pt x="885" y="1694"/>
                    <a:pt x="1751" y="2244"/>
                  </a:cubicBezTo>
                  <a:cubicBezTo>
                    <a:pt x="1757" y="2251"/>
                    <a:pt x="1764" y="2251"/>
                    <a:pt x="1771" y="2251"/>
                  </a:cubicBezTo>
                  <a:cubicBezTo>
                    <a:pt x="1791" y="2251"/>
                    <a:pt x="1804" y="2244"/>
                    <a:pt x="1811" y="2231"/>
                  </a:cubicBezTo>
                  <a:cubicBezTo>
                    <a:pt x="1818" y="2211"/>
                    <a:pt x="1818" y="2184"/>
                    <a:pt x="1798" y="2171"/>
                  </a:cubicBezTo>
                  <a:cubicBezTo>
                    <a:pt x="945" y="1634"/>
                    <a:pt x="99" y="36"/>
                    <a:pt x="92" y="22"/>
                  </a:cubicBezTo>
                  <a:cubicBezTo>
                    <a:pt x="83" y="7"/>
                    <a:pt x="69"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0" name="Google Shape;351;p25">
              <a:extLst>
                <a:ext uri="{FF2B5EF4-FFF2-40B4-BE49-F238E27FC236}">
                  <a16:creationId xmlns:a16="http://schemas.microsoft.com/office/drawing/2014/main" id="{5F0288E4-BA4D-0369-AFE0-0CBF9DE7352C}"/>
                </a:ext>
              </a:extLst>
            </p:cNvPr>
            <p:cNvSpPr/>
            <p:nvPr/>
          </p:nvSpPr>
          <p:spPr>
            <a:xfrm>
              <a:off x="4350512" y="3142346"/>
              <a:ext cx="147429" cy="206052"/>
            </a:xfrm>
            <a:custGeom>
              <a:avLst/>
              <a:gdLst/>
              <a:ahLst/>
              <a:cxnLst/>
              <a:rect l="l" t="t" r="r" b="b"/>
              <a:pathLst>
                <a:path w="1773" h="2478" extrusionOk="0">
                  <a:moveTo>
                    <a:pt x="258" y="0"/>
                  </a:moveTo>
                  <a:cubicBezTo>
                    <a:pt x="250" y="0"/>
                    <a:pt x="242" y="3"/>
                    <a:pt x="235" y="7"/>
                  </a:cubicBezTo>
                  <a:cubicBezTo>
                    <a:pt x="202" y="34"/>
                    <a:pt x="182" y="74"/>
                    <a:pt x="182" y="115"/>
                  </a:cubicBezTo>
                  <a:cubicBezTo>
                    <a:pt x="155" y="316"/>
                    <a:pt x="309" y="893"/>
                    <a:pt x="1692" y="2464"/>
                  </a:cubicBezTo>
                  <a:cubicBezTo>
                    <a:pt x="1699" y="2471"/>
                    <a:pt x="1712" y="2478"/>
                    <a:pt x="1726" y="2478"/>
                  </a:cubicBezTo>
                  <a:cubicBezTo>
                    <a:pt x="1739" y="2478"/>
                    <a:pt x="1746" y="2478"/>
                    <a:pt x="1759" y="2471"/>
                  </a:cubicBezTo>
                  <a:cubicBezTo>
                    <a:pt x="1773" y="2451"/>
                    <a:pt x="1773" y="2424"/>
                    <a:pt x="1759" y="2410"/>
                  </a:cubicBezTo>
                  <a:cubicBezTo>
                    <a:pt x="0" y="410"/>
                    <a:pt x="276" y="88"/>
                    <a:pt x="282" y="74"/>
                  </a:cubicBezTo>
                  <a:cubicBezTo>
                    <a:pt x="302" y="61"/>
                    <a:pt x="309" y="34"/>
                    <a:pt x="296" y="21"/>
                  </a:cubicBezTo>
                  <a:cubicBezTo>
                    <a:pt x="287" y="8"/>
                    <a:pt x="273" y="0"/>
                    <a:pt x="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1" name="Google Shape;352;p25">
              <a:extLst>
                <a:ext uri="{FF2B5EF4-FFF2-40B4-BE49-F238E27FC236}">
                  <a16:creationId xmlns:a16="http://schemas.microsoft.com/office/drawing/2014/main" id="{7ED7E070-39B3-27F1-17D5-D44C05D0A1E2}"/>
                </a:ext>
              </a:extLst>
            </p:cNvPr>
            <p:cNvSpPr/>
            <p:nvPr/>
          </p:nvSpPr>
          <p:spPr>
            <a:xfrm>
              <a:off x="4430340" y="3064098"/>
              <a:ext cx="128970" cy="203391"/>
            </a:xfrm>
            <a:custGeom>
              <a:avLst/>
              <a:gdLst/>
              <a:ahLst/>
              <a:cxnLst/>
              <a:rect l="l" t="t" r="r" b="b"/>
              <a:pathLst>
                <a:path w="1551" h="2446" extrusionOk="0">
                  <a:moveTo>
                    <a:pt x="161" y="0"/>
                  </a:moveTo>
                  <a:cubicBezTo>
                    <a:pt x="157" y="0"/>
                    <a:pt x="153" y="1"/>
                    <a:pt x="148" y="2"/>
                  </a:cubicBezTo>
                  <a:cubicBezTo>
                    <a:pt x="114" y="8"/>
                    <a:pt x="81" y="42"/>
                    <a:pt x="74" y="76"/>
                  </a:cubicBezTo>
                  <a:cubicBezTo>
                    <a:pt x="0" y="270"/>
                    <a:pt x="289" y="754"/>
                    <a:pt x="893" y="1479"/>
                  </a:cubicBezTo>
                  <a:cubicBezTo>
                    <a:pt x="1094" y="1714"/>
                    <a:pt x="1269" y="2029"/>
                    <a:pt x="1464" y="2418"/>
                  </a:cubicBezTo>
                  <a:cubicBezTo>
                    <a:pt x="1470" y="2439"/>
                    <a:pt x="1484" y="2445"/>
                    <a:pt x="1504" y="2445"/>
                  </a:cubicBezTo>
                  <a:cubicBezTo>
                    <a:pt x="1511" y="2445"/>
                    <a:pt x="1517" y="2445"/>
                    <a:pt x="1524" y="2439"/>
                  </a:cubicBezTo>
                  <a:cubicBezTo>
                    <a:pt x="1544" y="2432"/>
                    <a:pt x="1551" y="2405"/>
                    <a:pt x="1538" y="2385"/>
                  </a:cubicBezTo>
                  <a:cubicBezTo>
                    <a:pt x="1343" y="1982"/>
                    <a:pt x="1168" y="1667"/>
                    <a:pt x="960" y="1425"/>
                  </a:cubicBezTo>
                  <a:cubicBezTo>
                    <a:pt x="161" y="478"/>
                    <a:pt x="128" y="190"/>
                    <a:pt x="148" y="109"/>
                  </a:cubicBezTo>
                  <a:cubicBezTo>
                    <a:pt x="155" y="89"/>
                    <a:pt x="168" y="82"/>
                    <a:pt x="168" y="82"/>
                  </a:cubicBezTo>
                  <a:cubicBezTo>
                    <a:pt x="188" y="76"/>
                    <a:pt x="202" y="55"/>
                    <a:pt x="202" y="35"/>
                  </a:cubicBezTo>
                  <a:cubicBezTo>
                    <a:pt x="196" y="13"/>
                    <a:pt x="181" y="0"/>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353;p25">
              <a:extLst>
                <a:ext uri="{FF2B5EF4-FFF2-40B4-BE49-F238E27FC236}">
                  <a16:creationId xmlns:a16="http://schemas.microsoft.com/office/drawing/2014/main" id="{E937DEF7-C630-12ED-0438-840C42FCC979}"/>
                </a:ext>
              </a:extLst>
            </p:cNvPr>
            <p:cNvSpPr/>
            <p:nvPr/>
          </p:nvSpPr>
          <p:spPr>
            <a:xfrm>
              <a:off x="4534117" y="2978948"/>
              <a:ext cx="82737" cy="225426"/>
            </a:xfrm>
            <a:custGeom>
              <a:avLst/>
              <a:gdLst/>
              <a:ahLst/>
              <a:cxnLst/>
              <a:rect l="l" t="t" r="r" b="b"/>
              <a:pathLst>
                <a:path w="995" h="2711" extrusionOk="0">
                  <a:moveTo>
                    <a:pt x="250" y="1"/>
                  </a:moveTo>
                  <a:cubicBezTo>
                    <a:pt x="203" y="1"/>
                    <a:pt x="147" y="13"/>
                    <a:pt x="102" y="59"/>
                  </a:cubicBezTo>
                  <a:cubicBezTo>
                    <a:pt x="1" y="166"/>
                    <a:pt x="28" y="388"/>
                    <a:pt x="182" y="744"/>
                  </a:cubicBezTo>
                  <a:cubicBezTo>
                    <a:pt x="457" y="1375"/>
                    <a:pt x="699" y="2019"/>
                    <a:pt x="907" y="2684"/>
                  </a:cubicBezTo>
                  <a:cubicBezTo>
                    <a:pt x="914" y="2697"/>
                    <a:pt x="927" y="2711"/>
                    <a:pt x="947" y="2711"/>
                  </a:cubicBezTo>
                  <a:cubicBezTo>
                    <a:pt x="954" y="2711"/>
                    <a:pt x="961" y="2711"/>
                    <a:pt x="961" y="2704"/>
                  </a:cubicBezTo>
                  <a:cubicBezTo>
                    <a:pt x="988" y="2697"/>
                    <a:pt x="994" y="2677"/>
                    <a:pt x="994" y="2650"/>
                  </a:cubicBezTo>
                  <a:cubicBezTo>
                    <a:pt x="780" y="1992"/>
                    <a:pt x="538" y="1341"/>
                    <a:pt x="263" y="704"/>
                  </a:cubicBezTo>
                  <a:cubicBezTo>
                    <a:pt x="81" y="294"/>
                    <a:pt x="122" y="160"/>
                    <a:pt x="162" y="120"/>
                  </a:cubicBezTo>
                  <a:cubicBezTo>
                    <a:pt x="185" y="94"/>
                    <a:pt x="219" y="86"/>
                    <a:pt x="251" y="86"/>
                  </a:cubicBezTo>
                  <a:cubicBezTo>
                    <a:pt x="293" y="86"/>
                    <a:pt x="330" y="99"/>
                    <a:pt x="330" y="99"/>
                  </a:cubicBezTo>
                  <a:cubicBezTo>
                    <a:pt x="333" y="101"/>
                    <a:pt x="337" y="101"/>
                    <a:pt x="341" y="101"/>
                  </a:cubicBezTo>
                  <a:cubicBezTo>
                    <a:pt x="359" y="101"/>
                    <a:pt x="378" y="89"/>
                    <a:pt x="383" y="73"/>
                  </a:cubicBezTo>
                  <a:cubicBezTo>
                    <a:pt x="390" y="52"/>
                    <a:pt x="377" y="26"/>
                    <a:pt x="357" y="19"/>
                  </a:cubicBezTo>
                  <a:cubicBezTo>
                    <a:pt x="353" y="19"/>
                    <a:pt x="307"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3" name="Google Shape;354;p25">
              <a:extLst>
                <a:ext uri="{FF2B5EF4-FFF2-40B4-BE49-F238E27FC236}">
                  <a16:creationId xmlns:a16="http://schemas.microsoft.com/office/drawing/2014/main" id="{EC9A2A37-4AA9-27EF-3C91-C85488BC4AA3}"/>
                </a:ext>
              </a:extLst>
            </p:cNvPr>
            <p:cNvSpPr/>
            <p:nvPr/>
          </p:nvSpPr>
          <p:spPr>
            <a:xfrm>
              <a:off x="4670325" y="2907352"/>
              <a:ext cx="67686" cy="221102"/>
            </a:xfrm>
            <a:custGeom>
              <a:avLst/>
              <a:gdLst/>
              <a:ahLst/>
              <a:cxnLst/>
              <a:rect l="l" t="t" r="r" b="b"/>
              <a:pathLst>
                <a:path w="814" h="2659" extrusionOk="0">
                  <a:moveTo>
                    <a:pt x="729" y="0"/>
                  </a:moveTo>
                  <a:cubicBezTo>
                    <a:pt x="710" y="0"/>
                    <a:pt x="689" y="8"/>
                    <a:pt x="672" y="21"/>
                  </a:cubicBezTo>
                  <a:cubicBezTo>
                    <a:pt x="531" y="108"/>
                    <a:pt x="256" y="564"/>
                    <a:pt x="1" y="2612"/>
                  </a:cubicBezTo>
                  <a:cubicBezTo>
                    <a:pt x="1" y="2632"/>
                    <a:pt x="14" y="2652"/>
                    <a:pt x="34" y="2659"/>
                  </a:cubicBezTo>
                  <a:lnTo>
                    <a:pt x="41" y="2659"/>
                  </a:lnTo>
                  <a:cubicBezTo>
                    <a:pt x="61" y="2659"/>
                    <a:pt x="75" y="2645"/>
                    <a:pt x="81" y="2625"/>
                  </a:cubicBezTo>
                  <a:cubicBezTo>
                    <a:pt x="383" y="148"/>
                    <a:pt x="719" y="88"/>
                    <a:pt x="739" y="88"/>
                  </a:cubicBezTo>
                  <a:cubicBezTo>
                    <a:pt x="745" y="90"/>
                    <a:pt x="750" y="91"/>
                    <a:pt x="755" y="91"/>
                  </a:cubicBezTo>
                  <a:cubicBezTo>
                    <a:pt x="798" y="91"/>
                    <a:pt x="814" y="19"/>
                    <a:pt x="759" y="7"/>
                  </a:cubicBezTo>
                  <a:cubicBezTo>
                    <a:pt x="750" y="2"/>
                    <a:pt x="740" y="0"/>
                    <a:pt x="7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700289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926D3-B650-F7D0-1973-A9D9849483B6}"/>
              </a:ext>
            </a:extLst>
          </p:cNvPr>
          <p:cNvSpPr>
            <a:spLocks noGrp="1"/>
          </p:cNvSpPr>
          <p:nvPr>
            <p:ph type="title"/>
          </p:nvPr>
        </p:nvSpPr>
        <p:spPr>
          <a:xfrm>
            <a:off x="621150" y="411275"/>
            <a:ext cx="7901700" cy="572700"/>
          </a:xfrm>
        </p:spPr>
        <p:txBody>
          <a:bodyPr/>
          <a:lstStyle/>
          <a:p>
            <a:r>
              <a:rPr lang="es-CO" dirty="0"/>
              <a:t>Redes Sociales</a:t>
            </a:r>
          </a:p>
        </p:txBody>
      </p:sp>
      <p:sp>
        <p:nvSpPr>
          <p:cNvPr id="3" name="CuadroTexto 2">
            <a:extLst>
              <a:ext uri="{FF2B5EF4-FFF2-40B4-BE49-F238E27FC236}">
                <a16:creationId xmlns:a16="http://schemas.microsoft.com/office/drawing/2014/main" id="{118FB301-55A6-C838-42E5-15F55FB7E147}"/>
              </a:ext>
            </a:extLst>
          </p:cNvPr>
          <p:cNvSpPr txBox="1"/>
          <p:nvPr/>
        </p:nvSpPr>
        <p:spPr>
          <a:xfrm>
            <a:off x="1401216" y="1371448"/>
            <a:ext cx="3813717" cy="307777"/>
          </a:xfrm>
          <a:prstGeom prst="rect">
            <a:avLst/>
          </a:prstGeom>
          <a:noFill/>
        </p:spPr>
        <p:txBody>
          <a:bodyPr wrap="square" rtlCol="0">
            <a:spAutoFit/>
          </a:bodyPr>
          <a:lstStyle/>
          <a:p>
            <a:r>
              <a:rPr lang="es-CO" b="1" dirty="0">
                <a:solidFill>
                  <a:schemeClr val="bg1">
                    <a:lumMod val="75000"/>
                  </a:schemeClr>
                </a:solidFill>
              </a:rPr>
              <a:t>Agrosavia </a:t>
            </a:r>
          </a:p>
        </p:txBody>
      </p:sp>
      <p:sp>
        <p:nvSpPr>
          <p:cNvPr id="4" name="CuadroTexto 3">
            <a:extLst>
              <a:ext uri="{FF2B5EF4-FFF2-40B4-BE49-F238E27FC236}">
                <a16:creationId xmlns:a16="http://schemas.microsoft.com/office/drawing/2014/main" id="{4EB7E0EE-3F9C-3EC0-D756-349B40EA502E}"/>
              </a:ext>
            </a:extLst>
          </p:cNvPr>
          <p:cNvSpPr txBox="1"/>
          <p:nvPr/>
        </p:nvSpPr>
        <p:spPr>
          <a:xfrm>
            <a:off x="1401216" y="1954629"/>
            <a:ext cx="3813717" cy="523220"/>
          </a:xfrm>
          <a:prstGeom prst="rect">
            <a:avLst/>
          </a:prstGeom>
          <a:noFill/>
        </p:spPr>
        <p:txBody>
          <a:bodyPr wrap="square" rtlCol="0">
            <a:spAutoFit/>
          </a:bodyPr>
          <a:lstStyle/>
          <a:p>
            <a:r>
              <a:rPr lang="es-CO" b="1" dirty="0">
                <a:solidFill>
                  <a:schemeClr val="bg1">
                    <a:lumMod val="75000"/>
                  </a:schemeClr>
                </a:solidFill>
              </a:rPr>
              <a:t>AGROSAVIA – Corporación colombiana de investigación agropecuaria</a:t>
            </a:r>
          </a:p>
        </p:txBody>
      </p:sp>
      <p:sp>
        <p:nvSpPr>
          <p:cNvPr id="6" name="CuadroTexto 5">
            <a:extLst>
              <a:ext uri="{FF2B5EF4-FFF2-40B4-BE49-F238E27FC236}">
                <a16:creationId xmlns:a16="http://schemas.microsoft.com/office/drawing/2014/main" id="{4EB7E0EE-3F9C-3EC0-D756-349B40EA502E}"/>
              </a:ext>
            </a:extLst>
          </p:cNvPr>
          <p:cNvSpPr txBox="1"/>
          <p:nvPr/>
        </p:nvSpPr>
        <p:spPr>
          <a:xfrm>
            <a:off x="1401216" y="2688529"/>
            <a:ext cx="3813717" cy="307777"/>
          </a:xfrm>
          <a:prstGeom prst="rect">
            <a:avLst/>
          </a:prstGeom>
          <a:noFill/>
        </p:spPr>
        <p:txBody>
          <a:bodyPr wrap="square" rtlCol="0">
            <a:spAutoFit/>
          </a:bodyPr>
          <a:lstStyle/>
          <a:p>
            <a:r>
              <a:rPr lang="es-CO" b="1" dirty="0">
                <a:solidFill>
                  <a:schemeClr val="bg1">
                    <a:lumMod val="75000"/>
                  </a:schemeClr>
                </a:solidFill>
              </a:rPr>
              <a:t>@SomosAGROSAVIA</a:t>
            </a:r>
          </a:p>
        </p:txBody>
      </p:sp>
      <p:sp>
        <p:nvSpPr>
          <p:cNvPr id="7" name="CuadroTexto 6">
            <a:extLst>
              <a:ext uri="{FF2B5EF4-FFF2-40B4-BE49-F238E27FC236}">
                <a16:creationId xmlns:a16="http://schemas.microsoft.com/office/drawing/2014/main" id="{52DA8CB8-816A-B514-CB72-3A1125BAEEE1}"/>
              </a:ext>
            </a:extLst>
          </p:cNvPr>
          <p:cNvSpPr txBox="1"/>
          <p:nvPr/>
        </p:nvSpPr>
        <p:spPr>
          <a:xfrm>
            <a:off x="1401215" y="3362524"/>
            <a:ext cx="3813717" cy="307777"/>
          </a:xfrm>
          <a:prstGeom prst="rect">
            <a:avLst/>
          </a:prstGeom>
          <a:noFill/>
        </p:spPr>
        <p:txBody>
          <a:bodyPr wrap="square" rtlCol="0">
            <a:spAutoFit/>
          </a:bodyPr>
          <a:lstStyle/>
          <a:p>
            <a:r>
              <a:rPr lang="es-CO" b="1" dirty="0">
                <a:solidFill>
                  <a:schemeClr val="bg1">
                    <a:lumMod val="75000"/>
                  </a:schemeClr>
                </a:solidFill>
              </a:rPr>
              <a:t>@agrosavia</a:t>
            </a:r>
          </a:p>
        </p:txBody>
      </p:sp>
      <p:pic>
        <p:nvPicPr>
          <p:cNvPr id="9" name="Imagen 8">
            <a:extLst>
              <a:ext uri="{FF2B5EF4-FFF2-40B4-BE49-F238E27FC236}">
                <a16:creationId xmlns:a16="http://schemas.microsoft.com/office/drawing/2014/main" id="{D3A881C9-DBBA-5ACE-218D-10817004C0EF}"/>
              </a:ext>
            </a:extLst>
          </p:cNvPr>
          <p:cNvPicPr>
            <a:picLocks noChangeAspect="1"/>
          </p:cNvPicPr>
          <p:nvPr/>
        </p:nvPicPr>
        <p:blipFill>
          <a:blip r:embed="rId2"/>
          <a:stretch>
            <a:fillRect/>
          </a:stretch>
        </p:blipFill>
        <p:spPr>
          <a:xfrm>
            <a:off x="6292076" y="411275"/>
            <a:ext cx="2450682" cy="4067799"/>
          </a:xfrm>
          <a:prstGeom prst="rect">
            <a:avLst/>
          </a:prstGeom>
        </p:spPr>
      </p:pic>
      <p:pic>
        <p:nvPicPr>
          <p:cNvPr id="11" name="Imagen 10">
            <a:extLst>
              <a:ext uri="{FF2B5EF4-FFF2-40B4-BE49-F238E27FC236}">
                <a16:creationId xmlns:a16="http://schemas.microsoft.com/office/drawing/2014/main" id="{523FD838-8102-3274-5766-E2B99D5DCD92}"/>
              </a:ext>
            </a:extLst>
          </p:cNvPr>
          <p:cNvPicPr>
            <a:picLocks noChangeAspect="1"/>
          </p:cNvPicPr>
          <p:nvPr/>
        </p:nvPicPr>
        <p:blipFill>
          <a:blip r:embed="rId3"/>
          <a:stretch>
            <a:fillRect/>
          </a:stretch>
        </p:blipFill>
        <p:spPr>
          <a:xfrm>
            <a:off x="5557659" y="3811538"/>
            <a:ext cx="661176" cy="719175"/>
          </a:xfrm>
          <a:prstGeom prst="rect">
            <a:avLst/>
          </a:prstGeom>
        </p:spPr>
      </p:pic>
      <p:pic>
        <p:nvPicPr>
          <p:cNvPr id="12" name="Imagen 11">
            <a:extLst>
              <a:ext uri="{FF2B5EF4-FFF2-40B4-BE49-F238E27FC236}">
                <a16:creationId xmlns:a16="http://schemas.microsoft.com/office/drawing/2014/main" id="{D2874DBD-704C-E143-DF00-837871E64BB1}"/>
              </a:ext>
            </a:extLst>
          </p:cNvPr>
          <p:cNvPicPr>
            <a:picLocks noChangeAspect="1"/>
          </p:cNvPicPr>
          <p:nvPr/>
        </p:nvPicPr>
        <p:blipFill>
          <a:blip r:embed="rId4"/>
          <a:stretch>
            <a:fillRect/>
          </a:stretch>
        </p:blipFill>
        <p:spPr>
          <a:xfrm rot="21299261">
            <a:off x="4513800" y="3208455"/>
            <a:ext cx="1336486" cy="927475"/>
          </a:xfrm>
          <a:prstGeom prst="rect">
            <a:avLst/>
          </a:prstGeom>
        </p:spPr>
      </p:pic>
      <p:pic>
        <p:nvPicPr>
          <p:cNvPr id="8" name="Imagen 7" descr="Icono&#10;&#10;Descripción generada automáticamente">
            <a:extLst>
              <a:ext uri="{FF2B5EF4-FFF2-40B4-BE49-F238E27FC236}">
                <a16:creationId xmlns:a16="http://schemas.microsoft.com/office/drawing/2014/main" id="{DF80C6B5-AACE-67A0-17BD-C0F9FC08BE08}"/>
              </a:ext>
            </a:extLst>
          </p:cNvPr>
          <p:cNvPicPr>
            <a:picLocks noChangeAspect="1"/>
          </p:cNvPicPr>
          <p:nvPr/>
        </p:nvPicPr>
        <p:blipFill>
          <a:blip r:embed="rId5"/>
          <a:stretch>
            <a:fillRect/>
          </a:stretch>
        </p:blipFill>
        <p:spPr>
          <a:xfrm>
            <a:off x="593626" y="3175394"/>
            <a:ext cx="772295" cy="772295"/>
          </a:xfrm>
          <a:prstGeom prst="rect">
            <a:avLst/>
          </a:prstGeom>
        </p:spPr>
      </p:pic>
      <p:pic>
        <p:nvPicPr>
          <p:cNvPr id="10" name="Picture 12" descr="Facebook logo png download free png images">
            <a:extLst>
              <a:ext uri="{FF2B5EF4-FFF2-40B4-BE49-F238E27FC236}">
                <a16:creationId xmlns:a16="http://schemas.microsoft.com/office/drawing/2014/main" id="{00D9CCA7-DEDB-3A28-EEC9-C6304AD3A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391" y="1120706"/>
            <a:ext cx="869825" cy="869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linkedin logo png, linkedin logo transparente png, linkedin ...">
            <a:extLst>
              <a:ext uri="{FF2B5EF4-FFF2-40B4-BE49-F238E27FC236}">
                <a16:creationId xmlns:a16="http://schemas.microsoft.com/office/drawing/2014/main" id="{42BB5563-882B-9689-1F07-E6F3AB397C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50" y="1898761"/>
            <a:ext cx="634956" cy="6349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witter x nuevo logotipo x redondeado - Iconos Social Media ...">
            <a:extLst>
              <a:ext uri="{FF2B5EF4-FFF2-40B4-BE49-F238E27FC236}">
                <a16:creationId xmlns:a16="http://schemas.microsoft.com/office/drawing/2014/main" id="{7CF0C09A-A739-4B2F-D2EA-A956363D708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604977" y="2617756"/>
            <a:ext cx="760944" cy="55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0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5" name="Google Shape;1941;p46">
            <a:extLst>
              <a:ext uri="{FF2B5EF4-FFF2-40B4-BE49-F238E27FC236}">
                <a16:creationId xmlns:a16="http://schemas.microsoft.com/office/drawing/2014/main" id="{0295609D-3144-0139-1B2F-19972CE0EB76}"/>
              </a:ext>
            </a:extLst>
          </p:cNvPr>
          <p:cNvGrpSpPr/>
          <p:nvPr/>
        </p:nvGrpSpPr>
        <p:grpSpPr>
          <a:xfrm>
            <a:off x="5481139" y="1197700"/>
            <a:ext cx="3221348" cy="3166983"/>
            <a:chOff x="3210425" y="805900"/>
            <a:chExt cx="3284611" cy="3388781"/>
          </a:xfrm>
        </p:grpSpPr>
        <p:sp>
          <p:nvSpPr>
            <p:cNvPr id="2257" name="Google Shape;2093;p46">
              <a:extLst>
                <a:ext uri="{FF2B5EF4-FFF2-40B4-BE49-F238E27FC236}">
                  <a16:creationId xmlns:a16="http://schemas.microsoft.com/office/drawing/2014/main" id="{83EFCDF2-9573-3892-C5E5-E501929A94FB}"/>
                </a:ext>
              </a:extLst>
            </p:cNvPr>
            <p:cNvSpPr/>
            <p:nvPr/>
          </p:nvSpPr>
          <p:spPr>
            <a:xfrm>
              <a:off x="4250668" y="3159891"/>
              <a:ext cx="837259" cy="487178"/>
            </a:xfrm>
            <a:custGeom>
              <a:avLst/>
              <a:gdLst/>
              <a:ahLst/>
              <a:cxnLst/>
              <a:rect l="l" t="t" r="r" b="b"/>
              <a:pathLst>
                <a:path w="21558" h="12544" extrusionOk="0">
                  <a:moveTo>
                    <a:pt x="11369" y="0"/>
                  </a:moveTo>
                  <a:cubicBezTo>
                    <a:pt x="11306" y="0"/>
                    <a:pt x="11239" y="11"/>
                    <a:pt x="11166" y="33"/>
                  </a:cubicBezTo>
                  <a:cubicBezTo>
                    <a:pt x="10139" y="175"/>
                    <a:pt x="9618" y="1217"/>
                    <a:pt x="9350" y="2228"/>
                  </a:cubicBezTo>
                  <a:cubicBezTo>
                    <a:pt x="9176" y="2377"/>
                    <a:pt x="9013" y="2437"/>
                    <a:pt x="8855" y="2437"/>
                  </a:cubicBezTo>
                  <a:cubicBezTo>
                    <a:pt x="8171" y="2437"/>
                    <a:pt x="7593" y="1308"/>
                    <a:pt x="6798" y="1308"/>
                  </a:cubicBezTo>
                  <a:cubicBezTo>
                    <a:pt x="6488" y="1308"/>
                    <a:pt x="6145" y="1480"/>
                    <a:pt x="5749" y="1960"/>
                  </a:cubicBezTo>
                  <a:cubicBezTo>
                    <a:pt x="5165" y="2623"/>
                    <a:pt x="5244" y="3665"/>
                    <a:pt x="4880" y="4423"/>
                  </a:cubicBezTo>
                  <a:cubicBezTo>
                    <a:pt x="4755" y="4575"/>
                    <a:pt x="4588" y="4621"/>
                    <a:pt x="4404" y="4621"/>
                  </a:cubicBezTo>
                  <a:cubicBezTo>
                    <a:pt x="4124" y="4621"/>
                    <a:pt x="3804" y="4516"/>
                    <a:pt x="3527" y="4516"/>
                  </a:cubicBezTo>
                  <a:cubicBezTo>
                    <a:pt x="3339" y="4516"/>
                    <a:pt x="3172" y="4564"/>
                    <a:pt x="3048" y="4723"/>
                  </a:cubicBezTo>
                  <a:cubicBezTo>
                    <a:pt x="2764" y="5102"/>
                    <a:pt x="3064" y="5718"/>
                    <a:pt x="2890" y="6176"/>
                  </a:cubicBezTo>
                  <a:cubicBezTo>
                    <a:pt x="2606" y="6934"/>
                    <a:pt x="1485" y="6508"/>
                    <a:pt x="964" y="7076"/>
                  </a:cubicBezTo>
                  <a:cubicBezTo>
                    <a:pt x="0" y="8719"/>
                    <a:pt x="2385" y="9998"/>
                    <a:pt x="3554" y="10298"/>
                  </a:cubicBezTo>
                  <a:cubicBezTo>
                    <a:pt x="5054" y="10535"/>
                    <a:pt x="5117" y="10788"/>
                    <a:pt x="5496" y="11372"/>
                  </a:cubicBezTo>
                  <a:cubicBezTo>
                    <a:pt x="5844" y="11956"/>
                    <a:pt x="6428" y="12351"/>
                    <a:pt x="7091" y="12462"/>
                  </a:cubicBezTo>
                  <a:cubicBezTo>
                    <a:pt x="7463" y="12518"/>
                    <a:pt x="7868" y="12544"/>
                    <a:pt x="8296" y="12544"/>
                  </a:cubicBezTo>
                  <a:cubicBezTo>
                    <a:pt x="11337" y="12544"/>
                    <a:pt x="15569" y="11256"/>
                    <a:pt x="17909" y="10661"/>
                  </a:cubicBezTo>
                  <a:cubicBezTo>
                    <a:pt x="19504" y="10156"/>
                    <a:pt x="21557" y="8087"/>
                    <a:pt x="19157" y="7029"/>
                  </a:cubicBezTo>
                  <a:cubicBezTo>
                    <a:pt x="18699" y="6334"/>
                    <a:pt x="19552" y="5576"/>
                    <a:pt x="19457" y="4850"/>
                  </a:cubicBezTo>
                  <a:cubicBezTo>
                    <a:pt x="19220" y="3428"/>
                    <a:pt x="17230" y="4123"/>
                    <a:pt x="16677" y="3018"/>
                  </a:cubicBezTo>
                  <a:cubicBezTo>
                    <a:pt x="16440" y="2544"/>
                    <a:pt x="16583" y="1896"/>
                    <a:pt x="16330" y="1423"/>
                  </a:cubicBezTo>
                  <a:cubicBezTo>
                    <a:pt x="16064" y="1005"/>
                    <a:pt x="15729" y="867"/>
                    <a:pt x="15361" y="867"/>
                  </a:cubicBezTo>
                  <a:cubicBezTo>
                    <a:pt x="14656" y="867"/>
                    <a:pt x="13828" y="1370"/>
                    <a:pt x="13115" y="1370"/>
                  </a:cubicBezTo>
                  <a:cubicBezTo>
                    <a:pt x="12765" y="1370"/>
                    <a:pt x="12442" y="1248"/>
                    <a:pt x="12176" y="886"/>
                  </a:cubicBezTo>
                  <a:cubicBezTo>
                    <a:pt x="11984" y="473"/>
                    <a:pt x="11791" y="0"/>
                    <a:pt x="11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6" name="Google Shape;1942;p46">
              <a:extLst>
                <a:ext uri="{FF2B5EF4-FFF2-40B4-BE49-F238E27FC236}">
                  <a16:creationId xmlns:a16="http://schemas.microsoft.com/office/drawing/2014/main" id="{77643155-623C-DF9B-B26E-8ED171218EDC}"/>
                </a:ext>
              </a:extLst>
            </p:cNvPr>
            <p:cNvSpPr/>
            <p:nvPr/>
          </p:nvSpPr>
          <p:spPr>
            <a:xfrm>
              <a:off x="3652637" y="805900"/>
              <a:ext cx="530015" cy="455991"/>
            </a:xfrm>
            <a:custGeom>
              <a:avLst/>
              <a:gdLst/>
              <a:ahLst/>
              <a:cxnLst/>
              <a:rect l="l" t="t" r="r" b="b"/>
              <a:pathLst>
                <a:path w="13647" h="11741" extrusionOk="0">
                  <a:moveTo>
                    <a:pt x="7897" y="0"/>
                  </a:moveTo>
                  <a:cubicBezTo>
                    <a:pt x="7360" y="0"/>
                    <a:pt x="6586" y="1121"/>
                    <a:pt x="6144" y="1469"/>
                  </a:cubicBezTo>
                  <a:cubicBezTo>
                    <a:pt x="5149" y="2069"/>
                    <a:pt x="3112" y="1563"/>
                    <a:pt x="2812" y="3064"/>
                  </a:cubicBezTo>
                  <a:cubicBezTo>
                    <a:pt x="2859" y="4138"/>
                    <a:pt x="3222" y="4975"/>
                    <a:pt x="2196" y="5748"/>
                  </a:cubicBezTo>
                  <a:cubicBezTo>
                    <a:pt x="1264" y="6743"/>
                    <a:pt x="1" y="9396"/>
                    <a:pt x="1896" y="9965"/>
                  </a:cubicBezTo>
                  <a:cubicBezTo>
                    <a:pt x="1920" y="9967"/>
                    <a:pt x="1944" y="9968"/>
                    <a:pt x="1969" y="9968"/>
                  </a:cubicBezTo>
                  <a:cubicBezTo>
                    <a:pt x="2247" y="9968"/>
                    <a:pt x="2535" y="9861"/>
                    <a:pt x="2804" y="9861"/>
                  </a:cubicBezTo>
                  <a:cubicBezTo>
                    <a:pt x="2927" y="9861"/>
                    <a:pt x="3047" y="9884"/>
                    <a:pt x="3159" y="9949"/>
                  </a:cubicBezTo>
                  <a:cubicBezTo>
                    <a:pt x="3680" y="10265"/>
                    <a:pt x="3412" y="11149"/>
                    <a:pt x="3838" y="11576"/>
                  </a:cubicBezTo>
                  <a:cubicBezTo>
                    <a:pt x="4033" y="11690"/>
                    <a:pt x="4208" y="11740"/>
                    <a:pt x="4370" y="11740"/>
                  </a:cubicBezTo>
                  <a:cubicBezTo>
                    <a:pt x="5463" y="11740"/>
                    <a:pt x="5925" y="9461"/>
                    <a:pt x="7379" y="9461"/>
                  </a:cubicBezTo>
                  <a:cubicBezTo>
                    <a:pt x="7579" y="9461"/>
                    <a:pt x="7798" y="9504"/>
                    <a:pt x="8039" y="9602"/>
                  </a:cubicBezTo>
                  <a:cubicBezTo>
                    <a:pt x="8425" y="9889"/>
                    <a:pt x="8843" y="10032"/>
                    <a:pt x="9236" y="10032"/>
                  </a:cubicBezTo>
                  <a:cubicBezTo>
                    <a:pt x="9920" y="10032"/>
                    <a:pt x="10523" y="9597"/>
                    <a:pt x="10724" y="8733"/>
                  </a:cubicBezTo>
                  <a:cubicBezTo>
                    <a:pt x="10645" y="7738"/>
                    <a:pt x="10992" y="6743"/>
                    <a:pt x="11687" y="6017"/>
                  </a:cubicBezTo>
                  <a:cubicBezTo>
                    <a:pt x="13064" y="3922"/>
                    <a:pt x="13646" y="1573"/>
                    <a:pt x="10696" y="1573"/>
                  </a:cubicBezTo>
                  <a:cubicBezTo>
                    <a:pt x="10532" y="1573"/>
                    <a:pt x="10357" y="1580"/>
                    <a:pt x="10171" y="1595"/>
                  </a:cubicBezTo>
                  <a:cubicBezTo>
                    <a:pt x="9176" y="1311"/>
                    <a:pt x="9634" y="0"/>
                    <a:pt x="7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7" name="Google Shape;1943;p46">
              <a:extLst>
                <a:ext uri="{FF2B5EF4-FFF2-40B4-BE49-F238E27FC236}">
                  <a16:creationId xmlns:a16="http://schemas.microsoft.com/office/drawing/2014/main" id="{403260E0-B18F-EF7D-0E2E-0C62757FAC1F}"/>
                </a:ext>
              </a:extLst>
            </p:cNvPr>
            <p:cNvSpPr/>
            <p:nvPr/>
          </p:nvSpPr>
          <p:spPr>
            <a:xfrm>
              <a:off x="3925281" y="1111363"/>
              <a:ext cx="245065" cy="153059"/>
            </a:xfrm>
            <a:custGeom>
              <a:avLst/>
              <a:gdLst/>
              <a:ahLst/>
              <a:cxnLst/>
              <a:rect l="l" t="t" r="r" b="b"/>
              <a:pathLst>
                <a:path w="6310" h="3941" extrusionOk="0">
                  <a:moveTo>
                    <a:pt x="3914" y="0"/>
                  </a:moveTo>
                  <a:cubicBezTo>
                    <a:pt x="2322" y="0"/>
                    <a:pt x="903" y="1068"/>
                    <a:pt x="356" y="2605"/>
                  </a:cubicBezTo>
                  <a:cubicBezTo>
                    <a:pt x="1" y="3579"/>
                    <a:pt x="197" y="3940"/>
                    <a:pt x="700" y="3940"/>
                  </a:cubicBezTo>
                  <a:cubicBezTo>
                    <a:pt x="1920" y="3940"/>
                    <a:pt x="4946" y="1819"/>
                    <a:pt x="6310" y="1137"/>
                  </a:cubicBezTo>
                  <a:cubicBezTo>
                    <a:pt x="5836" y="473"/>
                    <a:pt x="5062" y="63"/>
                    <a:pt x="4241" y="15"/>
                  </a:cubicBezTo>
                  <a:cubicBezTo>
                    <a:pt x="4131" y="5"/>
                    <a:pt x="4022" y="0"/>
                    <a:pt x="3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8" name="Google Shape;1944;p46">
              <a:extLst>
                <a:ext uri="{FF2B5EF4-FFF2-40B4-BE49-F238E27FC236}">
                  <a16:creationId xmlns:a16="http://schemas.microsoft.com/office/drawing/2014/main" id="{A5A033DE-9C54-307F-3FE7-4B8CE8E68AED}"/>
                </a:ext>
              </a:extLst>
            </p:cNvPr>
            <p:cNvSpPr/>
            <p:nvPr/>
          </p:nvSpPr>
          <p:spPr>
            <a:xfrm>
              <a:off x="3402402" y="2185321"/>
              <a:ext cx="2444549" cy="1643176"/>
            </a:xfrm>
            <a:custGeom>
              <a:avLst/>
              <a:gdLst/>
              <a:ahLst/>
              <a:cxnLst/>
              <a:rect l="l" t="t" r="r" b="b"/>
              <a:pathLst>
                <a:path w="62943" h="42309" extrusionOk="0">
                  <a:moveTo>
                    <a:pt x="32684" y="0"/>
                  </a:moveTo>
                  <a:cubicBezTo>
                    <a:pt x="32671" y="0"/>
                    <a:pt x="32657" y="0"/>
                    <a:pt x="32644" y="0"/>
                  </a:cubicBezTo>
                  <a:lnTo>
                    <a:pt x="28995" y="537"/>
                  </a:lnTo>
                  <a:lnTo>
                    <a:pt x="16409" y="2385"/>
                  </a:lnTo>
                  <a:cubicBezTo>
                    <a:pt x="16409" y="2385"/>
                    <a:pt x="15935" y="2495"/>
                    <a:pt x="15145" y="2780"/>
                  </a:cubicBezTo>
                  <a:cubicBezTo>
                    <a:pt x="12113" y="3885"/>
                    <a:pt x="4485" y="7407"/>
                    <a:pt x="2369" y="15856"/>
                  </a:cubicBezTo>
                  <a:cubicBezTo>
                    <a:pt x="0" y="25363"/>
                    <a:pt x="23958" y="42308"/>
                    <a:pt x="23958" y="42308"/>
                  </a:cubicBezTo>
                  <a:lnTo>
                    <a:pt x="55827" y="35186"/>
                  </a:lnTo>
                  <a:cubicBezTo>
                    <a:pt x="55827" y="35186"/>
                    <a:pt x="62943" y="0"/>
                    <a:pt x="32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9" name="Google Shape;1945;p46">
              <a:extLst>
                <a:ext uri="{FF2B5EF4-FFF2-40B4-BE49-F238E27FC236}">
                  <a16:creationId xmlns:a16="http://schemas.microsoft.com/office/drawing/2014/main" id="{BCE0A763-004B-5538-38BA-E5666F90048D}"/>
                </a:ext>
              </a:extLst>
            </p:cNvPr>
            <p:cNvSpPr/>
            <p:nvPr/>
          </p:nvSpPr>
          <p:spPr>
            <a:xfrm>
              <a:off x="3990607" y="2206177"/>
              <a:ext cx="655072" cy="298505"/>
            </a:xfrm>
            <a:custGeom>
              <a:avLst/>
              <a:gdLst/>
              <a:ahLst/>
              <a:cxnLst/>
              <a:rect l="l" t="t" r="r" b="b"/>
              <a:pathLst>
                <a:path w="16867" h="7686" extrusionOk="0">
                  <a:moveTo>
                    <a:pt x="13850" y="0"/>
                  </a:moveTo>
                  <a:lnTo>
                    <a:pt x="1264" y="1848"/>
                  </a:lnTo>
                  <a:cubicBezTo>
                    <a:pt x="1264" y="1848"/>
                    <a:pt x="790" y="1958"/>
                    <a:pt x="0" y="2243"/>
                  </a:cubicBezTo>
                  <a:cubicBezTo>
                    <a:pt x="0" y="2243"/>
                    <a:pt x="3213" y="7685"/>
                    <a:pt x="7959" y="7685"/>
                  </a:cubicBezTo>
                  <a:cubicBezTo>
                    <a:pt x="8630" y="7685"/>
                    <a:pt x="9332" y="7576"/>
                    <a:pt x="10060" y="7328"/>
                  </a:cubicBezTo>
                  <a:cubicBezTo>
                    <a:pt x="15935" y="5306"/>
                    <a:pt x="16867" y="3774"/>
                    <a:pt x="13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0" name="Google Shape;1946;p46">
              <a:extLst>
                <a:ext uri="{FF2B5EF4-FFF2-40B4-BE49-F238E27FC236}">
                  <a16:creationId xmlns:a16="http://schemas.microsoft.com/office/drawing/2014/main" id="{6C9C45DE-AFAD-DB26-73F5-EEBDAF7AC289}"/>
                </a:ext>
              </a:extLst>
            </p:cNvPr>
            <p:cNvSpPr/>
            <p:nvPr/>
          </p:nvSpPr>
          <p:spPr>
            <a:xfrm>
              <a:off x="4670198" y="2185321"/>
              <a:ext cx="1659759" cy="1143298"/>
            </a:xfrm>
            <a:custGeom>
              <a:avLst/>
              <a:gdLst/>
              <a:ahLst/>
              <a:cxnLst/>
              <a:rect l="l" t="t" r="r" b="b"/>
              <a:pathLst>
                <a:path w="42736" h="29438" extrusionOk="0">
                  <a:moveTo>
                    <a:pt x="1" y="0"/>
                  </a:moveTo>
                  <a:lnTo>
                    <a:pt x="19852" y="29437"/>
                  </a:lnTo>
                  <a:lnTo>
                    <a:pt x="42735" y="20909"/>
                  </a:lnTo>
                  <a:cubicBezTo>
                    <a:pt x="28680" y="142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1" name="Google Shape;1947;p46">
              <a:extLst>
                <a:ext uri="{FF2B5EF4-FFF2-40B4-BE49-F238E27FC236}">
                  <a16:creationId xmlns:a16="http://schemas.microsoft.com/office/drawing/2014/main" id="{9650ECA4-0C89-1BC3-832B-3BA79AEBCEBC}"/>
                </a:ext>
              </a:extLst>
            </p:cNvPr>
            <p:cNvSpPr/>
            <p:nvPr/>
          </p:nvSpPr>
          <p:spPr>
            <a:xfrm>
              <a:off x="3698039" y="2170951"/>
              <a:ext cx="1754795" cy="1261325"/>
            </a:xfrm>
            <a:custGeom>
              <a:avLst/>
              <a:gdLst/>
              <a:ahLst/>
              <a:cxnLst/>
              <a:rect l="l" t="t" r="r" b="b"/>
              <a:pathLst>
                <a:path w="45183" h="32477" extrusionOk="0">
                  <a:moveTo>
                    <a:pt x="26749" y="0"/>
                  </a:moveTo>
                  <a:cubicBezTo>
                    <a:pt x="26153" y="0"/>
                    <a:pt x="25553" y="99"/>
                    <a:pt x="25032" y="370"/>
                  </a:cubicBezTo>
                  <a:cubicBezTo>
                    <a:pt x="25032" y="370"/>
                    <a:pt x="25032" y="370"/>
                    <a:pt x="25032" y="370"/>
                  </a:cubicBezTo>
                  <a:cubicBezTo>
                    <a:pt x="25058" y="370"/>
                    <a:pt x="31726" y="386"/>
                    <a:pt x="38850" y="16084"/>
                  </a:cubicBezTo>
                  <a:cubicBezTo>
                    <a:pt x="38850" y="16084"/>
                    <a:pt x="28495" y="21156"/>
                    <a:pt x="19691" y="21156"/>
                  </a:cubicBezTo>
                  <a:cubicBezTo>
                    <a:pt x="16912" y="21156"/>
                    <a:pt x="14287" y="20651"/>
                    <a:pt x="12192" y="19321"/>
                  </a:cubicBezTo>
                  <a:cubicBezTo>
                    <a:pt x="12192" y="19321"/>
                    <a:pt x="3412" y="6229"/>
                    <a:pt x="2227" y="5866"/>
                  </a:cubicBezTo>
                  <a:cubicBezTo>
                    <a:pt x="2227" y="5866"/>
                    <a:pt x="0" y="5882"/>
                    <a:pt x="64" y="7556"/>
                  </a:cubicBezTo>
                  <a:cubicBezTo>
                    <a:pt x="64" y="7556"/>
                    <a:pt x="7849" y="16210"/>
                    <a:pt x="11655" y="32476"/>
                  </a:cubicBezTo>
                  <a:lnTo>
                    <a:pt x="45183" y="25133"/>
                  </a:lnTo>
                  <a:cubicBezTo>
                    <a:pt x="45183" y="25133"/>
                    <a:pt x="38818" y="3560"/>
                    <a:pt x="29911" y="702"/>
                  </a:cubicBezTo>
                  <a:cubicBezTo>
                    <a:pt x="29911" y="702"/>
                    <a:pt x="28341" y="0"/>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2" name="Google Shape;1948;p46">
              <a:extLst>
                <a:ext uri="{FF2B5EF4-FFF2-40B4-BE49-F238E27FC236}">
                  <a16:creationId xmlns:a16="http://schemas.microsoft.com/office/drawing/2014/main" id="{3FFFDC11-0ACF-AE76-DB69-D6B115A03FF5}"/>
                </a:ext>
              </a:extLst>
            </p:cNvPr>
            <p:cNvSpPr/>
            <p:nvPr/>
          </p:nvSpPr>
          <p:spPr>
            <a:xfrm>
              <a:off x="3210425" y="2553314"/>
              <a:ext cx="872834" cy="1339583"/>
            </a:xfrm>
            <a:custGeom>
              <a:avLst/>
              <a:gdLst/>
              <a:ahLst/>
              <a:cxnLst/>
              <a:rect l="l" t="t" r="r" b="b"/>
              <a:pathLst>
                <a:path w="22474" h="34492" extrusionOk="0">
                  <a:moveTo>
                    <a:pt x="10471" y="1"/>
                  </a:moveTo>
                  <a:cubicBezTo>
                    <a:pt x="10471" y="1"/>
                    <a:pt x="0" y="10692"/>
                    <a:pt x="10471" y="31364"/>
                  </a:cubicBezTo>
                  <a:lnTo>
                    <a:pt x="12461" y="34491"/>
                  </a:lnTo>
                  <a:lnTo>
                    <a:pt x="22473" y="27100"/>
                  </a:lnTo>
                  <a:lnTo>
                    <a:pt x="104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3" name="Google Shape;1949;p46">
              <a:extLst>
                <a:ext uri="{FF2B5EF4-FFF2-40B4-BE49-F238E27FC236}">
                  <a16:creationId xmlns:a16="http://schemas.microsoft.com/office/drawing/2014/main" id="{E58039D0-2AD5-4344-4F22-E2837483421C}"/>
                </a:ext>
              </a:extLst>
            </p:cNvPr>
            <p:cNvSpPr/>
            <p:nvPr/>
          </p:nvSpPr>
          <p:spPr>
            <a:xfrm>
              <a:off x="4039660" y="2044221"/>
              <a:ext cx="606642" cy="392220"/>
            </a:xfrm>
            <a:custGeom>
              <a:avLst/>
              <a:gdLst/>
              <a:ahLst/>
              <a:cxnLst/>
              <a:rect l="l" t="t" r="r" b="b"/>
              <a:pathLst>
                <a:path w="15620" h="10099" extrusionOk="0">
                  <a:moveTo>
                    <a:pt x="8197" y="1"/>
                  </a:moveTo>
                  <a:lnTo>
                    <a:pt x="1643" y="712"/>
                  </a:lnTo>
                  <a:cubicBezTo>
                    <a:pt x="1643" y="712"/>
                    <a:pt x="2322" y="5291"/>
                    <a:pt x="1" y="6018"/>
                  </a:cubicBezTo>
                  <a:cubicBezTo>
                    <a:pt x="1" y="6018"/>
                    <a:pt x="1788" y="10099"/>
                    <a:pt x="6074" y="10099"/>
                  </a:cubicBezTo>
                  <a:cubicBezTo>
                    <a:pt x="6979" y="10099"/>
                    <a:pt x="7995" y="9917"/>
                    <a:pt x="9129" y="9476"/>
                  </a:cubicBezTo>
                  <a:lnTo>
                    <a:pt x="9113" y="9476"/>
                  </a:lnTo>
                  <a:cubicBezTo>
                    <a:pt x="15620" y="6950"/>
                    <a:pt x="10534" y="4281"/>
                    <a:pt x="10534" y="4281"/>
                  </a:cubicBezTo>
                  <a:cubicBezTo>
                    <a:pt x="10266" y="4186"/>
                    <a:pt x="10029" y="4060"/>
                    <a:pt x="9808" y="3902"/>
                  </a:cubicBezTo>
                  <a:cubicBezTo>
                    <a:pt x="9160" y="3412"/>
                    <a:pt x="8276" y="2386"/>
                    <a:pt x="8197" y="269"/>
                  </a:cubicBezTo>
                  <a:lnTo>
                    <a:pt x="8197" y="1"/>
                  </a:ln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4" name="Google Shape;1950;p46">
              <a:extLst>
                <a:ext uri="{FF2B5EF4-FFF2-40B4-BE49-F238E27FC236}">
                  <a16:creationId xmlns:a16="http://schemas.microsoft.com/office/drawing/2014/main" id="{6E7AFF66-586E-E68D-48B1-144CDB32981F}"/>
                </a:ext>
              </a:extLst>
            </p:cNvPr>
            <p:cNvSpPr/>
            <p:nvPr/>
          </p:nvSpPr>
          <p:spPr>
            <a:xfrm>
              <a:off x="4206509" y="2054669"/>
              <a:ext cx="214694" cy="151777"/>
            </a:xfrm>
            <a:custGeom>
              <a:avLst/>
              <a:gdLst/>
              <a:ahLst/>
              <a:cxnLst/>
              <a:rect l="l" t="t" r="r" b="b"/>
              <a:pathLst>
                <a:path w="5528" h="3908" extrusionOk="0">
                  <a:moveTo>
                    <a:pt x="3917" y="0"/>
                  </a:moveTo>
                  <a:lnTo>
                    <a:pt x="0" y="2290"/>
                  </a:lnTo>
                  <a:cubicBezTo>
                    <a:pt x="0" y="2290"/>
                    <a:pt x="1227" y="3908"/>
                    <a:pt x="3697" y="3908"/>
                  </a:cubicBezTo>
                  <a:cubicBezTo>
                    <a:pt x="4246" y="3908"/>
                    <a:pt x="4856" y="3828"/>
                    <a:pt x="5528" y="3633"/>
                  </a:cubicBezTo>
                  <a:cubicBezTo>
                    <a:pt x="4880" y="3143"/>
                    <a:pt x="3996" y="2117"/>
                    <a:pt x="3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5" name="Google Shape;1951;p46">
              <a:extLst>
                <a:ext uri="{FF2B5EF4-FFF2-40B4-BE49-F238E27FC236}">
                  <a16:creationId xmlns:a16="http://schemas.microsoft.com/office/drawing/2014/main" id="{819C1AD7-25A8-7691-A73A-ADFD048AF137}"/>
                </a:ext>
              </a:extLst>
            </p:cNvPr>
            <p:cNvSpPr/>
            <p:nvPr/>
          </p:nvSpPr>
          <p:spPr>
            <a:xfrm>
              <a:off x="4379455" y="1198905"/>
              <a:ext cx="272367" cy="415406"/>
            </a:xfrm>
            <a:custGeom>
              <a:avLst/>
              <a:gdLst/>
              <a:ahLst/>
              <a:cxnLst/>
              <a:rect l="l" t="t" r="r" b="b"/>
              <a:pathLst>
                <a:path w="7013" h="10696" extrusionOk="0">
                  <a:moveTo>
                    <a:pt x="771" y="1"/>
                  </a:moveTo>
                  <a:cubicBezTo>
                    <a:pt x="484" y="1"/>
                    <a:pt x="268" y="124"/>
                    <a:pt x="175" y="430"/>
                  </a:cubicBezTo>
                  <a:cubicBezTo>
                    <a:pt x="1" y="4157"/>
                    <a:pt x="4249" y="7016"/>
                    <a:pt x="4549" y="10695"/>
                  </a:cubicBezTo>
                  <a:cubicBezTo>
                    <a:pt x="6223" y="8342"/>
                    <a:pt x="7013" y="3873"/>
                    <a:pt x="4265" y="1994"/>
                  </a:cubicBezTo>
                  <a:cubicBezTo>
                    <a:pt x="3759" y="1586"/>
                    <a:pt x="1804" y="1"/>
                    <a:pt x="7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6" name="Google Shape;1952;p46">
              <a:extLst>
                <a:ext uri="{FF2B5EF4-FFF2-40B4-BE49-F238E27FC236}">
                  <a16:creationId xmlns:a16="http://schemas.microsoft.com/office/drawing/2014/main" id="{10EEB332-63A9-5CBB-E645-89357AD7D65C}"/>
                </a:ext>
              </a:extLst>
            </p:cNvPr>
            <p:cNvSpPr/>
            <p:nvPr/>
          </p:nvSpPr>
          <p:spPr>
            <a:xfrm>
              <a:off x="3918834" y="1201041"/>
              <a:ext cx="656315" cy="949655"/>
            </a:xfrm>
            <a:custGeom>
              <a:avLst/>
              <a:gdLst/>
              <a:ahLst/>
              <a:cxnLst/>
              <a:rect l="l" t="t" r="r" b="b"/>
              <a:pathLst>
                <a:path w="16899" h="24452" extrusionOk="0">
                  <a:moveTo>
                    <a:pt x="7546" y="0"/>
                  </a:moveTo>
                  <a:cubicBezTo>
                    <a:pt x="5450" y="0"/>
                    <a:pt x="3199" y="774"/>
                    <a:pt x="1075" y="3013"/>
                  </a:cubicBezTo>
                  <a:cubicBezTo>
                    <a:pt x="585" y="3534"/>
                    <a:pt x="301" y="4213"/>
                    <a:pt x="253" y="4939"/>
                  </a:cubicBezTo>
                  <a:cubicBezTo>
                    <a:pt x="143" y="6882"/>
                    <a:pt x="1" y="11177"/>
                    <a:pt x="569" y="15125"/>
                  </a:cubicBezTo>
                  <a:cubicBezTo>
                    <a:pt x="601" y="15331"/>
                    <a:pt x="632" y="15552"/>
                    <a:pt x="664" y="15757"/>
                  </a:cubicBezTo>
                  <a:cubicBezTo>
                    <a:pt x="790" y="16547"/>
                    <a:pt x="948" y="17289"/>
                    <a:pt x="1138" y="18015"/>
                  </a:cubicBezTo>
                  <a:cubicBezTo>
                    <a:pt x="1690" y="20084"/>
                    <a:pt x="2543" y="21837"/>
                    <a:pt x="3838" y="22722"/>
                  </a:cubicBezTo>
                  <a:cubicBezTo>
                    <a:pt x="5565" y="23931"/>
                    <a:pt x="7423" y="24451"/>
                    <a:pt x="9169" y="24451"/>
                  </a:cubicBezTo>
                  <a:cubicBezTo>
                    <a:pt x="12327" y="24451"/>
                    <a:pt x="15124" y="22752"/>
                    <a:pt x="16141" y="20353"/>
                  </a:cubicBezTo>
                  <a:cubicBezTo>
                    <a:pt x="16630" y="19216"/>
                    <a:pt x="16820" y="17242"/>
                    <a:pt x="16851" y="15031"/>
                  </a:cubicBezTo>
                  <a:cubicBezTo>
                    <a:pt x="16899" y="11730"/>
                    <a:pt x="16583" y="7924"/>
                    <a:pt x="16362" y="5713"/>
                  </a:cubicBezTo>
                  <a:cubicBezTo>
                    <a:pt x="16235" y="4434"/>
                    <a:pt x="15556" y="3265"/>
                    <a:pt x="14498" y="2523"/>
                  </a:cubicBezTo>
                  <a:cubicBezTo>
                    <a:pt x="12920" y="1408"/>
                    <a:pt x="10373" y="0"/>
                    <a:pt x="7546"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7" name="Google Shape;1953;p46">
              <a:extLst>
                <a:ext uri="{FF2B5EF4-FFF2-40B4-BE49-F238E27FC236}">
                  <a16:creationId xmlns:a16="http://schemas.microsoft.com/office/drawing/2014/main" id="{83332112-8935-BCA6-FEEC-64E30293C63C}"/>
                </a:ext>
              </a:extLst>
            </p:cNvPr>
            <p:cNvSpPr/>
            <p:nvPr/>
          </p:nvSpPr>
          <p:spPr>
            <a:xfrm>
              <a:off x="4028630" y="1751652"/>
              <a:ext cx="174846" cy="149408"/>
            </a:xfrm>
            <a:custGeom>
              <a:avLst/>
              <a:gdLst/>
              <a:ahLst/>
              <a:cxnLst/>
              <a:rect l="l" t="t" r="r" b="b"/>
              <a:pathLst>
                <a:path w="4502" h="3847" extrusionOk="0">
                  <a:moveTo>
                    <a:pt x="2575" y="1"/>
                  </a:moveTo>
                  <a:cubicBezTo>
                    <a:pt x="869" y="1"/>
                    <a:pt x="1" y="2070"/>
                    <a:pt x="1217" y="3286"/>
                  </a:cubicBezTo>
                  <a:cubicBezTo>
                    <a:pt x="1609" y="3673"/>
                    <a:pt x="2090" y="3847"/>
                    <a:pt x="2562" y="3847"/>
                  </a:cubicBezTo>
                  <a:cubicBezTo>
                    <a:pt x="3553" y="3847"/>
                    <a:pt x="4501" y="3083"/>
                    <a:pt x="4501" y="1928"/>
                  </a:cubicBezTo>
                  <a:cubicBezTo>
                    <a:pt x="4501" y="854"/>
                    <a:pt x="3633" y="1"/>
                    <a:pt x="2575"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8" name="Google Shape;1954;p46">
              <a:extLst>
                <a:ext uri="{FF2B5EF4-FFF2-40B4-BE49-F238E27FC236}">
                  <a16:creationId xmlns:a16="http://schemas.microsoft.com/office/drawing/2014/main" id="{6995F855-0146-C002-65F7-338C29546490}"/>
                </a:ext>
              </a:extLst>
            </p:cNvPr>
            <p:cNvSpPr/>
            <p:nvPr/>
          </p:nvSpPr>
          <p:spPr>
            <a:xfrm>
              <a:off x="4369046" y="1743069"/>
              <a:ext cx="174225" cy="149680"/>
            </a:xfrm>
            <a:custGeom>
              <a:avLst/>
              <a:gdLst/>
              <a:ahLst/>
              <a:cxnLst/>
              <a:rect l="l" t="t" r="r" b="b"/>
              <a:pathLst>
                <a:path w="4486" h="3854" extrusionOk="0">
                  <a:moveTo>
                    <a:pt x="2559" y="1"/>
                  </a:moveTo>
                  <a:cubicBezTo>
                    <a:pt x="853" y="1"/>
                    <a:pt x="0" y="2070"/>
                    <a:pt x="1201" y="3286"/>
                  </a:cubicBezTo>
                  <a:cubicBezTo>
                    <a:pt x="1593" y="3678"/>
                    <a:pt x="2075" y="3854"/>
                    <a:pt x="2547" y="3854"/>
                  </a:cubicBezTo>
                  <a:cubicBezTo>
                    <a:pt x="3537" y="3854"/>
                    <a:pt x="4485" y="3082"/>
                    <a:pt x="4485" y="1927"/>
                  </a:cubicBezTo>
                  <a:cubicBezTo>
                    <a:pt x="4485" y="869"/>
                    <a:pt x="3617" y="1"/>
                    <a:pt x="2559"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9" name="Google Shape;1955;p46">
              <a:extLst>
                <a:ext uri="{FF2B5EF4-FFF2-40B4-BE49-F238E27FC236}">
                  <a16:creationId xmlns:a16="http://schemas.microsoft.com/office/drawing/2014/main" id="{9C3B8E1A-F297-30DD-38A8-1B4299107CE5}"/>
                </a:ext>
              </a:extLst>
            </p:cNvPr>
            <p:cNvSpPr/>
            <p:nvPr/>
          </p:nvSpPr>
          <p:spPr>
            <a:xfrm>
              <a:off x="4054379" y="1709590"/>
              <a:ext cx="131931" cy="45168"/>
            </a:xfrm>
            <a:custGeom>
              <a:avLst/>
              <a:gdLst/>
              <a:ahLst/>
              <a:cxnLst/>
              <a:rect l="l" t="t" r="r" b="b"/>
              <a:pathLst>
                <a:path w="3397" h="1163" extrusionOk="0">
                  <a:moveTo>
                    <a:pt x="1869" y="0"/>
                  </a:moveTo>
                  <a:cubicBezTo>
                    <a:pt x="1588" y="0"/>
                    <a:pt x="1310" y="41"/>
                    <a:pt x="1059" y="105"/>
                  </a:cubicBezTo>
                  <a:cubicBezTo>
                    <a:pt x="443" y="263"/>
                    <a:pt x="48" y="626"/>
                    <a:pt x="1" y="1052"/>
                  </a:cubicBezTo>
                  <a:cubicBezTo>
                    <a:pt x="1" y="1100"/>
                    <a:pt x="32" y="1147"/>
                    <a:pt x="96" y="1163"/>
                  </a:cubicBezTo>
                  <a:cubicBezTo>
                    <a:pt x="143" y="1163"/>
                    <a:pt x="190" y="1131"/>
                    <a:pt x="206" y="1084"/>
                  </a:cubicBezTo>
                  <a:cubicBezTo>
                    <a:pt x="253" y="579"/>
                    <a:pt x="917" y="357"/>
                    <a:pt x="1122" y="310"/>
                  </a:cubicBezTo>
                  <a:cubicBezTo>
                    <a:pt x="1361" y="243"/>
                    <a:pt x="1627" y="202"/>
                    <a:pt x="1895" y="202"/>
                  </a:cubicBezTo>
                  <a:cubicBezTo>
                    <a:pt x="2388" y="202"/>
                    <a:pt x="2885" y="342"/>
                    <a:pt x="3222" y="721"/>
                  </a:cubicBezTo>
                  <a:cubicBezTo>
                    <a:pt x="3246" y="744"/>
                    <a:pt x="3274" y="756"/>
                    <a:pt x="3299" y="756"/>
                  </a:cubicBezTo>
                  <a:cubicBezTo>
                    <a:pt x="3325" y="756"/>
                    <a:pt x="3349" y="744"/>
                    <a:pt x="3365" y="721"/>
                  </a:cubicBezTo>
                  <a:cubicBezTo>
                    <a:pt x="3396" y="689"/>
                    <a:pt x="3396" y="626"/>
                    <a:pt x="3365" y="594"/>
                  </a:cubicBezTo>
                  <a:cubicBezTo>
                    <a:pt x="2978" y="155"/>
                    <a:pt x="2418" y="0"/>
                    <a:pt x="1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0" name="Google Shape;1956;p46">
              <a:extLst>
                <a:ext uri="{FF2B5EF4-FFF2-40B4-BE49-F238E27FC236}">
                  <a16:creationId xmlns:a16="http://schemas.microsoft.com/office/drawing/2014/main" id="{38D7C626-9F49-115A-5FAD-CC55FB774797}"/>
                </a:ext>
              </a:extLst>
            </p:cNvPr>
            <p:cNvSpPr/>
            <p:nvPr/>
          </p:nvSpPr>
          <p:spPr>
            <a:xfrm>
              <a:off x="4396039" y="1687142"/>
              <a:ext cx="133135" cy="43110"/>
            </a:xfrm>
            <a:custGeom>
              <a:avLst/>
              <a:gdLst/>
              <a:ahLst/>
              <a:cxnLst/>
              <a:rect l="l" t="t" r="r" b="b"/>
              <a:pathLst>
                <a:path w="3428" h="1110" extrusionOk="0">
                  <a:moveTo>
                    <a:pt x="2045" y="1"/>
                  </a:moveTo>
                  <a:cubicBezTo>
                    <a:pt x="1299" y="1"/>
                    <a:pt x="434" y="252"/>
                    <a:pt x="32" y="967"/>
                  </a:cubicBezTo>
                  <a:cubicBezTo>
                    <a:pt x="0" y="1014"/>
                    <a:pt x="16" y="1062"/>
                    <a:pt x="63" y="1093"/>
                  </a:cubicBezTo>
                  <a:cubicBezTo>
                    <a:pt x="79" y="1109"/>
                    <a:pt x="95" y="1109"/>
                    <a:pt x="111" y="1109"/>
                  </a:cubicBezTo>
                  <a:cubicBezTo>
                    <a:pt x="142" y="1109"/>
                    <a:pt x="174" y="1093"/>
                    <a:pt x="190" y="1062"/>
                  </a:cubicBezTo>
                  <a:cubicBezTo>
                    <a:pt x="560" y="424"/>
                    <a:pt x="1363" y="190"/>
                    <a:pt x="2035" y="190"/>
                  </a:cubicBezTo>
                  <a:cubicBezTo>
                    <a:pt x="2078" y="190"/>
                    <a:pt x="2121" y="191"/>
                    <a:pt x="2164" y="193"/>
                  </a:cubicBezTo>
                  <a:cubicBezTo>
                    <a:pt x="2369" y="209"/>
                    <a:pt x="3064" y="272"/>
                    <a:pt x="3222" y="762"/>
                  </a:cubicBezTo>
                  <a:cubicBezTo>
                    <a:pt x="3235" y="801"/>
                    <a:pt x="3280" y="829"/>
                    <a:pt x="3322" y="829"/>
                  </a:cubicBezTo>
                  <a:cubicBezTo>
                    <a:pt x="3331" y="829"/>
                    <a:pt x="3340" y="828"/>
                    <a:pt x="3348" y="825"/>
                  </a:cubicBezTo>
                  <a:cubicBezTo>
                    <a:pt x="3396" y="809"/>
                    <a:pt x="3427" y="746"/>
                    <a:pt x="3411" y="699"/>
                  </a:cubicBezTo>
                  <a:cubicBezTo>
                    <a:pt x="3285" y="288"/>
                    <a:pt x="2811" y="35"/>
                    <a:pt x="2180" y="4"/>
                  </a:cubicBezTo>
                  <a:cubicBezTo>
                    <a:pt x="2135" y="2"/>
                    <a:pt x="2090" y="1"/>
                    <a:pt x="20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1" name="Google Shape;1957;p46">
              <a:extLst>
                <a:ext uri="{FF2B5EF4-FFF2-40B4-BE49-F238E27FC236}">
                  <a16:creationId xmlns:a16="http://schemas.microsoft.com/office/drawing/2014/main" id="{46941465-40A0-314E-7D3E-6A29D1DB9933}"/>
                </a:ext>
              </a:extLst>
            </p:cNvPr>
            <p:cNvSpPr/>
            <p:nvPr/>
          </p:nvSpPr>
          <p:spPr>
            <a:xfrm>
              <a:off x="4024474" y="1612106"/>
              <a:ext cx="148942" cy="51499"/>
            </a:xfrm>
            <a:custGeom>
              <a:avLst/>
              <a:gdLst/>
              <a:ahLst/>
              <a:cxnLst/>
              <a:rect l="l" t="t" r="r" b="b"/>
              <a:pathLst>
                <a:path w="3835" h="1326" extrusionOk="0">
                  <a:moveTo>
                    <a:pt x="2395" y="1"/>
                  </a:moveTo>
                  <a:cubicBezTo>
                    <a:pt x="1330" y="1"/>
                    <a:pt x="0" y="648"/>
                    <a:pt x="502" y="1162"/>
                  </a:cubicBezTo>
                  <a:cubicBezTo>
                    <a:pt x="610" y="1269"/>
                    <a:pt x="754" y="1326"/>
                    <a:pt x="905" y="1326"/>
                  </a:cubicBezTo>
                  <a:cubicBezTo>
                    <a:pt x="976" y="1326"/>
                    <a:pt x="1048" y="1313"/>
                    <a:pt x="1118" y="1288"/>
                  </a:cubicBezTo>
                  <a:cubicBezTo>
                    <a:pt x="1418" y="1178"/>
                    <a:pt x="2524" y="1162"/>
                    <a:pt x="3250" y="1162"/>
                  </a:cubicBezTo>
                  <a:cubicBezTo>
                    <a:pt x="3661" y="1162"/>
                    <a:pt x="3835" y="625"/>
                    <a:pt x="3503" y="388"/>
                  </a:cubicBezTo>
                  <a:cubicBezTo>
                    <a:pt x="3424" y="325"/>
                    <a:pt x="3313" y="262"/>
                    <a:pt x="3203" y="183"/>
                  </a:cubicBezTo>
                  <a:cubicBezTo>
                    <a:pt x="2990" y="55"/>
                    <a:pt x="2704" y="1"/>
                    <a:pt x="2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2" name="Google Shape;1958;p46">
              <a:extLst>
                <a:ext uri="{FF2B5EF4-FFF2-40B4-BE49-F238E27FC236}">
                  <a16:creationId xmlns:a16="http://schemas.microsoft.com/office/drawing/2014/main" id="{FE764EA2-B647-517E-D3F5-5C24E3100BB7}"/>
                </a:ext>
              </a:extLst>
            </p:cNvPr>
            <p:cNvSpPr/>
            <p:nvPr/>
          </p:nvSpPr>
          <p:spPr>
            <a:xfrm>
              <a:off x="4392971" y="1593114"/>
              <a:ext cx="148942" cy="51499"/>
            </a:xfrm>
            <a:custGeom>
              <a:avLst/>
              <a:gdLst/>
              <a:ahLst/>
              <a:cxnLst/>
              <a:rect l="l" t="t" r="r" b="b"/>
              <a:pathLst>
                <a:path w="3835" h="1326" extrusionOk="0">
                  <a:moveTo>
                    <a:pt x="1440" y="0"/>
                  </a:moveTo>
                  <a:cubicBezTo>
                    <a:pt x="1131" y="0"/>
                    <a:pt x="845" y="54"/>
                    <a:pt x="632" y="182"/>
                  </a:cubicBezTo>
                  <a:cubicBezTo>
                    <a:pt x="506" y="261"/>
                    <a:pt x="411" y="324"/>
                    <a:pt x="332" y="387"/>
                  </a:cubicBezTo>
                  <a:cubicBezTo>
                    <a:pt x="0" y="624"/>
                    <a:pt x="174" y="1161"/>
                    <a:pt x="585" y="1161"/>
                  </a:cubicBezTo>
                  <a:cubicBezTo>
                    <a:pt x="1295" y="1161"/>
                    <a:pt x="2401" y="1177"/>
                    <a:pt x="2717" y="1288"/>
                  </a:cubicBezTo>
                  <a:cubicBezTo>
                    <a:pt x="2787" y="1313"/>
                    <a:pt x="2859" y="1325"/>
                    <a:pt x="2930" y="1325"/>
                  </a:cubicBezTo>
                  <a:cubicBezTo>
                    <a:pt x="3081" y="1325"/>
                    <a:pt x="3225" y="1269"/>
                    <a:pt x="3333" y="1161"/>
                  </a:cubicBezTo>
                  <a:cubicBezTo>
                    <a:pt x="3834" y="647"/>
                    <a:pt x="2505" y="0"/>
                    <a:pt x="1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3" name="Google Shape;1959;p46">
              <a:extLst>
                <a:ext uri="{FF2B5EF4-FFF2-40B4-BE49-F238E27FC236}">
                  <a16:creationId xmlns:a16="http://schemas.microsoft.com/office/drawing/2014/main" id="{301C37D8-165C-8E2F-3B85-AFFA28FFFD3D}"/>
                </a:ext>
              </a:extLst>
            </p:cNvPr>
            <p:cNvSpPr/>
            <p:nvPr/>
          </p:nvSpPr>
          <p:spPr>
            <a:xfrm>
              <a:off x="4279602" y="1650362"/>
              <a:ext cx="83345" cy="211121"/>
            </a:xfrm>
            <a:custGeom>
              <a:avLst/>
              <a:gdLst/>
              <a:ahLst/>
              <a:cxnLst/>
              <a:rect l="l" t="t" r="r" b="b"/>
              <a:pathLst>
                <a:path w="2146" h="5436" extrusionOk="0">
                  <a:moveTo>
                    <a:pt x="247" y="0"/>
                  </a:moveTo>
                  <a:cubicBezTo>
                    <a:pt x="207" y="0"/>
                    <a:pt x="169" y="41"/>
                    <a:pt x="156" y="82"/>
                  </a:cubicBezTo>
                  <a:cubicBezTo>
                    <a:pt x="92" y="951"/>
                    <a:pt x="13" y="1819"/>
                    <a:pt x="219" y="2688"/>
                  </a:cubicBezTo>
                  <a:cubicBezTo>
                    <a:pt x="440" y="3651"/>
                    <a:pt x="1024" y="4425"/>
                    <a:pt x="1766" y="4741"/>
                  </a:cubicBezTo>
                  <a:cubicBezTo>
                    <a:pt x="1877" y="4772"/>
                    <a:pt x="1909" y="4836"/>
                    <a:pt x="1909" y="4851"/>
                  </a:cubicBezTo>
                  <a:cubicBezTo>
                    <a:pt x="1909" y="4867"/>
                    <a:pt x="1893" y="4867"/>
                    <a:pt x="1877" y="4883"/>
                  </a:cubicBezTo>
                  <a:cubicBezTo>
                    <a:pt x="1610" y="5122"/>
                    <a:pt x="1268" y="5244"/>
                    <a:pt x="922" y="5244"/>
                  </a:cubicBezTo>
                  <a:cubicBezTo>
                    <a:pt x="675" y="5244"/>
                    <a:pt x="427" y="5182"/>
                    <a:pt x="203" y="5057"/>
                  </a:cubicBezTo>
                  <a:cubicBezTo>
                    <a:pt x="186" y="5047"/>
                    <a:pt x="170" y="5043"/>
                    <a:pt x="154" y="5043"/>
                  </a:cubicBezTo>
                  <a:cubicBezTo>
                    <a:pt x="65" y="5043"/>
                    <a:pt x="1" y="5177"/>
                    <a:pt x="108" y="5230"/>
                  </a:cubicBezTo>
                  <a:cubicBezTo>
                    <a:pt x="345" y="5373"/>
                    <a:pt x="629" y="5436"/>
                    <a:pt x="914" y="5436"/>
                  </a:cubicBezTo>
                  <a:cubicBezTo>
                    <a:pt x="1308" y="5436"/>
                    <a:pt x="1703" y="5294"/>
                    <a:pt x="2019" y="5025"/>
                  </a:cubicBezTo>
                  <a:cubicBezTo>
                    <a:pt x="2051" y="4994"/>
                    <a:pt x="2082" y="4962"/>
                    <a:pt x="2098" y="4915"/>
                  </a:cubicBezTo>
                  <a:cubicBezTo>
                    <a:pt x="2130" y="4851"/>
                    <a:pt x="2145" y="4678"/>
                    <a:pt x="1845" y="4551"/>
                  </a:cubicBezTo>
                  <a:cubicBezTo>
                    <a:pt x="1151" y="4267"/>
                    <a:pt x="614" y="3541"/>
                    <a:pt x="408" y="2640"/>
                  </a:cubicBezTo>
                  <a:cubicBezTo>
                    <a:pt x="219" y="1819"/>
                    <a:pt x="282" y="951"/>
                    <a:pt x="361" y="98"/>
                  </a:cubicBezTo>
                  <a:cubicBezTo>
                    <a:pt x="361" y="51"/>
                    <a:pt x="314" y="3"/>
                    <a:pt x="266" y="3"/>
                  </a:cubicBezTo>
                  <a:cubicBezTo>
                    <a:pt x="260" y="1"/>
                    <a:pt x="253"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4" name="Google Shape;1960;p46">
              <a:extLst>
                <a:ext uri="{FF2B5EF4-FFF2-40B4-BE49-F238E27FC236}">
                  <a16:creationId xmlns:a16="http://schemas.microsoft.com/office/drawing/2014/main" id="{3DF6804A-EAB4-A230-546E-46190C1C07C7}"/>
                </a:ext>
              </a:extLst>
            </p:cNvPr>
            <p:cNvSpPr/>
            <p:nvPr/>
          </p:nvSpPr>
          <p:spPr>
            <a:xfrm>
              <a:off x="4213266" y="1897141"/>
              <a:ext cx="123930" cy="53402"/>
            </a:xfrm>
            <a:custGeom>
              <a:avLst/>
              <a:gdLst/>
              <a:ahLst/>
              <a:cxnLst/>
              <a:rect l="l" t="t" r="r" b="b"/>
              <a:pathLst>
                <a:path w="3191" h="1375" extrusionOk="0">
                  <a:moveTo>
                    <a:pt x="121" y="1"/>
                  </a:moveTo>
                  <a:cubicBezTo>
                    <a:pt x="107" y="1"/>
                    <a:pt x="92" y="5"/>
                    <a:pt x="79" y="14"/>
                  </a:cubicBezTo>
                  <a:cubicBezTo>
                    <a:pt x="16" y="29"/>
                    <a:pt x="0" y="77"/>
                    <a:pt x="16" y="124"/>
                  </a:cubicBezTo>
                  <a:cubicBezTo>
                    <a:pt x="237" y="708"/>
                    <a:pt x="742" y="1135"/>
                    <a:pt x="1342" y="1261"/>
                  </a:cubicBezTo>
                  <a:cubicBezTo>
                    <a:pt x="1631" y="1330"/>
                    <a:pt x="1920" y="1375"/>
                    <a:pt x="2209" y="1375"/>
                  </a:cubicBezTo>
                  <a:cubicBezTo>
                    <a:pt x="2252" y="1375"/>
                    <a:pt x="2295" y="1374"/>
                    <a:pt x="2337" y="1372"/>
                  </a:cubicBezTo>
                  <a:cubicBezTo>
                    <a:pt x="2590" y="1372"/>
                    <a:pt x="2843" y="1356"/>
                    <a:pt x="3095" y="1340"/>
                  </a:cubicBezTo>
                  <a:cubicBezTo>
                    <a:pt x="3143" y="1340"/>
                    <a:pt x="3190" y="1293"/>
                    <a:pt x="3190" y="1245"/>
                  </a:cubicBezTo>
                  <a:cubicBezTo>
                    <a:pt x="3176" y="1190"/>
                    <a:pt x="3139" y="1147"/>
                    <a:pt x="3098" y="1147"/>
                  </a:cubicBezTo>
                  <a:cubicBezTo>
                    <a:pt x="3092" y="1147"/>
                    <a:pt x="3086" y="1148"/>
                    <a:pt x="3080" y="1151"/>
                  </a:cubicBezTo>
                  <a:cubicBezTo>
                    <a:pt x="2885" y="1172"/>
                    <a:pt x="2689" y="1183"/>
                    <a:pt x="2495" y="1183"/>
                  </a:cubicBezTo>
                  <a:cubicBezTo>
                    <a:pt x="2123" y="1183"/>
                    <a:pt x="1753" y="1144"/>
                    <a:pt x="1390" y="1072"/>
                  </a:cubicBezTo>
                  <a:cubicBezTo>
                    <a:pt x="853" y="945"/>
                    <a:pt x="411" y="582"/>
                    <a:pt x="205" y="61"/>
                  </a:cubicBezTo>
                  <a:cubicBezTo>
                    <a:pt x="194" y="27"/>
                    <a:pt x="158" y="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5" name="Google Shape;1961;p46">
              <a:extLst>
                <a:ext uri="{FF2B5EF4-FFF2-40B4-BE49-F238E27FC236}">
                  <a16:creationId xmlns:a16="http://schemas.microsoft.com/office/drawing/2014/main" id="{A9710B79-6CEB-D1CD-79C9-24A863AEAB78}"/>
                </a:ext>
              </a:extLst>
            </p:cNvPr>
            <p:cNvSpPr/>
            <p:nvPr/>
          </p:nvSpPr>
          <p:spPr>
            <a:xfrm>
              <a:off x="3771016" y="1787850"/>
              <a:ext cx="242307" cy="207703"/>
            </a:xfrm>
            <a:custGeom>
              <a:avLst/>
              <a:gdLst/>
              <a:ahLst/>
              <a:cxnLst/>
              <a:rect l="l" t="t" r="r" b="b"/>
              <a:pathLst>
                <a:path w="6239" h="5348" extrusionOk="0">
                  <a:moveTo>
                    <a:pt x="3570" y="1"/>
                  </a:moveTo>
                  <a:cubicBezTo>
                    <a:pt x="1201" y="1"/>
                    <a:pt x="1" y="2875"/>
                    <a:pt x="1690" y="4565"/>
                  </a:cubicBezTo>
                  <a:cubicBezTo>
                    <a:pt x="2231" y="5106"/>
                    <a:pt x="2897" y="5348"/>
                    <a:pt x="3552" y="5348"/>
                  </a:cubicBezTo>
                  <a:cubicBezTo>
                    <a:pt x="4922" y="5348"/>
                    <a:pt x="6239" y="4284"/>
                    <a:pt x="6239" y="2670"/>
                  </a:cubicBezTo>
                  <a:cubicBezTo>
                    <a:pt x="6239" y="1201"/>
                    <a:pt x="5038" y="1"/>
                    <a:pt x="3570"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1962;p46">
              <a:extLst>
                <a:ext uri="{FF2B5EF4-FFF2-40B4-BE49-F238E27FC236}">
                  <a16:creationId xmlns:a16="http://schemas.microsoft.com/office/drawing/2014/main" id="{1187F2C0-C391-5D8A-290B-5EEA453EF84E}"/>
                </a:ext>
              </a:extLst>
            </p:cNvPr>
            <p:cNvSpPr/>
            <p:nvPr/>
          </p:nvSpPr>
          <p:spPr>
            <a:xfrm>
              <a:off x="3852615" y="1851311"/>
              <a:ext cx="85909" cy="80704"/>
            </a:xfrm>
            <a:custGeom>
              <a:avLst/>
              <a:gdLst/>
              <a:ahLst/>
              <a:cxnLst/>
              <a:rect l="l" t="t" r="r" b="b"/>
              <a:pathLst>
                <a:path w="2212" h="2078" extrusionOk="0">
                  <a:moveTo>
                    <a:pt x="913" y="1"/>
                  </a:moveTo>
                  <a:cubicBezTo>
                    <a:pt x="615" y="1"/>
                    <a:pt x="317" y="97"/>
                    <a:pt x="47" y="293"/>
                  </a:cubicBezTo>
                  <a:cubicBezTo>
                    <a:pt x="16" y="325"/>
                    <a:pt x="0" y="388"/>
                    <a:pt x="32" y="435"/>
                  </a:cubicBezTo>
                  <a:cubicBezTo>
                    <a:pt x="51" y="455"/>
                    <a:pt x="83" y="468"/>
                    <a:pt x="115" y="468"/>
                  </a:cubicBezTo>
                  <a:cubicBezTo>
                    <a:pt x="135" y="468"/>
                    <a:pt x="156" y="463"/>
                    <a:pt x="174" y="451"/>
                  </a:cubicBezTo>
                  <a:cubicBezTo>
                    <a:pt x="396" y="280"/>
                    <a:pt x="646" y="198"/>
                    <a:pt x="898" y="198"/>
                  </a:cubicBezTo>
                  <a:cubicBezTo>
                    <a:pt x="1272" y="198"/>
                    <a:pt x="1650" y="380"/>
                    <a:pt x="1943" y="720"/>
                  </a:cubicBezTo>
                  <a:lnTo>
                    <a:pt x="1753" y="799"/>
                  </a:lnTo>
                  <a:cubicBezTo>
                    <a:pt x="1295" y="972"/>
                    <a:pt x="869" y="1146"/>
                    <a:pt x="679" y="1967"/>
                  </a:cubicBezTo>
                  <a:cubicBezTo>
                    <a:pt x="663" y="2015"/>
                    <a:pt x="695" y="2062"/>
                    <a:pt x="758" y="2078"/>
                  </a:cubicBezTo>
                  <a:lnTo>
                    <a:pt x="774" y="2078"/>
                  </a:lnTo>
                  <a:cubicBezTo>
                    <a:pt x="821" y="2078"/>
                    <a:pt x="869" y="2046"/>
                    <a:pt x="884" y="1999"/>
                  </a:cubicBezTo>
                  <a:cubicBezTo>
                    <a:pt x="1058" y="1288"/>
                    <a:pt x="1406" y="1146"/>
                    <a:pt x="1832" y="972"/>
                  </a:cubicBezTo>
                  <a:cubicBezTo>
                    <a:pt x="1943" y="941"/>
                    <a:pt x="2053" y="893"/>
                    <a:pt x="2148" y="846"/>
                  </a:cubicBezTo>
                  <a:cubicBezTo>
                    <a:pt x="2179" y="830"/>
                    <a:pt x="2211" y="814"/>
                    <a:pt x="2211" y="783"/>
                  </a:cubicBezTo>
                  <a:cubicBezTo>
                    <a:pt x="2211" y="751"/>
                    <a:pt x="2211" y="720"/>
                    <a:pt x="2195" y="704"/>
                  </a:cubicBezTo>
                  <a:cubicBezTo>
                    <a:pt x="1847" y="240"/>
                    <a:pt x="1381" y="1"/>
                    <a:pt x="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1963;p46">
              <a:extLst>
                <a:ext uri="{FF2B5EF4-FFF2-40B4-BE49-F238E27FC236}">
                  <a16:creationId xmlns:a16="http://schemas.microsoft.com/office/drawing/2014/main" id="{6A43F5A6-D635-8AED-7939-C2DEC38CFAFF}"/>
                </a:ext>
              </a:extLst>
            </p:cNvPr>
            <p:cNvSpPr/>
            <p:nvPr/>
          </p:nvSpPr>
          <p:spPr>
            <a:xfrm>
              <a:off x="3790046" y="1147328"/>
              <a:ext cx="808403" cy="652820"/>
            </a:xfrm>
            <a:custGeom>
              <a:avLst/>
              <a:gdLst/>
              <a:ahLst/>
              <a:cxnLst/>
              <a:rect l="l" t="t" r="r" b="b"/>
              <a:pathLst>
                <a:path w="20815" h="16809" extrusionOk="0">
                  <a:moveTo>
                    <a:pt x="11063" y="1"/>
                  </a:moveTo>
                  <a:cubicBezTo>
                    <a:pt x="7981" y="1"/>
                    <a:pt x="4877" y="1257"/>
                    <a:pt x="2859" y="3701"/>
                  </a:cubicBezTo>
                  <a:cubicBezTo>
                    <a:pt x="0" y="7444"/>
                    <a:pt x="1469" y="12529"/>
                    <a:pt x="1785" y="16809"/>
                  </a:cubicBezTo>
                  <a:cubicBezTo>
                    <a:pt x="2131" y="16666"/>
                    <a:pt x="2610" y="16563"/>
                    <a:pt x="3050" y="16563"/>
                  </a:cubicBezTo>
                  <a:cubicBezTo>
                    <a:pt x="3291" y="16563"/>
                    <a:pt x="3521" y="16594"/>
                    <a:pt x="3711" y="16666"/>
                  </a:cubicBezTo>
                  <a:cubicBezTo>
                    <a:pt x="5717" y="14929"/>
                    <a:pt x="5512" y="11486"/>
                    <a:pt x="5212" y="9070"/>
                  </a:cubicBezTo>
                  <a:lnTo>
                    <a:pt x="5212" y="9070"/>
                  </a:lnTo>
                  <a:cubicBezTo>
                    <a:pt x="5382" y="9109"/>
                    <a:pt x="5558" y="9127"/>
                    <a:pt x="5736" y="9127"/>
                  </a:cubicBezTo>
                  <a:cubicBezTo>
                    <a:pt x="6939" y="9127"/>
                    <a:pt x="8223" y="8280"/>
                    <a:pt x="8512" y="7096"/>
                  </a:cubicBezTo>
                  <a:cubicBezTo>
                    <a:pt x="9151" y="8097"/>
                    <a:pt x="10255" y="8518"/>
                    <a:pt x="11429" y="8518"/>
                  </a:cubicBezTo>
                  <a:cubicBezTo>
                    <a:pt x="13016" y="8518"/>
                    <a:pt x="14732" y="7750"/>
                    <a:pt x="15603" y="6607"/>
                  </a:cubicBezTo>
                  <a:lnTo>
                    <a:pt x="15603" y="6607"/>
                  </a:lnTo>
                  <a:cubicBezTo>
                    <a:pt x="15494" y="7226"/>
                    <a:pt x="16398" y="7518"/>
                    <a:pt x="17331" y="7518"/>
                  </a:cubicBezTo>
                  <a:cubicBezTo>
                    <a:pt x="18156" y="7518"/>
                    <a:pt x="19003" y="7289"/>
                    <a:pt x="19188" y="6859"/>
                  </a:cubicBezTo>
                  <a:cubicBezTo>
                    <a:pt x="19267" y="7744"/>
                    <a:pt x="19583" y="7807"/>
                    <a:pt x="19804" y="8660"/>
                  </a:cubicBezTo>
                  <a:cubicBezTo>
                    <a:pt x="20815" y="6686"/>
                    <a:pt x="20167" y="5343"/>
                    <a:pt x="18967" y="3622"/>
                  </a:cubicBezTo>
                  <a:cubicBezTo>
                    <a:pt x="17030" y="1186"/>
                    <a:pt x="14057" y="1"/>
                    <a:pt x="110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1964;p46">
              <a:extLst>
                <a:ext uri="{FF2B5EF4-FFF2-40B4-BE49-F238E27FC236}">
                  <a16:creationId xmlns:a16="http://schemas.microsoft.com/office/drawing/2014/main" id="{0DF373A6-1ABE-DDCE-6942-B838BAF3CA5F}"/>
                </a:ext>
              </a:extLst>
            </p:cNvPr>
            <p:cNvSpPr/>
            <p:nvPr/>
          </p:nvSpPr>
          <p:spPr>
            <a:xfrm>
              <a:off x="4058069" y="3302816"/>
              <a:ext cx="1809400" cy="891864"/>
            </a:xfrm>
            <a:custGeom>
              <a:avLst/>
              <a:gdLst/>
              <a:ahLst/>
              <a:cxnLst/>
              <a:rect l="l" t="t" r="r" b="b"/>
              <a:pathLst>
                <a:path w="46589" h="22964" extrusionOk="0">
                  <a:moveTo>
                    <a:pt x="42798" y="1"/>
                  </a:moveTo>
                  <a:lnTo>
                    <a:pt x="1" y="17894"/>
                  </a:lnTo>
                  <a:lnTo>
                    <a:pt x="1" y="22963"/>
                  </a:lnTo>
                  <a:lnTo>
                    <a:pt x="46589" y="22963"/>
                  </a:lnTo>
                  <a:cubicBezTo>
                    <a:pt x="45720" y="15256"/>
                    <a:pt x="44457" y="7581"/>
                    <a:pt x="4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9" name="Google Shape;1965;p46">
              <a:extLst>
                <a:ext uri="{FF2B5EF4-FFF2-40B4-BE49-F238E27FC236}">
                  <a16:creationId xmlns:a16="http://schemas.microsoft.com/office/drawing/2014/main" id="{96B7DCBD-4EF4-4200-23BC-67AA6F405D66}"/>
                </a:ext>
              </a:extLst>
            </p:cNvPr>
            <p:cNvSpPr/>
            <p:nvPr/>
          </p:nvSpPr>
          <p:spPr>
            <a:xfrm>
              <a:off x="5759532" y="2607455"/>
              <a:ext cx="433854" cy="382122"/>
            </a:xfrm>
            <a:custGeom>
              <a:avLst/>
              <a:gdLst/>
              <a:ahLst/>
              <a:cxnLst/>
              <a:rect l="l" t="t" r="r" b="b"/>
              <a:pathLst>
                <a:path w="11171" h="9839" extrusionOk="0">
                  <a:moveTo>
                    <a:pt x="10099" y="1"/>
                  </a:moveTo>
                  <a:cubicBezTo>
                    <a:pt x="10030" y="1"/>
                    <a:pt x="9959" y="9"/>
                    <a:pt x="9886" y="28"/>
                  </a:cubicBezTo>
                  <a:cubicBezTo>
                    <a:pt x="8733" y="328"/>
                    <a:pt x="7659" y="1149"/>
                    <a:pt x="6965" y="2034"/>
                  </a:cubicBezTo>
                  <a:cubicBezTo>
                    <a:pt x="7233" y="1560"/>
                    <a:pt x="7265" y="660"/>
                    <a:pt x="6728" y="502"/>
                  </a:cubicBezTo>
                  <a:cubicBezTo>
                    <a:pt x="6682" y="489"/>
                    <a:pt x="6636" y="483"/>
                    <a:pt x="6590" y="483"/>
                  </a:cubicBezTo>
                  <a:cubicBezTo>
                    <a:pt x="6459" y="483"/>
                    <a:pt x="6331" y="531"/>
                    <a:pt x="6238" y="612"/>
                  </a:cubicBezTo>
                  <a:cubicBezTo>
                    <a:pt x="5433" y="1291"/>
                    <a:pt x="4975" y="2381"/>
                    <a:pt x="4611" y="3360"/>
                  </a:cubicBezTo>
                  <a:cubicBezTo>
                    <a:pt x="4671" y="2730"/>
                    <a:pt x="4461" y="1773"/>
                    <a:pt x="3722" y="1773"/>
                  </a:cubicBezTo>
                  <a:cubicBezTo>
                    <a:pt x="3683" y="1773"/>
                    <a:pt x="3643" y="1775"/>
                    <a:pt x="3601" y="1781"/>
                  </a:cubicBezTo>
                  <a:cubicBezTo>
                    <a:pt x="2669" y="2207"/>
                    <a:pt x="2432" y="3502"/>
                    <a:pt x="2243" y="4418"/>
                  </a:cubicBezTo>
                  <a:cubicBezTo>
                    <a:pt x="2235" y="4700"/>
                    <a:pt x="2087" y="4823"/>
                    <a:pt x="1909" y="4823"/>
                  </a:cubicBezTo>
                  <a:cubicBezTo>
                    <a:pt x="1729" y="4823"/>
                    <a:pt x="1517" y="4696"/>
                    <a:pt x="1390" y="4481"/>
                  </a:cubicBezTo>
                  <a:cubicBezTo>
                    <a:pt x="1246" y="4252"/>
                    <a:pt x="1051" y="3983"/>
                    <a:pt x="791" y="3983"/>
                  </a:cubicBezTo>
                  <a:cubicBezTo>
                    <a:pt x="765" y="3983"/>
                    <a:pt x="738" y="3986"/>
                    <a:pt x="711" y="3992"/>
                  </a:cubicBezTo>
                  <a:lnTo>
                    <a:pt x="726" y="3992"/>
                  </a:lnTo>
                  <a:cubicBezTo>
                    <a:pt x="111" y="4971"/>
                    <a:pt x="442" y="5792"/>
                    <a:pt x="347" y="6834"/>
                  </a:cubicBezTo>
                  <a:cubicBezTo>
                    <a:pt x="237" y="7766"/>
                    <a:pt x="0" y="8477"/>
                    <a:pt x="916" y="9156"/>
                  </a:cubicBezTo>
                  <a:cubicBezTo>
                    <a:pt x="1300" y="9482"/>
                    <a:pt x="2479" y="9838"/>
                    <a:pt x="3409" y="9838"/>
                  </a:cubicBezTo>
                  <a:cubicBezTo>
                    <a:pt x="4238" y="9838"/>
                    <a:pt x="4869" y="9555"/>
                    <a:pt x="4564" y="8714"/>
                  </a:cubicBezTo>
                  <a:lnTo>
                    <a:pt x="4564" y="8714"/>
                  </a:lnTo>
                  <a:cubicBezTo>
                    <a:pt x="4864" y="8806"/>
                    <a:pt x="5161" y="8848"/>
                    <a:pt x="5443" y="8848"/>
                  </a:cubicBezTo>
                  <a:cubicBezTo>
                    <a:pt x="7194" y="8848"/>
                    <a:pt x="8376" y="7233"/>
                    <a:pt x="6254" y="5982"/>
                  </a:cubicBezTo>
                  <a:lnTo>
                    <a:pt x="6254" y="5982"/>
                  </a:lnTo>
                  <a:cubicBezTo>
                    <a:pt x="6758" y="5988"/>
                    <a:pt x="7371" y="6046"/>
                    <a:pt x="7982" y="6046"/>
                  </a:cubicBezTo>
                  <a:cubicBezTo>
                    <a:pt x="8978" y="6046"/>
                    <a:pt x="9965" y="5890"/>
                    <a:pt x="10455" y="5097"/>
                  </a:cubicBezTo>
                  <a:cubicBezTo>
                    <a:pt x="10757" y="4116"/>
                    <a:pt x="9687" y="3467"/>
                    <a:pt x="8806" y="3467"/>
                  </a:cubicBezTo>
                  <a:cubicBezTo>
                    <a:pt x="8766" y="3467"/>
                    <a:pt x="8726" y="3468"/>
                    <a:pt x="8686" y="3471"/>
                  </a:cubicBezTo>
                  <a:cubicBezTo>
                    <a:pt x="9270" y="2965"/>
                    <a:pt x="10218" y="2144"/>
                    <a:pt x="10786" y="1307"/>
                  </a:cubicBezTo>
                  <a:cubicBezTo>
                    <a:pt x="11171" y="737"/>
                    <a:pt x="10733" y="1"/>
                    <a:pt x="10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0" name="Google Shape;1966;p46">
              <a:extLst>
                <a:ext uri="{FF2B5EF4-FFF2-40B4-BE49-F238E27FC236}">
                  <a16:creationId xmlns:a16="http://schemas.microsoft.com/office/drawing/2014/main" id="{4A9EDB50-2BAC-AB64-22DA-1B9D8378043A}"/>
                </a:ext>
              </a:extLst>
            </p:cNvPr>
            <p:cNvSpPr/>
            <p:nvPr/>
          </p:nvSpPr>
          <p:spPr>
            <a:xfrm>
              <a:off x="5646047" y="2431983"/>
              <a:ext cx="338585" cy="501198"/>
            </a:xfrm>
            <a:custGeom>
              <a:avLst/>
              <a:gdLst/>
              <a:ahLst/>
              <a:cxnLst/>
              <a:rect l="l" t="t" r="r" b="b"/>
              <a:pathLst>
                <a:path w="8718" h="12905" extrusionOk="0">
                  <a:moveTo>
                    <a:pt x="5928" y="0"/>
                  </a:moveTo>
                  <a:cubicBezTo>
                    <a:pt x="5705" y="0"/>
                    <a:pt x="5479" y="88"/>
                    <a:pt x="5307" y="282"/>
                  </a:cubicBezTo>
                  <a:cubicBezTo>
                    <a:pt x="4533" y="1182"/>
                    <a:pt x="4106" y="2477"/>
                    <a:pt x="4028" y="3598"/>
                  </a:cubicBezTo>
                  <a:cubicBezTo>
                    <a:pt x="3991" y="3110"/>
                    <a:pt x="3586" y="2442"/>
                    <a:pt x="3119" y="2442"/>
                  </a:cubicBezTo>
                  <a:cubicBezTo>
                    <a:pt x="2982" y="2442"/>
                    <a:pt x="2840" y="2499"/>
                    <a:pt x="2701" y="2635"/>
                  </a:cubicBezTo>
                  <a:cubicBezTo>
                    <a:pt x="2322" y="3693"/>
                    <a:pt x="2575" y="4957"/>
                    <a:pt x="2859" y="6015"/>
                  </a:cubicBezTo>
                  <a:cubicBezTo>
                    <a:pt x="2613" y="5594"/>
                    <a:pt x="2117" y="5095"/>
                    <a:pt x="1626" y="5095"/>
                  </a:cubicBezTo>
                  <a:cubicBezTo>
                    <a:pt x="1453" y="5095"/>
                    <a:pt x="1282" y="5156"/>
                    <a:pt x="1122" y="5304"/>
                  </a:cubicBezTo>
                  <a:cubicBezTo>
                    <a:pt x="601" y="6188"/>
                    <a:pt x="1153" y="7389"/>
                    <a:pt x="1501" y="8257"/>
                  </a:cubicBezTo>
                  <a:cubicBezTo>
                    <a:pt x="1757" y="8623"/>
                    <a:pt x="1485" y="8857"/>
                    <a:pt x="1144" y="8857"/>
                  </a:cubicBezTo>
                  <a:cubicBezTo>
                    <a:pt x="1044" y="8857"/>
                    <a:pt x="938" y="8837"/>
                    <a:pt x="837" y="8794"/>
                  </a:cubicBezTo>
                  <a:cubicBezTo>
                    <a:pt x="676" y="8728"/>
                    <a:pt x="480" y="8650"/>
                    <a:pt x="305" y="8650"/>
                  </a:cubicBezTo>
                  <a:cubicBezTo>
                    <a:pt x="190" y="8650"/>
                    <a:pt x="83" y="8684"/>
                    <a:pt x="1" y="8777"/>
                  </a:cubicBezTo>
                  <a:lnTo>
                    <a:pt x="1" y="8777"/>
                  </a:lnTo>
                  <a:cubicBezTo>
                    <a:pt x="1" y="8772"/>
                    <a:pt x="1" y="8767"/>
                    <a:pt x="0" y="8762"/>
                  </a:cubicBezTo>
                  <a:lnTo>
                    <a:pt x="0" y="8778"/>
                  </a:lnTo>
                  <a:cubicBezTo>
                    <a:pt x="1" y="8778"/>
                    <a:pt x="1" y="8778"/>
                    <a:pt x="1" y="8777"/>
                  </a:cubicBezTo>
                  <a:lnTo>
                    <a:pt x="1" y="8777"/>
                  </a:lnTo>
                  <a:cubicBezTo>
                    <a:pt x="70" y="9920"/>
                    <a:pt x="808" y="10409"/>
                    <a:pt x="1295" y="11305"/>
                  </a:cubicBezTo>
                  <a:cubicBezTo>
                    <a:pt x="1738" y="12126"/>
                    <a:pt x="1959" y="12853"/>
                    <a:pt x="3096" y="12900"/>
                  </a:cubicBezTo>
                  <a:cubicBezTo>
                    <a:pt x="3126" y="12903"/>
                    <a:pt x="3158" y="12905"/>
                    <a:pt x="3192" y="12905"/>
                  </a:cubicBezTo>
                  <a:cubicBezTo>
                    <a:pt x="4249" y="12905"/>
                    <a:pt x="7327" y="11523"/>
                    <a:pt x="5844" y="10468"/>
                  </a:cubicBezTo>
                  <a:cubicBezTo>
                    <a:pt x="7935" y="9812"/>
                    <a:pt x="8492" y="7237"/>
                    <a:pt x="5959" y="7237"/>
                  </a:cubicBezTo>
                  <a:cubicBezTo>
                    <a:pt x="5872" y="7237"/>
                    <a:pt x="5781" y="7240"/>
                    <a:pt x="5686" y="7246"/>
                  </a:cubicBezTo>
                  <a:cubicBezTo>
                    <a:pt x="6775" y="6520"/>
                    <a:pt x="8718" y="5651"/>
                    <a:pt x="8639" y="4135"/>
                  </a:cubicBezTo>
                  <a:cubicBezTo>
                    <a:pt x="8471" y="3589"/>
                    <a:pt x="8007" y="3369"/>
                    <a:pt x="7505" y="3369"/>
                  </a:cubicBezTo>
                  <a:cubicBezTo>
                    <a:pt x="7064" y="3369"/>
                    <a:pt x="6595" y="3538"/>
                    <a:pt x="6270" y="3804"/>
                  </a:cubicBezTo>
                  <a:cubicBezTo>
                    <a:pt x="6460" y="3046"/>
                    <a:pt x="6775" y="1845"/>
                    <a:pt x="6775" y="835"/>
                  </a:cubicBezTo>
                  <a:cubicBezTo>
                    <a:pt x="6775" y="325"/>
                    <a:pt x="6358" y="0"/>
                    <a:pt x="5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1" name="Google Shape;1967;p46">
              <a:extLst>
                <a:ext uri="{FF2B5EF4-FFF2-40B4-BE49-F238E27FC236}">
                  <a16:creationId xmlns:a16="http://schemas.microsoft.com/office/drawing/2014/main" id="{39733576-6E9B-9E38-62C2-31D079A01CE1}"/>
                </a:ext>
              </a:extLst>
            </p:cNvPr>
            <p:cNvSpPr/>
            <p:nvPr/>
          </p:nvSpPr>
          <p:spPr>
            <a:xfrm>
              <a:off x="5627637" y="2713717"/>
              <a:ext cx="56470" cy="74646"/>
            </a:xfrm>
            <a:custGeom>
              <a:avLst/>
              <a:gdLst/>
              <a:ahLst/>
              <a:cxnLst/>
              <a:rect l="l" t="t" r="r" b="b"/>
              <a:pathLst>
                <a:path w="1454" h="1922" extrusionOk="0">
                  <a:moveTo>
                    <a:pt x="493" y="1"/>
                  </a:moveTo>
                  <a:cubicBezTo>
                    <a:pt x="421" y="1"/>
                    <a:pt x="349" y="18"/>
                    <a:pt x="285" y="56"/>
                  </a:cubicBezTo>
                  <a:cubicBezTo>
                    <a:pt x="64" y="166"/>
                    <a:pt x="1" y="435"/>
                    <a:pt x="127" y="624"/>
                  </a:cubicBezTo>
                  <a:cubicBezTo>
                    <a:pt x="423" y="1073"/>
                    <a:pt x="479" y="1921"/>
                    <a:pt x="893" y="1921"/>
                  </a:cubicBezTo>
                  <a:cubicBezTo>
                    <a:pt x="1032" y="1921"/>
                    <a:pt x="1211" y="1826"/>
                    <a:pt x="1454" y="1587"/>
                  </a:cubicBezTo>
                  <a:cubicBezTo>
                    <a:pt x="1264" y="1161"/>
                    <a:pt x="1153" y="577"/>
                    <a:pt x="869" y="182"/>
                  </a:cubicBezTo>
                  <a:cubicBezTo>
                    <a:pt x="775" y="67"/>
                    <a:pt x="633" y="1"/>
                    <a:pt x="49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1968;p46">
              <a:extLst>
                <a:ext uri="{FF2B5EF4-FFF2-40B4-BE49-F238E27FC236}">
                  <a16:creationId xmlns:a16="http://schemas.microsoft.com/office/drawing/2014/main" id="{D2F996B2-38E5-1ED5-AC1A-4D188988994E}"/>
                </a:ext>
              </a:extLst>
            </p:cNvPr>
            <p:cNvSpPr/>
            <p:nvPr/>
          </p:nvSpPr>
          <p:spPr>
            <a:xfrm>
              <a:off x="5389637" y="2753021"/>
              <a:ext cx="573086" cy="467875"/>
            </a:xfrm>
            <a:custGeom>
              <a:avLst/>
              <a:gdLst/>
              <a:ahLst/>
              <a:cxnLst/>
              <a:rect l="l" t="t" r="r" b="b"/>
              <a:pathLst>
                <a:path w="14756" h="12047" extrusionOk="0">
                  <a:moveTo>
                    <a:pt x="7771" y="1"/>
                  </a:moveTo>
                  <a:cubicBezTo>
                    <a:pt x="6463" y="1"/>
                    <a:pt x="5121" y="934"/>
                    <a:pt x="4976" y="2502"/>
                  </a:cubicBezTo>
                  <a:cubicBezTo>
                    <a:pt x="4836" y="2487"/>
                    <a:pt x="4701" y="2480"/>
                    <a:pt x="4573" y="2480"/>
                  </a:cubicBezTo>
                  <a:cubicBezTo>
                    <a:pt x="0" y="2480"/>
                    <a:pt x="2694" y="11594"/>
                    <a:pt x="6377" y="11594"/>
                  </a:cubicBezTo>
                  <a:cubicBezTo>
                    <a:pt x="6452" y="11594"/>
                    <a:pt x="6527" y="11590"/>
                    <a:pt x="6602" y="11583"/>
                  </a:cubicBezTo>
                  <a:cubicBezTo>
                    <a:pt x="6640" y="11577"/>
                    <a:pt x="6678" y="11575"/>
                    <a:pt x="6716" y="11575"/>
                  </a:cubicBezTo>
                  <a:cubicBezTo>
                    <a:pt x="6902" y="11575"/>
                    <a:pt x="7092" y="11638"/>
                    <a:pt x="7250" y="11756"/>
                  </a:cubicBezTo>
                  <a:cubicBezTo>
                    <a:pt x="7501" y="11948"/>
                    <a:pt x="7826" y="12046"/>
                    <a:pt x="8143" y="12046"/>
                  </a:cubicBezTo>
                  <a:cubicBezTo>
                    <a:pt x="8664" y="12046"/>
                    <a:pt x="9163" y="11779"/>
                    <a:pt x="9271" y="11220"/>
                  </a:cubicBezTo>
                  <a:cubicBezTo>
                    <a:pt x="9288" y="11220"/>
                    <a:pt x="9305" y="11220"/>
                    <a:pt x="9322" y="11220"/>
                  </a:cubicBezTo>
                  <a:cubicBezTo>
                    <a:pt x="13605" y="11220"/>
                    <a:pt x="14755" y="1616"/>
                    <a:pt x="10653" y="1616"/>
                  </a:cubicBezTo>
                  <a:cubicBezTo>
                    <a:pt x="10486" y="1616"/>
                    <a:pt x="10309" y="1632"/>
                    <a:pt x="10124" y="1665"/>
                  </a:cubicBezTo>
                  <a:cubicBezTo>
                    <a:pt x="9694" y="515"/>
                    <a:pt x="8741" y="1"/>
                    <a:pt x="7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3" name="Google Shape;1969;p46">
              <a:extLst>
                <a:ext uri="{FF2B5EF4-FFF2-40B4-BE49-F238E27FC236}">
                  <a16:creationId xmlns:a16="http://schemas.microsoft.com/office/drawing/2014/main" id="{024F842F-0F59-B7BF-4FEF-EB7BBCD5506D}"/>
                </a:ext>
              </a:extLst>
            </p:cNvPr>
            <p:cNvSpPr/>
            <p:nvPr/>
          </p:nvSpPr>
          <p:spPr>
            <a:xfrm>
              <a:off x="5745395" y="2813881"/>
              <a:ext cx="50955" cy="378588"/>
            </a:xfrm>
            <a:custGeom>
              <a:avLst/>
              <a:gdLst/>
              <a:ahLst/>
              <a:cxnLst/>
              <a:rect l="l" t="t" r="r" b="b"/>
              <a:pathLst>
                <a:path w="1312" h="9748" extrusionOk="0">
                  <a:moveTo>
                    <a:pt x="983" y="0"/>
                  </a:moveTo>
                  <a:cubicBezTo>
                    <a:pt x="977" y="0"/>
                    <a:pt x="971" y="1"/>
                    <a:pt x="964" y="3"/>
                  </a:cubicBezTo>
                  <a:cubicBezTo>
                    <a:pt x="901" y="3"/>
                    <a:pt x="869" y="51"/>
                    <a:pt x="869" y="98"/>
                  </a:cubicBezTo>
                  <a:cubicBezTo>
                    <a:pt x="869" y="146"/>
                    <a:pt x="1106" y="5120"/>
                    <a:pt x="17" y="9621"/>
                  </a:cubicBezTo>
                  <a:cubicBezTo>
                    <a:pt x="1" y="9684"/>
                    <a:pt x="32" y="9732"/>
                    <a:pt x="96" y="9747"/>
                  </a:cubicBezTo>
                  <a:lnTo>
                    <a:pt x="111" y="9747"/>
                  </a:lnTo>
                  <a:cubicBezTo>
                    <a:pt x="159" y="9747"/>
                    <a:pt x="206" y="9716"/>
                    <a:pt x="206" y="9668"/>
                  </a:cubicBezTo>
                  <a:cubicBezTo>
                    <a:pt x="1312" y="5152"/>
                    <a:pt x="1075" y="146"/>
                    <a:pt x="1075" y="82"/>
                  </a:cubicBezTo>
                  <a:cubicBezTo>
                    <a:pt x="1061" y="41"/>
                    <a:pt x="1024" y="0"/>
                    <a:pt x="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4" name="Google Shape;1970;p46">
              <a:extLst>
                <a:ext uri="{FF2B5EF4-FFF2-40B4-BE49-F238E27FC236}">
                  <a16:creationId xmlns:a16="http://schemas.microsoft.com/office/drawing/2014/main" id="{5E4867F4-6E6E-D6A8-FB1B-C71802AEDC86}"/>
                </a:ext>
              </a:extLst>
            </p:cNvPr>
            <p:cNvSpPr/>
            <p:nvPr/>
          </p:nvSpPr>
          <p:spPr>
            <a:xfrm>
              <a:off x="5557107" y="2846388"/>
              <a:ext cx="109211" cy="362004"/>
            </a:xfrm>
            <a:custGeom>
              <a:avLst/>
              <a:gdLst/>
              <a:ahLst/>
              <a:cxnLst/>
              <a:rect l="l" t="t" r="r" b="b"/>
              <a:pathLst>
                <a:path w="2812" h="9321" extrusionOk="0">
                  <a:moveTo>
                    <a:pt x="645" y="0"/>
                  </a:moveTo>
                  <a:cubicBezTo>
                    <a:pt x="604" y="0"/>
                    <a:pt x="567" y="41"/>
                    <a:pt x="553" y="82"/>
                  </a:cubicBezTo>
                  <a:cubicBezTo>
                    <a:pt x="553" y="146"/>
                    <a:pt x="1" y="6083"/>
                    <a:pt x="2638" y="9289"/>
                  </a:cubicBezTo>
                  <a:cubicBezTo>
                    <a:pt x="2654" y="9305"/>
                    <a:pt x="2669" y="9321"/>
                    <a:pt x="2701" y="9321"/>
                  </a:cubicBezTo>
                  <a:cubicBezTo>
                    <a:pt x="2733" y="9321"/>
                    <a:pt x="2748" y="9305"/>
                    <a:pt x="2764" y="9305"/>
                  </a:cubicBezTo>
                  <a:cubicBezTo>
                    <a:pt x="2812" y="9258"/>
                    <a:pt x="2812" y="9195"/>
                    <a:pt x="2780" y="9163"/>
                  </a:cubicBezTo>
                  <a:cubicBezTo>
                    <a:pt x="206" y="6020"/>
                    <a:pt x="759" y="161"/>
                    <a:pt x="759" y="114"/>
                  </a:cubicBezTo>
                  <a:cubicBezTo>
                    <a:pt x="759" y="51"/>
                    <a:pt x="727" y="3"/>
                    <a:pt x="664" y="3"/>
                  </a:cubicBezTo>
                  <a:cubicBezTo>
                    <a:pt x="657" y="1"/>
                    <a:pt x="651"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5" name="Google Shape;1971;p46">
              <a:extLst>
                <a:ext uri="{FF2B5EF4-FFF2-40B4-BE49-F238E27FC236}">
                  <a16:creationId xmlns:a16="http://schemas.microsoft.com/office/drawing/2014/main" id="{8CA2CB17-3839-72E5-B3BE-091F290B91C3}"/>
                </a:ext>
              </a:extLst>
            </p:cNvPr>
            <p:cNvSpPr/>
            <p:nvPr/>
          </p:nvSpPr>
          <p:spPr>
            <a:xfrm>
              <a:off x="5633735" y="2767430"/>
              <a:ext cx="93676" cy="61635"/>
            </a:xfrm>
            <a:custGeom>
              <a:avLst/>
              <a:gdLst/>
              <a:ahLst/>
              <a:cxnLst/>
              <a:rect l="l" t="t" r="r" b="b"/>
              <a:pathLst>
                <a:path w="2412" h="1587" extrusionOk="0">
                  <a:moveTo>
                    <a:pt x="1517" y="1"/>
                  </a:moveTo>
                  <a:cubicBezTo>
                    <a:pt x="1076" y="1"/>
                    <a:pt x="550" y="367"/>
                    <a:pt x="349" y="647"/>
                  </a:cubicBezTo>
                  <a:cubicBezTo>
                    <a:pt x="0" y="1312"/>
                    <a:pt x="330" y="1586"/>
                    <a:pt x="794" y="1586"/>
                  </a:cubicBezTo>
                  <a:cubicBezTo>
                    <a:pt x="1463" y="1586"/>
                    <a:pt x="2411" y="1014"/>
                    <a:pt x="1991" y="220"/>
                  </a:cubicBezTo>
                  <a:cubicBezTo>
                    <a:pt x="1867" y="63"/>
                    <a:pt x="1699" y="1"/>
                    <a:pt x="1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6" name="Google Shape;1972;p46">
              <a:extLst>
                <a:ext uri="{FF2B5EF4-FFF2-40B4-BE49-F238E27FC236}">
                  <a16:creationId xmlns:a16="http://schemas.microsoft.com/office/drawing/2014/main" id="{1C955D9C-909D-281C-4E4E-EE05073162D1}"/>
                </a:ext>
              </a:extLst>
            </p:cNvPr>
            <p:cNvSpPr/>
            <p:nvPr/>
          </p:nvSpPr>
          <p:spPr>
            <a:xfrm>
              <a:off x="5805672" y="2836213"/>
              <a:ext cx="65480" cy="35575"/>
            </a:xfrm>
            <a:custGeom>
              <a:avLst/>
              <a:gdLst/>
              <a:ahLst/>
              <a:cxnLst/>
              <a:rect l="l" t="t" r="r" b="b"/>
              <a:pathLst>
                <a:path w="1686" h="916" extrusionOk="0">
                  <a:moveTo>
                    <a:pt x="538" y="0"/>
                  </a:moveTo>
                  <a:cubicBezTo>
                    <a:pt x="435" y="0"/>
                    <a:pt x="344" y="28"/>
                    <a:pt x="281" y="92"/>
                  </a:cubicBezTo>
                  <a:cubicBezTo>
                    <a:pt x="1" y="553"/>
                    <a:pt x="650" y="916"/>
                    <a:pt x="1099" y="916"/>
                  </a:cubicBezTo>
                  <a:cubicBezTo>
                    <a:pt x="1157" y="916"/>
                    <a:pt x="1211" y="910"/>
                    <a:pt x="1260" y="897"/>
                  </a:cubicBezTo>
                  <a:cubicBezTo>
                    <a:pt x="1686" y="549"/>
                    <a:pt x="994" y="0"/>
                    <a:pt x="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7" name="Google Shape;1973;p46">
              <a:extLst>
                <a:ext uri="{FF2B5EF4-FFF2-40B4-BE49-F238E27FC236}">
                  <a16:creationId xmlns:a16="http://schemas.microsoft.com/office/drawing/2014/main" id="{3805495B-96E9-F05A-10C2-B080A8C3109A}"/>
                </a:ext>
              </a:extLst>
            </p:cNvPr>
            <p:cNvSpPr/>
            <p:nvPr/>
          </p:nvSpPr>
          <p:spPr>
            <a:xfrm>
              <a:off x="5568603" y="2948727"/>
              <a:ext cx="566328" cy="440806"/>
            </a:xfrm>
            <a:custGeom>
              <a:avLst/>
              <a:gdLst/>
              <a:ahLst/>
              <a:cxnLst/>
              <a:rect l="l" t="t" r="r" b="b"/>
              <a:pathLst>
                <a:path w="14582" h="11350" extrusionOk="0">
                  <a:moveTo>
                    <a:pt x="9281" y="1"/>
                  </a:moveTo>
                  <a:cubicBezTo>
                    <a:pt x="8211" y="1"/>
                    <a:pt x="7130" y="252"/>
                    <a:pt x="6100" y="795"/>
                  </a:cubicBezTo>
                  <a:cubicBezTo>
                    <a:pt x="4348" y="2090"/>
                    <a:pt x="2484" y="3859"/>
                    <a:pt x="1963" y="6007"/>
                  </a:cubicBezTo>
                  <a:cubicBezTo>
                    <a:pt x="1758" y="6939"/>
                    <a:pt x="1189" y="7507"/>
                    <a:pt x="842" y="8391"/>
                  </a:cubicBezTo>
                  <a:cubicBezTo>
                    <a:pt x="1" y="10346"/>
                    <a:pt x="1032" y="11349"/>
                    <a:pt x="2271" y="11349"/>
                  </a:cubicBezTo>
                  <a:cubicBezTo>
                    <a:pt x="2824" y="11349"/>
                    <a:pt x="3418" y="11149"/>
                    <a:pt x="3905" y="10745"/>
                  </a:cubicBezTo>
                  <a:cubicBezTo>
                    <a:pt x="7113" y="8331"/>
                    <a:pt x="9612" y="2164"/>
                    <a:pt x="14118" y="2164"/>
                  </a:cubicBezTo>
                  <a:cubicBezTo>
                    <a:pt x="14270" y="2164"/>
                    <a:pt x="14424" y="2171"/>
                    <a:pt x="14581" y="2185"/>
                  </a:cubicBezTo>
                  <a:cubicBezTo>
                    <a:pt x="13081" y="807"/>
                    <a:pt x="11198" y="1"/>
                    <a:pt x="9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8" name="Google Shape;1974;p46">
              <a:extLst>
                <a:ext uri="{FF2B5EF4-FFF2-40B4-BE49-F238E27FC236}">
                  <a16:creationId xmlns:a16="http://schemas.microsoft.com/office/drawing/2014/main" id="{E5E18773-AA1A-C5F4-957B-63433F21AB62}"/>
                </a:ext>
              </a:extLst>
            </p:cNvPr>
            <p:cNvSpPr/>
            <p:nvPr/>
          </p:nvSpPr>
          <p:spPr>
            <a:xfrm>
              <a:off x="5163560" y="2289602"/>
              <a:ext cx="257415" cy="875242"/>
            </a:xfrm>
            <a:custGeom>
              <a:avLst/>
              <a:gdLst/>
              <a:ahLst/>
              <a:cxnLst/>
              <a:rect l="l" t="t" r="r" b="b"/>
              <a:pathLst>
                <a:path w="6628" h="22536" extrusionOk="0">
                  <a:moveTo>
                    <a:pt x="146" y="0"/>
                  </a:moveTo>
                  <a:cubicBezTo>
                    <a:pt x="68" y="0"/>
                    <a:pt x="1" y="101"/>
                    <a:pt x="74" y="174"/>
                  </a:cubicBezTo>
                  <a:cubicBezTo>
                    <a:pt x="2269" y="2227"/>
                    <a:pt x="3959" y="5353"/>
                    <a:pt x="4875" y="8970"/>
                  </a:cubicBezTo>
                  <a:cubicBezTo>
                    <a:pt x="5427" y="11165"/>
                    <a:pt x="5680" y="13518"/>
                    <a:pt x="5933" y="15776"/>
                  </a:cubicBezTo>
                  <a:cubicBezTo>
                    <a:pt x="6170" y="17956"/>
                    <a:pt x="6422" y="20214"/>
                    <a:pt x="6138" y="22425"/>
                  </a:cubicBezTo>
                  <a:cubicBezTo>
                    <a:pt x="6138" y="22488"/>
                    <a:pt x="6185" y="22536"/>
                    <a:pt x="6233" y="22536"/>
                  </a:cubicBezTo>
                  <a:lnTo>
                    <a:pt x="6249" y="22536"/>
                  </a:lnTo>
                  <a:cubicBezTo>
                    <a:pt x="6296" y="22536"/>
                    <a:pt x="6343" y="22504"/>
                    <a:pt x="6343" y="22457"/>
                  </a:cubicBezTo>
                  <a:cubicBezTo>
                    <a:pt x="6628" y="20214"/>
                    <a:pt x="6359" y="17845"/>
                    <a:pt x="6122" y="15761"/>
                  </a:cubicBezTo>
                  <a:cubicBezTo>
                    <a:pt x="5885" y="13487"/>
                    <a:pt x="5617" y="11134"/>
                    <a:pt x="5064" y="8938"/>
                  </a:cubicBezTo>
                  <a:cubicBezTo>
                    <a:pt x="4148" y="5275"/>
                    <a:pt x="2427" y="2116"/>
                    <a:pt x="216" y="31"/>
                  </a:cubicBezTo>
                  <a:cubicBezTo>
                    <a:pt x="194" y="9"/>
                    <a:pt x="169"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9" name="Google Shape;1975;p46">
              <a:extLst>
                <a:ext uri="{FF2B5EF4-FFF2-40B4-BE49-F238E27FC236}">
                  <a16:creationId xmlns:a16="http://schemas.microsoft.com/office/drawing/2014/main" id="{E90FF723-BB7C-560B-02B6-42FBB427F96C}"/>
                </a:ext>
              </a:extLst>
            </p:cNvPr>
            <p:cNvSpPr/>
            <p:nvPr/>
          </p:nvSpPr>
          <p:spPr>
            <a:xfrm>
              <a:off x="5115051" y="2254453"/>
              <a:ext cx="108434" cy="95890"/>
            </a:xfrm>
            <a:custGeom>
              <a:avLst/>
              <a:gdLst/>
              <a:ahLst/>
              <a:cxnLst/>
              <a:rect l="l" t="t" r="r" b="b"/>
              <a:pathLst>
                <a:path w="2792" h="2469" extrusionOk="0">
                  <a:moveTo>
                    <a:pt x="2175" y="1"/>
                  </a:moveTo>
                  <a:cubicBezTo>
                    <a:pt x="2165" y="1"/>
                    <a:pt x="2155" y="2"/>
                    <a:pt x="2144" y="5"/>
                  </a:cubicBezTo>
                  <a:cubicBezTo>
                    <a:pt x="2096" y="20"/>
                    <a:pt x="2065" y="68"/>
                    <a:pt x="2081" y="115"/>
                  </a:cubicBezTo>
                  <a:cubicBezTo>
                    <a:pt x="2160" y="494"/>
                    <a:pt x="2254" y="873"/>
                    <a:pt x="2333" y="1268"/>
                  </a:cubicBezTo>
                  <a:cubicBezTo>
                    <a:pt x="2412" y="1584"/>
                    <a:pt x="2491" y="1900"/>
                    <a:pt x="2554" y="2216"/>
                  </a:cubicBezTo>
                  <a:cubicBezTo>
                    <a:pt x="1781" y="1900"/>
                    <a:pt x="975" y="1694"/>
                    <a:pt x="154" y="1568"/>
                  </a:cubicBezTo>
                  <a:cubicBezTo>
                    <a:pt x="149" y="1568"/>
                    <a:pt x="144" y="1567"/>
                    <a:pt x="139" y="1567"/>
                  </a:cubicBezTo>
                  <a:cubicBezTo>
                    <a:pt x="11" y="1567"/>
                    <a:pt x="1" y="1758"/>
                    <a:pt x="122" y="1773"/>
                  </a:cubicBezTo>
                  <a:cubicBezTo>
                    <a:pt x="991" y="1900"/>
                    <a:pt x="1844" y="2121"/>
                    <a:pt x="2665" y="2468"/>
                  </a:cubicBezTo>
                  <a:lnTo>
                    <a:pt x="2697" y="2468"/>
                  </a:lnTo>
                  <a:cubicBezTo>
                    <a:pt x="2712" y="2468"/>
                    <a:pt x="2744" y="2468"/>
                    <a:pt x="2760" y="2453"/>
                  </a:cubicBezTo>
                  <a:cubicBezTo>
                    <a:pt x="2791" y="2421"/>
                    <a:pt x="2791" y="2389"/>
                    <a:pt x="2791" y="2358"/>
                  </a:cubicBezTo>
                  <a:cubicBezTo>
                    <a:pt x="2712" y="1979"/>
                    <a:pt x="2618" y="1600"/>
                    <a:pt x="2523" y="1221"/>
                  </a:cubicBezTo>
                  <a:cubicBezTo>
                    <a:pt x="2444" y="842"/>
                    <a:pt x="2349" y="447"/>
                    <a:pt x="2270" y="84"/>
                  </a:cubicBezTo>
                  <a:cubicBezTo>
                    <a:pt x="2257" y="31"/>
                    <a:pt x="2222" y="1"/>
                    <a:pt x="2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0" name="Google Shape;1976;p46">
              <a:extLst>
                <a:ext uri="{FF2B5EF4-FFF2-40B4-BE49-F238E27FC236}">
                  <a16:creationId xmlns:a16="http://schemas.microsoft.com/office/drawing/2014/main" id="{CE6DEE22-A404-2BA0-E852-4D11F05D8445}"/>
                </a:ext>
              </a:extLst>
            </p:cNvPr>
            <p:cNvSpPr/>
            <p:nvPr/>
          </p:nvSpPr>
          <p:spPr>
            <a:xfrm>
              <a:off x="5157190" y="2285912"/>
              <a:ext cx="100628" cy="110415"/>
            </a:xfrm>
            <a:custGeom>
              <a:avLst/>
              <a:gdLst/>
              <a:ahLst/>
              <a:cxnLst/>
              <a:rect l="l" t="t" r="r" b="b"/>
              <a:pathLst>
                <a:path w="2591" h="2843" extrusionOk="0">
                  <a:moveTo>
                    <a:pt x="2180" y="0"/>
                  </a:moveTo>
                  <a:cubicBezTo>
                    <a:pt x="2117" y="0"/>
                    <a:pt x="2085" y="47"/>
                    <a:pt x="2085" y="95"/>
                  </a:cubicBezTo>
                  <a:cubicBezTo>
                    <a:pt x="2085" y="932"/>
                    <a:pt x="2164" y="1769"/>
                    <a:pt x="2338" y="2590"/>
                  </a:cubicBezTo>
                  <a:cubicBezTo>
                    <a:pt x="1703" y="2441"/>
                    <a:pt x="1068" y="2362"/>
                    <a:pt x="423" y="2362"/>
                  </a:cubicBezTo>
                  <a:cubicBezTo>
                    <a:pt x="314" y="2362"/>
                    <a:pt x="205" y="2364"/>
                    <a:pt x="96" y="2369"/>
                  </a:cubicBezTo>
                  <a:cubicBezTo>
                    <a:pt x="32" y="2369"/>
                    <a:pt x="1" y="2401"/>
                    <a:pt x="1" y="2464"/>
                  </a:cubicBezTo>
                  <a:cubicBezTo>
                    <a:pt x="1" y="2511"/>
                    <a:pt x="48" y="2558"/>
                    <a:pt x="96" y="2558"/>
                  </a:cubicBezTo>
                  <a:cubicBezTo>
                    <a:pt x="160" y="2557"/>
                    <a:pt x="224" y="2557"/>
                    <a:pt x="289" y="2557"/>
                  </a:cubicBezTo>
                  <a:cubicBezTo>
                    <a:pt x="1014" y="2557"/>
                    <a:pt x="1737" y="2640"/>
                    <a:pt x="2433" y="2843"/>
                  </a:cubicBezTo>
                  <a:lnTo>
                    <a:pt x="2480" y="2843"/>
                  </a:lnTo>
                  <a:cubicBezTo>
                    <a:pt x="2543" y="2843"/>
                    <a:pt x="2591" y="2780"/>
                    <a:pt x="2575" y="2716"/>
                  </a:cubicBezTo>
                  <a:cubicBezTo>
                    <a:pt x="2385" y="1864"/>
                    <a:pt x="2275" y="979"/>
                    <a:pt x="2275" y="95"/>
                  </a:cubicBezTo>
                  <a:cubicBezTo>
                    <a:pt x="2275" y="47"/>
                    <a:pt x="2228" y="0"/>
                    <a:pt x="2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1" name="Google Shape;1977;p46">
              <a:extLst>
                <a:ext uri="{FF2B5EF4-FFF2-40B4-BE49-F238E27FC236}">
                  <a16:creationId xmlns:a16="http://schemas.microsoft.com/office/drawing/2014/main" id="{970D725F-B88C-AB71-44F6-3EDD17FFE0D4}"/>
                </a:ext>
              </a:extLst>
            </p:cNvPr>
            <p:cNvSpPr/>
            <p:nvPr/>
          </p:nvSpPr>
          <p:spPr>
            <a:xfrm>
              <a:off x="5184998" y="2314730"/>
              <a:ext cx="98608" cy="130688"/>
            </a:xfrm>
            <a:custGeom>
              <a:avLst/>
              <a:gdLst/>
              <a:ahLst/>
              <a:cxnLst/>
              <a:rect l="l" t="t" r="r" b="b"/>
              <a:pathLst>
                <a:path w="2539" h="3365" extrusionOk="0">
                  <a:moveTo>
                    <a:pt x="2222" y="0"/>
                  </a:moveTo>
                  <a:cubicBezTo>
                    <a:pt x="2175" y="0"/>
                    <a:pt x="2127" y="32"/>
                    <a:pt x="2127" y="79"/>
                  </a:cubicBezTo>
                  <a:cubicBezTo>
                    <a:pt x="2048" y="1090"/>
                    <a:pt x="2112" y="2101"/>
                    <a:pt x="2301" y="3096"/>
                  </a:cubicBezTo>
                  <a:cubicBezTo>
                    <a:pt x="1812" y="2873"/>
                    <a:pt x="1317" y="2807"/>
                    <a:pt x="828" y="2807"/>
                  </a:cubicBezTo>
                  <a:cubicBezTo>
                    <a:pt x="590" y="2807"/>
                    <a:pt x="354" y="2822"/>
                    <a:pt x="122" y="2843"/>
                  </a:cubicBezTo>
                  <a:cubicBezTo>
                    <a:pt x="0" y="2843"/>
                    <a:pt x="10" y="3033"/>
                    <a:pt x="124" y="3033"/>
                  </a:cubicBezTo>
                  <a:cubicBezTo>
                    <a:pt x="128" y="3033"/>
                    <a:pt x="133" y="3033"/>
                    <a:pt x="138" y="3032"/>
                  </a:cubicBezTo>
                  <a:cubicBezTo>
                    <a:pt x="353" y="3014"/>
                    <a:pt x="571" y="3001"/>
                    <a:pt x="790" y="3001"/>
                  </a:cubicBezTo>
                  <a:cubicBezTo>
                    <a:pt x="1326" y="3001"/>
                    <a:pt x="1869" y="3079"/>
                    <a:pt x="2396" y="3348"/>
                  </a:cubicBezTo>
                  <a:cubicBezTo>
                    <a:pt x="2412" y="3364"/>
                    <a:pt x="2427" y="3364"/>
                    <a:pt x="2443" y="3364"/>
                  </a:cubicBezTo>
                  <a:cubicBezTo>
                    <a:pt x="2459" y="3364"/>
                    <a:pt x="2475" y="3348"/>
                    <a:pt x="2491" y="3348"/>
                  </a:cubicBezTo>
                  <a:cubicBezTo>
                    <a:pt x="2522" y="3317"/>
                    <a:pt x="2538" y="3285"/>
                    <a:pt x="2538" y="3238"/>
                  </a:cubicBezTo>
                  <a:cubicBezTo>
                    <a:pt x="2317" y="2211"/>
                    <a:pt x="2238" y="1153"/>
                    <a:pt x="2317" y="95"/>
                  </a:cubicBezTo>
                  <a:cubicBezTo>
                    <a:pt x="2317" y="48"/>
                    <a:pt x="2285" y="0"/>
                    <a:pt x="2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2" name="Google Shape;1978;p46">
              <a:extLst>
                <a:ext uri="{FF2B5EF4-FFF2-40B4-BE49-F238E27FC236}">
                  <a16:creationId xmlns:a16="http://schemas.microsoft.com/office/drawing/2014/main" id="{8C7346C9-7DD0-DE7A-E121-4CB676F101A0}"/>
                </a:ext>
              </a:extLst>
            </p:cNvPr>
            <p:cNvSpPr/>
            <p:nvPr/>
          </p:nvSpPr>
          <p:spPr>
            <a:xfrm>
              <a:off x="5222827" y="2365647"/>
              <a:ext cx="84083" cy="122066"/>
            </a:xfrm>
            <a:custGeom>
              <a:avLst/>
              <a:gdLst/>
              <a:ahLst/>
              <a:cxnLst/>
              <a:rect l="l" t="t" r="r" b="b"/>
              <a:pathLst>
                <a:path w="2165" h="3143" extrusionOk="0">
                  <a:moveTo>
                    <a:pt x="1769" y="0"/>
                  </a:moveTo>
                  <a:cubicBezTo>
                    <a:pt x="1722" y="0"/>
                    <a:pt x="1675" y="32"/>
                    <a:pt x="1675" y="95"/>
                  </a:cubicBezTo>
                  <a:cubicBezTo>
                    <a:pt x="1627" y="1042"/>
                    <a:pt x="1706" y="1974"/>
                    <a:pt x="1927" y="2906"/>
                  </a:cubicBezTo>
                  <a:cubicBezTo>
                    <a:pt x="1343" y="2701"/>
                    <a:pt x="727" y="2590"/>
                    <a:pt x="95" y="2574"/>
                  </a:cubicBezTo>
                  <a:cubicBezTo>
                    <a:pt x="48" y="2574"/>
                    <a:pt x="1" y="2622"/>
                    <a:pt x="1" y="2685"/>
                  </a:cubicBezTo>
                  <a:cubicBezTo>
                    <a:pt x="1" y="2732"/>
                    <a:pt x="48" y="2780"/>
                    <a:pt x="95" y="2780"/>
                  </a:cubicBezTo>
                  <a:cubicBezTo>
                    <a:pt x="759" y="2795"/>
                    <a:pt x="1406" y="2922"/>
                    <a:pt x="2022" y="3143"/>
                  </a:cubicBezTo>
                  <a:lnTo>
                    <a:pt x="2069" y="3143"/>
                  </a:lnTo>
                  <a:cubicBezTo>
                    <a:pt x="2085" y="3143"/>
                    <a:pt x="2101" y="3127"/>
                    <a:pt x="2117" y="3127"/>
                  </a:cubicBezTo>
                  <a:cubicBezTo>
                    <a:pt x="2148" y="3095"/>
                    <a:pt x="2164" y="3064"/>
                    <a:pt x="2148" y="3032"/>
                  </a:cubicBezTo>
                  <a:cubicBezTo>
                    <a:pt x="1911" y="2069"/>
                    <a:pt x="1817" y="1090"/>
                    <a:pt x="1864" y="111"/>
                  </a:cubicBezTo>
                  <a:cubicBezTo>
                    <a:pt x="1864" y="47"/>
                    <a:pt x="1833" y="0"/>
                    <a:pt x="1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3" name="Google Shape;1979;p46">
              <a:extLst>
                <a:ext uri="{FF2B5EF4-FFF2-40B4-BE49-F238E27FC236}">
                  <a16:creationId xmlns:a16="http://schemas.microsoft.com/office/drawing/2014/main" id="{373527E8-370D-D2D4-BF64-480B3673DE7A}"/>
                </a:ext>
              </a:extLst>
            </p:cNvPr>
            <p:cNvSpPr/>
            <p:nvPr/>
          </p:nvSpPr>
          <p:spPr>
            <a:xfrm>
              <a:off x="5238362" y="2414700"/>
              <a:ext cx="91851" cy="125756"/>
            </a:xfrm>
            <a:custGeom>
              <a:avLst/>
              <a:gdLst/>
              <a:ahLst/>
              <a:cxnLst/>
              <a:rect l="l" t="t" r="r" b="b"/>
              <a:pathLst>
                <a:path w="2365" h="3238" extrusionOk="0">
                  <a:moveTo>
                    <a:pt x="2206" y="1"/>
                  </a:moveTo>
                  <a:cubicBezTo>
                    <a:pt x="2143" y="1"/>
                    <a:pt x="2096" y="32"/>
                    <a:pt x="2096" y="95"/>
                  </a:cubicBezTo>
                  <a:cubicBezTo>
                    <a:pt x="2001" y="932"/>
                    <a:pt x="1969" y="1785"/>
                    <a:pt x="2033" y="2638"/>
                  </a:cubicBezTo>
                  <a:cubicBezTo>
                    <a:pt x="2048" y="2733"/>
                    <a:pt x="2048" y="2843"/>
                    <a:pt x="2080" y="2938"/>
                  </a:cubicBezTo>
                  <a:cubicBezTo>
                    <a:pt x="1464" y="2701"/>
                    <a:pt x="817" y="2527"/>
                    <a:pt x="153" y="2464"/>
                  </a:cubicBezTo>
                  <a:cubicBezTo>
                    <a:pt x="148" y="2464"/>
                    <a:pt x="142" y="2463"/>
                    <a:pt x="137" y="2463"/>
                  </a:cubicBezTo>
                  <a:cubicBezTo>
                    <a:pt x="10" y="2463"/>
                    <a:pt x="0" y="2638"/>
                    <a:pt x="122" y="2654"/>
                  </a:cubicBezTo>
                  <a:cubicBezTo>
                    <a:pt x="848" y="2733"/>
                    <a:pt x="1543" y="2922"/>
                    <a:pt x="2206" y="3222"/>
                  </a:cubicBezTo>
                  <a:cubicBezTo>
                    <a:pt x="2222" y="3222"/>
                    <a:pt x="2238" y="3238"/>
                    <a:pt x="2254" y="3238"/>
                  </a:cubicBezTo>
                  <a:cubicBezTo>
                    <a:pt x="2285" y="3238"/>
                    <a:pt x="2301" y="3222"/>
                    <a:pt x="2333" y="3191"/>
                  </a:cubicBezTo>
                  <a:cubicBezTo>
                    <a:pt x="2348" y="3159"/>
                    <a:pt x="2364" y="3112"/>
                    <a:pt x="2333" y="3080"/>
                  </a:cubicBezTo>
                  <a:cubicBezTo>
                    <a:pt x="2270" y="2938"/>
                    <a:pt x="2238" y="2780"/>
                    <a:pt x="2238" y="2622"/>
                  </a:cubicBezTo>
                  <a:cubicBezTo>
                    <a:pt x="2175" y="1785"/>
                    <a:pt x="2191" y="948"/>
                    <a:pt x="2285" y="111"/>
                  </a:cubicBezTo>
                  <a:cubicBezTo>
                    <a:pt x="2285" y="64"/>
                    <a:pt x="2254" y="16"/>
                    <a:pt x="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4" name="Google Shape;1980;p46">
              <a:extLst>
                <a:ext uri="{FF2B5EF4-FFF2-40B4-BE49-F238E27FC236}">
                  <a16:creationId xmlns:a16="http://schemas.microsoft.com/office/drawing/2014/main" id="{C93250BA-BA06-0E5F-A6B4-5C1D55D69379}"/>
                </a:ext>
              </a:extLst>
            </p:cNvPr>
            <p:cNvSpPr/>
            <p:nvPr/>
          </p:nvSpPr>
          <p:spPr>
            <a:xfrm>
              <a:off x="5239721" y="2486318"/>
              <a:ext cx="112551" cy="114260"/>
            </a:xfrm>
            <a:custGeom>
              <a:avLst/>
              <a:gdLst/>
              <a:ahLst/>
              <a:cxnLst/>
              <a:rect l="l" t="t" r="r" b="b"/>
              <a:pathLst>
                <a:path w="2898" h="2942" extrusionOk="0">
                  <a:moveTo>
                    <a:pt x="2779" y="0"/>
                  </a:moveTo>
                  <a:cubicBezTo>
                    <a:pt x="2740" y="0"/>
                    <a:pt x="2706" y="31"/>
                    <a:pt x="2692" y="83"/>
                  </a:cubicBezTo>
                  <a:cubicBezTo>
                    <a:pt x="2471" y="873"/>
                    <a:pt x="2424" y="1694"/>
                    <a:pt x="2535" y="2499"/>
                  </a:cubicBezTo>
                  <a:cubicBezTo>
                    <a:pt x="1840" y="1820"/>
                    <a:pt x="876" y="1631"/>
                    <a:pt x="150" y="1473"/>
                  </a:cubicBezTo>
                  <a:cubicBezTo>
                    <a:pt x="141" y="1471"/>
                    <a:pt x="132" y="1470"/>
                    <a:pt x="124" y="1470"/>
                  </a:cubicBezTo>
                  <a:cubicBezTo>
                    <a:pt x="20" y="1470"/>
                    <a:pt x="1" y="1649"/>
                    <a:pt x="118" y="1678"/>
                  </a:cubicBezTo>
                  <a:cubicBezTo>
                    <a:pt x="1129" y="1884"/>
                    <a:pt x="2029" y="2120"/>
                    <a:pt x="2629" y="2894"/>
                  </a:cubicBezTo>
                  <a:cubicBezTo>
                    <a:pt x="2645" y="2926"/>
                    <a:pt x="2677" y="2942"/>
                    <a:pt x="2708" y="2942"/>
                  </a:cubicBezTo>
                  <a:cubicBezTo>
                    <a:pt x="2724" y="2942"/>
                    <a:pt x="2740" y="2926"/>
                    <a:pt x="2756" y="2926"/>
                  </a:cubicBezTo>
                  <a:cubicBezTo>
                    <a:pt x="2787" y="2910"/>
                    <a:pt x="2819" y="2863"/>
                    <a:pt x="2803" y="2815"/>
                  </a:cubicBezTo>
                  <a:cubicBezTo>
                    <a:pt x="2598" y="1994"/>
                    <a:pt x="2629" y="1157"/>
                    <a:pt x="2882" y="131"/>
                  </a:cubicBezTo>
                  <a:cubicBezTo>
                    <a:pt x="2898" y="67"/>
                    <a:pt x="2866" y="20"/>
                    <a:pt x="2803" y="4"/>
                  </a:cubicBezTo>
                  <a:cubicBezTo>
                    <a:pt x="2795" y="2"/>
                    <a:pt x="2787" y="0"/>
                    <a:pt x="2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5" name="Google Shape;1981;p46">
              <a:extLst>
                <a:ext uri="{FF2B5EF4-FFF2-40B4-BE49-F238E27FC236}">
                  <a16:creationId xmlns:a16="http://schemas.microsoft.com/office/drawing/2014/main" id="{5C47626B-4561-A1AE-4205-3CE9622E7EEE}"/>
                </a:ext>
              </a:extLst>
            </p:cNvPr>
            <p:cNvSpPr/>
            <p:nvPr/>
          </p:nvSpPr>
          <p:spPr>
            <a:xfrm>
              <a:off x="5273821" y="2535682"/>
              <a:ext cx="124241" cy="157525"/>
            </a:xfrm>
            <a:custGeom>
              <a:avLst/>
              <a:gdLst/>
              <a:ahLst/>
              <a:cxnLst/>
              <a:rect l="l" t="t" r="r" b="b"/>
              <a:pathLst>
                <a:path w="3199" h="4056" extrusionOk="0">
                  <a:moveTo>
                    <a:pt x="3070" y="0"/>
                  </a:moveTo>
                  <a:cubicBezTo>
                    <a:pt x="3038" y="0"/>
                    <a:pt x="3004" y="18"/>
                    <a:pt x="2983" y="60"/>
                  </a:cubicBezTo>
                  <a:cubicBezTo>
                    <a:pt x="2446" y="1055"/>
                    <a:pt x="2178" y="2176"/>
                    <a:pt x="2225" y="3297"/>
                  </a:cubicBezTo>
                  <a:cubicBezTo>
                    <a:pt x="2146" y="3171"/>
                    <a:pt x="2067" y="3060"/>
                    <a:pt x="1957" y="2966"/>
                  </a:cubicBezTo>
                  <a:cubicBezTo>
                    <a:pt x="1641" y="2681"/>
                    <a:pt x="1278" y="2460"/>
                    <a:pt x="883" y="2318"/>
                  </a:cubicBezTo>
                  <a:cubicBezTo>
                    <a:pt x="646" y="2208"/>
                    <a:pt x="409" y="2097"/>
                    <a:pt x="188" y="1971"/>
                  </a:cubicBezTo>
                  <a:cubicBezTo>
                    <a:pt x="173" y="1960"/>
                    <a:pt x="157" y="1956"/>
                    <a:pt x="142" y="1956"/>
                  </a:cubicBezTo>
                  <a:cubicBezTo>
                    <a:pt x="63" y="1956"/>
                    <a:pt x="0" y="2076"/>
                    <a:pt x="93" y="2129"/>
                  </a:cubicBezTo>
                  <a:cubicBezTo>
                    <a:pt x="314" y="2271"/>
                    <a:pt x="551" y="2397"/>
                    <a:pt x="804" y="2492"/>
                  </a:cubicBezTo>
                  <a:cubicBezTo>
                    <a:pt x="1183" y="2618"/>
                    <a:pt x="1514" y="2823"/>
                    <a:pt x="1814" y="3092"/>
                  </a:cubicBezTo>
                  <a:cubicBezTo>
                    <a:pt x="2051" y="3345"/>
                    <a:pt x="2225" y="3645"/>
                    <a:pt x="2304" y="3992"/>
                  </a:cubicBezTo>
                  <a:cubicBezTo>
                    <a:pt x="2320" y="4024"/>
                    <a:pt x="2367" y="4055"/>
                    <a:pt x="2399" y="4055"/>
                  </a:cubicBezTo>
                  <a:lnTo>
                    <a:pt x="2430" y="4055"/>
                  </a:lnTo>
                  <a:cubicBezTo>
                    <a:pt x="2478" y="4039"/>
                    <a:pt x="2509" y="3992"/>
                    <a:pt x="2509" y="3945"/>
                  </a:cubicBezTo>
                  <a:cubicBezTo>
                    <a:pt x="2288" y="2634"/>
                    <a:pt x="2525" y="1307"/>
                    <a:pt x="3157" y="155"/>
                  </a:cubicBezTo>
                  <a:cubicBezTo>
                    <a:pt x="3199" y="70"/>
                    <a:pt x="3136" y="0"/>
                    <a:pt x="3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6" name="Google Shape;1982;p46">
              <a:extLst>
                <a:ext uri="{FF2B5EF4-FFF2-40B4-BE49-F238E27FC236}">
                  <a16:creationId xmlns:a16="http://schemas.microsoft.com/office/drawing/2014/main" id="{557393A3-B1A5-D909-7909-048C28EAA7DB}"/>
                </a:ext>
              </a:extLst>
            </p:cNvPr>
            <p:cNvSpPr/>
            <p:nvPr/>
          </p:nvSpPr>
          <p:spPr>
            <a:xfrm>
              <a:off x="5289667" y="2536536"/>
              <a:ext cx="90220" cy="92860"/>
            </a:xfrm>
            <a:custGeom>
              <a:avLst/>
              <a:gdLst/>
              <a:ahLst/>
              <a:cxnLst/>
              <a:rect l="l" t="t" r="r" b="b"/>
              <a:pathLst>
                <a:path w="2323" h="2391" extrusionOk="0">
                  <a:moveTo>
                    <a:pt x="2208" y="0"/>
                  </a:moveTo>
                  <a:cubicBezTo>
                    <a:pt x="2173" y="0"/>
                    <a:pt x="2141" y="18"/>
                    <a:pt x="2117" y="54"/>
                  </a:cubicBezTo>
                  <a:cubicBezTo>
                    <a:pt x="1786" y="685"/>
                    <a:pt x="1580" y="1380"/>
                    <a:pt x="1517" y="2091"/>
                  </a:cubicBezTo>
                  <a:cubicBezTo>
                    <a:pt x="1106" y="1759"/>
                    <a:pt x="617" y="1570"/>
                    <a:pt x="96" y="1538"/>
                  </a:cubicBezTo>
                  <a:cubicBezTo>
                    <a:pt x="48" y="1538"/>
                    <a:pt x="1" y="1585"/>
                    <a:pt x="1" y="1633"/>
                  </a:cubicBezTo>
                  <a:cubicBezTo>
                    <a:pt x="1" y="1696"/>
                    <a:pt x="33" y="1728"/>
                    <a:pt x="96" y="1743"/>
                  </a:cubicBezTo>
                  <a:cubicBezTo>
                    <a:pt x="633" y="1775"/>
                    <a:pt x="1138" y="1996"/>
                    <a:pt x="1549" y="2359"/>
                  </a:cubicBezTo>
                  <a:cubicBezTo>
                    <a:pt x="1564" y="2375"/>
                    <a:pt x="1580" y="2391"/>
                    <a:pt x="1612" y="2391"/>
                  </a:cubicBezTo>
                  <a:lnTo>
                    <a:pt x="1659" y="2391"/>
                  </a:lnTo>
                  <a:cubicBezTo>
                    <a:pt x="1691" y="2375"/>
                    <a:pt x="1722" y="2343"/>
                    <a:pt x="1722" y="2296"/>
                  </a:cubicBezTo>
                  <a:cubicBezTo>
                    <a:pt x="1738" y="1554"/>
                    <a:pt x="1943" y="812"/>
                    <a:pt x="2291" y="148"/>
                  </a:cubicBezTo>
                  <a:cubicBezTo>
                    <a:pt x="2322" y="101"/>
                    <a:pt x="2291" y="38"/>
                    <a:pt x="2243" y="6"/>
                  </a:cubicBezTo>
                  <a:cubicBezTo>
                    <a:pt x="2232" y="2"/>
                    <a:pt x="2220" y="0"/>
                    <a:pt x="2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7" name="Google Shape;1983;p46">
              <a:extLst>
                <a:ext uri="{FF2B5EF4-FFF2-40B4-BE49-F238E27FC236}">
                  <a16:creationId xmlns:a16="http://schemas.microsoft.com/office/drawing/2014/main" id="{6762EF45-F30F-76A9-02AE-A0BBFA2A835C}"/>
                </a:ext>
              </a:extLst>
            </p:cNvPr>
            <p:cNvSpPr/>
            <p:nvPr/>
          </p:nvSpPr>
          <p:spPr>
            <a:xfrm>
              <a:off x="5292308" y="2586832"/>
              <a:ext cx="114571" cy="140087"/>
            </a:xfrm>
            <a:custGeom>
              <a:avLst/>
              <a:gdLst/>
              <a:ahLst/>
              <a:cxnLst/>
              <a:rect l="l" t="t" r="r" b="b"/>
              <a:pathLst>
                <a:path w="2950" h="3607" extrusionOk="0">
                  <a:moveTo>
                    <a:pt x="2828" y="0"/>
                  </a:moveTo>
                  <a:cubicBezTo>
                    <a:pt x="2787" y="0"/>
                    <a:pt x="2756" y="21"/>
                    <a:pt x="2744" y="69"/>
                  </a:cubicBezTo>
                  <a:cubicBezTo>
                    <a:pt x="2397" y="1080"/>
                    <a:pt x="2175" y="2154"/>
                    <a:pt x="2065" y="3228"/>
                  </a:cubicBezTo>
                  <a:cubicBezTo>
                    <a:pt x="1591" y="2549"/>
                    <a:pt x="944" y="2012"/>
                    <a:pt x="186" y="1680"/>
                  </a:cubicBezTo>
                  <a:cubicBezTo>
                    <a:pt x="166" y="1668"/>
                    <a:pt x="147" y="1662"/>
                    <a:pt x="130" y="1662"/>
                  </a:cubicBezTo>
                  <a:cubicBezTo>
                    <a:pt x="39" y="1662"/>
                    <a:pt x="0" y="1814"/>
                    <a:pt x="107" y="1854"/>
                  </a:cubicBezTo>
                  <a:cubicBezTo>
                    <a:pt x="912" y="2217"/>
                    <a:pt x="1591" y="2817"/>
                    <a:pt x="2065" y="3575"/>
                  </a:cubicBezTo>
                  <a:cubicBezTo>
                    <a:pt x="2081" y="3591"/>
                    <a:pt x="2112" y="3607"/>
                    <a:pt x="2160" y="3607"/>
                  </a:cubicBezTo>
                  <a:lnTo>
                    <a:pt x="2175" y="3607"/>
                  </a:lnTo>
                  <a:cubicBezTo>
                    <a:pt x="2223" y="3591"/>
                    <a:pt x="2239" y="3559"/>
                    <a:pt x="2254" y="3512"/>
                  </a:cubicBezTo>
                  <a:cubicBezTo>
                    <a:pt x="2318" y="2359"/>
                    <a:pt x="2555" y="1222"/>
                    <a:pt x="2934" y="117"/>
                  </a:cubicBezTo>
                  <a:cubicBezTo>
                    <a:pt x="2949" y="69"/>
                    <a:pt x="2918" y="22"/>
                    <a:pt x="2870" y="6"/>
                  </a:cubicBezTo>
                  <a:cubicBezTo>
                    <a:pt x="2855" y="2"/>
                    <a:pt x="2841" y="0"/>
                    <a:pt x="2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8" name="Google Shape;1984;p46">
              <a:extLst>
                <a:ext uri="{FF2B5EF4-FFF2-40B4-BE49-F238E27FC236}">
                  <a16:creationId xmlns:a16="http://schemas.microsoft.com/office/drawing/2014/main" id="{DB2872C6-1C3C-F38F-9E18-99FDFC67A510}"/>
                </a:ext>
              </a:extLst>
            </p:cNvPr>
            <p:cNvSpPr/>
            <p:nvPr/>
          </p:nvSpPr>
          <p:spPr>
            <a:xfrm>
              <a:off x="5323495" y="2649983"/>
              <a:ext cx="105444" cy="141951"/>
            </a:xfrm>
            <a:custGeom>
              <a:avLst/>
              <a:gdLst/>
              <a:ahLst/>
              <a:cxnLst/>
              <a:rect l="l" t="t" r="r" b="b"/>
              <a:pathLst>
                <a:path w="2715" h="3655" extrusionOk="0">
                  <a:moveTo>
                    <a:pt x="2596" y="1"/>
                  </a:moveTo>
                  <a:cubicBezTo>
                    <a:pt x="2570" y="1"/>
                    <a:pt x="2543" y="12"/>
                    <a:pt x="2525" y="38"/>
                  </a:cubicBezTo>
                  <a:cubicBezTo>
                    <a:pt x="1909" y="986"/>
                    <a:pt x="1562" y="2091"/>
                    <a:pt x="1499" y="3213"/>
                  </a:cubicBezTo>
                  <a:cubicBezTo>
                    <a:pt x="1151" y="2723"/>
                    <a:pt x="709" y="2312"/>
                    <a:pt x="204" y="1997"/>
                  </a:cubicBezTo>
                  <a:cubicBezTo>
                    <a:pt x="186" y="1987"/>
                    <a:pt x="168" y="1982"/>
                    <a:pt x="152" y="1982"/>
                  </a:cubicBezTo>
                  <a:cubicBezTo>
                    <a:pt x="64" y="1982"/>
                    <a:pt x="0" y="2104"/>
                    <a:pt x="93" y="2170"/>
                  </a:cubicBezTo>
                  <a:cubicBezTo>
                    <a:pt x="678" y="2518"/>
                    <a:pt x="1167" y="3007"/>
                    <a:pt x="1499" y="3592"/>
                  </a:cubicBezTo>
                  <a:cubicBezTo>
                    <a:pt x="1515" y="3623"/>
                    <a:pt x="1546" y="3639"/>
                    <a:pt x="1594" y="3655"/>
                  </a:cubicBezTo>
                  <a:lnTo>
                    <a:pt x="1609" y="3639"/>
                  </a:lnTo>
                  <a:cubicBezTo>
                    <a:pt x="1657" y="3639"/>
                    <a:pt x="1688" y="3592"/>
                    <a:pt x="1688" y="3544"/>
                  </a:cubicBezTo>
                  <a:cubicBezTo>
                    <a:pt x="1688" y="2344"/>
                    <a:pt x="2036" y="1160"/>
                    <a:pt x="2683" y="149"/>
                  </a:cubicBezTo>
                  <a:cubicBezTo>
                    <a:pt x="2715" y="102"/>
                    <a:pt x="2699" y="38"/>
                    <a:pt x="2652" y="23"/>
                  </a:cubicBezTo>
                  <a:cubicBezTo>
                    <a:pt x="2637" y="8"/>
                    <a:pt x="2617" y="1"/>
                    <a:pt x="2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9" name="Google Shape;1985;p46">
              <a:extLst>
                <a:ext uri="{FF2B5EF4-FFF2-40B4-BE49-F238E27FC236}">
                  <a16:creationId xmlns:a16="http://schemas.microsoft.com/office/drawing/2014/main" id="{E7E9A7CA-41F2-C830-0C1F-C17B86DF4562}"/>
                </a:ext>
              </a:extLst>
            </p:cNvPr>
            <p:cNvSpPr/>
            <p:nvPr/>
          </p:nvSpPr>
          <p:spPr>
            <a:xfrm>
              <a:off x="5340584" y="2718843"/>
              <a:ext cx="88627" cy="121561"/>
            </a:xfrm>
            <a:custGeom>
              <a:avLst/>
              <a:gdLst/>
              <a:ahLst/>
              <a:cxnLst/>
              <a:rect l="l" t="t" r="r" b="b"/>
              <a:pathLst>
                <a:path w="2282" h="3130" extrusionOk="0">
                  <a:moveTo>
                    <a:pt x="2146" y="1"/>
                  </a:moveTo>
                  <a:cubicBezTo>
                    <a:pt x="2113" y="1"/>
                    <a:pt x="2079" y="15"/>
                    <a:pt x="2054" y="50"/>
                  </a:cubicBezTo>
                  <a:cubicBezTo>
                    <a:pt x="1580" y="871"/>
                    <a:pt x="1296" y="1803"/>
                    <a:pt x="1248" y="2750"/>
                  </a:cubicBezTo>
                  <a:cubicBezTo>
                    <a:pt x="932" y="2387"/>
                    <a:pt x="601" y="2040"/>
                    <a:pt x="222" y="1724"/>
                  </a:cubicBezTo>
                  <a:lnTo>
                    <a:pt x="190" y="1692"/>
                  </a:lnTo>
                  <a:cubicBezTo>
                    <a:pt x="167" y="1677"/>
                    <a:pt x="139" y="1669"/>
                    <a:pt x="113" y="1669"/>
                  </a:cubicBezTo>
                  <a:cubicBezTo>
                    <a:pt x="88" y="1669"/>
                    <a:pt x="64" y="1677"/>
                    <a:pt x="48" y="1692"/>
                  </a:cubicBezTo>
                  <a:cubicBezTo>
                    <a:pt x="1" y="1740"/>
                    <a:pt x="1" y="1803"/>
                    <a:pt x="48" y="1834"/>
                  </a:cubicBezTo>
                  <a:lnTo>
                    <a:pt x="80" y="1866"/>
                  </a:lnTo>
                  <a:cubicBezTo>
                    <a:pt x="522" y="2229"/>
                    <a:pt x="917" y="2640"/>
                    <a:pt x="1248" y="3082"/>
                  </a:cubicBezTo>
                  <a:cubicBezTo>
                    <a:pt x="1264" y="3114"/>
                    <a:pt x="1296" y="3129"/>
                    <a:pt x="1327" y="3129"/>
                  </a:cubicBezTo>
                  <a:lnTo>
                    <a:pt x="1375" y="3129"/>
                  </a:lnTo>
                  <a:cubicBezTo>
                    <a:pt x="1406" y="3114"/>
                    <a:pt x="1438" y="3082"/>
                    <a:pt x="1438" y="3035"/>
                  </a:cubicBezTo>
                  <a:cubicBezTo>
                    <a:pt x="1454" y="2024"/>
                    <a:pt x="1722" y="1029"/>
                    <a:pt x="2227" y="145"/>
                  </a:cubicBezTo>
                  <a:cubicBezTo>
                    <a:pt x="2282" y="69"/>
                    <a:pt x="2217" y="1"/>
                    <a:pt x="2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0" name="Google Shape;1986;p46">
              <a:extLst>
                <a:ext uri="{FF2B5EF4-FFF2-40B4-BE49-F238E27FC236}">
                  <a16:creationId xmlns:a16="http://schemas.microsoft.com/office/drawing/2014/main" id="{92BCDA2E-A044-95B5-39FD-34BE2B1BE660}"/>
                </a:ext>
              </a:extLst>
            </p:cNvPr>
            <p:cNvSpPr/>
            <p:nvPr/>
          </p:nvSpPr>
          <p:spPr>
            <a:xfrm>
              <a:off x="5325865" y="2252706"/>
              <a:ext cx="133756" cy="917031"/>
            </a:xfrm>
            <a:custGeom>
              <a:avLst/>
              <a:gdLst/>
              <a:ahLst/>
              <a:cxnLst/>
              <a:rect l="l" t="t" r="r" b="b"/>
              <a:pathLst>
                <a:path w="3444" h="23612" extrusionOk="0">
                  <a:moveTo>
                    <a:pt x="122" y="1"/>
                  </a:moveTo>
                  <a:cubicBezTo>
                    <a:pt x="102" y="1"/>
                    <a:pt x="82" y="6"/>
                    <a:pt x="64" y="18"/>
                  </a:cubicBezTo>
                  <a:cubicBezTo>
                    <a:pt x="17" y="50"/>
                    <a:pt x="1" y="97"/>
                    <a:pt x="32" y="144"/>
                  </a:cubicBezTo>
                  <a:cubicBezTo>
                    <a:pt x="1801" y="2750"/>
                    <a:pt x="2891" y="6256"/>
                    <a:pt x="3112" y="10015"/>
                  </a:cubicBezTo>
                  <a:cubicBezTo>
                    <a:pt x="3254" y="12305"/>
                    <a:pt x="3080" y="14658"/>
                    <a:pt x="2922" y="16948"/>
                  </a:cubicBezTo>
                  <a:cubicBezTo>
                    <a:pt x="2749" y="19143"/>
                    <a:pt x="2591" y="21401"/>
                    <a:pt x="1912" y="23486"/>
                  </a:cubicBezTo>
                  <a:cubicBezTo>
                    <a:pt x="1896" y="23533"/>
                    <a:pt x="1927" y="23580"/>
                    <a:pt x="1975" y="23612"/>
                  </a:cubicBezTo>
                  <a:lnTo>
                    <a:pt x="2006" y="23612"/>
                  </a:lnTo>
                  <a:cubicBezTo>
                    <a:pt x="2054" y="23612"/>
                    <a:pt x="2085" y="23580"/>
                    <a:pt x="2101" y="23549"/>
                  </a:cubicBezTo>
                  <a:cubicBezTo>
                    <a:pt x="2780" y="21433"/>
                    <a:pt x="2954" y="19159"/>
                    <a:pt x="3112" y="16963"/>
                  </a:cubicBezTo>
                  <a:cubicBezTo>
                    <a:pt x="3270" y="14673"/>
                    <a:pt x="3443" y="12305"/>
                    <a:pt x="3317" y="10015"/>
                  </a:cubicBezTo>
                  <a:cubicBezTo>
                    <a:pt x="3080" y="6209"/>
                    <a:pt x="1975" y="2671"/>
                    <a:pt x="206" y="34"/>
                  </a:cubicBezTo>
                  <a:cubicBezTo>
                    <a:pt x="186" y="14"/>
                    <a:pt x="15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1" name="Google Shape;1987;p46">
              <a:extLst>
                <a:ext uri="{FF2B5EF4-FFF2-40B4-BE49-F238E27FC236}">
                  <a16:creationId xmlns:a16="http://schemas.microsoft.com/office/drawing/2014/main" id="{238B0BD1-6CE0-2C47-D0BF-6908D41056A6}"/>
                </a:ext>
              </a:extLst>
            </p:cNvPr>
            <p:cNvSpPr/>
            <p:nvPr/>
          </p:nvSpPr>
          <p:spPr>
            <a:xfrm>
              <a:off x="5273744" y="2225791"/>
              <a:ext cx="100628" cy="99385"/>
            </a:xfrm>
            <a:custGeom>
              <a:avLst/>
              <a:gdLst/>
              <a:ahLst/>
              <a:cxnLst/>
              <a:rect l="l" t="t" r="r" b="b"/>
              <a:pathLst>
                <a:path w="2591" h="2559" extrusionOk="0">
                  <a:moveTo>
                    <a:pt x="2385" y="0"/>
                  </a:moveTo>
                  <a:cubicBezTo>
                    <a:pt x="2338" y="0"/>
                    <a:pt x="2290" y="48"/>
                    <a:pt x="2290" y="95"/>
                  </a:cubicBezTo>
                  <a:cubicBezTo>
                    <a:pt x="2306" y="490"/>
                    <a:pt x="2322" y="885"/>
                    <a:pt x="2338" y="1280"/>
                  </a:cubicBezTo>
                  <a:cubicBezTo>
                    <a:pt x="2353" y="1611"/>
                    <a:pt x="2369" y="1943"/>
                    <a:pt x="2385" y="2259"/>
                  </a:cubicBezTo>
                  <a:cubicBezTo>
                    <a:pt x="1690" y="1753"/>
                    <a:pt x="948" y="1327"/>
                    <a:pt x="158" y="995"/>
                  </a:cubicBezTo>
                  <a:cubicBezTo>
                    <a:pt x="145" y="987"/>
                    <a:pt x="131" y="983"/>
                    <a:pt x="116" y="983"/>
                  </a:cubicBezTo>
                  <a:cubicBezTo>
                    <a:pt x="79" y="983"/>
                    <a:pt x="43" y="1009"/>
                    <a:pt x="32" y="1043"/>
                  </a:cubicBezTo>
                  <a:cubicBezTo>
                    <a:pt x="0" y="1090"/>
                    <a:pt x="32" y="1153"/>
                    <a:pt x="79" y="1169"/>
                  </a:cubicBezTo>
                  <a:cubicBezTo>
                    <a:pt x="916" y="1532"/>
                    <a:pt x="1706" y="1990"/>
                    <a:pt x="2432" y="2543"/>
                  </a:cubicBezTo>
                  <a:cubicBezTo>
                    <a:pt x="2448" y="2543"/>
                    <a:pt x="2464" y="2559"/>
                    <a:pt x="2480" y="2559"/>
                  </a:cubicBezTo>
                  <a:cubicBezTo>
                    <a:pt x="2496" y="2559"/>
                    <a:pt x="2511" y="2559"/>
                    <a:pt x="2527" y="2543"/>
                  </a:cubicBezTo>
                  <a:cubicBezTo>
                    <a:pt x="2559" y="2527"/>
                    <a:pt x="2590" y="2496"/>
                    <a:pt x="2590" y="2464"/>
                  </a:cubicBezTo>
                  <a:cubicBezTo>
                    <a:pt x="2575" y="2069"/>
                    <a:pt x="2559" y="1674"/>
                    <a:pt x="2543" y="1280"/>
                  </a:cubicBezTo>
                  <a:cubicBezTo>
                    <a:pt x="2527" y="885"/>
                    <a:pt x="2496" y="490"/>
                    <a:pt x="2496" y="95"/>
                  </a:cubicBezTo>
                  <a:cubicBezTo>
                    <a:pt x="2496" y="32"/>
                    <a:pt x="2448" y="0"/>
                    <a:pt x="2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2" name="Google Shape;1988;p46">
              <a:extLst>
                <a:ext uri="{FF2B5EF4-FFF2-40B4-BE49-F238E27FC236}">
                  <a16:creationId xmlns:a16="http://schemas.microsoft.com/office/drawing/2014/main" id="{A4FDABDB-C12D-A01C-A5AD-E8DCF50EE4D9}"/>
                </a:ext>
              </a:extLst>
            </p:cNvPr>
            <p:cNvSpPr/>
            <p:nvPr/>
          </p:nvSpPr>
          <p:spPr>
            <a:xfrm>
              <a:off x="5302562" y="2268086"/>
              <a:ext cx="103774" cy="110454"/>
            </a:xfrm>
            <a:custGeom>
              <a:avLst/>
              <a:gdLst/>
              <a:ahLst/>
              <a:cxnLst/>
              <a:rect l="l" t="t" r="r" b="b"/>
              <a:pathLst>
                <a:path w="2672" h="2844" extrusionOk="0">
                  <a:moveTo>
                    <a:pt x="2555" y="1"/>
                  </a:moveTo>
                  <a:cubicBezTo>
                    <a:pt x="2512" y="1"/>
                    <a:pt x="2471" y="26"/>
                    <a:pt x="2464" y="80"/>
                  </a:cubicBezTo>
                  <a:cubicBezTo>
                    <a:pt x="2306" y="901"/>
                    <a:pt x="2243" y="1738"/>
                    <a:pt x="2259" y="2575"/>
                  </a:cubicBezTo>
                  <a:cubicBezTo>
                    <a:pt x="1596" y="2212"/>
                    <a:pt x="869" y="1928"/>
                    <a:pt x="127" y="1754"/>
                  </a:cubicBezTo>
                  <a:cubicBezTo>
                    <a:pt x="119" y="1751"/>
                    <a:pt x="110" y="1750"/>
                    <a:pt x="101" y="1750"/>
                  </a:cubicBezTo>
                  <a:cubicBezTo>
                    <a:pt x="59" y="1750"/>
                    <a:pt x="14" y="1778"/>
                    <a:pt x="1" y="1817"/>
                  </a:cubicBezTo>
                  <a:cubicBezTo>
                    <a:pt x="1" y="1880"/>
                    <a:pt x="32" y="1928"/>
                    <a:pt x="80" y="1944"/>
                  </a:cubicBezTo>
                  <a:cubicBezTo>
                    <a:pt x="869" y="2133"/>
                    <a:pt x="1611" y="2433"/>
                    <a:pt x="2322" y="2828"/>
                  </a:cubicBezTo>
                  <a:cubicBezTo>
                    <a:pt x="2322" y="2844"/>
                    <a:pt x="2354" y="2844"/>
                    <a:pt x="2369" y="2844"/>
                  </a:cubicBezTo>
                  <a:cubicBezTo>
                    <a:pt x="2385" y="2844"/>
                    <a:pt x="2401" y="2844"/>
                    <a:pt x="2417" y="2828"/>
                  </a:cubicBezTo>
                  <a:cubicBezTo>
                    <a:pt x="2433" y="2812"/>
                    <a:pt x="2464" y="2781"/>
                    <a:pt x="2464" y="2749"/>
                  </a:cubicBezTo>
                  <a:cubicBezTo>
                    <a:pt x="2433" y="1865"/>
                    <a:pt x="2496" y="980"/>
                    <a:pt x="2654" y="127"/>
                  </a:cubicBezTo>
                  <a:cubicBezTo>
                    <a:pt x="2672" y="46"/>
                    <a:pt x="2612"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3" name="Google Shape;1989;p46">
              <a:extLst>
                <a:ext uri="{FF2B5EF4-FFF2-40B4-BE49-F238E27FC236}">
                  <a16:creationId xmlns:a16="http://schemas.microsoft.com/office/drawing/2014/main" id="{F585DEE3-B94D-049C-F09C-9CB38504803B}"/>
                </a:ext>
              </a:extLst>
            </p:cNvPr>
            <p:cNvSpPr/>
            <p:nvPr/>
          </p:nvSpPr>
          <p:spPr>
            <a:xfrm>
              <a:off x="5322796" y="2304128"/>
              <a:ext cx="108007" cy="129640"/>
            </a:xfrm>
            <a:custGeom>
              <a:avLst/>
              <a:gdLst/>
              <a:ahLst/>
              <a:cxnLst/>
              <a:rect l="l" t="t" r="r" b="b"/>
              <a:pathLst>
                <a:path w="2781" h="3338" extrusionOk="0">
                  <a:moveTo>
                    <a:pt x="2660" y="1"/>
                  </a:moveTo>
                  <a:cubicBezTo>
                    <a:pt x="2622" y="1"/>
                    <a:pt x="2588" y="29"/>
                    <a:pt x="2575" y="68"/>
                  </a:cubicBezTo>
                  <a:cubicBezTo>
                    <a:pt x="2322" y="1031"/>
                    <a:pt x="2196" y="2026"/>
                    <a:pt x="2196" y="3037"/>
                  </a:cubicBezTo>
                  <a:cubicBezTo>
                    <a:pt x="1580" y="2595"/>
                    <a:pt x="869" y="2311"/>
                    <a:pt x="127" y="2200"/>
                  </a:cubicBezTo>
                  <a:cubicBezTo>
                    <a:pt x="64" y="2200"/>
                    <a:pt x="17" y="2232"/>
                    <a:pt x="17" y="2279"/>
                  </a:cubicBezTo>
                  <a:cubicBezTo>
                    <a:pt x="1" y="2342"/>
                    <a:pt x="32" y="2390"/>
                    <a:pt x="96" y="2405"/>
                  </a:cubicBezTo>
                  <a:cubicBezTo>
                    <a:pt x="806" y="2532"/>
                    <a:pt x="1580" y="2753"/>
                    <a:pt x="2228" y="3321"/>
                  </a:cubicBezTo>
                  <a:cubicBezTo>
                    <a:pt x="2243" y="3337"/>
                    <a:pt x="2275" y="3337"/>
                    <a:pt x="2291" y="3337"/>
                  </a:cubicBezTo>
                  <a:lnTo>
                    <a:pt x="2338" y="3337"/>
                  </a:lnTo>
                  <a:cubicBezTo>
                    <a:pt x="2370" y="3321"/>
                    <a:pt x="2401" y="3290"/>
                    <a:pt x="2401" y="3242"/>
                  </a:cubicBezTo>
                  <a:cubicBezTo>
                    <a:pt x="2370" y="2184"/>
                    <a:pt x="2496" y="1142"/>
                    <a:pt x="2764" y="131"/>
                  </a:cubicBezTo>
                  <a:cubicBezTo>
                    <a:pt x="2780" y="68"/>
                    <a:pt x="2749" y="21"/>
                    <a:pt x="2685" y="5"/>
                  </a:cubicBezTo>
                  <a:cubicBezTo>
                    <a:pt x="2677" y="2"/>
                    <a:pt x="2669" y="1"/>
                    <a:pt x="2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4" name="Google Shape;1990;p46">
              <a:extLst>
                <a:ext uri="{FF2B5EF4-FFF2-40B4-BE49-F238E27FC236}">
                  <a16:creationId xmlns:a16="http://schemas.microsoft.com/office/drawing/2014/main" id="{F84802ED-4CCE-9CCE-0777-68282269A31C}"/>
                </a:ext>
              </a:extLst>
            </p:cNvPr>
            <p:cNvSpPr/>
            <p:nvPr/>
          </p:nvSpPr>
          <p:spPr>
            <a:xfrm>
              <a:off x="5350410" y="2358734"/>
              <a:ext cx="90181" cy="122843"/>
            </a:xfrm>
            <a:custGeom>
              <a:avLst/>
              <a:gdLst/>
              <a:ahLst/>
              <a:cxnLst/>
              <a:rect l="l" t="t" r="r" b="b"/>
              <a:pathLst>
                <a:path w="2322" h="3163" extrusionOk="0">
                  <a:moveTo>
                    <a:pt x="2201" y="0"/>
                  </a:moveTo>
                  <a:cubicBezTo>
                    <a:pt x="2159" y="0"/>
                    <a:pt x="2117" y="29"/>
                    <a:pt x="2117" y="68"/>
                  </a:cubicBezTo>
                  <a:cubicBezTo>
                    <a:pt x="1896" y="984"/>
                    <a:pt x="1801" y="1931"/>
                    <a:pt x="1848" y="2863"/>
                  </a:cubicBezTo>
                  <a:cubicBezTo>
                    <a:pt x="1311" y="2515"/>
                    <a:pt x="743" y="2247"/>
                    <a:pt x="127" y="2073"/>
                  </a:cubicBezTo>
                  <a:cubicBezTo>
                    <a:pt x="118" y="2070"/>
                    <a:pt x="110" y="2069"/>
                    <a:pt x="102" y="2069"/>
                  </a:cubicBezTo>
                  <a:cubicBezTo>
                    <a:pt x="64" y="2069"/>
                    <a:pt x="29" y="2097"/>
                    <a:pt x="16" y="2136"/>
                  </a:cubicBezTo>
                  <a:cubicBezTo>
                    <a:pt x="0" y="2200"/>
                    <a:pt x="16" y="2247"/>
                    <a:pt x="79" y="2263"/>
                  </a:cubicBezTo>
                  <a:cubicBezTo>
                    <a:pt x="727" y="2452"/>
                    <a:pt x="1343" y="2752"/>
                    <a:pt x="1896" y="3131"/>
                  </a:cubicBezTo>
                  <a:cubicBezTo>
                    <a:pt x="1911" y="3147"/>
                    <a:pt x="1927" y="3163"/>
                    <a:pt x="1943" y="3163"/>
                  </a:cubicBezTo>
                  <a:cubicBezTo>
                    <a:pt x="1959" y="3147"/>
                    <a:pt x="1974" y="3147"/>
                    <a:pt x="1990" y="3147"/>
                  </a:cubicBezTo>
                  <a:cubicBezTo>
                    <a:pt x="2022" y="3131"/>
                    <a:pt x="2053" y="3084"/>
                    <a:pt x="2053" y="3052"/>
                  </a:cubicBezTo>
                  <a:cubicBezTo>
                    <a:pt x="1990" y="2073"/>
                    <a:pt x="2069" y="1078"/>
                    <a:pt x="2306" y="131"/>
                  </a:cubicBezTo>
                  <a:cubicBezTo>
                    <a:pt x="2322" y="68"/>
                    <a:pt x="2275" y="20"/>
                    <a:pt x="2227" y="4"/>
                  </a:cubicBezTo>
                  <a:cubicBezTo>
                    <a:pt x="2219" y="2"/>
                    <a:pt x="2210" y="0"/>
                    <a:pt x="2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5" name="Google Shape;1991;p46">
              <a:extLst>
                <a:ext uri="{FF2B5EF4-FFF2-40B4-BE49-F238E27FC236}">
                  <a16:creationId xmlns:a16="http://schemas.microsoft.com/office/drawing/2014/main" id="{80E7A01D-1185-6B75-5083-C454B3599B77}"/>
                </a:ext>
              </a:extLst>
            </p:cNvPr>
            <p:cNvSpPr/>
            <p:nvPr/>
          </p:nvSpPr>
          <p:spPr>
            <a:xfrm>
              <a:off x="5358372" y="2415244"/>
              <a:ext cx="104434" cy="123387"/>
            </a:xfrm>
            <a:custGeom>
              <a:avLst/>
              <a:gdLst/>
              <a:ahLst/>
              <a:cxnLst/>
              <a:rect l="l" t="t" r="r" b="b"/>
              <a:pathLst>
                <a:path w="2689" h="3177" extrusionOk="0">
                  <a:moveTo>
                    <a:pt x="2567" y="0"/>
                  </a:moveTo>
                  <a:cubicBezTo>
                    <a:pt x="2525" y="0"/>
                    <a:pt x="2483" y="24"/>
                    <a:pt x="2464" y="81"/>
                  </a:cubicBezTo>
                  <a:cubicBezTo>
                    <a:pt x="2212" y="887"/>
                    <a:pt x="2038" y="1708"/>
                    <a:pt x="1943" y="2545"/>
                  </a:cubicBezTo>
                  <a:cubicBezTo>
                    <a:pt x="1943" y="2640"/>
                    <a:pt x="1927" y="2734"/>
                    <a:pt x="1927" y="2829"/>
                  </a:cubicBezTo>
                  <a:cubicBezTo>
                    <a:pt x="1375" y="2434"/>
                    <a:pt x="790" y="2118"/>
                    <a:pt x="159" y="1866"/>
                  </a:cubicBezTo>
                  <a:cubicBezTo>
                    <a:pt x="145" y="1857"/>
                    <a:pt x="131" y="1853"/>
                    <a:pt x="117" y="1853"/>
                  </a:cubicBezTo>
                  <a:cubicBezTo>
                    <a:pt x="80" y="1853"/>
                    <a:pt x="44" y="1879"/>
                    <a:pt x="32" y="1913"/>
                  </a:cubicBezTo>
                  <a:cubicBezTo>
                    <a:pt x="1" y="1961"/>
                    <a:pt x="32" y="2024"/>
                    <a:pt x="80" y="2040"/>
                  </a:cubicBezTo>
                  <a:cubicBezTo>
                    <a:pt x="775" y="2308"/>
                    <a:pt x="1422" y="2687"/>
                    <a:pt x="2022" y="3161"/>
                  </a:cubicBezTo>
                  <a:cubicBezTo>
                    <a:pt x="2038" y="3161"/>
                    <a:pt x="2054" y="3177"/>
                    <a:pt x="2085" y="3177"/>
                  </a:cubicBezTo>
                  <a:cubicBezTo>
                    <a:pt x="2101" y="3177"/>
                    <a:pt x="2117" y="3177"/>
                    <a:pt x="2133" y="3161"/>
                  </a:cubicBezTo>
                  <a:cubicBezTo>
                    <a:pt x="2180" y="3129"/>
                    <a:pt x="2196" y="3082"/>
                    <a:pt x="2164" y="3050"/>
                  </a:cubicBezTo>
                  <a:cubicBezTo>
                    <a:pt x="2133" y="2892"/>
                    <a:pt x="2117" y="2719"/>
                    <a:pt x="2149" y="2561"/>
                  </a:cubicBezTo>
                  <a:cubicBezTo>
                    <a:pt x="2243" y="1739"/>
                    <a:pt x="2417" y="934"/>
                    <a:pt x="2670" y="129"/>
                  </a:cubicBezTo>
                  <a:cubicBezTo>
                    <a:pt x="2689" y="53"/>
                    <a:pt x="2628" y="0"/>
                    <a:pt x="2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6" name="Google Shape;1992;p46">
              <a:extLst>
                <a:ext uri="{FF2B5EF4-FFF2-40B4-BE49-F238E27FC236}">
                  <a16:creationId xmlns:a16="http://schemas.microsoft.com/office/drawing/2014/main" id="{4E202230-40F4-6122-E651-4E5913178860}"/>
                </a:ext>
              </a:extLst>
            </p:cNvPr>
            <p:cNvSpPr/>
            <p:nvPr/>
          </p:nvSpPr>
          <p:spPr>
            <a:xfrm>
              <a:off x="5354100" y="2492105"/>
              <a:ext cx="119619" cy="110299"/>
            </a:xfrm>
            <a:custGeom>
              <a:avLst/>
              <a:gdLst/>
              <a:ahLst/>
              <a:cxnLst/>
              <a:rect l="l" t="t" r="r" b="b"/>
              <a:pathLst>
                <a:path w="3080" h="2840" extrusionOk="0">
                  <a:moveTo>
                    <a:pt x="2959" y="0"/>
                  </a:moveTo>
                  <a:cubicBezTo>
                    <a:pt x="2922" y="0"/>
                    <a:pt x="2886" y="26"/>
                    <a:pt x="2874" y="61"/>
                  </a:cubicBezTo>
                  <a:cubicBezTo>
                    <a:pt x="2511" y="771"/>
                    <a:pt x="2306" y="1561"/>
                    <a:pt x="2274" y="2366"/>
                  </a:cubicBezTo>
                  <a:cubicBezTo>
                    <a:pt x="1737" y="1529"/>
                    <a:pt x="837" y="1071"/>
                    <a:pt x="158" y="740"/>
                  </a:cubicBezTo>
                  <a:cubicBezTo>
                    <a:pt x="141" y="728"/>
                    <a:pt x="123" y="723"/>
                    <a:pt x="104" y="723"/>
                  </a:cubicBezTo>
                  <a:cubicBezTo>
                    <a:pt x="70" y="723"/>
                    <a:pt x="36" y="741"/>
                    <a:pt x="16" y="771"/>
                  </a:cubicBezTo>
                  <a:cubicBezTo>
                    <a:pt x="0" y="819"/>
                    <a:pt x="16" y="882"/>
                    <a:pt x="63" y="913"/>
                  </a:cubicBezTo>
                  <a:cubicBezTo>
                    <a:pt x="1027" y="1387"/>
                    <a:pt x="1848" y="1861"/>
                    <a:pt x="2290" y="2793"/>
                  </a:cubicBezTo>
                  <a:cubicBezTo>
                    <a:pt x="2306" y="2824"/>
                    <a:pt x="2353" y="2840"/>
                    <a:pt x="2385" y="2840"/>
                  </a:cubicBezTo>
                  <a:lnTo>
                    <a:pt x="2416" y="2840"/>
                  </a:lnTo>
                  <a:cubicBezTo>
                    <a:pt x="2464" y="2824"/>
                    <a:pt x="2495" y="2777"/>
                    <a:pt x="2480" y="2745"/>
                  </a:cubicBezTo>
                  <a:cubicBezTo>
                    <a:pt x="2448" y="1845"/>
                    <a:pt x="2638" y="945"/>
                    <a:pt x="3048" y="139"/>
                  </a:cubicBezTo>
                  <a:cubicBezTo>
                    <a:pt x="3080" y="92"/>
                    <a:pt x="3048" y="29"/>
                    <a:pt x="3001" y="13"/>
                  </a:cubicBezTo>
                  <a:cubicBezTo>
                    <a:pt x="2988" y="4"/>
                    <a:pt x="2973"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7" name="Google Shape;1993;p46">
              <a:extLst>
                <a:ext uri="{FF2B5EF4-FFF2-40B4-BE49-F238E27FC236}">
                  <a16:creationId xmlns:a16="http://schemas.microsoft.com/office/drawing/2014/main" id="{6534041D-D1CF-D2FC-8ACE-EC6CE3798395}"/>
                </a:ext>
              </a:extLst>
            </p:cNvPr>
            <p:cNvSpPr/>
            <p:nvPr/>
          </p:nvSpPr>
          <p:spPr>
            <a:xfrm>
              <a:off x="5375539" y="2551644"/>
              <a:ext cx="133989" cy="147699"/>
            </a:xfrm>
            <a:custGeom>
              <a:avLst/>
              <a:gdLst/>
              <a:ahLst/>
              <a:cxnLst/>
              <a:rect l="l" t="t" r="r" b="b"/>
              <a:pathLst>
                <a:path w="3450" h="3803" extrusionOk="0">
                  <a:moveTo>
                    <a:pt x="3314" y="1"/>
                  </a:moveTo>
                  <a:cubicBezTo>
                    <a:pt x="3287" y="1"/>
                    <a:pt x="3260" y="13"/>
                    <a:pt x="3238" y="44"/>
                  </a:cubicBezTo>
                  <a:cubicBezTo>
                    <a:pt x="2512" y="881"/>
                    <a:pt x="2054" y="1907"/>
                    <a:pt x="1912" y="2997"/>
                  </a:cubicBezTo>
                  <a:cubicBezTo>
                    <a:pt x="1849" y="2855"/>
                    <a:pt x="1785" y="2713"/>
                    <a:pt x="1707" y="2586"/>
                  </a:cubicBezTo>
                  <a:cubicBezTo>
                    <a:pt x="1454" y="2239"/>
                    <a:pt x="1138" y="1923"/>
                    <a:pt x="775" y="1670"/>
                  </a:cubicBezTo>
                  <a:cubicBezTo>
                    <a:pt x="569" y="1512"/>
                    <a:pt x="364" y="1339"/>
                    <a:pt x="175" y="1165"/>
                  </a:cubicBezTo>
                  <a:cubicBezTo>
                    <a:pt x="151" y="1141"/>
                    <a:pt x="123" y="1129"/>
                    <a:pt x="98" y="1129"/>
                  </a:cubicBezTo>
                  <a:cubicBezTo>
                    <a:pt x="72" y="1129"/>
                    <a:pt x="48" y="1141"/>
                    <a:pt x="32" y="1165"/>
                  </a:cubicBezTo>
                  <a:cubicBezTo>
                    <a:pt x="1" y="1196"/>
                    <a:pt x="1" y="1260"/>
                    <a:pt x="32" y="1291"/>
                  </a:cubicBezTo>
                  <a:cubicBezTo>
                    <a:pt x="222" y="1497"/>
                    <a:pt x="443" y="1670"/>
                    <a:pt x="664" y="1844"/>
                  </a:cubicBezTo>
                  <a:cubicBezTo>
                    <a:pt x="1012" y="2065"/>
                    <a:pt x="1296" y="2365"/>
                    <a:pt x="1549" y="2697"/>
                  </a:cubicBezTo>
                  <a:cubicBezTo>
                    <a:pt x="1722" y="2997"/>
                    <a:pt x="1833" y="3344"/>
                    <a:pt x="1864" y="3707"/>
                  </a:cubicBezTo>
                  <a:cubicBezTo>
                    <a:pt x="1864" y="3755"/>
                    <a:pt x="1912" y="3802"/>
                    <a:pt x="1959" y="3802"/>
                  </a:cubicBezTo>
                  <a:lnTo>
                    <a:pt x="1959" y="3786"/>
                  </a:lnTo>
                  <a:cubicBezTo>
                    <a:pt x="2007" y="3786"/>
                    <a:pt x="2054" y="3739"/>
                    <a:pt x="2054" y="3692"/>
                  </a:cubicBezTo>
                  <a:cubicBezTo>
                    <a:pt x="2070" y="2397"/>
                    <a:pt x="2544" y="1149"/>
                    <a:pt x="3381" y="170"/>
                  </a:cubicBezTo>
                  <a:cubicBezTo>
                    <a:pt x="3449" y="90"/>
                    <a:pt x="3385" y="1"/>
                    <a:pt x="3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8" name="Google Shape;1994;p46">
              <a:extLst>
                <a:ext uri="{FF2B5EF4-FFF2-40B4-BE49-F238E27FC236}">
                  <a16:creationId xmlns:a16="http://schemas.microsoft.com/office/drawing/2014/main" id="{BAFC55DA-CD83-9D3F-5E47-40806ED404F6}"/>
                </a:ext>
              </a:extLst>
            </p:cNvPr>
            <p:cNvSpPr/>
            <p:nvPr/>
          </p:nvSpPr>
          <p:spPr>
            <a:xfrm>
              <a:off x="5392123" y="2547683"/>
              <a:ext cx="100201" cy="85404"/>
            </a:xfrm>
            <a:custGeom>
              <a:avLst/>
              <a:gdLst/>
              <a:ahLst/>
              <a:cxnLst/>
              <a:rect l="l" t="t" r="r" b="b"/>
              <a:pathLst>
                <a:path w="2580" h="2199" extrusionOk="0">
                  <a:moveTo>
                    <a:pt x="2435" y="1"/>
                  </a:moveTo>
                  <a:cubicBezTo>
                    <a:pt x="2405" y="1"/>
                    <a:pt x="2376" y="15"/>
                    <a:pt x="2353" y="51"/>
                  </a:cubicBezTo>
                  <a:cubicBezTo>
                    <a:pt x="1911" y="572"/>
                    <a:pt x="1595" y="1204"/>
                    <a:pt x="1406" y="1867"/>
                  </a:cubicBezTo>
                  <a:cubicBezTo>
                    <a:pt x="1074" y="1456"/>
                    <a:pt x="632" y="1141"/>
                    <a:pt x="142" y="967"/>
                  </a:cubicBezTo>
                  <a:cubicBezTo>
                    <a:pt x="128" y="963"/>
                    <a:pt x="113" y="961"/>
                    <a:pt x="101" y="961"/>
                  </a:cubicBezTo>
                  <a:cubicBezTo>
                    <a:pt x="59" y="961"/>
                    <a:pt x="28" y="982"/>
                    <a:pt x="16" y="1030"/>
                  </a:cubicBezTo>
                  <a:cubicBezTo>
                    <a:pt x="0" y="1077"/>
                    <a:pt x="16" y="1125"/>
                    <a:pt x="79" y="1156"/>
                  </a:cubicBezTo>
                  <a:cubicBezTo>
                    <a:pt x="600" y="1346"/>
                    <a:pt x="1058" y="1693"/>
                    <a:pt x="1374" y="2151"/>
                  </a:cubicBezTo>
                  <a:cubicBezTo>
                    <a:pt x="1390" y="2167"/>
                    <a:pt x="1422" y="2183"/>
                    <a:pt x="1453" y="2183"/>
                  </a:cubicBezTo>
                  <a:lnTo>
                    <a:pt x="1485" y="2199"/>
                  </a:lnTo>
                  <a:cubicBezTo>
                    <a:pt x="1516" y="2183"/>
                    <a:pt x="1548" y="2151"/>
                    <a:pt x="1564" y="2120"/>
                  </a:cubicBezTo>
                  <a:cubicBezTo>
                    <a:pt x="1706" y="1393"/>
                    <a:pt x="2038" y="730"/>
                    <a:pt x="2511" y="161"/>
                  </a:cubicBezTo>
                  <a:cubicBezTo>
                    <a:pt x="2579" y="93"/>
                    <a:pt x="2509" y="1"/>
                    <a:pt x="2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9" name="Google Shape;1995;p46">
              <a:extLst>
                <a:ext uri="{FF2B5EF4-FFF2-40B4-BE49-F238E27FC236}">
                  <a16:creationId xmlns:a16="http://schemas.microsoft.com/office/drawing/2014/main" id="{53267FE8-A9F3-880F-D4F6-156537835E1D}"/>
                </a:ext>
              </a:extLst>
            </p:cNvPr>
            <p:cNvSpPr/>
            <p:nvPr/>
          </p:nvSpPr>
          <p:spPr>
            <a:xfrm>
              <a:off x="5385986" y="2604348"/>
              <a:ext cx="122688" cy="129950"/>
            </a:xfrm>
            <a:custGeom>
              <a:avLst/>
              <a:gdLst/>
              <a:ahLst/>
              <a:cxnLst/>
              <a:rect l="l" t="t" r="r" b="b"/>
              <a:pathLst>
                <a:path w="3159" h="3346" extrusionOk="0">
                  <a:moveTo>
                    <a:pt x="3053" y="0"/>
                  </a:moveTo>
                  <a:cubicBezTo>
                    <a:pt x="3016" y="0"/>
                    <a:pt x="2976" y="26"/>
                    <a:pt x="2954" y="61"/>
                  </a:cubicBezTo>
                  <a:cubicBezTo>
                    <a:pt x="2432" y="961"/>
                    <a:pt x="2022" y="1924"/>
                    <a:pt x="1722" y="2935"/>
                  </a:cubicBezTo>
                  <a:cubicBezTo>
                    <a:pt x="1374" y="2145"/>
                    <a:pt x="853" y="1466"/>
                    <a:pt x="174" y="929"/>
                  </a:cubicBezTo>
                  <a:cubicBezTo>
                    <a:pt x="153" y="915"/>
                    <a:pt x="128" y="907"/>
                    <a:pt x="105" y="907"/>
                  </a:cubicBezTo>
                  <a:cubicBezTo>
                    <a:pt x="76" y="907"/>
                    <a:pt x="49" y="919"/>
                    <a:pt x="32" y="945"/>
                  </a:cubicBezTo>
                  <a:cubicBezTo>
                    <a:pt x="0" y="992"/>
                    <a:pt x="16" y="1040"/>
                    <a:pt x="48" y="1087"/>
                  </a:cubicBezTo>
                  <a:cubicBezTo>
                    <a:pt x="774" y="1656"/>
                    <a:pt x="1327" y="2414"/>
                    <a:pt x="1659" y="3282"/>
                  </a:cubicBezTo>
                  <a:cubicBezTo>
                    <a:pt x="1674" y="3330"/>
                    <a:pt x="1706" y="3345"/>
                    <a:pt x="1753" y="3345"/>
                  </a:cubicBezTo>
                  <a:cubicBezTo>
                    <a:pt x="1801" y="3345"/>
                    <a:pt x="1832" y="3314"/>
                    <a:pt x="1848" y="3266"/>
                  </a:cubicBezTo>
                  <a:cubicBezTo>
                    <a:pt x="2132" y="2177"/>
                    <a:pt x="2559" y="1119"/>
                    <a:pt x="3127" y="155"/>
                  </a:cubicBezTo>
                  <a:cubicBezTo>
                    <a:pt x="3159" y="108"/>
                    <a:pt x="3143" y="45"/>
                    <a:pt x="3096" y="13"/>
                  </a:cubicBezTo>
                  <a:cubicBezTo>
                    <a:pt x="3082" y="4"/>
                    <a:pt x="3068" y="0"/>
                    <a:pt x="3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0" name="Google Shape;1996;p46">
              <a:extLst>
                <a:ext uri="{FF2B5EF4-FFF2-40B4-BE49-F238E27FC236}">
                  <a16:creationId xmlns:a16="http://schemas.microsoft.com/office/drawing/2014/main" id="{75012CDF-6AB5-8731-BBFA-35D343BD2BB7}"/>
                </a:ext>
              </a:extLst>
            </p:cNvPr>
            <p:cNvSpPr/>
            <p:nvPr/>
          </p:nvSpPr>
          <p:spPr>
            <a:xfrm>
              <a:off x="5401987" y="2671383"/>
              <a:ext cx="117134" cy="127931"/>
            </a:xfrm>
            <a:custGeom>
              <a:avLst/>
              <a:gdLst/>
              <a:ahLst/>
              <a:cxnLst/>
              <a:rect l="l" t="t" r="r" b="b"/>
              <a:pathLst>
                <a:path w="3016" h="3294" extrusionOk="0">
                  <a:moveTo>
                    <a:pt x="2903" y="1"/>
                  </a:moveTo>
                  <a:cubicBezTo>
                    <a:pt x="2877" y="1"/>
                    <a:pt x="2850" y="9"/>
                    <a:pt x="2826" y="24"/>
                  </a:cubicBezTo>
                  <a:cubicBezTo>
                    <a:pt x="2052" y="798"/>
                    <a:pt x="1499" y="1777"/>
                    <a:pt x="1247" y="2835"/>
                  </a:cubicBezTo>
                  <a:cubicBezTo>
                    <a:pt x="994" y="2267"/>
                    <a:pt x="646" y="1746"/>
                    <a:pt x="204" y="1304"/>
                  </a:cubicBezTo>
                  <a:cubicBezTo>
                    <a:pt x="183" y="1286"/>
                    <a:pt x="161" y="1279"/>
                    <a:pt x="140" y="1279"/>
                  </a:cubicBezTo>
                  <a:cubicBezTo>
                    <a:pt x="64" y="1279"/>
                    <a:pt x="1" y="1372"/>
                    <a:pt x="62" y="1446"/>
                  </a:cubicBezTo>
                  <a:cubicBezTo>
                    <a:pt x="568" y="1951"/>
                    <a:pt x="947" y="2551"/>
                    <a:pt x="1183" y="3230"/>
                  </a:cubicBezTo>
                  <a:cubicBezTo>
                    <a:pt x="1199" y="3262"/>
                    <a:pt x="1231" y="3293"/>
                    <a:pt x="1278" y="3293"/>
                  </a:cubicBezTo>
                  <a:lnTo>
                    <a:pt x="1294" y="3293"/>
                  </a:lnTo>
                  <a:cubicBezTo>
                    <a:pt x="1341" y="3278"/>
                    <a:pt x="1389" y="3246"/>
                    <a:pt x="1389" y="3214"/>
                  </a:cubicBezTo>
                  <a:cubicBezTo>
                    <a:pt x="1594" y="2062"/>
                    <a:pt x="2147" y="988"/>
                    <a:pt x="2968" y="166"/>
                  </a:cubicBezTo>
                  <a:cubicBezTo>
                    <a:pt x="3015" y="119"/>
                    <a:pt x="3015" y="72"/>
                    <a:pt x="2968" y="24"/>
                  </a:cubicBezTo>
                  <a:cubicBezTo>
                    <a:pt x="2952" y="9"/>
                    <a:pt x="2929" y="1"/>
                    <a:pt x="2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1" name="Google Shape;1997;p46">
              <a:extLst>
                <a:ext uri="{FF2B5EF4-FFF2-40B4-BE49-F238E27FC236}">
                  <a16:creationId xmlns:a16="http://schemas.microsoft.com/office/drawing/2014/main" id="{22CB120F-E038-BAA2-932B-5FFC989C9528}"/>
                </a:ext>
              </a:extLst>
            </p:cNvPr>
            <p:cNvSpPr/>
            <p:nvPr/>
          </p:nvSpPr>
          <p:spPr>
            <a:xfrm>
              <a:off x="5408046" y="2738573"/>
              <a:ext cx="98104" cy="110415"/>
            </a:xfrm>
            <a:custGeom>
              <a:avLst/>
              <a:gdLst/>
              <a:ahLst/>
              <a:cxnLst/>
              <a:rect l="l" t="t" r="r" b="b"/>
              <a:pathLst>
                <a:path w="2526" h="2843" extrusionOk="0">
                  <a:moveTo>
                    <a:pt x="2384" y="0"/>
                  </a:moveTo>
                  <a:cubicBezTo>
                    <a:pt x="2363" y="0"/>
                    <a:pt x="2341" y="9"/>
                    <a:pt x="2322" y="31"/>
                  </a:cubicBezTo>
                  <a:cubicBezTo>
                    <a:pt x="1691" y="711"/>
                    <a:pt x="1249" y="1548"/>
                    <a:pt x="1027" y="2448"/>
                  </a:cubicBezTo>
                  <a:cubicBezTo>
                    <a:pt x="791" y="1990"/>
                    <a:pt x="522" y="1563"/>
                    <a:pt x="222" y="1169"/>
                  </a:cubicBezTo>
                  <a:lnTo>
                    <a:pt x="190" y="1137"/>
                  </a:lnTo>
                  <a:cubicBezTo>
                    <a:pt x="170" y="1106"/>
                    <a:pt x="136" y="1089"/>
                    <a:pt x="102" y="1089"/>
                  </a:cubicBezTo>
                  <a:cubicBezTo>
                    <a:pt x="84" y="1089"/>
                    <a:pt x="65" y="1094"/>
                    <a:pt x="48" y="1105"/>
                  </a:cubicBezTo>
                  <a:cubicBezTo>
                    <a:pt x="1" y="1137"/>
                    <a:pt x="1" y="1200"/>
                    <a:pt x="33" y="1248"/>
                  </a:cubicBezTo>
                  <a:lnTo>
                    <a:pt x="64" y="1279"/>
                  </a:lnTo>
                  <a:cubicBezTo>
                    <a:pt x="412" y="1753"/>
                    <a:pt x="727" y="2258"/>
                    <a:pt x="964" y="2795"/>
                  </a:cubicBezTo>
                  <a:cubicBezTo>
                    <a:pt x="980" y="2827"/>
                    <a:pt x="1012" y="2843"/>
                    <a:pt x="1059" y="2843"/>
                  </a:cubicBezTo>
                  <a:lnTo>
                    <a:pt x="1075" y="2843"/>
                  </a:lnTo>
                  <a:cubicBezTo>
                    <a:pt x="1106" y="2843"/>
                    <a:pt x="1154" y="2811"/>
                    <a:pt x="1154" y="2764"/>
                  </a:cubicBezTo>
                  <a:cubicBezTo>
                    <a:pt x="1343" y="1800"/>
                    <a:pt x="1801" y="900"/>
                    <a:pt x="2465" y="174"/>
                  </a:cubicBezTo>
                  <a:cubicBezTo>
                    <a:pt x="2525" y="101"/>
                    <a:pt x="2456" y="0"/>
                    <a:pt x="2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2" name="Google Shape;1998;p46">
              <a:extLst>
                <a:ext uri="{FF2B5EF4-FFF2-40B4-BE49-F238E27FC236}">
                  <a16:creationId xmlns:a16="http://schemas.microsoft.com/office/drawing/2014/main" id="{B2CB23B6-F637-D48F-C68C-30D70014C692}"/>
                </a:ext>
              </a:extLst>
            </p:cNvPr>
            <p:cNvSpPr/>
            <p:nvPr/>
          </p:nvSpPr>
          <p:spPr>
            <a:xfrm>
              <a:off x="5370024" y="2273601"/>
              <a:ext cx="166263" cy="915167"/>
            </a:xfrm>
            <a:custGeom>
              <a:avLst/>
              <a:gdLst/>
              <a:ahLst/>
              <a:cxnLst/>
              <a:rect l="l" t="t" r="r" b="b"/>
              <a:pathLst>
                <a:path w="4281" h="23564" extrusionOk="0">
                  <a:moveTo>
                    <a:pt x="2492" y="0"/>
                  </a:moveTo>
                  <a:cubicBezTo>
                    <a:pt x="2432" y="0"/>
                    <a:pt x="2371" y="62"/>
                    <a:pt x="2401" y="143"/>
                  </a:cubicBezTo>
                  <a:cubicBezTo>
                    <a:pt x="3649" y="3144"/>
                    <a:pt x="4075" y="6855"/>
                    <a:pt x="3617" y="10598"/>
                  </a:cubicBezTo>
                  <a:cubicBezTo>
                    <a:pt x="3349" y="12872"/>
                    <a:pt x="2749" y="15130"/>
                    <a:pt x="2180" y="17294"/>
                  </a:cubicBezTo>
                  <a:cubicBezTo>
                    <a:pt x="1627" y="19394"/>
                    <a:pt x="1059" y="21558"/>
                    <a:pt x="32" y="23421"/>
                  </a:cubicBezTo>
                  <a:cubicBezTo>
                    <a:pt x="1" y="23469"/>
                    <a:pt x="17" y="23532"/>
                    <a:pt x="64" y="23548"/>
                  </a:cubicBezTo>
                  <a:cubicBezTo>
                    <a:pt x="80" y="23564"/>
                    <a:pt x="96" y="23564"/>
                    <a:pt x="111" y="23564"/>
                  </a:cubicBezTo>
                  <a:cubicBezTo>
                    <a:pt x="143" y="23564"/>
                    <a:pt x="190" y="23532"/>
                    <a:pt x="206" y="23500"/>
                  </a:cubicBezTo>
                  <a:cubicBezTo>
                    <a:pt x="1248" y="21621"/>
                    <a:pt x="1849" y="19347"/>
                    <a:pt x="2370" y="17341"/>
                  </a:cubicBezTo>
                  <a:cubicBezTo>
                    <a:pt x="2938" y="15162"/>
                    <a:pt x="3538" y="12888"/>
                    <a:pt x="3823" y="10614"/>
                  </a:cubicBezTo>
                  <a:cubicBezTo>
                    <a:pt x="4281" y="6839"/>
                    <a:pt x="3838" y="3097"/>
                    <a:pt x="2575" y="64"/>
                  </a:cubicBezTo>
                  <a:cubicBezTo>
                    <a:pt x="2558" y="19"/>
                    <a:pt x="2525" y="0"/>
                    <a:pt x="2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3" name="Google Shape;1999;p46">
              <a:extLst>
                <a:ext uri="{FF2B5EF4-FFF2-40B4-BE49-F238E27FC236}">
                  <a16:creationId xmlns:a16="http://schemas.microsoft.com/office/drawing/2014/main" id="{AB5DDF7F-C406-260C-BA2F-F03D0BF2CC62}"/>
                </a:ext>
              </a:extLst>
            </p:cNvPr>
            <p:cNvSpPr/>
            <p:nvPr/>
          </p:nvSpPr>
          <p:spPr>
            <a:xfrm>
              <a:off x="5408668" y="2257638"/>
              <a:ext cx="102220" cy="98220"/>
            </a:xfrm>
            <a:custGeom>
              <a:avLst/>
              <a:gdLst/>
              <a:ahLst/>
              <a:cxnLst/>
              <a:rect l="l" t="t" r="r" b="b"/>
              <a:pathLst>
                <a:path w="2632" h="2529" extrusionOk="0">
                  <a:moveTo>
                    <a:pt x="2512" y="0"/>
                  </a:moveTo>
                  <a:cubicBezTo>
                    <a:pt x="2467" y="0"/>
                    <a:pt x="2424" y="25"/>
                    <a:pt x="2417" y="81"/>
                  </a:cubicBezTo>
                  <a:cubicBezTo>
                    <a:pt x="2354" y="460"/>
                    <a:pt x="2306" y="854"/>
                    <a:pt x="2259" y="1249"/>
                  </a:cubicBezTo>
                  <a:cubicBezTo>
                    <a:pt x="2212" y="1565"/>
                    <a:pt x="2164" y="1897"/>
                    <a:pt x="2117" y="2197"/>
                  </a:cubicBezTo>
                  <a:cubicBezTo>
                    <a:pt x="1533" y="1534"/>
                    <a:pt x="885" y="918"/>
                    <a:pt x="174" y="381"/>
                  </a:cubicBezTo>
                  <a:cubicBezTo>
                    <a:pt x="156" y="369"/>
                    <a:pt x="138" y="363"/>
                    <a:pt x="121" y="363"/>
                  </a:cubicBezTo>
                  <a:cubicBezTo>
                    <a:pt x="93" y="363"/>
                    <a:pt x="68" y="377"/>
                    <a:pt x="48" y="396"/>
                  </a:cubicBezTo>
                  <a:cubicBezTo>
                    <a:pt x="1" y="444"/>
                    <a:pt x="17" y="507"/>
                    <a:pt x="64" y="539"/>
                  </a:cubicBezTo>
                  <a:cubicBezTo>
                    <a:pt x="806" y="1107"/>
                    <a:pt x="1501" y="1770"/>
                    <a:pt x="2101" y="2497"/>
                  </a:cubicBezTo>
                  <a:cubicBezTo>
                    <a:pt x="2133" y="2513"/>
                    <a:pt x="2148" y="2528"/>
                    <a:pt x="2180" y="2528"/>
                  </a:cubicBezTo>
                  <a:lnTo>
                    <a:pt x="2212" y="2528"/>
                  </a:lnTo>
                  <a:cubicBezTo>
                    <a:pt x="2243" y="2513"/>
                    <a:pt x="2275" y="2481"/>
                    <a:pt x="2291" y="2449"/>
                  </a:cubicBezTo>
                  <a:cubicBezTo>
                    <a:pt x="2338" y="2070"/>
                    <a:pt x="2401" y="1676"/>
                    <a:pt x="2449" y="1281"/>
                  </a:cubicBezTo>
                  <a:cubicBezTo>
                    <a:pt x="2512" y="886"/>
                    <a:pt x="2559" y="491"/>
                    <a:pt x="2622" y="112"/>
                  </a:cubicBezTo>
                  <a:cubicBezTo>
                    <a:pt x="2631" y="41"/>
                    <a:pt x="2570"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4" name="Google Shape;2000;p46">
              <a:extLst>
                <a:ext uri="{FF2B5EF4-FFF2-40B4-BE49-F238E27FC236}">
                  <a16:creationId xmlns:a16="http://schemas.microsoft.com/office/drawing/2014/main" id="{C24EEC80-F644-4AB6-FFE8-72569E65D4AD}"/>
                </a:ext>
              </a:extLst>
            </p:cNvPr>
            <p:cNvSpPr/>
            <p:nvPr/>
          </p:nvSpPr>
          <p:spPr>
            <a:xfrm>
              <a:off x="5423387" y="2308439"/>
              <a:ext cx="114143" cy="105677"/>
            </a:xfrm>
            <a:custGeom>
              <a:avLst/>
              <a:gdLst/>
              <a:ahLst/>
              <a:cxnLst/>
              <a:rect l="l" t="t" r="r" b="b"/>
              <a:pathLst>
                <a:path w="2939" h="2721" extrusionOk="0">
                  <a:moveTo>
                    <a:pt x="2843" y="0"/>
                  </a:moveTo>
                  <a:cubicBezTo>
                    <a:pt x="2796" y="0"/>
                    <a:pt x="2759" y="29"/>
                    <a:pt x="2733" y="68"/>
                  </a:cubicBezTo>
                  <a:cubicBezTo>
                    <a:pt x="2449" y="826"/>
                    <a:pt x="2227" y="1615"/>
                    <a:pt x="2101" y="2436"/>
                  </a:cubicBezTo>
                  <a:cubicBezTo>
                    <a:pt x="1501" y="1900"/>
                    <a:pt x="854" y="1442"/>
                    <a:pt x="159" y="1063"/>
                  </a:cubicBezTo>
                  <a:cubicBezTo>
                    <a:pt x="147" y="1059"/>
                    <a:pt x="134" y="1057"/>
                    <a:pt x="121" y="1057"/>
                  </a:cubicBezTo>
                  <a:cubicBezTo>
                    <a:pt x="83" y="1057"/>
                    <a:pt x="44" y="1074"/>
                    <a:pt x="32" y="1110"/>
                  </a:cubicBezTo>
                  <a:cubicBezTo>
                    <a:pt x="1" y="1157"/>
                    <a:pt x="17" y="1220"/>
                    <a:pt x="64" y="1236"/>
                  </a:cubicBezTo>
                  <a:cubicBezTo>
                    <a:pt x="806" y="1631"/>
                    <a:pt x="1485" y="2121"/>
                    <a:pt x="2101" y="2705"/>
                  </a:cubicBezTo>
                  <a:cubicBezTo>
                    <a:pt x="2117" y="2721"/>
                    <a:pt x="2133" y="2721"/>
                    <a:pt x="2164" y="2721"/>
                  </a:cubicBezTo>
                  <a:cubicBezTo>
                    <a:pt x="2212" y="2721"/>
                    <a:pt x="2243" y="2689"/>
                    <a:pt x="2259" y="2642"/>
                  </a:cubicBezTo>
                  <a:cubicBezTo>
                    <a:pt x="2385" y="1789"/>
                    <a:pt x="2606" y="952"/>
                    <a:pt x="2922" y="131"/>
                  </a:cubicBezTo>
                  <a:cubicBezTo>
                    <a:pt x="2938" y="83"/>
                    <a:pt x="2922" y="36"/>
                    <a:pt x="2875" y="4"/>
                  </a:cubicBezTo>
                  <a:cubicBezTo>
                    <a:pt x="2864" y="2"/>
                    <a:pt x="2853" y="0"/>
                    <a:pt x="2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5" name="Google Shape;2001;p46">
              <a:extLst>
                <a:ext uri="{FF2B5EF4-FFF2-40B4-BE49-F238E27FC236}">
                  <a16:creationId xmlns:a16="http://schemas.microsoft.com/office/drawing/2014/main" id="{2E41B863-58D9-D2A6-CE74-EF34EB0D0202}"/>
                </a:ext>
              </a:extLst>
            </p:cNvPr>
            <p:cNvSpPr/>
            <p:nvPr/>
          </p:nvSpPr>
          <p:spPr>
            <a:xfrm>
              <a:off x="5432204" y="2349801"/>
              <a:ext cx="122493" cy="123193"/>
            </a:xfrm>
            <a:custGeom>
              <a:avLst/>
              <a:gdLst/>
              <a:ahLst/>
              <a:cxnLst/>
              <a:rect l="l" t="t" r="r" b="b"/>
              <a:pathLst>
                <a:path w="3154" h="3172" extrusionOk="0">
                  <a:moveTo>
                    <a:pt x="3048" y="1"/>
                  </a:moveTo>
                  <a:cubicBezTo>
                    <a:pt x="3011" y="1"/>
                    <a:pt x="2975" y="27"/>
                    <a:pt x="2964" y="61"/>
                  </a:cubicBezTo>
                  <a:cubicBezTo>
                    <a:pt x="2537" y="945"/>
                    <a:pt x="2237" y="1877"/>
                    <a:pt x="2064" y="2840"/>
                  </a:cubicBezTo>
                  <a:cubicBezTo>
                    <a:pt x="1542" y="2256"/>
                    <a:pt x="911" y="1798"/>
                    <a:pt x="200" y="1498"/>
                  </a:cubicBezTo>
                  <a:cubicBezTo>
                    <a:pt x="179" y="1485"/>
                    <a:pt x="159" y="1479"/>
                    <a:pt x="140" y="1479"/>
                  </a:cubicBezTo>
                  <a:cubicBezTo>
                    <a:pt x="48" y="1479"/>
                    <a:pt x="0" y="1619"/>
                    <a:pt x="105" y="1672"/>
                  </a:cubicBezTo>
                  <a:cubicBezTo>
                    <a:pt x="800" y="2003"/>
                    <a:pt x="1511" y="2398"/>
                    <a:pt x="2048" y="3140"/>
                  </a:cubicBezTo>
                  <a:cubicBezTo>
                    <a:pt x="2064" y="3156"/>
                    <a:pt x="2095" y="3172"/>
                    <a:pt x="2127" y="3172"/>
                  </a:cubicBezTo>
                  <a:lnTo>
                    <a:pt x="2143" y="3172"/>
                  </a:lnTo>
                  <a:cubicBezTo>
                    <a:pt x="2190" y="3156"/>
                    <a:pt x="2206" y="3124"/>
                    <a:pt x="2222" y="3093"/>
                  </a:cubicBezTo>
                  <a:cubicBezTo>
                    <a:pt x="2379" y="2066"/>
                    <a:pt x="2695" y="1071"/>
                    <a:pt x="3138" y="140"/>
                  </a:cubicBezTo>
                  <a:cubicBezTo>
                    <a:pt x="3153" y="92"/>
                    <a:pt x="3138" y="29"/>
                    <a:pt x="3090" y="13"/>
                  </a:cubicBezTo>
                  <a:cubicBezTo>
                    <a:pt x="3077" y="4"/>
                    <a:pt x="3062" y="1"/>
                    <a:pt x="3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6" name="Google Shape;2002;p46">
              <a:extLst>
                <a:ext uri="{FF2B5EF4-FFF2-40B4-BE49-F238E27FC236}">
                  <a16:creationId xmlns:a16="http://schemas.microsoft.com/office/drawing/2014/main" id="{042D0B72-B93E-E39F-C3EC-709F7757CEED}"/>
                </a:ext>
              </a:extLst>
            </p:cNvPr>
            <p:cNvSpPr/>
            <p:nvPr/>
          </p:nvSpPr>
          <p:spPr>
            <a:xfrm>
              <a:off x="5451623" y="2406234"/>
              <a:ext cx="103463" cy="117056"/>
            </a:xfrm>
            <a:custGeom>
              <a:avLst/>
              <a:gdLst/>
              <a:ahLst/>
              <a:cxnLst/>
              <a:rect l="l" t="t" r="r" b="b"/>
              <a:pathLst>
                <a:path w="2664" h="3014" extrusionOk="0">
                  <a:moveTo>
                    <a:pt x="2537" y="0"/>
                  </a:moveTo>
                  <a:cubicBezTo>
                    <a:pt x="2504" y="0"/>
                    <a:pt x="2469" y="18"/>
                    <a:pt x="2448" y="61"/>
                  </a:cubicBezTo>
                  <a:cubicBezTo>
                    <a:pt x="2069" y="898"/>
                    <a:pt x="1816" y="1782"/>
                    <a:pt x="1690" y="2698"/>
                  </a:cubicBezTo>
                  <a:cubicBezTo>
                    <a:pt x="1232" y="2224"/>
                    <a:pt x="727" y="1814"/>
                    <a:pt x="174" y="1482"/>
                  </a:cubicBezTo>
                  <a:cubicBezTo>
                    <a:pt x="152" y="1471"/>
                    <a:pt x="131" y="1465"/>
                    <a:pt x="113" y="1465"/>
                  </a:cubicBezTo>
                  <a:cubicBezTo>
                    <a:pt x="79" y="1465"/>
                    <a:pt x="52" y="1483"/>
                    <a:pt x="32" y="1513"/>
                  </a:cubicBezTo>
                  <a:cubicBezTo>
                    <a:pt x="0" y="1561"/>
                    <a:pt x="16" y="1624"/>
                    <a:pt x="63" y="1640"/>
                  </a:cubicBezTo>
                  <a:cubicBezTo>
                    <a:pt x="663" y="2003"/>
                    <a:pt x="1216" y="2461"/>
                    <a:pt x="1690" y="2982"/>
                  </a:cubicBezTo>
                  <a:cubicBezTo>
                    <a:pt x="1706" y="2998"/>
                    <a:pt x="1722" y="3014"/>
                    <a:pt x="1753" y="3014"/>
                  </a:cubicBezTo>
                  <a:cubicBezTo>
                    <a:pt x="1769" y="3014"/>
                    <a:pt x="1769" y="3014"/>
                    <a:pt x="1785" y="2998"/>
                  </a:cubicBezTo>
                  <a:cubicBezTo>
                    <a:pt x="1816" y="2998"/>
                    <a:pt x="1848" y="2966"/>
                    <a:pt x="1848" y="2919"/>
                  </a:cubicBezTo>
                  <a:cubicBezTo>
                    <a:pt x="1974" y="1956"/>
                    <a:pt x="2227" y="1024"/>
                    <a:pt x="2622" y="140"/>
                  </a:cubicBezTo>
                  <a:cubicBezTo>
                    <a:pt x="2663" y="66"/>
                    <a:pt x="2602" y="0"/>
                    <a:pt x="2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7" name="Google Shape;2003;p46">
              <a:extLst>
                <a:ext uri="{FF2B5EF4-FFF2-40B4-BE49-F238E27FC236}">
                  <a16:creationId xmlns:a16="http://schemas.microsoft.com/office/drawing/2014/main" id="{A9C8819E-F81A-26CC-E04A-3A638F8F2DDD}"/>
                </a:ext>
              </a:extLst>
            </p:cNvPr>
            <p:cNvSpPr/>
            <p:nvPr/>
          </p:nvSpPr>
          <p:spPr>
            <a:xfrm>
              <a:off x="5449991" y="2466977"/>
              <a:ext cx="116746" cy="115813"/>
            </a:xfrm>
            <a:custGeom>
              <a:avLst/>
              <a:gdLst/>
              <a:ahLst/>
              <a:cxnLst/>
              <a:rect l="l" t="t" r="r" b="b"/>
              <a:pathLst>
                <a:path w="3006" h="2982" extrusionOk="0">
                  <a:moveTo>
                    <a:pt x="2877" y="0"/>
                  </a:moveTo>
                  <a:cubicBezTo>
                    <a:pt x="2844" y="0"/>
                    <a:pt x="2811" y="18"/>
                    <a:pt x="2790" y="60"/>
                  </a:cubicBezTo>
                  <a:cubicBezTo>
                    <a:pt x="2395" y="786"/>
                    <a:pt x="2079" y="1545"/>
                    <a:pt x="1843" y="2334"/>
                  </a:cubicBezTo>
                  <a:cubicBezTo>
                    <a:pt x="1811" y="2413"/>
                    <a:pt x="1779" y="2508"/>
                    <a:pt x="1764" y="2603"/>
                  </a:cubicBezTo>
                  <a:cubicBezTo>
                    <a:pt x="1306" y="2066"/>
                    <a:pt x="784" y="1592"/>
                    <a:pt x="216" y="1181"/>
                  </a:cubicBezTo>
                  <a:cubicBezTo>
                    <a:pt x="195" y="1166"/>
                    <a:pt x="173" y="1160"/>
                    <a:pt x="153" y="1160"/>
                  </a:cubicBezTo>
                  <a:cubicBezTo>
                    <a:pt x="66" y="1160"/>
                    <a:pt x="0" y="1275"/>
                    <a:pt x="90" y="1339"/>
                  </a:cubicBezTo>
                  <a:cubicBezTo>
                    <a:pt x="721" y="1781"/>
                    <a:pt x="1290" y="2318"/>
                    <a:pt x="1779" y="2934"/>
                  </a:cubicBezTo>
                  <a:cubicBezTo>
                    <a:pt x="1795" y="2966"/>
                    <a:pt x="1827" y="2966"/>
                    <a:pt x="1858" y="2982"/>
                  </a:cubicBezTo>
                  <a:cubicBezTo>
                    <a:pt x="1874" y="2966"/>
                    <a:pt x="1890" y="2966"/>
                    <a:pt x="1906" y="2966"/>
                  </a:cubicBezTo>
                  <a:cubicBezTo>
                    <a:pt x="1937" y="2950"/>
                    <a:pt x="1969" y="2903"/>
                    <a:pt x="1953" y="2855"/>
                  </a:cubicBezTo>
                  <a:cubicBezTo>
                    <a:pt x="1937" y="2697"/>
                    <a:pt x="1969" y="2539"/>
                    <a:pt x="2032" y="2382"/>
                  </a:cubicBezTo>
                  <a:cubicBezTo>
                    <a:pt x="2269" y="1608"/>
                    <a:pt x="2569" y="865"/>
                    <a:pt x="2964" y="155"/>
                  </a:cubicBezTo>
                  <a:cubicBezTo>
                    <a:pt x="3006" y="71"/>
                    <a:pt x="2943" y="0"/>
                    <a:pt x="2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8" name="Google Shape;2004;p46">
              <a:extLst>
                <a:ext uri="{FF2B5EF4-FFF2-40B4-BE49-F238E27FC236}">
                  <a16:creationId xmlns:a16="http://schemas.microsoft.com/office/drawing/2014/main" id="{10CBD2D9-E625-93F9-9803-8845AAA7C91A}"/>
                </a:ext>
              </a:extLst>
            </p:cNvPr>
            <p:cNvSpPr/>
            <p:nvPr/>
          </p:nvSpPr>
          <p:spPr>
            <a:xfrm>
              <a:off x="5439661" y="2542983"/>
              <a:ext cx="124358" cy="103618"/>
            </a:xfrm>
            <a:custGeom>
              <a:avLst/>
              <a:gdLst/>
              <a:ahLst/>
              <a:cxnLst/>
              <a:rect l="l" t="t" r="r" b="b"/>
              <a:pathLst>
                <a:path w="3202" h="2668" extrusionOk="0">
                  <a:moveTo>
                    <a:pt x="148" y="0"/>
                  </a:moveTo>
                  <a:cubicBezTo>
                    <a:pt x="69" y="0"/>
                    <a:pt x="1" y="110"/>
                    <a:pt x="87" y="172"/>
                  </a:cubicBezTo>
                  <a:cubicBezTo>
                    <a:pt x="924" y="898"/>
                    <a:pt x="1651" y="1577"/>
                    <a:pt x="1935" y="2604"/>
                  </a:cubicBezTo>
                  <a:cubicBezTo>
                    <a:pt x="1935" y="2635"/>
                    <a:pt x="1982" y="2667"/>
                    <a:pt x="2030" y="2667"/>
                  </a:cubicBezTo>
                  <a:cubicBezTo>
                    <a:pt x="2077" y="2667"/>
                    <a:pt x="2109" y="2635"/>
                    <a:pt x="2109" y="2588"/>
                  </a:cubicBezTo>
                  <a:cubicBezTo>
                    <a:pt x="2235" y="1720"/>
                    <a:pt x="2582" y="898"/>
                    <a:pt x="3135" y="203"/>
                  </a:cubicBezTo>
                  <a:cubicBezTo>
                    <a:pt x="3202" y="126"/>
                    <a:pt x="3136" y="40"/>
                    <a:pt x="3063" y="40"/>
                  </a:cubicBezTo>
                  <a:cubicBezTo>
                    <a:pt x="3032" y="40"/>
                    <a:pt x="3001" y="55"/>
                    <a:pt x="2977" y="93"/>
                  </a:cubicBezTo>
                  <a:cubicBezTo>
                    <a:pt x="2488" y="693"/>
                    <a:pt x="2156" y="1404"/>
                    <a:pt x="1982" y="2162"/>
                  </a:cubicBezTo>
                  <a:cubicBezTo>
                    <a:pt x="1603" y="1214"/>
                    <a:pt x="798" y="535"/>
                    <a:pt x="213" y="30"/>
                  </a:cubicBezTo>
                  <a:cubicBezTo>
                    <a:pt x="193" y="9"/>
                    <a:pt x="170"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9" name="Google Shape;2005;p46">
              <a:extLst>
                <a:ext uri="{FF2B5EF4-FFF2-40B4-BE49-F238E27FC236}">
                  <a16:creationId xmlns:a16="http://schemas.microsoft.com/office/drawing/2014/main" id="{C4DB5B1F-8EE5-2934-B6F4-23997DE1ED2F}"/>
                </a:ext>
              </a:extLst>
            </p:cNvPr>
            <p:cNvSpPr/>
            <p:nvPr/>
          </p:nvSpPr>
          <p:spPr>
            <a:xfrm>
              <a:off x="5448554" y="2612582"/>
              <a:ext cx="138028" cy="129795"/>
            </a:xfrm>
            <a:custGeom>
              <a:avLst/>
              <a:gdLst/>
              <a:ahLst/>
              <a:cxnLst/>
              <a:rect l="l" t="t" r="r" b="b"/>
              <a:pathLst>
                <a:path w="3554" h="3342" extrusionOk="0">
                  <a:moveTo>
                    <a:pt x="3449" y="0"/>
                  </a:moveTo>
                  <a:cubicBezTo>
                    <a:pt x="3426" y="0"/>
                    <a:pt x="3401" y="8"/>
                    <a:pt x="3380" y="22"/>
                  </a:cubicBezTo>
                  <a:cubicBezTo>
                    <a:pt x="2527" y="654"/>
                    <a:pt x="1895" y="1538"/>
                    <a:pt x="1564" y="2549"/>
                  </a:cubicBezTo>
                  <a:cubicBezTo>
                    <a:pt x="1532" y="2391"/>
                    <a:pt x="1485" y="2233"/>
                    <a:pt x="1437" y="2091"/>
                  </a:cubicBezTo>
                  <a:cubicBezTo>
                    <a:pt x="1248" y="1665"/>
                    <a:pt x="995" y="1286"/>
                    <a:pt x="695" y="954"/>
                  </a:cubicBezTo>
                  <a:cubicBezTo>
                    <a:pt x="506" y="749"/>
                    <a:pt x="348" y="512"/>
                    <a:pt x="190" y="291"/>
                  </a:cubicBezTo>
                  <a:cubicBezTo>
                    <a:pt x="169" y="260"/>
                    <a:pt x="142" y="243"/>
                    <a:pt x="113" y="243"/>
                  </a:cubicBezTo>
                  <a:cubicBezTo>
                    <a:pt x="97" y="243"/>
                    <a:pt x="80" y="248"/>
                    <a:pt x="63" y="259"/>
                  </a:cubicBezTo>
                  <a:cubicBezTo>
                    <a:pt x="16" y="275"/>
                    <a:pt x="0" y="338"/>
                    <a:pt x="32" y="385"/>
                  </a:cubicBezTo>
                  <a:cubicBezTo>
                    <a:pt x="190" y="638"/>
                    <a:pt x="363" y="859"/>
                    <a:pt x="537" y="1080"/>
                  </a:cubicBezTo>
                  <a:cubicBezTo>
                    <a:pt x="837" y="1396"/>
                    <a:pt x="1074" y="1759"/>
                    <a:pt x="1248" y="2154"/>
                  </a:cubicBezTo>
                  <a:cubicBezTo>
                    <a:pt x="1374" y="2502"/>
                    <a:pt x="1422" y="2865"/>
                    <a:pt x="1390" y="3228"/>
                  </a:cubicBezTo>
                  <a:cubicBezTo>
                    <a:pt x="1374" y="3275"/>
                    <a:pt x="1406" y="3339"/>
                    <a:pt x="1453" y="3339"/>
                  </a:cubicBezTo>
                  <a:lnTo>
                    <a:pt x="1469" y="3339"/>
                  </a:lnTo>
                  <a:cubicBezTo>
                    <a:pt x="1477" y="3341"/>
                    <a:pt x="1485" y="3342"/>
                    <a:pt x="1493" y="3342"/>
                  </a:cubicBezTo>
                  <a:cubicBezTo>
                    <a:pt x="1540" y="3342"/>
                    <a:pt x="1566" y="3301"/>
                    <a:pt x="1579" y="3260"/>
                  </a:cubicBezTo>
                  <a:cubicBezTo>
                    <a:pt x="1816" y="2028"/>
                    <a:pt x="2495" y="922"/>
                    <a:pt x="3506" y="180"/>
                  </a:cubicBezTo>
                  <a:cubicBezTo>
                    <a:pt x="3554" y="149"/>
                    <a:pt x="3554" y="85"/>
                    <a:pt x="3522" y="38"/>
                  </a:cubicBezTo>
                  <a:cubicBezTo>
                    <a:pt x="3505" y="12"/>
                    <a:pt x="3478" y="0"/>
                    <a:pt x="3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0" name="Google Shape;2006;p46">
              <a:extLst>
                <a:ext uri="{FF2B5EF4-FFF2-40B4-BE49-F238E27FC236}">
                  <a16:creationId xmlns:a16="http://schemas.microsoft.com/office/drawing/2014/main" id="{C19DEFB1-9C90-5EEC-AC99-7B62668EF4FB}"/>
                </a:ext>
              </a:extLst>
            </p:cNvPr>
            <p:cNvSpPr/>
            <p:nvPr/>
          </p:nvSpPr>
          <p:spPr>
            <a:xfrm>
              <a:off x="5464633" y="2603377"/>
              <a:ext cx="105405" cy="73248"/>
            </a:xfrm>
            <a:custGeom>
              <a:avLst/>
              <a:gdLst/>
              <a:ahLst/>
              <a:cxnLst/>
              <a:rect l="l" t="t" r="r" b="b"/>
              <a:pathLst>
                <a:path w="2714" h="1886" extrusionOk="0">
                  <a:moveTo>
                    <a:pt x="2597" y="0"/>
                  </a:moveTo>
                  <a:cubicBezTo>
                    <a:pt x="2574" y="0"/>
                    <a:pt x="2554" y="8"/>
                    <a:pt x="2539" y="22"/>
                  </a:cubicBezTo>
                  <a:cubicBezTo>
                    <a:pt x="2002" y="433"/>
                    <a:pt x="1576" y="954"/>
                    <a:pt x="1292" y="1554"/>
                  </a:cubicBezTo>
                  <a:cubicBezTo>
                    <a:pt x="1039" y="1065"/>
                    <a:pt x="660" y="638"/>
                    <a:pt x="202" y="338"/>
                  </a:cubicBezTo>
                  <a:cubicBezTo>
                    <a:pt x="182" y="324"/>
                    <a:pt x="162" y="318"/>
                    <a:pt x="144" y="318"/>
                  </a:cubicBezTo>
                  <a:cubicBezTo>
                    <a:pt x="59" y="318"/>
                    <a:pt x="1" y="444"/>
                    <a:pt x="92" y="496"/>
                  </a:cubicBezTo>
                  <a:cubicBezTo>
                    <a:pt x="581" y="828"/>
                    <a:pt x="976" y="1286"/>
                    <a:pt x="1197" y="1823"/>
                  </a:cubicBezTo>
                  <a:cubicBezTo>
                    <a:pt x="1213" y="1870"/>
                    <a:pt x="1260" y="1886"/>
                    <a:pt x="1292" y="1886"/>
                  </a:cubicBezTo>
                  <a:cubicBezTo>
                    <a:pt x="1339" y="1886"/>
                    <a:pt x="1371" y="1854"/>
                    <a:pt x="1387" y="1823"/>
                  </a:cubicBezTo>
                  <a:cubicBezTo>
                    <a:pt x="1655" y="1175"/>
                    <a:pt x="2097" y="607"/>
                    <a:pt x="2666" y="180"/>
                  </a:cubicBezTo>
                  <a:cubicBezTo>
                    <a:pt x="2697" y="149"/>
                    <a:pt x="2713" y="86"/>
                    <a:pt x="2682" y="38"/>
                  </a:cubicBezTo>
                  <a:cubicBezTo>
                    <a:pt x="2655" y="12"/>
                    <a:pt x="2625" y="0"/>
                    <a:pt x="2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1" name="Google Shape;2007;p46">
              <a:extLst>
                <a:ext uri="{FF2B5EF4-FFF2-40B4-BE49-F238E27FC236}">
                  <a16:creationId xmlns:a16="http://schemas.microsoft.com/office/drawing/2014/main" id="{B22E24B3-FE04-6E78-0CF6-4BD6D4D0A04E}"/>
                </a:ext>
              </a:extLst>
            </p:cNvPr>
            <p:cNvSpPr/>
            <p:nvPr/>
          </p:nvSpPr>
          <p:spPr>
            <a:xfrm>
              <a:off x="5449564" y="2663382"/>
              <a:ext cx="128241" cy="113833"/>
            </a:xfrm>
            <a:custGeom>
              <a:avLst/>
              <a:gdLst/>
              <a:ahLst/>
              <a:cxnLst/>
              <a:rect l="l" t="t" r="r" b="b"/>
              <a:pathLst>
                <a:path w="3302" h="2931" extrusionOk="0">
                  <a:moveTo>
                    <a:pt x="3164" y="1"/>
                  </a:moveTo>
                  <a:cubicBezTo>
                    <a:pt x="3137" y="1"/>
                    <a:pt x="3110" y="12"/>
                    <a:pt x="3085" y="41"/>
                  </a:cubicBezTo>
                  <a:cubicBezTo>
                    <a:pt x="2406" y="783"/>
                    <a:pt x="1838" y="1620"/>
                    <a:pt x="1380" y="2520"/>
                  </a:cubicBezTo>
                  <a:cubicBezTo>
                    <a:pt x="1174" y="1652"/>
                    <a:pt x="780" y="846"/>
                    <a:pt x="227" y="151"/>
                  </a:cubicBezTo>
                  <a:cubicBezTo>
                    <a:pt x="205" y="116"/>
                    <a:pt x="176" y="102"/>
                    <a:pt x="147" y="102"/>
                  </a:cubicBezTo>
                  <a:cubicBezTo>
                    <a:pt x="72" y="102"/>
                    <a:pt x="1" y="198"/>
                    <a:pt x="69" y="278"/>
                  </a:cubicBezTo>
                  <a:cubicBezTo>
                    <a:pt x="669" y="1020"/>
                    <a:pt x="1064" y="1920"/>
                    <a:pt x="1238" y="2852"/>
                  </a:cubicBezTo>
                  <a:cubicBezTo>
                    <a:pt x="1253" y="2899"/>
                    <a:pt x="1285" y="2931"/>
                    <a:pt x="1332" y="2931"/>
                  </a:cubicBezTo>
                  <a:lnTo>
                    <a:pt x="1348" y="2931"/>
                  </a:lnTo>
                  <a:cubicBezTo>
                    <a:pt x="1380" y="2931"/>
                    <a:pt x="1411" y="2899"/>
                    <a:pt x="1427" y="2868"/>
                  </a:cubicBezTo>
                  <a:cubicBezTo>
                    <a:pt x="1901" y="1889"/>
                    <a:pt x="2501" y="973"/>
                    <a:pt x="3243" y="167"/>
                  </a:cubicBezTo>
                  <a:cubicBezTo>
                    <a:pt x="3302" y="97"/>
                    <a:pt x="3239" y="1"/>
                    <a:pt x="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2" name="Google Shape;2008;p46">
              <a:extLst>
                <a:ext uri="{FF2B5EF4-FFF2-40B4-BE49-F238E27FC236}">
                  <a16:creationId xmlns:a16="http://schemas.microsoft.com/office/drawing/2014/main" id="{7C9762A1-C307-F547-BB06-C1DA553D1CC2}"/>
                </a:ext>
              </a:extLst>
            </p:cNvPr>
            <p:cNvSpPr/>
            <p:nvPr/>
          </p:nvSpPr>
          <p:spPr>
            <a:xfrm>
              <a:off x="5452827" y="2731776"/>
              <a:ext cx="122105" cy="108628"/>
            </a:xfrm>
            <a:custGeom>
              <a:avLst/>
              <a:gdLst/>
              <a:ahLst/>
              <a:cxnLst/>
              <a:rect l="l" t="t" r="r" b="b"/>
              <a:pathLst>
                <a:path w="3144" h="2797" extrusionOk="0">
                  <a:moveTo>
                    <a:pt x="3024" y="1"/>
                  </a:moveTo>
                  <a:cubicBezTo>
                    <a:pt x="3005" y="1"/>
                    <a:pt x="2987" y="6"/>
                    <a:pt x="2970" y="17"/>
                  </a:cubicBezTo>
                  <a:cubicBezTo>
                    <a:pt x="2070" y="570"/>
                    <a:pt x="1359" y="1375"/>
                    <a:pt x="933" y="2354"/>
                  </a:cubicBezTo>
                  <a:cubicBezTo>
                    <a:pt x="790" y="1723"/>
                    <a:pt x="538" y="1107"/>
                    <a:pt x="190" y="570"/>
                  </a:cubicBezTo>
                  <a:cubicBezTo>
                    <a:pt x="170" y="539"/>
                    <a:pt x="136" y="522"/>
                    <a:pt x="102" y="522"/>
                  </a:cubicBezTo>
                  <a:cubicBezTo>
                    <a:pt x="84" y="522"/>
                    <a:pt x="65" y="527"/>
                    <a:pt x="48" y="538"/>
                  </a:cubicBezTo>
                  <a:cubicBezTo>
                    <a:pt x="1" y="570"/>
                    <a:pt x="1" y="633"/>
                    <a:pt x="32" y="680"/>
                  </a:cubicBezTo>
                  <a:cubicBezTo>
                    <a:pt x="427" y="1296"/>
                    <a:pt x="680" y="1975"/>
                    <a:pt x="790" y="2702"/>
                  </a:cubicBezTo>
                  <a:cubicBezTo>
                    <a:pt x="790" y="2749"/>
                    <a:pt x="838" y="2781"/>
                    <a:pt x="885" y="2796"/>
                  </a:cubicBezTo>
                  <a:lnTo>
                    <a:pt x="901" y="2796"/>
                  </a:lnTo>
                  <a:cubicBezTo>
                    <a:pt x="933" y="2796"/>
                    <a:pt x="964" y="2765"/>
                    <a:pt x="980" y="2733"/>
                  </a:cubicBezTo>
                  <a:cubicBezTo>
                    <a:pt x="1391" y="1675"/>
                    <a:pt x="2117" y="775"/>
                    <a:pt x="3080" y="191"/>
                  </a:cubicBezTo>
                  <a:cubicBezTo>
                    <a:pt x="3128" y="159"/>
                    <a:pt x="3143" y="96"/>
                    <a:pt x="3112" y="49"/>
                  </a:cubicBezTo>
                  <a:cubicBezTo>
                    <a:pt x="3092" y="18"/>
                    <a:pt x="3058" y="1"/>
                    <a:pt x="3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3" name="Google Shape;2009;p46">
              <a:extLst>
                <a:ext uri="{FF2B5EF4-FFF2-40B4-BE49-F238E27FC236}">
                  <a16:creationId xmlns:a16="http://schemas.microsoft.com/office/drawing/2014/main" id="{C80CB4B0-2C1E-154A-718B-7AF5FE6FB12B}"/>
                </a:ext>
              </a:extLst>
            </p:cNvPr>
            <p:cNvSpPr/>
            <p:nvPr/>
          </p:nvSpPr>
          <p:spPr>
            <a:xfrm>
              <a:off x="5446768" y="2793724"/>
              <a:ext cx="102997" cy="94530"/>
            </a:xfrm>
            <a:custGeom>
              <a:avLst/>
              <a:gdLst/>
              <a:ahLst/>
              <a:cxnLst/>
              <a:rect l="l" t="t" r="r" b="b"/>
              <a:pathLst>
                <a:path w="2652" h="2434" extrusionOk="0">
                  <a:moveTo>
                    <a:pt x="2532" y="1"/>
                  </a:moveTo>
                  <a:cubicBezTo>
                    <a:pt x="2514" y="1"/>
                    <a:pt x="2495" y="6"/>
                    <a:pt x="2478" y="17"/>
                  </a:cubicBezTo>
                  <a:cubicBezTo>
                    <a:pt x="1752" y="522"/>
                    <a:pt x="1167" y="1217"/>
                    <a:pt x="788" y="2023"/>
                  </a:cubicBezTo>
                  <a:cubicBezTo>
                    <a:pt x="646" y="1533"/>
                    <a:pt x="457" y="1044"/>
                    <a:pt x="236" y="570"/>
                  </a:cubicBezTo>
                  <a:lnTo>
                    <a:pt x="204" y="522"/>
                  </a:lnTo>
                  <a:cubicBezTo>
                    <a:pt x="187" y="483"/>
                    <a:pt x="154" y="465"/>
                    <a:pt x="120" y="465"/>
                  </a:cubicBezTo>
                  <a:cubicBezTo>
                    <a:pt x="60" y="465"/>
                    <a:pt x="0" y="520"/>
                    <a:pt x="30" y="601"/>
                  </a:cubicBezTo>
                  <a:lnTo>
                    <a:pt x="46" y="649"/>
                  </a:lnTo>
                  <a:cubicBezTo>
                    <a:pt x="315" y="1186"/>
                    <a:pt x="520" y="1770"/>
                    <a:pt x="678" y="2354"/>
                  </a:cubicBezTo>
                  <a:cubicBezTo>
                    <a:pt x="678" y="2402"/>
                    <a:pt x="710" y="2433"/>
                    <a:pt x="757" y="2433"/>
                  </a:cubicBezTo>
                  <a:cubicBezTo>
                    <a:pt x="804" y="2433"/>
                    <a:pt x="836" y="2417"/>
                    <a:pt x="852" y="2370"/>
                  </a:cubicBezTo>
                  <a:cubicBezTo>
                    <a:pt x="1215" y="1486"/>
                    <a:pt x="1815" y="728"/>
                    <a:pt x="2589" y="175"/>
                  </a:cubicBezTo>
                  <a:cubicBezTo>
                    <a:pt x="2636" y="143"/>
                    <a:pt x="2652" y="96"/>
                    <a:pt x="2620" y="49"/>
                  </a:cubicBezTo>
                  <a:cubicBezTo>
                    <a:pt x="2600" y="18"/>
                    <a:pt x="2566" y="1"/>
                    <a:pt x="2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4" name="Google Shape;2010;p46">
              <a:extLst>
                <a:ext uri="{FF2B5EF4-FFF2-40B4-BE49-F238E27FC236}">
                  <a16:creationId xmlns:a16="http://schemas.microsoft.com/office/drawing/2014/main" id="{8555EAFC-E89A-66C9-5DC4-DB6AE3FA9EC6}"/>
                </a:ext>
              </a:extLst>
            </p:cNvPr>
            <p:cNvSpPr/>
            <p:nvPr/>
          </p:nvSpPr>
          <p:spPr>
            <a:xfrm>
              <a:off x="5331380" y="2350850"/>
              <a:ext cx="301806" cy="861843"/>
            </a:xfrm>
            <a:custGeom>
              <a:avLst/>
              <a:gdLst/>
              <a:ahLst/>
              <a:cxnLst/>
              <a:rect l="l" t="t" r="r" b="b"/>
              <a:pathLst>
                <a:path w="7771" h="22191" extrusionOk="0">
                  <a:moveTo>
                    <a:pt x="7053" y="1"/>
                  </a:moveTo>
                  <a:cubicBezTo>
                    <a:pt x="6997" y="1"/>
                    <a:pt x="6941" y="42"/>
                    <a:pt x="6950" y="113"/>
                  </a:cubicBezTo>
                  <a:cubicBezTo>
                    <a:pt x="7581" y="3397"/>
                    <a:pt x="7265" y="7124"/>
                    <a:pt x="6081" y="10630"/>
                  </a:cubicBezTo>
                  <a:cubicBezTo>
                    <a:pt x="5370" y="12747"/>
                    <a:pt x="4344" y="14752"/>
                    <a:pt x="3365" y="16710"/>
                  </a:cubicBezTo>
                  <a:cubicBezTo>
                    <a:pt x="2417" y="18574"/>
                    <a:pt x="1438" y="20516"/>
                    <a:pt x="64" y="22017"/>
                  </a:cubicBezTo>
                  <a:cubicBezTo>
                    <a:pt x="1" y="22080"/>
                    <a:pt x="48" y="22190"/>
                    <a:pt x="143" y="22190"/>
                  </a:cubicBezTo>
                  <a:cubicBezTo>
                    <a:pt x="175" y="22190"/>
                    <a:pt x="190" y="22175"/>
                    <a:pt x="222" y="22159"/>
                  </a:cubicBezTo>
                  <a:cubicBezTo>
                    <a:pt x="1596" y="20627"/>
                    <a:pt x="2591" y="18685"/>
                    <a:pt x="3538" y="16789"/>
                  </a:cubicBezTo>
                  <a:cubicBezTo>
                    <a:pt x="4533" y="14831"/>
                    <a:pt x="5560" y="12826"/>
                    <a:pt x="6270" y="10694"/>
                  </a:cubicBezTo>
                  <a:cubicBezTo>
                    <a:pt x="7471" y="7156"/>
                    <a:pt x="7771" y="3382"/>
                    <a:pt x="7155" y="81"/>
                  </a:cubicBezTo>
                  <a:cubicBezTo>
                    <a:pt x="7141" y="26"/>
                    <a:pt x="7097" y="1"/>
                    <a:pt x="70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5" name="Google Shape;2011;p46">
              <a:extLst>
                <a:ext uri="{FF2B5EF4-FFF2-40B4-BE49-F238E27FC236}">
                  <a16:creationId xmlns:a16="http://schemas.microsoft.com/office/drawing/2014/main" id="{54B106C6-B2C9-FA84-C182-CBDAD1322D63}"/>
                </a:ext>
              </a:extLst>
            </p:cNvPr>
            <p:cNvSpPr/>
            <p:nvPr/>
          </p:nvSpPr>
          <p:spPr>
            <a:xfrm>
              <a:off x="5549728" y="2333062"/>
              <a:ext cx="101871" cy="104978"/>
            </a:xfrm>
            <a:custGeom>
              <a:avLst/>
              <a:gdLst/>
              <a:ahLst/>
              <a:cxnLst/>
              <a:rect l="l" t="t" r="r" b="b"/>
              <a:pathLst>
                <a:path w="2623" h="2703" extrusionOk="0">
                  <a:moveTo>
                    <a:pt x="107" y="1"/>
                  </a:moveTo>
                  <a:cubicBezTo>
                    <a:pt x="87" y="1"/>
                    <a:pt x="66" y="6"/>
                    <a:pt x="48" y="18"/>
                  </a:cubicBezTo>
                  <a:cubicBezTo>
                    <a:pt x="1" y="49"/>
                    <a:pt x="1" y="113"/>
                    <a:pt x="33" y="160"/>
                  </a:cubicBezTo>
                  <a:cubicBezTo>
                    <a:pt x="648" y="934"/>
                    <a:pt x="1185" y="1771"/>
                    <a:pt x="1643" y="2655"/>
                  </a:cubicBezTo>
                  <a:cubicBezTo>
                    <a:pt x="1659" y="2687"/>
                    <a:pt x="1691" y="2703"/>
                    <a:pt x="1722" y="2703"/>
                  </a:cubicBezTo>
                  <a:cubicBezTo>
                    <a:pt x="1770" y="2703"/>
                    <a:pt x="1801" y="2671"/>
                    <a:pt x="1817" y="2639"/>
                  </a:cubicBezTo>
                  <a:cubicBezTo>
                    <a:pt x="1943" y="2292"/>
                    <a:pt x="2070" y="1929"/>
                    <a:pt x="2212" y="1566"/>
                  </a:cubicBezTo>
                  <a:cubicBezTo>
                    <a:pt x="2338" y="1187"/>
                    <a:pt x="2465" y="823"/>
                    <a:pt x="2607" y="476"/>
                  </a:cubicBezTo>
                  <a:cubicBezTo>
                    <a:pt x="2623" y="429"/>
                    <a:pt x="2591" y="365"/>
                    <a:pt x="2544" y="350"/>
                  </a:cubicBezTo>
                  <a:cubicBezTo>
                    <a:pt x="2532" y="346"/>
                    <a:pt x="2520" y="344"/>
                    <a:pt x="2508" y="344"/>
                  </a:cubicBezTo>
                  <a:cubicBezTo>
                    <a:pt x="2469" y="344"/>
                    <a:pt x="2429" y="364"/>
                    <a:pt x="2417" y="413"/>
                  </a:cubicBezTo>
                  <a:cubicBezTo>
                    <a:pt x="2275" y="760"/>
                    <a:pt x="2149" y="1123"/>
                    <a:pt x="2022" y="1487"/>
                  </a:cubicBezTo>
                  <a:cubicBezTo>
                    <a:pt x="1912" y="1787"/>
                    <a:pt x="1817" y="2071"/>
                    <a:pt x="1707" y="2371"/>
                  </a:cubicBezTo>
                  <a:cubicBezTo>
                    <a:pt x="1280" y="1534"/>
                    <a:pt x="759" y="760"/>
                    <a:pt x="191" y="34"/>
                  </a:cubicBezTo>
                  <a:cubicBezTo>
                    <a:pt x="171" y="14"/>
                    <a:pt x="13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6" name="Google Shape;2012;p46">
              <a:extLst>
                <a:ext uri="{FF2B5EF4-FFF2-40B4-BE49-F238E27FC236}">
                  <a16:creationId xmlns:a16="http://schemas.microsoft.com/office/drawing/2014/main" id="{772AE888-3E90-A260-3200-CFFB2ECDDD49}"/>
                </a:ext>
              </a:extLst>
            </p:cNvPr>
            <p:cNvSpPr/>
            <p:nvPr/>
          </p:nvSpPr>
          <p:spPr>
            <a:xfrm>
              <a:off x="5548524" y="2403437"/>
              <a:ext cx="120823" cy="95929"/>
            </a:xfrm>
            <a:custGeom>
              <a:avLst/>
              <a:gdLst/>
              <a:ahLst/>
              <a:cxnLst/>
              <a:rect l="l" t="t" r="r" b="b"/>
              <a:pathLst>
                <a:path w="3111" h="2470" extrusionOk="0">
                  <a:moveTo>
                    <a:pt x="2963" y="1"/>
                  </a:moveTo>
                  <a:cubicBezTo>
                    <a:pt x="2931" y="1"/>
                    <a:pt x="2898" y="16"/>
                    <a:pt x="2875" y="54"/>
                  </a:cubicBezTo>
                  <a:cubicBezTo>
                    <a:pt x="2432" y="717"/>
                    <a:pt x="2069" y="1412"/>
                    <a:pt x="1785" y="2154"/>
                  </a:cubicBezTo>
                  <a:cubicBezTo>
                    <a:pt x="1327" y="1475"/>
                    <a:pt x="790" y="843"/>
                    <a:pt x="190" y="275"/>
                  </a:cubicBezTo>
                  <a:cubicBezTo>
                    <a:pt x="166" y="251"/>
                    <a:pt x="139" y="239"/>
                    <a:pt x="113" y="239"/>
                  </a:cubicBezTo>
                  <a:cubicBezTo>
                    <a:pt x="87" y="239"/>
                    <a:pt x="64" y="251"/>
                    <a:pt x="48" y="275"/>
                  </a:cubicBezTo>
                  <a:cubicBezTo>
                    <a:pt x="0" y="306"/>
                    <a:pt x="0" y="369"/>
                    <a:pt x="48" y="417"/>
                  </a:cubicBezTo>
                  <a:cubicBezTo>
                    <a:pt x="679" y="1017"/>
                    <a:pt x="1248" y="1680"/>
                    <a:pt x="1722" y="2422"/>
                  </a:cubicBezTo>
                  <a:cubicBezTo>
                    <a:pt x="1738" y="2438"/>
                    <a:pt x="1769" y="2454"/>
                    <a:pt x="1801" y="2470"/>
                  </a:cubicBezTo>
                  <a:lnTo>
                    <a:pt x="1817" y="2470"/>
                  </a:lnTo>
                  <a:cubicBezTo>
                    <a:pt x="1864" y="2454"/>
                    <a:pt x="1896" y="2438"/>
                    <a:pt x="1896" y="2407"/>
                  </a:cubicBezTo>
                  <a:cubicBezTo>
                    <a:pt x="2196" y="1617"/>
                    <a:pt x="2575" y="859"/>
                    <a:pt x="3033" y="164"/>
                  </a:cubicBezTo>
                  <a:cubicBezTo>
                    <a:pt x="3110" y="86"/>
                    <a:pt x="3040" y="1"/>
                    <a:pt x="2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7" name="Google Shape;2013;p46">
              <a:extLst>
                <a:ext uri="{FF2B5EF4-FFF2-40B4-BE49-F238E27FC236}">
                  <a16:creationId xmlns:a16="http://schemas.microsoft.com/office/drawing/2014/main" id="{77771165-E3BB-461A-B1AA-AD1CED1CACF6}"/>
                </a:ext>
              </a:extLst>
            </p:cNvPr>
            <p:cNvSpPr/>
            <p:nvPr/>
          </p:nvSpPr>
          <p:spPr>
            <a:xfrm>
              <a:off x="5547281" y="2448800"/>
              <a:ext cx="128863" cy="109444"/>
            </a:xfrm>
            <a:custGeom>
              <a:avLst/>
              <a:gdLst/>
              <a:ahLst/>
              <a:cxnLst/>
              <a:rect l="l" t="t" r="r" b="b"/>
              <a:pathLst>
                <a:path w="3318" h="2818" extrusionOk="0">
                  <a:moveTo>
                    <a:pt x="3201" y="1"/>
                  </a:moveTo>
                  <a:cubicBezTo>
                    <a:pt x="3172" y="1"/>
                    <a:pt x="3145" y="12"/>
                    <a:pt x="3128" y="38"/>
                  </a:cubicBezTo>
                  <a:cubicBezTo>
                    <a:pt x="2543" y="781"/>
                    <a:pt x="2070" y="1602"/>
                    <a:pt x="1706" y="2471"/>
                  </a:cubicBezTo>
                  <a:cubicBezTo>
                    <a:pt x="1327" y="1760"/>
                    <a:pt x="806" y="1128"/>
                    <a:pt x="159" y="623"/>
                  </a:cubicBezTo>
                  <a:cubicBezTo>
                    <a:pt x="144" y="601"/>
                    <a:pt x="124" y="593"/>
                    <a:pt x="102" y="593"/>
                  </a:cubicBezTo>
                  <a:cubicBezTo>
                    <a:pt x="77" y="593"/>
                    <a:pt x="50" y="605"/>
                    <a:pt x="32" y="623"/>
                  </a:cubicBezTo>
                  <a:cubicBezTo>
                    <a:pt x="1" y="670"/>
                    <a:pt x="1" y="733"/>
                    <a:pt x="32" y="765"/>
                  </a:cubicBezTo>
                  <a:cubicBezTo>
                    <a:pt x="648" y="1286"/>
                    <a:pt x="1248" y="1886"/>
                    <a:pt x="1627" y="2755"/>
                  </a:cubicBezTo>
                  <a:cubicBezTo>
                    <a:pt x="1643" y="2802"/>
                    <a:pt x="1675" y="2818"/>
                    <a:pt x="1722" y="2818"/>
                  </a:cubicBezTo>
                  <a:cubicBezTo>
                    <a:pt x="1770" y="2818"/>
                    <a:pt x="1801" y="2786"/>
                    <a:pt x="1817" y="2755"/>
                  </a:cubicBezTo>
                  <a:cubicBezTo>
                    <a:pt x="2164" y="1823"/>
                    <a:pt x="2654" y="939"/>
                    <a:pt x="3286" y="165"/>
                  </a:cubicBezTo>
                  <a:cubicBezTo>
                    <a:pt x="3317" y="117"/>
                    <a:pt x="3317" y="54"/>
                    <a:pt x="3270" y="23"/>
                  </a:cubicBezTo>
                  <a:cubicBezTo>
                    <a:pt x="3249" y="8"/>
                    <a:pt x="3224" y="1"/>
                    <a:pt x="3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8" name="Google Shape;2014;p46">
              <a:extLst>
                <a:ext uri="{FF2B5EF4-FFF2-40B4-BE49-F238E27FC236}">
                  <a16:creationId xmlns:a16="http://schemas.microsoft.com/office/drawing/2014/main" id="{32DB2C15-9946-9B0E-BD61-C700CFCC679A}"/>
                </a:ext>
              </a:extLst>
            </p:cNvPr>
            <p:cNvSpPr/>
            <p:nvPr/>
          </p:nvSpPr>
          <p:spPr>
            <a:xfrm>
              <a:off x="5552447" y="2502786"/>
              <a:ext cx="112629" cy="105172"/>
            </a:xfrm>
            <a:custGeom>
              <a:avLst/>
              <a:gdLst/>
              <a:ahLst/>
              <a:cxnLst/>
              <a:rect l="l" t="t" r="r" b="b"/>
              <a:pathLst>
                <a:path w="2900" h="2708" extrusionOk="0">
                  <a:moveTo>
                    <a:pt x="2783" y="0"/>
                  </a:moveTo>
                  <a:cubicBezTo>
                    <a:pt x="2755" y="0"/>
                    <a:pt x="2728" y="12"/>
                    <a:pt x="2710" y="38"/>
                  </a:cubicBezTo>
                  <a:cubicBezTo>
                    <a:pt x="2174" y="749"/>
                    <a:pt x="1747" y="1538"/>
                    <a:pt x="1447" y="2375"/>
                  </a:cubicBezTo>
                  <a:cubicBezTo>
                    <a:pt x="1115" y="1791"/>
                    <a:pt x="689" y="1238"/>
                    <a:pt x="215" y="749"/>
                  </a:cubicBezTo>
                  <a:cubicBezTo>
                    <a:pt x="193" y="727"/>
                    <a:pt x="169" y="718"/>
                    <a:pt x="145" y="718"/>
                  </a:cubicBezTo>
                  <a:cubicBezTo>
                    <a:pt x="67" y="718"/>
                    <a:pt x="0" y="818"/>
                    <a:pt x="73" y="891"/>
                  </a:cubicBezTo>
                  <a:cubicBezTo>
                    <a:pt x="594" y="1412"/>
                    <a:pt x="1036" y="2012"/>
                    <a:pt x="1384" y="2660"/>
                  </a:cubicBezTo>
                  <a:cubicBezTo>
                    <a:pt x="1400" y="2691"/>
                    <a:pt x="1431" y="2707"/>
                    <a:pt x="1479" y="2707"/>
                  </a:cubicBezTo>
                  <a:cubicBezTo>
                    <a:pt x="1510" y="2707"/>
                    <a:pt x="1558" y="2676"/>
                    <a:pt x="1558" y="2644"/>
                  </a:cubicBezTo>
                  <a:cubicBezTo>
                    <a:pt x="1842" y="1886"/>
                    <a:pt x="2252" y="923"/>
                    <a:pt x="2868" y="165"/>
                  </a:cubicBezTo>
                  <a:cubicBezTo>
                    <a:pt x="2900" y="117"/>
                    <a:pt x="2884" y="54"/>
                    <a:pt x="2853" y="22"/>
                  </a:cubicBezTo>
                  <a:cubicBezTo>
                    <a:pt x="2831" y="8"/>
                    <a:pt x="2807" y="0"/>
                    <a:pt x="2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9" name="Google Shape;2015;p46">
              <a:extLst>
                <a:ext uri="{FF2B5EF4-FFF2-40B4-BE49-F238E27FC236}">
                  <a16:creationId xmlns:a16="http://schemas.microsoft.com/office/drawing/2014/main" id="{BF220227-E9FB-79F0-8FF3-CA9AA8FE3B98}"/>
                </a:ext>
              </a:extLst>
            </p:cNvPr>
            <p:cNvSpPr/>
            <p:nvPr/>
          </p:nvSpPr>
          <p:spPr>
            <a:xfrm>
              <a:off x="5542543" y="2565432"/>
              <a:ext cx="120707" cy="101405"/>
            </a:xfrm>
            <a:custGeom>
              <a:avLst/>
              <a:gdLst/>
              <a:ahLst/>
              <a:cxnLst/>
              <a:rect l="l" t="t" r="r" b="b"/>
              <a:pathLst>
                <a:path w="3108" h="2611" extrusionOk="0">
                  <a:moveTo>
                    <a:pt x="2999" y="1"/>
                  </a:moveTo>
                  <a:cubicBezTo>
                    <a:pt x="2973" y="1"/>
                    <a:pt x="2950" y="12"/>
                    <a:pt x="2934" y="36"/>
                  </a:cubicBezTo>
                  <a:cubicBezTo>
                    <a:pt x="2413" y="620"/>
                    <a:pt x="1955" y="1268"/>
                    <a:pt x="1560" y="1963"/>
                  </a:cubicBezTo>
                  <a:cubicBezTo>
                    <a:pt x="1513" y="2042"/>
                    <a:pt x="1481" y="2121"/>
                    <a:pt x="1449" y="2200"/>
                  </a:cubicBezTo>
                  <a:cubicBezTo>
                    <a:pt x="1102" y="1552"/>
                    <a:pt x="691" y="936"/>
                    <a:pt x="218" y="368"/>
                  </a:cubicBezTo>
                  <a:cubicBezTo>
                    <a:pt x="194" y="344"/>
                    <a:pt x="167" y="334"/>
                    <a:pt x="142" y="334"/>
                  </a:cubicBezTo>
                  <a:cubicBezTo>
                    <a:pt x="66" y="334"/>
                    <a:pt x="0" y="423"/>
                    <a:pt x="60" y="494"/>
                  </a:cubicBezTo>
                  <a:cubicBezTo>
                    <a:pt x="581" y="1110"/>
                    <a:pt x="1039" y="1805"/>
                    <a:pt x="1386" y="2547"/>
                  </a:cubicBezTo>
                  <a:cubicBezTo>
                    <a:pt x="1402" y="2579"/>
                    <a:pt x="1434" y="2610"/>
                    <a:pt x="1481" y="2610"/>
                  </a:cubicBezTo>
                  <a:lnTo>
                    <a:pt x="1497" y="2610"/>
                  </a:lnTo>
                  <a:cubicBezTo>
                    <a:pt x="1528" y="2594"/>
                    <a:pt x="1560" y="2563"/>
                    <a:pt x="1576" y="2515"/>
                  </a:cubicBezTo>
                  <a:cubicBezTo>
                    <a:pt x="1592" y="2358"/>
                    <a:pt x="1639" y="2200"/>
                    <a:pt x="1734" y="2073"/>
                  </a:cubicBezTo>
                  <a:cubicBezTo>
                    <a:pt x="2113" y="1394"/>
                    <a:pt x="2555" y="762"/>
                    <a:pt x="3076" y="178"/>
                  </a:cubicBezTo>
                  <a:cubicBezTo>
                    <a:pt x="3108" y="131"/>
                    <a:pt x="3108" y="68"/>
                    <a:pt x="3076" y="36"/>
                  </a:cubicBezTo>
                  <a:cubicBezTo>
                    <a:pt x="3052" y="12"/>
                    <a:pt x="3025" y="1"/>
                    <a:pt x="2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0" name="Google Shape;2016;p46">
              <a:extLst>
                <a:ext uri="{FF2B5EF4-FFF2-40B4-BE49-F238E27FC236}">
                  <a16:creationId xmlns:a16="http://schemas.microsoft.com/office/drawing/2014/main" id="{B932E819-1C1E-2898-83F6-A9A88DCD323F}"/>
                </a:ext>
              </a:extLst>
            </p:cNvPr>
            <p:cNvSpPr/>
            <p:nvPr/>
          </p:nvSpPr>
          <p:spPr>
            <a:xfrm>
              <a:off x="5525687" y="2605241"/>
              <a:ext cx="120474" cy="122921"/>
            </a:xfrm>
            <a:custGeom>
              <a:avLst/>
              <a:gdLst/>
              <a:ahLst/>
              <a:cxnLst/>
              <a:rect l="l" t="t" r="r" b="b"/>
              <a:pathLst>
                <a:path w="3102" h="3165" extrusionOk="0">
                  <a:moveTo>
                    <a:pt x="146" y="1"/>
                  </a:moveTo>
                  <a:cubicBezTo>
                    <a:pt x="75" y="1"/>
                    <a:pt x="1" y="86"/>
                    <a:pt x="67" y="164"/>
                  </a:cubicBezTo>
                  <a:cubicBezTo>
                    <a:pt x="762" y="1127"/>
                    <a:pt x="1331" y="1996"/>
                    <a:pt x="1394" y="3070"/>
                  </a:cubicBezTo>
                  <a:cubicBezTo>
                    <a:pt x="1394" y="3117"/>
                    <a:pt x="1425" y="3149"/>
                    <a:pt x="1473" y="3164"/>
                  </a:cubicBezTo>
                  <a:lnTo>
                    <a:pt x="1489" y="3164"/>
                  </a:lnTo>
                  <a:cubicBezTo>
                    <a:pt x="1520" y="3164"/>
                    <a:pt x="1568" y="3133"/>
                    <a:pt x="1583" y="3085"/>
                  </a:cubicBezTo>
                  <a:cubicBezTo>
                    <a:pt x="1852" y="2296"/>
                    <a:pt x="2357" y="1601"/>
                    <a:pt x="3036" y="1080"/>
                  </a:cubicBezTo>
                  <a:cubicBezTo>
                    <a:pt x="3102" y="1015"/>
                    <a:pt x="3037" y="906"/>
                    <a:pt x="2960" y="906"/>
                  </a:cubicBezTo>
                  <a:cubicBezTo>
                    <a:pt x="2943" y="906"/>
                    <a:pt x="2926" y="911"/>
                    <a:pt x="2910" y="922"/>
                  </a:cubicBezTo>
                  <a:cubicBezTo>
                    <a:pt x="2326" y="1380"/>
                    <a:pt x="1852" y="1980"/>
                    <a:pt x="1536" y="2659"/>
                  </a:cubicBezTo>
                  <a:cubicBezTo>
                    <a:pt x="1346" y="1617"/>
                    <a:pt x="715" y="717"/>
                    <a:pt x="225" y="53"/>
                  </a:cubicBezTo>
                  <a:cubicBezTo>
                    <a:pt x="206" y="16"/>
                    <a:pt x="177"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1" name="Google Shape;2017;p46">
              <a:extLst>
                <a:ext uri="{FF2B5EF4-FFF2-40B4-BE49-F238E27FC236}">
                  <a16:creationId xmlns:a16="http://schemas.microsoft.com/office/drawing/2014/main" id="{3851D81C-D2D8-6B0E-CFC7-63DDFE434DE5}"/>
                </a:ext>
              </a:extLst>
            </p:cNvPr>
            <p:cNvSpPr/>
            <p:nvPr/>
          </p:nvSpPr>
          <p:spPr>
            <a:xfrm>
              <a:off x="5517570" y="2684277"/>
              <a:ext cx="138922" cy="132824"/>
            </a:xfrm>
            <a:custGeom>
              <a:avLst/>
              <a:gdLst/>
              <a:ahLst/>
              <a:cxnLst/>
              <a:rect l="l" t="t" r="r" b="b"/>
              <a:pathLst>
                <a:path w="3577" h="3420" extrusionOk="0">
                  <a:moveTo>
                    <a:pt x="134" y="0"/>
                  </a:moveTo>
                  <a:cubicBezTo>
                    <a:pt x="68" y="0"/>
                    <a:pt x="1" y="63"/>
                    <a:pt x="39" y="150"/>
                  </a:cubicBezTo>
                  <a:cubicBezTo>
                    <a:pt x="150" y="419"/>
                    <a:pt x="276" y="703"/>
                    <a:pt x="418" y="972"/>
                  </a:cubicBezTo>
                  <a:cubicBezTo>
                    <a:pt x="639" y="1351"/>
                    <a:pt x="797" y="1777"/>
                    <a:pt x="876" y="2219"/>
                  </a:cubicBezTo>
                  <a:cubicBezTo>
                    <a:pt x="940" y="2582"/>
                    <a:pt x="908" y="2946"/>
                    <a:pt x="797" y="3293"/>
                  </a:cubicBezTo>
                  <a:cubicBezTo>
                    <a:pt x="782" y="3340"/>
                    <a:pt x="813" y="3404"/>
                    <a:pt x="861" y="3419"/>
                  </a:cubicBezTo>
                  <a:lnTo>
                    <a:pt x="892" y="3419"/>
                  </a:lnTo>
                  <a:cubicBezTo>
                    <a:pt x="940" y="3419"/>
                    <a:pt x="971" y="3388"/>
                    <a:pt x="987" y="3356"/>
                  </a:cubicBezTo>
                  <a:cubicBezTo>
                    <a:pt x="1445" y="2235"/>
                    <a:pt x="2329" y="1366"/>
                    <a:pt x="3466" y="940"/>
                  </a:cubicBezTo>
                  <a:cubicBezTo>
                    <a:pt x="3576" y="899"/>
                    <a:pt x="3531" y="738"/>
                    <a:pt x="3434" y="738"/>
                  </a:cubicBezTo>
                  <a:cubicBezTo>
                    <a:pt x="3420" y="738"/>
                    <a:pt x="3404" y="742"/>
                    <a:pt x="3387" y="750"/>
                  </a:cubicBezTo>
                  <a:cubicBezTo>
                    <a:pt x="2440" y="1114"/>
                    <a:pt x="1634" y="1793"/>
                    <a:pt x="1113" y="2677"/>
                  </a:cubicBezTo>
                  <a:cubicBezTo>
                    <a:pt x="1113" y="2503"/>
                    <a:pt x="1097" y="2345"/>
                    <a:pt x="1082" y="2188"/>
                  </a:cubicBezTo>
                  <a:cubicBezTo>
                    <a:pt x="987" y="1730"/>
                    <a:pt x="813" y="1287"/>
                    <a:pt x="592" y="877"/>
                  </a:cubicBezTo>
                  <a:cubicBezTo>
                    <a:pt x="450" y="608"/>
                    <a:pt x="339" y="356"/>
                    <a:pt x="229" y="87"/>
                  </a:cubicBezTo>
                  <a:cubicBezTo>
                    <a:pt x="217" y="26"/>
                    <a:pt x="176"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2" name="Google Shape;2018;p46">
              <a:extLst>
                <a:ext uri="{FF2B5EF4-FFF2-40B4-BE49-F238E27FC236}">
                  <a16:creationId xmlns:a16="http://schemas.microsoft.com/office/drawing/2014/main" id="{CB01F868-B6E4-32F2-8FE3-5DFFB7758C35}"/>
                </a:ext>
              </a:extLst>
            </p:cNvPr>
            <p:cNvSpPr/>
            <p:nvPr/>
          </p:nvSpPr>
          <p:spPr>
            <a:xfrm>
              <a:off x="5537494" y="2683656"/>
              <a:ext cx="103075" cy="72121"/>
            </a:xfrm>
            <a:custGeom>
              <a:avLst/>
              <a:gdLst/>
              <a:ahLst/>
              <a:cxnLst/>
              <a:rect l="l" t="t" r="r" b="b"/>
              <a:pathLst>
                <a:path w="2654" h="1857" extrusionOk="0">
                  <a:moveTo>
                    <a:pt x="109" y="0"/>
                  </a:moveTo>
                  <a:cubicBezTo>
                    <a:pt x="83" y="0"/>
                    <a:pt x="55" y="8"/>
                    <a:pt x="32" y="24"/>
                  </a:cubicBezTo>
                  <a:cubicBezTo>
                    <a:pt x="0" y="72"/>
                    <a:pt x="0" y="135"/>
                    <a:pt x="32" y="166"/>
                  </a:cubicBezTo>
                  <a:cubicBezTo>
                    <a:pt x="442" y="624"/>
                    <a:pt x="727" y="1177"/>
                    <a:pt x="853" y="1793"/>
                  </a:cubicBezTo>
                  <a:cubicBezTo>
                    <a:pt x="853" y="1825"/>
                    <a:pt x="885" y="1856"/>
                    <a:pt x="916" y="1856"/>
                  </a:cubicBezTo>
                  <a:lnTo>
                    <a:pt x="948" y="1856"/>
                  </a:lnTo>
                  <a:cubicBezTo>
                    <a:pt x="979" y="1856"/>
                    <a:pt x="995" y="1840"/>
                    <a:pt x="1027" y="1809"/>
                  </a:cubicBezTo>
                  <a:cubicBezTo>
                    <a:pt x="1406" y="1256"/>
                    <a:pt x="1943" y="845"/>
                    <a:pt x="2574" y="593"/>
                  </a:cubicBezTo>
                  <a:cubicBezTo>
                    <a:pt x="2622" y="577"/>
                    <a:pt x="2653" y="514"/>
                    <a:pt x="2622" y="466"/>
                  </a:cubicBezTo>
                  <a:cubicBezTo>
                    <a:pt x="2609" y="427"/>
                    <a:pt x="2564" y="399"/>
                    <a:pt x="2522" y="399"/>
                  </a:cubicBezTo>
                  <a:cubicBezTo>
                    <a:pt x="2513" y="399"/>
                    <a:pt x="2504" y="400"/>
                    <a:pt x="2495" y="403"/>
                  </a:cubicBezTo>
                  <a:cubicBezTo>
                    <a:pt x="1911" y="640"/>
                    <a:pt x="1390" y="1035"/>
                    <a:pt x="979" y="1524"/>
                  </a:cubicBezTo>
                  <a:cubicBezTo>
                    <a:pt x="837" y="972"/>
                    <a:pt x="553" y="451"/>
                    <a:pt x="174" y="24"/>
                  </a:cubicBezTo>
                  <a:cubicBezTo>
                    <a:pt x="158" y="8"/>
                    <a:pt x="134"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3" name="Google Shape;2019;p46">
              <a:extLst>
                <a:ext uri="{FF2B5EF4-FFF2-40B4-BE49-F238E27FC236}">
                  <a16:creationId xmlns:a16="http://schemas.microsoft.com/office/drawing/2014/main" id="{45403DDE-73DC-5399-B338-06909A4FC4D7}"/>
                </a:ext>
              </a:extLst>
            </p:cNvPr>
            <p:cNvSpPr/>
            <p:nvPr/>
          </p:nvSpPr>
          <p:spPr>
            <a:xfrm>
              <a:off x="5511744" y="2730068"/>
              <a:ext cx="125484" cy="120163"/>
            </a:xfrm>
            <a:custGeom>
              <a:avLst/>
              <a:gdLst/>
              <a:ahLst/>
              <a:cxnLst/>
              <a:rect l="l" t="t" r="r" b="b"/>
              <a:pathLst>
                <a:path w="3231" h="3094" extrusionOk="0">
                  <a:moveTo>
                    <a:pt x="131" y="1"/>
                  </a:moveTo>
                  <a:cubicBezTo>
                    <a:pt x="65" y="1"/>
                    <a:pt x="0" y="67"/>
                    <a:pt x="31" y="140"/>
                  </a:cubicBezTo>
                  <a:cubicBezTo>
                    <a:pt x="458" y="1024"/>
                    <a:pt x="679" y="2003"/>
                    <a:pt x="663" y="2998"/>
                  </a:cubicBezTo>
                  <a:cubicBezTo>
                    <a:pt x="663" y="3030"/>
                    <a:pt x="695" y="3077"/>
                    <a:pt x="726" y="3093"/>
                  </a:cubicBezTo>
                  <a:lnTo>
                    <a:pt x="774" y="3093"/>
                  </a:lnTo>
                  <a:cubicBezTo>
                    <a:pt x="789" y="3093"/>
                    <a:pt x="821" y="3077"/>
                    <a:pt x="853" y="3046"/>
                  </a:cubicBezTo>
                  <a:cubicBezTo>
                    <a:pt x="1484" y="2225"/>
                    <a:pt x="2258" y="1530"/>
                    <a:pt x="3127" y="961"/>
                  </a:cubicBezTo>
                  <a:cubicBezTo>
                    <a:pt x="3231" y="896"/>
                    <a:pt x="3164" y="767"/>
                    <a:pt x="3075" y="767"/>
                  </a:cubicBezTo>
                  <a:cubicBezTo>
                    <a:pt x="3056" y="767"/>
                    <a:pt x="3036" y="773"/>
                    <a:pt x="3016" y="787"/>
                  </a:cubicBezTo>
                  <a:cubicBezTo>
                    <a:pt x="2211" y="1324"/>
                    <a:pt x="1484" y="1972"/>
                    <a:pt x="853" y="2714"/>
                  </a:cubicBezTo>
                  <a:cubicBezTo>
                    <a:pt x="837" y="1782"/>
                    <a:pt x="616" y="882"/>
                    <a:pt x="221" y="61"/>
                  </a:cubicBezTo>
                  <a:cubicBezTo>
                    <a:pt x="200" y="18"/>
                    <a:pt x="165"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4" name="Google Shape;2020;p46">
              <a:extLst>
                <a:ext uri="{FF2B5EF4-FFF2-40B4-BE49-F238E27FC236}">
                  <a16:creationId xmlns:a16="http://schemas.microsoft.com/office/drawing/2014/main" id="{F4ACBFBA-181E-5DA2-2F3B-330680B9FF6A}"/>
                </a:ext>
              </a:extLst>
            </p:cNvPr>
            <p:cNvSpPr/>
            <p:nvPr/>
          </p:nvSpPr>
          <p:spPr>
            <a:xfrm>
              <a:off x="5496986" y="2812288"/>
              <a:ext cx="124202" cy="94375"/>
            </a:xfrm>
            <a:custGeom>
              <a:avLst/>
              <a:gdLst/>
              <a:ahLst/>
              <a:cxnLst/>
              <a:rect l="l" t="t" r="r" b="b"/>
              <a:pathLst>
                <a:path w="3198" h="2430" extrusionOk="0">
                  <a:moveTo>
                    <a:pt x="129" y="0"/>
                  </a:moveTo>
                  <a:cubicBezTo>
                    <a:pt x="114" y="0"/>
                    <a:pt x="97" y="4"/>
                    <a:pt x="80" y="13"/>
                  </a:cubicBezTo>
                  <a:cubicBezTo>
                    <a:pt x="32" y="29"/>
                    <a:pt x="1" y="76"/>
                    <a:pt x="32" y="139"/>
                  </a:cubicBezTo>
                  <a:cubicBezTo>
                    <a:pt x="301" y="834"/>
                    <a:pt x="411" y="1576"/>
                    <a:pt x="380" y="2334"/>
                  </a:cubicBezTo>
                  <a:cubicBezTo>
                    <a:pt x="380" y="2366"/>
                    <a:pt x="396" y="2413"/>
                    <a:pt x="443" y="2429"/>
                  </a:cubicBezTo>
                  <a:lnTo>
                    <a:pt x="475" y="2429"/>
                  </a:lnTo>
                  <a:cubicBezTo>
                    <a:pt x="506" y="2429"/>
                    <a:pt x="538" y="2429"/>
                    <a:pt x="554" y="2397"/>
                  </a:cubicBezTo>
                  <a:cubicBezTo>
                    <a:pt x="1138" y="1497"/>
                    <a:pt x="2038" y="834"/>
                    <a:pt x="3080" y="534"/>
                  </a:cubicBezTo>
                  <a:cubicBezTo>
                    <a:pt x="3197" y="505"/>
                    <a:pt x="3166" y="341"/>
                    <a:pt x="3061" y="341"/>
                  </a:cubicBezTo>
                  <a:cubicBezTo>
                    <a:pt x="3052" y="341"/>
                    <a:pt x="3043" y="342"/>
                    <a:pt x="3033" y="344"/>
                  </a:cubicBezTo>
                  <a:cubicBezTo>
                    <a:pt x="2054" y="613"/>
                    <a:pt x="1201" y="1197"/>
                    <a:pt x="585" y="2018"/>
                  </a:cubicBezTo>
                  <a:cubicBezTo>
                    <a:pt x="569" y="1355"/>
                    <a:pt x="443" y="692"/>
                    <a:pt x="206" y="60"/>
                  </a:cubicBezTo>
                  <a:cubicBezTo>
                    <a:pt x="195" y="26"/>
                    <a:pt x="167"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5" name="Google Shape;2021;p46">
              <a:extLst>
                <a:ext uri="{FF2B5EF4-FFF2-40B4-BE49-F238E27FC236}">
                  <a16:creationId xmlns:a16="http://schemas.microsoft.com/office/drawing/2014/main" id="{A6E43D4A-9292-D98C-C56B-8F6A77B912C0}"/>
                </a:ext>
              </a:extLst>
            </p:cNvPr>
            <p:cNvSpPr/>
            <p:nvPr/>
          </p:nvSpPr>
          <p:spPr>
            <a:xfrm>
              <a:off x="5479819" y="2868410"/>
              <a:ext cx="105133" cy="81792"/>
            </a:xfrm>
            <a:custGeom>
              <a:avLst/>
              <a:gdLst/>
              <a:ahLst/>
              <a:cxnLst/>
              <a:rect l="l" t="t" r="r" b="b"/>
              <a:pathLst>
                <a:path w="2707" h="2106" extrusionOk="0">
                  <a:moveTo>
                    <a:pt x="120" y="1"/>
                  </a:moveTo>
                  <a:cubicBezTo>
                    <a:pt x="112" y="1"/>
                    <a:pt x="104" y="2"/>
                    <a:pt x="95" y="5"/>
                  </a:cubicBezTo>
                  <a:cubicBezTo>
                    <a:pt x="32" y="5"/>
                    <a:pt x="1" y="68"/>
                    <a:pt x="16" y="115"/>
                  </a:cubicBezTo>
                  <a:lnTo>
                    <a:pt x="32" y="163"/>
                  </a:lnTo>
                  <a:cubicBezTo>
                    <a:pt x="174" y="779"/>
                    <a:pt x="269" y="1395"/>
                    <a:pt x="301" y="2011"/>
                  </a:cubicBezTo>
                  <a:cubicBezTo>
                    <a:pt x="285" y="2058"/>
                    <a:pt x="316" y="2090"/>
                    <a:pt x="364" y="2105"/>
                  </a:cubicBezTo>
                  <a:lnTo>
                    <a:pt x="395" y="2105"/>
                  </a:lnTo>
                  <a:cubicBezTo>
                    <a:pt x="427" y="2105"/>
                    <a:pt x="443" y="2090"/>
                    <a:pt x="474" y="2074"/>
                  </a:cubicBezTo>
                  <a:cubicBezTo>
                    <a:pt x="980" y="1316"/>
                    <a:pt x="1722" y="763"/>
                    <a:pt x="2575" y="463"/>
                  </a:cubicBezTo>
                  <a:cubicBezTo>
                    <a:pt x="2706" y="419"/>
                    <a:pt x="2662" y="254"/>
                    <a:pt x="2555" y="254"/>
                  </a:cubicBezTo>
                  <a:cubicBezTo>
                    <a:pt x="2546" y="254"/>
                    <a:pt x="2537" y="255"/>
                    <a:pt x="2527" y="258"/>
                  </a:cubicBezTo>
                  <a:cubicBezTo>
                    <a:pt x="1706" y="542"/>
                    <a:pt x="996" y="1047"/>
                    <a:pt x="474" y="1726"/>
                  </a:cubicBezTo>
                  <a:cubicBezTo>
                    <a:pt x="443" y="1189"/>
                    <a:pt x="348" y="652"/>
                    <a:pt x="222" y="131"/>
                  </a:cubicBezTo>
                  <a:lnTo>
                    <a:pt x="206" y="84"/>
                  </a:lnTo>
                  <a:cubicBezTo>
                    <a:pt x="193" y="32"/>
                    <a:pt x="158"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6" name="Google Shape;2022;p46">
              <a:extLst>
                <a:ext uri="{FF2B5EF4-FFF2-40B4-BE49-F238E27FC236}">
                  <a16:creationId xmlns:a16="http://schemas.microsoft.com/office/drawing/2014/main" id="{11124B45-D44F-D165-DE36-0BAEB1E1B187}"/>
                </a:ext>
              </a:extLst>
            </p:cNvPr>
            <p:cNvSpPr/>
            <p:nvPr/>
          </p:nvSpPr>
          <p:spPr>
            <a:xfrm>
              <a:off x="4364735" y="2399087"/>
              <a:ext cx="930508" cy="985152"/>
            </a:xfrm>
            <a:custGeom>
              <a:avLst/>
              <a:gdLst/>
              <a:ahLst/>
              <a:cxnLst/>
              <a:rect l="l" t="t" r="r" b="b"/>
              <a:pathLst>
                <a:path w="23959" h="25366" extrusionOk="0">
                  <a:moveTo>
                    <a:pt x="8706" y="1"/>
                  </a:moveTo>
                  <a:cubicBezTo>
                    <a:pt x="7601" y="1"/>
                    <a:pt x="6761" y="1515"/>
                    <a:pt x="5718" y="3150"/>
                  </a:cubicBezTo>
                  <a:cubicBezTo>
                    <a:pt x="5395" y="3897"/>
                    <a:pt x="4969" y="4134"/>
                    <a:pt x="4428" y="4134"/>
                  </a:cubicBezTo>
                  <a:cubicBezTo>
                    <a:pt x="4121" y="4134"/>
                    <a:pt x="3778" y="4058"/>
                    <a:pt x="3396" y="3956"/>
                  </a:cubicBezTo>
                  <a:cubicBezTo>
                    <a:pt x="64" y="4603"/>
                    <a:pt x="2196" y="9152"/>
                    <a:pt x="1217" y="11362"/>
                  </a:cubicBezTo>
                  <a:cubicBezTo>
                    <a:pt x="569" y="12563"/>
                    <a:pt x="1" y="13873"/>
                    <a:pt x="885" y="15105"/>
                  </a:cubicBezTo>
                  <a:cubicBezTo>
                    <a:pt x="2854" y="18529"/>
                    <a:pt x="9086" y="25366"/>
                    <a:pt x="13149" y="25366"/>
                  </a:cubicBezTo>
                  <a:cubicBezTo>
                    <a:pt x="13584" y="25366"/>
                    <a:pt x="13994" y="25287"/>
                    <a:pt x="14372" y="25118"/>
                  </a:cubicBezTo>
                  <a:cubicBezTo>
                    <a:pt x="16030" y="24375"/>
                    <a:pt x="18131" y="19875"/>
                    <a:pt x="19584" y="18785"/>
                  </a:cubicBezTo>
                  <a:cubicBezTo>
                    <a:pt x="21337" y="17443"/>
                    <a:pt x="21621" y="13352"/>
                    <a:pt x="23058" y="11678"/>
                  </a:cubicBezTo>
                  <a:cubicBezTo>
                    <a:pt x="23547" y="11126"/>
                    <a:pt x="23958" y="10462"/>
                    <a:pt x="23942" y="9736"/>
                  </a:cubicBezTo>
                  <a:cubicBezTo>
                    <a:pt x="23895" y="7730"/>
                    <a:pt x="21352" y="7446"/>
                    <a:pt x="20121" y="6372"/>
                  </a:cubicBezTo>
                  <a:cubicBezTo>
                    <a:pt x="19220" y="5330"/>
                    <a:pt x="20010" y="3577"/>
                    <a:pt x="19299" y="2408"/>
                  </a:cubicBezTo>
                  <a:cubicBezTo>
                    <a:pt x="18751" y="1693"/>
                    <a:pt x="18119" y="1449"/>
                    <a:pt x="17442" y="1449"/>
                  </a:cubicBezTo>
                  <a:cubicBezTo>
                    <a:pt x="15982" y="1449"/>
                    <a:pt x="14310" y="2583"/>
                    <a:pt x="12800" y="2583"/>
                  </a:cubicBezTo>
                  <a:cubicBezTo>
                    <a:pt x="12147" y="2583"/>
                    <a:pt x="11523" y="2370"/>
                    <a:pt x="10961" y="1761"/>
                  </a:cubicBezTo>
                  <a:cubicBezTo>
                    <a:pt x="10062" y="499"/>
                    <a:pt x="9340" y="1"/>
                    <a:pt x="8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7" name="Google Shape;2023;p46">
              <a:extLst>
                <a:ext uri="{FF2B5EF4-FFF2-40B4-BE49-F238E27FC236}">
                  <a16:creationId xmlns:a16="http://schemas.microsoft.com/office/drawing/2014/main" id="{9366C58E-A73C-7D89-94BF-E1F7D1204435}"/>
                </a:ext>
              </a:extLst>
            </p:cNvPr>
            <p:cNvSpPr/>
            <p:nvPr/>
          </p:nvSpPr>
          <p:spPr>
            <a:xfrm>
              <a:off x="4682704" y="2556383"/>
              <a:ext cx="225529" cy="465545"/>
            </a:xfrm>
            <a:custGeom>
              <a:avLst/>
              <a:gdLst/>
              <a:ahLst/>
              <a:cxnLst/>
              <a:rect l="l" t="t" r="r" b="b"/>
              <a:pathLst>
                <a:path w="5807" h="11987" extrusionOk="0">
                  <a:moveTo>
                    <a:pt x="145" y="1"/>
                  </a:moveTo>
                  <a:cubicBezTo>
                    <a:pt x="67" y="1"/>
                    <a:pt x="1" y="102"/>
                    <a:pt x="73" y="174"/>
                  </a:cubicBezTo>
                  <a:cubicBezTo>
                    <a:pt x="1479" y="1548"/>
                    <a:pt x="2663" y="3380"/>
                    <a:pt x="3611" y="5638"/>
                  </a:cubicBezTo>
                  <a:cubicBezTo>
                    <a:pt x="4464" y="7660"/>
                    <a:pt x="5048" y="9823"/>
                    <a:pt x="5616" y="11908"/>
                  </a:cubicBezTo>
                  <a:cubicBezTo>
                    <a:pt x="5616" y="11955"/>
                    <a:pt x="5664" y="11987"/>
                    <a:pt x="5711" y="11987"/>
                  </a:cubicBezTo>
                  <a:cubicBezTo>
                    <a:pt x="5711" y="11987"/>
                    <a:pt x="5727" y="11971"/>
                    <a:pt x="5727" y="11971"/>
                  </a:cubicBezTo>
                  <a:cubicBezTo>
                    <a:pt x="5774" y="11955"/>
                    <a:pt x="5806" y="11908"/>
                    <a:pt x="5806" y="11861"/>
                  </a:cubicBezTo>
                  <a:cubicBezTo>
                    <a:pt x="5237" y="9760"/>
                    <a:pt x="4637" y="7597"/>
                    <a:pt x="3785" y="5575"/>
                  </a:cubicBezTo>
                  <a:cubicBezTo>
                    <a:pt x="2837" y="3285"/>
                    <a:pt x="1637" y="1422"/>
                    <a:pt x="215" y="32"/>
                  </a:cubicBezTo>
                  <a:cubicBezTo>
                    <a:pt x="193" y="10"/>
                    <a:pt x="169" y="1"/>
                    <a:pt x="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8" name="Google Shape;2024;p46">
              <a:extLst>
                <a:ext uri="{FF2B5EF4-FFF2-40B4-BE49-F238E27FC236}">
                  <a16:creationId xmlns:a16="http://schemas.microsoft.com/office/drawing/2014/main" id="{09501519-F483-BE67-69DD-6EDF019974ED}"/>
                </a:ext>
              </a:extLst>
            </p:cNvPr>
            <p:cNvSpPr/>
            <p:nvPr/>
          </p:nvSpPr>
          <p:spPr>
            <a:xfrm>
              <a:off x="4515738" y="2684005"/>
              <a:ext cx="285494" cy="95657"/>
            </a:xfrm>
            <a:custGeom>
              <a:avLst/>
              <a:gdLst/>
              <a:ahLst/>
              <a:cxnLst/>
              <a:rect l="l" t="t" r="r" b="b"/>
              <a:pathLst>
                <a:path w="7351" h="2463" extrusionOk="0">
                  <a:moveTo>
                    <a:pt x="137" y="1"/>
                  </a:moveTo>
                  <a:cubicBezTo>
                    <a:pt x="66" y="1"/>
                    <a:pt x="0" y="79"/>
                    <a:pt x="45" y="157"/>
                  </a:cubicBezTo>
                  <a:cubicBezTo>
                    <a:pt x="1009" y="1594"/>
                    <a:pt x="2635" y="2463"/>
                    <a:pt x="4372" y="2463"/>
                  </a:cubicBezTo>
                  <a:cubicBezTo>
                    <a:pt x="4815" y="2463"/>
                    <a:pt x="5257" y="2400"/>
                    <a:pt x="5699" y="2273"/>
                  </a:cubicBezTo>
                  <a:cubicBezTo>
                    <a:pt x="6646" y="1989"/>
                    <a:pt x="7215" y="1452"/>
                    <a:pt x="7341" y="710"/>
                  </a:cubicBezTo>
                  <a:cubicBezTo>
                    <a:pt x="7350" y="639"/>
                    <a:pt x="7294" y="598"/>
                    <a:pt x="7238" y="598"/>
                  </a:cubicBezTo>
                  <a:cubicBezTo>
                    <a:pt x="7194" y="598"/>
                    <a:pt x="7150" y="623"/>
                    <a:pt x="7136" y="678"/>
                  </a:cubicBezTo>
                  <a:cubicBezTo>
                    <a:pt x="7025" y="1358"/>
                    <a:pt x="6520" y="1816"/>
                    <a:pt x="5636" y="2084"/>
                  </a:cubicBezTo>
                  <a:cubicBezTo>
                    <a:pt x="5209" y="2199"/>
                    <a:pt x="4777" y="2254"/>
                    <a:pt x="4349" y="2254"/>
                  </a:cubicBezTo>
                  <a:cubicBezTo>
                    <a:pt x="2720" y="2254"/>
                    <a:pt x="1157" y="1448"/>
                    <a:pt x="219" y="47"/>
                  </a:cubicBezTo>
                  <a:cubicBezTo>
                    <a:pt x="196" y="14"/>
                    <a:pt x="166"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9" name="Google Shape;2025;p46">
              <a:extLst>
                <a:ext uri="{FF2B5EF4-FFF2-40B4-BE49-F238E27FC236}">
                  <a16:creationId xmlns:a16="http://schemas.microsoft.com/office/drawing/2014/main" id="{5E8A25CE-D004-0E21-D8D0-A2A951E6A693}"/>
                </a:ext>
              </a:extLst>
            </p:cNvPr>
            <p:cNvSpPr/>
            <p:nvPr/>
          </p:nvSpPr>
          <p:spPr>
            <a:xfrm>
              <a:off x="4836425" y="2558441"/>
              <a:ext cx="173604" cy="248832"/>
            </a:xfrm>
            <a:custGeom>
              <a:avLst/>
              <a:gdLst/>
              <a:ahLst/>
              <a:cxnLst/>
              <a:rect l="l" t="t" r="r" b="b"/>
              <a:pathLst>
                <a:path w="4470" h="6407" extrusionOk="0">
                  <a:moveTo>
                    <a:pt x="4169" y="1"/>
                  </a:moveTo>
                  <a:cubicBezTo>
                    <a:pt x="4106" y="1"/>
                    <a:pt x="4040" y="52"/>
                    <a:pt x="4059" y="137"/>
                  </a:cubicBezTo>
                  <a:cubicBezTo>
                    <a:pt x="4264" y="864"/>
                    <a:pt x="4091" y="1637"/>
                    <a:pt x="3885" y="2427"/>
                  </a:cubicBezTo>
                  <a:cubicBezTo>
                    <a:pt x="3664" y="3280"/>
                    <a:pt x="3411" y="4164"/>
                    <a:pt x="2875" y="4859"/>
                  </a:cubicBezTo>
                  <a:cubicBezTo>
                    <a:pt x="2221" y="5699"/>
                    <a:pt x="1216" y="6202"/>
                    <a:pt x="145" y="6202"/>
                  </a:cubicBezTo>
                  <a:cubicBezTo>
                    <a:pt x="128" y="6202"/>
                    <a:pt x="112" y="6202"/>
                    <a:pt x="95" y="6201"/>
                  </a:cubicBezTo>
                  <a:cubicBezTo>
                    <a:pt x="48" y="6201"/>
                    <a:pt x="0" y="6249"/>
                    <a:pt x="0" y="6296"/>
                  </a:cubicBezTo>
                  <a:cubicBezTo>
                    <a:pt x="0" y="6359"/>
                    <a:pt x="48" y="6391"/>
                    <a:pt x="95" y="6407"/>
                  </a:cubicBezTo>
                  <a:lnTo>
                    <a:pt x="142" y="6407"/>
                  </a:lnTo>
                  <a:cubicBezTo>
                    <a:pt x="1279" y="6391"/>
                    <a:pt x="2338" y="5870"/>
                    <a:pt x="3048" y="4985"/>
                  </a:cubicBezTo>
                  <a:cubicBezTo>
                    <a:pt x="3601" y="4243"/>
                    <a:pt x="3869" y="3343"/>
                    <a:pt x="4091" y="2474"/>
                  </a:cubicBezTo>
                  <a:cubicBezTo>
                    <a:pt x="4296" y="1685"/>
                    <a:pt x="4470" y="864"/>
                    <a:pt x="4264" y="74"/>
                  </a:cubicBezTo>
                  <a:cubicBezTo>
                    <a:pt x="4252" y="23"/>
                    <a:pt x="4211" y="1"/>
                    <a:pt x="4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026;p46">
              <a:extLst>
                <a:ext uri="{FF2B5EF4-FFF2-40B4-BE49-F238E27FC236}">
                  <a16:creationId xmlns:a16="http://schemas.microsoft.com/office/drawing/2014/main" id="{68524263-BCBE-9CC2-A4BA-BBA76067F055}"/>
                </a:ext>
              </a:extLst>
            </p:cNvPr>
            <p:cNvSpPr/>
            <p:nvPr/>
          </p:nvSpPr>
          <p:spPr>
            <a:xfrm>
              <a:off x="4668955" y="2618291"/>
              <a:ext cx="104939" cy="55887"/>
            </a:xfrm>
            <a:custGeom>
              <a:avLst/>
              <a:gdLst/>
              <a:ahLst/>
              <a:cxnLst/>
              <a:rect l="l" t="t" r="r" b="b"/>
              <a:pathLst>
                <a:path w="2702" h="1439" extrusionOk="0">
                  <a:moveTo>
                    <a:pt x="102" y="1"/>
                  </a:moveTo>
                  <a:cubicBezTo>
                    <a:pt x="84" y="1"/>
                    <a:pt x="65" y="6"/>
                    <a:pt x="48" y="17"/>
                  </a:cubicBezTo>
                  <a:cubicBezTo>
                    <a:pt x="1" y="49"/>
                    <a:pt x="1" y="112"/>
                    <a:pt x="33" y="160"/>
                  </a:cubicBezTo>
                  <a:cubicBezTo>
                    <a:pt x="554" y="949"/>
                    <a:pt x="1422" y="1423"/>
                    <a:pt x="2370" y="1439"/>
                  </a:cubicBezTo>
                  <a:cubicBezTo>
                    <a:pt x="2449" y="1439"/>
                    <a:pt x="2528" y="1439"/>
                    <a:pt x="2607" y="1423"/>
                  </a:cubicBezTo>
                  <a:cubicBezTo>
                    <a:pt x="2654" y="1423"/>
                    <a:pt x="2701" y="1376"/>
                    <a:pt x="2701" y="1328"/>
                  </a:cubicBezTo>
                  <a:cubicBezTo>
                    <a:pt x="2686" y="1265"/>
                    <a:pt x="2638" y="1233"/>
                    <a:pt x="2591" y="1233"/>
                  </a:cubicBezTo>
                  <a:cubicBezTo>
                    <a:pt x="2518" y="1240"/>
                    <a:pt x="2445" y="1243"/>
                    <a:pt x="2372" y="1243"/>
                  </a:cubicBezTo>
                  <a:cubicBezTo>
                    <a:pt x="1522" y="1243"/>
                    <a:pt x="729" y="820"/>
                    <a:pt x="190" y="49"/>
                  </a:cubicBezTo>
                  <a:cubicBezTo>
                    <a:pt x="170" y="18"/>
                    <a:pt x="136"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1" name="Google Shape;2027;p46">
              <a:extLst>
                <a:ext uri="{FF2B5EF4-FFF2-40B4-BE49-F238E27FC236}">
                  <a16:creationId xmlns:a16="http://schemas.microsoft.com/office/drawing/2014/main" id="{A2DE1E1B-A44D-D420-9F6D-863843D0A8B7}"/>
                </a:ext>
              </a:extLst>
            </p:cNvPr>
            <p:cNvSpPr/>
            <p:nvPr/>
          </p:nvSpPr>
          <p:spPr>
            <a:xfrm>
              <a:off x="4811258" y="2611572"/>
              <a:ext cx="41129" cy="141135"/>
            </a:xfrm>
            <a:custGeom>
              <a:avLst/>
              <a:gdLst/>
              <a:ahLst/>
              <a:cxnLst/>
              <a:rect l="l" t="t" r="r" b="b"/>
              <a:pathLst>
                <a:path w="1059" h="3634" extrusionOk="0">
                  <a:moveTo>
                    <a:pt x="806" y="1"/>
                  </a:moveTo>
                  <a:cubicBezTo>
                    <a:pt x="759" y="17"/>
                    <a:pt x="727" y="64"/>
                    <a:pt x="727" y="127"/>
                  </a:cubicBezTo>
                  <a:cubicBezTo>
                    <a:pt x="869" y="901"/>
                    <a:pt x="838" y="1691"/>
                    <a:pt x="664" y="2464"/>
                  </a:cubicBezTo>
                  <a:cubicBezTo>
                    <a:pt x="538" y="2970"/>
                    <a:pt x="364" y="3286"/>
                    <a:pt x="96" y="3444"/>
                  </a:cubicBezTo>
                  <a:cubicBezTo>
                    <a:pt x="1" y="3507"/>
                    <a:pt x="32" y="3633"/>
                    <a:pt x="143" y="3633"/>
                  </a:cubicBezTo>
                  <a:cubicBezTo>
                    <a:pt x="159" y="3633"/>
                    <a:pt x="175" y="3617"/>
                    <a:pt x="190" y="3617"/>
                  </a:cubicBezTo>
                  <a:cubicBezTo>
                    <a:pt x="601" y="3365"/>
                    <a:pt x="775" y="2859"/>
                    <a:pt x="854" y="2512"/>
                  </a:cubicBezTo>
                  <a:cubicBezTo>
                    <a:pt x="1043" y="1706"/>
                    <a:pt x="1059" y="885"/>
                    <a:pt x="933" y="80"/>
                  </a:cubicBezTo>
                  <a:cubicBezTo>
                    <a:pt x="917" y="32"/>
                    <a:pt x="869"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2" name="Google Shape;2028;p46">
              <a:extLst>
                <a:ext uri="{FF2B5EF4-FFF2-40B4-BE49-F238E27FC236}">
                  <a16:creationId xmlns:a16="http://schemas.microsoft.com/office/drawing/2014/main" id="{BABDF047-6B87-AAC4-E284-C3A8CCD756FE}"/>
                </a:ext>
              </a:extLst>
            </p:cNvPr>
            <p:cNvSpPr/>
            <p:nvPr/>
          </p:nvSpPr>
          <p:spPr>
            <a:xfrm>
              <a:off x="4572714" y="2830504"/>
              <a:ext cx="317730" cy="142378"/>
            </a:xfrm>
            <a:custGeom>
              <a:avLst/>
              <a:gdLst/>
              <a:ahLst/>
              <a:cxnLst/>
              <a:rect l="l" t="t" r="r" b="b"/>
              <a:pathLst>
                <a:path w="8181" h="3666" extrusionOk="0">
                  <a:moveTo>
                    <a:pt x="133" y="1"/>
                  </a:moveTo>
                  <a:cubicBezTo>
                    <a:pt x="68" y="1"/>
                    <a:pt x="1" y="63"/>
                    <a:pt x="31" y="144"/>
                  </a:cubicBezTo>
                  <a:cubicBezTo>
                    <a:pt x="647" y="1502"/>
                    <a:pt x="1974" y="2671"/>
                    <a:pt x="3616" y="3271"/>
                  </a:cubicBezTo>
                  <a:cubicBezTo>
                    <a:pt x="4327" y="3523"/>
                    <a:pt x="5069" y="3650"/>
                    <a:pt x="5827" y="3666"/>
                  </a:cubicBezTo>
                  <a:cubicBezTo>
                    <a:pt x="6617" y="3666"/>
                    <a:pt x="7406" y="3492"/>
                    <a:pt x="8117" y="3144"/>
                  </a:cubicBezTo>
                  <a:cubicBezTo>
                    <a:pt x="8164" y="3113"/>
                    <a:pt x="8180" y="3050"/>
                    <a:pt x="8164" y="3002"/>
                  </a:cubicBezTo>
                  <a:cubicBezTo>
                    <a:pt x="8144" y="2972"/>
                    <a:pt x="8110" y="2954"/>
                    <a:pt x="8076" y="2954"/>
                  </a:cubicBezTo>
                  <a:cubicBezTo>
                    <a:pt x="8058" y="2954"/>
                    <a:pt x="8039" y="2960"/>
                    <a:pt x="8022" y="2971"/>
                  </a:cubicBezTo>
                  <a:cubicBezTo>
                    <a:pt x="7373" y="3299"/>
                    <a:pt x="6621" y="3466"/>
                    <a:pt x="5825" y="3466"/>
                  </a:cubicBezTo>
                  <a:cubicBezTo>
                    <a:pt x="5129" y="3466"/>
                    <a:pt x="4401" y="3339"/>
                    <a:pt x="3679" y="3081"/>
                  </a:cubicBezTo>
                  <a:cubicBezTo>
                    <a:pt x="2100" y="2513"/>
                    <a:pt x="805" y="1376"/>
                    <a:pt x="221" y="65"/>
                  </a:cubicBezTo>
                  <a:cubicBezTo>
                    <a:pt x="204" y="20"/>
                    <a:pt x="169"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3" name="Google Shape;2029;p46">
              <a:extLst>
                <a:ext uri="{FF2B5EF4-FFF2-40B4-BE49-F238E27FC236}">
                  <a16:creationId xmlns:a16="http://schemas.microsoft.com/office/drawing/2014/main" id="{55B69FD7-C71F-335C-0AD3-9F3B8A0A0E8E}"/>
                </a:ext>
              </a:extLst>
            </p:cNvPr>
            <p:cNvSpPr/>
            <p:nvPr/>
          </p:nvSpPr>
          <p:spPr>
            <a:xfrm>
              <a:off x="4863923" y="2699890"/>
              <a:ext cx="194576" cy="189566"/>
            </a:xfrm>
            <a:custGeom>
              <a:avLst/>
              <a:gdLst/>
              <a:ahLst/>
              <a:cxnLst/>
              <a:rect l="l" t="t" r="r" b="b"/>
              <a:pathLst>
                <a:path w="5010" h="4881" extrusionOk="0">
                  <a:moveTo>
                    <a:pt x="4914" y="1"/>
                  </a:moveTo>
                  <a:cubicBezTo>
                    <a:pt x="4851" y="1"/>
                    <a:pt x="4804" y="48"/>
                    <a:pt x="4804" y="96"/>
                  </a:cubicBezTo>
                  <a:cubicBezTo>
                    <a:pt x="4804" y="743"/>
                    <a:pt x="4725" y="1375"/>
                    <a:pt x="4567" y="2007"/>
                  </a:cubicBezTo>
                  <a:cubicBezTo>
                    <a:pt x="4267" y="2938"/>
                    <a:pt x="3619" y="3728"/>
                    <a:pt x="2751" y="4202"/>
                  </a:cubicBezTo>
                  <a:cubicBezTo>
                    <a:pt x="2141" y="4522"/>
                    <a:pt x="1598" y="4680"/>
                    <a:pt x="1053" y="4680"/>
                  </a:cubicBezTo>
                  <a:cubicBezTo>
                    <a:pt x="765" y="4680"/>
                    <a:pt x="477" y="4636"/>
                    <a:pt x="177" y="4549"/>
                  </a:cubicBezTo>
                  <a:cubicBezTo>
                    <a:pt x="164" y="4544"/>
                    <a:pt x="151" y="4542"/>
                    <a:pt x="140" y="4542"/>
                  </a:cubicBezTo>
                  <a:cubicBezTo>
                    <a:pt x="39" y="4542"/>
                    <a:pt x="0" y="4710"/>
                    <a:pt x="113" y="4739"/>
                  </a:cubicBezTo>
                  <a:cubicBezTo>
                    <a:pt x="429" y="4833"/>
                    <a:pt x="745" y="4881"/>
                    <a:pt x="1061" y="4881"/>
                  </a:cubicBezTo>
                  <a:cubicBezTo>
                    <a:pt x="1693" y="4865"/>
                    <a:pt x="2309" y="4691"/>
                    <a:pt x="2846" y="4375"/>
                  </a:cubicBezTo>
                  <a:cubicBezTo>
                    <a:pt x="3762" y="3886"/>
                    <a:pt x="4441" y="3049"/>
                    <a:pt x="4741" y="2070"/>
                  </a:cubicBezTo>
                  <a:cubicBezTo>
                    <a:pt x="4914" y="1422"/>
                    <a:pt x="4993" y="759"/>
                    <a:pt x="4993" y="112"/>
                  </a:cubicBezTo>
                  <a:cubicBezTo>
                    <a:pt x="5009" y="48"/>
                    <a:pt x="4962" y="1"/>
                    <a:pt x="4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4" name="Google Shape;2030;p46">
              <a:extLst>
                <a:ext uri="{FF2B5EF4-FFF2-40B4-BE49-F238E27FC236}">
                  <a16:creationId xmlns:a16="http://schemas.microsoft.com/office/drawing/2014/main" id="{3EB1560E-0F9D-F2A7-1BBD-A9DDD865E40B}"/>
                </a:ext>
              </a:extLst>
            </p:cNvPr>
            <p:cNvSpPr/>
            <p:nvPr/>
          </p:nvSpPr>
          <p:spPr>
            <a:xfrm>
              <a:off x="4757506" y="2822425"/>
              <a:ext cx="93676" cy="31458"/>
            </a:xfrm>
            <a:custGeom>
              <a:avLst/>
              <a:gdLst/>
              <a:ahLst/>
              <a:cxnLst/>
              <a:rect l="l" t="t" r="r" b="b"/>
              <a:pathLst>
                <a:path w="2412" h="810" extrusionOk="0">
                  <a:moveTo>
                    <a:pt x="142" y="0"/>
                  </a:moveTo>
                  <a:cubicBezTo>
                    <a:pt x="70" y="0"/>
                    <a:pt x="0" y="81"/>
                    <a:pt x="58" y="162"/>
                  </a:cubicBezTo>
                  <a:cubicBezTo>
                    <a:pt x="342" y="541"/>
                    <a:pt x="785" y="778"/>
                    <a:pt x="1258" y="810"/>
                  </a:cubicBezTo>
                  <a:lnTo>
                    <a:pt x="1401" y="810"/>
                  </a:lnTo>
                  <a:cubicBezTo>
                    <a:pt x="1764" y="810"/>
                    <a:pt x="2127" y="652"/>
                    <a:pt x="2364" y="383"/>
                  </a:cubicBezTo>
                  <a:cubicBezTo>
                    <a:pt x="2411" y="336"/>
                    <a:pt x="2411" y="273"/>
                    <a:pt x="2364" y="241"/>
                  </a:cubicBezTo>
                  <a:cubicBezTo>
                    <a:pt x="2348" y="218"/>
                    <a:pt x="2324" y="206"/>
                    <a:pt x="2301" y="206"/>
                  </a:cubicBezTo>
                  <a:cubicBezTo>
                    <a:pt x="2277" y="206"/>
                    <a:pt x="2253" y="218"/>
                    <a:pt x="2238" y="241"/>
                  </a:cubicBezTo>
                  <a:cubicBezTo>
                    <a:pt x="2017" y="476"/>
                    <a:pt x="1725" y="614"/>
                    <a:pt x="1412" y="614"/>
                  </a:cubicBezTo>
                  <a:cubicBezTo>
                    <a:pt x="1367" y="614"/>
                    <a:pt x="1321" y="611"/>
                    <a:pt x="1274" y="605"/>
                  </a:cubicBezTo>
                  <a:cubicBezTo>
                    <a:pt x="864" y="573"/>
                    <a:pt x="469" y="368"/>
                    <a:pt x="216" y="36"/>
                  </a:cubicBezTo>
                  <a:cubicBezTo>
                    <a:pt x="195" y="11"/>
                    <a:pt x="169"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5" name="Google Shape;2031;p46">
              <a:extLst>
                <a:ext uri="{FF2B5EF4-FFF2-40B4-BE49-F238E27FC236}">
                  <a16:creationId xmlns:a16="http://schemas.microsoft.com/office/drawing/2014/main" id="{E80ED169-3B7E-C42F-3A36-09479374A6FD}"/>
                </a:ext>
              </a:extLst>
            </p:cNvPr>
            <p:cNvSpPr/>
            <p:nvPr/>
          </p:nvSpPr>
          <p:spPr>
            <a:xfrm>
              <a:off x="5070736" y="2654411"/>
              <a:ext cx="385190" cy="433465"/>
            </a:xfrm>
            <a:custGeom>
              <a:avLst/>
              <a:gdLst/>
              <a:ahLst/>
              <a:cxnLst/>
              <a:rect l="l" t="t" r="r" b="b"/>
              <a:pathLst>
                <a:path w="9918" h="11161" extrusionOk="0">
                  <a:moveTo>
                    <a:pt x="6525" y="1"/>
                  </a:moveTo>
                  <a:cubicBezTo>
                    <a:pt x="6446" y="1"/>
                    <a:pt x="6365" y="16"/>
                    <a:pt x="6285" y="51"/>
                  </a:cubicBezTo>
                  <a:cubicBezTo>
                    <a:pt x="6096" y="161"/>
                    <a:pt x="5954" y="303"/>
                    <a:pt x="5843" y="477"/>
                  </a:cubicBezTo>
                  <a:cubicBezTo>
                    <a:pt x="5496" y="967"/>
                    <a:pt x="5227" y="1504"/>
                    <a:pt x="5038" y="2072"/>
                  </a:cubicBezTo>
                  <a:cubicBezTo>
                    <a:pt x="4927" y="2356"/>
                    <a:pt x="4833" y="2672"/>
                    <a:pt x="4596" y="2846"/>
                  </a:cubicBezTo>
                  <a:cubicBezTo>
                    <a:pt x="4430" y="2970"/>
                    <a:pt x="4238" y="3004"/>
                    <a:pt x="4034" y="3004"/>
                  </a:cubicBezTo>
                  <a:cubicBezTo>
                    <a:pt x="3790" y="3004"/>
                    <a:pt x="3530" y="2956"/>
                    <a:pt x="3281" y="2956"/>
                  </a:cubicBezTo>
                  <a:cubicBezTo>
                    <a:pt x="3261" y="2956"/>
                    <a:pt x="3241" y="2956"/>
                    <a:pt x="3222" y="2957"/>
                  </a:cubicBezTo>
                  <a:cubicBezTo>
                    <a:pt x="2495" y="3004"/>
                    <a:pt x="1895" y="3525"/>
                    <a:pt x="1753" y="4236"/>
                  </a:cubicBezTo>
                  <a:cubicBezTo>
                    <a:pt x="1658" y="4757"/>
                    <a:pt x="1769" y="5420"/>
                    <a:pt x="1327" y="5689"/>
                  </a:cubicBezTo>
                  <a:cubicBezTo>
                    <a:pt x="1169" y="5768"/>
                    <a:pt x="1011" y="5831"/>
                    <a:pt x="837" y="5862"/>
                  </a:cubicBezTo>
                  <a:cubicBezTo>
                    <a:pt x="237" y="6099"/>
                    <a:pt x="0" y="6889"/>
                    <a:pt x="158" y="7521"/>
                  </a:cubicBezTo>
                  <a:cubicBezTo>
                    <a:pt x="616" y="9289"/>
                    <a:pt x="2701" y="10805"/>
                    <a:pt x="4422" y="11090"/>
                  </a:cubicBezTo>
                  <a:cubicBezTo>
                    <a:pt x="4705" y="11137"/>
                    <a:pt x="4989" y="11161"/>
                    <a:pt x="5272" y="11161"/>
                  </a:cubicBezTo>
                  <a:cubicBezTo>
                    <a:pt x="6301" y="11161"/>
                    <a:pt x="7313" y="10851"/>
                    <a:pt x="8181" y="10268"/>
                  </a:cubicBezTo>
                  <a:cubicBezTo>
                    <a:pt x="8686" y="9921"/>
                    <a:pt x="9160" y="9384"/>
                    <a:pt x="9065" y="8768"/>
                  </a:cubicBezTo>
                  <a:cubicBezTo>
                    <a:pt x="9018" y="8515"/>
                    <a:pt x="8875" y="8294"/>
                    <a:pt x="8812" y="8042"/>
                  </a:cubicBezTo>
                  <a:cubicBezTo>
                    <a:pt x="8496" y="6873"/>
                    <a:pt x="9918" y="5673"/>
                    <a:pt x="9444" y="4552"/>
                  </a:cubicBezTo>
                  <a:cubicBezTo>
                    <a:pt x="9128" y="3809"/>
                    <a:pt x="8149" y="3572"/>
                    <a:pt x="7754" y="2878"/>
                  </a:cubicBezTo>
                  <a:cubicBezTo>
                    <a:pt x="7454" y="2341"/>
                    <a:pt x="7580" y="1677"/>
                    <a:pt x="7501" y="1077"/>
                  </a:cubicBezTo>
                  <a:cubicBezTo>
                    <a:pt x="7420" y="551"/>
                    <a:pt x="6993" y="1"/>
                    <a:pt x="6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6" name="Google Shape;2032;p46">
              <a:extLst>
                <a:ext uri="{FF2B5EF4-FFF2-40B4-BE49-F238E27FC236}">
                  <a16:creationId xmlns:a16="http://schemas.microsoft.com/office/drawing/2014/main" id="{3A31932A-17BA-4C23-DB42-C3B88A23CC66}"/>
                </a:ext>
              </a:extLst>
            </p:cNvPr>
            <p:cNvSpPr/>
            <p:nvPr/>
          </p:nvSpPr>
          <p:spPr>
            <a:xfrm>
              <a:off x="5156569" y="3025550"/>
              <a:ext cx="437388" cy="476653"/>
            </a:xfrm>
            <a:custGeom>
              <a:avLst/>
              <a:gdLst/>
              <a:ahLst/>
              <a:cxnLst/>
              <a:rect l="l" t="t" r="r" b="b"/>
              <a:pathLst>
                <a:path w="11262" h="12273" extrusionOk="0">
                  <a:moveTo>
                    <a:pt x="6022" y="1"/>
                  </a:moveTo>
                  <a:cubicBezTo>
                    <a:pt x="5121" y="1"/>
                    <a:pt x="4230" y="177"/>
                    <a:pt x="3475" y="523"/>
                  </a:cubicBezTo>
                  <a:cubicBezTo>
                    <a:pt x="2022" y="1186"/>
                    <a:pt x="917" y="2434"/>
                    <a:pt x="412" y="3950"/>
                  </a:cubicBezTo>
                  <a:cubicBezTo>
                    <a:pt x="1" y="5197"/>
                    <a:pt x="33" y="6540"/>
                    <a:pt x="238" y="7835"/>
                  </a:cubicBezTo>
                  <a:cubicBezTo>
                    <a:pt x="506" y="9509"/>
                    <a:pt x="1217" y="11325"/>
                    <a:pt x="2780" y="11988"/>
                  </a:cubicBezTo>
                  <a:cubicBezTo>
                    <a:pt x="3294" y="12204"/>
                    <a:pt x="3847" y="12273"/>
                    <a:pt x="4406" y="12273"/>
                  </a:cubicBezTo>
                  <a:cubicBezTo>
                    <a:pt x="4707" y="12273"/>
                    <a:pt x="5009" y="12253"/>
                    <a:pt x="5307" y="12225"/>
                  </a:cubicBezTo>
                  <a:cubicBezTo>
                    <a:pt x="6492" y="12115"/>
                    <a:pt x="7708" y="11878"/>
                    <a:pt x="8624" y="11151"/>
                  </a:cubicBezTo>
                  <a:cubicBezTo>
                    <a:pt x="9950" y="10109"/>
                    <a:pt x="10408" y="8340"/>
                    <a:pt x="10771" y="6698"/>
                  </a:cubicBezTo>
                  <a:cubicBezTo>
                    <a:pt x="11008" y="5608"/>
                    <a:pt x="11261" y="4471"/>
                    <a:pt x="11024" y="3366"/>
                  </a:cubicBezTo>
                  <a:cubicBezTo>
                    <a:pt x="10552" y="1082"/>
                    <a:pt x="8253" y="1"/>
                    <a:pt x="6022" y="1"/>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7" name="Google Shape;2033;p46">
              <a:extLst>
                <a:ext uri="{FF2B5EF4-FFF2-40B4-BE49-F238E27FC236}">
                  <a16:creationId xmlns:a16="http://schemas.microsoft.com/office/drawing/2014/main" id="{5241F24A-E5D6-6A6F-2284-BA7C1FB3A294}"/>
                </a:ext>
              </a:extLst>
            </p:cNvPr>
            <p:cNvSpPr/>
            <p:nvPr/>
          </p:nvSpPr>
          <p:spPr>
            <a:xfrm>
              <a:off x="5202592" y="2852797"/>
              <a:ext cx="222694" cy="173293"/>
            </a:xfrm>
            <a:custGeom>
              <a:avLst/>
              <a:gdLst/>
              <a:ahLst/>
              <a:cxnLst/>
              <a:rect l="l" t="t" r="r" b="b"/>
              <a:pathLst>
                <a:path w="5734" h="4462" extrusionOk="0">
                  <a:moveTo>
                    <a:pt x="2079" y="0"/>
                  </a:moveTo>
                  <a:cubicBezTo>
                    <a:pt x="1457" y="0"/>
                    <a:pt x="914" y="225"/>
                    <a:pt x="601" y="675"/>
                  </a:cubicBezTo>
                  <a:cubicBezTo>
                    <a:pt x="0" y="1560"/>
                    <a:pt x="522" y="2965"/>
                    <a:pt x="1753" y="3834"/>
                  </a:cubicBezTo>
                  <a:cubicBezTo>
                    <a:pt x="2366" y="4252"/>
                    <a:pt x="3039" y="4462"/>
                    <a:pt x="3639" y="4462"/>
                  </a:cubicBezTo>
                  <a:cubicBezTo>
                    <a:pt x="4261" y="4462"/>
                    <a:pt x="4804" y="4237"/>
                    <a:pt x="5117" y="3786"/>
                  </a:cubicBezTo>
                  <a:cubicBezTo>
                    <a:pt x="5733" y="2902"/>
                    <a:pt x="5212" y="1481"/>
                    <a:pt x="3964" y="628"/>
                  </a:cubicBezTo>
                  <a:cubicBezTo>
                    <a:pt x="3352" y="209"/>
                    <a:pt x="2679" y="0"/>
                    <a:pt x="2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8" name="Google Shape;2034;p46">
              <a:extLst>
                <a:ext uri="{FF2B5EF4-FFF2-40B4-BE49-F238E27FC236}">
                  <a16:creationId xmlns:a16="http://schemas.microsoft.com/office/drawing/2014/main" id="{A8CE1E56-8198-0218-B683-25BAFAE305F3}"/>
                </a:ext>
              </a:extLst>
            </p:cNvPr>
            <p:cNvSpPr/>
            <p:nvPr/>
          </p:nvSpPr>
          <p:spPr>
            <a:xfrm>
              <a:off x="5315456" y="2950436"/>
              <a:ext cx="177293" cy="209218"/>
            </a:xfrm>
            <a:custGeom>
              <a:avLst/>
              <a:gdLst/>
              <a:ahLst/>
              <a:cxnLst/>
              <a:rect l="l" t="t" r="r" b="b"/>
              <a:pathLst>
                <a:path w="4565" h="5387" extrusionOk="0">
                  <a:moveTo>
                    <a:pt x="2642" y="1"/>
                  </a:moveTo>
                  <a:cubicBezTo>
                    <a:pt x="1722" y="1"/>
                    <a:pt x="770" y="885"/>
                    <a:pt x="411" y="2157"/>
                  </a:cubicBezTo>
                  <a:cubicBezTo>
                    <a:pt x="0" y="3626"/>
                    <a:pt x="506" y="5031"/>
                    <a:pt x="1532" y="5331"/>
                  </a:cubicBezTo>
                  <a:cubicBezTo>
                    <a:pt x="1660" y="5369"/>
                    <a:pt x="1791" y="5387"/>
                    <a:pt x="1922" y="5387"/>
                  </a:cubicBezTo>
                  <a:cubicBezTo>
                    <a:pt x="2842" y="5387"/>
                    <a:pt x="3794" y="4502"/>
                    <a:pt x="4154" y="3231"/>
                  </a:cubicBezTo>
                  <a:cubicBezTo>
                    <a:pt x="4564" y="1778"/>
                    <a:pt x="4059" y="357"/>
                    <a:pt x="3032" y="56"/>
                  </a:cubicBezTo>
                  <a:cubicBezTo>
                    <a:pt x="2904" y="19"/>
                    <a:pt x="2774" y="1"/>
                    <a:pt x="2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9" name="Google Shape;2035;p46">
              <a:extLst>
                <a:ext uri="{FF2B5EF4-FFF2-40B4-BE49-F238E27FC236}">
                  <a16:creationId xmlns:a16="http://schemas.microsoft.com/office/drawing/2014/main" id="{EB655520-FE83-EAC1-7A79-7BD57874F7E7}"/>
                </a:ext>
              </a:extLst>
            </p:cNvPr>
            <p:cNvSpPr/>
            <p:nvPr/>
          </p:nvSpPr>
          <p:spPr>
            <a:xfrm>
              <a:off x="5322175" y="2947679"/>
              <a:ext cx="109832" cy="120901"/>
            </a:xfrm>
            <a:custGeom>
              <a:avLst/>
              <a:gdLst/>
              <a:ahLst/>
              <a:cxnLst/>
              <a:rect l="l" t="t" r="r" b="b"/>
              <a:pathLst>
                <a:path w="2828" h="3113" extrusionOk="0">
                  <a:moveTo>
                    <a:pt x="2714" y="1"/>
                  </a:moveTo>
                  <a:cubicBezTo>
                    <a:pt x="2493" y="1"/>
                    <a:pt x="497" y="72"/>
                    <a:pt x="17" y="3002"/>
                  </a:cubicBezTo>
                  <a:cubicBezTo>
                    <a:pt x="1" y="3049"/>
                    <a:pt x="48" y="3096"/>
                    <a:pt x="96" y="3112"/>
                  </a:cubicBezTo>
                  <a:cubicBezTo>
                    <a:pt x="143" y="3112"/>
                    <a:pt x="206" y="3081"/>
                    <a:pt x="206" y="3033"/>
                  </a:cubicBezTo>
                  <a:cubicBezTo>
                    <a:pt x="665" y="235"/>
                    <a:pt x="2515" y="191"/>
                    <a:pt x="2704" y="191"/>
                  </a:cubicBezTo>
                  <a:cubicBezTo>
                    <a:pt x="2710" y="191"/>
                    <a:pt x="2715" y="191"/>
                    <a:pt x="2717" y="191"/>
                  </a:cubicBezTo>
                  <a:cubicBezTo>
                    <a:pt x="2726" y="193"/>
                    <a:pt x="2734" y="194"/>
                    <a:pt x="2741" y="194"/>
                  </a:cubicBezTo>
                  <a:cubicBezTo>
                    <a:pt x="2792" y="194"/>
                    <a:pt x="2828" y="151"/>
                    <a:pt x="2828" y="96"/>
                  </a:cubicBezTo>
                  <a:cubicBezTo>
                    <a:pt x="2828" y="49"/>
                    <a:pt x="2780" y="1"/>
                    <a:pt x="2733" y="1"/>
                  </a:cubicBezTo>
                  <a:cubicBezTo>
                    <a:pt x="2732" y="1"/>
                    <a:pt x="2725" y="1"/>
                    <a:pt x="2714"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0" name="Google Shape;2036;p46">
              <a:extLst>
                <a:ext uri="{FF2B5EF4-FFF2-40B4-BE49-F238E27FC236}">
                  <a16:creationId xmlns:a16="http://schemas.microsoft.com/office/drawing/2014/main" id="{7B0042C0-9DA3-E7A4-6F0D-D86EB204BEA7}"/>
                </a:ext>
              </a:extLst>
            </p:cNvPr>
            <p:cNvSpPr/>
            <p:nvPr/>
          </p:nvSpPr>
          <p:spPr>
            <a:xfrm>
              <a:off x="5206864" y="2929930"/>
              <a:ext cx="562561" cy="628468"/>
            </a:xfrm>
            <a:custGeom>
              <a:avLst/>
              <a:gdLst/>
              <a:ahLst/>
              <a:cxnLst/>
              <a:rect l="l" t="t" r="r" b="b"/>
              <a:pathLst>
                <a:path w="14485" h="16182" extrusionOk="0">
                  <a:moveTo>
                    <a:pt x="9922" y="0"/>
                  </a:moveTo>
                  <a:cubicBezTo>
                    <a:pt x="9027" y="0"/>
                    <a:pt x="7960" y="473"/>
                    <a:pt x="6760" y="1579"/>
                  </a:cubicBezTo>
                  <a:cubicBezTo>
                    <a:pt x="4707" y="4043"/>
                    <a:pt x="4549" y="8528"/>
                    <a:pt x="2212" y="10534"/>
                  </a:cubicBezTo>
                  <a:cubicBezTo>
                    <a:pt x="1375" y="11260"/>
                    <a:pt x="206" y="11765"/>
                    <a:pt x="1" y="13013"/>
                  </a:cubicBezTo>
                  <a:cubicBezTo>
                    <a:pt x="160" y="15330"/>
                    <a:pt x="1539" y="16182"/>
                    <a:pt x="3166" y="16182"/>
                  </a:cubicBezTo>
                  <a:cubicBezTo>
                    <a:pt x="4765" y="16182"/>
                    <a:pt x="6604" y="15357"/>
                    <a:pt x="7755" y="14292"/>
                  </a:cubicBezTo>
                  <a:cubicBezTo>
                    <a:pt x="14485" y="9750"/>
                    <a:pt x="13982" y="0"/>
                    <a:pt x="9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1" name="Google Shape;2037;p46">
              <a:extLst>
                <a:ext uri="{FF2B5EF4-FFF2-40B4-BE49-F238E27FC236}">
                  <a16:creationId xmlns:a16="http://schemas.microsoft.com/office/drawing/2014/main" id="{4A3E552B-FA5D-F6EE-FC74-9BDBCB03E1B8}"/>
                </a:ext>
              </a:extLst>
            </p:cNvPr>
            <p:cNvSpPr/>
            <p:nvPr/>
          </p:nvSpPr>
          <p:spPr>
            <a:xfrm>
              <a:off x="5506190" y="2921463"/>
              <a:ext cx="201838" cy="152631"/>
            </a:xfrm>
            <a:custGeom>
              <a:avLst/>
              <a:gdLst/>
              <a:ahLst/>
              <a:cxnLst/>
              <a:rect l="l" t="t" r="r" b="b"/>
              <a:pathLst>
                <a:path w="5197" h="3930" extrusionOk="0">
                  <a:moveTo>
                    <a:pt x="21" y="691"/>
                  </a:moveTo>
                  <a:cubicBezTo>
                    <a:pt x="15" y="692"/>
                    <a:pt x="8" y="692"/>
                    <a:pt x="1" y="692"/>
                  </a:cubicBezTo>
                  <a:lnTo>
                    <a:pt x="1" y="708"/>
                  </a:lnTo>
                  <a:cubicBezTo>
                    <a:pt x="8" y="702"/>
                    <a:pt x="15" y="697"/>
                    <a:pt x="21" y="691"/>
                  </a:cubicBezTo>
                  <a:close/>
                  <a:moveTo>
                    <a:pt x="2077" y="1"/>
                  </a:moveTo>
                  <a:cubicBezTo>
                    <a:pt x="1338" y="1"/>
                    <a:pt x="580" y="259"/>
                    <a:pt x="21" y="691"/>
                  </a:cubicBezTo>
                  <a:lnTo>
                    <a:pt x="21" y="691"/>
                  </a:lnTo>
                  <a:cubicBezTo>
                    <a:pt x="65" y="691"/>
                    <a:pt x="108" y="690"/>
                    <a:pt x="151" y="690"/>
                  </a:cubicBezTo>
                  <a:cubicBezTo>
                    <a:pt x="810" y="690"/>
                    <a:pt x="1453" y="788"/>
                    <a:pt x="2070" y="1008"/>
                  </a:cubicBezTo>
                  <a:cubicBezTo>
                    <a:pt x="1217" y="1276"/>
                    <a:pt x="522" y="1876"/>
                    <a:pt x="159" y="2682"/>
                  </a:cubicBezTo>
                  <a:cubicBezTo>
                    <a:pt x="901" y="2287"/>
                    <a:pt x="1659" y="1924"/>
                    <a:pt x="2449" y="1592"/>
                  </a:cubicBezTo>
                  <a:lnTo>
                    <a:pt x="2449" y="1592"/>
                  </a:lnTo>
                  <a:cubicBezTo>
                    <a:pt x="2133" y="2255"/>
                    <a:pt x="2038" y="2998"/>
                    <a:pt x="2164" y="3708"/>
                  </a:cubicBezTo>
                  <a:lnTo>
                    <a:pt x="3064" y="1734"/>
                  </a:lnTo>
                  <a:cubicBezTo>
                    <a:pt x="3538" y="2050"/>
                    <a:pt x="3791" y="2619"/>
                    <a:pt x="4012" y="3140"/>
                  </a:cubicBezTo>
                  <a:cubicBezTo>
                    <a:pt x="4123" y="3392"/>
                    <a:pt x="4233" y="3661"/>
                    <a:pt x="4344" y="3929"/>
                  </a:cubicBezTo>
                  <a:cubicBezTo>
                    <a:pt x="4470" y="3266"/>
                    <a:pt x="4423" y="2571"/>
                    <a:pt x="4202" y="1940"/>
                  </a:cubicBezTo>
                  <a:lnTo>
                    <a:pt x="4202" y="1940"/>
                  </a:lnTo>
                  <a:cubicBezTo>
                    <a:pt x="4565" y="2350"/>
                    <a:pt x="4896" y="2777"/>
                    <a:pt x="5196" y="3234"/>
                  </a:cubicBezTo>
                  <a:cubicBezTo>
                    <a:pt x="5102" y="3077"/>
                    <a:pt x="5133" y="2587"/>
                    <a:pt x="5070" y="2382"/>
                  </a:cubicBezTo>
                  <a:cubicBezTo>
                    <a:pt x="4975" y="2082"/>
                    <a:pt x="4833" y="1782"/>
                    <a:pt x="4660" y="1513"/>
                  </a:cubicBezTo>
                  <a:cubicBezTo>
                    <a:pt x="4328" y="1008"/>
                    <a:pt x="3886" y="597"/>
                    <a:pt x="3365" y="313"/>
                  </a:cubicBezTo>
                  <a:cubicBezTo>
                    <a:pt x="2977" y="98"/>
                    <a:pt x="2531" y="1"/>
                    <a:pt x="2077" y="1"/>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2" name="Google Shape;2038;p46">
              <a:extLst>
                <a:ext uri="{FF2B5EF4-FFF2-40B4-BE49-F238E27FC236}">
                  <a16:creationId xmlns:a16="http://schemas.microsoft.com/office/drawing/2014/main" id="{92FB1066-C9BB-E741-185C-B545E42B31EB}"/>
                </a:ext>
              </a:extLst>
            </p:cNvPr>
            <p:cNvSpPr/>
            <p:nvPr/>
          </p:nvSpPr>
          <p:spPr>
            <a:xfrm>
              <a:off x="5615365" y="2841611"/>
              <a:ext cx="47265" cy="115347"/>
            </a:xfrm>
            <a:custGeom>
              <a:avLst/>
              <a:gdLst/>
              <a:ahLst/>
              <a:cxnLst/>
              <a:rect l="l" t="t" r="r" b="b"/>
              <a:pathLst>
                <a:path w="1217" h="2970" extrusionOk="0">
                  <a:moveTo>
                    <a:pt x="569" y="0"/>
                  </a:moveTo>
                  <a:cubicBezTo>
                    <a:pt x="364" y="0"/>
                    <a:pt x="222" y="221"/>
                    <a:pt x="301" y="426"/>
                  </a:cubicBezTo>
                  <a:cubicBezTo>
                    <a:pt x="569" y="1106"/>
                    <a:pt x="459" y="1879"/>
                    <a:pt x="1" y="2448"/>
                  </a:cubicBezTo>
                  <a:cubicBezTo>
                    <a:pt x="111" y="2637"/>
                    <a:pt x="459" y="2843"/>
                    <a:pt x="664" y="2953"/>
                  </a:cubicBezTo>
                  <a:lnTo>
                    <a:pt x="664" y="2969"/>
                  </a:lnTo>
                  <a:cubicBezTo>
                    <a:pt x="917" y="2053"/>
                    <a:pt x="1217" y="1121"/>
                    <a:pt x="980" y="221"/>
                  </a:cubicBezTo>
                  <a:cubicBezTo>
                    <a:pt x="948" y="95"/>
                    <a:pt x="822" y="0"/>
                    <a:pt x="680" y="0"/>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3" name="Google Shape;2039;p46">
              <a:extLst>
                <a:ext uri="{FF2B5EF4-FFF2-40B4-BE49-F238E27FC236}">
                  <a16:creationId xmlns:a16="http://schemas.microsoft.com/office/drawing/2014/main" id="{A8AE62FF-60BA-D606-623A-036CB4E9BA1E}"/>
                </a:ext>
              </a:extLst>
            </p:cNvPr>
            <p:cNvSpPr/>
            <p:nvPr/>
          </p:nvSpPr>
          <p:spPr>
            <a:xfrm>
              <a:off x="5457138" y="3031142"/>
              <a:ext cx="79267" cy="77403"/>
            </a:xfrm>
            <a:custGeom>
              <a:avLst/>
              <a:gdLst/>
              <a:ahLst/>
              <a:cxnLst/>
              <a:rect l="l" t="t" r="r" b="b"/>
              <a:pathLst>
                <a:path w="2041" h="1993" extrusionOk="0">
                  <a:moveTo>
                    <a:pt x="750" y="1"/>
                  </a:moveTo>
                  <a:cubicBezTo>
                    <a:pt x="720" y="1"/>
                    <a:pt x="691" y="6"/>
                    <a:pt x="664" y="16"/>
                  </a:cubicBezTo>
                  <a:cubicBezTo>
                    <a:pt x="0" y="268"/>
                    <a:pt x="616" y="1453"/>
                    <a:pt x="806" y="1642"/>
                  </a:cubicBezTo>
                  <a:lnTo>
                    <a:pt x="790" y="1642"/>
                  </a:lnTo>
                  <a:cubicBezTo>
                    <a:pt x="933" y="1853"/>
                    <a:pt x="1239" y="1993"/>
                    <a:pt x="1505" y="1993"/>
                  </a:cubicBezTo>
                  <a:cubicBezTo>
                    <a:pt x="1796" y="1993"/>
                    <a:pt x="2040" y="1826"/>
                    <a:pt x="1974" y="1405"/>
                  </a:cubicBezTo>
                  <a:cubicBezTo>
                    <a:pt x="1915" y="1021"/>
                    <a:pt x="1192" y="1"/>
                    <a:pt x="7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4" name="Google Shape;2040;p46">
              <a:extLst>
                <a:ext uri="{FF2B5EF4-FFF2-40B4-BE49-F238E27FC236}">
                  <a16:creationId xmlns:a16="http://schemas.microsoft.com/office/drawing/2014/main" id="{C49F280D-29C6-CDB8-14DC-3E75F2E5A287}"/>
                </a:ext>
              </a:extLst>
            </p:cNvPr>
            <p:cNvSpPr/>
            <p:nvPr/>
          </p:nvSpPr>
          <p:spPr>
            <a:xfrm>
              <a:off x="5047395" y="2951252"/>
              <a:ext cx="173642" cy="210655"/>
            </a:xfrm>
            <a:custGeom>
              <a:avLst/>
              <a:gdLst/>
              <a:ahLst/>
              <a:cxnLst/>
              <a:rect l="l" t="t" r="r" b="b"/>
              <a:pathLst>
                <a:path w="4471" h="5424" extrusionOk="0">
                  <a:moveTo>
                    <a:pt x="2528" y="1"/>
                  </a:moveTo>
                  <a:cubicBezTo>
                    <a:pt x="1571" y="1"/>
                    <a:pt x="631" y="941"/>
                    <a:pt x="333" y="2278"/>
                  </a:cubicBezTo>
                  <a:cubicBezTo>
                    <a:pt x="1" y="3762"/>
                    <a:pt x="585" y="5152"/>
                    <a:pt x="1628" y="5389"/>
                  </a:cubicBezTo>
                  <a:cubicBezTo>
                    <a:pt x="1730" y="5412"/>
                    <a:pt x="1833" y="5424"/>
                    <a:pt x="1936" y="5424"/>
                  </a:cubicBezTo>
                  <a:cubicBezTo>
                    <a:pt x="2885" y="5424"/>
                    <a:pt x="3839" y="4470"/>
                    <a:pt x="4139" y="3131"/>
                  </a:cubicBezTo>
                  <a:cubicBezTo>
                    <a:pt x="4470" y="1662"/>
                    <a:pt x="3886" y="272"/>
                    <a:pt x="2844" y="35"/>
                  </a:cubicBezTo>
                  <a:cubicBezTo>
                    <a:pt x="2739" y="12"/>
                    <a:pt x="2633" y="1"/>
                    <a:pt x="25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5" name="Google Shape;2041;p46">
              <a:extLst>
                <a:ext uri="{FF2B5EF4-FFF2-40B4-BE49-F238E27FC236}">
                  <a16:creationId xmlns:a16="http://schemas.microsoft.com/office/drawing/2014/main" id="{FE1DF85C-461F-30E4-46D8-4B3DBCE3ABEF}"/>
                </a:ext>
              </a:extLst>
            </p:cNvPr>
            <p:cNvSpPr/>
            <p:nvPr/>
          </p:nvSpPr>
          <p:spPr>
            <a:xfrm>
              <a:off x="4916782" y="3006092"/>
              <a:ext cx="185255" cy="205256"/>
            </a:xfrm>
            <a:custGeom>
              <a:avLst/>
              <a:gdLst/>
              <a:ahLst/>
              <a:cxnLst/>
              <a:rect l="l" t="t" r="r" b="b"/>
              <a:pathLst>
                <a:path w="4770" h="5285" extrusionOk="0">
                  <a:moveTo>
                    <a:pt x="1869" y="1"/>
                  </a:moveTo>
                  <a:cubicBezTo>
                    <a:pt x="1683" y="1"/>
                    <a:pt x="1500" y="35"/>
                    <a:pt x="1327" y="108"/>
                  </a:cubicBezTo>
                  <a:cubicBezTo>
                    <a:pt x="332" y="534"/>
                    <a:pt x="0" y="2003"/>
                    <a:pt x="584" y="3393"/>
                  </a:cubicBezTo>
                  <a:cubicBezTo>
                    <a:pt x="1065" y="4537"/>
                    <a:pt x="2017" y="5285"/>
                    <a:pt x="2893" y="5285"/>
                  </a:cubicBezTo>
                  <a:cubicBezTo>
                    <a:pt x="3082" y="5285"/>
                    <a:pt x="3267" y="5250"/>
                    <a:pt x="3443" y="5177"/>
                  </a:cubicBezTo>
                  <a:cubicBezTo>
                    <a:pt x="4422" y="4751"/>
                    <a:pt x="4769" y="3282"/>
                    <a:pt x="4169" y="1892"/>
                  </a:cubicBezTo>
                  <a:cubicBezTo>
                    <a:pt x="3688" y="749"/>
                    <a:pt x="2737" y="1"/>
                    <a:pt x="1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6" name="Google Shape;2042;p46">
              <a:extLst>
                <a:ext uri="{FF2B5EF4-FFF2-40B4-BE49-F238E27FC236}">
                  <a16:creationId xmlns:a16="http://schemas.microsoft.com/office/drawing/2014/main" id="{17D2A54F-8BAF-75FE-2D43-3906324390D4}"/>
                </a:ext>
              </a:extLst>
            </p:cNvPr>
            <p:cNvSpPr/>
            <p:nvPr/>
          </p:nvSpPr>
          <p:spPr>
            <a:xfrm>
              <a:off x="5015858" y="3010092"/>
              <a:ext cx="103968" cy="162147"/>
            </a:xfrm>
            <a:custGeom>
              <a:avLst/>
              <a:gdLst/>
              <a:ahLst/>
              <a:cxnLst/>
              <a:rect l="l" t="t" r="r" b="b"/>
              <a:pathLst>
                <a:path w="2677" h="4175" extrusionOk="0">
                  <a:moveTo>
                    <a:pt x="137" y="1"/>
                  </a:moveTo>
                  <a:cubicBezTo>
                    <a:pt x="45" y="1"/>
                    <a:pt x="0" y="137"/>
                    <a:pt x="86" y="194"/>
                  </a:cubicBezTo>
                  <a:cubicBezTo>
                    <a:pt x="118" y="194"/>
                    <a:pt x="2455" y="1332"/>
                    <a:pt x="1666" y="4048"/>
                  </a:cubicBezTo>
                  <a:cubicBezTo>
                    <a:pt x="1650" y="4095"/>
                    <a:pt x="1681" y="4158"/>
                    <a:pt x="1745" y="4174"/>
                  </a:cubicBezTo>
                  <a:lnTo>
                    <a:pt x="1760" y="4174"/>
                  </a:lnTo>
                  <a:cubicBezTo>
                    <a:pt x="1808" y="4174"/>
                    <a:pt x="1839" y="4143"/>
                    <a:pt x="1855" y="4111"/>
                  </a:cubicBezTo>
                  <a:cubicBezTo>
                    <a:pt x="2676" y="1221"/>
                    <a:pt x="197" y="21"/>
                    <a:pt x="165" y="5"/>
                  </a:cubicBezTo>
                  <a:cubicBezTo>
                    <a:pt x="156" y="2"/>
                    <a:pt x="146" y="1"/>
                    <a:pt x="13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7" name="Google Shape;2043;p46">
              <a:extLst>
                <a:ext uri="{FF2B5EF4-FFF2-40B4-BE49-F238E27FC236}">
                  <a16:creationId xmlns:a16="http://schemas.microsoft.com/office/drawing/2014/main" id="{0F026AC8-C52B-7A33-67F7-860EA48F1C64}"/>
                </a:ext>
              </a:extLst>
            </p:cNvPr>
            <p:cNvSpPr/>
            <p:nvPr/>
          </p:nvSpPr>
          <p:spPr>
            <a:xfrm>
              <a:off x="5116721" y="3056814"/>
              <a:ext cx="189566" cy="200130"/>
            </a:xfrm>
            <a:custGeom>
              <a:avLst/>
              <a:gdLst/>
              <a:ahLst/>
              <a:cxnLst/>
              <a:rect l="l" t="t" r="r" b="b"/>
              <a:pathLst>
                <a:path w="4881" h="5153" extrusionOk="0">
                  <a:moveTo>
                    <a:pt x="3083" y="0"/>
                  </a:moveTo>
                  <a:cubicBezTo>
                    <a:pt x="2262" y="0"/>
                    <a:pt x="1333" y="604"/>
                    <a:pt x="759" y="1597"/>
                  </a:cubicBezTo>
                  <a:cubicBezTo>
                    <a:pt x="0" y="2924"/>
                    <a:pt x="143" y="4424"/>
                    <a:pt x="1074" y="4961"/>
                  </a:cubicBezTo>
                  <a:cubicBezTo>
                    <a:pt x="1300" y="5091"/>
                    <a:pt x="1551" y="5152"/>
                    <a:pt x="1813" y="5152"/>
                  </a:cubicBezTo>
                  <a:cubicBezTo>
                    <a:pt x="2634" y="5152"/>
                    <a:pt x="3560" y="4549"/>
                    <a:pt x="4122" y="3555"/>
                  </a:cubicBezTo>
                  <a:cubicBezTo>
                    <a:pt x="4880" y="2229"/>
                    <a:pt x="4738" y="744"/>
                    <a:pt x="3822" y="192"/>
                  </a:cubicBezTo>
                  <a:cubicBezTo>
                    <a:pt x="3597" y="62"/>
                    <a:pt x="3345" y="0"/>
                    <a:pt x="3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8" name="Google Shape;2044;p46">
              <a:extLst>
                <a:ext uri="{FF2B5EF4-FFF2-40B4-BE49-F238E27FC236}">
                  <a16:creationId xmlns:a16="http://schemas.microsoft.com/office/drawing/2014/main" id="{2E9725E1-6C6C-2B67-E1BA-137C79421F63}"/>
                </a:ext>
              </a:extLst>
            </p:cNvPr>
            <p:cNvSpPr/>
            <p:nvPr/>
          </p:nvSpPr>
          <p:spPr>
            <a:xfrm>
              <a:off x="5122857" y="3054873"/>
              <a:ext cx="104318" cy="146806"/>
            </a:xfrm>
            <a:custGeom>
              <a:avLst/>
              <a:gdLst/>
              <a:ahLst/>
              <a:cxnLst/>
              <a:rect l="l" t="t" r="r" b="b"/>
              <a:pathLst>
                <a:path w="2686" h="3780" extrusionOk="0">
                  <a:moveTo>
                    <a:pt x="2569" y="1"/>
                  </a:moveTo>
                  <a:cubicBezTo>
                    <a:pt x="2560" y="1"/>
                    <a:pt x="2551" y="2"/>
                    <a:pt x="2543" y="5"/>
                  </a:cubicBezTo>
                  <a:cubicBezTo>
                    <a:pt x="2527" y="5"/>
                    <a:pt x="0" y="747"/>
                    <a:pt x="32" y="3684"/>
                  </a:cubicBezTo>
                  <a:cubicBezTo>
                    <a:pt x="32" y="3748"/>
                    <a:pt x="79" y="3779"/>
                    <a:pt x="127" y="3779"/>
                  </a:cubicBezTo>
                  <a:cubicBezTo>
                    <a:pt x="190" y="3779"/>
                    <a:pt x="237" y="3748"/>
                    <a:pt x="237" y="3684"/>
                  </a:cubicBezTo>
                  <a:cubicBezTo>
                    <a:pt x="206" y="905"/>
                    <a:pt x="2496" y="226"/>
                    <a:pt x="2606" y="194"/>
                  </a:cubicBezTo>
                  <a:cubicBezTo>
                    <a:pt x="2654" y="179"/>
                    <a:pt x="2685" y="115"/>
                    <a:pt x="2669" y="68"/>
                  </a:cubicBezTo>
                  <a:cubicBezTo>
                    <a:pt x="2656" y="29"/>
                    <a:pt x="2611" y="1"/>
                    <a:pt x="256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9" name="Google Shape;2045;p46">
              <a:extLst>
                <a:ext uri="{FF2B5EF4-FFF2-40B4-BE49-F238E27FC236}">
                  <a16:creationId xmlns:a16="http://schemas.microsoft.com/office/drawing/2014/main" id="{3160A06F-2253-32F1-4A9F-2E3EC7ADDEBC}"/>
                </a:ext>
              </a:extLst>
            </p:cNvPr>
            <p:cNvSpPr/>
            <p:nvPr/>
          </p:nvSpPr>
          <p:spPr>
            <a:xfrm>
              <a:off x="4744418" y="2838698"/>
              <a:ext cx="796169" cy="593592"/>
            </a:xfrm>
            <a:custGeom>
              <a:avLst/>
              <a:gdLst/>
              <a:ahLst/>
              <a:cxnLst/>
              <a:rect l="l" t="t" r="r" b="b"/>
              <a:pathLst>
                <a:path w="20500" h="15284" extrusionOk="0">
                  <a:moveTo>
                    <a:pt x="6753" y="1"/>
                  </a:moveTo>
                  <a:cubicBezTo>
                    <a:pt x="4714" y="1"/>
                    <a:pt x="2460" y="749"/>
                    <a:pt x="0" y="2586"/>
                  </a:cubicBezTo>
                  <a:lnTo>
                    <a:pt x="1722" y="3644"/>
                  </a:lnTo>
                  <a:cubicBezTo>
                    <a:pt x="1722" y="3644"/>
                    <a:pt x="3910" y="2040"/>
                    <a:pt x="6788" y="2040"/>
                  </a:cubicBezTo>
                  <a:cubicBezTo>
                    <a:pt x="10326" y="2040"/>
                    <a:pt x="14905" y="4466"/>
                    <a:pt x="17735" y="15283"/>
                  </a:cubicBezTo>
                  <a:lnTo>
                    <a:pt x="20499" y="14351"/>
                  </a:lnTo>
                  <a:cubicBezTo>
                    <a:pt x="20499" y="14351"/>
                    <a:pt x="15684" y="1"/>
                    <a:pt x="67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0" name="Google Shape;2046;p46">
              <a:extLst>
                <a:ext uri="{FF2B5EF4-FFF2-40B4-BE49-F238E27FC236}">
                  <a16:creationId xmlns:a16="http://schemas.microsoft.com/office/drawing/2014/main" id="{3E3C7EA2-BEC4-CE91-9523-2A5943BD03B0}"/>
                </a:ext>
              </a:extLst>
            </p:cNvPr>
            <p:cNvSpPr/>
            <p:nvPr/>
          </p:nvSpPr>
          <p:spPr>
            <a:xfrm>
              <a:off x="4056826" y="3157328"/>
              <a:ext cx="229452" cy="63849"/>
            </a:xfrm>
            <a:custGeom>
              <a:avLst/>
              <a:gdLst/>
              <a:ahLst/>
              <a:cxnLst/>
              <a:rect l="l" t="t" r="r" b="b"/>
              <a:pathLst>
                <a:path w="5908" h="1644" extrusionOk="0">
                  <a:moveTo>
                    <a:pt x="3720" y="1"/>
                  </a:moveTo>
                  <a:cubicBezTo>
                    <a:pt x="2351" y="1"/>
                    <a:pt x="1006" y="536"/>
                    <a:pt x="1" y="1552"/>
                  </a:cubicBezTo>
                  <a:cubicBezTo>
                    <a:pt x="466" y="1610"/>
                    <a:pt x="969" y="1644"/>
                    <a:pt x="1487" y="1644"/>
                  </a:cubicBezTo>
                  <a:cubicBezTo>
                    <a:pt x="3061" y="1644"/>
                    <a:pt x="4766" y="1334"/>
                    <a:pt x="5907" y="478"/>
                  </a:cubicBezTo>
                  <a:cubicBezTo>
                    <a:pt x="5204" y="157"/>
                    <a:pt x="4458" y="1"/>
                    <a:pt x="3720"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1" name="Google Shape;2047;p46">
              <a:extLst>
                <a:ext uri="{FF2B5EF4-FFF2-40B4-BE49-F238E27FC236}">
                  <a16:creationId xmlns:a16="http://schemas.microsoft.com/office/drawing/2014/main" id="{3D0AF5FA-D65E-1658-C254-2F9E1E295219}"/>
                </a:ext>
              </a:extLst>
            </p:cNvPr>
            <p:cNvSpPr/>
            <p:nvPr/>
          </p:nvSpPr>
          <p:spPr>
            <a:xfrm>
              <a:off x="4248959" y="3170572"/>
              <a:ext cx="250774" cy="107774"/>
            </a:xfrm>
            <a:custGeom>
              <a:avLst/>
              <a:gdLst/>
              <a:ahLst/>
              <a:cxnLst/>
              <a:rect l="l" t="t" r="r" b="b"/>
              <a:pathLst>
                <a:path w="6457" h="2775" extrusionOk="0">
                  <a:moveTo>
                    <a:pt x="1094" y="1"/>
                  </a:moveTo>
                  <a:cubicBezTo>
                    <a:pt x="784" y="1"/>
                    <a:pt x="461" y="40"/>
                    <a:pt x="139" y="137"/>
                  </a:cubicBezTo>
                  <a:cubicBezTo>
                    <a:pt x="1" y="151"/>
                    <a:pt x="44" y="322"/>
                    <a:pt x="142" y="322"/>
                  </a:cubicBezTo>
                  <a:cubicBezTo>
                    <a:pt x="156" y="322"/>
                    <a:pt x="171" y="318"/>
                    <a:pt x="187" y="311"/>
                  </a:cubicBezTo>
                  <a:cubicBezTo>
                    <a:pt x="483" y="227"/>
                    <a:pt x="780" y="192"/>
                    <a:pt x="1067" y="192"/>
                  </a:cubicBezTo>
                  <a:cubicBezTo>
                    <a:pt x="1697" y="192"/>
                    <a:pt x="2279" y="358"/>
                    <a:pt x="2713" y="532"/>
                  </a:cubicBezTo>
                  <a:cubicBezTo>
                    <a:pt x="3503" y="879"/>
                    <a:pt x="4261" y="1321"/>
                    <a:pt x="4972" y="1858"/>
                  </a:cubicBezTo>
                  <a:lnTo>
                    <a:pt x="6282" y="2758"/>
                  </a:lnTo>
                  <a:cubicBezTo>
                    <a:pt x="6298" y="2774"/>
                    <a:pt x="6314" y="2774"/>
                    <a:pt x="6346" y="2774"/>
                  </a:cubicBezTo>
                  <a:cubicBezTo>
                    <a:pt x="6377" y="2774"/>
                    <a:pt x="6409" y="2774"/>
                    <a:pt x="6425" y="2743"/>
                  </a:cubicBezTo>
                  <a:cubicBezTo>
                    <a:pt x="6456" y="2695"/>
                    <a:pt x="6440" y="2632"/>
                    <a:pt x="6393" y="2601"/>
                  </a:cubicBezTo>
                  <a:lnTo>
                    <a:pt x="5082" y="1700"/>
                  </a:lnTo>
                  <a:cubicBezTo>
                    <a:pt x="4356" y="1163"/>
                    <a:pt x="3598" y="705"/>
                    <a:pt x="2777" y="342"/>
                  </a:cubicBezTo>
                  <a:cubicBezTo>
                    <a:pt x="2339" y="171"/>
                    <a:pt x="1742" y="1"/>
                    <a:pt x="1094"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2" name="Google Shape;2048;p46">
              <a:extLst>
                <a:ext uri="{FF2B5EF4-FFF2-40B4-BE49-F238E27FC236}">
                  <a16:creationId xmlns:a16="http://schemas.microsoft.com/office/drawing/2014/main" id="{E5A0737C-7943-F7FB-0D69-EB432E907593}"/>
                </a:ext>
              </a:extLst>
            </p:cNvPr>
            <p:cNvSpPr/>
            <p:nvPr/>
          </p:nvSpPr>
          <p:spPr>
            <a:xfrm>
              <a:off x="3331445" y="2840291"/>
              <a:ext cx="1284162" cy="510014"/>
            </a:xfrm>
            <a:custGeom>
              <a:avLst/>
              <a:gdLst/>
              <a:ahLst/>
              <a:cxnLst/>
              <a:rect l="l" t="t" r="r" b="b"/>
              <a:pathLst>
                <a:path w="33065" h="13132" extrusionOk="0">
                  <a:moveTo>
                    <a:pt x="13736" y="1"/>
                  </a:moveTo>
                  <a:cubicBezTo>
                    <a:pt x="10893" y="1"/>
                    <a:pt x="8259" y="2156"/>
                    <a:pt x="5128" y="7993"/>
                  </a:cubicBezTo>
                  <a:cubicBezTo>
                    <a:pt x="3580" y="9667"/>
                    <a:pt x="801" y="10299"/>
                    <a:pt x="27" y="12621"/>
                  </a:cubicBezTo>
                  <a:cubicBezTo>
                    <a:pt x="0" y="12993"/>
                    <a:pt x="248" y="13131"/>
                    <a:pt x="655" y="13131"/>
                  </a:cubicBezTo>
                  <a:cubicBezTo>
                    <a:pt x="1825" y="13131"/>
                    <a:pt x="4310" y="11987"/>
                    <a:pt x="5346" y="11987"/>
                  </a:cubicBezTo>
                  <a:cubicBezTo>
                    <a:pt x="5445" y="11987"/>
                    <a:pt x="5531" y="11997"/>
                    <a:pt x="5602" y="12020"/>
                  </a:cubicBezTo>
                  <a:cubicBezTo>
                    <a:pt x="7796" y="12212"/>
                    <a:pt x="9527" y="12832"/>
                    <a:pt x="11032" y="12832"/>
                  </a:cubicBezTo>
                  <a:cubicBezTo>
                    <a:pt x="12637" y="12832"/>
                    <a:pt x="13984" y="12127"/>
                    <a:pt x="15362" y="9446"/>
                  </a:cubicBezTo>
                  <a:cubicBezTo>
                    <a:pt x="16733" y="7720"/>
                    <a:pt x="18718" y="7053"/>
                    <a:pt x="20793" y="7053"/>
                  </a:cubicBezTo>
                  <a:cubicBezTo>
                    <a:pt x="22780" y="7053"/>
                    <a:pt x="24851" y="7665"/>
                    <a:pt x="26543" y="8546"/>
                  </a:cubicBezTo>
                  <a:cubicBezTo>
                    <a:pt x="28564" y="9352"/>
                    <a:pt x="30380" y="11057"/>
                    <a:pt x="32465" y="11515"/>
                  </a:cubicBezTo>
                  <a:cubicBezTo>
                    <a:pt x="33065" y="10868"/>
                    <a:pt x="32465" y="9699"/>
                    <a:pt x="31817" y="9273"/>
                  </a:cubicBezTo>
                  <a:cubicBezTo>
                    <a:pt x="31407" y="9004"/>
                    <a:pt x="30949" y="9052"/>
                    <a:pt x="30459" y="8957"/>
                  </a:cubicBezTo>
                  <a:cubicBezTo>
                    <a:pt x="28864" y="8657"/>
                    <a:pt x="27395" y="7551"/>
                    <a:pt x="26085" y="6651"/>
                  </a:cubicBezTo>
                  <a:lnTo>
                    <a:pt x="26085" y="6667"/>
                  </a:lnTo>
                  <a:cubicBezTo>
                    <a:pt x="20857" y="3101"/>
                    <a:pt x="17146" y="1"/>
                    <a:pt x="13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3" name="Google Shape;2049;p46">
              <a:extLst>
                <a:ext uri="{FF2B5EF4-FFF2-40B4-BE49-F238E27FC236}">
                  <a16:creationId xmlns:a16="http://schemas.microsoft.com/office/drawing/2014/main" id="{ADE17D8D-A306-73DA-5AD8-53A331FD1510}"/>
                </a:ext>
              </a:extLst>
            </p:cNvPr>
            <p:cNvSpPr/>
            <p:nvPr/>
          </p:nvSpPr>
          <p:spPr>
            <a:xfrm>
              <a:off x="3360690" y="2976458"/>
              <a:ext cx="1047292" cy="360762"/>
            </a:xfrm>
            <a:custGeom>
              <a:avLst/>
              <a:gdLst/>
              <a:ahLst/>
              <a:cxnLst/>
              <a:rect l="l" t="t" r="r" b="b"/>
              <a:pathLst>
                <a:path w="26966" h="9289" extrusionOk="0">
                  <a:moveTo>
                    <a:pt x="16554" y="1"/>
                  </a:moveTo>
                  <a:cubicBezTo>
                    <a:pt x="14218" y="1"/>
                    <a:pt x="11815" y="1046"/>
                    <a:pt x="9034" y="3256"/>
                  </a:cubicBezTo>
                  <a:cubicBezTo>
                    <a:pt x="8418" y="3745"/>
                    <a:pt x="7818" y="4266"/>
                    <a:pt x="7233" y="4756"/>
                  </a:cubicBezTo>
                  <a:cubicBezTo>
                    <a:pt x="5702" y="6067"/>
                    <a:pt x="4122" y="7409"/>
                    <a:pt x="2322" y="8325"/>
                  </a:cubicBezTo>
                  <a:cubicBezTo>
                    <a:pt x="1643" y="8704"/>
                    <a:pt x="901" y="8957"/>
                    <a:pt x="127" y="9083"/>
                  </a:cubicBezTo>
                  <a:cubicBezTo>
                    <a:pt x="0" y="9099"/>
                    <a:pt x="0" y="9288"/>
                    <a:pt x="143" y="9288"/>
                  </a:cubicBezTo>
                  <a:lnTo>
                    <a:pt x="158" y="9288"/>
                  </a:lnTo>
                  <a:cubicBezTo>
                    <a:pt x="948" y="9162"/>
                    <a:pt x="1722" y="8893"/>
                    <a:pt x="2433" y="8514"/>
                  </a:cubicBezTo>
                  <a:cubicBezTo>
                    <a:pt x="4249" y="7567"/>
                    <a:pt x="5828" y="6225"/>
                    <a:pt x="7360" y="4914"/>
                  </a:cubicBezTo>
                  <a:cubicBezTo>
                    <a:pt x="7944" y="4408"/>
                    <a:pt x="8560" y="3903"/>
                    <a:pt x="9160" y="3414"/>
                  </a:cubicBezTo>
                  <a:cubicBezTo>
                    <a:pt x="11908" y="1221"/>
                    <a:pt x="14264" y="206"/>
                    <a:pt x="16552" y="206"/>
                  </a:cubicBezTo>
                  <a:cubicBezTo>
                    <a:pt x="16604" y="206"/>
                    <a:pt x="16657" y="207"/>
                    <a:pt x="16709" y="208"/>
                  </a:cubicBezTo>
                  <a:cubicBezTo>
                    <a:pt x="18114" y="223"/>
                    <a:pt x="19615" y="650"/>
                    <a:pt x="21431" y="1534"/>
                  </a:cubicBezTo>
                  <a:cubicBezTo>
                    <a:pt x="23342" y="2466"/>
                    <a:pt x="25142" y="3650"/>
                    <a:pt x="26753" y="5024"/>
                  </a:cubicBezTo>
                  <a:cubicBezTo>
                    <a:pt x="26777" y="5045"/>
                    <a:pt x="26802" y="5054"/>
                    <a:pt x="26825" y="5054"/>
                  </a:cubicBezTo>
                  <a:cubicBezTo>
                    <a:pt x="26908" y="5054"/>
                    <a:pt x="26966" y="4944"/>
                    <a:pt x="26879" y="4882"/>
                  </a:cubicBezTo>
                  <a:cubicBezTo>
                    <a:pt x="25253" y="3477"/>
                    <a:pt x="23437" y="2292"/>
                    <a:pt x="21510" y="1361"/>
                  </a:cubicBezTo>
                  <a:cubicBezTo>
                    <a:pt x="19678" y="460"/>
                    <a:pt x="18146" y="34"/>
                    <a:pt x="16709" y="2"/>
                  </a:cubicBezTo>
                  <a:cubicBezTo>
                    <a:pt x="16657" y="1"/>
                    <a:pt x="16605" y="1"/>
                    <a:pt x="165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4" name="Google Shape;2050;p46">
              <a:extLst>
                <a:ext uri="{FF2B5EF4-FFF2-40B4-BE49-F238E27FC236}">
                  <a16:creationId xmlns:a16="http://schemas.microsoft.com/office/drawing/2014/main" id="{1EEBF517-E3A7-9EFC-6D13-78248222B6BB}"/>
                </a:ext>
              </a:extLst>
            </p:cNvPr>
            <p:cNvSpPr/>
            <p:nvPr/>
          </p:nvSpPr>
          <p:spPr>
            <a:xfrm>
              <a:off x="3413782" y="3211197"/>
              <a:ext cx="181255" cy="74490"/>
            </a:xfrm>
            <a:custGeom>
              <a:avLst/>
              <a:gdLst/>
              <a:ahLst/>
              <a:cxnLst/>
              <a:rect l="l" t="t" r="r" b="b"/>
              <a:pathLst>
                <a:path w="4667" h="1918" extrusionOk="0">
                  <a:moveTo>
                    <a:pt x="4370" y="1"/>
                  </a:moveTo>
                  <a:cubicBezTo>
                    <a:pt x="4358" y="1"/>
                    <a:pt x="4346" y="3"/>
                    <a:pt x="4335" y="7"/>
                  </a:cubicBezTo>
                  <a:lnTo>
                    <a:pt x="118" y="1333"/>
                  </a:lnTo>
                  <a:cubicBezTo>
                    <a:pt x="1" y="1363"/>
                    <a:pt x="33" y="1542"/>
                    <a:pt x="152" y="1542"/>
                  </a:cubicBezTo>
                  <a:cubicBezTo>
                    <a:pt x="161" y="1542"/>
                    <a:pt x="171" y="1541"/>
                    <a:pt x="181" y="1539"/>
                  </a:cubicBezTo>
                  <a:lnTo>
                    <a:pt x="4303" y="228"/>
                  </a:lnTo>
                  <a:lnTo>
                    <a:pt x="4303" y="228"/>
                  </a:lnTo>
                  <a:cubicBezTo>
                    <a:pt x="4429" y="765"/>
                    <a:pt x="4287" y="1333"/>
                    <a:pt x="3956" y="1760"/>
                  </a:cubicBezTo>
                  <a:cubicBezTo>
                    <a:pt x="3908" y="1807"/>
                    <a:pt x="3924" y="1870"/>
                    <a:pt x="3971" y="1902"/>
                  </a:cubicBezTo>
                  <a:cubicBezTo>
                    <a:pt x="3987" y="1918"/>
                    <a:pt x="4003" y="1918"/>
                    <a:pt x="4035" y="1918"/>
                  </a:cubicBezTo>
                  <a:cubicBezTo>
                    <a:pt x="4050" y="1918"/>
                    <a:pt x="4082" y="1902"/>
                    <a:pt x="4098" y="1886"/>
                  </a:cubicBezTo>
                  <a:cubicBezTo>
                    <a:pt x="4666" y="1207"/>
                    <a:pt x="4571" y="307"/>
                    <a:pt x="4445" y="54"/>
                  </a:cubicBezTo>
                  <a:cubicBezTo>
                    <a:pt x="4433" y="19"/>
                    <a:pt x="4404" y="1"/>
                    <a:pt x="4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5" name="Google Shape;2051;p46">
              <a:extLst>
                <a:ext uri="{FF2B5EF4-FFF2-40B4-BE49-F238E27FC236}">
                  <a16:creationId xmlns:a16="http://schemas.microsoft.com/office/drawing/2014/main" id="{54FAD024-C783-6216-3270-9F712631189B}"/>
                </a:ext>
              </a:extLst>
            </p:cNvPr>
            <p:cNvSpPr/>
            <p:nvPr/>
          </p:nvSpPr>
          <p:spPr>
            <a:xfrm>
              <a:off x="3552046" y="3131695"/>
              <a:ext cx="155233" cy="153991"/>
            </a:xfrm>
            <a:custGeom>
              <a:avLst/>
              <a:gdLst/>
              <a:ahLst/>
              <a:cxnLst/>
              <a:rect l="l" t="t" r="r" b="b"/>
              <a:pathLst>
                <a:path w="3997" h="3965" extrusionOk="0">
                  <a:moveTo>
                    <a:pt x="3207" y="1"/>
                  </a:moveTo>
                  <a:lnTo>
                    <a:pt x="95" y="554"/>
                  </a:lnTo>
                  <a:cubicBezTo>
                    <a:pt x="32" y="554"/>
                    <a:pt x="1" y="617"/>
                    <a:pt x="17" y="664"/>
                  </a:cubicBezTo>
                  <a:cubicBezTo>
                    <a:pt x="17" y="705"/>
                    <a:pt x="52" y="746"/>
                    <a:pt x="103" y="746"/>
                  </a:cubicBezTo>
                  <a:cubicBezTo>
                    <a:pt x="110" y="746"/>
                    <a:pt x="119" y="745"/>
                    <a:pt x="127" y="743"/>
                  </a:cubicBezTo>
                  <a:lnTo>
                    <a:pt x="3159" y="222"/>
                  </a:lnTo>
                  <a:lnTo>
                    <a:pt x="3159" y="222"/>
                  </a:lnTo>
                  <a:cubicBezTo>
                    <a:pt x="3254" y="712"/>
                    <a:pt x="3680" y="3033"/>
                    <a:pt x="2812" y="3807"/>
                  </a:cubicBezTo>
                  <a:cubicBezTo>
                    <a:pt x="2749" y="3854"/>
                    <a:pt x="2796" y="3965"/>
                    <a:pt x="2875" y="3965"/>
                  </a:cubicBezTo>
                  <a:cubicBezTo>
                    <a:pt x="2907" y="3965"/>
                    <a:pt x="2922" y="3965"/>
                    <a:pt x="2938" y="3949"/>
                  </a:cubicBezTo>
                  <a:cubicBezTo>
                    <a:pt x="3996" y="3001"/>
                    <a:pt x="3349" y="206"/>
                    <a:pt x="3333" y="80"/>
                  </a:cubicBezTo>
                  <a:cubicBezTo>
                    <a:pt x="3317" y="32"/>
                    <a:pt x="3270" y="1"/>
                    <a:pt x="3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6" name="Google Shape;2052;p46">
              <a:extLst>
                <a:ext uri="{FF2B5EF4-FFF2-40B4-BE49-F238E27FC236}">
                  <a16:creationId xmlns:a16="http://schemas.microsoft.com/office/drawing/2014/main" id="{A6FD9F95-0A00-E389-77D2-E20C76DC5472}"/>
                </a:ext>
              </a:extLst>
            </p:cNvPr>
            <p:cNvSpPr/>
            <p:nvPr/>
          </p:nvSpPr>
          <p:spPr>
            <a:xfrm>
              <a:off x="3624401" y="3030987"/>
              <a:ext cx="244793" cy="242424"/>
            </a:xfrm>
            <a:custGeom>
              <a:avLst/>
              <a:gdLst/>
              <a:ahLst/>
              <a:cxnLst/>
              <a:rect l="l" t="t" r="r" b="b"/>
              <a:pathLst>
                <a:path w="6303" h="6242" extrusionOk="0">
                  <a:moveTo>
                    <a:pt x="2162" y="0"/>
                  </a:moveTo>
                  <a:cubicBezTo>
                    <a:pt x="1525" y="0"/>
                    <a:pt x="813" y="96"/>
                    <a:pt x="112" y="383"/>
                  </a:cubicBezTo>
                  <a:cubicBezTo>
                    <a:pt x="0" y="425"/>
                    <a:pt x="49" y="565"/>
                    <a:pt x="148" y="565"/>
                  </a:cubicBezTo>
                  <a:cubicBezTo>
                    <a:pt x="162" y="565"/>
                    <a:pt x="176" y="562"/>
                    <a:pt x="191" y="557"/>
                  </a:cubicBezTo>
                  <a:cubicBezTo>
                    <a:pt x="856" y="284"/>
                    <a:pt x="1533" y="193"/>
                    <a:pt x="2142" y="193"/>
                  </a:cubicBezTo>
                  <a:cubicBezTo>
                    <a:pt x="3224" y="193"/>
                    <a:pt x="4089" y="480"/>
                    <a:pt x="4281" y="541"/>
                  </a:cubicBezTo>
                  <a:cubicBezTo>
                    <a:pt x="4455" y="967"/>
                    <a:pt x="5987" y="4757"/>
                    <a:pt x="4502" y="6068"/>
                  </a:cubicBezTo>
                  <a:cubicBezTo>
                    <a:pt x="4455" y="6116"/>
                    <a:pt x="4455" y="6179"/>
                    <a:pt x="4502" y="6210"/>
                  </a:cubicBezTo>
                  <a:cubicBezTo>
                    <a:pt x="4518" y="6226"/>
                    <a:pt x="4534" y="6242"/>
                    <a:pt x="4565" y="6242"/>
                  </a:cubicBezTo>
                  <a:cubicBezTo>
                    <a:pt x="4597" y="6242"/>
                    <a:pt x="4613" y="6242"/>
                    <a:pt x="4628" y="6226"/>
                  </a:cubicBezTo>
                  <a:cubicBezTo>
                    <a:pt x="6302" y="4742"/>
                    <a:pt x="4518" y="604"/>
                    <a:pt x="4455" y="430"/>
                  </a:cubicBezTo>
                  <a:cubicBezTo>
                    <a:pt x="4439" y="399"/>
                    <a:pt x="4423" y="383"/>
                    <a:pt x="4392" y="383"/>
                  </a:cubicBezTo>
                  <a:cubicBezTo>
                    <a:pt x="4381" y="372"/>
                    <a:pt x="3418" y="0"/>
                    <a:pt x="2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7" name="Google Shape;2053;p46">
              <a:extLst>
                <a:ext uri="{FF2B5EF4-FFF2-40B4-BE49-F238E27FC236}">
                  <a16:creationId xmlns:a16="http://schemas.microsoft.com/office/drawing/2014/main" id="{F92F8A28-D457-889F-6012-D5C273241698}"/>
                </a:ext>
              </a:extLst>
            </p:cNvPr>
            <p:cNvSpPr/>
            <p:nvPr/>
          </p:nvSpPr>
          <p:spPr>
            <a:xfrm>
              <a:off x="3754238" y="2926861"/>
              <a:ext cx="232714" cy="220480"/>
            </a:xfrm>
            <a:custGeom>
              <a:avLst/>
              <a:gdLst/>
              <a:ahLst/>
              <a:cxnLst/>
              <a:rect l="l" t="t" r="r" b="b"/>
              <a:pathLst>
                <a:path w="5992" h="5677" extrusionOk="0">
                  <a:moveTo>
                    <a:pt x="951" y="1"/>
                  </a:moveTo>
                  <a:cubicBezTo>
                    <a:pt x="688" y="1"/>
                    <a:pt x="415" y="25"/>
                    <a:pt x="133" y="79"/>
                  </a:cubicBezTo>
                  <a:cubicBezTo>
                    <a:pt x="1" y="94"/>
                    <a:pt x="32" y="272"/>
                    <a:pt x="138" y="272"/>
                  </a:cubicBezTo>
                  <a:cubicBezTo>
                    <a:pt x="147" y="272"/>
                    <a:pt x="155" y="271"/>
                    <a:pt x="164" y="269"/>
                  </a:cubicBezTo>
                  <a:cubicBezTo>
                    <a:pt x="431" y="219"/>
                    <a:pt x="689" y="196"/>
                    <a:pt x="938" y="196"/>
                  </a:cubicBezTo>
                  <a:cubicBezTo>
                    <a:pt x="2883" y="196"/>
                    <a:pt x="4237" y="1564"/>
                    <a:pt x="4349" y="1690"/>
                  </a:cubicBezTo>
                  <a:cubicBezTo>
                    <a:pt x="4460" y="1895"/>
                    <a:pt x="5723" y="4517"/>
                    <a:pt x="4760" y="5512"/>
                  </a:cubicBezTo>
                  <a:cubicBezTo>
                    <a:pt x="4728" y="5543"/>
                    <a:pt x="4728" y="5606"/>
                    <a:pt x="4760" y="5654"/>
                  </a:cubicBezTo>
                  <a:cubicBezTo>
                    <a:pt x="4771" y="5665"/>
                    <a:pt x="4790" y="5676"/>
                    <a:pt x="4811" y="5676"/>
                  </a:cubicBezTo>
                  <a:cubicBezTo>
                    <a:pt x="4820" y="5676"/>
                    <a:pt x="4830" y="5674"/>
                    <a:pt x="4839" y="5670"/>
                  </a:cubicBezTo>
                  <a:cubicBezTo>
                    <a:pt x="4843" y="5674"/>
                    <a:pt x="4849" y="5676"/>
                    <a:pt x="4856" y="5676"/>
                  </a:cubicBezTo>
                  <a:cubicBezTo>
                    <a:pt x="4872" y="5676"/>
                    <a:pt x="4891" y="5665"/>
                    <a:pt x="4902" y="5654"/>
                  </a:cubicBezTo>
                  <a:cubicBezTo>
                    <a:pt x="5992" y="4533"/>
                    <a:pt x="4586" y="1706"/>
                    <a:pt x="4523" y="1595"/>
                  </a:cubicBezTo>
                  <a:cubicBezTo>
                    <a:pt x="4523" y="1579"/>
                    <a:pt x="4523" y="1579"/>
                    <a:pt x="4507" y="1564"/>
                  </a:cubicBezTo>
                  <a:cubicBezTo>
                    <a:pt x="4493" y="1550"/>
                    <a:pt x="3056" y="1"/>
                    <a:pt x="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8" name="Google Shape;2054;p46">
              <a:extLst>
                <a:ext uri="{FF2B5EF4-FFF2-40B4-BE49-F238E27FC236}">
                  <a16:creationId xmlns:a16="http://schemas.microsoft.com/office/drawing/2014/main" id="{187998A4-EC00-611F-B459-9F5209EA19E7}"/>
                </a:ext>
              </a:extLst>
            </p:cNvPr>
            <p:cNvSpPr/>
            <p:nvPr/>
          </p:nvSpPr>
          <p:spPr>
            <a:xfrm>
              <a:off x="3947069" y="2895325"/>
              <a:ext cx="119619" cy="167118"/>
            </a:xfrm>
            <a:custGeom>
              <a:avLst/>
              <a:gdLst/>
              <a:ahLst/>
              <a:cxnLst/>
              <a:rect l="l" t="t" r="r" b="b"/>
              <a:pathLst>
                <a:path w="3080" h="4303" extrusionOk="0">
                  <a:moveTo>
                    <a:pt x="110" y="1"/>
                  </a:moveTo>
                  <a:cubicBezTo>
                    <a:pt x="84" y="1"/>
                    <a:pt x="58" y="12"/>
                    <a:pt x="32" y="38"/>
                  </a:cubicBezTo>
                  <a:cubicBezTo>
                    <a:pt x="0" y="70"/>
                    <a:pt x="16" y="133"/>
                    <a:pt x="47" y="165"/>
                  </a:cubicBezTo>
                  <a:lnTo>
                    <a:pt x="2732" y="2360"/>
                  </a:lnTo>
                  <a:cubicBezTo>
                    <a:pt x="2795" y="3023"/>
                    <a:pt x="2780" y="3971"/>
                    <a:pt x="2543" y="4113"/>
                  </a:cubicBezTo>
                  <a:cubicBezTo>
                    <a:pt x="2495" y="4144"/>
                    <a:pt x="2480" y="4208"/>
                    <a:pt x="2495" y="4255"/>
                  </a:cubicBezTo>
                  <a:cubicBezTo>
                    <a:pt x="2527" y="4287"/>
                    <a:pt x="2559" y="4302"/>
                    <a:pt x="2590" y="4302"/>
                  </a:cubicBezTo>
                  <a:cubicBezTo>
                    <a:pt x="2606" y="4302"/>
                    <a:pt x="2622" y="4302"/>
                    <a:pt x="2637" y="4287"/>
                  </a:cubicBezTo>
                  <a:cubicBezTo>
                    <a:pt x="3080" y="4034"/>
                    <a:pt x="2953" y="2581"/>
                    <a:pt x="2938" y="2297"/>
                  </a:cubicBezTo>
                  <a:cubicBezTo>
                    <a:pt x="2922" y="2281"/>
                    <a:pt x="2922" y="2249"/>
                    <a:pt x="2890" y="2233"/>
                  </a:cubicBezTo>
                  <a:lnTo>
                    <a:pt x="174" y="23"/>
                  </a:lnTo>
                  <a:cubicBezTo>
                    <a:pt x="153" y="8"/>
                    <a:pt x="131"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9" name="Google Shape;2055;p46">
              <a:extLst>
                <a:ext uri="{FF2B5EF4-FFF2-40B4-BE49-F238E27FC236}">
                  <a16:creationId xmlns:a16="http://schemas.microsoft.com/office/drawing/2014/main" id="{59DC79DB-63B1-506E-9B23-05CED04A0596}"/>
                </a:ext>
              </a:extLst>
            </p:cNvPr>
            <p:cNvSpPr/>
            <p:nvPr/>
          </p:nvSpPr>
          <p:spPr>
            <a:xfrm>
              <a:off x="4080207" y="2935872"/>
              <a:ext cx="61946" cy="132708"/>
            </a:xfrm>
            <a:custGeom>
              <a:avLst/>
              <a:gdLst/>
              <a:ahLst/>
              <a:cxnLst/>
              <a:rect l="l" t="t" r="r" b="b"/>
              <a:pathLst>
                <a:path w="1595" h="3417" extrusionOk="0">
                  <a:moveTo>
                    <a:pt x="132" y="0"/>
                  </a:moveTo>
                  <a:cubicBezTo>
                    <a:pt x="64" y="0"/>
                    <a:pt x="0" y="78"/>
                    <a:pt x="46" y="147"/>
                  </a:cubicBezTo>
                  <a:lnTo>
                    <a:pt x="1389" y="1884"/>
                  </a:lnTo>
                  <a:lnTo>
                    <a:pt x="1136" y="3306"/>
                  </a:lnTo>
                  <a:cubicBezTo>
                    <a:pt x="1120" y="3353"/>
                    <a:pt x="1152" y="3400"/>
                    <a:pt x="1215" y="3416"/>
                  </a:cubicBezTo>
                  <a:lnTo>
                    <a:pt x="1231" y="3416"/>
                  </a:lnTo>
                  <a:cubicBezTo>
                    <a:pt x="1278" y="3416"/>
                    <a:pt x="1310" y="3385"/>
                    <a:pt x="1326" y="3337"/>
                  </a:cubicBezTo>
                  <a:lnTo>
                    <a:pt x="1594" y="1884"/>
                  </a:lnTo>
                  <a:cubicBezTo>
                    <a:pt x="1594" y="1853"/>
                    <a:pt x="1594" y="1837"/>
                    <a:pt x="1578" y="1805"/>
                  </a:cubicBezTo>
                  <a:lnTo>
                    <a:pt x="204" y="37"/>
                  </a:lnTo>
                  <a:cubicBezTo>
                    <a:pt x="183" y="11"/>
                    <a:pt x="157"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0" name="Google Shape;2056;p46">
              <a:extLst>
                <a:ext uri="{FF2B5EF4-FFF2-40B4-BE49-F238E27FC236}">
                  <a16:creationId xmlns:a16="http://schemas.microsoft.com/office/drawing/2014/main" id="{9E05ECFC-DBCE-DA57-6480-455B3BBD4928}"/>
                </a:ext>
              </a:extLst>
            </p:cNvPr>
            <p:cNvSpPr/>
            <p:nvPr/>
          </p:nvSpPr>
          <p:spPr>
            <a:xfrm>
              <a:off x="4167243" y="2983060"/>
              <a:ext cx="31342" cy="90414"/>
            </a:xfrm>
            <a:custGeom>
              <a:avLst/>
              <a:gdLst/>
              <a:ahLst/>
              <a:cxnLst/>
              <a:rect l="l" t="t" r="r" b="b"/>
              <a:pathLst>
                <a:path w="807" h="2328" extrusionOk="0">
                  <a:moveTo>
                    <a:pt x="120" y="0"/>
                  </a:moveTo>
                  <a:cubicBezTo>
                    <a:pt x="59" y="0"/>
                    <a:pt x="1" y="59"/>
                    <a:pt x="32" y="132"/>
                  </a:cubicBezTo>
                  <a:lnTo>
                    <a:pt x="585" y="1285"/>
                  </a:lnTo>
                  <a:lnTo>
                    <a:pt x="316" y="2201"/>
                  </a:lnTo>
                  <a:cubicBezTo>
                    <a:pt x="301" y="2264"/>
                    <a:pt x="316" y="2312"/>
                    <a:pt x="380" y="2328"/>
                  </a:cubicBezTo>
                  <a:lnTo>
                    <a:pt x="411" y="2328"/>
                  </a:lnTo>
                  <a:cubicBezTo>
                    <a:pt x="443" y="2328"/>
                    <a:pt x="490" y="2312"/>
                    <a:pt x="506" y="2264"/>
                  </a:cubicBezTo>
                  <a:lnTo>
                    <a:pt x="790" y="1301"/>
                  </a:lnTo>
                  <a:cubicBezTo>
                    <a:pt x="806" y="1285"/>
                    <a:pt x="806" y="1254"/>
                    <a:pt x="790" y="1238"/>
                  </a:cubicBezTo>
                  <a:lnTo>
                    <a:pt x="206" y="53"/>
                  </a:lnTo>
                  <a:cubicBezTo>
                    <a:pt x="184" y="16"/>
                    <a:pt x="152"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1" name="Google Shape;2057;p46">
              <a:extLst>
                <a:ext uri="{FF2B5EF4-FFF2-40B4-BE49-F238E27FC236}">
                  <a16:creationId xmlns:a16="http://schemas.microsoft.com/office/drawing/2014/main" id="{CC69594E-ADB3-F8EC-243F-7AF4E2239795}"/>
                </a:ext>
              </a:extLst>
            </p:cNvPr>
            <p:cNvSpPr/>
            <p:nvPr/>
          </p:nvSpPr>
          <p:spPr>
            <a:xfrm>
              <a:off x="4255561" y="2831164"/>
              <a:ext cx="265493" cy="404182"/>
            </a:xfrm>
            <a:custGeom>
              <a:avLst/>
              <a:gdLst/>
              <a:ahLst/>
              <a:cxnLst/>
              <a:rect l="l" t="t" r="r" b="b"/>
              <a:pathLst>
                <a:path w="6836" h="10407" extrusionOk="0">
                  <a:moveTo>
                    <a:pt x="743" y="1"/>
                  </a:moveTo>
                  <a:cubicBezTo>
                    <a:pt x="459" y="95"/>
                    <a:pt x="174" y="553"/>
                    <a:pt x="1" y="774"/>
                  </a:cubicBezTo>
                  <a:cubicBezTo>
                    <a:pt x="1485" y="3838"/>
                    <a:pt x="3917" y="7628"/>
                    <a:pt x="5955" y="10345"/>
                  </a:cubicBezTo>
                  <a:cubicBezTo>
                    <a:pt x="5987" y="10387"/>
                    <a:pt x="6023" y="10406"/>
                    <a:pt x="6061" y="10406"/>
                  </a:cubicBezTo>
                  <a:cubicBezTo>
                    <a:pt x="6378" y="10406"/>
                    <a:pt x="6835" y="9094"/>
                    <a:pt x="6413" y="8939"/>
                  </a:cubicBezTo>
                  <a:cubicBezTo>
                    <a:pt x="4265" y="8165"/>
                    <a:pt x="743" y="1"/>
                    <a:pt x="74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2" name="Google Shape;2058;p46">
              <a:extLst>
                <a:ext uri="{FF2B5EF4-FFF2-40B4-BE49-F238E27FC236}">
                  <a16:creationId xmlns:a16="http://schemas.microsoft.com/office/drawing/2014/main" id="{C8534825-AA33-D42D-C2B7-760F07C16C2E}"/>
                </a:ext>
              </a:extLst>
            </p:cNvPr>
            <p:cNvSpPr/>
            <p:nvPr/>
          </p:nvSpPr>
          <p:spPr>
            <a:xfrm>
              <a:off x="3791716" y="2250336"/>
              <a:ext cx="622138" cy="637362"/>
            </a:xfrm>
            <a:custGeom>
              <a:avLst/>
              <a:gdLst/>
              <a:ahLst/>
              <a:cxnLst/>
              <a:rect l="l" t="t" r="r" b="b"/>
              <a:pathLst>
                <a:path w="16019" h="16411" extrusionOk="0">
                  <a:moveTo>
                    <a:pt x="1384" y="759"/>
                  </a:moveTo>
                  <a:cubicBezTo>
                    <a:pt x="514" y="759"/>
                    <a:pt x="0" y="1793"/>
                    <a:pt x="399" y="2732"/>
                  </a:cubicBezTo>
                  <a:cubicBezTo>
                    <a:pt x="984" y="4438"/>
                    <a:pt x="2768" y="5622"/>
                    <a:pt x="3068" y="7391"/>
                  </a:cubicBezTo>
                  <a:cubicBezTo>
                    <a:pt x="3321" y="8939"/>
                    <a:pt x="2373" y="10471"/>
                    <a:pt x="2563" y="12034"/>
                  </a:cubicBezTo>
                  <a:cubicBezTo>
                    <a:pt x="3055" y="15035"/>
                    <a:pt x="5941" y="15670"/>
                    <a:pt x="8633" y="15670"/>
                  </a:cubicBezTo>
                  <a:cubicBezTo>
                    <a:pt x="9398" y="15670"/>
                    <a:pt x="10148" y="15619"/>
                    <a:pt x="10822" y="15556"/>
                  </a:cubicBezTo>
                  <a:cubicBezTo>
                    <a:pt x="11423" y="15556"/>
                    <a:pt x="11975" y="15856"/>
                    <a:pt x="12323" y="16345"/>
                  </a:cubicBezTo>
                  <a:cubicBezTo>
                    <a:pt x="12415" y="16390"/>
                    <a:pt x="12498" y="16410"/>
                    <a:pt x="12571" y="16410"/>
                  </a:cubicBezTo>
                  <a:cubicBezTo>
                    <a:pt x="12961" y="16410"/>
                    <a:pt x="13101" y="15846"/>
                    <a:pt x="13207" y="15461"/>
                  </a:cubicBezTo>
                  <a:cubicBezTo>
                    <a:pt x="14313" y="13092"/>
                    <a:pt x="16018" y="10676"/>
                    <a:pt x="15229" y="7896"/>
                  </a:cubicBezTo>
                  <a:cubicBezTo>
                    <a:pt x="13002" y="0"/>
                    <a:pt x="6511" y="5006"/>
                    <a:pt x="2026" y="932"/>
                  </a:cubicBezTo>
                  <a:cubicBezTo>
                    <a:pt x="1798" y="812"/>
                    <a:pt x="1582" y="759"/>
                    <a:pt x="1384" y="7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3" name="Google Shape;2059;p46">
              <a:extLst>
                <a:ext uri="{FF2B5EF4-FFF2-40B4-BE49-F238E27FC236}">
                  <a16:creationId xmlns:a16="http://schemas.microsoft.com/office/drawing/2014/main" id="{FBED81DD-3220-922D-C7AF-E1AE574F717E}"/>
                </a:ext>
              </a:extLst>
            </p:cNvPr>
            <p:cNvSpPr/>
            <p:nvPr/>
          </p:nvSpPr>
          <p:spPr>
            <a:xfrm>
              <a:off x="3882637" y="2353219"/>
              <a:ext cx="405464" cy="513548"/>
            </a:xfrm>
            <a:custGeom>
              <a:avLst/>
              <a:gdLst/>
              <a:ahLst/>
              <a:cxnLst/>
              <a:rect l="l" t="t" r="r" b="b"/>
              <a:pathLst>
                <a:path w="10440" h="13223" extrusionOk="0">
                  <a:moveTo>
                    <a:pt x="111" y="0"/>
                  </a:moveTo>
                  <a:cubicBezTo>
                    <a:pt x="64" y="0"/>
                    <a:pt x="30" y="28"/>
                    <a:pt x="17" y="67"/>
                  </a:cubicBezTo>
                  <a:cubicBezTo>
                    <a:pt x="1" y="115"/>
                    <a:pt x="17" y="178"/>
                    <a:pt x="80" y="194"/>
                  </a:cubicBezTo>
                  <a:cubicBezTo>
                    <a:pt x="2038" y="825"/>
                    <a:pt x="3917" y="2184"/>
                    <a:pt x="5670" y="4237"/>
                  </a:cubicBezTo>
                  <a:cubicBezTo>
                    <a:pt x="7866" y="6811"/>
                    <a:pt x="9429" y="9859"/>
                    <a:pt x="10234" y="13159"/>
                  </a:cubicBezTo>
                  <a:cubicBezTo>
                    <a:pt x="10250" y="13191"/>
                    <a:pt x="10282" y="13223"/>
                    <a:pt x="10329" y="13223"/>
                  </a:cubicBezTo>
                  <a:lnTo>
                    <a:pt x="10345" y="13223"/>
                  </a:lnTo>
                  <a:cubicBezTo>
                    <a:pt x="10408" y="13207"/>
                    <a:pt x="10440" y="13159"/>
                    <a:pt x="10424" y="13112"/>
                  </a:cubicBezTo>
                  <a:cubicBezTo>
                    <a:pt x="9619" y="9780"/>
                    <a:pt x="8039" y="6700"/>
                    <a:pt x="5828" y="4110"/>
                  </a:cubicBezTo>
                  <a:cubicBezTo>
                    <a:pt x="4044" y="2026"/>
                    <a:pt x="2133" y="652"/>
                    <a:pt x="143" y="4"/>
                  </a:cubicBezTo>
                  <a:cubicBezTo>
                    <a:pt x="132" y="1"/>
                    <a:pt x="121"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4" name="Google Shape;2060;p46">
              <a:extLst>
                <a:ext uri="{FF2B5EF4-FFF2-40B4-BE49-F238E27FC236}">
                  <a16:creationId xmlns:a16="http://schemas.microsoft.com/office/drawing/2014/main" id="{3C711EB6-025D-16EE-B940-A3B8A25B2BD8}"/>
                </a:ext>
              </a:extLst>
            </p:cNvPr>
            <p:cNvSpPr/>
            <p:nvPr/>
          </p:nvSpPr>
          <p:spPr>
            <a:xfrm>
              <a:off x="3889589" y="2383902"/>
              <a:ext cx="220636" cy="135116"/>
            </a:xfrm>
            <a:custGeom>
              <a:avLst/>
              <a:gdLst/>
              <a:ahLst/>
              <a:cxnLst/>
              <a:rect l="l" t="t" r="r" b="b"/>
              <a:pathLst>
                <a:path w="5681" h="3479" extrusionOk="0">
                  <a:moveTo>
                    <a:pt x="4695" y="1"/>
                  </a:moveTo>
                  <a:cubicBezTo>
                    <a:pt x="4687" y="1"/>
                    <a:pt x="4679" y="2"/>
                    <a:pt x="4670" y="4"/>
                  </a:cubicBezTo>
                  <a:cubicBezTo>
                    <a:pt x="4623" y="4"/>
                    <a:pt x="4575" y="51"/>
                    <a:pt x="4591" y="114"/>
                  </a:cubicBezTo>
                  <a:cubicBezTo>
                    <a:pt x="4718" y="1109"/>
                    <a:pt x="4970" y="2073"/>
                    <a:pt x="5318" y="3020"/>
                  </a:cubicBezTo>
                  <a:cubicBezTo>
                    <a:pt x="4702" y="2483"/>
                    <a:pt x="4007" y="2088"/>
                    <a:pt x="3249" y="1820"/>
                  </a:cubicBezTo>
                  <a:cubicBezTo>
                    <a:pt x="2238" y="1504"/>
                    <a:pt x="1196" y="1251"/>
                    <a:pt x="154" y="1078"/>
                  </a:cubicBezTo>
                  <a:cubicBezTo>
                    <a:pt x="148" y="1077"/>
                    <a:pt x="144" y="1077"/>
                    <a:pt x="139" y="1077"/>
                  </a:cubicBezTo>
                  <a:cubicBezTo>
                    <a:pt x="25" y="1077"/>
                    <a:pt x="1" y="1252"/>
                    <a:pt x="122" y="1267"/>
                  </a:cubicBezTo>
                  <a:cubicBezTo>
                    <a:pt x="1164" y="1441"/>
                    <a:pt x="2191" y="1694"/>
                    <a:pt x="3201" y="1994"/>
                  </a:cubicBezTo>
                  <a:cubicBezTo>
                    <a:pt x="4054" y="2310"/>
                    <a:pt x="4844" y="2799"/>
                    <a:pt x="5507" y="3447"/>
                  </a:cubicBezTo>
                  <a:cubicBezTo>
                    <a:pt x="5523" y="3462"/>
                    <a:pt x="5539" y="3478"/>
                    <a:pt x="5570" y="3478"/>
                  </a:cubicBezTo>
                  <a:cubicBezTo>
                    <a:pt x="5586" y="3478"/>
                    <a:pt x="5602" y="3478"/>
                    <a:pt x="5618" y="3462"/>
                  </a:cubicBezTo>
                  <a:cubicBezTo>
                    <a:pt x="5665" y="3447"/>
                    <a:pt x="5681" y="3383"/>
                    <a:pt x="5665" y="3352"/>
                  </a:cubicBezTo>
                  <a:cubicBezTo>
                    <a:pt x="5239" y="2294"/>
                    <a:pt x="4939" y="1204"/>
                    <a:pt x="4781" y="83"/>
                  </a:cubicBezTo>
                  <a:cubicBezTo>
                    <a:pt x="4781" y="42"/>
                    <a:pt x="4745" y="1"/>
                    <a:pt x="4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5" name="Google Shape;2061;p46">
              <a:extLst>
                <a:ext uri="{FF2B5EF4-FFF2-40B4-BE49-F238E27FC236}">
                  <a16:creationId xmlns:a16="http://schemas.microsoft.com/office/drawing/2014/main" id="{9B1C3A6A-D97C-3480-593F-F1A5570FBF5E}"/>
                </a:ext>
              </a:extLst>
            </p:cNvPr>
            <p:cNvSpPr/>
            <p:nvPr/>
          </p:nvSpPr>
          <p:spPr>
            <a:xfrm>
              <a:off x="3961789" y="2406855"/>
              <a:ext cx="234307" cy="199236"/>
            </a:xfrm>
            <a:custGeom>
              <a:avLst/>
              <a:gdLst/>
              <a:ahLst/>
              <a:cxnLst/>
              <a:rect l="l" t="t" r="r" b="b"/>
              <a:pathLst>
                <a:path w="6033" h="5130" extrusionOk="0">
                  <a:moveTo>
                    <a:pt x="5928" y="0"/>
                  </a:moveTo>
                  <a:cubicBezTo>
                    <a:pt x="5891" y="0"/>
                    <a:pt x="5855" y="26"/>
                    <a:pt x="5843" y="60"/>
                  </a:cubicBezTo>
                  <a:cubicBezTo>
                    <a:pt x="5148" y="1308"/>
                    <a:pt x="4912" y="3171"/>
                    <a:pt x="5212" y="4719"/>
                  </a:cubicBezTo>
                  <a:cubicBezTo>
                    <a:pt x="4438" y="3993"/>
                    <a:pt x="3238" y="3598"/>
                    <a:pt x="2306" y="3519"/>
                  </a:cubicBezTo>
                  <a:lnTo>
                    <a:pt x="158" y="3345"/>
                  </a:lnTo>
                  <a:cubicBezTo>
                    <a:pt x="16" y="3345"/>
                    <a:pt x="0" y="3535"/>
                    <a:pt x="142" y="3551"/>
                  </a:cubicBezTo>
                  <a:lnTo>
                    <a:pt x="2290" y="3724"/>
                  </a:lnTo>
                  <a:cubicBezTo>
                    <a:pt x="3253" y="3787"/>
                    <a:pt x="4596" y="4261"/>
                    <a:pt x="5322" y="5098"/>
                  </a:cubicBezTo>
                  <a:cubicBezTo>
                    <a:pt x="5338" y="5130"/>
                    <a:pt x="5370" y="5130"/>
                    <a:pt x="5401" y="5130"/>
                  </a:cubicBezTo>
                  <a:lnTo>
                    <a:pt x="5433" y="5130"/>
                  </a:lnTo>
                  <a:cubicBezTo>
                    <a:pt x="5480" y="5114"/>
                    <a:pt x="5496" y="5067"/>
                    <a:pt x="5496" y="5019"/>
                  </a:cubicBezTo>
                  <a:cubicBezTo>
                    <a:pt x="5085" y="3456"/>
                    <a:pt x="5291" y="1450"/>
                    <a:pt x="6017" y="155"/>
                  </a:cubicBezTo>
                  <a:cubicBezTo>
                    <a:pt x="6033" y="108"/>
                    <a:pt x="6017" y="45"/>
                    <a:pt x="5970" y="13"/>
                  </a:cubicBezTo>
                  <a:cubicBezTo>
                    <a:pt x="5956" y="4"/>
                    <a:pt x="594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6" name="Google Shape;2062;p46">
              <a:extLst>
                <a:ext uri="{FF2B5EF4-FFF2-40B4-BE49-F238E27FC236}">
                  <a16:creationId xmlns:a16="http://schemas.microsoft.com/office/drawing/2014/main" id="{E148BCC7-ACE9-29A8-9EC9-0E2235FC3113}"/>
                </a:ext>
              </a:extLst>
            </p:cNvPr>
            <p:cNvSpPr/>
            <p:nvPr/>
          </p:nvSpPr>
          <p:spPr>
            <a:xfrm>
              <a:off x="3947652" y="2540925"/>
              <a:ext cx="386122" cy="198887"/>
            </a:xfrm>
            <a:custGeom>
              <a:avLst/>
              <a:gdLst/>
              <a:ahLst/>
              <a:cxnLst/>
              <a:rect l="l" t="t" r="r" b="b"/>
              <a:pathLst>
                <a:path w="9942" h="5121" extrusionOk="0">
                  <a:moveTo>
                    <a:pt x="9805" y="0"/>
                  </a:moveTo>
                  <a:cubicBezTo>
                    <a:pt x="9796" y="0"/>
                    <a:pt x="9787" y="2"/>
                    <a:pt x="9776" y="4"/>
                  </a:cubicBezTo>
                  <a:cubicBezTo>
                    <a:pt x="9208" y="146"/>
                    <a:pt x="8718" y="509"/>
                    <a:pt x="8418" y="1014"/>
                  </a:cubicBezTo>
                  <a:cubicBezTo>
                    <a:pt x="8118" y="1488"/>
                    <a:pt x="7913" y="2025"/>
                    <a:pt x="7787" y="2578"/>
                  </a:cubicBezTo>
                  <a:cubicBezTo>
                    <a:pt x="7644" y="3210"/>
                    <a:pt x="7566" y="3857"/>
                    <a:pt x="7534" y="4505"/>
                  </a:cubicBezTo>
                  <a:cubicBezTo>
                    <a:pt x="7518" y="4615"/>
                    <a:pt x="7502" y="4726"/>
                    <a:pt x="7502" y="4852"/>
                  </a:cubicBezTo>
                  <a:cubicBezTo>
                    <a:pt x="6555" y="4189"/>
                    <a:pt x="5212" y="3731"/>
                    <a:pt x="3854" y="3620"/>
                  </a:cubicBezTo>
                  <a:cubicBezTo>
                    <a:pt x="3251" y="3559"/>
                    <a:pt x="2644" y="3531"/>
                    <a:pt x="2038" y="3531"/>
                  </a:cubicBezTo>
                  <a:cubicBezTo>
                    <a:pt x="1389" y="3531"/>
                    <a:pt x="740" y="3563"/>
                    <a:pt x="96" y="3620"/>
                  </a:cubicBezTo>
                  <a:cubicBezTo>
                    <a:pt x="32" y="3636"/>
                    <a:pt x="1" y="3683"/>
                    <a:pt x="1" y="3731"/>
                  </a:cubicBezTo>
                  <a:cubicBezTo>
                    <a:pt x="1" y="3794"/>
                    <a:pt x="48" y="3826"/>
                    <a:pt x="111" y="3826"/>
                  </a:cubicBezTo>
                  <a:cubicBezTo>
                    <a:pt x="748" y="3760"/>
                    <a:pt x="1389" y="3729"/>
                    <a:pt x="2031" y="3729"/>
                  </a:cubicBezTo>
                  <a:cubicBezTo>
                    <a:pt x="2633" y="3729"/>
                    <a:pt x="3236" y="3756"/>
                    <a:pt x="3838" y="3810"/>
                  </a:cubicBezTo>
                  <a:cubicBezTo>
                    <a:pt x="5212" y="3936"/>
                    <a:pt x="6618" y="4426"/>
                    <a:pt x="7518" y="5105"/>
                  </a:cubicBezTo>
                  <a:cubicBezTo>
                    <a:pt x="7534" y="5120"/>
                    <a:pt x="7566" y="5120"/>
                    <a:pt x="7581" y="5120"/>
                  </a:cubicBezTo>
                  <a:lnTo>
                    <a:pt x="7629" y="5120"/>
                  </a:lnTo>
                  <a:cubicBezTo>
                    <a:pt x="7660" y="5105"/>
                    <a:pt x="7692" y="5073"/>
                    <a:pt x="7692" y="5042"/>
                  </a:cubicBezTo>
                  <a:cubicBezTo>
                    <a:pt x="7708" y="4868"/>
                    <a:pt x="7723" y="4694"/>
                    <a:pt x="7739" y="4520"/>
                  </a:cubicBezTo>
                  <a:cubicBezTo>
                    <a:pt x="7771" y="3889"/>
                    <a:pt x="7850" y="3257"/>
                    <a:pt x="7992" y="2625"/>
                  </a:cubicBezTo>
                  <a:cubicBezTo>
                    <a:pt x="8102" y="2104"/>
                    <a:pt x="8308" y="1583"/>
                    <a:pt x="8576" y="1125"/>
                  </a:cubicBezTo>
                  <a:cubicBezTo>
                    <a:pt x="8861" y="667"/>
                    <a:pt x="9303" y="335"/>
                    <a:pt x="9824" y="209"/>
                  </a:cubicBezTo>
                  <a:cubicBezTo>
                    <a:pt x="9941" y="180"/>
                    <a:pt x="9922" y="0"/>
                    <a:pt x="9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7" name="Google Shape;2063;p46">
              <a:extLst>
                <a:ext uri="{FF2B5EF4-FFF2-40B4-BE49-F238E27FC236}">
                  <a16:creationId xmlns:a16="http://schemas.microsoft.com/office/drawing/2014/main" id="{195AF04B-F704-7BAA-E96F-21A3B42D8D1A}"/>
                </a:ext>
              </a:extLst>
            </p:cNvPr>
            <p:cNvSpPr/>
            <p:nvPr/>
          </p:nvSpPr>
          <p:spPr>
            <a:xfrm>
              <a:off x="4422410" y="2933619"/>
              <a:ext cx="611535" cy="410046"/>
            </a:xfrm>
            <a:custGeom>
              <a:avLst/>
              <a:gdLst/>
              <a:ahLst/>
              <a:cxnLst/>
              <a:rect l="l" t="t" r="r" b="b"/>
              <a:pathLst>
                <a:path w="15746" h="10558" extrusionOk="0">
                  <a:moveTo>
                    <a:pt x="9021" y="1"/>
                  </a:moveTo>
                  <a:cubicBezTo>
                    <a:pt x="8333" y="1"/>
                    <a:pt x="7648" y="231"/>
                    <a:pt x="7075" y="758"/>
                  </a:cubicBezTo>
                  <a:cubicBezTo>
                    <a:pt x="6503" y="475"/>
                    <a:pt x="5981" y="349"/>
                    <a:pt x="5524" y="349"/>
                  </a:cubicBezTo>
                  <a:cubicBezTo>
                    <a:pt x="3633" y="349"/>
                    <a:pt x="2829" y="2489"/>
                    <a:pt x="4012" y="4485"/>
                  </a:cubicBezTo>
                  <a:cubicBezTo>
                    <a:pt x="0" y="5685"/>
                    <a:pt x="1659" y="8717"/>
                    <a:pt x="4785" y="9728"/>
                  </a:cubicBezTo>
                  <a:cubicBezTo>
                    <a:pt x="5380" y="10260"/>
                    <a:pt x="6158" y="10558"/>
                    <a:pt x="6955" y="10558"/>
                  </a:cubicBezTo>
                  <a:cubicBezTo>
                    <a:pt x="7153" y="10558"/>
                    <a:pt x="7352" y="10540"/>
                    <a:pt x="7549" y="10502"/>
                  </a:cubicBezTo>
                  <a:cubicBezTo>
                    <a:pt x="9081" y="10407"/>
                    <a:pt x="10250" y="9539"/>
                    <a:pt x="11166" y="8417"/>
                  </a:cubicBezTo>
                  <a:cubicBezTo>
                    <a:pt x="14261" y="8101"/>
                    <a:pt x="15745" y="4643"/>
                    <a:pt x="12524" y="3190"/>
                  </a:cubicBezTo>
                  <a:cubicBezTo>
                    <a:pt x="12412" y="1384"/>
                    <a:pt x="10707" y="1"/>
                    <a:pt x="9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8" name="Google Shape;2064;p46">
              <a:extLst>
                <a:ext uri="{FF2B5EF4-FFF2-40B4-BE49-F238E27FC236}">
                  <a16:creationId xmlns:a16="http://schemas.microsoft.com/office/drawing/2014/main" id="{7C47CF65-69E9-D098-D07A-947F7F7C96F3}"/>
                </a:ext>
              </a:extLst>
            </p:cNvPr>
            <p:cNvSpPr/>
            <p:nvPr/>
          </p:nvSpPr>
          <p:spPr>
            <a:xfrm>
              <a:off x="4567782" y="3096585"/>
              <a:ext cx="130067" cy="50761"/>
            </a:xfrm>
            <a:custGeom>
              <a:avLst/>
              <a:gdLst/>
              <a:ahLst/>
              <a:cxnLst/>
              <a:rect l="l" t="t" r="r" b="b"/>
              <a:pathLst>
                <a:path w="3349" h="1307" extrusionOk="0">
                  <a:moveTo>
                    <a:pt x="691" y="0"/>
                  </a:moveTo>
                  <a:cubicBezTo>
                    <a:pt x="488" y="0"/>
                    <a:pt x="283" y="17"/>
                    <a:pt x="79" y="52"/>
                  </a:cubicBezTo>
                  <a:cubicBezTo>
                    <a:pt x="32" y="68"/>
                    <a:pt x="0" y="115"/>
                    <a:pt x="0" y="178"/>
                  </a:cubicBezTo>
                  <a:cubicBezTo>
                    <a:pt x="16" y="226"/>
                    <a:pt x="63" y="257"/>
                    <a:pt x="126" y="257"/>
                  </a:cubicBezTo>
                  <a:cubicBezTo>
                    <a:pt x="323" y="221"/>
                    <a:pt x="521" y="204"/>
                    <a:pt x="716" y="204"/>
                  </a:cubicBezTo>
                  <a:cubicBezTo>
                    <a:pt x="1636" y="204"/>
                    <a:pt x="2521" y="591"/>
                    <a:pt x="3159" y="1268"/>
                  </a:cubicBezTo>
                  <a:cubicBezTo>
                    <a:pt x="3182" y="1291"/>
                    <a:pt x="3196" y="1306"/>
                    <a:pt x="3215" y="1306"/>
                  </a:cubicBezTo>
                  <a:cubicBezTo>
                    <a:pt x="3222" y="1306"/>
                    <a:pt x="3229" y="1304"/>
                    <a:pt x="3238" y="1300"/>
                  </a:cubicBezTo>
                  <a:cubicBezTo>
                    <a:pt x="3247" y="1304"/>
                    <a:pt x="3255" y="1306"/>
                    <a:pt x="3262" y="1306"/>
                  </a:cubicBezTo>
                  <a:cubicBezTo>
                    <a:pt x="3280" y="1306"/>
                    <a:pt x="3294" y="1295"/>
                    <a:pt x="3317" y="1284"/>
                  </a:cubicBezTo>
                  <a:cubicBezTo>
                    <a:pt x="3348" y="1236"/>
                    <a:pt x="3348" y="1189"/>
                    <a:pt x="3317" y="1142"/>
                  </a:cubicBezTo>
                  <a:cubicBezTo>
                    <a:pt x="2635" y="408"/>
                    <a:pt x="1681" y="0"/>
                    <a:pt x="691"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9" name="Google Shape;2065;p46">
              <a:extLst>
                <a:ext uri="{FF2B5EF4-FFF2-40B4-BE49-F238E27FC236}">
                  <a16:creationId xmlns:a16="http://schemas.microsoft.com/office/drawing/2014/main" id="{B8246A29-5679-BE6A-9D31-F1A32F46D4EC}"/>
                </a:ext>
              </a:extLst>
            </p:cNvPr>
            <p:cNvSpPr/>
            <p:nvPr/>
          </p:nvSpPr>
          <p:spPr>
            <a:xfrm>
              <a:off x="4610076" y="3175699"/>
              <a:ext cx="115347" cy="138223"/>
            </a:xfrm>
            <a:custGeom>
              <a:avLst/>
              <a:gdLst/>
              <a:ahLst/>
              <a:cxnLst/>
              <a:rect l="l" t="t" r="r" b="b"/>
              <a:pathLst>
                <a:path w="2970" h="3559" extrusionOk="0">
                  <a:moveTo>
                    <a:pt x="2868" y="1"/>
                  </a:moveTo>
                  <a:cubicBezTo>
                    <a:pt x="2860" y="1"/>
                    <a:pt x="2852" y="2"/>
                    <a:pt x="2843" y="5"/>
                  </a:cubicBezTo>
                  <a:cubicBezTo>
                    <a:pt x="1280" y="479"/>
                    <a:pt x="175" y="1837"/>
                    <a:pt x="17" y="3448"/>
                  </a:cubicBezTo>
                  <a:cubicBezTo>
                    <a:pt x="1" y="3495"/>
                    <a:pt x="48" y="3542"/>
                    <a:pt x="111" y="3558"/>
                  </a:cubicBezTo>
                  <a:cubicBezTo>
                    <a:pt x="159" y="3558"/>
                    <a:pt x="206" y="3511"/>
                    <a:pt x="206" y="3463"/>
                  </a:cubicBezTo>
                  <a:cubicBezTo>
                    <a:pt x="348" y="1932"/>
                    <a:pt x="1422" y="637"/>
                    <a:pt x="2891" y="194"/>
                  </a:cubicBezTo>
                  <a:cubicBezTo>
                    <a:pt x="2938" y="179"/>
                    <a:pt x="2970" y="131"/>
                    <a:pt x="2954" y="84"/>
                  </a:cubicBezTo>
                  <a:cubicBezTo>
                    <a:pt x="2941" y="32"/>
                    <a:pt x="2906" y="1"/>
                    <a:pt x="2868"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0" name="Google Shape;2066;p46">
              <a:extLst>
                <a:ext uri="{FF2B5EF4-FFF2-40B4-BE49-F238E27FC236}">
                  <a16:creationId xmlns:a16="http://schemas.microsoft.com/office/drawing/2014/main" id="{E67DB42C-988F-1F91-FBD7-FFFC88587F0D}"/>
                </a:ext>
              </a:extLst>
            </p:cNvPr>
            <p:cNvSpPr/>
            <p:nvPr/>
          </p:nvSpPr>
          <p:spPr>
            <a:xfrm>
              <a:off x="4757196" y="3172514"/>
              <a:ext cx="108085" cy="88045"/>
            </a:xfrm>
            <a:custGeom>
              <a:avLst/>
              <a:gdLst/>
              <a:ahLst/>
              <a:cxnLst/>
              <a:rect l="l" t="t" r="r" b="b"/>
              <a:pathLst>
                <a:path w="2783" h="2267" extrusionOk="0">
                  <a:moveTo>
                    <a:pt x="140" y="1"/>
                  </a:moveTo>
                  <a:cubicBezTo>
                    <a:pt x="39" y="1"/>
                    <a:pt x="0" y="169"/>
                    <a:pt x="114" y="197"/>
                  </a:cubicBezTo>
                  <a:cubicBezTo>
                    <a:pt x="1156" y="545"/>
                    <a:pt x="2024" y="1256"/>
                    <a:pt x="2561" y="2219"/>
                  </a:cubicBezTo>
                  <a:cubicBezTo>
                    <a:pt x="2577" y="2235"/>
                    <a:pt x="2609" y="2266"/>
                    <a:pt x="2656" y="2266"/>
                  </a:cubicBezTo>
                  <a:lnTo>
                    <a:pt x="2656" y="2250"/>
                  </a:lnTo>
                  <a:cubicBezTo>
                    <a:pt x="2735" y="2250"/>
                    <a:pt x="2783" y="2172"/>
                    <a:pt x="2735" y="2108"/>
                  </a:cubicBezTo>
                  <a:cubicBezTo>
                    <a:pt x="2182" y="1113"/>
                    <a:pt x="1266" y="371"/>
                    <a:pt x="177" y="8"/>
                  </a:cubicBezTo>
                  <a:cubicBezTo>
                    <a:pt x="164" y="3"/>
                    <a:pt x="151" y="1"/>
                    <a:pt x="140"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1" name="Google Shape;2067;p46">
              <a:extLst>
                <a:ext uri="{FF2B5EF4-FFF2-40B4-BE49-F238E27FC236}">
                  <a16:creationId xmlns:a16="http://schemas.microsoft.com/office/drawing/2014/main" id="{E08CEBAF-5E7D-B790-D8B8-57EB44F8BA34}"/>
                </a:ext>
              </a:extLst>
            </p:cNvPr>
            <p:cNvSpPr/>
            <p:nvPr/>
          </p:nvSpPr>
          <p:spPr>
            <a:xfrm>
              <a:off x="4767099" y="3056115"/>
              <a:ext cx="150301" cy="106570"/>
            </a:xfrm>
            <a:custGeom>
              <a:avLst/>
              <a:gdLst/>
              <a:ahLst/>
              <a:cxnLst/>
              <a:rect l="l" t="t" r="r" b="b"/>
              <a:pathLst>
                <a:path w="3870" h="2744" extrusionOk="0">
                  <a:moveTo>
                    <a:pt x="3754" y="0"/>
                  </a:moveTo>
                  <a:cubicBezTo>
                    <a:pt x="3745" y="0"/>
                    <a:pt x="3736" y="2"/>
                    <a:pt x="3728" y="4"/>
                  </a:cubicBezTo>
                  <a:cubicBezTo>
                    <a:pt x="2227" y="399"/>
                    <a:pt x="917" y="1315"/>
                    <a:pt x="32" y="2594"/>
                  </a:cubicBezTo>
                  <a:cubicBezTo>
                    <a:pt x="1" y="2642"/>
                    <a:pt x="1" y="2689"/>
                    <a:pt x="48" y="2721"/>
                  </a:cubicBezTo>
                  <a:cubicBezTo>
                    <a:pt x="59" y="2732"/>
                    <a:pt x="70" y="2743"/>
                    <a:pt x="87" y="2743"/>
                  </a:cubicBezTo>
                  <a:cubicBezTo>
                    <a:pt x="94" y="2743"/>
                    <a:pt x="102" y="2741"/>
                    <a:pt x="111" y="2736"/>
                  </a:cubicBezTo>
                  <a:cubicBezTo>
                    <a:pt x="120" y="2741"/>
                    <a:pt x="128" y="2743"/>
                    <a:pt x="137" y="2743"/>
                  </a:cubicBezTo>
                  <a:cubicBezTo>
                    <a:pt x="160" y="2743"/>
                    <a:pt x="183" y="2728"/>
                    <a:pt x="206" y="2705"/>
                  </a:cubicBezTo>
                  <a:cubicBezTo>
                    <a:pt x="1059" y="1473"/>
                    <a:pt x="2322" y="589"/>
                    <a:pt x="3775" y="194"/>
                  </a:cubicBezTo>
                  <a:cubicBezTo>
                    <a:pt x="3838" y="178"/>
                    <a:pt x="3870" y="131"/>
                    <a:pt x="3854" y="68"/>
                  </a:cubicBezTo>
                  <a:cubicBezTo>
                    <a:pt x="3841" y="29"/>
                    <a:pt x="3796" y="0"/>
                    <a:pt x="37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2" name="Google Shape;2068;p46">
              <a:extLst>
                <a:ext uri="{FF2B5EF4-FFF2-40B4-BE49-F238E27FC236}">
                  <a16:creationId xmlns:a16="http://schemas.microsoft.com/office/drawing/2014/main" id="{C096438C-99E9-3A9C-50BA-AD142AF0906B}"/>
                </a:ext>
              </a:extLst>
            </p:cNvPr>
            <p:cNvSpPr/>
            <p:nvPr/>
          </p:nvSpPr>
          <p:spPr>
            <a:xfrm>
              <a:off x="4698394" y="2959835"/>
              <a:ext cx="38682" cy="189100"/>
            </a:xfrm>
            <a:custGeom>
              <a:avLst/>
              <a:gdLst/>
              <a:ahLst/>
              <a:cxnLst/>
              <a:rect l="l" t="t" r="r" b="b"/>
              <a:pathLst>
                <a:path w="996" h="4869" extrusionOk="0">
                  <a:moveTo>
                    <a:pt x="109" y="1"/>
                  </a:moveTo>
                  <a:cubicBezTo>
                    <a:pt x="68" y="1"/>
                    <a:pt x="33" y="44"/>
                    <a:pt x="33" y="99"/>
                  </a:cubicBezTo>
                  <a:cubicBezTo>
                    <a:pt x="1" y="1710"/>
                    <a:pt x="396" y="3273"/>
                    <a:pt x="791" y="4805"/>
                  </a:cubicBezTo>
                  <a:cubicBezTo>
                    <a:pt x="791" y="4836"/>
                    <a:pt x="838" y="4868"/>
                    <a:pt x="885" y="4868"/>
                  </a:cubicBezTo>
                  <a:lnTo>
                    <a:pt x="901" y="4868"/>
                  </a:lnTo>
                  <a:cubicBezTo>
                    <a:pt x="964" y="4852"/>
                    <a:pt x="996" y="4805"/>
                    <a:pt x="980" y="4742"/>
                  </a:cubicBezTo>
                  <a:cubicBezTo>
                    <a:pt x="585" y="3241"/>
                    <a:pt x="190" y="1678"/>
                    <a:pt x="222" y="99"/>
                  </a:cubicBezTo>
                  <a:cubicBezTo>
                    <a:pt x="222" y="51"/>
                    <a:pt x="190" y="4"/>
                    <a:pt x="127" y="4"/>
                  </a:cubicBezTo>
                  <a:cubicBezTo>
                    <a:pt x="121" y="2"/>
                    <a:pt x="115" y="1"/>
                    <a:pt x="10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3" name="Google Shape;2069;p46">
              <a:extLst>
                <a:ext uri="{FF2B5EF4-FFF2-40B4-BE49-F238E27FC236}">
                  <a16:creationId xmlns:a16="http://schemas.microsoft.com/office/drawing/2014/main" id="{D2AB7C1F-582A-15D8-10B0-C303329296EA}"/>
                </a:ext>
              </a:extLst>
            </p:cNvPr>
            <p:cNvSpPr/>
            <p:nvPr/>
          </p:nvSpPr>
          <p:spPr>
            <a:xfrm>
              <a:off x="4752380" y="2965195"/>
              <a:ext cx="87656" cy="66529"/>
            </a:xfrm>
            <a:custGeom>
              <a:avLst/>
              <a:gdLst/>
              <a:ahLst/>
              <a:cxnLst/>
              <a:rect l="l" t="t" r="r" b="b"/>
              <a:pathLst>
                <a:path w="2257" h="1713" extrusionOk="0">
                  <a:moveTo>
                    <a:pt x="891" y="1"/>
                  </a:moveTo>
                  <a:cubicBezTo>
                    <a:pt x="637" y="1"/>
                    <a:pt x="389" y="111"/>
                    <a:pt x="222" y="324"/>
                  </a:cubicBezTo>
                  <a:cubicBezTo>
                    <a:pt x="1" y="592"/>
                    <a:pt x="32" y="987"/>
                    <a:pt x="285" y="1208"/>
                  </a:cubicBezTo>
                  <a:cubicBezTo>
                    <a:pt x="632" y="1524"/>
                    <a:pt x="1201" y="1350"/>
                    <a:pt x="1596" y="1587"/>
                  </a:cubicBezTo>
                  <a:cubicBezTo>
                    <a:pt x="1687" y="1674"/>
                    <a:pt x="1783" y="1712"/>
                    <a:pt x="1871" y="1712"/>
                  </a:cubicBezTo>
                  <a:cubicBezTo>
                    <a:pt x="2086" y="1712"/>
                    <a:pt x="2257" y="1484"/>
                    <a:pt x="2212" y="1193"/>
                  </a:cubicBezTo>
                  <a:cubicBezTo>
                    <a:pt x="2133" y="766"/>
                    <a:pt x="1785" y="419"/>
                    <a:pt x="1422" y="166"/>
                  </a:cubicBezTo>
                  <a:lnTo>
                    <a:pt x="1406" y="166"/>
                  </a:lnTo>
                  <a:cubicBezTo>
                    <a:pt x="1250" y="55"/>
                    <a:pt x="1069" y="1"/>
                    <a:pt x="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4" name="Google Shape;2070;p46">
              <a:extLst>
                <a:ext uri="{FF2B5EF4-FFF2-40B4-BE49-F238E27FC236}">
                  <a16:creationId xmlns:a16="http://schemas.microsoft.com/office/drawing/2014/main" id="{C1A0E673-A70B-7071-DEFB-74442761BC81}"/>
                </a:ext>
              </a:extLst>
            </p:cNvPr>
            <p:cNvSpPr/>
            <p:nvPr/>
          </p:nvSpPr>
          <p:spPr>
            <a:xfrm>
              <a:off x="4890993" y="3100624"/>
              <a:ext cx="60276" cy="78219"/>
            </a:xfrm>
            <a:custGeom>
              <a:avLst/>
              <a:gdLst/>
              <a:ahLst/>
              <a:cxnLst/>
              <a:rect l="l" t="t" r="r" b="b"/>
              <a:pathLst>
                <a:path w="1552" h="2014" extrusionOk="0">
                  <a:moveTo>
                    <a:pt x="514" y="1"/>
                  </a:moveTo>
                  <a:cubicBezTo>
                    <a:pt x="428" y="1"/>
                    <a:pt x="345" y="23"/>
                    <a:pt x="269" y="74"/>
                  </a:cubicBezTo>
                  <a:cubicBezTo>
                    <a:pt x="1" y="264"/>
                    <a:pt x="175" y="848"/>
                    <a:pt x="127" y="1132"/>
                  </a:cubicBezTo>
                  <a:cubicBezTo>
                    <a:pt x="11" y="1767"/>
                    <a:pt x="199" y="2013"/>
                    <a:pt x="458" y="2013"/>
                  </a:cubicBezTo>
                  <a:cubicBezTo>
                    <a:pt x="901" y="2013"/>
                    <a:pt x="1552" y="1292"/>
                    <a:pt x="1233" y="564"/>
                  </a:cubicBezTo>
                  <a:cubicBezTo>
                    <a:pt x="1158" y="292"/>
                    <a:pt x="823" y="1"/>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5" name="Google Shape;2071;p46">
              <a:extLst>
                <a:ext uri="{FF2B5EF4-FFF2-40B4-BE49-F238E27FC236}">
                  <a16:creationId xmlns:a16="http://schemas.microsoft.com/office/drawing/2014/main" id="{42D509A1-FB13-0201-1165-8F5A37C10577}"/>
                </a:ext>
              </a:extLst>
            </p:cNvPr>
            <p:cNvSpPr/>
            <p:nvPr/>
          </p:nvSpPr>
          <p:spPr>
            <a:xfrm>
              <a:off x="4675092" y="3238423"/>
              <a:ext cx="92045" cy="49207"/>
            </a:xfrm>
            <a:custGeom>
              <a:avLst/>
              <a:gdLst/>
              <a:ahLst/>
              <a:cxnLst/>
              <a:rect l="l" t="t" r="r" b="b"/>
              <a:pathLst>
                <a:path w="2370" h="1267" extrusionOk="0">
                  <a:moveTo>
                    <a:pt x="1217" y="1"/>
                  </a:moveTo>
                  <a:cubicBezTo>
                    <a:pt x="1133" y="1"/>
                    <a:pt x="1048" y="6"/>
                    <a:pt x="964" y="17"/>
                  </a:cubicBezTo>
                  <a:cubicBezTo>
                    <a:pt x="633" y="80"/>
                    <a:pt x="1" y="411"/>
                    <a:pt x="175" y="854"/>
                  </a:cubicBezTo>
                  <a:cubicBezTo>
                    <a:pt x="317" y="1201"/>
                    <a:pt x="1012" y="1248"/>
                    <a:pt x="1327" y="1248"/>
                  </a:cubicBezTo>
                  <a:lnTo>
                    <a:pt x="1343" y="1264"/>
                  </a:lnTo>
                  <a:cubicBezTo>
                    <a:pt x="1367" y="1266"/>
                    <a:pt x="1391" y="1267"/>
                    <a:pt x="1415" y="1267"/>
                  </a:cubicBezTo>
                  <a:cubicBezTo>
                    <a:pt x="1631" y="1267"/>
                    <a:pt x="1855" y="1204"/>
                    <a:pt x="2054" y="1090"/>
                  </a:cubicBezTo>
                  <a:cubicBezTo>
                    <a:pt x="2275" y="948"/>
                    <a:pt x="2370" y="680"/>
                    <a:pt x="2275" y="427"/>
                  </a:cubicBezTo>
                  <a:cubicBezTo>
                    <a:pt x="2164" y="222"/>
                    <a:pt x="1959" y="95"/>
                    <a:pt x="1722" y="64"/>
                  </a:cubicBezTo>
                  <a:cubicBezTo>
                    <a:pt x="1554" y="22"/>
                    <a:pt x="1385" y="1"/>
                    <a:pt x="12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6" name="Google Shape;2072;p46">
              <a:extLst>
                <a:ext uri="{FF2B5EF4-FFF2-40B4-BE49-F238E27FC236}">
                  <a16:creationId xmlns:a16="http://schemas.microsoft.com/office/drawing/2014/main" id="{48A515D7-405D-C5EC-F3BB-756493CBA032}"/>
                </a:ext>
              </a:extLst>
            </p:cNvPr>
            <p:cNvSpPr/>
            <p:nvPr/>
          </p:nvSpPr>
          <p:spPr>
            <a:xfrm>
              <a:off x="4531041" y="3133287"/>
              <a:ext cx="76005" cy="82957"/>
            </a:xfrm>
            <a:custGeom>
              <a:avLst/>
              <a:gdLst/>
              <a:ahLst/>
              <a:cxnLst/>
              <a:rect l="l" t="t" r="r" b="b"/>
              <a:pathLst>
                <a:path w="1957" h="2136" extrusionOk="0">
                  <a:moveTo>
                    <a:pt x="1128" y="0"/>
                  </a:moveTo>
                  <a:cubicBezTo>
                    <a:pt x="493" y="0"/>
                    <a:pt x="1" y="820"/>
                    <a:pt x="362" y="1492"/>
                  </a:cubicBezTo>
                  <a:cubicBezTo>
                    <a:pt x="486" y="1825"/>
                    <a:pt x="942" y="2135"/>
                    <a:pt x="1303" y="2135"/>
                  </a:cubicBezTo>
                  <a:cubicBezTo>
                    <a:pt x="1540" y="2135"/>
                    <a:pt x="1736" y="2001"/>
                    <a:pt x="1767" y="1650"/>
                  </a:cubicBezTo>
                  <a:cubicBezTo>
                    <a:pt x="1688" y="1176"/>
                    <a:pt x="1957" y="607"/>
                    <a:pt x="1657" y="197"/>
                  </a:cubicBezTo>
                  <a:cubicBezTo>
                    <a:pt x="1479" y="60"/>
                    <a:pt x="1299" y="0"/>
                    <a:pt x="1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7" name="Google Shape;2073;p46">
              <a:extLst>
                <a:ext uri="{FF2B5EF4-FFF2-40B4-BE49-F238E27FC236}">
                  <a16:creationId xmlns:a16="http://schemas.microsoft.com/office/drawing/2014/main" id="{A1F96610-C89A-6AB7-B9EA-935031D89240}"/>
                </a:ext>
              </a:extLst>
            </p:cNvPr>
            <p:cNvSpPr/>
            <p:nvPr/>
          </p:nvSpPr>
          <p:spPr>
            <a:xfrm>
              <a:off x="4662236" y="3020229"/>
              <a:ext cx="132902" cy="181876"/>
            </a:xfrm>
            <a:custGeom>
              <a:avLst/>
              <a:gdLst/>
              <a:ahLst/>
              <a:cxnLst/>
              <a:rect l="l" t="t" r="r" b="b"/>
              <a:pathLst>
                <a:path w="3422" h="4683" extrusionOk="0">
                  <a:moveTo>
                    <a:pt x="1135" y="0"/>
                  </a:moveTo>
                  <a:cubicBezTo>
                    <a:pt x="960" y="0"/>
                    <a:pt x="781" y="63"/>
                    <a:pt x="632" y="202"/>
                  </a:cubicBezTo>
                  <a:cubicBezTo>
                    <a:pt x="600" y="234"/>
                    <a:pt x="585" y="265"/>
                    <a:pt x="553" y="297"/>
                  </a:cubicBezTo>
                  <a:cubicBezTo>
                    <a:pt x="0" y="1055"/>
                    <a:pt x="411" y="2602"/>
                    <a:pt x="553" y="3455"/>
                  </a:cubicBezTo>
                  <a:cubicBezTo>
                    <a:pt x="678" y="4217"/>
                    <a:pt x="1335" y="4682"/>
                    <a:pt x="2012" y="4682"/>
                  </a:cubicBezTo>
                  <a:cubicBezTo>
                    <a:pt x="2359" y="4682"/>
                    <a:pt x="2712" y="4560"/>
                    <a:pt x="3001" y="4292"/>
                  </a:cubicBezTo>
                  <a:cubicBezTo>
                    <a:pt x="3238" y="4103"/>
                    <a:pt x="3396" y="3818"/>
                    <a:pt x="3411" y="3534"/>
                  </a:cubicBezTo>
                  <a:cubicBezTo>
                    <a:pt x="3422" y="3071"/>
                    <a:pt x="3046" y="2769"/>
                    <a:pt x="2659" y="2769"/>
                  </a:cubicBezTo>
                  <a:cubicBezTo>
                    <a:pt x="2466" y="2769"/>
                    <a:pt x="2269" y="2845"/>
                    <a:pt x="2116" y="3013"/>
                  </a:cubicBezTo>
                  <a:cubicBezTo>
                    <a:pt x="1895" y="2271"/>
                    <a:pt x="1816" y="1513"/>
                    <a:pt x="1864" y="739"/>
                  </a:cubicBezTo>
                  <a:cubicBezTo>
                    <a:pt x="1875" y="295"/>
                    <a:pt x="1515" y="0"/>
                    <a:pt x="1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8" name="Google Shape;2074;p46">
              <a:extLst>
                <a:ext uri="{FF2B5EF4-FFF2-40B4-BE49-F238E27FC236}">
                  <a16:creationId xmlns:a16="http://schemas.microsoft.com/office/drawing/2014/main" id="{37689A77-E19E-D681-6138-314B07CAE733}"/>
                </a:ext>
              </a:extLst>
            </p:cNvPr>
            <p:cNvSpPr/>
            <p:nvPr/>
          </p:nvSpPr>
          <p:spPr>
            <a:xfrm>
              <a:off x="4729698" y="3045241"/>
              <a:ext cx="41556" cy="124552"/>
            </a:xfrm>
            <a:custGeom>
              <a:avLst/>
              <a:gdLst/>
              <a:ahLst/>
              <a:cxnLst/>
              <a:rect l="l" t="t" r="r" b="b"/>
              <a:pathLst>
                <a:path w="1070" h="3207" extrusionOk="0">
                  <a:moveTo>
                    <a:pt x="127" y="0"/>
                  </a:moveTo>
                  <a:cubicBezTo>
                    <a:pt x="64" y="0"/>
                    <a:pt x="16" y="47"/>
                    <a:pt x="16" y="111"/>
                  </a:cubicBezTo>
                  <a:cubicBezTo>
                    <a:pt x="16" y="395"/>
                    <a:pt x="0" y="2906"/>
                    <a:pt x="885" y="3190"/>
                  </a:cubicBezTo>
                  <a:lnTo>
                    <a:pt x="916" y="3190"/>
                  </a:lnTo>
                  <a:lnTo>
                    <a:pt x="916" y="3206"/>
                  </a:lnTo>
                  <a:cubicBezTo>
                    <a:pt x="921" y="3207"/>
                    <a:pt x="926" y="3207"/>
                    <a:pt x="930" y="3207"/>
                  </a:cubicBezTo>
                  <a:cubicBezTo>
                    <a:pt x="1045" y="3207"/>
                    <a:pt x="1070" y="3016"/>
                    <a:pt x="948" y="3001"/>
                  </a:cubicBezTo>
                  <a:cubicBezTo>
                    <a:pt x="316" y="2811"/>
                    <a:pt x="206" y="837"/>
                    <a:pt x="221" y="111"/>
                  </a:cubicBezTo>
                  <a:cubicBezTo>
                    <a:pt x="221" y="47"/>
                    <a:pt x="174" y="0"/>
                    <a:pt x="127"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9" name="Google Shape;2075;p46">
              <a:extLst>
                <a:ext uri="{FF2B5EF4-FFF2-40B4-BE49-F238E27FC236}">
                  <a16:creationId xmlns:a16="http://schemas.microsoft.com/office/drawing/2014/main" id="{D05E2F96-DD17-81C4-29A9-E220A465E131}"/>
                </a:ext>
              </a:extLst>
            </p:cNvPr>
            <p:cNvSpPr/>
            <p:nvPr/>
          </p:nvSpPr>
          <p:spPr>
            <a:xfrm>
              <a:off x="3690659" y="3215314"/>
              <a:ext cx="973074" cy="476070"/>
            </a:xfrm>
            <a:custGeom>
              <a:avLst/>
              <a:gdLst/>
              <a:ahLst/>
              <a:cxnLst/>
              <a:rect l="l" t="t" r="r" b="b"/>
              <a:pathLst>
                <a:path w="25055" h="12258" extrusionOk="0">
                  <a:moveTo>
                    <a:pt x="15256" y="1"/>
                  </a:moveTo>
                  <a:cubicBezTo>
                    <a:pt x="13403" y="1"/>
                    <a:pt x="11945" y="1771"/>
                    <a:pt x="10250" y="2522"/>
                  </a:cubicBezTo>
                  <a:cubicBezTo>
                    <a:pt x="6334" y="3201"/>
                    <a:pt x="6002" y="1638"/>
                    <a:pt x="3286" y="5444"/>
                  </a:cubicBezTo>
                  <a:cubicBezTo>
                    <a:pt x="2749" y="5965"/>
                    <a:pt x="1833" y="5981"/>
                    <a:pt x="1091" y="6202"/>
                  </a:cubicBezTo>
                  <a:cubicBezTo>
                    <a:pt x="190" y="6455"/>
                    <a:pt x="1" y="7639"/>
                    <a:pt x="790" y="8160"/>
                  </a:cubicBezTo>
                  <a:cubicBezTo>
                    <a:pt x="2149" y="9076"/>
                    <a:pt x="4944" y="8350"/>
                    <a:pt x="6207" y="9455"/>
                  </a:cubicBezTo>
                  <a:cubicBezTo>
                    <a:pt x="7234" y="10198"/>
                    <a:pt x="7708" y="11650"/>
                    <a:pt x="8908" y="12108"/>
                  </a:cubicBezTo>
                  <a:cubicBezTo>
                    <a:pt x="9189" y="12212"/>
                    <a:pt x="9455" y="12258"/>
                    <a:pt x="9709" y="12258"/>
                  </a:cubicBezTo>
                  <a:cubicBezTo>
                    <a:pt x="11466" y="12258"/>
                    <a:pt x="12681" y="10099"/>
                    <a:pt x="14422" y="10099"/>
                  </a:cubicBezTo>
                  <a:cubicBezTo>
                    <a:pt x="14729" y="10099"/>
                    <a:pt x="15053" y="10166"/>
                    <a:pt x="15399" y="10324"/>
                  </a:cubicBezTo>
                  <a:cubicBezTo>
                    <a:pt x="16250" y="10467"/>
                    <a:pt x="17017" y="10534"/>
                    <a:pt x="17705" y="10534"/>
                  </a:cubicBezTo>
                  <a:cubicBezTo>
                    <a:pt x="25054" y="10534"/>
                    <a:pt x="23262" y="2941"/>
                    <a:pt x="16662" y="327"/>
                  </a:cubicBezTo>
                  <a:lnTo>
                    <a:pt x="16662" y="343"/>
                  </a:lnTo>
                  <a:cubicBezTo>
                    <a:pt x="16165" y="102"/>
                    <a:pt x="15699" y="1"/>
                    <a:pt x="15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0" name="Google Shape;2076;p46">
              <a:extLst>
                <a:ext uri="{FF2B5EF4-FFF2-40B4-BE49-F238E27FC236}">
                  <a16:creationId xmlns:a16="http://schemas.microsoft.com/office/drawing/2014/main" id="{21B60255-931D-4AEE-68D4-657662E72724}"/>
                </a:ext>
              </a:extLst>
            </p:cNvPr>
            <p:cNvSpPr/>
            <p:nvPr/>
          </p:nvSpPr>
          <p:spPr>
            <a:xfrm>
              <a:off x="3739751" y="3438168"/>
              <a:ext cx="785100" cy="98997"/>
            </a:xfrm>
            <a:custGeom>
              <a:avLst/>
              <a:gdLst/>
              <a:ahLst/>
              <a:cxnLst/>
              <a:rect l="l" t="t" r="r" b="b"/>
              <a:pathLst>
                <a:path w="20215" h="2549" extrusionOk="0">
                  <a:moveTo>
                    <a:pt x="10842" y="1"/>
                  </a:moveTo>
                  <a:cubicBezTo>
                    <a:pt x="10662" y="1"/>
                    <a:pt x="10480" y="2"/>
                    <a:pt x="10297" y="6"/>
                  </a:cubicBezTo>
                  <a:cubicBezTo>
                    <a:pt x="8181" y="53"/>
                    <a:pt x="6065" y="322"/>
                    <a:pt x="4012" y="575"/>
                  </a:cubicBezTo>
                  <a:cubicBezTo>
                    <a:pt x="2732" y="733"/>
                    <a:pt x="1406" y="890"/>
                    <a:pt x="95" y="1001"/>
                  </a:cubicBezTo>
                  <a:cubicBezTo>
                    <a:pt x="32" y="1001"/>
                    <a:pt x="0" y="1048"/>
                    <a:pt x="0" y="1096"/>
                  </a:cubicBezTo>
                  <a:cubicBezTo>
                    <a:pt x="0" y="1159"/>
                    <a:pt x="48" y="1190"/>
                    <a:pt x="111" y="1190"/>
                  </a:cubicBezTo>
                  <a:cubicBezTo>
                    <a:pt x="1422" y="1080"/>
                    <a:pt x="2748" y="922"/>
                    <a:pt x="4043" y="764"/>
                  </a:cubicBezTo>
                  <a:cubicBezTo>
                    <a:pt x="6080" y="511"/>
                    <a:pt x="8197" y="259"/>
                    <a:pt x="10297" y="211"/>
                  </a:cubicBezTo>
                  <a:cubicBezTo>
                    <a:pt x="10482" y="208"/>
                    <a:pt x="10665" y="206"/>
                    <a:pt x="10847" y="206"/>
                  </a:cubicBezTo>
                  <a:cubicBezTo>
                    <a:pt x="14595" y="206"/>
                    <a:pt x="17692" y="982"/>
                    <a:pt x="20057" y="2533"/>
                  </a:cubicBezTo>
                  <a:cubicBezTo>
                    <a:pt x="20073" y="2549"/>
                    <a:pt x="20088" y="2549"/>
                    <a:pt x="20120" y="2549"/>
                  </a:cubicBezTo>
                  <a:cubicBezTo>
                    <a:pt x="20152" y="2549"/>
                    <a:pt x="20167" y="2533"/>
                    <a:pt x="20199" y="2501"/>
                  </a:cubicBezTo>
                  <a:cubicBezTo>
                    <a:pt x="20215" y="2454"/>
                    <a:pt x="20215" y="2391"/>
                    <a:pt x="20167" y="2375"/>
                  </a:cubicBezTo>
                  <a:cubicBezTo>
                    <a:pt x="17755" y="792"/>
                    <a:pt x="14624" y="1"/>
                    <a:pt x="108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1" name="Google Shape;2077;p46">
              <a:extLst>
                <a:ext uri="{FF2B5EF4-FFF2-40B4-BE49-F238E27FC236}">
                  <a16:creationId xmlns:a16="http://schemas.microsoft.com/office/drawing/2014/main" id="{4506D01C-F244-F7AB-7BEB-53582C40B2D3}"/>
                </a:ext>
              </a:extLst>
            </p:cNvPr>
            <p:cNvSpPr/>
            <p:nvPr/>
          </p:nvSpPr>
          <p:spPr>
            <a:xfrm>
              <a:off x="4203440" y="3306895"/>
              <a:ext cx="104318" cy="144398"/>
            </a:xfrm>
            <a:custGeom>
              <a:avLst/>
              <a:gdLst/>
              <a:ahLst/>
              <a:cxnLst/>
              <a:rect l="l" t="t" r="r" b="b"/>
              <a:pathLst>
                <a:path w="2686" h="3718" extrusionOk="0">
                  <a:moveTo>
                    <a:pt x="136" y="1"/>
                  </a:moveTo>
                  <a:cubicBezTo>
                    <a:pt x="97" y="1"/>
                    <a:pt x="56" y="18"/>
                    <a:pt x="32" y="54"/>
                  </a:cubicBezTo>
                  <a:cubicBezTo>
                    <a:pt x="0" y="85"/>
                    <a:pt x="16" y="149"/>
                    <a:pt x="64" y="180"/>
                  </a:cubicBezTo>
                  <a:cubicBezTo>
                    <a:pt x="695" y="559"/>
                    <a:pt x="1264" y="1049"/>
                    <a:pt x="1722" y="1617"/>
                  </a:cubicBezTo>
                  <a:cubicBezTo>
                    <a:pt x="2164" y="2186"/>
                    <a:pt x="2432" y="2896"/>
                    <a:pt x="2480" y="3623"/>
                  </a:cubicBezTo>
                  <a:cubicBezTo>
                    <a:pt x="2480" y="3670"/>
                    <a:pt x="2527" y="3718"/>
                    <a:pt x="2575" y="3718"/>
                  </a:cubicBezTo>
                  <a:lnTo>
                    <a:pt x="2590" y="3702"/>
                  </a:lnTo>
                  <a:cubicBezTo>
                    <a:pt x="2638" y="3702"/>
                    <a:pt x="2685" y="3655"/>
                    <a:pt x="2685" y="3607"/>
                  </a:cubicBezTo>
                  <a:cubicBezTo>
                    <a:pt x="2622" y="2833"/>
                    <a:pt x="2353" y="2107"/>
                    <a:pt x="1864" y="1507"/>
                  </a:cubicBezTo>
                  <a:cubicBezTo>
                    <a:pt x="1406" y="907"/>
                    <a:pt x="822" y="401"/>
                    <a:pt x="174" y="6"/>
                  </a:cubicBezTo>
                  <a:cubicBezTo>
                    <a:pt x="162" y="3"/>
                    <a:pt x="149"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2" name="Google Shape;2078;p46">
              <a:extLst>
                <a:ext uri="{FF2B5EF4-FFF2-40B4-BE49-F238E27FC236}">
                  <a16:creationId xmlns:a16="http://schemas.microsoft.com/office/drawing/2014/main" id="{75C40A76-B3EE-361E-090D-F977F132AB65}"/>
                </a:ext>
              </a:extLst>
            </p:cNvPr>
            <p:cNvSpPr/>
            <p:nvPr/>
          </p:nvSpPr>
          <p:spPr>
            <a:xfrm>
              <a:off x="4037213" y="3336567"/>
              <a:ext cx="173021" cy="109211"/>
            </a:xfrm>
            <a:custGeom>
              <a:avLst/>
              <a:gdLst/>
              <a:ahLst/>
              <a:cxnLst/>
              <a:rect l="l" t="t" r="r" b="b"/>
              <a:pathLst>
                <a:path w="4455" h="2812" extrusionOk="0">
                  <a:moveTo>
                    <a:pt x="111" y="1"/>
                  </a:moveTo>
                  <a:cubicBezTo>
                    <a:pt x="64" y="1"/>
                    <a:pt x="16" y="32"/>
                    <a:pt x="1" y="79"/>
                  </a:cubicBezTo>
                  <a:cubicBezTo>
                    <a:pt x="1" y="143"/>
                    <a:pt x="32" y="190"/>
                    <a:pt x="95" y="190"/>
                  </a:cubicBezTo>
                  <a:cubicBezTo>
                    <a:pt x="1785" y="395"/>
                    <a:pt x="3317" y="1343"/>
                    <a:pt x="4249" y="2764"/>
                  </a:cubicBezTo>
                  <a:cubicBezTo>
                    <a:pt x="4280" y="2796"/>
                    <a:pt x="4312" y="2812"/>
                    <a:pt x="4344" y="2812"/>
                  </a:cubicBezTo>
                  <a:cubicBezTo>
                    <a:pt x="4359" y="2812"/>
                    <a:pt x="4375" y="2796"/>
                    <a:pt x="4391" y="2796"/>
                  </a:cubicBezTo>
                  <a:cubicBezTo>
                    <a:pt x="4438" y="2764"/>
                    <a:pt x="4454" y="2701"/>
                    <a:pt x="4423" y="2654"/>
                  </a:cubicBezTo>
                  <a:cubicBezTo>
                    <a:pt x="3443" y="1185"/>
                    <a:pt x="1864" y="20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3" name="Google Shape;2079;p46">
              <a:extLst>
                <a:ext uri="{FF2B5EF4-FFF2-40B4-BE49-F238E27FC236}">
                  <a16:creationId xmlns:a16="http://schemas.microsoft.com/office/drawing/2014/main" id="{7C63246F-6034-C64A-6CA5-D77D5056D6C6}"/>
                </a:ext>
              </a:extLst>
            </p:cNvPr>
            <p:cNvSpPr/>
            <p:nvPr/>
          </p:nvSpPr>
          <p:spPr>
            <a:xfrm>
              <a:off x="3870985" y="3391174"/>
              <a:ext cx="134378" cy="62567"/>
            </a:xfrm>
            <a:custGeom>
              <a:avLst/>
              <a:gdLst/>
              <a:ahLst/>
              <a:cxnLst/>
              <a:rect l="l" t="t" r="r" b="b"/>
              <a:pathLst>
                <a:path w="3460" h="1611" extrusionOk="0">
                  <a:moveTo>
                    <a:pt x="111" y="0"/>
                  </a:moveTo>
                  <a:cubicBezTo>
                    <a:pt x="64" y="0"/>
                    <a:pt x="17" y="47"/>
                    <a:pt x="17" y="95"/>
                  </a:cubicBezTo>
                  <a:cubicBezTo>
                    <a:pt x="1" y="158"/>
                    <a:pt x="48" y="205"/>
                    <a:pt x="111" y="205"/>
                  </a:cubicBezTo>
                  <a:cubicBezTo>
                    <a:pt x="1091" y="237"/>
                    <a:pt x="2101" y="679"/>
                    <a:pt x="3286" y="1579"/>
                  </a:cubicBezTo>
                  <a:cubicBezTo>
                    <a:pt x="3301" y="1595"/>
                    <a:pt x="3333" y="1611"/>
                    <a:pt x="3349" y="1611"/>
                  </a:cubicBezTo>
                  <a:cubicBezTo>
                    <a:pt x="3380" y="1611"/>
                    <a:pt x="3412" y="1595"/>
                    <a:pt x="3428" y="1563"/>
                  </a:cubicBezTo>
                  <a:cubicBezTo>
                    <a:pt x="3459" y="1516"/>
                    <a:pt x="3459" y="1453"/>
                    <a:pt x="3412" y="1421"/>
                  </a:cubicBezTo>
                  <a:cubicBezTo>
                    <a:pt x="2180" y="490"/>
                    <a:pt x="1138" y="32"/>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4" name="Google Shape;2080;p46">
              <a:extLst>
                <a:ext uri="{FF2B5EF4-FFF2-40B4-BE49-F238E27FC236}">
                  <a16:creationId xmlns:a16="http://schemas.microsoft.com/office/drawing/2014/main" id="{27B46A44-B653-A699-D6D0-20634D8CEFEE}"/>
                </a:ext>
              </a:extLst>
            </p:cNvPr>
            <p:cNvSpPr/>
            <p:nvPr/>
          </p:nvSpPr>
          <p:spPr>
            <a:xfrm>
              <a:off x="4192410" y="3457510"/>
              <a:ext cx="126999" cy="104822"/>
            </a:xfrm>
            <a:custGeom>
              <a:avLst/>
              <a:gdLst/>
              <a:ahLst/>
              <a:cxnLst/>
              <a:rect l="l" t="t" r="r" b="b"/>
              <a:pathLst>
                <a:path w="3270" h="2699" extrusionOk="0">
                  <a:moveTo>
                    <a:pt x="3164" y="1"/>
                  </a:moveTo>
                  <a:cubicBezTo>
                    <a:pt x="3126" y="1"/>
                    <a:pt x="3087" y="27"/>
                    <a:pt x="3064" y="61"/>
                  </a:cubicBezTo>
                  <a:cubicBezTo>
                    <a:pt x="2416" y="1214"/>
                    <a:pt x="1358" y="2082"/>
                    <a:pt x="79" y="2493"/>
                  </a:cubicBezTo>
                  <a:cubicBezTo>
                    <a:pt x="32" y="2509"/>
                    <a:pt x="0" y="2572"/>
                    <a:pt x="16" y="2619"/>
                  </a:cubicBezTo>
                  <a:cubicBezTo>
                    <a:pt x="32" y="2667"/>
                    <a:pt x="63" y="2682"/>
                    <a:pt x="111" y="2698"/>
                  </a:cubicBezTo>
                  <a:lnTo>
                    <a:pt x="142" y="2682"/>
                  </a:lnTo>
                  <a:cubicBezTo>
                    <a:pt x="1453" y="2256"/>
                    <a:pt x="2559" y="1356"/>
                    <a:pt x="3238" y="156"/>
                  </a:cubicBezTo>
                  <a:cubicBezTo>
                    <a:pt x="3269" y="108"/>
                    <a:pt x="3253" y="45"/>
                    <a:pt x="3206" y="13"/>
                  </a:cubicBezTo>
                  <a:cubicBezTo>
                    <a:pt x="3193" y="5"/>
                    <a:pt x="3178" y="1"/>
                    <a:pt x="3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5" name="Google Shape;2081;p46">
              <a:extLst>
                <a:ext uri="{FF2B5EF4-FFF2-40B4-BE49-F238E27FC236}">
                  <a16:creationId xmlns:a16="http://schemas.microsoft.com/office/drawing/2014/main" id="{98105C8A-7E45-3F45-FCBA-CCD1CBCB3BDC}"/>
                </a:ext>
              </a:extLst>
            </p:cNvPr>
            <p:cNvSpPr/>
            <p:nvPr/>
          </p:nvSpPr>
          <p:spPr>
            <a:xfrm>
              <a:off x="4127395" y="3438362"/>
              <a:ext cx="85909" cy="77325"/>
            </a:xfrm>
            <a:custGeom>
              <a:avLst/>
              <a:gdLst/>
              <a:ahLst/>
              <a:cxnLst/>
              <a:rect l="l" t="t" r="r" b="b"/>
              <a:pathLst>
                <a:path w="2212" h="1991" extrusionOk="0">
                  <a:moveTo>
                    <a:pt x="2094" y="0"/>
                  </a:moveTo>
                  <a:cubicBezTo>
                    <a:pt x="2060" y="0"/>
                    <a:pt x="2026" y="18"/>
                    <a:pt x="2006" y="48"/>
                  </a:cubicBezTo>
                  <a:cubicBezTo>
                    <a:pt x="1532" y="806"/>
                    <a:pt x="869" y="1407"/>
                    <a:pt x="79" y="1801"/>
                  </a:cubicBezTo>
                  <a:cubicBezTo>
                    <a:pt x="32" y="1817"/>
                    <a:pt x="0" y="1880"/>
                    <a:pt x="32" y="1928"/>
                  </a:cubicBezTo>
                  <a:cubicBezTo>
                    <a:pt x="47" y="1959"/>
                    <a:pt x="79" y="1991"/>
                    <a:pt x="126" y="1991"/>
                  </a:cubicBezTo>
                  <a:cubicBezTo>
                    <a:pt x="126" y="1991"/>
                    <a:pt x="142" y="1975"/>
                    <a:pt x="158" y="1975"/>
                  </a:cubicBezTo>
                  <a:cubicBezTo>
                    <a:pt x="995" y="1565"/>
                    <a:pt x="1690" y="933"/>
                    <a:pt x="2179" y="143"/>
                  </a:cubicBezTo>
                  <a:cubicBezTo>
                    <a:pt x="2211" y="112"/>
                    <a:pt x="2195" y="48"/>
                    <a:pt x="2148" y="17"/>
                  </a:cubicBezTo>
                  <a:cubicBezTo>
                    <a:pt x="2131" y="6"/>
                    <a:pt x="2112"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6" name="Google Shape;2082;p46">
              <a:extLst>
                <a:ext uri="{FF2B5EF4-FFF2-40B4-BE49-F238E27FC236}">
                  <a16:creationId xmlns:a16="http://schemas.microsoft.com/office/drawing/2014/main" id="{AA43D515-6DF2-F898-4F33-B43CC4CD459D}"/>
                </a:ext>
              </a:extLst>
            </p:cNvPr>
            <p:cNvSpPr/>
            <p:nvPr/>
          </p:nvSpPr>
          <p:spPr>
            <a:xfrm>
              <a:off x="3894521" y="3444227"/>
              <a:ext cx="107230" cy="72121"/>
            </a:xfrm>
            <a:custGeom>
              <a:avLst/>
              <a:gdLst/>
              <a:ahLst/>
              <a:cxnLst/>
              <a:rect l="l" t="t" r="r" b="b"/>
              <a:pathLst>
                <a:path w="2761" h="1857" extrusionOk="0">
                  <a:moveTo>
                    <a:pt x="2631" y="1"/>
                  </a:moveTo>
                  <a:cubicBezTo>
                    <a:pt x="2604" y="1"/>
                    <a:pt x="2576" y="12"/>
                    <a:pt x="2553" y="40"/>
                  </a:cubicBezTo>
                  <a:cubicBezTo>
                    <a:pt x="2016" y="908"/>
                    <a:pt x="1132" y="1492"/>
                    <a:pt x="121" y="1666"/>
                  </a:cubicBezTo>
                  <a:cubicBezTo>
                    <a:pt x="0" y="1681"/>
                    <a:pt x="10" y="1857"/>
                    <a:pt x="122" y="1857"/>
                  </a:cubicBezTo>
                  <a:cubicBezTo>
                    <a:pt x="127" y="1857"/>
                    <a:pt x="132" y="1856"/>
                    <a:pt x="137" y="1856"/>
                  </a:cubicBezTo>
                  <a:lnTo>
                    <a:pt x="153" y="1856"/>
                  </a:lnTo>
                  <a:cubicBezTo>
                    <a:pt x="1211" y="1682"/>
                    <a:pt x="2143" y="1050"/>
                    <a:pt x="2727" y="150"/>
                  </a:cubicBezTo>
                  <a:cubicBezTo>
                    <a:pt x="2761" y="71"/>
                    <a:pt x="2698" y="1"/>
                    <a:pt x="2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7" name="Google Shape;2083;p46">
              <a:extLst>
                <a:ext uri="{FF2B5EF4-FFF2-40B4-BE49-F238E27FC236}">
                  <a16:creationId xmlns:a16="http://schemas.microsoft.com/office/drawing/2014/main" id="{977E04A1-0968-58A6-4F51-09A43F944051}"/>
                </a:ext>
              </a:extLst>
            </p:cNvPr>
            <p:cNvSpPr/>
            <p:nvPr/>
          </p:nvSpPr>
          <p:spPr>
            <a:xfrm>
              <a:off x="4846640" y="3141249"/>
              <a:ext cx="574057" cy="381462"/>
            </a:xfrm>
            <a:custGeom>
              <a:avLst/>
              <a:gdLst/>
              <a:ahLst/>
              <a:cxnLst/>
              <a:rect l="l" t="t" r="r" b="b"/>
              <a:pathLst>
                <a:path w="14781" h="9822" extrusionOk="0">
                  <a:moveTo>
                    <a:pt x="6398" y="1"/>
                  </a:moveTo>
                  <a:cubicBezTo>
                    <a:pt x="6353" y="1"/>
                    <a:pt x="6307" y="3"/>
                    <a:pt x="6260" y="8"/>
                  </a:cubicBezTo>
                  <a:cubicBezTo>
                    <a:pt x="5675" y="71"/>
                    <a:pt x="5201" y="497"/>
                    <a:pt x="5075" y="1081"/>
                  </a:cubicBezTo>
                  <a:cubicBezTo>
                    <a:pt x="4604" y="964"/>
                    <a:pt x="4182" y="909"/>
                    <a:pt x="3806" y="909"/>
                  </a:cubicBezTo>
                  <a:cubicBezTo>
                    <a:pt x="0" y="909"/>
                    <a:pt x="926" y="6500"/>
                    <a:pt x="3370" y="8599"/>
                  </a:cubicBezTo>
                  <a:cubicBezTo>
                    <a:pt x="4629" y="9615"/>
                    <a:pt x="6330" y="9788"/>
                    <a:pt x="7954" y="9788"/>
                  </a:cubicBezTo>
                  <a:cubicBezTo>
                    <a:pt x="8122" y="9788"/>
                    <a:pt x="8289" y="9786"/>
                    <a:pt x="8455" y="9783"/>
                  </a:cubicBezTo>
                  <a:cubicBezTo>
                    <a:pt x="8656" y="9809"/>
                    <a:pt x="8853" y="9822"/>
                    <a:pt x="9046" y="9822"/>
                  </a:cubicBezTo>
                  <a:cubicBezTo>
                    <a:pt x="12606" y="9822"/>
                    <a:pt x="14780" y="5563"/>
                    <a:pt x="12024" y="2882"/>
                  </a:cubicBezTo>
                  <a:cubicBezTo>
                    <a:pt x="10413" y="1034"/>
                    <a:pt x="8186" y="2092"/>
                    <a:pt x="7602" y="829"/>
                  </a:cubicBezTo>
                  <a:cubicBezTo>
                    <a:pt x="7339" y="360"/>
                    <a:pt x="6967" y="1"/>
                    <a:pt x="6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8" name="Google Shape;2084;p46">
              <a:extLst>
                <a:ext uri="{FF2B5EF4-FFF2-40B4-BE49-F238E27FC236}">
                  <a16:creationId xmlns:a16="http://schemas.microsoft.com/office/drawing/2014/main" id="{1076AD7B-16D4-02BB-086F-14D522FFD399}"/>
                </a:ext>
              </a:extLst>
            </p:cNvPr>
            <p:cNvSpPr/>
            <p:nvPr/>
          </p:nvSpPr>
          <p:spPr>
            <a:xfrm>
              <a:off x="5047395" y="3235743"/>
              <a:ext cx="82840" cy="235200"/>
            </a:xfrm>
            <a:custGeom>
              <a:avLst/>
              <a:gdLst/>
              <a:ahLst/>
              <a:cxnLst/>
              <a:rect l="l" t="t" r="r" b="b"/>
              <a:pathLst>
                <a:path w="2133" h="6056" extrusionOk="0">
                  <a:moveTo>
                    <a:pt x="2028" y="0"/>
                  </a:moveTo>
                  <a:cubicBezTo>
                    <a:pt x="2005" y="0"/>
                    <a:pt x="1980" y="8"/>
                    <a:pt x="1959" y="22"/>
                  </a:cubicBezTo>
                  <a:cubicBezTo>
                    <a:pt x="1138" y="749"/>
                    <a:pt x="569" y="1696"/>
                    <a:pt x="317" y="2770"/>
                  </a:cubicBezTo>
                  <a:cubicBezTo>
                    <a:pt x="64" y="3813"/>
                    <a:pt x="1" y="4902"/>
                    <a:pt x="143" y="5960"/>
                  </a:cubicBezTo>
                  <a:cubicBezTo>
                    <a:pt x="159" y="6008"/>
                    <a:pt x="190" y="6055"/>
                    <a:pt x="238" y="6055"/>
                  </a:cubicBezTo>
                  <a:lnTo>
                    <a:pt x="254" y="6055"/>
                  </a:lnTo>
                  <a:cubicBezTo>
                    <a:pt x="317" y="6039"/>
                    <a:pt x="348" y="5992"/>
                    <a:pt x="348" y="5945"/>
                  </a:cubicBezTo>
                  <a:cubicBezTo>
                    <a:pt x="206" y="4902"/>
                    <a:pt x="269" y="3844"/>
                    <a:pt x="506" y="2818"/>
                  </a:cubicBezTo>
                  <a:cubicBezTo>
                    <a:pt x="743" y="1791"/>
                    <a:pt x="1296" y="875"/>
                    <a:pt x="2086" y="180"/>
                  </a:cubicBezTo>
                  <a:cubicBezTo>
                    <a:pt x="2133" y="133"/>
                    <a:pt x="2133" y="86"/>
                    <a:pt x="2101" y="38"/>
                  </a:cubicBezTo>
                  <a:cubicBezTo>
                    <a:pt x="2084" y="12"/>
                    <a:pt x="2057" y="0"/>
                    <a:pt x="202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9" name="Google Shape;2085;p46">
              <a:extLst>
                <a:ext uri="{FF2B5EF4-FFF2-40B4-BE49-F238E27FC236}">
                  <a16:creationId xmlns:a16="http://schemas.microsoft.com/office/drawing/2014/main" id="{5C3987A4-1624-91AD-9D7A-7DEDE581FA3C}"/>
                </a:ext>
              </a:extLst>
            </p:cNvPr>
            <p:cNvSpPr/>
            <p:nvPr/>
          </p:nvSpPr>
          <p:spPr>
            <a:xfrm>
              <a:off x="5031665" y="3171543"/>
              <a:ext cx="84472" cy="44857"/>
            </a:xfrm>
            <a:custGeom>
              <a:avLst/>
              <a:gdLst/>
              <a:ahLst/>
              <a:cxnLst/>
              <a:rect l="l" t="t" r="r" b="b"/>
              <a:pathLst>
                <a:path w="2175" h="1155" extrusionOk="0">
                  <a:moveTo>
                    <a:pt x="154" y="0"/>
                  </a:moveTo>
                  <a:cubicBezTo>
                    <a:pt x="39" y="0"/>
                    <a:pt x="1" y="176"/>
                    <a:pt x="137" y="207"/>
                  </a:cubicBezTo>
                  <a:cubicBezTo>
                    <a:pt x="817" y="365"/>
                    <a:pt x="1464" y="680"/>
                    <a:pt x="2001" y="1138"/>
                  </a:cubicBezTo>
                  <a:cubicBezTo>
                    <a:pt x="2017" y="1154"/>
                    <a:pt x="2048" y="1154"/>
                    <a:pt x="2064" y="1154"/>
                  </a:cubicBezTo>
                  <a:cubicBezTo>
                    <a:pt x="2096" y="1154"/>
                    <a:pt x="2127" y="1138"/>
                    <a:pt x="2143" y="1123"/>
                  </a:cubicBezTo>
                  <a:cubicBezTo>
                    <a:pt x="2175" y="1075"/>
                    <a:pt x="2175" y="1012"/>
                    <a:pt x="2127" y="980"/>
                  </a:cubicBezTo>
                  <a:cubicBezTo>
                    <a:pt x="1559" y="507"/>
                    <a:pt x="895" y="175"/>
                    <a:pt x="169" y="1"/>
                  </a:cubicBezTo>
                  <a:cubicBezTo>
                    <a:pt x="164" y="1"/>
                    <a:pt x="159" y="0"/>
                    <a:pt x="1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0" name="Google Shape;2086;p46">
              <a:extLst>
                <a:ext uri="{FF2B5EF4-FFF2-40B4-BE49-F238E27FC236}">
                  <a16:creationId xmlns:a16="http://schemas.microsoft.com/office/drawing/2014/main" id="{D043C7FF-C064-2CDE-55B6-74787BB82243}"/>
                </a:ext>
              </a:extLst>
            </p:cNvPr>
            <p:cNvSpPr/>
            <p:nvPr/>
          </p:nvSpPr>
          <p:spPr>
            <a:xfrm>
              <a:off x="5156569" y="3233412"/>
              <a:ext cx="164438" cy="285339"/>
            </a:xfrm>
            <a:custGeom>
              <a:avLst/>
              <a:gdLst/>
              <a:ahLst/>
              <a:cxnLst/>
              <a:rect l="l" t="t" r="r" b="b"/>
              <a:pathLst>
                <a:path w="4234" h="7347" extrusionOk="0">
                  <a:moveTo>
                    <a:pt x="88" y="0"/>
                  </a:moveTo>
                  <a:cubicBezTo>
                    <a:pt x="37" y="0"/>
                    <a:pt x="1" y="43"/>
                    <a:pt x="1" y="98"/>
                  </a:cubicBezTo>
                  <a:cubicBezTo>
                    <a:pt x="1" y="146"/>
                    <a:pt x="48" y="193"/>
                    <a:pt x="96" y="193"/>
                  </a:cubicBezTo>
                  <a:cubicBezTo>
                    <a:pt x="1501" y="272"/>
                    <a:pt x="2828" y="1330"/>
                    <a:pt x="3412" y="2799"/>
                  </a:cubicBezTo>
                  <a:cubicBezTo>
                    <a:pt x="4028" y="4394"/>
                    <a:pt x="3744" y="6083"/>
                    <a:pt x="3396" y="7221"/>
                  </a:cubicBezTo>
                  <a:cubicBezTo>
                    <a:pt x="3381" y="7268"/>
                    <a:pt x="3396" y="7315"/>
                    <a:pt x="3460" y="7347"/>
                  </a:cubicBezTo>
                  <a:lnTo>
                    <a:pt x="3491" y="7347"/>
                  </a:lnTo>
                  <a:cubicBezTo>
                    <a:pt x="3523" y="7347"/>
                    <a:pt x="3570" y="7315"/>
                    <a:pt x="3586" y="7268"/>
                  </a:cubicBezTo>
                  <a:cubicBezTo>
                    <a:pt x="3933" y="6115"/>
                    <a:pt x="4233" y="4378"/>
                    <a:pt x="3586" y="2735"/>
                  </a:cubicBezTo>
                  <a:cubicBezTo>
                    <a:pt x="2986" y="1188"/>
                    <a:pt x="1580" y="82"/>
                    <a:pt x="112" y="3"/>
                  </a:cubicBezTo>
                  <a:cubicBezTo>
                    <a:pt x="103" y="1"/>
                    <a:pt x="95" y="0"/>
                    <a:pt x="8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1" name="Google Shape;2087;p46">
              <a:extLst>
                <a:ext uri="{FF2B5EF4-FFF2-40B4-BE49-F238E27FC236}">
                  <a16:creationId xmlns:a16="http://schemas.microsoft.com/office/drawing/2014/main" id="{ED759EC9-5B0F-2C0B-8B1C-B9D2977168D8}"/>
                </a:ext>
              </a:extLst>
            </p:cNvPr>
            <p:cNvSpPr/>
            <p:nvPr/>
          </p:nvSpPr>
          <p:spPr>
            <a:xfrm>
              <a:off x="5155986" y="3197798"/>
              <a:ext cx="152126" cy="34527"/>
            </a:xfrm>
            <a:custGeom>
              <a:avLst/>
              <a:gdLst/>
              <a:ahLst/>
              <a:cxnLst/>
              <a:rect l="l" t="t" r="r" b="b"/>
              <a:pathLst>
                <a:path w="3917" h="889" extrusionOk="0">
                  <a:moveTo>
                    <a:pt x="1627" y="1"/>
                  </a:moveTo>
                  <a:cubicBezTo>
                    <a:pt x="1102" y="1"/>
                    <a:pt x="580" y="94"/>
                    <a:pt x="79" y="257"/>
                  </a:cubicBezTo>
                  <a:cubicBezTo>
                    <a:pt x="32" y="273"/>
                    <a:pt x="0" y="336"/>
                    <a:pt x="16" y="383"/>
                  </a:cubicBezTo>
                  <a:cubicBezTo>
                    <a:pt x="29" y="422"/>
                    <a:pt x="74" y="451"/>
                    <a:pt x="116" y="451"/>
                  </a:cubicBezTo>
                  <a:cubicBezTo>
                    <a:pt x="125" y="451"/>
                    <a:pt x="134" y="449"/>
                    <a:pt x="142" y="447"/>
                  </a:cubicBezTo>
                  <a:cubicBezTo>
                    <a:pt x="630" y="280"/>
                    <a:pt x="1138" y="196"/>
                    <a:pt x="1651" y="196"/>
                  </a:cubicBezTo>
                  <a:cubicBezTo>
                    <a:pt x="1769" y="196"/>
                    <a:pt x="1887" y="201"/>
                    <a:pt x="2006" y="210"/>
                  </a:cubicBezTo>
                  <a:cubicBezTo>
                    <a:pt x="2638" y="257"/>
                    <a:pt x="3253" y="494"/>
                    <a:pt x="3759" y="873"/>
                  </a:cubicBezTo>
                  <a:cubicBezTo>
                    <a:pt x="3775" y="873"/>
                    <a:pt x="3790" y="889"/>
                    <a:pt x="3806" y="889"/>
                  </a:cubicBezTo>
                  <a:cubicBezTo>
                    <a:pt x="3838" y="889"/>
                    <a:pt x="3869" y="873"/>
                    <a:pt x="3885" y="841"/>
                  </a:cubicBezTo>
                  <a:cubicBezTo>
                    <a:pt x="3917" y="810"/>
                    <a:pt x="3917" y="747"/>
                    <a:pt x="3869" y="715"/>
                  </a:cubicBezTo>
                  <a:cubicBezTo>
                    <a:pt x="3332" y="304"/>
                    <a:pt x="2701" y="68"/>
                    <a:pt x="2037" y="20"/>
                  </a:cubicBezTo>
                  <a:cubicBezTo>
                    <a:pt x="1901" y="7"/>
                    <a:pt x="1764" y="1"/>
                    <a:pt x="162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2" name="Google Shape;2088;p46">
              <a:extLst>
                <a:ext uri="{FF2B5EF4-FFF2-40B4-BE49-F238E27FC236}">
                  <a16:creationId xmlns:a16="http://schemas.microsoft.com/office/drawing/2014/main" id="{2E8028A9-65A5-F0A4-8B09-6EC97BFDD119}"/>
                </a:ext>
              </a:extLst>
            </p:cNvPr>
            <p:cNvSpPr/>
            <p:nvPr/>
          </p:nvSpPr>
          <p:spPr>
            <a:xfrm>
              <a:off x="5007857" y="3124587"/>
              <a:ext cx="235006" cy="195275"/>
            </a:xfrm>
            <a:custGeom>
              <a:avLst/>
              <a:gdLst/>
              <a:ahLst/>
              <a:cxnLst/>
              <a:rect l="l" t="t" r="r" b="b"/>
              <a:pathLst>
                <a:path w="6051" h="5028" extrusionOk="0">
                  <a:moveTo>
                    <a:pt x="4451" y="1"/>
                  </a:moveTo>
                  <a:cubicBezTo>
                    <a:pt x="4178" y="1"/>
                    <a:pt x="3893" y="194"/>
                    <a:pt x="3656" y="642"/>
                  </a:cubicBezTo>
                  <a:cubicBezTo>
                    <a:pt x="3451" y="926"/>
                    <a:pt x="3246" y="1258"/>
                    <a:pt x="3340" y="1605"/>
                  </a:cubicBezTo>
                  <a:cubicBezTo>
                    <a:pt x="2955" y="1220"/>
                    <a:pt x="2305" y="1008"/>
                    <a:pt x="1930" y="1008"/>
                  </a:cubicBezTo>
                  <a:cubicBezTo>
                    <a:pt x="1505" y="1008"/>
                    <a:pt x="1432" y="1279"/>
                    <a:pt x="2488" y="1874"/>
                  </a:cubicBezTo>
                  <a:cubicBezTo>
                    <a:pt x="2396" y="1855"/>
                    <a:pt x="2301" y="1847"/>
                    <a:pt x="2203" y="1847"/>
                  </a:cubicBezTo>
                  <a:cubicBezTo>
                    <a:pt x="1458" y="1847"/>
                    <a:pt x="573" y="2358"/>
                    <a:pt x="182" y="3042"/>
                  </a:cubicBezTo>
                  <a:cubicBezTo>
                    <a:pt x="1" y="3340"/>
                    <a:pt x="254" y="3680"/>
                    <a:pt x="561" y="3680"/>
                  </a:cubicBezTo>
                  <a:cubicBezTo>
                    <a:pt x="628" y="3680"/>
                    <a:pt x="698" y="3664"/>
                    <a:pt x="766" y="3627"/>
                  </a:cubicBezTo>
                  <a:cubicBezTo>
                    <a:pt x="1226" y="3374"/>
                    <a:pt x="1711" y="3137"/>
                    <a:pt x="2209" y="3137"/>
                  </a:cubicBezTo>
                  <a:cubicBezTo>
                    <a:pt x="2395" y="3137"/>
                    <a:pt x="2583" y="3170"/>
                    <a:pt x="2772" y="3248"/>
                  </a:cubicBezTo>
                  <a:cubicBezTo>
                    <a:pt x="2740" y="3863"/>
                    <a:pt x="3040" y="4448"/>
                    <a:pt x="3451" y="4922"/>
                  </a:cubicBezTo>
                  <a:cubicBezTo>
                    <a:pt x="3523" y="4994"/>
                    <a:pt x="3612" y="5027"/>
                    <a:pt x="3698" y="5027"/>
                  </a:cubicBezTo>
                  <a:cubicBezTo>
                    <a:pt x="3855" y="5027"/>
                    <a:pt x="4005" y="4916"/>
                    <a:pt x="4035" y="4732"/>
                  </a:cubicBezTo>
                  <a:cubicBezTo>
                    <a:pt x="4114" y="4179"/>
                    <a:pt x="4241" y="3642"/>
                    <a:pt x="4430" y="3105"/>
                  </a:cubicBezTo>
                  <a:cubicBezTo>
                    <a:pt x="4604" y="3069"/>
                    <a:pt x="4781" y="3050"/>
                    <a:pt x="4958" y="3050"/>
                  </a:cubicBezTo>
                  <a:cubicBezTo>
                    <a:pt x="5167" y="3050"/>
                    <a:pt x="5378" y="3077"/>
                    <a:pt x="5583" y="3137"/>
                  </a:cubicBezTo>
                  <a:cubicBezTo>
                    <a:pt x="5611" y="3144"/>
                    <a:pt x="5637" y="3148"/>
                    <a:pt x="5663" y="3148"/>
                  </a:cubicBezTo>
                  <a:cubicBezTo>
                    <a:pt x="5914" y="3148"/>
                    <a:pt x="6051" y="2819"/>
                    <a:pt x="5836" y="2647"/>
                  </a:cubicBezTo>
                  <a:cubicBezTo>
                    <a:pt x="5362" y="2284"/>
                    <a:pt x="4683" y="2126"/>
                    <a:pt x="4098" y="2063"/>
                  </a:cubicBezTo>
                  <a:cubicBezTo>
                    <a:pt x="3988" y="1621"/>
                    <a:pt x="4241" y="1163"/>
                    <a:pt x="4667" y="1005"/>
                  </a:cubicBezTo>
                  <a:cubicBezTo>
                    <a:pt x="5078" y="816"/>
                    <a:pt x="5078" y="231"/>
                    <a:pt x="4667" y="42"/>
                  </a:cubicBezTo>
                  <a:cubicBezTo>
                    <a:pt x="4597" y="15"/>
                    <a:pt x="4524" y="1"/>
                    <a:pt x="44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3" name="Google Shape;2089;p46">
              <a:extLst>
                <a:ext uri="{FF2B5EF4-FFF2-40B4-BE49-F238E27FC236}">
                  <a16:creationId xmlns:a16="http://schemas.microsoft.com/office/drawing/2014/main" id="{27C2509F-26DD-3CC9-2817-67C8321C40D7}"/>
                </a:ext>
              </a:extLst>
            </p:cNvPr>
            <p:cNvSpPr/>
            <p:nvPr/>
          </p:nvSpPr>
          <p:spPr>
            <a:xfrm>
              <a:off x="5122857" y="3117985"/>
              <a:ext cx="58101" cy="108823"/>
            </a:xfrm>
            <a:custGeom>
              <a:avLst/>
              <a:gdLst/>
              <a:ahLst/>
              <a:cxnLst/>
              <a:rect l="l" t="t" r="r" b="b"/>
              <a:pathLst>
                <a:path w="1496" h="2802" extrusionOk="0">
                  <a:moveTo>
                    <a:pt x="1357" y="1"/>
                  </a:moveTo>
                  <a:cubicBezTo>
                    <a:pt x="1338" y="1"/>
                    <a:pt x="1316" y="7"/>
                    <a:pt x="1295" y="22"/>
                  </a:cubicBezTo>
                  <a:cubicBezTo>
                    <a:pt x="443" y="638"/>
                    <a:pt x="0" y="1680"/>
                    <a:pt x="206" y="2723"/>
                  </a:cubicBezTo>
                  <a:cubicBezTo>
                    <a:pt x="206" y="2770"/>
                    <a:pt x="253" y="2802"/>
                    <a:pt x="300" y="2802"/>
                  </a:cubicBezTo>
                  <a:lnTo>
                    <a:pt x="316" y="2802"/>
                  </a:lnTo>
                  <a:cubicBezTo>
                    <a:pt x="364" y="2786"/>
                    <a:pt x="395" y="2739"/>
                    <a:pt x="395" y="2675"/>
                  </a:cubicBezTo>
                  <a:cubicBezTo>
                    <a:pt x="206" y="1712"/>
                    <a:pt x="601" y="733"/>
                    <a:pt x="1406" y="180"/>
                  </a:cubicBezTo>
                  <a:cubicBezTo>
                    <a:pt x="1495" y="116"/>
                    <a:pt x="1440" y="1"/>
                    <a:pt x="1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4" name="Google Shape;2090;p46">
              <a:extLst>
                <a:ext uri="{FF2B5EF4-FFF2-40B4-BE49-F238E27FC236}">
                  <a16:creationId xmlns:a16="http://schemas.microsoft.com/office/drawing/2014/main" id="{B5D02C1D-00ED-5CBF-4E6B-F73F5C99FA6F}"/>
                </a:ext>
              </a:extLst>
            </p:cNvPr>
            <p:cNvSpPr/>
            <p:nvPr/>
          </p:nvSpPr>
          <p:spPr>
            <a:xfrm>
              <a:off x="4923345" y="3198652"/>
              <a:ext cx="66878" cy="68665"/>
            </a:xfrm>
            <a:custGeom>
              <a:avLst/>
              <a:gdLst/>
              <a:ahLst/>
              <a:cxnLst/>
              <a:rect l="l" t="t" r="r" b="b"/>
              <a:pathLst>
                <a:path w="1722" h="1768" extrusionOk="0">
                  <a:moveTo>
                    <a:pt x="1089" y="1"/>
                  </a:moveTo>
                  <a:cubicBezTo>
                    <a:pt x="966" y="1"/>
                    <a:pt x="832" y="52"/>
                    <a:pt x="700" y="172"/>
                  </a:cubicBezTo>
                  <a:lnTo>
                    <a:pt x="700" y="188"/>
                  </a:lnTo>
                  <a:cubicBezTo>
                    <a:pt x="0" y="794"/>
                    <a:pt x="555" y="1768"/>
                    <a:pt x="1371" y="1768"/>
                  </a:cubicBezTo>
                  <a:cubicBezTo>
                    <a:pt x="1384" y="1768"/>
                    <a:pt x="1397" y="1767"/>
                    <a:pt x="1410" y="1767"/>
                  </a:cubicBezTo>
                  <a:cubicBezTo>
                    <a:pt x="1505" y="1609"/>
                    <a:pt x="1537" y="1435"/>
                    <a:pt x="1505" y="1277"/>
                  </a:cubicBezTo>
                  <a:cubicBezTo>
                    <a:pt x="1505" y="1135"/>
                    <a:pt x="1521" y="1009"/>
                    <a:pt x="1568" y="883"/>
                  </a:cubicBezTo>
                  <a:cubicBezTo>
                    <a:pt x="1722" y="446"/>
                    <a:pt x="1452" y="1"/>
                    <a:pt x="10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5" name="Google Shape;2091;p46">
              <a:extLst>
                <a:ext uri="{FF2B5EF4-FFF2-40B4-BE49-F238E27FC236}">
                  <a16:creationId xmlns:a16="http://schemas.microsoft.com/office/drawing/2014/main" id="{7D1F79D1-B66B-40D8-0EF7-EDCA42BAD374}"/>
                </a:ext>
              </a:extLst>
            </p:cNvPr>
            <p:cNvSpPr/>
            <p:nvPr/>
          </p:nvSpPr>
          <p:spPr>
            <a:xfrm>
              <a:off x="5143092" y="3318235"/>
              <a:ext cx="83462" cy="52819"/>
            </a:xfrm>
            <a:custGeom>
              <a:avLst/>
              <a:gdLst/>
              <a:ahLst/>
              <a:cxnLst/>
              <a:rect l="l" t="t" r="r" b="b"/>
              <a:pathLst>
                <a:path w="2149" h="1360" extrusionOk="0">
                  <a:moveTo>
                    <a:pt x="1351" y="0"/>
                  </a:moveTo>
                  <a:cubicBezTo>
                    <a:pt x="1109" y="0"/>
                    <a:pt x="864" y="86"/>
                    <a:pt x="664" y="251"/>
                  </a:cubicBezTo>
                  <a:lnTo>
                    <a:pt x="664" y="236"/>
                  </a:lnTo>
                  <a:cubicBezTo>
                    <a:pt x="474" y="394"/>
                    <a:pt x="1" y="583"/>
                    <a:pt x="16" y="852"/>
                  </a:cubicBezTo>
                  <a:cubicBezTo>
                    <a:pt x="48" y="1278"/>
                    <a:pt x="727" y="1357"/>
                    <a:pt x="1027" y="1357"/>
                  </a:cubicBezTo>
                  <a:cubicBezTo>
                    <a:pt x="1056" y="1359"/>
                    <a:pt x="1084" y="1360"/>
                    <a:pt x="1113" y="1360"/>
                  </a:cubicBezTo>
                  <a:cubicBezTo>
                    <a:pt x="1305" y="1360"/>
                    <a:pt x="1496" y="1315"/>
                    <a:pt x="1675" y="1246"/>
                  </a:cubicBezTo>
                  <a:cubicBezTo>
                    <a:pt x="1880" y="1167"/>
                    <a:pt x="2038" y="994"/>
                    <a:pt x="2101" y="788"/>
                  </a:cubicBezTo>
                  <a:cubicBezTo>
                    <a:pt x="2148" y="441"/>
                    <a:pt x="1927" y="109"/>
                    <a:pt x="1596" y="30"/>
                  </a:cubicBezTo>
                  <a:cubicBezTo>
                    <a:pt x="1516" y="10"/>
                    <a:pt x="1434" y="0"/>
                    <a:pt x="1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6" name="Google Shape;2092;p46">
              <a:extLst>
                <a:ext uri="{FF2B5EF4-FFF2-40B4-BE49-F238E27FC236}">
                  <a16:creationId xmlns:a16="http://schemas.microsoft.com/office/drawing/2014/main" id="{0D98811C-9909-9A2A-F609-9030045EEB0E}"/>
                </a:ext>
              </a:extLst>
            </p:cNvPr>
            <p:cNvSpPr/>
            <p:nvPr/>
          </p:nvSpPr>
          <p:spPr>
            <a:xfrm>
              <a:off x="4891615" y="3172009"/>
              <a:ext cx="115153" cy="101405"/>
            </a:xfrm>
            <a:custGeom>
              <a:avLst/>
              <a:gdLst/>
              <a:ahLst/>
              <a:cxnLst/>
              <a:rect l="l" t="t" r="r" b="b"/>
              <a:pathLst>
                <a:path w="2965" h="2611" extrusionOk="0">
                  <a:moveTo>
                    <a:pt x="2699" y="1"/>
                  </a:moveTo>
                  <a:cubicBezTo>
                    <a:pt x="2163" y="1"/>
                    <a:pt x="299" y="164"/>
                    <a:pt x="1" y="2500"/>
                  </a:cubicBezTo>
                  <a:cubicBezTo>
                    <a:pt x="1" y="2564"/>
                    <a:pt x="32" y="2611"/>
                    <a:pt x="95" y="2611"/>
                  </a:cubicBezTo>
                  <a:lnTo>
                    <a:pt x="111" y="2611"/>
                  </a:lnTo>
                  <a:cubicBezTo>
                    <a:pt x="159" y="2611"/>
                    <a:pt x="190" y="2579"/>
                    <a:pt x="206" y="2532"/>
                  </a:cubicBezTo>
                  <a:cubicBezTo>
                    <a:pt x="481" y="335"/>
                    <a:pt x="2188" y="191"/>
                    <a:pt x="2691" y="191"/>
                  </a:cubicBezTo>
                  <a:cubicBezTo>
                    <a:pt x="2767" y="191"/>
                    <a:pt x="2815" y="195"/>
                    <a:pt x="2827" y="195"/>
                  </a:cubicBezTo>
                  <a:cubicBezTo>
                    <a:pt x="2833" y="195"/>
                    <a:pt x="2837" y="196"/>
                    <a:pt x="2842" y="196"/>
                  </a:cubicBezTo>
                  <a:cubicBezTo>
                    <a:pt x="2955" y="196"/>
                    <a:pt x="2965" y="20"/>
                    <a:pt x="2843" y="5"/>
                  </a:cubicBezTo>
                  <a:cubicBezTo>
                    <a:pt x="2839" y="5"/>
                    <a:pt x="2787" y="1"/>
                    <a:pt x="269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8" name="Google Shape;2094;p46">
              <a:extLst>
                <a:ext uri="{FF2B5EF4-FFF2-40B4-BE49-F238E27FC236}">
                  <a16:creationId xmlns:a16="http://schemas.microsoft.com/office/drawing/2014/main" id="{577F4FC4-C4A8-7502-1809-D385FF527A89}"/>
                </a:ext>
              </a:extLst>
            </p:cNvPr>
            <p:cNvSpPr/>
            <p:nvPr/>
          </p:nvSpPr>
          <p:spPr>
            <a:xfrm>
              <a:off x="4622077" y="3156241"/>
              <a:ext cx="193527" cy="64431"/>
            </a:xfrm>
            <a:custGeom>
              <a:avLst/>
              <a:gdLst/>
              <a:ahLst/>
              <a:cxnLst/>
              <a:rect l="l" t="t" r="r" b="b"/>
              <a:pathLst>
                <a:path w="4983" h="1659" extrusionOk="0">
                  <a:moveTo>
                    <a:pt x="1650" y="1"/>
                  </a:moveTo>
                  <a:cubicBezTo>
                    <a:pt x="829" y="1"/>
                    <a:pt x="87" y="1248"/>
                    <a:pt x="55" y="1296"/>
                  </a:cubicBezTo>
                  <a:cubicBezTo>
                    <a:pt x="1" y="1382"/>
                    <a:pt x="73" y="1462"/>
                    <a:pt x="145" y="1462"/>
                  </a:cubicBezTo>
                  <a:cubicBezTo>
                    <a:pt x="177" y="1462"/>
                    <a:pt x="209" y="1446"/>
                    <a:pt x="229" y="1406"/>
                  </a:cubicBezTo>
                  <a:cubicBezTo>
                    <a:pt x="244" y="1390"/>
                    <a:pt x="946" y="206"/>
                    <a:pt x="1652" y="206"/>
                  </a:cubicBezTo>
                  <a:cubicBezTo>
                    <a:pt x="1657" y="206"/>
                    <a:pt x="1661" y="206"/>
                    <a:pt x="1666" y="206"/>
                  </a:cubicBezTo>
                  <a:cubicBezTo>
                    <a:pt x="1966" y="206"/>
                    <a:pt x="2234" y="443"/>
                    <a:pt x="2471" y="885"/>
                  </a:cubicBezTo>
                  <a:cubicBezTo>
                    <a:pt x="2629" y="1232"/>
                    <a:pt x="2945" y="1501"/>
                    <a:pt x="3324" y="1611"/>
                  </a:cubicBezTo>
                  <a:cubicBezTo>
                    <a:pt x="3435" y="1643"/>
                    <a:pt x="3545" y="1659"/>
                    <a:pt x="3656" y="1659"/>
                  </a:cubicBezTo>
                  <a:cubicBezTo>
                    <a:pt x="4114" y="1627"/>
                    <a:pt x="4556" y="1485"/>
                    <a:pt x="4935" y="1232"/>
                  </a:cubicBezTo>
                  <a:cubicBezTo>
                    <a:pt x="4982" y="1201"/>
                    <a:pt x="4982" y="1138"/>
                    <a:pt x="4951" y="1090"/>
                  </a:cubicBezTo>
                  <a:cubicBezTo>
                    <a:pt x="4931" y="1071"/>
                    <a:pt x="4906" y="1057"/>
                    <a:pt x="4878" y="1057"/>
                  </a:cubicBezTo>
                  <a:cubicBezTo>
                    <a:pt x="4861" y="1057"/>
                    <a:pt x="4843" y="1062"/>
                    <a:pt x="4824" y="1074"/>
                  </a:cubicBezTo>
                  <a:cubicBezTo>
                    <a:pt x="4811" y="1074"/>
                    <a:pt x="4252" y="1457"/>
                    <a:pt x="3665" y="1457"/>
                  </a:cubicBezTo>
                  <a:cubicBezTo>
                    <a:pt x="3567" y="1457"/>
                    <a:pt x="3469" y="1447"/>
                    <a:pt x="3371" y="1422"/>
                  </a:cubicBezTo>
                  <a:cubicBezTo>
                    <a:pt x="3040" y="1327"/>
                    <a:pt x="2771" y="1106"/>
                    <a:pt x="2645" y="790"/>
                  </a:cubicBezTo>
                  <a:cubicBezTo>
                    <a:pt x="2377" y="269"/>
                    <a:pt x="2045" y="16"/>
                    <a:pt x="166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9" name="Google Shape;2095;p46">
              <a:extLst>
                <a:ext uri="{FF2B5EF4-FFF2-40B4-BE49-F238E27FC236}">
                  <a16:creationId xmlns:a16="http://schemas.microsoft.com/office/drawing/2014/main" id="{B9AB93F0-5634-344E-3F86-344D806F6350}"/>
                </a:ext>
              </a:extLst>
            </p:cNvPr>
            <p:cNvSpPr/>
            <p:nvPr/>
          </p:nvSpPr>
          <p:spPr>
            <a:xfrm>
              <a:off x="4361667" y="3445004"/>
              <a:ext cx="269299" cy="117328"/>
            </a:xfrm>
            <a:custGeom>
              <a:avLst/>
              <a:gdLst/>
              <a:ahLst/>
              <a:cxnLst/>
              <a:rect l="l" t="t" r="r" b="b"/>
              <a:pathLst>
                <a:path w="6934" h="3021" extrusionOk="0">
                  <a:moveTo>
                    <a:pt x="108" y="1"/>
                  </a:moveTo>
                  <a:cubicBezTo>
                    <a:pt x="68" y="1"/>
                    <a:pt x="30" y="42"/>
                    <a:pt x="17" y="83"/>
                  </a:cubicBezTo>
                  <a:cubicBezTo>
                    <a:pt x="1" y="130"/>
                    <a:pt x="48" y="193"/>
                    <a:pt x="96" y="193"/>
                  </a:cubicBezTo>
                  <a:cubicBezTo>
                    <a:pt x="1233" y="383"/>
                    <a:pt x="2496" y="604"/>
                    <a:pt x="3696" y="1030"/>
                  </a:cubicBezTo>
                  <a:cubicBezTo>
                    <a:pt x="4991" y="1504"/>
                    <a:pt x="6034" y="2152"/>
                    <a:pt x="6760" y="2989"/>
                  </a:cubicBezTo>
                  <a:cubicBezTo>
                    <a:pt x="6776" y="3004"/>
                    <a:pt x="6807" y="3020"/>
                    <a:pt x="6823" y="3020"/>
                  </a:cubicBezTo>
                  <a:cubicBezTo>
                    <a:pt x="6855" y="3020"/>
                    <a:pt x="6871" y="3020"/>
                    <a:pt x="6902" y="2989"/>
                  </a:cubicBezTo>
                  <a:cubicBezTo>
                    <a:pt x="6934" y="2957"/>
                    <a:pt x="6934" y="2894"/>
                    <a:pt x="6902" y="2862"/>
                  </a:cubicBezTo>
                  <a:cubicBezTo>
                    <a:pt x="6144" y="1994"/>
                    <a:pt x="5102" y="1315"/>
                    <a:pt x="3759" y="841"/>
                  </a:cubicBezTo>
                  <a:cubicBezTo>
                    <a:pt x="2559" y="414"/>
                    <a:pt x="1264" y="193"/>
                    <a:pt x="127" y="4"/>
                  </a:cubicBezTo>
                  <a:cubicBezTo>
                    <a:pt x="121" y="2"/>
                    <a:pt x="115"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0" name="Google Shape;2096;p46">
              <a:extLst>
                <a:ext uri="{FF2B5EF4-FFF2-40B4-BE49-F238E27FC236}">
                  <a16:creationId xmlns:a16="http://schemas.microsoft.com/office/drawing/2014/main" id="{36521F91-3A9D-6116-9ED8-3F09BDB79AE2}"/>
                </a:ext>
              </a:extLst>
            </p:cNvPr>
            <p:cNvSpPr/>
            <p:nvPr/>
          </p:nvSpPr>
          <p:spPr>
            <a:xfrm>
              <a:off x="4523001" y="3312332"/>
              <a:ext cx="180983" cy="220558"/>
            </a:xfrm>
            <a:custGeom>
              <a:avLst/>
              <a:gdLst/>
              <a:ahLst/>
              <a:cxnLst/>
              <a:rect l="l" t="t" r="r" b="b"/>
              <a:pathLst>
                <a:path w="4660" h="5679" extrusionOk="0">
                  <a:moveTo>
                    <a:pt x="109" y="1"/>
                  </a:moveTo>
                  <a:cubicBezTo>
                    <a:pt x="83" y="1"/>
                    <a:pt x="56" y="9"/>
                    <a:pt x="32" y="24"/>
                  </a:cubicBezTo>
                  <a:cubicBezTo>
                    <a:pt x="0" y="72"/>
                    <a:pt x="0" y="119"/>
                    <a:pt x="32" y="167"/>
                  </a:cubicBezTo>
                  <a:cubicBezTo>
                    <a:pt x="1722" y="1651"/>
                    <a:pt x="3633" y="3341"/>
                    <a:pt x="4438" y="5615"/>
                  </a:cubicBezTo>
                  <a:cubicBezTo>
                    <a:pt x="4454" y="5662"/>
                    <a:pt x="4501" y="5678"/>
                    <a:pt x="4533" y="5678"/>
                  </a:cubicBezTo>
                  <a:lnTo>
                    <a:pt x="4580" y="5678"/>
                  </a:lnTo>
                  <a:cubicBezTo>
                    <a:pt x="4628" y="5662"/>
                    <a:pt x="4659" y="5599"/>
                    <a:pt x="4643" y="5552"/>
                  </a:cubicBezTo>
                  <a:cubicBezTo>
                    <a:pt x="3806" y="3246"/>
                    <a:pt x="1880" y="1540"/>
                    <a:pt x="174" y="24"/>
                  </a:cubicBezTo>
                  <a:cubicBezTo>
                    <a:pt x="158" y="9"/>
                    <a:pt x="13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1" name="Google Shape;2097;p46">
              <a:extLst>
                <a:ext uri="{FF2B5EF4-FFF2-40B4-BE49-F238E27FC236}">
                  <a16:creationId xmlns:a16="http://schemas.microsoft.com/office/drawing/2014/main" id="{CDEC41A7-E2A4-74DE-5A5B-D358635E7074}"/>
                </a:ext>
              </a:extLst>
            </p:cNvPr>
            <p:cNvSpPr/>
            <p:nvPr/>
          </p:nvSpPr>
          <p:spPr>
            <a:xfrm>
              <a:off x="4710085" y="3221256"/>
              <a:ext cx="42954" cy="285844"/>
            </a:xfrm>
            <a:custGeom>
              <a:avLst/>
              <a:gdLst/>
              <a:ahLst/>
              <a:cxnLst/>
              <a:rect l="l" t="t" r="r" b="b"/>
              <a:pathLst>
                <a:path w="1106" h="7360" extrusionOk="0">
                  <a:moveTo>
                    <a:pt x="474" y="1"/>
                  </a:moveTo>
                  <a:cubicBezTo>
                    <a:pt x="411" y="1"/>
                    <a:pt x="363" y="32"/>
                    <a:pt x="363" y="80"/>
                  </a:cubicBezTo>
                  <a:cubicBezTo>
                    <a:pt x="0" y="2496"/>
                    <a:pt x="190" y="4959"/>
                    <a:pt x="900" y="7281"/>
                  </a:cubicBezTo>
                  <a:cubicBezTo>
                    <a:pt x="916" y="7328"/>
                    <a:pt x="948" y="7360"/>
                    <a:pt x="995" y="7360"/>
                  </a:cubicBezTo>
                  <a:cubicBezTo>
                    <a:pt x="1011" y="7360"/>
                    <a:pt x="1027" y="7344"/>
                    <a:pt x="1027" y="7344"/>
                  </a:cubicBezTo>
                  <a:cubicBezTo>
                    <a:pt x="1074" y="7328"/>
                    <a:pt x="1105" y="7265"/>
                    <a:pt x="1090" y="7218"/>
                  </a:cubicBezTo>
                  <a:cubicBezTo>
                    <a:pt x="379" y="4928"/>
                    <a:pt x="205" y="2496"/>
                    <a:pt x="553" y="111"/>
                  </a:cubicBezTo>
                  <a:cubicBezTo>
                    <a:pt x="553" y="64"/>
                    <a:pt x="521" y="16"/>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2" name="Google Shape;2098;p46">
              <a:extLst>
                <a:ext uri="{FF2B5EF4-FFF2-40B4-BE49-F238E27FC236}">
                  <a16:creationId xmlns:a16="http://schemas.microsoft.com/office/drawing/2014/main" id="{5BDD0A83-C23B-3F28-E560-3AF897E787D8}"/>
                </a:ext>
              </a:extLst>
            </p:cNvPr>
            <p:cNvSpPr/>
            <p:nvPr/>
          </p:nvSpPr>
          <p:spPr>
            <a:xfrm>
              <a:off x="4802054" y="3281844"/>
              <a:ext cx="54644" cy="192751"/>
            </a:xfrm>
            <a:custGeom>
              <a:avLst/>
              <a:gdLst/>
              <a:ahLst/>
              <a:cxnLst/>
              <a:rect l="l" t="t" r="r" b="b"/>
              <a:pathLst>
                <a:path w="1407" h="4963" extrusionOk="0">
                  <a:moveTo>
                    <a:pt x="1294" y="0"/>
                  </a:moveTo>
                  <a:cubicBezTo>
                    <a:pt x="1268" y="0"/>
                    <a:pt x="1241" y="12"/>
                    <a:pt x="1217" y="36"/>
                  </a:cubicBezTo>
                  <a:cubicBezTo>
                    <a:pt x="680" y="699"/>
                    <a:pt x="317" y="1504"/>
                    <a:pt x="190" y="2341"/>
                  </a:cubicBezTo>
                  <a:cubicBezTo>
                    <a:pt x="64" y="3178"/>
                    <a:pt x="1" y="4015"/>
                    <a:pt x="32" y="4868"/>
                  </a:cubicBezTo>
                  <a:cubicBezTo>
                    <a:pt x="32" y="4915"/>
                    <a:pt x="64" y="4963"/>
                    <a:pt x="127" y="4963"/>
                  </a:cubicBezTo>
                  <a:cubicBezTo>
                    <a:pt x="175" y="4963"/>
                    <a:pt x="222" y="4915"/>
                    <a:pt x="222" y="4868"/>
                  </a:cubicBezTo>
                  <a:cubicBezTo>
                    <a:pt x="206" y="4031"/>
                    <a:pt x="254" y="3210"/>
                    <a:pt x="380" y="2389"/>
                  </a:cubicBezTo>
                  <a:cubicBezTo>
                    <a:pt x="506" y="1567"/>
                    <a:pt x="854" y="809"/>
                    <a:pt x="1375" y="162"/>
                  </a:cubicBezTo>
                  <a:cubicBezTo>
                    <a:pt x="1406" y="130"/>
                    <a:pt x="1406" y="67"/>
                    <a:pt x="1359" y="36"/>
                  </a:cubicBezTo>
                  <a:cubicBezTo>
                    <a:pt x="1343" y="12"/>
                    <a:pt x="1320" y="0"/>
                    <a:pt x="1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3" name="Google Shape;2099;p46">
              <a:extLst>
                <a:ext uri="{FF2B5EF4-FFF2-40B4-BE49-F238E27FC236}">
                  <a16:creationId xmlns:a16="http://schemas.microsoft.com/office/drawing/2014/main" id="{1A21D103-9C96-0FB1-EAA0-4551A960F76B}"/>
                </a:ext>
              </a:extLst>
            </p:cNvPr>
            <p:cNvSpPr/>
            <p:nvPr/>
          </p:nvSpPr>
          <p:spPr>
            <a:xfrm>
              <a:off x="4878720" y="3367405"/>
              <a:ext cx="49945" cy="122532"/>
            </a:xfrm>
            <a:custGeom>
              <a:avLst/>
              <a:gdLst/>
              <a:ahLst/>
              <a:cxnLst/>
              <a:rect l="l" t="t" r="r" b="b"/>
              <a:pathLst>
                <a:path w="1286" h="3155" extrusionOk="0">
                  <a:moveTo>
                    <a:pt x="1150" y="1"/>
                  </a:moveTo>
                  <a:cubicBezTo>
                    <a:pt x="1124" y="1"/>
                    <a:pt x="1096" y="13"/>
                    <a:pt x="1075" y="44"/>
                  </a:cubicBezTo>
                  <a:cubicBezTo>
                    <a:pt x="380" y="896"/>
                    <a:pt x="1" y="1954"/>
                    <a:pt x="1" y="3060"/>
                  </a:cubicBezTo>
                  <a:cubicBezTo>
                    <a:pt x="1" y="3107"/>
                    <a:pt x="33" y="3155"/>
                    <a:pt x="96" y="3155"/>
                  </a:cubicBezTo>
                  <a:cubicBezTo>
                    <a:pt x="143" y="3155"/>
                    <a:pt x="190" y="3123"/>
                    <a:pt x="190" y="3060"/>
                  </a:cubicBezTo>
                  <a:cubicBezTo>
                    <a:pt x="206" y="2002"/>
                    <a:pt x="569" y="991"/>
                    <a:pt x="1217" y="170"/>
                  </a:cubicBezTo>
                  <a:cubicBezTo>
                    <a:pt x="1286" y="89"/>
                    <a:pt x="1221" y="1"/>
                    <a:pt x="1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4" name="Google Shape;2100;p46">
              <a:extLst>
                <a:ext uri="{FF2B5EF4-FFF2-40B4-BE49-F238E27FC236}">
                  <a16:creationId xmlns:a16="http://schemas.microsoft.com/office/drawing/2014/main" id="{79601EB4-FA73-C771-086A-C67E3FA9A911}"/>
                </a:ext>
              </a:extLst>
            </p:cNvPr>
            <p:cNvSpPr/>
            <p:nvPr/>
          </p:nvSpPr>
          <p:spPr>
            <a:xfrm>
              <a:off x="4589220" y="3367521"/>
              <a:ext cx="669830" cy="268794"/>
            </a:xfrm>
            <a:custGeom>
              <a:avLst/>
              <a:gdLst/>
              <a:ahLst/>
              <a:cxnLst/>
              <a:rect l="l" t="t" r="r" b="b"/>
              <a:pathLst>
                <a:path w="17247" h="6921" extrusionOk="0">
                  <a:moveTo>
                    <a:pt x="10883" y="0"/>
                  </a:moveTo>
                  <a:cubicBezTo>
                    <a:pt x="10350" y="0"/>
                    <a:pt x="9802" y="263"/>
                    <a:pt x="9429" y="625"/>
                  </a:cubicBezTo>
                  <a:cubicBezTo>
                    <a:pt x="8980" y="1336"/>
                    <a:pt x="8580" y="1582"/>
                    <a:pt x="8193" y="1582"/>
                  </a:cubicBezTo>
                  <a:cubicBezTo>
                    <a:pt x="7332" y="1582"/>
                    <a:pt x="6532" y="370"/>
                    <a:pt x="5375" y="370"/>
                  </a:cubicBezTo>
                  <a:cubicBezTo>
                    <a:pt x="5297" y="370"/>
                    <a:pt x="5216" y="376"/>
                    <a:pt x="5133" y="388"/>
                  </a:cubicBezTo>
                  <a:cubicBezTo>
                    <a:pt x="3444" y="688"/>
                    <a:pt x="3302" y="2709"/>
                    <a:pt x="2559" y="3925"/>
                  </a:cubicBezTo>
                  <a:cubicBezTo>
                    <a:pt x="2374" y="4038"/>
                    <a:pt x="2152" y="4064"/>
                    <a:pt x="1921" y="4064"/>
                  </a:cubicBezTo>
                  <a:cubicBezTo>
                    <a:pt x="1717" y="4064"/>
                    <a:pt x="1505" y="4043"/>
                    <a:pt x="1304" y="4043"/>
                  </a:cubicBezTo>
                  <a:cubicBezTo>
                    <a:pt x="996" y="4043"/>
                    <a:pt x="714" y="4092"/>
                    <a:pt x="522" y="4336"/>
                  </a:cubicBezTo>
                  <a:cubicBezTo>
                    <a:pt x="1" y="5047"/>
                    <a:pt x="759" y="5836"/>
                    <a:pt x="1406" y="6136"/>
                  </a:cubicBezTo>
                  <a:cubicBezTo>
                    <a:pt x="2737" y="6686"/>
                    <a:pt x="4154" y="6921"/>
                    <a:pt x="5583" y="6921"/>
                  </a:cubicBezTo>
                  <a:cubicBezTo>
                    <a:pt x="7479" y="6921"/>
                    <a:pt x="9394" y="6507"/>
                    <a:pt x="11150" y="5868"/>
                  </a:cubicBezTo>
                  <a:cubicBezTo>
                    <a:pt x="12666" y="5141"/>
                    <a:pt x="17246" y="4573"/>
                    <a:pt x="16962" y="2425"/>
                  </a:cubicBezTo>
                  <a:cubicBezTo>
                    <a:pt x="16481" y="1445"/>
                    <a:pt x="15944" y="1171"/>
                    <a:pt x="15381" y="1171"/>
                  </a:cubicBezTo>
                  <a:cubicBezTo>
                    <a:pt x="14667" y="1171"/>
                    <a:pt x="13912" y="1612"/>
                    <a:pt x="13178" y="1612"/>
                  </a:cubicBezTo>
                  <a:cubicBezTo>
                    <a:pt x="12952" y="1612"/>
                    <a:pt x="12728" y="1571"/>
                    <a:pt x="12509" y="1462"/>
                  </a:cubicBezTo>
                  <a:cubicBezTo>
                    <a:pt x="12082" y="1130"/>
                    <a:pt x="12019" y="451"/>
                    <a:pt x="11561" y="167"/>
                  </a:cubicBezTo>
                  <a:cubicBezTo>
                    <a:pt x="11349" y="51"/>
                    <a:pt x="11117" y="0"/>
                    <a:pt x="10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5" name="Google Shape;2101;p46">
              <a:extLst>
                <a:ext uri="{FF2B5EF4-FFF2-40B4-BE49-F238E27FC236}">
                  <a16:creationId xmlns:a16="http://schemas.microsoft.com/office/drawing/2014/main" id="{E77C68D5-3F66-C6CB-C0F3-08E8B007FC26}"/>
                </a:ext>
              </a:extLst>
            </p:cNvPr>
            <p:cNvSpPr/>
            <p:nvPr/>
          </p:nvSpPr>
          <p:spPr>
            <a:xfrm>
              <a:off x="4150698" y="3074680"/>
              <a:ext cx="2003199" cy="1119996"/>
            </a:xfrm>
            <a:custGeom>
              <a:avLst/>
              <a:gdLst/>
              <a:ahLst/>
              <a:cxnLst/>
              <a:rect l="l" t="t" r="r" b="b"/>
              <a:pathLst>
                <a:path w="51579" h="28838" extrusionOk="0">
                  <a:moveTo>
                    <a:pt x="47236" y="0"/>
                  </a:moveTo>
                  <a:cubicBezTo>
                    <a:pt x="47236" y="0"/>
                    <a:pt x="34438" y="13761"/>
                    <a:pt x="3792" y="13761"/>
                  </a:cubicBezTo>
                  <a:cubicBezTo>
                    <a:pt x="2557" y="13761"/>
                    <a:pt x="1293" y="13739"/>
                    <a:pt x="0" y="13692"/>
                  </a:cubicBezTo>
                  <a:lnTo>
                    <a:pt x="0" y="13692"/>
                  </a:lnTo>
                  <a:cubicBezTo>
                    <a:pt x="0" y="13692"/>
                    <a:pt x="427" y="24163"/>
                    <a:pt x="6933" y="28837"/>
                  </a:cubicBezTo>
                  <a:lnTo>
                    <a:pt x="32596" y="28837"/>
                  </a:lnTo>
                  <a:cubicBezTo>
                    <a:pt x="41756" y="26595"/>
                    <a:pt x="49826" y="22773"/>
                    <a:pt x="50473" y="17940"/>
                  </a:cubicBezTo>
                  <a:lnTo>
                    <a:pt x="50457" y="17940"/>
                  </a:lnTo>
                  <a:cubicBezTo>
                    <a:pt x="51579" y="9665"/>
                    <a:pt x="47236" y="0"/>
                    <a:pt x="47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6" name="Google Shape;2102;p46">
              <a:extLst>
                <a:ext uri="{FF2B5EF4-FFF2-40B4-BE49-F238E27FC236}">
                  <a16:creationId xmlns:a16="http://schemas.microsoft.com/office/drawing/2014/main" id="{30F62E51-DDA4-C421-1E8F-DF3DE53E00A7}"/>
                </a:ext>
              </a:extLst>
            </p:cNvPr>
            <p:cNvSpPr/>
            <p:nvPr/>
          </p:nvSpPr>
          <p:spPr>
            <a:xfrm>
              <a:off x="5286017" y="2895441"/>
              <a:ext cx="1064109" cy="1008066"/>
            </a:xfrm>
            <a:custGeom>
              <a:avLst/>
              <a:gdLst/>
              <a:ahLst/>
              <a:cxnLst/>
              <a:rect l="l" t="t" r="r" b="b"/>
              <a:pathLst>
                <a:path w="27399" h="25956" extrusionOk="0">
                  <a:moveTo>
                    <a:pt x="22491" y="1"/>
                  </a:moveTo>
                  <a:cubicBezTo>
                    <a:pt x="20114" y="1"/>
                    <a:pt x="17739" y="1513"/>
                    <a:pt x="17988" y="4536"/>
                  </a:cubicBezTo>
                  <a:lnTo>
                    <a:pt x="17988" y="4552"/>
                  </a:lnTo>
                  <a:cubicBezTo>
                    <a:pt x="18003" y="7046"/>
                    <a:pt x="17204" y="11842"/>
                    <a:pt x="14110" y="11842"/>
                  </a:cubicBezTo>
                  <a:cubicBezTo>
                    <a:pt x="13893" y="11842"/>
                    <a:pt x="13664" y="11819"/>
                    <a:pt x="13424" y="11769"/>
                  </a:cubicBezTo>
                  <a:cubicBezTo>
                    <a:pt x="13350" y="11767"/>
                    <a:pt x="13277" y="11765"/>
                    <a:pt x="13203" y="11765"/>
                  </a:cubicBezTo>
                  <a:cubicBezTo>
                    <a:pt x="10901" y="11765"/>
                    <a:pt x="8739" y="12935"/>
                    <a:pt x="6444" y="13348"/>
                  </a:cubicBezTo>
                  <a:cubicBezTo>
                    <a:pt x="5686" y="13569"/>
                    <a:pt x="4248" y="13490"/>
                    <a:pt x="3538" y="13980"/>
                  </a:cubicBezTo>
                  <a:cubicBezTo>
                    <a:pt x="3269" y="14170"/>
                    <a:pt x="3317" y="14564"/>
                    <a:pt x="3601" y="14675"/>
                  </a:cubicBezTo>
                  <a:cubicBezTo>
                    <a:pt x="4571" y="15089"/>
                    <a:pt x="5714" y="15206"/>
                    <a:pt x="6848" y="15206"/>
                  </a:cubicBezTo>
                  <a:cubicBezTo>
                    <a:pt x="7616" y="15206"/>
                    <a:pt x="8379" y="15152"/>
                    <a:pt x="9081" y="15101"/>
                  </a:cubicBezTo>
                  <a:lnTo>
                    <a:pt x="9081" y="15101"/>
                  </a:lnTo>
                  <a:cubicBezTo>
                    <a:pt x="6428" y="17075"/>
                    <a:pt x="3238" y="18165"/>
                    <a:pt x="790" y="20423"/>
                  </a:cubicBezTo>
                  <a:cubicBezTo>
                    <a:pt x="0" y="21181"/>
                    <a:pt x="2874" y="22476"/>
                    <a:pt x="3411" y="22903"/>
                  </a:cubicBezTo>
                  <a:cubicBezTo>
                    <a:pt x="4659" y="23582"/>
                    <a:pt x="6333" y="24245"/>
                    <a:pt x="6222" y="25888"/>
                  </a:cubicBezTo>
                  <a:cubicBezTo>
                    <a:pt x="6668" y="25924"/>
                    <a:pt x="7209" y="25956"/>
                    <a:pt x="7782" y="25956"/>
                  </a:cubicBezTo>
                  <a:cubicBezTo>
                    <a:pt x="9179" y="25956"/>
                    <a:pt x="10770" y="25769"/>
                    <a:pt x="11655" y="25019"/>
                  </a:cubicBezTo>
                  <a:cubicBezTo>
                    <a:pt x="13740" y="23740"/>
                    <a:pt x="15240" y="22697"/>
                    <a:pt x="16598" y="20597"/>
                  </a:cubicBezTo>
                  <a:cubicBezTo>
                    <a:pt x="21525" y="14691"/>
                    <a:pt x="26832" y="14106"/>
                    <a:pt x="26974" y="4836"/>
                  </a:cubicBezTo>
                  <a:cubicBezTo>
                    <a:pt x="27399" y="1612"/>
                    <a:pt x="24944" y="1"/>
                    <a:pt x="22491"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7" name="Google Shape;2103;p46">
              <a:extLst>
                <a:ext uri="{FF2B5EF4-FFF2-40B4-BE49-F238E27FC236}">
                  <a16:creationId xmlns:a16="http://schemas.microsoft.com/office/drawing/2014/main" id="{A04A3E17-5335-CD54-334B-5BF3FFA05793}"/>
                </a:ext>
              </a:extLst>
            </p:cNvPr>
            <p:cNvSpPr/>
            <p:nvPr/>
          </p:nvSpPr>
          <p:spPr>
            <a:xfrm>
              <a:off x="5286599" y="3327945"/>
              <a:ext cx="825103" cy="575572"/>
            </a:xfrm>
            <a:custGeom>
              <a:avLst/>
              <a:gdLst/>
              <a:ahLst/>
              <a:cxnLst/>
              <a:rect l="l" t="t" r="r" b="b"/>
              <a:pathLst>
                <a:path w="21245" h="14820" extrusionOk="0">
                  <a:moveTo>
                    <a:pt x="15946" y="1"/>
                  </a:moveTo>
                  <a:cubicBezTo>
                    <a:pt x="15919" y="1"/>
                    <a:pt x="15904" y="1"/>
                    <a:pt x="15904" y="1"/>
                  </a:cubicBezTo>
                  <a:lnTo>
                    <a:pt x="15904" y="17"/>
                  </a:lnTo>
                  <a:cubicBezTo>
                    <a:pt x="15393" y="469"/>
                    <a:pt x="14739" y="715"/>
                    <a:pt x="14070" y="715"/>
                  </a:cubicBezTo>
                  <a:cubicBezTo>
                    <a:pt x="13850" y="715"/>
                    <a:pt x="13628" y="688"/>
                    <a:pt x="13409" y="633"/>
                  </a:cubicBezTo>
                  <a:cubicBezTo>
                    <a:pt x="13335" y="631"/>
                    <a:pt x="13262" y="629"/>
                    <a:pt x="13188" y="629"/>
                  </a:cubicBezTo>
                  <a:cubicBezTo>
                    <a:pt x="10886" y="629"/>
                    <a:pt x="8725" y="1799"/>
                    <a:pt x="6444" y="2212"/>
                  </a:cubicBezTo>
                  <a:cubicBezTo>
                    <a:pt x="5671" y="2433"/>
                    <a:pt x="4249" y="2354"/>
                    <a:pt x="3523" y="2860"/>
                  </a:cubicBezTo>
                  <a:cubicBezTo>
                    <a:pt x="3254" y="3034"/>
                    <a:pt x="3302" y="3428"/>
                    <a:pt x="3602" y="3539"/>
                  </a:cubicBezTo>
                  <a:cubicBezTo>
                    <a:pt x="4571" y="3953"/>
                    <a:pt x="5709" y="4070"/>
                    <a:pt x="6842" y="4070"/>
                  </a:cubicBezTo>
                  <a:cubicBezTo>
                    <a:pt x="7609" y="4070"/>
                    <a:pt x="8374" y="4016"/>
                    <a:pt x="9082" y="3965"/>
                  </a:cubicBezTo>
                  <a:lnTo>
                    <a:pt x="9082" y="3965"/>
                  </a:lnTo>
                  <a:cubicBezTo>
                    <a:pt x="6413" y="5939"/>
                    <a:pt x="3223" y="7029"/>
                    <a:pt x="791" y="9287"/>
                  </a:cubicBezTo>
                  <a:cubicBezTo>
                    <a:pt x="1" y="10045"/>
                    <a:pt x="2859" y="11340"/>
                    <a:pt x="3396" y="11767"/>
                  </a:cubicBezTo>
                  <a:cubicBezTo>
                    <a:pt x="4644" y="12446"/>
                    <a:pt x="6318" y="13109"/>
                    <a:pt x="6207" y="14752"/>
                  </a:cubicBezTo>
                  <a:cubicBezTo>
                    <a:pt x="6653" y="14788"/>
                    <a:pt x="7194" y="14820"/>
                    <a:pt x="7768" y="14820"/>
                  </a:cubicBezTo>
                  <a:cubicBezTo>
                    <a:pt x="9166" y="14820"/>
                    <a:pt x="10760" y="14633"/>
                    <a:pt x="11656" y="13883"/>
                  </a:cubicBezTo>
                  <a:cubicBezTo>
                    <a:pt x="13740" y="12604"/>
                    <a:pt x="15225" y="11561"/>
                    <a:pt x="16583" y="9461"/>
                  </a:cubicBezTo>
                  <a:cubicBezTo>
                    <a:pt x="17578" y="8292"/>
                    <a:pt x="18668" y="7187"/>
                    <a:pt x="19836" y="6192"/>
                  </a:cubicBezTo>
                  <a:cubicBezTo>
                    <a:pt x="21244" y="157"/>
                    <a:pt x="16446" y="1"/>
                    <a:pt x="15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8" name="Google Shape;2104;p46">
              <a:extLst>
                <a:ext uri="{FF2B5EF4-FFF2-40B4-BE49-F238E27FC236}">
                  <a16:creationId xmlns:a16="http://schemas.microsoft.com/office/drawing/2014/main" id="{AB32EB2E-37B6-1FEF-615A-4A6DFBF6F802}"/>
                </a:ext>
              </a:extLst>
            </p:cNvPr>
            <p:cNvSpPr/>
            <p:nvPr/>
          </p:nvSpPr>
          <p:spPr>
            <a:xfrm>
              <a:off x="3705379" y="3545362"/>
              <a:ext cx="2019084" cy="607030"/>
            </a:xfrm>
            <a:custGeom>
              <a:avLst/>
              <a:gdLst/>
              <a:ahLst/>
              <a:cxnLst/>
              <a:rect l="l" t="t" r="r" b="b"/>
              <a:pathLst>
                <a:path w="51988" h="15630" extrusionOk="0">
                  <a:moveTo>
                    <a:pt x="40823" y="1"/>
                  </a:moveTo>
                  <a:cubicBezTo>
                    <a:pt x="40746" y="1"/>
                    <a:pt x="40662" y="4"/>
                    <a:pt x="40572" y="10"/>
                  </a:cubicBezTo>
                  <a:cubicBezTo>
                    <a:pt x="36829" y="247"/>
                    <a:pt x="29580" y="8190"/>
                    <a:pt x="29580" y="8190"/>
                  </a:cubicBezTo>
                  <a:cubicBezTo>
                    <a:pt x="28370" y="8510"/>
                    <a:pt x="27111" y="8642"/>
                    <a:pt x="25857" y="8642"/>
                  </a:cubicBezTo>
                  <a:cubicBezTo>
                    <a:pt x="19797" y="8642"/>
                    <a:pt x="13835" y="5553"/>
                    <a:pt x="13835" y="5553"/>
                  </a:cubicBezTo>
                  <a:lnTo>
                    <a:pt x="13851" y="5553"/>
                  </a:lnTo>
                  <a:cubicBezTo>
                    <a:pt x="13851" y="5553"/>
                    <a:pt x="11284" y="2472"/>
                    <a:pt x="8399" y="2472"/>
                  </a:cubicBezTo>
                  <a:cubicBezTo>
                    <a:pt x="6902" y="2472"/>
                    <a:pt x="5319" y="3302"/>
                    <a:pt x="3965" y="5821"/>
                  </a:cubicBezTo>
                  <a:cubicBezTo>
                    <a:pt x="1" y="13196"/>
                    <a:pt x="4754" y="14349"/>
                    <a:pt x="4754" y="14349"/>
                  </a:cubicBezTo>
                  <a:cubicBezTo>
                    <a:pt x="12426" y="15287"/>
                    <a:pt x="18362" y="15630"/>
                    <a:pt x="23024" y="15630"/>
                  </a:cubicBezTo>
                  <a:cubicBezTo>
                    <a:pt x="34765" y="15630"/>
                    <a:pt x="38427" y="13459"/>
                    <a:pt x="41377" y="13165"/>
                  </a:cubicBezTo>
                  <a:cubicBezTo>
                    <a:pt x="45515" y="12754"/>
                    <a:pt x="51453" y="10638"/>
                    <a:pt x="51058" y="10038"/>
                  </a:cubicBezTo>
                  <a:cubicBezTo>
                    <a:pt x="50946" y="9870"/>
                    <a:pt x="50404" y="9809"/>
                    <a:pt x="49675" y="9809"/>
                  </a:cubicBezTo>
                  <a:cubicBezTo>
                    <a:pt x="47731" y="9809"/>
                    <a:pt x="44457" y="10243"/>
                    <a:pt x="44457" y="10243"/>
                  </a:cubicBezTo>
                  <a:cubicBezTo>
                    <a:pt x="47078" y="9280"/>
                    <a:pt x="51453" y="6816"/>
                    <a:pt x="51864" y="5821"/>
                  </a:cubicBezTo>
                  <a:cubicBezTo>
                    <a:pt x="51987" y="5515"/>
                    <a:pt x="51717" y="5409"/>
                    <a:pt x="51289" y="5409"/>
                  </a:cubicBezTo>
                  <a:cubicBezTo>
                    <a:pt x="50348" y="5409"/>
                    <a:pt x="48642" y="5916"/>
                    <a:pt x="48642" y="5916"/>
                  </a:cubicBezTo>
                  <a:lnTo>
                    <a:pt x="50647" y="4637"/>
                  </a:lnTo>
                  <a:cubicBezTo>
                    <a:pt x="51608" y="3691"/>
                    <a:pt x="51138" y="3445"/>
                    <a:pt x="50387" y="3445"/>
                  </a:cubicBezTo>
                  <a:cubicBezTo>
                    <a:pt x="49570" y="3445"/>
                    <a:pt x="48421" y="3737"/>
                    <a:pt x="48421" y="3737"/>
                  </a:cubicBezTo>
                  <a:cubicBezTo>
                    <a:pt x="49779" y="2647"/>
                    <a:pt x="49416" y="2205"/>
                    <a:pt x="48879" y="2015"/>
                  </a:cubicBezTo>
                  <a:cubicBezTo>
                    <a:pt x="48710" y="1953"/>
                    <a:pt x="48533" y="1922"/>
                    <a:pt x="48356" y="1922"/>
                  </a:cubicBezTo>
                  <a:cubicBezTo>
                    <a:pt x="48086" y="1922"/>
                    <a:pt x="47816" y="1993"/>
                    <a:pt x="47568" y="2126"/>
                  </a:cubicBezTo>
                  <a:cubicBezTo>
                    <a:pt x="42862" y="4605"/>
                    <a:pt x="36324" y="4826"/>
                    <a:pt x="36324" y="4826"/>
                  </a:cubicBezTo>
                  <a:cubicBezTo>
                    <a:pt x="36324" y="4826"/>
                    <a:pt x="43916" y="1"/>
                    <a:pt x="40823"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9" name="Google Shape;2105;p46">
              <a:extLst>
                <a:ext uri="{FF2B5EF4-FFF2-40B4-BE49-F238E27FC236}">
                  <a16:creationId xmlns:a16="http://schemas.microsoft.com/office/drawing/2014/main" id="{58E6C3CA-C7C0-1B5F-8E39-6FD171EC3229}"/>
                </a:ext>
              </a:extLst>
            </p:cNvPr>
            <p:cNvSpPr/>
            <p:nvPr/>
          </p:nvSpPr>
          <p:spPr>
            <a:xfrm>
              <a:off x="4657304" y="3545362"/>
              <a:ext cx="1066750" cy="603923"/>
            </a:xfrm>
            <a:custGeom>
              <a:avLst/>
              <a:gdLst/>
              <a:ahLst/>
              <a:cxnLst/>
              <a:rect l="l" t="t" r="r" b="b"/>
              <a:pathLst>
                <a:path w="27467" h="15550" extrusionOk="0">
                  <a:moveTo>
                    <a:pt x="16313" y="1"/>
                  </a:moveTo>
                  <a:cubicBezTo>
                    <a:pt x="16236" y="1"/>
                    <a:pt x="16152" y="4"/>
                    <a:pt x="16062" y="10"/>
                  </a:cubicBezTo>
                  <a:cubicBezTo>
                    <a:pt x="12319" y="247"/>
                    <a:pt x="5070" y="8190"/>
                    <a:pt x="5070" y="8190"/>
                  </a:cubicBezTo>
                  <a:cubicBezTo>
                    <a:pt x="3870" y="8483"/>
                    <a:pt x="2633" y="8641"/>
                    <a:pt x="1403" y="8641"/>
                  </a:cubicBezTo>
                  <a:cubicBezTo>
                    <a:pt x="1241" y="8641"/>
                    <a:pt x="1079" y="8638"/>
                    <a:pt x="917" y="8632"/>
                  </a:cubicBezTo>
                  <a:lnTo>
                    <a:pt x="917" y="8632"/>
                  </a:lnTo>
                  <a:cubicBezTo>
                    <a:pt x="506" y="10117"/>
                    <a:pt x="1" y="13291"/>
                    <a:pt x="2322" y="15549"/>
                  </a:cubicBezTo>
                  <a:cubicBezTo>
                    <a:pt x="11103" y="15139"/>
                    <a:pt x="14262" y="13417"/>
                    <a:pt x="16867" y="13165"/>
                  </a:cubicBezTo>
                  <a:cubicBezTo>
                    <a:pt x="20989" y="12754"/>
                    <a:pt x="26943" y="10638"/>
                    <a:pt x="26532" y="10038"/>
                  </a:cubicBezTo>
                  <a:cubicBezTo>
                    <a:pt x="26428" y="9875"/>
                    <a:pt x="25899" y="9814"/>
                    <a:pt x="25180" y="9814"/>
                  </a:cubicBezTo>
                  <a:cubicBezTo>
                    <a:pt x="23187" y="9814"/>
                    <a:pt x="19726" y="10275"/>
                    <a:pt x="19726" y="10275"/>
                  </a:cubicBezTo>
                  <a:cubicBezTo>
                    <a:pt x="22347" y="9296"/>
                    <a:pt x="26943" y="6816"/>
                    <a:pt x="27338" y="5821"/>
                  </a:cubicBezTo>
                  <a:cubicBezTo>
                    <a:pt x="27466" y="5510"/>
                    <a:pt x="27198" y="5402"/>
                    <a:pt x="26769" y="5402"/>
                  </a:cubicBezTo>
                  <a:cubicBezTo>
                    <a:pt x="25828" y="5402"/>
                    <a:pt x="24116" y="5916"/>
                    <a:pt x="24116" y="5916"/>
                  </a:cubicBezTo>
                  <a:lnTo>
                    <a:pt x="26137" y="4637"/>
                  </a:lnTo>
                  <a:cubicBezTo>
                    <a:pt x="27098" y="3691"/>
                    <a:pt x="26628" y="3445"/>
                    <a:pt x="25877" y="3445"/>
                  </a:cubicBezTo>
                  <a:cubicBezTo>
                    <a:pt x="25060" y="3445"/>
                    <a:pt x="23911" y="3737"/>
                    <a:pt x="23911" y="3737"/>
                  </a:cubicBezTo>
                  <a:cubicBezTo>
                    <a:pt x="25269" y="2647"/>
                    <a:pt x="24906" y="2205"/>
                    <a:pt x="24369" y="2015"/>
                  </a:cubicBezTo>
                  <a:cubicBezTo>
                    <a:pt x="24200" y="1953"/>
                    <a:pt x="24023" y="1922"/>
                    <a:pt x="23846" y="1922"/>
                  </a:cubicBezTo>
                  <a:cubicBezTo>
                    <a:pt x="23576" y="1922"/>
                    <a:pt x="23306" y="1993"/>
                    <a:pt x="23058" y="2126"/>
                  </a:cubicBezTo>
                  <a:cubicBezTo>
                    <a:pt x="18352" y="4605"/>
                    <a:pt x="11814" y="4826"/>
                    <a:pt x="11814" y="4826"/>
                  </a:cubicBezTo>
                  <a:cubicBezTo>
                    <a:pt x="11814" y="4826"/>
                    <a:pt x="19406" y="1"/>
                    <a:pt x="16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0" name="Google Shape;2106;p46">
              <a:extLst>
                <a:ext uri="{FF2B5EF4-FFF2-40B4-BE49-F238E27FC236}">
                  <a16:creationId xmlns:a16="http://schemas.microsoft.com/office/drawing/2014/main" id="{421623B0-1ACF-71E5-2D19-FA757C03A884}"/>
                </a:ext>
              </a:extLst>
            </p:cNvPr>
            <p:cNvSpPr/>
            <p:nvPr/>
          </p:nvSpPr>
          <p:spPr>
            <a:xfrm>
              <a:off x="5111206" y="3616320"/>
              <a:ext cx="614603" cy="330701"/>
            </a:xfrm>
            <a:custGeom>
              <a:avLst/>
              <a:gdLst/>
              <a:ahLst/>
              <a:cxnLst/>
              <a:rect l="l" t="t" r="r" b="b"/>
              <a:pathLst>
                <a:path w="15825" h="8515" extrusionOk="0">
                  <a:moveTo>
                    <a:pt x="12159" y="1"/>
                  </a:moveTo>
                  <a:cubicBezTo>
                    <a:pt x="11877" y="1"/>
                    <a:pt x="11597" y="71"/>
                    <a:pt x="11339" y="204"/>
                  </a:cubicBezTo>
                  <a:cubicBezTo>
                    <a:pt x="6696" y="2652"/>
                    <a:pt x="206" y="2905"/>
                    <a:pt x="142" y="2905"/>
                  </a:cubicBezTo>
                  <a:cubicBezTo>
                    <a:pt x="0" y="2905"/>
                    <a:pt x="0" y="3110"/>
                    <a:pt x="142" y="3110"/>
                  </a:cubicBezTo>
                  <a:cubicBezTo>
                    <a:pt x="206" y="3094"/>
                    <a:pt x="6744" y="2857"/>
                    <a:pt x="11418" y="378"/>
                  </a:cubicBezTo>
                  <a:cubicBezTo>
                    <a:pt x="11650" y="252"/>
                    <a:pt x="11906" y="186"/>
                    <a:pt x="12164" y="186"/>
                  </a:cubicBezTo>
                  <a:cubicBezTo>
                    <a:pt x="12327" y="186"/>
                    <a:pt x="12491" y="212"/>
                    <a:pt x="12650" y="267"/>
                  </a:cubicBezTo>
                  <a:cubicBezTo>
                    <a:pt x="12903" y="362"/>
                    <a:pt x="13029" y="473"/>
                    <a:pt x="13061" y="631"/>
                  </a:cubicBezTo>
                  <a:cubicBezTo>
                    <a:pt x="13092" y="820"/>
                    <a:pt x="12966" y="1183"/>
                    <a:pt x="12176" y="1831"/>
                  </a:cubicBezTo>
                  <a:cubicBezTo>
                    <a:pt x="12087" y="1890"/>
                    <a:pt x="12152" y="2006"/>
                    <a:pt x="12239" y="2006"/>
                  </a:cubicBezTo>
                  <a:cubicBezTo>
                    <a:pt x="12244" y="2006"/>
                    <a:pt x="12250" y="2005"/>
                    <a:pt x="12255" y="2004"/>
                  </a:cubicBezTo>
                  <a:cubicBezTo>
                    <a:pt x="12819" y="1856"/>
                    <a:pt x="13626" y="1714"/>
                    <a:pt x="14199" y="1714"/>
                  </a:cubicBezTo>
                  <a:cubicBezTo>
                    <a:pt x="14541" y="1714"/>
                    <a:pt x="14800" y="1764"/>
                    <a:pt x="14877" y="1894"/>
                  </a:cubicBezTo>
                  <a:cubicBezTo>
                    <a:pt x="14924" y="1989"/>
                    <a:pt x="14924" y="2210"/>
                    <a:pt x="14387" y="2731"/>
                  </a:cubicBezTo>
                  <a:lnTo>
                    <a:pt x="12382" y="3994"/>
                  </a:lnTo>
                  <a:cubicBezTo>
                    <a:pt x="12334" y="4026"/>
                    <a:pt x="12319" y="4073"/>
                    <a:pt x="12334" y="4121"/>
                  </a:cubicBezTo>
                  <a:cubicBezTo>
                    <a:pt x="12358" y="4156"/>
                    <a:pt x="12391" y="4174"/>
                    <a:pt x="12425" y="4174"/>
                  </a:cubicBezTo>
                  <a:cubicBezTo>
                    <a:pt x="12437" y="4174"/>
                    <a:pt x="12449" y="4172"/>
                    <a:pt x="12461" y="4168"/>
                  </a:cubicBezTo>
                  <a:cubicBezTo>
                    <a:pt x="13252" y="3944"/>
                    <a:pt x="14441" y="3666"/>
                    <a:pt x="15103" y="3666"/>
                  </a:cubicBezTo>
                  <a:cubicBezTo>
                    <a:pt x="15325" y="3666"/>
                    <a:pt x="15488" y="3698"/>
                    <a:pt x="15556" y="3773"/>
                  </a:cubicBezTo>
                  <a:cubicBezTo>
                    <a:pt x="15572" y="3789"/>
                    <a:pt x="15619" y="3836"/>
                    <a:pt x="15556" y="3947"/>
                  </a:cubicBezTo>
                  <a:cubicBezTo>
                    <a:pt x="15177" y="4895"/>
                    <a:pt x="10929" y="7311"/>
                    <a:pt x="8228" y="8321"/>
                  </a:cubicBezTo>
                  <a:cubicBezTo>
                    <a:pt x="8111" y="8336"/>
                    <a:pt x="8130" y="8514"/>
                    <a:pt x="8234" y="8514"/>
                  </a:cubicBezTo>
                  <a:cubicBezTo>
                    <a:pt x="8242" y="8514"/>
                    <a:pt x="8251" y="8513"/>
                    <a:pt x="8260" y="8511"/>
                  </a:cubicBezTo>
                  <a:lnTo>
                    <a:pt x="8276" y="8511"/>
                  </a:lnTo>
                  <a:cubicBezTo>
                    <a:pt x="10190" y="8256"/>
                    <a:pt x="12236" y="8074"/>
                    <a:pt x="13511" y="8074"/>
                  </a:cubicBezTo>
                  <a:cubicBezTo>
                    <a:pt x="14214" y="8074"/>
                    <a:pt x="14682" y="8129"/>
                    <a:pt x="14766" y="8258"/>
                  </a:cubicBezTo>
                  <a:cubicBezTo>
                    <a:pt x="14790" y="8296"/>
                    <a:pt x="14822" y="8311"/>
                    <a:pt x="14853" y="8311"/>
                  </a:cubicBezTo>
                  <a:cubicBezTo>
                    <a:pt x="14926" y="8311"/>
                    <a:pt x="14996" y="8225"/>
                    <a:pt x="14940" y="8148"/>
                  </a:cubicBezTo>
                  <a:cubicBezTo>
                    <a:pt x="14806" y="7955"/>
                    <a:pt x="14207" y="7885"/>
                    <a:pt x="13414" y="7885"/>
                  </a:cubicBezTo>
                  <a:cubicBezTo>
                    <a:pt x="12064" y="7885"/>
                    <a:pt x="10152" y="8087"/>
                    <a:pt x="9018" y="8227"/>
                  </a:cubicBezTo>
                  <a:cubicBezTo>
                    <a:pt x="11576" y="7153"/>
                    <a:pt x="15351" y="5005"/>
                    <a:pt x="15745" y="4042"/>
                  </a:cubicBezTo>
                  <a:cubicBezTo>
                    <a:pt x="15824" y="3915"/>
                    <a:pt x="15809" y="3757"/>
                    <a:pt x="15714" y="3647"/>
                  </a:cubicBezTo>
                  <a:cubicBezTo>
                    <a:pt x="15603" y="3525"/>
                    <a:pt x="15367" y="3478"/>
                    <a:pt x="15069" y="3478"/>
                  </a:cubicBezTo>
                  <a:cubicBezTo>
                    <a:pt x="14479" y="3478"/>
                    <a:pt x="13643" y="3663"/>
                    <a:pt x="13045" y="3821"/>
                  </a:cubicBezTo>
                  <a:lnTo>
                    <a:pt x="14498" y="2889"/>
                  </a:lnTo>
                  <a:lnTo>
                    <a:pt x="14514" y="2889"/>
                  </a:lnTo>
                  <a:cubicBezTo>
                    <a:pt x="15003" y="2399"/>
                    <a:pt x="15177" y="2052"/>
                    <a:pt x="15051" y="1799"/>
                  </a:cubicBezTo>
                  <a:cubicBezTo>
                    <a:pt x="14932" y="1590"/>
                    <a:pt x="14588" y="1519"/>
                    <a:pt x="14176" y="1519"/>
                  </a:cubicBezTo>
                  <a:cubicBezTo>
                    <a:pt x="13656" y="1519"/>
                    <a:pt x="13026" y="1632"/>
                    <a:pt x="12603" y="1720"/>
                  </a:cubicBezTo>
                  <a:cubicBezTo>
                    <a:pt x="13092" y="1278"/>
                    <a:pt x="13313" y="915"/>
                    <a:pt x="13266" y="599"/>
                  </a:cubicBezTo>
                  <a:cubicBezTo>
                    <a:pt x="13219" y="378"/>
                    <a:pt x="13045" y="204"/>
                    <a:pt x="12713" y="94"/>
                  </a:cubicBezTo>
                  <a:cubicBezTo>
                    <a:pt x="12532" y="31"/>
                    <a:pt x="12345" y="1"/>
                    <a:pt x="1215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1" name="Google Shape;2107;p46">
              <a:extLst>
                <a:ext uri="{FF2B5EF4-FFF2-40B4-BE49-F238E27FC236}">
                  <a16:creationId xmlns:a16="http://schemas.microsoft.com/office/drawing/2014/main" id="{30DBEA00-BEB9-5E6D-3E3F-97B051E3FCB4}"/>
                </a:ext>
              </a:extLst>
            </p:cNvPr>
            <p:cNvSpPr/>
            <p:nvPr/>
          </p:nvSpPr>
          <p:spPr>
            <a:xfrm>
              <a:off x="5257160" y="3686617"/>
              <a:ext cx="334779" cy="107541"/>
            </a:xfrm>
            <a:custGeom>
              <a:avLst/>
              <a:gdLst/>
              <a:ahLst/>
              <a:cxnLst/>
              <a:rect l="l" t="t" r="r" b="b"/>
              <a:pathLst>
                <a:path w="8620" h="2769" extrusionOk="0">
                  <a:moveTo>
                    <a:pt x="8476" y="1"/>
                  </a:moveTo>
                  <a:cubicBezTo>
                    <a:pt x="8458" y="1"/>
                    <a:pt x="8438" y="7"/>
                    <a:pt x="8418" y="21"/>
                  </a:cubicBezTo>
                  <a:cubicBezTo>
                    <a:pt x="8371" y="52"/>
                    <a:pt x="4233" y="2563"/>
                    <a:pt x="175" y="2563"/>
                  </a:cubicBezTo>
                  <a:lnTo>
                    <a:pt x="112" y="2563"/>
                  </a:lnTo>
                  <a:cubicBezTo>
                    <a:pt x="105" y="2562"/>
                    <a:pt x="98" y="2561"/>
                    <a:pt x="92" y="2561"/>
                  </a:cubicBezTo>
                  <a:cubicBezTo>
                    <a:pt x="39" y="2561"/>
                    <a:pt x="1" y="2616"/>
                    <a:pt x="1" y="2658"/>
                  </a:cubicBezTo>
                  <a:cubicBezTo>
                    <a:pt x="1" y="2721"/>
                    <a:pt x="48" y="2769"/>
                    <a:pt x="112" y="2769"/>
                  </a:cubicBezTo>
                  <a:lnTo>
                    <a:pt x="175" y="2769"/>
                  </a:lnTo>
                  <a:cubicBezTo>
                    <a:pt x="4297" y="2769"/>
                    <a:pt x="8482" y="210"/>
                    <a:pt x="8529" y="194"/>
                  </a:cubicBezTo>
                  <a:cubicBezTo>
                    <a:pt x="8620" y="130"/>
                    <a:pt x="8561" y="1"/>
                    <a:pt x="847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2" name="Google Shape;2108;p46">
              <a:extLst>
                <a:ext uri="{FF2B5EF4-FFF2-40B4-BE49-F238E27FC236}">
                  <a16:creationId xmlns:a16="http://schemas.microsoft.com/office/drawing/2014/main" id="{2337174B-A313-D77B-7EB9-4BC89EEEC7DF}"/>
                </a:ext>
              </a:extLst>
            </p:cNvPr>
            <p:cNvSpPr/>
            <p:nvPr/>
          </p:nvSpPr>
          <p:spPr>
            <a:xfrm>
              <a:off x="5316077" y="3721727"/>
              <a:ext cx="360684" cy="140514"/>
            </a:xfrm>
            <a:custGeom>
              <a:avLst/>
              <a:gdLst/>
              <a:ahLst/>
              <a:cxnLst/>
              <a:rect l="l" t="t" r="r" b="b"/>
              <a:pathLst>
                <a:path w="9287" h="3618" extrusionOk="0">
                  <a:moveTo>
                    <a:pt x="9167" y="1"/>
                  </a:moveTo>
                  <a:cubicBezTo>
                    <a:pt x="9148" y="1"/>
                    <a:pt x="9129" y="6"/>
                    <a:pt x="9112" y="17"/>
                  </a:cubicBezTo>
                  <a:cubicBezTo>
                    <a:pt x="9065" y="49"/>
                    <a:pt x="4027" y="3412"/>
                    <a:pt x="237" y="3412"/>
                  </a:cubicBezTo>
                  <a:lnTo>
                    <a:pt x="95" y="3412"/>
                  </a:lnTo>
                  <a:cubicBezTo>
                    <a:pt x="47" y="3412"/>
                    <a:pt x="0" y="3460"/>
                    <a:pt x="0" y="3507"/>
                  </a:cubicBezTo>
                  <a:cubicBezTo>
                    <a:pt x="0" y="3570"/>
                    <a:pt x="47" y="3618"/>
                    <a:pt x="95" y="3618"/>
                  </a:cubicBezTo>
                  <a:lnTo>
                    <a:pt x="237" y="3618"/>
                  </a:lnTo>
                  <a:cubicBezTo>
                    <a:pt x="4090" y="3618"/>
                    <a:pt x="9175" y="222"/>
                    <a:pt x="9223" y="175"/>
                  </a:cubicBezTo>
                  <a:cubicBezTo>
                    <a:pt x="9270" y="143"/>
                    <a:pt x="9286" y="80"/>
                    <a:pt x="9254" y="49"/>
                  </a:cubicBezTo>
                  <a:cubicBezTo>
                    <a:pt x="9234" y="18"/>
                    <a:pt x="9200" y="1"/>
                    <a:pt x="9167"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3" name="Google Shape;2109;p46">
              <a:extLst>
                <a:ext uri="{FF2B5EF4-FFF2-40B4-BE49-F238E27FC236}">
                  <a16:creationId xmlns:a16="http://schemas.microsoft.com/office/drawing/2014/main" id="{58B2F5E2-DFC0-947B-3B39-CED41DA47DF0}"/>
                </a:ext>
              </a:extLst>
            </p:cNvPr>
            <p:cNvSpPr/>
            <p:nvPr/>
          </p:nvSpPr>
          <p:spPr>
            <a:xfrm>
              <a:off x="3610342" y="3513631"/>
              <a:ext cx="632391" cy="596816"/>
            </a:xfrm>
            <a:custGeom>
              <a:avLst/>
              <a:gdLst/>
              <a:ahLst/>
              <a:cxnLst/>
              <a:rect l="l" t="t" r="r" b="b"/>
              <a:pathLst>
                <a:path w="16283" h="15367" extrusionOk="0">
                  <a:moveTo>
                    <a:pt x="11034" y="1"/>
                  </a:moveTo>
                  <a:cubicBezTo>
                    <a:pt x="10360" y="1"/>
                    <a:pt x="9686" y="140"/>
                    <a:pt x="9065" y="416"/>
                  </a:cubicBezTo>
                  <a:cubicBezTo>
                    <a:pt x="6412" y="1537"/>
                    <a:pt x="111" y="4680"/>
                    <a:pt x="0" y="9307"/>
                  </a:cubicBezTo>
                  <a:cubicBezTo>
                    <a:pt x="0" y="9307"/>
                    <a:pt x="899" y="13475"/>
                    <a:pt x="3279" y="13475"/>
                  </a:cubicBezTo>
                  <a:cubicBezTo>
                    <a:pt x="3461" y="13475"/>
                    <a:pt x="3653" y="13450"/>
                    <a:pt x="3853" y="13397"/>
                  </a:cubicBezTo>
                  <a:cubicBezTo>
                    <a:pt x="3853" y="13397"/>
                    <a:pt x="4563" y="15367"/>
                    <a:pt x="6227" y="15367"/>
                  </a:cubicBezTo>
                  <a:cubicBezTo>
                    <a:pt x="6517" y="15367"/>
                    <a:pt x="6836" y="15307"/>
                    <a:pt x="7186" y="15166"/>
                  </a:cubicBezTo>
                  <a:cubicBezTo>
                    <a:pt x="7186" y="15166"/>
                    <a:pt x="3838" y="10792"/>
                    <a:pt x="8528" y="6670"/>
                  </a:cubicBezTo>
                  <a:cubicBezTo>
                    <a:pt x="10177" y="5231"/>
                    <a:pt x="11623" y="4764"/>
                    <a:pt x="12805" y="4764"/>
                  </a:cubicBezTo>
                  <a:cubicBezTo>
                    <a:pt x="14996" y="4764"/>
                    <a:pt x="16282" y="6370"/>
                    <a:pt x="16282" y="6370"/>
                  </a:cubicBezTo>
                  <a:cubicBezTo>
                    <a:pt x="16282" y="6370"/>
                    <a:pt x="16282" y="1616"/>
                    <a:pt x="12681" y="290"/>
                  </a:cubicBezTo>
                  <a:cubicBezTo>
                    <a:pt x="12152" y="96"/>
                    <a:pt x="11592" y="1"/>
                    <a:pt x="11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4" name="Google Shape;2110;p46">
              <a:extLst>
                <a:ext uri="{FF2B5EF4-FFF2-40B4-BE49-F238E27FC236}">
                  <a16:creationId xmlns:a16="http://schemas.microsoft.com/office/drawing/2014/main" id="{516D415F-3F14-5A60-FB6E-17C00EF32B05}"/>
                </a:ext>
              </a:extLst>
            </p:cNvPr>
            <p:cNvSpPr/>
            <p:nvPr/>
          </p:nvSpPr>
          <p:spPr>
            <a:xfrm>
              <a:off x="3596826" y="3576471"/>
              <a:ext cx="266814" cy="320099"/>
            </a:xfrm>
            <a:custGeom>
              <a:avLst/>
              <a:gdLst/>
              <a:ahLst/>
              <a:cxnLst/>
              <a:rect l="l" t="t" r="r" b="b"/>
              <a:pathLst>
                <a:path w="6870" h="8242" extrusionOk="0">
                  <a:moveTo>
                    <a:pt x="6744" y="1"/>
                  </a:moveTo>
                  <a:cubicBezTo>
                    <a:pt x="6729" y="1"/>
                    <a:pt x="6713" y="5"/>
                    <a:pt x="6697" y="14"/>
                  </a:cubicBezTo>
                  <a:cubicBezTo>
                    <a:pt x="6618" y="46"/>
                    <a:pt x="1" y="3410"/>
                    <a:pt x="522" y="8147"/>
                  </a:cubicBezTo>
                  <a:cubicBezTo>
                    <a:pt x="538" y="8195"/>
                    <a:pt x="569" y="8242"/>
                    <a:pt x="632" y="8242"/>
                  </a:cubicBezTo>
                  <a:cubicBezTo>
                    <a:pt x="695" y="8226"/>
                    <a:pt x="727" y="8179"/>
                    <a:pt x="727" y="8131"/>
                  </a:cubicBezTo>
                  <a:cubicBezTo>
                    <a:pt x="206" y="3536"/>
                    <a:pt x="6712" y="219"/>
                    <a:pt x="6776" y="188"/>
                  </a:cubicBezTo>
                  <a:cubicBezTo>
                    <a:pt x="6870" y="134"/>
                    <a:pt x="6827" y="1"/>
                    <a:pt x="6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5" name="Google Shape;2111;p46">
              <a:extLst>
                <a:ext uri="{FF2B5EF4-FFF2-40B4-BE49-F238E27FC236}">
                  <a16:creationId xmlns:a16="http://schemas.microsoft.com/office/drawing/2014/main" id="{F250E398-29B6-0473-3382-D8CB0B9293CC}"/>
                </a:ext>
              </a:extLst>
            </p:cNvPr>
            <p:cNvSpPr/>
            <p:nvPr/>
          </p:nvSpPr>
          <p:spPr>
            <a:xfrm>
              <a:off x="3707243" y="3659896"/>
              <a:ext cx="224481" cy="378394"/>
            </a:xfrm>
            <a:custGeom>
              <a:avLst/>
              <a:gdLst/>
              <a:ahLst/>
              <a:cxnLst/>
              <a:rect l="l" t="t" r="r" b="b"/>
              <a:pathLst>
                <a:path w="5780" h="9743" extrusionOk="0">
                  <a:moveTo>
                    <a:pt x="5644" y="0"/>
                  </a:moveTo>
                  <a:cubicBezTo>
                    <a:pt x="5628" y="0"/>
                    <a:pt x="5610" y="4"/>
                    <a:pt x="5591" y="14"/>
                  </a:cubicBezTo>
                  <a:cubicBezTo>
                    <a:pt x="5543" y="30"/>
                    <a:pt x="0" y="2809"/>
                    <a:pt x="1248" y="9663"/>
                  </a:cubicBezTo>
                  <a:cubicBezTo>
                    <a:pt x="1264" y="9710"/>
                    <a:pt x="1311" y="9742"/>
                    <a:pt x="1358" y="9742"/>
                  </a:cubicBezTo>
                  <a:cubicBezTo>
                    <a:pt x="1422" y="9726"/>
                    <a:pt x="1453" y="9679"/>
                    <a:pt x="1437" y="9616"/>
                  </a:cubicBezTo>
                  <a:cubicBezTo>
                    <a:pt x="206" y="2920"/>
                    <a:pt x="5622" y="219"/>
                    <a:pt x="5686" y="188"/>
                  </a:cubicBezTo>
                  <a:cubicBezTo>
                    <a:pt x="5780" y="134"/>
                    <a:pt x="5737" y="0"/>
                    <a:pt x="5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6" name="Google Shape;2112;p46">
              <a:extLst>
                <a:ext uri="{FF2B5EF4-FFF2-40B4-BE49-F238E27FC236}">
                  <a16:creationId xmlns:a16="http://schemas.microsoft.com/office/drawing/2014/main" id="{E56169FA-884F-33E9-9BAA-FDCC12A2E16C}"/>
                </a:ext>
              </a:extLst>
            </p:cNvPr>
            <p:cNvSpPr/>
            <p:nvPr/>
          </p:nvSpPr>
          <p:spPr>
            <a:xfrm>
              <a:off x="3894910" y="3693103"/>
              <a:ext cx="303049" cy="126804"/>
            </a:xfrm>
            <a:custGeom>
              <a:avLst/>
              <a:gdLst/>
              <a:ahLst/>
              <a:cxnLst/>
              <a:rect l="l" t="t" r="r" b="b"/>
              <a:pathLst>
                <a:path w="7803" h="3265" extrusionOk="0">
                  <a:moveTo>
                    <a:pt x="5534" y="1"/>
                  </a:moveTo>
                  <a:cubicBezTo>
                    <a:pt x="4193" y="1"/>
                    <a:pt x="2310" y="637"/>
                    <a:pt x="48" y="3107"/>
                  </a:cubicBezTo>
                  <a:cubicBezTo>
                    <a:pt x="1" y="3170"/>
                    <a:pt x="48" y="3265"/>
                    <a:pt x="127" y="3265"/>
                  </a:cubicBezTo>
                  <a:cubicBezTo>
                    <a:pt x="159" y="3265"/>
                    <a:pt x="174" y="3249"/>
                    <a:pt x="190" y="3233"/>
                  </a:cubicBezTo>
                  <a:cubicBezTo>
                    <a:pt x="2409" y="812"/>
                    <a:pt x="4240" y="195"/>
                    <a:pt x="5530" y="195"/>
                  </a:cubicBezTo>
                  <a:cubicBezTo>
                    <a:pt x="6857" y="195"/>
                    <a:pt x="7613" y="848"/>
                    <a:pt x="7629" y="864"/>
                  </a:cubicBezTo>
                  <a:cubicBezTo>
                    <a:pt x="7644" y="880"/>
                    <a:pt x="7668" y="888"/>
                    <a:pt x="7694" y="888"/>
                  </a:cubicBezTo>
                  <a:cubicBezTo>
                    <a:pt x="7719" y="888"/>
                    <a:pt x="7747" y="880"/>
                    <a:pt x="7771" y="864"/>
                  </a:cubicBezTo>
                  <a:cubicBezTo>
                    <a:pt x="7802" y="817"/>
                    <a:pt x="7802" y="754"/>
                    <a:pt x="7771" y="722"/>
                  </a:cubicBezTo>
                  <a:cubicBezTo>
                    <a:pt x="7754" y="706"/>
                    <a:pt x="6945" y="1"/>
                    <a:pt x="5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7" name="Google Shape;2113;p46">
              <a:extLst>
                <a:ext uri="{FF2B5EF4-FFF2-40B4-BE49-F238E27FC236}">
                  <a16:creationId xmlns:a16="http://schemas.microsoft.com/office/drawing/2014/main" id="{4096E1D2-CF78-5966-152C-1B196F93C622}"/>
                </a:ext>
              </a:extLst>
            </p:cNvPr>
            <p:cNvSpPr/>
            <p:nvPr/>
          </p:nvSpPr>
          <p:spPr>
            <a:xfrm>
              <a:off x="4238395" y="3757342"/>
              <a:ext cx="458205" cy="127581"/>
            </a:xfrm>
            <a:custGeom>
              <a:avLst/>
              <a:gdLst/>
              <a:ahLst/>
              <a:cxnLst/>
              <a:rect l="l" t="t" r="r" b="b"/>
              <a:pathLst>
                <a:path w="11798" h="3285" extrusionOk="0">
                  <a:moveTo>
                    <a:pt x="101" y="0"/>
                  </a:moveTo>
                  <a:cubicBezTo>
                    <a:pt x="65" y="0"/>
                    <a:pt x="37" y="21"/>
                    <a:pt x="16" y="63"/>
                  </a:cubicBezTo>
                  <a:cubicBezTo>
                    <a:pt x="1" y="111"/>
                    <a:pt x="16" y="158"/>
                    <a:pt x="64" y="190"/>
                  </a:cubicBezTo>
                  <a:cubicBezTo>
                    <a:pt x="5986" y="3143"/>
                    <a:pt x="10803" y="3285"/>
                    <a:pt x="11592" y="3285"/>
                  </a:cubicBezTo>
                  <a:lnTo>
                    <a:pt x="11703" y="3269"/>
                  </a:lnTo>
                  <a:cubicBezTo>
                    <a:pt x="11750" y="3269"/>
                    <a:pt x="11798" y="3222"/>
                    <a:pt x="11798" y="3174"/>
                  </a:cubicBezTo>
                  <a:cubicBezTo>
                    <a:pt x="11798" y="3111"/>
                    <a:pt x="11750" y="3080"/>
                    <a:pt x="11687" y="3080"/>
                  </a:cubicBezTo>
                  <a:cubicBezTo>
                    <a:pt x="11684" y="3080"/>
                    <a:pt x="11653" y="3080"/>
                    <a:pt x="11597" y="3080"/>
                  </a:cubicBezTo>
                  <a:cubicBezTo>
                    <a:pt x="10886" y="3080"/>
                    <a:pt x="6085" y="2972"/>
                    <a:pt x="158" y="16"/>
                  </a:cubicBezTo>
                  <a:cubicBezTo>
                    <a:pt x="137" y="5"/>
                    <a:pt x="118"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8" name="Google Shape;2114;p46">
              <a:extLst>
                <a:ext uri="{FF2B5EF4-FFF2-40B4-BE49-F238E27FC236}">
                  <a16:creationId xmlns:a16="http://schemas.microsoft.com/office/drawing/2014/main" id="{EB003B6A-51C1-1218-C8C4-59F5D5EFE065}"/>
                </a:ext>
              </a:extLst>
            </p:cNvPr>
            <p:cNvSpPr/>
            <p:nvPr/>
          </p:nvSpPr>
          <p:spPr>
            <a:xfrm>
              <a:off x="5740501" y="2833145"/>
              <a:ext cx="754535" cy="424960"/>
            </a:xfrm>
            <a:custGeom>
              <a:avLst/>
              <a:gdLst/>
              <a:ahLst/>
              <a:cxnLst/>
              <a:rect l="l" t="t" r="r" b="b"/>
              <a:pathLst>
                <a:path w="19428" h="10942" extrusionOk="0">
                  <a:moveTo>
                    <a:pt x="13925" y="1"/>
                  </a:moveTo>
                  <a:cubicBezTo>
                    <a:pt x="11881" y="1"/>
                    <a:pt x="10100" y="1551"/>
                    <a:pt x="7944" y="1655"/>
                  </a:cubicBezTo>
                  <a:cubicBezTo>
                    <a:pt x="7491" y="1504"/>
                    <a:pt x="7062" y="1434"/>
                    <a:pt x="6656" y="1434"/>
                  </a:cubicBezTo>
                  <a:cubicBezTo>
                    <a:pt x="4103" y="1434"/>
                    <a:pt x="2486" y="4191"/>
                    <a:pt x="1927" y="6630"/>
                  </a:cubicBezTo>
                  <a:cubicBezTo>
                    <a:pt x="1627" y="8225"/>
                    <a:pt x="474" y="9457"/>
                    <a:pt x="0" y="10941"/>
                  </a:cubicBezTo>
                  <a:cubicBezTo>
                    <a:pt x="3191" y="9378"/>
                    <a:pt x="5923" y="6772"/>
                    <a:pt x="9144" y="5303"/>
                  </a:cubicBezTo>
                  <a:cubicBezTo>
                    <a:pt x="9324" y="5256"/>
                    <a:pt x="9523" y="5235"/>
                    <a:pt x="9739" y="5235"/>
                  </a:cubicBezTo>
                  <a:cubicBezTo>
                    <a:pt x="11222" y="5235"/>
                    <a:pt x="13455" y="6219"/>
                    <a:pt x="15049" y="6219"/>
                  </a:cubicBezTo>
                  <a:cubicBezTo>
                    <a:pt x="15687" y="6219"/>
                    <a:pt x="16223" y="6061"/>
                    <a:pt x="16567" y="5619"/>
                  </a:cubicBezTo>
                  <a:cubicBezTo>
                    <a:pt x="16977" y="5051"/>
                    <a:pt x="16914" y="4261"/>
                    <a:pt x="16409" y="3771"/>
                  </a:cubicBezTo>
                  <a:cubicBezTo>
                    <a:pt x="16172" y="3534"/>
                    <a:pt x="15951" y="3298"/>
                    <a:pt x="15998" y="3266"/>
                  </a:cubicBezTo>
                  <a:lnTo>
                    <a:pt x="15998" y="3266"/>
                  </a:lnTo>
                  <a:cubicBezTo>
                    <a:pt x="16598" y="3298"/>
                    <a:pt x="17151" y="3629"/>
                    <a:pt x="17720" y="3882"/>
                  </a:cubicBezTo>
                  <a:cubicBezTo>
                    <a:pt x="18015" y="4016"/>
                    <a:pt x="18229" y="4075"/>
                    <a:pt x="18374" y="4075"/>
                  </a:cubicBezTo>
                  <a:cubicBezTo>
                    <a:pt x="19427" y="4075"/>
                    <a:pt x="16935" y="977"/>
                    <a:pt x="16283" y="755"/>
                  </a:cubicBezTo>
                  <a:cubicBezTo>
                    <a:pt x="15442" y="204"/>
                    <a:pt x="14666" y="1"/>
                    <a:pt x="13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9" name="Google Shape;2115;p46">
              <a:extLst>
                <a:ext uri="{FF2B5EF4-FFF2-40B4-BE49-F238E27FC236}">
                  <a16:creationId xmlns:a16="http://schemas.microsoft.com/office/drawing/2014/main" id="{0380D772-9980-F527-9D14-3E299C9B90CF}"/>
                </a:ext>
              </a:extLst>
            </p:cNvPr>
            <p:cNvSpPr/>
            <p:nvPr/>
          </p:nvSpPr>
          <p:spPr>
            <a:xfrm>
              <a:off x="5758289" y="2910627"/>
              <a:ext cx="691890" cy="340100"/>
            </a:xfrm>
            <a:custGeom>
              <a:avLst/>
              <a:gdLst/>
              <a:ahLst/>
              <a:cxnLst/>
              <a:rect l="l" t="t" r="r" b="b"/>
              <a:pathLst>
                <a:path w="17815" h="8757" extrusionOk="0">
                  <a:moveTo>
                    <a:pt x="13316" y="1"/>
                  </a:moveTo>
                  <a:cubicBezTo>
                    <a:pt x="12831" y="1"/>
                    <a:pt x="12351" y="24"/>
                    <a:pt x="11892" y="55"/>
                  </a:cubicBezTo>
                  <a:cubicBezTo>
                    <a:pt x="6539" y="339"/>
                    <a:pt x="3333" y="4414"/>
                    <a:pt x="222" y="8346"/>
                  </a:cubicBezTo>
                  <a:lnTo>
                    <a:pt x="32" y="8599"/>
                  </a:lnTo>
                  <a:cubicBezTo>
                    <a:pt x="0" y="8646"/>
                    <a:pt x="0" y="8709"/>
                    <a:pt x="48" y="8741"/>
                  </a:cubicBezTo>
                  <a:cubicBezTo>
                    <a:pt x="64" y="8757"/>
                    <a:pt x="79" y="8757"/>
                    <a:pt x="111" y="8757"/>
                  </a:cubicBezTo>
                  <a:cubicBezTo>
                    <a:pt x="143" y="8757"/>
                    <a:pt x="158" y="8741"/>
                    <a:pt x="174" y="8709"/>
                  </a:cubicBezTo>
                  <a:lnTo>
                    <a:pt x="379" y="8457"/>
                  </a:lnTo>
                  <a:cubicBezTo>
                    <a:pt x="3459" y="4556"/>
                    <a:pt x="6633" y="513"/>
                    <a:pt x="11908" y="244"/>
                  </a:cubicBezTo>
                  <a:cubicBezTo>
                    <a:pt x="12363" y="213"/>
                    <a:pt x="12840" y="190"/>
                    <a:pt x="13320" y="190"/>
                  </a:cubicBezTo>
                  <a:cubicBezTo>
                    <a:pt x="14989" y="190"/>
                    <a:pt x="16693" y="469"/>
                    <a:pt x="17625" y="1634"/>
                  </a:cubicBezTo>
                  <a:cubicBezTo>
                    <a:pt x="17642" y="1660"/>
                    <a:pt x="17669" y="1672"/>
                    <a:pt x="17698" y="1672"/>
                  </a:cubicBezTo>
                  <a:cubicBezTo>
                    <a:pt x="17721" y="1672"/>
                    <a:pt x="17746" y="1664"/>
                    <a:pt x="17767" y="1650"/>
                  </a:cubicBezTo>
                  <a:cubicBezTo>
                    <a:pt x="17814" y="1618"/>
                    <a:pt x="17814" y="1555"/>
                    <a:pt x="17783" y="1508"/>
                  </a:cubicBezTo>
                  <a:cubicBezTo>
                    <a:pt x="16797" y="288"/>
                    <a:pt x="15033" y="1"/>
                    <a:pt x="13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0" name="Google Shape;2116;p46">
              <a:extLst>
                <a:ext uri="{FF2B5EF4-FFF2-40B4-BE49-F238E27FC236}">
                  <a16:creationId xmlns:a16="http://schemas.microsoft.com/office/drawing/2014/main" id="{7E08202A-03A7-8B9D-6970-C41F40686DE7}"/>
                </a:ext>
              </a:extLst>
            </p:cNvPr>
            <p:cNvSpPr/>
            <p:nvPr/>
          </p:nvSpPr>
          <p:spPr>
            <a:xfrm>
              <a:off x="5704925" y="3229101"/>
              <a:ext cx="642838" cy="228947"/>
            </a:xfrm>
            <a:custGeom>
              <a:avLst/>
              <a:gdLst/>
              <a:ahLst/>
              <a:cxnLst/>
              <a:rect l="l" t="t" r="r" b="b"/>
              <a:pathLst>
                <a:path w="16552" h="5895" extrusionOk="0">
                  <a:moveTo>
                    <a:pt x="1541" y="0"/>
                  </a:moveTo>
                  <a:cubicBezTo>
                    <a:pt x="1059" y="0"/>
                    <a:pt x="576" y="29"/>
                    <a:pt x="95" y="99"/>
                  </a:cubicBezTo>
                  <a:cubicBezTo>
                    <a:pt x="32" y="114"/>
                    <a:pt x="1" y="162"/>
                    <a:pt x="1" y="209"/>
                  </a:cubicBezTo>
                  <a:cubicBezTo>
                    <a:pt x="16" y="272"/>
                    <a:pt x="64" y="304"/>
                    <a:pt x="111" y="304"/>
                  </a:cubicBezTo>
                  <a:cubicBezTo>
                    <a:pt x="587" y="235"/>
                    <a:pt x="1065" y="206"/>
                    <a:pt x="1543" y="206"/>
                  </a:cubicBezTo>
                  <a:cubicBezTo>
                    <a:pt x="2696" y="206"/>
                    <a:pt x="3847" y="373"/>
                    <a:pt x="4975" y="541"/>
                  </a:cubicBezTo>
                  <a:cubicBezTo>
                    <a:pt x="6633" y="778"/>
                    <a:pt x="8355" y="1015"/>
                    <a:pt x="9950" y="1520"/>
                  </a:cubicBezTo>
                  <a:cubicBezTo>
                    <a:pt x="12587" y="2357"/>
                    <a:pt x="14861" y="3889"/>
                    <a:pt x="16346" y="5847"/>
                  </a:cubicBezTo>
                  <a:cubicBezTo>
                    <a:pt x="16362" y="5863"/>
                    <a:pt x="16393" y="5879"/>
                    <a:pt x="16425" y="5879"/>
                  </a:cubicBezTo>
                  <a:lnTo>
                    <a:pt x="16425" y="5894"/>
                  </a:lnTo>
                  <a:cubicBezTo>
                    <a:pt x="16504" y="5894"/>
                    <a:pt x="16551" y="5800"/>
                    <a:pt x="16504" y="5736"/>
                  </a:cubicBezTo>
                  <a:cubicBezTo>
                    <a:pt x="14988" y="3747"/>
                    <a:pt x="12682" y="2199"/>
                    <a:pt x="10013" y="1346"/>
                  </a:cubicBezTo>
                  <a:cubicBezTo>
                    <a:pt x="8402" y="841"/>
                    <a:pt x="6681" y="588"/>
                    <a:pt x="5007" y="335"/>
                  </a:cubicBezTo>
                  <a:cubicBezTo>
                    <a:pt x="3868" y="168"/>
                    <a:pt x="2705" y="0"/>
                    <a:pt x="1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1" name="Google Shape;2117;p46">
              <a:extLst>
                <a:ext uri="{FF2B5EF4-FFF2-40B4-BE49-F238E27FC236}">
                  <a16:creationId xmlns:a16="http://schemas.microsoft.com/office/drawing/2014/main" id="{E8B22802-754B-7F61-2048-2F9092078553}"/>
                </a:ext>
              </a:extLst>
            </p:cNvPr>
            <p:cNvSpPr/>
            <p:nvPr/>
          </p:nvSpPr>
          <p:spPr>
            <a:xfrm>
              <a:off x="6299888" y="3404651"/>
              <a:ext cx="74335" cy="96317"/>
            </a:xfrm>
            <a:custGeom>
              <a:avLst/>
              <a:gdLst/>
              <a:ahLst/>
              <a:cxnLst/>
              <a:rect l="l" t="t" r="r" b="b"/>
              <a:pathLst>
                <a:path w="1914" h="2480" extrusionOk="0">
                  <a:moveTo>
                    <a:pt x="142" y="0"/>
                  </a:moveTo>
                  <a:cubicBezTo>
                    <a:pt x="111" y="0"/>
                    <a:pt x="63" y="0"/>
                    <a:pt x="48" y="32"/>
                  </a:cubicBezTo>
                  <a:cubicBezTo>
                    <a:pt x="16" y="64"/>
                    <a:pt x="0" y="95"/>
                    <a:pt x="16" y="127"/>
                  </a:cubicBezTo>
                  <a:cubicBezTo>
                    <a:pt x="269" y="869"/>
                    <a:pt x="427" y="1627"/>
                    <a:pt x="506" y="2401"/>
                  </a:cubicBezTo>
                  <a:cubicBezTo>
                    <a:pt x="506" y="2448"/>
                    <a:pt x="553" y="2480"/>
                    <a:pt x="600" y="2480"/>
                  </a:cubicBezTo>
                  <a:lnTo>
                    <a:pt x="616" y="2480"/>
                  </a:lnTo>
                  <a:cubicBezTo>
                    <a:pt x="664" y="2480"/>
                    <a:pt x="711" y="2433"/>
                    <a:pt x="711" y="2385"/>
                  </a:cubicBezTo>
                  <a:cubicBezTo>
                    <a:pt x="632" y="1659"/>
                    <a:pt x="474" y="932"/>
                    <a:pt x="269" y="253"/>
                  </a:cubicBezTo>
                  <a:lnTo>
                    <a:pt x="269" y="253"/>
                  </a:lnTo>
                  <a:lnTo>
                    <a:pt x="916" y="443"/>
                  </a:lnTo>
                  <a:cubicBezTo>
                    <a:pt x="1200" y="522"/>
                    <a:pt x="1469" y="616"/>
                    <a:pt x="1753" y="680"/>
                  </a:cubicBezTo>
                  <a:cubicBezTo>
                    <a:pt x="1766" y="684"/>
                    <a:pt x="1778" y="687"/>
                    <a:pt x="1790" y="687"/>
                  </a:cubicBezTo>
                  <a:cubicBezTo>
                    <a:pt x="1887" y="687"/>
                    <a:pt x="1914" y="518"/>
                    <a:pt x="1801" y="490"/>
                  </a:cubicBezTo>
                  <a:cubicBezTo>
                    <a:pt x="1532" y="411"/>
                    <a:pt x="1248" y="332"/>
                    <a:pt x="964" y="253"/>
                  </a:cubicBezTo>
                  <a:cubicBezTo>
                    <a:pt x="695" y="158"/>
                    <a:pt x="411" y="7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2" name="Google Shape;2118;p46">
              <a:extLst>
                <a:ext uri="{FF2B5EF4-FFF2-40B4-BE49-F238E27FC236}">
                  <a16:creationId xmlns:a16="http://schemas.microsoft.com/office/drawing/2014/main" id="{95073851-8E58-5FD7-7645-7E37E09B9EF4}"/>
                </a:ext>
              </a:extLst>
            </p:cNvPr>
            <p:cNvSpPr/>
            <p:nvPr/>
          </p:nvSpPr>
          <p:spPr>
            <a:xfrm>
              <a:off x="6266837" y="3375095"/>
              <a:ext cx="84006" cy="89210"/>
            </a:xfrm>
            <a:custGeom>
              <a:avLst/>
              <a:gdLst/>
              <a:ahLst/>
              <a:cxnLst/>
              <a:rect l="l" t="t" r="r" b="b"/>
              <a:pathLst>
                <a:path w="2163" h="2297" extrusionOk="0">
                  <a:moveTo>
                    <a:pt x="111" y="0"/>
                  </a:moveTo>
                  <a:cubicBezTo>
                    <a:pt x="47" y="0"/>
                    <a:pt x="0" y="45"/>
                    <a:pt x="14" y="114"/>
                  </a:cubicBezTo>
                  <a:cubicBezTo>
                    <a:pt x="156" y="793"/>
                    <a:pt x="220" y="1504"/>
                    <a:pt x="188" y="2199"/>
                  </a:cubicBezTo>
                  <a:cubicBezTo>
                    <a:pt x="188" y="2246"/>
                    <a:pt x="235" y="2293"/>
                    <a:pt x="283" y="2293"/>
                  </a:cubicBezTo>
                  <a:cubicBezTo>
                    <a:pt x="291" y="2295"/>
                    <a:pt x="299" y="2296"/>
                    <a:pt x="306" y="2296"/>
                  </a:cubicBezTo>
                  <a:cubicBezTo>
                    <a:pt x="354" y="2296"/>
                    <a:pt x="380" y="2253"/>
                    <a:pt x="393" y="2199"/>
                  </a:cubicBezTo>
                  <a:cubicBezTo>
                    <a:pt x="409" y="1535"/>
                    <a:pt x="362" y="888"/>
                    <a:pt x="235" y="225"/>
                  </a:cubicBezTo>
                  <a:lnTo>
                    <a:pt x="235" y="225"/>
                  </a:lnTo>
                  <a:cubicBezTo>
                    <a:pt x="820" y="382"/>
                    <a:pt x="1436" y="461"/>
                    <a:pt x="2036" y="461"/>
                  </a:cubicBezTo>
                  <a:cubicBezTo>
                    <a:pt x="2162" y="461"/>
                    <a:pt x="2162" y="272"/>
                    <a:pt x="2036" y="272"/>
                  </a:cubicBezTo>
                  <a:cubicBezTo>
                    <a:pt x="1388" y="256"/>
                    <a:pt x="756" y="177"/>
                    <a:pt x="141" y="3"/>
                  </a:cubicBezTo>
                  <a:cubicBezTo>
                    <a:pt x="130" y="1"/>
                    <a:pt x="12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3" name="Google Shape;2119;p46">
              <a:extLst>
                <a:ext uri="{FF2B5EF4-FFF2-40B4-BE49-F238E27FC236}">
                  <a16:creationId xmlns:a16="http://schemas.microsoft.com/office/drawing/2014/main" id="{97E25762-3F19-A1D6-BC91-B6C820B3E04C}"/>
                </a:ext>
              </a:extLst>
            </p:cNvPr>
            <p:cNvSpPr/>
            <p:nvPr/>
          </p:nvSpPr>
          <p:spPr>
            <a:xfrm>
              <a:off x="6230678" y="3349966"/>
              <a:ext cx="98686" cy="87850"/>
            </a:xfrm>
            <a:custGeom>
              <a:avLst/>
              <a:gdLst/>
              <a:ahLst/>
              <a:cxnLst/>
              <a:rect l="l" t="t" r="r" b="b"/>
              <a:pathLst>
                <a:path w="2541" h="2262" extrusionOk="0">
                  <a:moveTo>
                    <a:pt x="135" y="1"/>
                  </a:moveTo>
                  <a:cubicBezTo>
                    <a:pt x="64" y="1"/>
                    <a:pt x="0" y="73"/>
                    <a:pt x="29" y="145"/>
                  </a:cubicBezTo>
                  <a:cubicBezTo>
                    <a:pt x="314" y="808"/>
                    <a:pt x="298" y="1503"/>
                    <a:pt x="250" y="2151"/>
                  </a:cubicBezTo>
                  <a:cubicBezTo>
                    <a:pt x="235" y="2214"/>
                    <a:pt x="282" y="2261"/>
                    <a:pt x="329" y="2261"/>
                  </a:cubicBezTo>
                  <a:cubicBezTo>
                    <a:pt x="377" y="2261"/>
                    <a:pt x="424" y="2230"/>
                    <a:pt x="440" y="2182"/>
                  </a:cubicBezTo>
                  <a:cubicBezTo>
                    <a:pt x="519" y="1535"/>
                    <a:pt x="456" y="887"/>
                    <a:pt x="266" y="256"/>
                  </a:cubicBezTo>
                  <a:lnTo>
                    <a:pt x="266" y="256"/>
                  </a:lnTo>
                  <a:cubicBezTo>
                    <a:pt x="796" y="385"/>
                    <a:pt x="1344" y="453"/>
                    <a:pt x="1890" y="453"/>
                  </a:cubicBezTo>
                  <a:cubicBezTo>
                    <a:pt x="2075" y="453"/>
                    <a:pt x="2261" y="445"/>
                    <a:pt x="2446" y="429"/>
                  </a:cubicBezTo>
                  <a:cubicBezTo>
                    <a:pt x="2493" y="429"/>
                    <a:pt x="2540" y="382"/>
                    <a:pt x="2540" y="319"/>
                  </a:cubicBezTo>
                  <a:cubicBezTo>
                    <a:pt x="2527" y="278"/>
                    <a:pt x="2489" y="237"/>
                    <a:pt x="2449" y="237"/>
                  </a:cubicBezTo>
                  <a:cubicBezTo>
                    <a:pt x="2442" y="237"/>
                    <a:pt x="2436" y="238"/>
                    <a:pt x="2430" y="240"/>
                  </a:cubicBezTo>
                  <a:cubicBezTo>
                    <a:pt x="2285" y="249"/>
                    <a:pt x="2140" y="253"/>
                    <a:pt x="1995" y="253"/>
                  </a:cubicBezTo>
                  <a:cubicBezTo>
                    <a:pt x="1367" y="253"/>
                    <a:pt x="746" y="170"/>
                    <a:pt x="156" y="3"/>
                  </a:cubicBezTo>
                  <a:cubicBezTo>
                    <a:pt x="149" y="2"/>
                    <a:pt x="142"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4" name="Google Shape;2120;p46">
              <a:extLst>
                <a:ext uri="{FF2B5EF4-FFF2-40B4-BE49-F238E27FC236}">
                  <a16:creationId xmlns:a16="http://schemas.microsoft.com/office/drawing/2014/main" id="{C049D117-60C4-EA40-2C81-8D65E75858C3}"/>
                </a:ext>
              </a:extLst>
            </p:cNvPr>
            <p:cNvSpPr/>
            <p:nvPr/>
          </p:nvSpPr>
          <p:spPr>
            <a:xfrm>
              <a:off x="6200501" y="3330198"/>
              <a:ext cx="91423" cy="75112"/>
            </a:xfrm>
            <a:custGeom>
              <a:avLst/>
              <a:gdLst/>
              <a:ahLst/>
              <a:cxnLst/>
              <a:rect l="l" t="t" r="r" b="b"/>
              <a:pathLst>
                <a:path w="2354" h="1934" extrusionOk="0">
                  <a:moveTo>
                    <a:pt x="97" y="0"/>
                  </a:moveTo>
                  <a:cubicBezTo>
                    <a:pt x="71" y="0"/>
                    <a:pt x="44" y="11"/>
                    <a:pt x="32" y="22"/>
                  </a:cubicBezTo>
                  <a:cubicBezTo>
                    <a:pt x="1" y="54"/>
                    <a:pt x="1" y="86"/>
                    <a:pt x="1" y="117"/>
                  </a:cubicBezTo>
                  <a:cubicBezTo>
                    <a:pt x="159" y="686"/>
                    <a:pt x="254" y="1254"/>
                    <a:pt x="254" y="1839"/>
                  </a:cubicBezTo>
                  <a:cubicBezTo>
                    <a:pt x="254" y="1902"/>
                    <a:pt x="301" y="1933"/>
                    <a:pt x="348" y="1933"/>
                  </a:cubicBezTo>
                  <a:cubicBezTo>
                    <a:pt x="411" y="1933"/>
                    <a:pt x="459" y="1902"/>
                    <a:pt x="459" y="1839"/>
                  </a:cubicBezTo>
                  <a:cubicBezTo>
                    <a:pt x="443" y="1302"/>
                    <a:pt x="380" y="765"/>
                    <a:pt x="238" y="243"/>
                  </a:cubicBezTo>
                  <a:lnTo>
                    <a:pt x="238" y="243"/>
                  </a:lnTo>
                  <a:cubicBezTo>
                    <a:pt x="806" y="406"/>
                    <a:pt x="1386" y="487"/>
                    <a:pt x="1968" y="487"/>
                  </a:cubicBezTo>
                  <a:cubicBezTo>
                    <a:pt x="2065" y="487"/>
                    <a:pt x="2162" y="485"/>
                    <a:pt x="2259" y="480"/>
                  </a:cubicBezTo>
                  <a:cubicBezTo>
                    <a:pt x="2322" y="465"/>
                    <a:pt x="2354" y="417"/>
                    <a:pt x="2354" y="370"/>
                  </a:cubicBezTo>
                  <a:cubicBezTo>
                    <a:pt x="2354" y="307"/>
                    <a:pt x="2307" y="275"/>
                    <a:pt x="2243" y="275"/>
                  </a:cubicBezTo>
                  <a:cubicBezTo>
                    <a:pt x="2154" y="279"/>
                    <a:pt x="2064" y="281"/>
                    <a:pt x="1974" y="281"/>
                  </a:cubicBezTo>
                  <a:cubicBezTo>
                    <a:pt x="1350" y="281"/>
                    <a:pt x="721" y="186"/>
                    <a:pt x="127" y="7"/>
                  </a:cubicBezTo>
                  <a:cubicBezTo>
                    <a:pt x="118" y="2"/>
                    <a:pt x="107"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5" name="Google Shape;2121;p46">
              <a:extLst>
                <a:ext uri="{FF2B5EF4-FFF2-40B4-BE49-F238E27FC236}">
                  <a16:creationId xmlns:a16="http://schemas.microsoft.com/office/drawing/2014/main" id="{EDA8B289-7D24-AA40-5282-CA036F5E1DAA}"/>
                </a:ext>
              </a:extLst>
            </p:cNvPr>
            <p:cNvSpPr/>
            <p:nvPr/>
          </p:nvSpPr>
          <p:spPr>
            <a:xfrm>
              <a:off x="6161507" y="3309031"/>
              <a:ext cx="94841" cy="80937"/>
            </a:xfrm>
            <a:custGeom>
              <a:avLst/>
              <a:gdLst/>
              <a:ahLst/>
              <a:cxnLst/>
              <a:rect l="l" t="t" r="r" b="b"/>
              <a:pathLst>
                <a:path w="2442" h="2084" extrusionOk="0">
                  <a:moveTo>
                    <a:pt x="126" y="0"/>
                  </a:moveTo>
                  <a:cubicBezTo>
                    <a:pt x="55" y="0"/>
                    <a:pt x="1" y="66"/>
                    <a:pt x="26" y="141"/>
                  </a:cubicBezTo>
                  <a:cubicBezTo>
                    <a:pt x="247" y="741"/>
                    <a:pt x="373" y="1357"/>
                    <a:pt x="421" y="2004"/>
                  </a:cubicBezTo>
                  <a:cubicBezTo>
                    <a:pt x="421" y="2052"/>
                    <a:pt x="468" y="2083"/>
                    <a:pt x="515" y="2083"/>
                  </a:cubicBezTo>
                  <a:lnTo>
                    <a:pt x="531" y="2083"/>
                  </a:lnTo>
                  <a:cubicBezTo>
                    <a:pt x="578" y="2083"/>
                    <a:pt x="610" y="2036"/>
                    <a:pt x="610" y="1973"/>
                  </a:cubicBezTo>
                  <a:cubicBezTo>
                    <a:pt x="563" y="1404"/>
                    <a:pt x="452" y="836"/>
                    <a:pt x="294" y="283"/>
                  </a:cubicBezTo>
                  <a:lnTo>
                    <a:pt x="294" y="283"/>
                  </a:lnTo>
                  <a:cubicBezTo>
                    <a:pt x="357" y="299"/>
                    <a:pt x="405" y="299"/>
                    <a:pt x="468" y="315"/>
                  </a:cubicBezTo>
                  <a:cubicBezTo>
                    <a:pt x="744" y="335"/>
                    <a:pt x="1019" y="347"/>
                    <a:pt x="1294" y="347"/>
                  </a:cubicBezTo>
                  <a:cubicBezTo>
                    <a:pt x="1648" y="347"/>
                    <a:pt x="2000" y="328"/>
                    <a:pt x="2347" y="283"/>
                  </a:cubicBezTo>
                  <a:cubicBezTo>
                    <a:pt x="2410" y="267"/>
                    <a:pt x="2442" y="220"/>
                    <a:pt x="2442" y="173"/>
                  </a:cubicBezTo>
                  <a:cubicBezTo>
                    <a:pt x="2426" y="109"/>
                    <a:pt x="2379" y="78"/>
                    <a:pt x="2331" y="78"/>
                  </a:cubicBezTo>
                  <a:cubicBezTo>
                    <a:pt x="1973" y="124"/>
                    <a:pt x="1614" y="148"/>
                    <a:pt x="1258" y="148"/>
                  </a:cubicBezTo>
                  <a:cubicBezTo>
                    <a:pt x="1003" y="148"/>
                    <a:pt x="750" y="136"/>
                    <a:pt x="500" y="109"/>
                  </a:cubicBezTo>
                  <a:cubicBezTo>
                    <a:pt x="389" y="109"/>
                    <a:pt x="278" y="78"/>
                    <a:pt x="184" y="15"/>
                  </a:cubicBezTo>
                  <a:cubicBezTo>
                    <a:pt x="164" y="5"/>
                    <a:pt x="145"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6" name="Google Shape;2122;p46">
              <a:extLst>
                <a:ext uri="{FF2B5EF4-FFF2-40B4-BE49-F238E27FC236}">
                  <a16:creationId xmlns:a16="http://schemas.microsoft.com/office/drawing/2014/main" id="{06878B4C-B716-1D54-8E98-4D63FCE06A0E}"/>
                </a:ext>
              </a:extLst>
            </p:cNvPr>
            <p:cNvSpPr/>
            <p:nvPr/>
          </p:nvSpPr>
          <p:spPr>
            <a:xfrm>
              <a:off x="6117698" y="3289806"/>
              <a:ext cx="88006" cy="98919"/>
            </a:xfrm>
            <a:custGeom>
              <a:avLst/>
              <a:gdLst/>
              <a:ahLst/>
              <a:cxnLst/>
              <a:rect l="l" t="t" r="r" b="b"/>
              <a:pathLst>
                <a:path w="2266" h="2547" extrusionOk="0">
                  <a:moveTo>
                    <a:pt x="2116" y="1"/>
                  </a:moveTo>
                  <a:cubicBezTo>
                    <a:pt x="2107" y="1"/>
                    <a:pt x="2096" y="2"/>
                    <a:pt x="2085" y="4"/>
                  </a:cubicBezTo>
                  <a:cubicBezTo>
                    <a:pt x="1752" y="115"/>
                    <a:pt x="1395" y="171"/>
                    <a:pt x="1038" y="171"/>
                  </a:cubicBezTo>
                  <a:cubicBezTo>
                    <a:pt x="735" y="171"/>
                    <a:pt x="433" y="131"/>
                    <a:pt x="143" y="52"/>
                  </a:cubicBezTo>
                  <a:cubicBezTo>
                    <a:pt x="131" y="48"/>
                    <a:pt x="119" y="46"/>
                    <a:pt x="108" y="46"/>
                  </a:cubicBezTo>
                  <a:cubicBezTo>
                    <a:pt x="74" y="46"/>
                    <a:pt x="44" y="64"/>
                    <a:pt x="32" y="99"/>
                  </a:cubicBezTo>
                  <a:cubicBezTo>
                    <a:pt x="1" y="131"/>
                    <a:pt x="17" y="178"/>
                    <a:pt x="48" y="210"/>
                  </a:cubicBezTo>
                  <a:cubicBezTo>
                    <a:pt x="601" y="747"/>
                    <a:pt x="775" y="1552"/>
                    <a:pt x="917" y="2452"/>
                  </a:cubicBezTo>
                  <a:cubicBezTo>
                    <a:pt x="933" y="2499"/>
                    <a:pt x="964" y="2531"/>
                    <a:pt x="1012" y="2531"/>
                  </a:cubicBezTo>
                  <a:lnTo>
                    <a:pt x="1027" y="2547"/>
                  </a:lnTo>
                  <a:cubicBezTo>
                    <a:pt x="1091" y="2531"/>
                    <a:pt x="1122" y="2484"/>
                    <a:pt x="1122" y="2436"/>
                  </a:cubicBezTo>
                  <a:cubicBezTo>
                    <a:pt x="1012" y="1789"/>
                    <a:pt x="869" y="952"/>
                    <a:pt x="396" y="320"/>
                  </a:cubicBezTo>
                  <a:lnTo>
                    <a:pt x="396" y="320"/>
                  </a:lnTo>
                  <a:cubicBezTo>
                    <a:pt x="604" y="360"/>
                    <a:pt x="814" y="379"/>
                    <a:pt x="1024" y="379"/>
                  </a:cubicBezTo>
                  <a:cubicBezTo>
                    <a:pt x="1404" y="379"/>
                    <a:pt x="1783" y="316"/>
                    <a:pt x="2149" y="194"/>
                  </a:cubicBezTo>
                  <a:cubicBezTo>
                    <a:pt x="2265" y="165"/>
                    <a:pt x="2234" y="1"/>
                    <a:pt x="2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7" name="Google Shape;2123;p46">
              <a:extLst>
                <a:ext uri="{FF2B5EF4-FFF2-40B4-BE49-F238E27FC236}">
                  <a16:creationId xmlns:a16="http://schemas.microsoft.com/office/drawing/2014/main" id="{A6724132-BFEC-E921-BD4D-BB61311E5F04}"/>
                </a:ext>
              </a:extLst>
            </p:cNvPr>
            <p:cNvSpPr/>
            <p:nvPr/>
          </p:nvSpPr>
          <p:spPr>
            <a:xfrm>
              <a:off x="6050236" y="3248521"/>
              <a:ext cx="120590" cy="108939"/>
            </a:xfrm>
            <a:custGeom>
              <a:avLst/>
              <a:gdLst/>
              <a:ahLst/>
              <a:cxnLst/>
              <a:rect l="l" t="t" r="r" b="b"/>
              <a:pathLst>
                <a:path w="3105" h="2805" extrusionOk="0">
                  <a:moveTo>
                    <a:pt x="2951" y="0"/>
                  </a:moveTo>
                  <a:cubicBezTo>
                    <a:pt x="2932" y="0"/>
                    <a:pt x="2911" y="8"/>
                    <a:pt x="2891" y="25"/>
                  </a:cubicBezTo>
                  <a:cubicBezTo>
                    <a:pt x="2291" y="437"/>
                    <a:pt x="1585" y="656"/>
                    <a:pt x="866" y="656"/>
                  </a:cubicBezTo>
                  <a:cubicBezTo>
                    <a:pt x="620" y="656"/>
                    <a:pt x="373" y="630"/>
                    <a:pt x="127" y="578"/>
                  </a:cubicBezTo>
                  <a:cubicBezTo>
                    <a:pt x="119" y="575"/>
                    <a:pt x="110" y="574"/>
                    <a:pt x="102" y="574"/>
                  </a:cubicBezTo>
                  <a:cubicBezTo>
                    <a:pt x="64" y="574"/>
                    <a:pt x="29" y="602"/>
                    <a:pt x="16" y="641"/>
                  </a:cubicBezTo>
                  <a:cubicBezTo>
                    <a:pt x="1" y="704"/>
                    <a:pt x="16" y="751"/>
                    <a:pt x="80" y="767"/>
                  </a:cubicBezTo>
                  <a:cubicBezTo>
                    <a:pt x="317" y="846"/>
                    <a:pt x="538" y="1004"/>
                    <a:pt x="711" y="1209"/>
                  </a:cubicBezTo>
                  <a:cubicBezTo>
                    <a:pt x="901" y="1478"/>
                    <a:pt x="1059" y="1778"/>
                    <a:pt x="1138" y="2110"/>
                  </a:cubicBezTo>
                  <a:cubicBezTo>
                    <a:pt x="1217" y="2331"/>
                    <a:pt x="1296" y="2536"/>
                    <a:pt x="1390" y="2741"/>
                  </a:cubicBezTo>
                  <a:cubicBezTo>
                    <a:pt x="1406" y="2773"/>
                    <a:pt x="1454" y="2804"/>
                    <a:pt x="1485" y="2804"/>
                  </a:cubicBezTo>
                  <a:cubicBezTo>
                    <a:pt x="1501" y="2804"/>
                    <a:pt x="1517" y="2789"/>
                    <a:pt x="1533" y="2789"/>
                  </a:cubicBezTo>
                  <a:cubicBezTo>
                    <a:pt x="1580" y="2757"/>
                    <a:pt x="1596" y="2710"/>
                    <a:pt x="1564" y="2662"/>
                  </a:cubicBezTo>
                  <a:cubicBezTo>
                    <a:pt x="1469" y="2457"/>
                    <a:pt x="1390" y="2252"/>
                    <a:pt x="1327" y="2046"/>
                  </a:cubicBezTo>
                  <a:cubicBezTo>
                    <a:pt x="1233" y="1699"/>
                    <a:pt x="1075" y="1367"/>
                    <a:pt x="853" y="1083"/>
                  </a:cubicBezTo>
                  <a:cubicBezTo>
                    <a:pt x="790" y="1004"/>
                    <a:pt x="711" y="925"/>
                    <a:pt x="632" y="846"/>
                  </a:cubicBezTo>
                  <a:lnTo>
                    <a:pt x="632" y="846"/>
                  </a:lnTo>
                  <a:cubicBezTo>
                    <a:pt x="703" y="850"/>
                    <a:pt x="773" y="852"/>
                    <a:pt x="843" y="852"/>
                  </a:cubicBezTo>
                  <a:cubicBezTo>
                    <a:pt x="1607" y="852"/>
                    <a:pt x="2350" y="618"/>
                    <a:pt x="3001" y="199"/>
                  </a:cubicBezTo>
                  <a:cubicBezTo>
                    <a:pt x="3105" y="147"/>
                    <a:pt x="3039" y="0"/>
                    <a:pt x="2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8" name="Google Shape;2124;p46">
              <a:extLst>
                <a:ext uri="{FF2B5EF4-FFF2-40B4-BE49-F238E27FC236}">
                  <a16:creationId xmlns:a16="http://schemas.microsoft.com/office/drawing/2014/main" id="{26E26D19-BD93-825B-3C17-30C046CA91F5}"/>
                </a:ext>
              </a:extLst>
            </p:cNvPr>
            <p:cNvSpPr/>
            <p:nvPr/>
          </p:nvSpPr>
          <p:spPr>
            <a:xfrm>
              <a:off x="6097463" y="3265376"/>
              <a:ext cx="71189" cy="79811"/>
            </a:xfrm>
            <a:custGeom>
              <a:avLst/>
              <a:gdLst/>
              <a:ahLst/>
              <a:cxnLst/>
              <a:rect l="l" t="t" r="r" b="b"/>
              <a:pathLst>
                <a:path w="1833" h="2055" extrusionOk="0">
                  <a:moveTo>
                    <a:pt x="1724" y="1"/>
                  </a:moveTo>
                  <a:cubicBezTo>
                    <a:pt x="1708" y="1"/>
                    <a:pt x="1692" y="6"/>
                    <a:pt x="1675" y="17"/>
                  </a:cubicBezTo>
                  <a:cubicBezTo>
                    <a:pt x="1201" y="317"/>
                    <a:pt x="664" y="475"/>
                    <a:pt x="111" y="507"/>
                  </a:cubicBezTo>
                  <a:lnTo>
                    <a:pt x="95" y="507"/>
                  </a:lnTo>
                  <a:cubicBezTo>
                    <a:pt x="90" y="504"/>
                    <a:pt x="84" y="503"/>
                    <a:pt x="78" y="503"/>
                  </a:cubicBezTo>
                  <a:cubicBezTo>
                    <a:pt x="53" y="503"/>
                    <a:pt x="29" y="529"/>
                    <a:pt x="17" y="554"/>
                  </a:cubicBezTo>
                  <a:cubicBezTo>
                    <a:pt x="1" y="586"/>
                    <a:pt x="1" y="618"/>
                    <a:pt x="17" y="649"/>
                  </a:cubicBezTo>
                  <a:cubicBezTo>
                    <a:pt x="285" y="1028"/>
                    <a:pt x="443" y="1486"/>
                    <a:pt x="459" y="1960"/>
                  </a:cubicBezTo>
                  <a:cubicBezTo>
                    <a:pt x="459" y="2007"/>
                    <a:pt x="506" y="2055"/>
                    <a:pt x="553" y="2055"/>
                  </a:cubicBezTo>
                  <a:lnTo>
                    <a:pt x="569" y="2055"/>
                  </a:lnTo>
                  <a:cubicBezTo>
                    <a:pt x="617" y="2039"/>
                    <a:pt x="664" y="2007"/>
                    <a:pt x="664" y="1944"/>
                  </a:cubicBezTo>
                  <a:cubicBezTo>
                    <a:pt x="648" y="1502"/>
                    <a:pt x="506" y="1075"/>
                    <a:pt x="285" y="696"/>
                  </a:cubicBezTo>
                  <a:cubicBezTo>
                    <a:pt x="806" y="633"/>
                    <a:pt x="1327" y="460"/>
                    <a:pt x="1769" y="175"/>
                  </a:cubicBezTo>
                  <a:cubicBezTo>
                    <a:pt x="1817" y="160"/>
                    <a:pt x="1833" y="96"/>
                    <a:pt x="1801" y="49"/>
                  </a:cubicBezTo>
                  <a:cubicBezTo>
                    <a:pt x="1781" y="18"/>
                    <a:pt x="1754" y="1"/>
                    <a:pt x="1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9" name="Google Shape;2125;p46">
              <a:extLst>
                <a:ext uri="{FF2B5EF4-FFF2-40B4-BE49-F238E27FC236}">
                  <a16:creationId xmlns:a16="http://schemas.microsoft.com/office/drawing/2014/main" id="{A7D634A9-83E0-4FC0-3BE4-50C40BA432A1}"/>
                </a:ext>
              </a:extLst>
            </p:cNvPr>
            <p:cNvSpPr/>
            <p:nvPr/>
          </p:nvSpPr>
          <p:spPr>
            <a:xfrm>
              <a:off x="6024486" y="3240559"/>
              <a:ext cx="108007" cy="99735"/>
            </a:xfrm>
            <a:custGeom>
              <a:avLst/>
              <a:gdLst/>
              <a:ahLst/>
              <a:cxnLst/>
              <a:rect l="l" t="t" r="r" b="b"/>
              <a:pathLst>
                <a:path w="2781" h="2568" extrusionOk="0">
                  <a:moveTo>
                    <a:pt x="2648" y="1"/>
                  </a:moveTo>
                  <a:cubicBezTo>
                    <a:pt x="2635" y="1"/>
                    <a:pt x="2621" y="3"/>
                    <a:pt x="2606" y="9"/>
                  </a:cubicBezTo>
                  <a:cubicBezTo>
                    <a:pt x="1817" y="325"/>
                    <a:pt x="980" y="514"/>
                    <a:pt x="127" y="577"/>
                  </a:cubicBezTo>
                  <a:cubicBezTo>
                    <a:pt x="32" y="577"/>
                    <a:pt x="0" y="688"/>
                    <a:pt x="64" y="751"/>
                  </a:cubicBezTo>
                  <a:cubicBezTo>
                    <a:pt x="632" y="1209"/>
                    <a:pt x="1059" y="1825"/>
                    <a:pt x="1311" y="2504"/>
                  </a:cubicBezTo>
                  <a:cubicBezTo>
                    <a:pt x="1311" y="2551"/>
                    <a:pt x="1359" y="2567"/>
                    <a:pt x="1390" y="2567"/>
                  </a:cubicBezTo>
                  <a:lnTo>
                    <a:pt x="1422" y="2567"/>
                  </a:lnTo>
                  <a:cubicBezTo>
                    <a:pt x="1469" y="2551"/>
                    <a:pt x="1501" y="2488"/>
                    <a:pt x="1485" y="2441"/>
                  </a:cubicBezTo>
                  <a:cubicBezTo>
                    <a:pt x="1248" y="1793"/>
                    <a:pt x="869" y="1225"/>
                    <a:pt x="379" y="767"/>
                  </a:cubicBezTo>
                  <a:cubicBezTo>
                    <a:pt x="1169" y="672"/>
                    <a:pt x="1943" y="483"/>
                    <a:pt x="2669" y="183"/>
                  </a:cubicBezTo>
                  <a:cubicBezTo>
                    <a:pt x="2781" y="141"/>
                    <a:pt x="2745" y="1"/>
                    <a:pt x="2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0" name="Google Shape;2126;p46">
              <a:extLst>
                <a:ext uri="{FF2B5EF4-FFF2-40B4-BE49-F238E27FC236}">
                  <a16:creationId xmlns:a16="http://schemas.microsoft.com/office/drawing/2014/main" id="{4673B160-D0C2-4423-A081-7FD1349668C1}"/>
                </a:ext>
              </a:extLst>
            </p:cNvPr>
            <p:cNvSpPr/>
            <p:nvPr/>
          </p:nvSpPr>
          <p:spPr>
            <a:xfrm>
              <a:off x="5978463" y="3220130"/>
              <a:ext cx="107386" cy="91928"/>
            </a:xfrm>
            <a:custGeom>
              <a:avLst/>
              <a:gdLst/>
              <a:ahLst/>
              <a:cxnLst/>
              <a:rect l="l" t="t" r="r" b="b"/>
              <a:pathLst>
                <a:path w="2765" h="2367" extrusionOk="0">
                  <a:moveTo>
                    <a:pt x="2650" y="1"/>
                  </a:moveTo>
                  <a:cubicBezTo>
                    <a:pt x="2631" y="1"/>
                    <a:pt x="2611" y="10"/>
                    <a:pt x="2591" y="30"/>
                  </a:cubicBezTo>
                  <a:cubicBezTo>
                    <a:pt x="1880" y="566"/>
                    <a:pt x="1012" y="867"/>
                    <a:pt x="112" y="882"/>
                  </a:cubicBezTo>
                  <a:lnTo>
                    <a:pt x="96" y="882"/>
                  </a:lnTo>
                  <a:cubicBezTo>
                    <a:pt x="64" y="882"/>
                    <a:pt x="17" y="898"/>
                    <a:pt x="1" y="946"/>
                  </a:cubicBezTo>
                  <a:cubicBezTo>
                    <a:pt x="1" y="993"/>
                    <a:pt x="17" y="1024"/>
                    <a:pt x="48" y="1056"/>
                  </a:cubicBezTo>
                  <a:cubicBezTo>
                    <a:pt x="491" y="1388"/>
                    <a:pt x="838" y="1814"/>
                    <a:pt x="1075" y="2304"/>
                  </a:cubicBezTo>
                  <a:cubicBezTo>
                    <a:pt x="1091" y="2335"/>
                    <a:pt x="1122" y="2367"/>
                    <a:pt x="1170" y="2367"/>
                  </a:cubicBezTo>
                  <a:cubicBezTo>
                    <a:pt x="1185" y="2367"/>
                    <a:pt x="1201" y="2367"/>
                    <a:pt x="1217" y="2351"/>
                  </a:cubicBezTo>
                  <a:cubicBezTo>
                    <a:pt x="1264" y="2335"/>
                    <a:pt x="1280" y="2272"/>
                    <a:pt x="1264" y="2225"/>
                  </a:cubicBezTo>
                  <a:cubicBezTo>
                    <a:pt x="1043" y="1783"/>
                    <a:pt x="759" y="1388"/>
                    <a:pt x="396" y="1056"/>
                  </a:cubicBezTo>
                  <a:cubicBezTo>
                    <a:pt x="1233" y="1009"/>
                    <a:pt x="2038" y="693"/>
                    <a:pt x="2717" y="172"/>
                  </a:cubicBezTo>
                  <a:cubicBezTo>
                    <a:pt x="2749" y="140"/>
                    <a:pt x="2765" y="77"/>
                    <a:pt x="2733" y="45"/>
                  </a:cubicBezTo>
                  <a:cubicBezTo>
                    <a:pt x="2706" y="18"/>
                    <a:pt x="2678" y="1"/>
                    <a:pt x="2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1" name="Google Shape;2127;p46">
              <a:extLst>
                <a:ext uri="{FF2B5EF4-FFF2-40B4-BE49-F238E27FC236}">
                  <a16:creationId xmlns:a16="http://schemas.microsoft.com/office/drawing/2014/main" id="{411EEB79-5965-E7D2-7F47-A21EFF07F629}"/>
                </a:ext>
              </a:extLst>
            </p:cNvPr>
            <p:cNvSpPr/>
            <p:nvPr/>
          </p:nvSpPr>
          <p:spPr>
            <a:xfrm>
              <a:off x="5942926" y="3220130"/>
              <a:ext cx="92006" cy="77830"/>
            </a:xfrm>
            <a:custGeom>
              <a:avLst/>
              <a:gdLst/>
              <a:ahLst/>
              <a:cxnLst/>
              <a:rect l="l" t="t" r="r" b="b"/>
              <a:pathLst>
                <a:path w="2369" h="2004" extrusionOk="0">
                  <a:moveTo>
                    <a:pt x="2263" y="1"/>
                  </a:moveTo>
                  <a:cubicBezTo>
                    <a:pt x="2243" y="1"/>
                    <a:pt x="2224" y="10"/>
                    <a:pt x="2211" y="30"/>
                  </a:cubicBezTo>
                  <a:cubicBezTo>
                    <a:pt x="1579" y="456"/>
                    <a:pt x="853" y="693"/>
                    <a:pt x="95" y="709"/>
                  </a:cubicBezTo>
                  <a:cubicBezTo>
                    <a:pt x="63" y="709"/>
                    <a:pt x="16" y="740"/>
                    <a:pt x="0" y="772"/>
                  </a:cubicBezTo>
                  <a:cubicBezTo>
                    <a:pt x="0" y="819"/>
                    <a:pt x="0" y="851"/>
                    <a:pt x="32" y="882"/>
                  </a:cubicBezTo>
                  <a:cubicBezTo>
                    <a:pt x="363" y="1198"/>
                    <a:pt x="663" y="1546"/>
                    <a:pt x="916" y="1925"/>
                  </a:cubicBezTo>
                  <a:lnTo>
                    <a:pt x="932" y="1956"/>
                  </a:lnTo>
                  <a:cubicBezTo>
                    <a:pt x="948" y="1988"/>
                    <a:pt x="979" y="2004"/>
                    <a:pt x="1011" y="2004"/>
                  </a:cubicBezTo>
                  <a:cubicBezTo>
                    <a:pt x="1042" y="1988"/>
                    <a:pt x="1058" y="1988"/>
                    <a:pt x="1074" y="1972"/>
                  </a:cubicBezTo>
                  <a:cubicBezTo>
                    <a:pt x="1121" y="1940"/>
                    <a:pt x="1137" y="1877"/>
                    <a:pt x="1105" y="1830"/>
                  </a:cubicBezTo>
                  <a:lnTo>
                    <a:pt x="1074" y="1798"/>
                  </a:lnTo>
                  <a:cubicBezTo>
                    <a:pt x="853" y="1467"/>
                    <a:pt x="616" y="1167"/>
                    <a:pt x="347" y="882"/>
                  </a:cubicBezTo>
                  <a:cubicBezTo>
                    <a:pt x="1058" y="835"/>
                    <a:pt x="1737" y="598"/>
                    <a:pt x="2322" y="187"/>
                  </a:cubicBezTo>
                  <a:cubicBezTo>
                    <a:pt x="2369" y="156"/>
                    <a:pt x="2369" y="93"/>
                    <a:pt x="2337" y="45"/>
                  </a:cubicBezTo>
                  <a:cubicBezTo>
                    <a:pt x="2319" y="18"/>
                    <a:pt x="2290" y="1"/>
                    <a:pt x="2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2" name="Google Shape;2128;p46">
              <a:extLst>
                <a:ext uri="{FF2B5EF4-FFF2-40B4-BE49-F238E27FC236}">
                  <a16:creationId xmlns:a16="http://schemas.microsoft.com/office/drawing/2014/main" id="{9424C439-6ACB-4F7B-21E4-1DD1AEDA3F3C}"/>
                </a:ext>
              </a:extLst>
            </p:cNvPr>
            <p:cNvSpPr/>
            <p:nvPr/>
          </p:nvSpPr>
          <p:spPr>
            <a:xfrm>
              <a:off x="5701236" y="3194419"/>
              <a:ext cx="675967" cy="120086"/>
            </a:xfrm>
            <a:custGeom>
              <a:avLst/>
              <a:gdLst/>
              <a:ahLst/>
              <a:cxnLst/>
              <a:rect l="l" t="t" r="r" b="b"/>
              <a:pathLst>
                <a:path w="17405" h="3092" extrusionOk="0">
                  <a:moveTo>
                    <a:pt x="8535" y="1"/>
                  </a:moveTo>
                  <a:cubicBezTo>
                    <a:pt x="7327" y="1"/>
                    <a:pt x="6112" y="101"/>
                    <a:pt x="4928" y="202"/>
                  </a:cubicBezTo>
                  <a:cubicBezTo>
                    <a:pt x="3380" y="313"/>
                    <a:pt x="1627" y="455"/>
                    <a:pt x="80" y="1039"/>
                  </a:cubicBezTo>
                  <a:cubicBezTo>
                    <a:pt x="32" y="1055"/>
                    <a:pt x="1" y="1118"/>
                    <a:pt x="17" y="1165"/>
                  </a:cubicBezTo>
                  <a:cubicBezTo>
                    <a:pt x="29" y="1214"/>
                    <a:pt x="68" y="1234"/>
                    <a:pt x="108" y="1234"/>
                  </a:cubicBezTo>
                  <a:cubicBezTo>
                    <a:pt x="120" y="1234"/>
                    <a:pt x="132" y="1232"/>
                    <a:pt x="143" y="1228"/>
                  </a:cubicBezTo>
                  <a:cubicBezTo>
                    <a:pt x="1675" y="644"/>
                    <a:pt x="3333" y="518"/>
                    <a:pt x="4944" y="391"/>
                  </a:cubicBezTo>
                  <a:cubicBezTo>
                    <a:pt x="6122" y="303"/>
                    <a:pt x="7323" y="206"/>
                    <a:pt x="8515" y="206"/>
                  </a:cubicBezTo>
                  <a:cubicBezTo>
                    <a:pt x="9017" y="206"/>
                    <a:pt x="9517" y="223"/>
                    <a:pt x="10013" y="265"/>
                  </a:cubicBezTo>
                  <a:cubicBezTo>
                    <a:pt x="12761" y="502"/>
                    <a:pt x="15319" y="1481"/>
                    <a:pt x="17199" y="3060"/>
                  </a:cubicBezTo>
                  <a:cubicBezTo>
                    <a:pt x="17215" y="3076"/>
                    <a:pt x="17230" y="3092"/>
                    <a:pt x="17262" y="3092"/>
                  </a:cubicBezTo>
                  <a:cubicBezTo>
                    <a:pt x="17357" y="3092"/>
                    <a:pt x="17404" y="2981"/>
                    <a:pt x="17325" y="2918"/>
                  </a:cubicBezTo>
                  <a:cubicBezTo>
                    <a:pt x="15414" y="1307"/>
                    <a:pt x="12824" y="297"/>
                    <a:pt x="10029" y="60"/>
                  </a:cubicBezTo>
                  <a:cubicBezTo>
                    <a:pt x="9534" y="18"/>
                    <a:pt x="9035"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3" name="Google Shape;2129;p46">
              <a:extLst>
                <a:ext uri="{FF2B5EF4-FFF2-40B4-BE49-F238E27FC236}">
                  <a16:creationId xmlns:a16="http://schemas.microsoft.com/office/drawing/2014/main" id="{6479255E-4030-21B9-FDA6-9ED87305BB95}"/>
                </a:ext>
              </a:extLst>
            </p:cNvPr>
            <p:cNvSpPr/>
            <p:nvPr/>
          </p:nvSpPr>
          <p:spPr>
            <a:xfrm>
              <a:off x="6320123" y="3270930"/>
              <a:ext cx="75461" cy="90220"/>
            </a:xfrm>
            <a:custGeom>
              <a:avLst/>
              <a:gdLst/>
              <a:ahLst/>
              <a:cxnLst/>
              <a:rect l="l" t="t" r="r" b="b"/>
              <a:pathLst>
                <a:path w="1943" h="2323" extrusionOk="0">
                  <a:moveTo>
                    <a:pt x="111" y="1"/>
                  </a:moveTo>
                  <a:cubicBezTo>
                    <a:pt x="79" y="1"/>
                    <a:pt x="32" y="17"/>
                    <a:pt x="16" y="48"/>
                  </a:cubicBezTo>
                  <a:cubicBezTo>
                    <a:pt x="0" y="80"/>
                    <a:pt x="0" y="127"/>
                    <a:pt x="16" y="159"/>
                  </a:cubicBezTo>
                  <a:cubicBezTo>
                    <a:pt x="427" y="822"/>
                    <a:pt x="743" y="1517"/>
                    <a:pt x="995" y="2259"/>
                  </a:cubicBezTo>
                  <a:cubicBezTo>
                    <a:pt x="1011" y="2291"/>
                    <a:pt x="1043" y="2322"/>
                    <a:pt x="1090" y="2322"/>
                  </a:cubicBezTo>
                  <a:cubicBezTo>
                    <a:pt x="1106" y="2322"/>
                    <a:pt x="1106" y="2322"/>
                    <a:pt x="1122" y="2306"/>
                  </a:cubicBezTo>
                  <a:cubicBezTo>
                    <a:pt x="1169" y="2291"/>
                    <a:pt x="1201" y="2243"/>
                    <a:pt x="1185" y="2180"/>
                  </a:cubicBezTo>
                  <a:cubicBezTo>
                    <a:pt x="948" y="1501"/>
                    <a:pt x="648" y="838"/>
                    <a:pt x="285" y="206"/>
                  </a:cubicBezTo>
                  <a:lnTo>
                    <a:pt x="285" y="206"/>
                  </a:lnTo>
                  <a:lnTo>
                    <a:pt x="964" y="253"/>
                  </a:lnTo>
                  <a:cubicBezTo>
                    <a:pt x="1248" y="269"/>
                    <a:pt x="1548" y="285"/>
                    <a:pt x="1832" y="301"/>
                  </a:cubicBezTo>
                  <a:cubicBezTo>
                    <a:pt x="1880" y="301"/>
                    <a:pt x="1927" y="269"/>
                    <a:pt x="1927" y="206"/>
                  </a:cubicBezTo>
                  <a:cubicBezTo>
                    <a:pt x="1943" y="159"/>
                    <a:pt x="1896" y="111"/>
                    <a:pt x="1832" y="111"/>
                  </a:cubicBezTo>
                  <a:cubicBezTo>
                    <a:pt x="1564" y="95"/>
                    <a:pt x="1264" y="80"/>
                    <a:pt x="980" y="64"/>
                  </a:cubicBezTo>
                  <a:cubicBezTo>
                    <a:pt x="679" y="32"/>
                    <a:pt x="395" y="17"/>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4" name="Google Shape;2130;p46">
              <a:extLst>
                <a:ext uri="{FF2B5EF4-FFF2-40B4-BE49-F238E27FC236}">
                  <a16:creationId xmlns:a16="http://schemas.microsoft.com/office/drawing/2014/main" id="{FB0EE3E6-78DC-0F15-D1E0-5306AE172626}"/>
                </a:ext>
              </a:extLst>
            </p:cNvPr>
            <p:cNvSpPr/>
            <p:nvPr/>
          </p:nvSpPr>
          <p:spPr>
            <a:xfrm>
              <a:off x="6280857" y="3243200"/>
              <a:ext cx="84938" cy="92161"/>
            </a:xfrm>
            <a:custGeom>
              <a:avLst/>
              <a:gdLst/>
              <a:ahLst/>
              <a:cxnLst/>
              <a:rect l="l" t="t" r="r" b="b"/>
              <a:pathLst>
                <a:path w="2187" h="2373" extrusionOk="0">
                  <a:moveTo>
                    <a:pt x="2048" y="1"/>
                  </a:moveTo>
                  <a:cubicBezTo>
                    <a:pt x="2040" y="1"/>
                    <a:pt x="2031" y="2"/>
                    <a:pt x="2022" y="4"/>
                  </a:cubicBezTo>
                  <a:cubicBezTo>
                    <a:pt x="1499" y="109"/>
                    <a:pt x="975" y="170"/>
                    <a:pt x="443" y="170"/>
                  </a:cubicBezTo>
                  <a:cubicBezTo>
                    <a:pt x="333" y="170"/>
                    <a:pt x="222" y="167"/>
                    <a:pt x="111" y="162"/>
                  </a:cubicBezTo>
                  <a:cubicBezTo>
                    <a:pt x="80" y="162"/>
                    <a:pt x="48" y="178"/>
                    <a:pt x="32" y="209"/>
                  </a:cubicBezTo>
                  <a:cubicBezTo>
                    <a:pt x="1" y="225"/>
                    <a:pt x="1" y="273"/>
                    <a:pt x="32" y="304"/>
                  </a:cubicBezTo>
                  <a:cubicBezTo>
                    <a:pt x="317" y="936"/>
                    <a:pt x="522" y="1599"/>
                    <a:pt x="648" y="2294"/>
                  </a:cubicBezTo>
                  <a:cubicBezTo>
                    <a:pt x="664" y="2341"/>
                    <a:pt x="711" y="2373"/>
                    <a:pt x="759" y="2373"/>
                  </a:cubicBezTo>
                  <a:cubicBezTo>
                    <a:pt x="822" y="2373"/>
                    <a:pt x="853" y="2310"/>
                    <a:pt x="838" y="2262"/>
                  </a:cubicBezTo>
                  <a:cubicBezTo>
                    <a:pt x="711" y="1615"/>
                    <a:pt x="522" y="967"/>
                    <a:pt x="253" y="367"/>
                  </a:cubicBezTo>
                  <a:lnTo>
                    <a:pt x="253" y="367"/>
                  </a:lnTo>
                  <a:cubicBezTo>
                    <a:pt x="329" y="369"/>
                    <a:pt x="405" y="370"/>
                    <a:pt x="480" y="370"/>
                  </a:cubicBezTo>
                  <a:cubicBezTo>
                    <a:pt x="1017" y="370"/>
                    <a:pt x="1543" y="320"/>
                    <a:pt x="2070" y="209"/>
                  </a:cubicBezTo>
                  <a:cubicBezTo>
                    <a:pt x="2187" y="180"/>
                    <a:pt x="2154" y="1"/>
                    <a:pt x="2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5" name="Google Shape;2131;p46">
              <a:extLst>
                <a:ext uri="{FF2B5EF4-FFF2-40B4-BE49-F238E27FC236}">
                  <a16:creationId xmlns:a16="http://schemas.microsoft.com/office/drawing/2014/main" id="{A009BDBD-21EC-DF81-D2BF-A68B3E2F316C}"/>
                </a:ext>
              </a:extLst>
            </p:cNvPr>
            <p:cNvSpPr/>
            <p:nvPr/>
          </p:nvSpPr>
          <p:spPr>
            <a:xfrm>
              <a:off x="6241009" y="3221606"/>
              <a:ext cx="99502" cy="95385"/>
            </a:xfrm>
            <a:custGeom>
              <a:avLst/>
              <a:gdLst/>
              <a:ahLst/>
              <a:cxnLst/>
              <a:rect l="l" t="t" r="r" b="b"/>
              <a:pathLst>
                <a:path w="2562" h="2456" extrusionOk="0">
                  <a:moveTo>
                    <a:pt x="2422" y="0"/>
                  </a:moveTo>
                  <a:cubicBezTo>
                    <a:pt x="2410" y="0"/>
                    <a:pt x="2398" y="2"/>
                    <a:pt x="2385" y="7"/>
                  </a:cubicBezTo>
                  <a:cubicBezTo>
                    <a:pt x="1735" y="201"/>
                    <a:pt x="1074" y="298"/>
                    <a:pt x="400" y="298"/>
                  </a:cubicBezTo>
                  <a:cubicBezTo>
                    <a:pt x="304" y="298"/>
                    <a:pt x="207" y="296"/>
                    <a:pt x="111" y="292"/>
                  </a:cubicBezTo>
                  <a:cubicBezTo>
                    <a:pt x="63" y="292"/>
                    <a:pt x="32" y="323"/>
                    <a:pt x="16" y="355"/>
                  </a:cubicBezTo>
                  <a:cubicBezTo>
                    <a:pt x="0" y="386"/>
                    <a:pt x="0" y="418"/>
                    <a:pt x="16" y="450"/>
                  </a:cubicBezTo>
                  <a:cubicBezTo>
                    <a:pt x="427" y="1050"/>
                    <a:pt x="569" y="1729"/>
                    <a:pt x="663" y="2360"/>
                  </a:cubicBezTo>
                  <a:cubicBezTo>
                    <a:pt x="679" y="2408"/>
                    <a:pt x="711" y="2455"/>
                    <a:pt x="774" y="2455"/>
                  </a:cubicBezTo>
                  <a:lnTo>
                    <a:pt x="790" y="2455"/>
                  </a:lnTo>
                  <a:cubicBezTo>
                    <a:pt x="837" y="2455"/>
                    <a:pt x="869" y="2392"/>
                    <a:pt x="869" y="2345"/>
                  </a:cubicBezTo>
                  <a:cubicBezTo>
                    <a:pt x="806" y="1697"/>
                    <a:pt x="600" y="1081"/>
                    <a:pt x="284" y="513"/>
                  </a:cubicBezTo>
                  <a:cubicBezTo>
                    <a:pt x="1027" y="513"/>
                    <a:pt x="1753" y="418"/>
                    <a:pt x="2448" y="197"/>
                  </a:cubicBezTo>
                  <a:cubicBezTo>
                    <a:pt x="2561" y="169"/>
                    <a:pt x="2522" y="0"/>
                    <a:pt x="2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6" name="Google Shape;2132;p46">
              <a:extLst>
                <a:ext uri="{FF2B5EF4-FFF2-40B4-BE49-F238E27FC236}">
                  <a16:creationId xmlns:a16="http://schemas.microsoft.com/office/drawing/2014/main" id="{BEA2231B-2963-9B73-0AA7-5A0737D3BD75}"/>
                </a:ext>
              </a:extLst>
            </p:cNvPr>
            <p:cNvSpPr/>
            <p:nvPr/>
          </p:nvSpPr>
          <p:spPr>
            <a:xfrm>
              <a:off x="6206016" y="3212517"/>
              <a:ext cx="94142" cy="79928"/>
            </a:xfrm>
            <a:custGeom>
              <a:avLst/>
              <a:gdLst/>
              <a:ahLst/>
              <a:cxnLst/>
              <a:rect l="l" t="t" r="r" b="b"/>
              <a:pathLst>
                <a:path w="2424" h="2058" extrusionOk="0">
                  <a:moveTo>
                    <a:pt x="2271" y="1"/>
                  </a:moveTo>
                  <a:cubicBezTo>
                    <a:pt x="2262" y="1"/>
                    <a:pt x="2253" y="2"/>
                    <a:pt x="2244" y="4"/>
                  </a:cubicBezTo>
                  <a:cubicBezTo>
                    <a:pt x="1695" y="154"/>
                    <a:pt x="1128" y="225"/>
                    <a:pt x="563" y="225"/>
                  </a:cubicBezTo>
                  <a:cubicBezTo>
                    <a:pt x="412" y="225"/>
                    <a:pt x="262" y="220"/>
                    <a:pt x="112" y="210"/>
                  </a:cubicBezTo>
                  <a:cubicBezTo>
                    <a:pt x="103" y="206"/>
                    <a:pt x="95" y="204"/>
                    <a:pt x="86" y="204"/>
                  </a:cubicBezTo>
                  <a:cubicBezTo>
                    <a:pt x="63" y="204"/>
                    <a:pt x="40" y="218"/>
                    <a:pt x="17" y="241"/>
                  </a:cubicBezTo>
                  <a:cubicBezTo>
                    <a:pt x="1" y="273"/>
                    <a:pt x="1" y="320"/>
                    <a:pt x="17" y="352"/>
                  </a:cubicBezTo>
                  <a:cubicBezTo>
                    <a:pt x="301" y="857"/>
                    <a:pt x="522" y="1394"/>
                    <a:pt x="648" y="1963"/>
                  </a:cubicBezTo>
                  <a:cubicBezTo>
                    <a:pt x="664" y="2010"/>
                    <a:pt x="696" y="2042"/>
                    <a:pt x="743" y="2042"/>
                  </a:cubicBezTo>
                  <a:lnTo>
                    <a:pt x="759" y="2057"/>
                  </a:lnTo>
                  <a:cubicBezTo>
                    <a:pt x="822" y="2042"/>
                    <a:pt x="854" y="1979"/>
                    <a:pt x="838" y="1931"/>
                  </a:cubicBezTo>
                  <a:cubicBezTo>
                    <a:pt x="712" y="1410"/>
                    <a:pt x="522" y="889"/>
                    <a:pt x="285" y="415"/>
                  </a:cubicBezTo>
                  <a:lnTo>
                    <a:pt x="285" y="415"/>
                  </a:lnTo>
                  <a:cubicBezTo>
                    <a:pt x="416" y="424"/>
                    <a:pt x="546" y="429"/>
                    <a:pt x="677" y="429"/>
                  </a:cubicBezTo>
                  <a:cubicBezTo>
                    <a:pt x="1225" y="429"/>
                    <a:pt x="1771" y="350"/>
                    <a:pt x="2307" y="210"/>
                  </a:cubicBezTo>
                  <a:cubicBezTo>
                    <a:pt x="2423" y="166"/>
                    <a:pt x="2378"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7" name="Google Shape;2133;p46">
              <a:extLst>
                <a:ext uri="{FF2B5EF4-FFF2-40B4-BE49-F238E27FC236}">
                  <a16:creationId xmlns:a16="http://schemas.microsoft.com/office/drawing/2014/main" id="{85C9DCBA-5C65-5A40-855D-042C013F4B8A}"/>
                </a:ext>
              </a:extLst>
            </p:cNvPr>
            <p:cNvSpPr/>
            <p:nvPr/>
          </p:nvSpPr>
          <p:spPr>
            <a:xfrm>
              <a:off x="6163411" y="3192283"/>
              <a:ext cx="94802" cy="91579"/>
            </a:xfrm>
            <a:custGeom>
              <a:avLst/>
              <a:gdLst/>
              <a:ahLst/>
              <a:cxnLst/>
              <a:rect l="l" t="t" r="r" b="b"/>
              <a:pathLst>
                <a:path w="2441" h="2358" extrusionOk="0">
                  <a:moveTo>
                    <a:pt x="2309" y="0"/>
                  </a:moveTo>
                  <a:cubicBezTo>
                    <a:pt x="2300" y="0"/>
                    <a:pt x="2291" y="2"/>
                    <a:pt x="2282" y="4"/>
                  </a:cubicBezTo>
                  <a:cubicBezTo>
                    <a:pt x="1714" y="210"/>
                    <a:pt x="1114" y="368"/>
                    <a:pt x="514" y="446"/>
                  </a:cubicBezTo>
                  <a:cubicBezTo>
                    <a:pt x="473" y="452"/>
                    <a:pt x="433" y="456"/>
                    <a:pt x="392" y="456"/>
                  </a:cubicBezTo>
                  <a:cubicBezTo>
                    <a:pt x="322" y="456"/>
                    <a:pt x="252" y="445"/>
                    <a:pt x="182" y="415"/>
                  </a:cubicBezTo>
                  <a:cubicBezTo>
                    <a:pt x="169" y="411"/>
                    <a:pt x="157" y="409"/>
                    <a:pt x="144" y="409"/>
                  </a:cubicBezTo>
                  <a:cubicBezTo>
                    <a:pt x="65" y="409"/>
                    <a:pt x="1" y="491"/>
                    <a:pt x="56" y="573"/>
                  </a:cubicBezTo>
                  <a:cubicBezTo>
                    <a:pt x="403" y="1110"/>
                    <a:pt x="672" y="1678"/>
                    <a:pt x="845" y="2294"/>
                  </a:cubicBezTo>
                  <a:cubicBezTo>
                    <a:pt x="861" y="2342"/>
                    <a:pt x="893" y="2357"/>
                    <a:pt x="940" y="2357"/>
                  </a:cubicBezTo>
                  <a:lnTo>
                    <a:pt x="972" y="2357"/>
                  </a:lnTo>
                  <a:cubicBezTo>
                    <a:pt x="1019" y="2342"/>
                    <a:pt x="1051" y="2278"/>
                    <a:pt x="1035" y="2231"/>
                  </a:cubicBezTo>
                  <a:cubicBezTo>
                    <a:pt x="861" y="1678"/>
                    <a:pt x="624" y="1141"/>
                    <a:pt x="340" y="652"/>
                  </a:cubicBezTo>
                  <a:cubicBezTo>
                    <a:pt x="403" y="652"/>
                    <a:pt x="466" y="636"/>
                    <a:pt x="529" y="636"/>
                  </a:cubicBezTo>
                  <a:cubicBezTo>
                    <a:pt x="1161" y="557"/>
                    <a:pt x="1761" y="415"/>
                    <a:pt x="2361" y="194"/>
                  </a:cubicBezTo>
                  <a:cubicBezTo>
                    <a:pt x="2409" y="178"/>
                    <a:pt x="2440" y="115"/>
                    <a:pt x="2409" y="67"/>
                  </a:cubicBezTo>
                  <a:cubicBezTo>
                    <a:pt x="2396" y="28"/>
                    <a:pt x="2351" y="0"/>
                    <a:pt x="2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8" name="Google Shape;2134;p46">
              <a:extLst>
                <a:ext uri="{FF2B5EF4-FFF2-40B4-BE49-F238E27FC236}">
                  <a16:creationId xmlns:a16="http://schemas.microsoft.com/office/drawing/2014/main" id="{95549A18-8AF3-FE51-50EB-946ED507081F}"/>
                </a:ext>
              </a:extLst>
            </p:cNvPr>
            <p:cNvSpPr/>
            <p:nvPr/>
          </p:nvSpPr>
          <p:spPr>
            <a:xfrm>
              <a:off x="6117698" y="3181641"/>
              <a:ext cx="85520" cy="105910"/>
            </a:xfrm>
            <a:custGeom>
              <a:avLst/>
              <a:gdLst/>
              <a:ahLst/>
              <a:cxnLst/>
              <a:rect l="l" t="t" r="r" b="b"/>
              <a:pathLst>
                <a:path w="2202" h="2727" extrusionOk="0">
                  <a:moveTo>
                    <a:pt x="2057" y="1"/>
                  </a:moveTo>
                  <a:cubicBezTo>
                    <a:pt x="2037" y="1"/>
                    <a:pt x="2014" y="8"/>
                    <a:pt x="1991" y="26"/>
                  </a:cubicBezTo>
                  <a:cubicBezTo>
                    <a:pt x="1484" y="344"/>
                    <a:pt x="884" y="503"/>
                    <a:pt x="277" y="503"/>
                  </a:cubicBezTo>
                  <a:cubicBezTo>
                    <a:pt x="222" y="503"/>
                    <a:pt x="167" y="502"/>
                    <a:pt x="111" y="499"/>
                  </a:cubicBezTo>
                  <a:cubicBezTo>
                    <a:pt x="64" y="499"/>
                    <a:pt x="17" y="515"/>
                    <a:pt x="17" y="563"/>
                  </a:cubicBezTo>
                  <a:cubicBezTo>
                    <a:pt x="1" y="610"/>
                    <a:pt x="17" y="657"/>
                    <a:pt x="48" y="689"/>
                  </a:cubicBezTo>
                  <a:cubicBezTo>
                    <a:pt x="712" y="1084"/>
                    <a:pt x="1059" y="1826"/>
                    <a:pt x="1391" y="2663"/>
                  </a:cubicBezTo>
                  <a:cubicBezTo>
                    <a:pt x="1406" y="2710"/>
                    <a:pt x="1454" y="2726"/>
                    <a:pt x="1485" y="2726"/>
                  </a:cubicBezTo>
                  <a:lnTo>
                    <a:pt x="1533" y="2726"/>
                  </a:lnTo>
                  <a:cubicBezTo>
                    <a:pt x="1580" y="2710"/>
                    <a:pt x="1596" y="2647"/>
                    <a:pt x="1580" y="2600"/>
                  </a:cubicBezTo>
                  <a:cubicBezTo>
                    <a:pt x="1343" y="2000"/>
                    <a:pt x="1012" y="1194"/>
                    <a:pt x="427" y="705"/>
                  </a:cubicBezTo>
                  <a:cubicBezTo>
                    <a:pt x="1012" y="673"/>
                    <a:pt x="1580" y="499"/>
                    <a:pt x="2085" y="184"/>
                  </a:cubicBezTo>
                  <a:cubicBezTo>
                    <a:pt x="2202" y="145"/>
                    <a:pt x="2149" y="1"/>
                    <a:pt x="2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9" name="Google Shape;2135;p46">
              <a:extLst>
                <a:ext uri="{FF2B5EF4-FFF2-40B4-BE49-F238E27FC236}">
                  <a16:creationId xmlns:a16="http://schemas.microsoft.com/office/drawing/2014/main" id="{5C00AA3E-E8B6-A1E7-186B-DBDDE8EE3478}"/>
                </a:ext>
              </a:extLst>
            </p:cNvPr>
            <p:cNvSpPr/>
            <p:nvPr/>
          </p:nvSpPr>
          <p:spPr>
            <a:xfrm>
              <a:off x="6046546" y="3149949"/>
              <a:ext cx="111075" cy="118571"/>
            </a:xfrm>
            <a:custGeom>
              <a:avLst/>
              <a:gdLst/>
              <a:ahLst/>
              <a:cxnLst/>
              <a:rect l="l" t="t" r="r" b="b"/>
              <a:pathLst>
                <a:path w="2860" h="3053" extrusionOk="0">
                  <a:moveTo>
                    <a:pt x="2747" y="1"/>
                  </a:moveTo>
                  <a:cubicBezTo>
                    <a:pt x="2721" y="1"/>
                    <a:pt x="2694" y="13"/>
                    <a:pt x="2670" y="36"/>
                  </a:cubicBezTo>
                  <a:cubicBezTo>
                    <a:pt x="2007" y="747"/>
                    <a:pt x="1075" y="1157"/>
                    <a:pt x="111" y="1173"/>
                  </a:cubicBezTo>
                  <a:cubicBezTo>
                    <a:pt x="48" y="1173"/>
                    <a:pt x="17" y="1221"/>
                    <a:pt x="1" y="1268"/>
                  </a:cubicBezTo>
                  <a:cubicBezTo>
                    <a:pt x="1" y="1315"/>
                    <a:pt x="48" y="1363"/>
                    <a:pt x="96" y="1379"/>
                  </a:cubicBezTo>
                  <a:cubicBezTo>
                    <a:pt x="348" y="1394"/>
                    <a:pt x="601" y="1489"/>
                    <a:pt x="806" y="1663"/>
                  </a:cubicBezTo>
                  <a:cubicBezTo>
                    <a:pt x="1059" y="1884"/>
                    <a:pt x="1280" y="2152"/>
                    <a:pt x="1438" y="2452"/>
                  </a:cubicBezTo>
                  <a:cubicBezTo>
                    <a:pt x="1549" y="2642"/>
                    <a:pt x="1675" y="2831"/>
                    <a:pt x="1833" y="3021"/>
                  </a:cubicBezTo>
                  <a:cubicBezTo>
                    <a:pt x="1849" y="3037"/>
                    <a:pt x="1880" y="3053"/>
                    <a:pt x="1912" y="3053"/>
                  </a:cubicBezTo>
                  <a:cubicBezTo>
                    <a:pt x="1928" y="3053"/>
                    <a:pt x="1943" y="3037"/>
                    <a:pt x="1959" y="3021"/>
                  </a:cubicBezTo>
                  <a:cubicBezTo>
                    <a:pt x="2007" y="2989"/>
                    <a:pt x="2007" y="2926"/>
                    <a:pt x="1975" y="2879"/>
                  </a:cubicBezTo>
                  <a:cubicBezTo>
                    <a:pt x="1833" y="2705"/>
                    <a:pt x="1707" y="2531"/>
                    <a:pt x="1596" y="2342"/>
                  </a:cubicBezTo>
                  <a:cubicBezTo>
                    <a:pt x="1422" y="2026"/>
                    <a:pt x="1201" y="1742"/>
                    <a:pt x="933" y="1505"/>
                  </a:cubicBezTo>
                  <a:cubicBezTo>
                    <a:pt x="838" y="1442"/>
                    <a:pt x="759" y="1379"/>
                    <a:pt x="664" y="1331"/>
                  </a:cubicBezTo>
                  <a:cubicBezTo>
                    <a:pt x="1485" y="1173"/>
                    <a:pt x="2228" y="778"/>
                    <a:pt x="2812" y="163"/>
                  </a:cubicBezTo>
                  <a:cubicBezTo>
                    <a:pt x="2859" y="131"/>
                    <a:pt x="2859" y="68"/>
                    <a:pt x="2812" y="36"/>
                  </a:cubicBezTo>
                  <a:cubicBezTo>
                    <a:pt x="2796" y="13"/>
                    <a:pt x="2773" y="1"/>
                    <a:pt x="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0" name="Google Shape;2136;p46">
              <a:extLst>
                <a:ext uri="{FF2B5EF4-FFF2-40B4-BE49-F238E27FC236}">
                  <a16:creationId xmlns:a16="http://schemas.microsoft.com/office/drawing/2014/main" id="{410589CF-671E-F7D7-27ED-209A17593AFB}"/>
                </a:ext>
              </a:extLst>
            </p:cNvPr>
            <p:cNvSpPr/>
            <p:nvPr/>
          </p:nvSpPr>
          <p:spPr>
            <a:xfrm>
              <a:off x="6094395" y="3166377"/>
              <a:ext cx="66296" cy="87423"/>
            </a:xfrm>
            <a:custGeom>
              <a:avLst/>
              <a:gdLst/>
              <a:ahLst/>
              <a:cxnLst/>
              <a:rect l="l" t="t" r="r" b="b"/>
              <a:pathLst>
                <a:path w="1707" h="2251" extrusionOk="0">
                  <a:moveTo>
                    <a:pt x="1598" y="0"/>
                  </a:moveTo>
                  <a:cubicBezTo>
                    <a:pt x="1572" y="0"/>
                    <a:pt x="1548" y="8"/>
                    <a:pt x="1533" y="24"/>
                  </a:cubicBezTo>
                  <a:cubicBezTo>
                    <a:pt x="1138" y="419"/>
                    <a:pt x="648" y="703"/>
                    <a:pt x="111" y="845"/>
                  </a:cubicBezTo>
                  <a:cubicBezTo>
                    <a:pt x="32" y="861"/>
                    <a:pt x="1" y="956"/>
                    <a:pt x="64" y="1019"/>
                  </a:cubicBezTo>
                  <a:cubicBezTo>
                    <a:pt x="411" y="1319"/>
                    <a:pt x="664" y="1729"/>
                    <a:pt x="790" y="2172"/>
                  </a:cubicBezTo>
                  <a:cubicBezTo>
                    <a:pt x="790" y="2219"/>
                    <a:pt x="838" y="2251"/>
                    <a:pt x="885" y="2251"/>
                  </a:cubicBezTo>
                  <a:lnTo>
                    <a:pt x="917" y="2251"/>
                  </a:lnTo>
                  <a:cubicBezTo>
                    <a:pt x="964" y="2235"/>
                    <a:pt x="996" y="2187"/>
                    <a:pt x="980" y="2124"/>
                  </a:cubicBezTo>
                  <a:cubicBezTo>
                    <a:pt x="869" y="1698"/>
                    <a:pt x="648" y="1303"/>
                    <a:pt x="332" y="987"/>
                  </a:cubicBezTo>
                  <a:cubicBezTo>
                    <a:pt x="838" y="829"/>
                    <a:pt x="1296" y="545"/>
                    <a:pt x="1675" y="166"/>
                  </a:cubicBezTo>
                  <a:cubicBezTo>
                    <a:pt x="1706" y="119"/>
                    <a:pt x="1706" y="55"/>
                    <a:pt x="1675" y="24"/>
                  </a:cubicBezTo>
                  <a:cubicBezTo>
                    <a:pt x="1651" y="8"/>
                    <a:pt x="1623"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1" name="Google Shape;2137;p46">
              <a:extLst>
                <a:ext uri="{FF2B5EF4-FFF2-40B4-BE49-F238E27FC236}">
                  <a16:creationId xmlns:a16="http://schemas.microsoft.com/office/drawing/2014/main" id="{76CFDBE0-B8E2-528F-C021-7CA4531CDC6C}"/>
                </a:ext>
              </a:extLst>
            </p:cNvPr>
            <p:cNvSpPr/>
            <p:nvPr/>
          </p:nvSpPr>
          <p:spPr>
            <a:xfrm>
              <a:off x="6021418" y="3149949"/>
              <a:ext cx="99851" cy="108162"/>
            </a:xfrm>
            <a:custGeom>
              <a:avLst/>
              <a:gdLst/>
              <a:ahLst/>
              <a:cxnLst/>
              <a:rect l="l" t="t" r="r" b="b"/>
              <a:pathLst>
                <a:path w="2571" h="2785" extrusionOk="0">
                  <a:moveTo>
                    <a:pt x="2428" y="0"/>
                  </a:moveTo>
                  <a:cubicBezTo>
                    <a:pt x="2409" y="0"/>
                    <a:pt x="2389" y="6"/>
                    <a:pt x="2369" y="20"/>
                  </a:cubicBezTo>
                  <a:cubicBezTo>
                    <a:pt x="1674" y="510"/>
                    <a:pt x="901" y="873"/>
                    <a:pt x="79" y="1126"/>
                  </a:cubicBezTo>
                  <a:cubicBezTo>
                    <a:pt x="32" y="1142"/>
                    <a:pt x="16" y="1173"/>
                    <a:pt x="0" y="1205"/>
                  </a:cubicBezTo>
                  <a:cubicBezTo>
                    <a:pt x="0" y="1252"/>
                    <a:pt x="16" y="1284"/>
                    <a:pt x="64" y="1315"/>
                  </a:cubicBezTo>
                  <a:cubicBezTo>
                    <a:pt x="711" y="1631"/>
                    <a:pt x="1248" y="2121"/>
                    <a:pt x="1643" y="2737"/>
                  </a:cubicBezTo>
                  <a:cubicBezTo>
                    <a:pt x="1659" y="2768"/>
                    <a:pt x="1690" y="2784"/>
                    <a:pt x="1722" y="2784"/>
                  </a:cubicBezTo>
                  <a:lnTo>
                    <a:pt x="1738" y="2784"/>
                  </a:lnTo>
                  <a:cubicBezTo>
                    <a:pt x="1817" y="2784"/>
                    <a:pt x="1848" y="2705"/>
                    <a:pt x="1817" y="2642"/>
                  </a:cubicBezTo>
                  <a:cubicBezTo>
                    <a:pt x="1453" y="2058"/>
                    <a:pt x="948" y="1584"/>
                    <a:pt x="364" y="1252"/>
                  </a:cubicBezTo>
                  <a:cubicBezTo>
                    <a:pt x="1106" y="984"/>
                    <a:pt x="1817" y="636"/>
                    <a:pt x="2480" y="178"/>
                  </a:cubicBezTo>
                  <a:cubicBezTo>
                    <a:pt x="2571" y="126"/>
                    <a:pt x="2512" y="0"/>
                    <a:pt x="2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2" name="Google Shape;2138;p46">
              <a:extLst>
                <a:ext uri="{FF2B5EF4-FFF2-40B4-BE49-F238E27FC236}">
                  <a16:creationId xmlns:a16="http://schemas.microsoft.com/office/drawing/2014/main" id="{F59A91B0-6C21-B5BF-18C6-34F6EB766BE5}"/>
                </a:ext>
              </a:extLst>
            </p:cNvPr>
            <p:cNvSpPr/>
            <p:nvPr/>
          </p:nvSpPr>
          <p:spPr>
            <a:xfrm>
              <a:off x="5973569" y="3140395"/>
              <a:ext cx="96938" cy="102376"/>
            </a:xfrm>
            <a:custGeom>
              <a:avLst/>
              <a:gdLst/>
              <a:ahLst/>
              <a:cxnLst/>
              <a:rect l="l" t="t" r="r" b="b"/>
              <a:pathLst>
                <a:path w="2496" h="2636" extrusionOk="0">
                  <a:moveTo>
                    <a:pt x="2384" y="1"/>
                  </a:moveTo>
                  <a:cubicBezTo>
                    <a:pt x="2354" y="1"/>
                    <a:pt x="2325" y="18"/>
                    <a:pt x="2306" y="45"/>
                  </a:cubicBezTo>
                  <a:cubicBezTo>
                    <a:pt x="1738" y="740"/>
                    <a:pt x="948" y="1230"/>
                    <a:pt x="80" y="1419"/>
                  </a:cubicBezTo>
                  <a:cubicBezTo>
                    <a:pt x="32" y="1435"/>
                    <a:pt x="1" y="1467"/>
                    <a:pt x="1" y="1514"/>
                  </a:cubicBezTo>
                  <a:cubicBezTo>
                    <a:pt x="1" y="1546"/>
                    <a:pt x="16" y="1593"/>
                    <a:pt x="64" y="1609"/>
                  </a:cubicBezTo>
                  <a:cubicBezTo>
                    <a:pt x="569" y="1830"/>
                    <a:pt x="996" y="2162"/>
                    <a:pt x="1343" y="2604"/>
                  </a:cubicBezTo>
                  <a:cubicBezTo>
                    <a:pt x="1359" y="2619"/>
                    <a:pt x="1390" y="2635"/>
                    <a:pt x="1422" y="2635"/>
                  </a:cubicBezTo>
                  <a:cubicBezTo>
                    <a:pt x="1438" y="2635"/>
                    <a:pt x="1454" y="2635"/>
                    <a:pt x="1485" y="2619"/>
                  </a:cubicBezTo>
                  <a:cubicBezTo>
                    <a:pt x="1517" y="2588"/>
                    <a:pt x="1533" y="2525"/>
                    <a:pt x="1501" y="2477"/>
                  </a:cubicBezTo>
                  <a:cubicBezTo>
                    <a:pt x="1185" y="2098"/>
                    <a:pt x="822" y="1782"/>
                    <a:pt x="395" y="1546"/>
                  </a:cubicBezTo>
                  <a:cubicBezTo>
                    <a:pt x="1201" y="1309"/>
                    <a:pt x="1927" y="819"/>
                    <a:pt x="2464" y="172"/>
                  </a:cubicBezTo>
                  <a:cubicBezTo>
                    <a:pt x="2496" y="124"/>
                    <a:pt x="2480" y="61"/>
                    <a:pt x="2448" y="30"/>
                  </a:cubicBezTo>
                  <a:cubicBezTo>
                    <a:pt x="2429" y="10"/>
                    <a:pt x="2406" y="1"/>
                    <a:pt x="2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3" name="Google Shape;2139;p46">
              <a:extLst>
                <a:ext uri="{FF2B5EF4-FFF2-40B4-BE49-F238E27FC236}">
                  <a16:creationId xmlns:a16="http://schemas.microsoft.com/office/drawing/2014/main" id="{55428D5D-DDDC-AA2E-A7B1-E1A1917BF4B4}"/>
                </a:ext>
              </a:extLst>
            </p:cNvPr>
            <p:cNvSpPr/>
            <p:nvPr/>
          </p:nvSpPr>
          <p:spPr>
            <a:xfrm>
              <a:off x="5936790" y="3151619"/>
              <a:ext cx="86025" cy="86219"/>
            </a:xfrm>
            <a:custGeom>
              <a:avLst/>
              <a:gdLst/>
              <a:ahLst/>
              <a:cxnLst/>
              <a:rect l="l" t="t" r="r" b="b"/>
              <a:pathLst>
                <a:path w="2215" h="2220" extrusionOk="0">
                  <a:moveTo>
                    <a:pt x="2070" y="0"/>
                  </a:moveTo>
                  <a:cubicBezTo>
                    <a:pt x="2043" y="0"/>
                    <a:pt x="2014" y="12"/>
                    <a:pt x="1990" y="41"/>
                  </a:cubicBezTo>
                  <a:cubicBezTo>
                    <a:pt x="1485" y="593"/>
                    <a:pt x="821" y="988"/>
                    <a:pt x="95" y="1162"/>
                  </a:cubicBezTo>
                  <a:cubicBezTo>
                    <a:pt x="47" y="1178"/>
                    <a:pt x="16" y="1209"/>
                    <a:pt x="16" y="1257"/>
                  </a:cubicBezTo>
                  <a:cubicBezTo>
                    <a:pt x="0" y="1288"/>
                    <a:pt x="32" y="1336"/>
                    <a:pt x="63" y="1351"/>
                  </a:cubicBezTo>
                  <a:cubicBezTo>
                    <a:pt x="458" y="1572"/>
                    <a:pt x="821" y="1857"/>
                    <a:pt x="1153" y="2173"/>
                  </a:cubicBezTo>
                  <a:lnTo>
                    <a:pt x="1185" y="2204"/>
                  </a:lnTo>
                  <a:cubicBezTo>
                    <a:pt x="1199" y="2204"/>
                    <a:pt x="1214" y="2217"/>
                    <a:pt x="1240" y="2220"/>
                  </a:cubicBezTo>
                  <a:lnTo>
                    <a:pt x="1240" y="2220"/>
                  </a:lnTo>
                  <a:cubicBezTo>
                    <a:pt x="1329" y="2213"/>
                    <a:pt x="1372" y="2107"/>
                    <a:pt x="1311" y="2046"/>
                  </a:cubicBezTo>
                  <a:lnTo>
                    <a:pt x="1279" y="2015"/>
                  </a:lnTo>
                  <a:cubicBezTo>
                    <a:pt x="995" y="1746"/>
                    <a:pt x="679" y="1509"/>
                    <a:pt x="363" y="1304"/>
                  </a:cubicBezTo>
                  <a:cubicBezTo>
                    <a:pt x="1042" y="1083"/>
                    <a:pt x="1658" y="704"/>
                    <a:pt x="2132" y="167"/>
                  </a:cubicBezTo>
                  <a:cubicBezTo>
                    <a:pt x="2214" y="97"/>
                    <a:pt x="2148" y="0"/>
                    <a:pt x="2070" y="0"/>
                  </a:cubicBezTo>
                  <a:close/>
                  <a:moveTo>
                    <a:pt x="1240" y="2220"/>
                  </a:moveTo>
                  <a:cubicBezTo>
                    <a:pt x="1238" y="2220"/>
                    <a:pt x="1235" y="2220"/>
                    <a:pt x="1232" y="2220"/>
                  </a:cubicBezTo>
                  <a:lnTo>
                    <a:pt x="1248" y="2220"/>
                  </a:lnTo>
                  <a:cubicBezTo>
                    <a:pt x="1245" y="2220"/>
                    <a:pt x="1243" y="2220"/>
                    <a:pt x="1240" y="22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4" name="Google Shape;2140;p46">
              <a:extLst>
                <a:ext uri="{FF2B5EF4-FFF2-40B4-BE49-F238E27FC236}">
                  <a16:creationId xmlns:a16="http://schemas.microsoft.com/office/drawing/2014/main" id="{B613DBD0-200A-ED50-8A68-B2AA767C722D}"/>
                </a:ext>
              </a:extLst>
            </p:cNvPr>
            <p:cNvSpPr/>
            <p:nvPr/>
          </p:nvSpPr>
          <p:spPr>
            <a:xfrm>
              <a:off x="5686516" y="3134957"/>
              <a:ext cx="674724" cy="133562"/>
            </a:xfrm>
            <a:custGeom>
              <a:avLst/>
              <a:gdLst/>
              <a:ahLst/>
              <a:cxnLst/>
              <a:rect l="l" t="t" r="r" b="b"/>
              <a:pathLst>
                <a:path w="17373" h="3439" extrusionOk="0">
                  <a:moveTo>
                    <a:pt x="11558" y="1"/>
                  </a:moveTo>
                  <a:cubicBezTo>
                    <a:pt x="10897" y="1"/>
                    <a:pt x="10227" y="46"/>
                    <a:pt x="9555" y="138"/>
                  </a:cubicBezTo>
                  <a:cubicBezTo>
                    <a:pt x="7881" y="359"/>
                    <a:pt x="6207" y="880"/>
                    <a:pt x="4612" y="1370"/>
                  </a:cubicBezTo>
                  <a:cubicBezTo>
                    <a:pt x="3064" y="1844"/>
                    <a:pt x="1454" y="2333"/>
                    <a:pt x="64" y="3249"/>
                  </a:cubicBezTo>
                  <a:cubicBezTo>
                    <a:pt x="17" y="3281"/>
                    <a:pt x="1" y="3344"/>
                    <a:pt x="32" y="3391"/>
                  </a:cubicBezTo>
                  <a:cubicBezTo>
                    <a:pt x="64" y="3423"/>
                    <a:pt x="95" y="3439"/>
                    <a:pt x="127" y="3439"/>
                  </a:cubicBezTo>
                  <a:cubicBezTo>
                    <a:pt x="143" y="3439"/>
                    <a:pt x="159" y="3423"/>
                    <a:pt x="174" y="3407"/>
                  </a:cubicBezTo>
                  <a:cubicBezTo>
                    <a:pt x="1533" y="2523"/>
                    <a:pt x="3128" y="2033"/>
                    <a:pt x="4660" y="1559"/>
                  </a:cubicBezTo>
                  <a:cubicBezTo>
                    <a:pt x="6270" y="1054"/>
                    <a:pt x="7913" y="549"/>
                    <a:pt x="9587" y="327"/>
                  </a:cubicBezTo>
                  <a:cubicBezTo>
                    <a:pt x="10249" y="236"/>
                    <a:pt x="10910" y="190"/>
                    <a:pt x="11563" y="190"/>
                  </a:cubicBezTo>
                  <a:cubicBezTo>
                    <a:pt x="13604" y="190"/>
                    <a:pt x="15563" y="635"/>
                    <a:pt x="17215" y="1496"/>
                  </a:cubicBezTo>
                  <a:cubicBezTo>
                    <a:pt x="17226" y="1500"/>
                    <a:pt x="17238" y="1502"/>
                    <a:pt x="17250" y="1502"/>
                  </a:cubicBezTo>
                  <a:cubicBezTo>
                    <a:pt x="17285" y="1502"/>
                    <a:pt x="17317" y="1484"/>
                    <a:pt x="17341" y="1449"/>
                  </a:cubicBezTo>
                  <a:cubicBezTo>
                    <a:pt x="17373" y="1401"/>
                    <a:pt x="17341" y="1338"/>
                    <a:pt x="17294" y="1322"/>
                  </a:cubicBezTo>
                  <a:cubicBezTo>
                    <a:pt x="15617" y="448"/>
                    <a:pt x="13632" y="1"/>
                    <a:pt x="11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5" name="Google Shape;2141;p46">
              <a:extLst>
                <a:ext uri="{FF2B5EF4-FFF2-40B4-BE49-F238E27FC236}">
                  <a16:creationId xmlns:a16="http://schemas.microsoft.com/office/drawing/2014/main" id="{2F13BDBE-4768-2643-4478-2A95D2F8A64E}"/>
                </a:ext>
              </a:extLst>
            </p:cNvPr>
            <p:cNvSpPr/>
            <p:nvPr/>
          </p:nvSpPr>
          <p:spPr>
            <a:xfrm>
              <a:off x="6298645" y="3150609"/>
              <a:ext cx="74879" cy="90297"/>
            </a:xfrm>
            <a:custGeom>
              <a:avLst/>
              <a:gdLst/>
              <a:ahLst/>
              <a:cxnLst/>
              <a:rect l="l" t="t" r="r" b="b"/>
              <a:pathLst>
                <a:path w="1928" h="2325" extrusionOk="0">
                  <a:moveTo>
                    <a:pt x="1821" y="0"/>
                  </a:moveTo>
                  <a:cubicBezTo>
                    <a:pt x="1814" y="0"/>
                    <a:pt x="1807" y="1"/>
                    <a:pt x="1801" y="3"/>
                  </a:cubicBezTo>
                  <a:cubicBezTo>
                    <a:pt x="1517" y="51"/>
                    <a:pt x="1232" y="98"/>
                    <a:pt x="948" y="146"/>
                  </a:cubicBezTo>
                  <a:cubicBezTo>
                    <a:pt x="664" y="193"/>
                    <a:pt x="380" y="225"/>
                    <a:pt x="95" y="288"/>
                  </a:cubicBezTo>
                  <a:cubicBezTo>
                    <a:pt x="64" y="288"/>
                    <a:pt x="32" y="303"/>
                    <a:pt x="16" y="351"/>
                  </a:cubicBezTo>
                  <a:cubicBezTo>
                    <a:pt x="1" y="382"/>
                    <a:pt x="16" y="414"/>
                    <a:pt x="32" y="446"/>
                  </a:cubicBezTo>
                  <a:cubicBezTo>
                    <a:pt x="569" y="998"/>
                    <a:pt x="1043" y="1614"/>
                    <a:pt x="1454" y="2278"/>
                  </a:cubicBezTo>
                  <a:cubicBezTo>
                    <a:pt x="1469" y="2309"/>
                    <a:pt x="1501" y="2325"/>
                    <a:pt x="1533" y="2325"/>
                  </a:cubicBezTo>
                  <a:cubicBezTo>
                    <a:pt x="1548" y="2325"/>
                    <a:pt x="1564" y="2325"/>
                    <a:pt x="1580" y="2309"/>
                  </a:cubicBezTo>
                  <a:cubicBezTo>
                    <a:pt x="1627" y="2278"/>
                    <a:pt x="1643" y="2214"/>
                    <a:pt x="1612" y="2183"/>
                  </a:cubicBezTo>
                  <a:cubicBezTo>
                    <a:pt x="1232" y="1551"/>
                    <a:pt x="806" y="983"/>
                    <a:pt x="301" y="446"/>
                  </a:cubicBezTo>
                  <a:lnTo>
                    <a:pt x="980" y="335"/>
                  </a:lnTo>
                  <a:cubicBezTo>
                    <a:pt x="1264" y="288"/>
                    <a:pt x="1548" y="240"/>
                    <a:pt x="1833" y="193"/>
                  </a:cubicBezTo>
                  <a:cubicBezTo>
                    <a:pt x="1896" y="193"/>
                    <a:pt x="1927" y="130"/>
                    <a:pt x="1912" y="82"/>
                  </a:cubicBezTo>
                  <a:cubicBezTo>
                    <a:pt x="1912" y="41"/>
                    <a:pt x="1864" y="0"/>
                    <a:pt x="1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6" name="Google Shape;2142;p46">
              <a:extLst>
                <a:ext uri="{FF2B5EF4-FFF2-40B4-BE49-F238E27FC236}">
                  <a16:creationId xmlns:a16="http://schemas.microsoft.com/office/drawing/2014/main" id="{D4F5D226-5DAF-463C-49EC-6BEE925A17C9}"/>
                </a:ext>
              </a:extLst>
            </p:cNvPr>
            <p:cNvSpPr/>
            <p:nvPr/>
          </p:nvSpPr>
          <p:spPr>
            <a:xfrm>
              <a:off x="6255729" y="3126296"/>
              <a:ext cx="80394" cy="101133"/>
            </a:xfrm>
            <a:custGeom>
              <a:avLst/>
              <a:gdLst/>
              <a:ahLst/>
              <a:cxnLst/>
              <a:rect l="l" t="t" r="r" b="b"/>
              <a:pathLst>
                <a:path w="2070" h="2604" extrusionOk="0">
                  <a:moveTo>
                    <a:pt x="1966" y="1"/>
                  </a:moveTo>
                  <a:cubicBezTo>
                    <a:pt x="1953" y="1"/>
                    <a:pt x="1940" y="5"/>
                    <a:pt x="1927" y="14"/>
                  </a:cubicBezTo>
                  <a:cubicBezTo>
                    <a:pt x="1343" y="266"/>
                    <a:pt x="727" y="471"/>
                    <a:pt x="95" y="582"/>
                  </a:cubicBezTo>
                  <a:cubicBezTo>
                    <a:pt x="63" y="582"/>
                    <a:pt x="32" y="598"/>
                    <a:pt x="16" y="645"/>
                  </a:cubicBezTo>
                  <a:cubicBezTo>
                    <a:pt x="0" y="677"/>
                    <a:pt x="16" y="708"/>
                    <a:pt x="32" y="740"/>
                  </a:cubicBezTo>
                  <a:cubicBezTo>
                    <a:pt x="458" y="1293"/>
                    <a:pt x="806" y="1893"/>
                    <a:pt x="1090" y="2540"/>
                  </a:cubicBezTo>
                  <a:cubicBezTo>
                    <a:pt x="1106" y="2572"/>
                    <a:pt x="1137" y="2603"/>
                    <a:pt x="1169" y="2603"/>
                  </a:cubicBezTo>
                  <a:cubicBezTo>
                    <a:pt x="1185" y="2603"/>
                    <a:pt x="1200" y="2603"/>
                    <a:pt x="1216" y="2588"/>
                  </a:cubicBezTo>
                  <a:cubicBezTo>
                    <a:pt x="1264" y="2572"/>
                    <a:pt x="1295" y="2509"/>
                    <a:pt x="1264" y="2461"/>
                  </a:cubicBezTo>
                  <a:cubicBezTo>
                    <a:pt x="995" y="1861"/>
                    <a:pt x="663" y="1277"/>
                    <a:pt x="284" y="740"/>
                  </a:cubicBezTo>
                  <a:cubicBezTo>
                    <a:pt x="869" y="629"/>
                    <a:pt x="1453" y="440"/>
                    <a:pt x="2006" y="187"/>
                  </a:cubicBezTo>
                  <a:cubicBezTo>
                    <a:pt x="2053" y="171"/>
                    <a:pt x="2069" y="108"/>
                    <a:pt x="2053" y="61"/>
                  </a:cubicBezTo>
                  <a:cubicBezTo>
                    <a:pt x="2030" y="27"/>
                    <a:pt x="1999"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7" name="Google Shape;2143;p46">
              <a:extLst>
                <a:ext uri="{FF2B5EF4-FFF2-40B4-BE49-F238E27FC236}">
                  <a16:creationId xmlns:a16="http://schemas.microsoft.com/office/drawing/2014/main" id="{1BA9A45C-71FF-13B9-C7F3-AB249D0C0DD5}"/>
                </a:ext>
              </a:extLst>
            </p:cNvPr>
            <p:cNvSpPr/>
            <p:nvPr/>
          </p:nvSpPr>
          <p:spPr>
            <a:xfrm>
              <a:off x="6212152" y="3110606"/>
              <a:ext cx="94492" cy="106997"/>
            </a:xfrm>
            <a:custGeom>
              <a:avLst/>
              <a:gdLst/>
              <a:ahLst/>
              <a:cxnLst/>
              <a:rect l="l" t="t" r="r" b="b"/>
              <a:pathLst>
                <a:path w="2433" h="2755" extrusionOk="0">
                  <a:moveTo>
                    <a:pt x="2304" y="1"/>
                  </a:moveTo>
                  <a:cubicBezTo>
                    <a:pt x="2293" y="1"/>
                    <a:pt x="2283" y="3"/>
                    <a:pt x="2275" y="7"/>
                  </a:cubicBezTo>
                  <a:cubicBezTo>
                    <a:pt x="1596" y="402"/>
                    <a:pt x="870" y="670"/>
                    <a:pt x="111" y="797"/>
                  </a:cubicBezTo>
                  <a:cubicBezTo>
                    <a:pt x="33" y="812"/>
                    <a:pt x="1" y="923"/>
                    <a:pt x="64" y="970"/>
                  </a:cubicBezTo>
                  <a:cubicBezTo>
                    <a:pt x="601" y="1460"/>
                    <a:pt x="885" y="2092"/>
                    <a:pt x="1106" y="2692"/>
                  </a:cubicBezTo>
                  <a:cubicBezTo>
                    <a:pt x="1122" y="2739"/>
                    <a:pt x="1170" y="2755"/>
                    <a:pt x="1201" y="2755"/>
                  </a:cubicBezTo>
                  <a:lnTo>
                    <a:pt x="1233" y="2755"/>
                  </a:lnTo>
                  <a:cubicBezTo>
                    <a:pt x="1296" y="2739"/>
                    <a:pt x="1312" y="2676"/>
                    <a:pt x="1296" y="2628"/>
                  </a:cubicBezTo>
                  <a:cubicBezTo>
                    <a:pt x="1091" y="2013"/>
                    <a:pt x="759" y="1444"/>
                    <a:pt x="333" y="954"/>
                  </a:cubicBezTo>
                  <a:cubicBezTo>
                    <a:pt x="1043" y="812"/>
                    <a:pt x="1738" y="544"/>
                    <a:pt x="2370" y="181"/>
                  </a:cubicBezTo>
                  <a:cubicBezTo>
                    <a:pt x="2417" y="149"/>
                    <a:pt x="2433" y="102"/>
                    <a:pt x="2401" y="54"/>
                  </a:cubicBezTo>
                  <a:cubicBezTo>
                    <a:pt x="2378" y="19"/>
                    <a:pt x="2336" y="1"/>
                    <a:pt x="2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8" name="Google Shape;2144;p46">
              <a:extLst>
                <a:ext uri="{FF2B5EF4-FFF2-40B4-BE49-F238E27FC236}">
                  <a16:creationId xmlns:a16="http://schemas.microsoft.com/office/drawing/2014/main" id="{768405F3-666D-BDB1-41E8-36C35A52E96F}"/>
                </a:ext>
              </a:extLst>
            </p:cNvPr>
            <p:cNvSpPr/>
            <p:nvPr/>
          </p:nvSpPr>
          <p:spPr>
            <a:xfrm>
              <a:off x="6175373" y="3110101"/>
              <a:ext cx="91812" cy="91579"/>
            </a:xfrm>
            <a:custGeom>
              <a:avLst/>
              <a:gdLst/>
              <a:ahLst/>
              <a:cxnLst/>
              <a:rect l="l" t="t" r="r" b="b"/>
              <a:pathLst>
                <a:path w="2364" h="2358" extrusionOk="0">
                  <a:moveTo>
                    <a:pt x="2209" y="1"/>
                  </a:moveTo>
                  <a:cubicBezTo>
                    <a:pt x="2190" y="1"/>
                    <a:pt x="2169" y="7"/>
                    <a:pt x="2148" y="20"/>
                  </a:cubicBezTo>
                  <a:cubicBezTo>
                    <a:pt x="1516" y="367"/>
                    <a:pt x="822" y="588"/>
                    <a:pt x="111" y="683"/>
                  </a:cubicBezTo>
                  <a:cubicBezTo>
                    <a:pt x="32" y="699"/>
                    <a:pt x="0" y="794"/>
                    <a:pt x="64" y="857"/>
                  </a:cubicBezTo>
                  <a:cubicBezTo>
                    <a:pt x="443" y="1283"/>
                    <a:pt x="774" y="1773"/>
                    <a:pt x="1027" y="2294"/>
                  </a:cubicBezTo>
                  <a:cubicBezTo>
                    <a:pt x="1043" y="2326"/>
                    <a:pt x="1074" y="2357"/>
                    <a:pt x="1106" y="2357"/>
                  </a:cubicBezTo>
                  <a:cubicBezTo>
                    <a:pt x="1122" y="2357"/>
                    <a:pt x="1137" y="2341"/>
                    <a:pt x="1153" y="2341"/>
                  </a:cubicBezTo>
                  <a:cubicBezTo>
                    <a:pt x="1201" y="2326"/>
                    <a:pt x="1232" y="2262"/>
                    <a:pt x="1201" y="2215"/>
                  </a:cubicBezTo>
                  <a:cubicBezTo>
                    <a:pt x="964" y="1725"/>
                    <a:pt x="664" y="1268"/>
                    <a:pt x="316" y="857"/>
                  </a:cubicBezTo>
                  <a:cubicBezTo>
                    <a:pt x="995" y="746"/>
                    <a:pt x="1643" y="525"/>
                    <a:pt x="2259" y="194"/>
                  </a:cubicBezTo>
                  <a:cubicBezTo>
                    <a:pt x="2364" y="141"/>
                    <a:pt x="2305" y="1"/>
                    <a:pt x="2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9" name="Google Shape;2145;p46">
              <a:extLst>
                <a:ext uri="{FF2B5EF4-FFF2-40B4-BE49-F238E27FC236}">
                  <a16:creationId xmlns:a16="http://schemas.microsoft.com/office/drawing/2014/main" id="{32D7572F-0C46-FF4E-EF50-595E0E797EDE}"/>
                </a:ext>
              </a:extLst>
            </p:cNvPr>
            <p:cNvSpPr/>
            <p:nvPr/>
          </p:nvSpPr>
          <p:spPr>
            <a:xfrm>
              <a:off x="6133039" y="3099653"/>
              <a:ext cx="89326" cy="102026"/>
            </a:xfrm>
            <a:custGeom>
              <a:avLst/>
              <a:gdLst/>
              <a:ahLst/>
              <a:cxnLst/>
              <a:rect l="l" t="t" r="r" b="b"/>
              <a:pathLst>
                <a:path w="2300" h="2627" extrusionOk="0">
                  <a:moveTo>
                    <a:pt x="2150" y="0"/>
                  </a:moveTo>
                  <a:cubicBezTo>
                    <a:pt x="2130" y="0"/>
                    <a:pt x="2108" y="6"/>
                    <a:pt x="2085" y="20"/>
                  </a:cubicBezTo>
                  <a:cubicBezTo>
                    <a:pt x="1580" y="352"/>
                    <a:pt x="1027" y="621"/>
                    <a:pt x="443" y="826"/>
                  </a:cubicBezTo>
                  <a:cubicBezTo>
                    <a:pt x="365" y="865"/>
                    <a:pt x="276" y="893"/>
                    <a:pt x="186" y="893"/>
                  </a:cubicBezTo>
                  <a:cubicBezTo>
                    <a:pt x="166" y="893"/>
                    <a:pt x="147" y="892"/>
                    <a:pt x="127" y="889"/>
                  </a:cubicBezTo>
                  <a:cubicBezTo>
                    <a:pt x="118" y="886"/>
                    <a:pt x="110" y="885"/>
                    <a:pt x="101" y="885"/>
                  </a:cubicBezTo>
                  <a:cubicBezTo>
                    <a:pt x="63" y="885"/>
                    <a:pt x="29" y="911"/>
                    <a:pt x="16" y="936"/>
                  </a:cubicBezTo>
                  <a:cubicBezTo>
                    <a:pt x="1" y="984"/>
                    <a:pt x="1" y="1031"/>
                    <a:pt x="32" y="1063"/>
                  </a:cubicBezTo>
                  <a:cubicBezTo>
                    <a:pt x="490" y="1505"/>
                    <a:pt x="869" y="2010"/>
                    <a:pt x="1185" y="2579"/>
                  </a:cubicBezTo>
                  <a:cubicBezTo>
                    <a:pt x="1201" y="2595"/>
                    <a:pt x="1233" y="2610"/>
                    <a:pt x="1280" y="2626"/>
                  </a:cubicBezTo>
                  <a:cubicBezTo>
                    <a:pt x="1296" y="2610"/>
                    <a:pt x="1311" y="2610"/>
                    <a:pt x="1327" y="2595"/>
                  </a:cubicBezTo>
                  <a:cubicBezTo>
                    <a:pt x="1375" y="2579"/>
                    <a:pt x="1390" y="2516"/>
                    <a:pt x="1359" y="2468"/>
                  </a:cubicBezTo>
                  <a:cubicBezTo>
                    <a:pt x="1075" y="1963"/>
                    <a:pt x="727" y="1505"/>
                    <a:pt x="332" y="1079"/>
                  </a:cubicBezTo>
                  <a:cubicBezTo>
                    <a:pt x="395" y="1063"/>
                    <a:pt x="459" y="1031"/>
                    <a:pt x="522" y="1015"/>
                  </a:cubicBezTo>
                  <a:cubicBezTo>
                    <a:pt x="1106" y="810"/>
                    <a:pt x="1675" y="526"/>
                    <a:pt x="2196" y="194"/>
                  </a:cubicBezTo>
                  <a:cubicBezTo>
                    <a:pt x="2300" y="129"/>
                    <a:pt x="2243" y="0"/>
                    <a:pt x="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0" name="Google Shape;2146;p46">
              <a:extLst>
                <a:ext uri="{FF2B5EF4-FFF2-40B4-BE49-F238E27FC236}">
                  <a16:creationId xmlns:a16="http://schemas.microsoft.com/office/drawing/2014/main" id="{CBD6E0F5-578F-949D-AB8D-644C97A713FC}"/>
                </a:ext>
              </a:extLst>
            </p:cNvPr>
            <p:cNvSpPr/>
            <p:nvPr/>
          </p:nvSpPr>
          <p:spPr>
            <a:xfrm>
              <a:off x="6085812" y="3102022"/>
              <a:ext cx="78568" cy="108240"/>
            </a:xfrm>
            <a:custGeom>
              <a:avLst/>
              <a:gdLst/>
              <a:ahLst/>
              <a:cxnLst/>
              <a:rect l="l" t="t" r="r" b="b"/>
              <a:pathLst>
                <a:path w="2023" h="2787" extrusionOk="0">
                  <a:moveTo>
                    <a:pt x="1890" y="1"/>
                  </a:moveTo>
                  <a:cubicBezTo>
                    <a:pt x="1867" y="1"/>
                    <a:pt x="1847" y="8"/>
                    <a:pt x="1833" y="23"/>
                  </a:cubicBezTo>
                  <a:cubicBezTo>
                    <a:pt x="1359" y="481"/>
                    <a:pt x="743" y="796"/>
                    <a:pt x="95" y="907"/>
                  </a:cubicBezTo>
                  <a:cubicBezTo>
                    <a:pt x="48" y="907"/>
                    <a:pt x="16" y="939"/>
                    <a:pt x="1" y="986"/>
                  </a:cubicBezTo>
                  <a:cubicBezTo>
                    <a:pt x="1" y="1033"/>
                    <a:pt x="32" y="1081"/>
                    <a:pt x="80" y="1096"/>
                  </a:cubicBezTo>
                  <a:cubicBezTo>
                    <a:pt x="806" y="1333"/>
                    <a:pt x="1296" y="1981"/>
                    <a:pt x="1817" y="2739"/>
                  </a:cubicBezTo>
                  <a:cubicBezTo>
                    <a:pt x="1833" y="2770"/>
                    <a:pt x="1864" y="2786"/>
                    <a:pt x="1896" y="2786"/>
                  </a:cubicBezTo>
                  <a:cubicBezTo>
                    <a:pt x="1927" y="2786"/>
                    <a:pt x="1943" y="2786"/>
                    <a:pt x="1975" y="2770"/>
                  </a:cubicBezTo>
                  <a:cubicBezTo>
                    <a:pt x="2006" y="2739"/>
                    <a:pt x="2022" y="2676"/>
                    <a:pt x="1991" y="2628"/>
                  </a:cubicBezTo>
                  <a:cubicBezTo>
                    <a:pt x="1627" y="2107"/>
                    <a:pt x="1138" y="1397"/>
                    <a:pt x="443" y="1033"/>
                  </a:cubicBezTo>
                  <a:cubicBezTo>
                    <a:pt x="1011" y="875"/>
                    <a:pt x="1533" y="575"/>
                    <a:pt x="1975" y="181"/>
                  </a:cubicBezTo>
                  <a:cubicBezTo>
                    <a:pt x="2006" y="133"/>
                    <a:pt x="2006" y="70"/>
                    <a:pt x="1975" y="38"/>
                  </a:cubicBezTo>
                  <a:cubicBezTo>
                    <a:pt x="1949" y="12"/>
                    <a:pt x="1918" y="1"/>
                    <a:pt x="1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1" name="Google Shape;2147;p46">
              <a:extLst>
                <a:ext uri="{FF2B5EF4-FFF2-40B4-BE49-F238E27FC236}">
                  <a16:creationId xmlns:a16="http://schemas.microsoft.com/office/drawing/2014/main" id="{8634D665-C1B0-F074-D037-700575770D6C}"/>
                </a:ext>
              </a:extLst>
            </p:cNvPr>
            <p:cNvSpPr/>
            <p:nvPr/>
          </p:nvSpPr>
          <p:spPr>
            <a:xfrm>
              <a:off x="6015903" y="3080778"/>
              <a:ext cx="98181" cy="122726"/>
            </a:xfrm>
            <a:custGeom>
              <a:avLst/>
              <a:gdLst/>
              <a:ahLst/>
              <a:cxnLst/>
              <a:rect l="l" t="t" r="r" b="b"/>
              <a:pathLst>
                <a:path w="2528" h="3160" extrusionOk="0">
                  <a:moveTo>
                    <a:pt x="2426" y="0"/>
                  </a:moveTo>
                  <a:cubicBezTo>
                    <a:pt x="2392" y="0"/>
                    <a:pt x="2358" y="18"/>
                    <a:pt x="2338" y="48"/>
                  </a:cubicBezTo>
                  <a:cubicBezTo>
                    <a:pt x="1848" y="885"/>
                    <a:pt x="1027" y="1486"/>
                    <a:pt x="79" y="1722"/>
                  </a:cubicBezTo>
                  <a:cubicBezTo>
                    <a:pt x="32" y="1738"/>
                    <a:pt x="0" y="1786"/>
                    <a:pt x="0" y="1833"/>
                  </a:cubicBezTo>
                  <a:cubicBezTo>
                    <a:pt x="16" y="1880"/>
                    <a:pt x="63" y="1912"/>
                    <a:pt x="111" y="1912"/>
                  </a:cubicBezTo>
                  <a:cubicBezTo>
                    <a:pt x="171" y="1905"/>
                    <a:pt x="231" y="1901"/>
                    <a:pt x="292" y="1901"/>
                  </a:cubicBezTo>
                  <a:cubicBezTo>
                    <a:pt x="489" y="1901"/>
                    <a:pt x="688" y="1942"/>
                    <a:pt x="869" y="2038"/>
                  </a:cubicBezTo>
                  <a:cubicBezTo>
                    <a:pt x="1169" y="2196"/>
                    <a:pt x="1422" y="2417"/>
                    <a:pt x="1643" y="2670"/>
                  </a:cubicBezTo>
                  <a:cubicBezTo>
                    <a:pt x="1801" y="2828"/>
                    <a:pt x="1974" y="2986"/>
                    <a:pt x="2148" y="3128"/>
                  </a:cubicBezTo>
                  <a:cubicBezTo>
                    <a:pt x="2164" y="3144"/>
                    <a:pt x="2195" y="3160"/>
                    <a:pt x="2211" y="3160"/>
                  </a:cubicBezTo>
                  <a:cubicBezTo>
                    <a:pt x="2243" y="3160"/>
                    <a:pt x="2274" y="3144"/>
                    <a:pt x="2290" y="3112"/>
                  </a:cubicBezTo>
                  <a:cubicBezTo>
                    <a:pt x="2322" y="3081"/>
                    <a:pt x="2322" y="3017"/>
                    <a:pt x="2274" y="2986"/>
                  </a:cubicBezTo>
                  <a:cubicBezTo>
                    <a:pt x="2101" y="2844"/>
                    <a:pt x="1943" y="2686"/>
                    <a:pt x="1785" y="2528"/>
                  </a:cubicBezTo>
                  <a:cubicBezTo>
                    <a:pt x="1548" y="2259"/>
                    <a:pt x="1264" y="2038"/>
                    <a:pt x="964" y="1865"/>
                  </a:cubicBezTo>
                  <a:cubicBezTo>
                    <a:pt x="853" y="1817"/>
                    <a:pt x="758" y="1786"/>
                    <a:pt x="648" y="1754"/>
                  </a:cubicBezTo>
                  <a:cubicBezTo>
                    <a:pt x="1422" y="1422"/>
                    <a:pt x="2069" y="870"/>
                    <a:pt x="2496" y="143"/>
                  </a:cubicBezTo>
                  <a:cubicBezTo>
                    <a:pt x="2527" y="96"/>
                    <a:pt x="2527" y="48"/>
                    <a:pt x="2480" y="17"/>
                  </a:cubicBezTo>
                  <a:cubicBezTo>
                    <a:pt x="2463" y="6"/>
                    <a:pt x="2444" y="0"/>
                    <a:pt x="2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2" name="Google Shape;2148;p46">
              <a:extLst>
                <a:ext uri="{FF2B5EF4-FFF2-40B4-BE49-F238E27FC236}">
                  <a16:creationId xmlns:a16="http://schemas.microsoft.com/office/drawing/2014/main" id="{99991A4F-99D9-2DE3-635F-A94061863920}"/>
                </a:ext>
              </a:extLst>
            </p:cNvPr>
            <p:cNvSpPr/>
            <p:nvPr/>
          </p:nvSpPr>
          <p:spPr>
            <a:xfrm>
              <a:off x="6063752" y="3094954"/>
              <a:ext cx="58023" cy="92589"/>
            </a:xfrm>
            <a:custGeom>
              <a:avLst/>
              <a:gdLst/>
              <a:ahLst/>
              <a:cxnLst/>
              <a:rect l="l" t="t" r="r" b="b"/>
              <a:pathLst>
                <a:path w="1494" h="2384" extrusionOk="0">
                  <a:moveTo>
                    <a:pt x="1354" y="1"/>
                  </a:moveTo>
                  <a:cubicBezTo>
                    <a:pt x="1326" y="1"/>
                    <a:pt x="1298" y="14"/>
                    <a:pt x="1279" y="47"/>
                  </a:cubicBezTo>
                  <a:cubicBezTo>
                    <a:pt x="979" y="520"/>
                    <a:pt x="569" y="915"/>
                    <a:pt x="63" y="1168"/>
                  </a:cubicBezTo>
                  <a:cubicBezTo>
                    <a:pt x="32" y="1184"/>
                    <a:pt x="16" y="1215"/>
                    <a:pt x="16" y="1247"/>
                  </a:cubicBezTo>
                  <a:cubicBezTo>
                    <a:pt x="0" y="1278"/>
                    <a:pt x="32" y="1326"/>
                    <a:pt x="63" y="1342"/>
                  </a:cubicBezTo>
                  <a:cubicBezTo>
                    <a:pt x="474" y="1563"/>
                    <a:pt x="806" y="1910"/>
                    <a:pt x="1011" y="2321"/>
                  </a:cubicBezTo>
                  <a:cubicBezTo>
                    <a:pt x="1027" y="2352"/>
                    <a:pt x="1058" y="2384"/>
                    <a:pt x="1106" y="2384"/>
                  </a:cubicBezTo>
                  <a:lnTo>
                    <a:pt x="1153" y="2384"/>
                  </a:lnTo>
                  <a:cubicBezTo>
                    <a:pt x="1200" y="2352"/>
                    <a:pt x="1216" y="2289"/>
                    <a:pt x="1185" y="2242"/>
                  </a:cubicBezTo>
                  <a:cubicBezTo>
                    <a:pt x="979" y="1847"/>
                    <a:pt x="679" y="1515"/>
                    <a:pt x="316" y="1278"/>
                  </a:cubicBezTo>
                  <a:cubicBezTo>
                    <a:pt x="774" y="994"/>
                    <a:pt x="1153" y="615"/>
                    <a:pt x="1437" y="157"/>
                  </a:cubicBezTo>
                  <a:cubicBezTo>
                    <a:pt x="1493" y="79"/>
                    <a:pt x="1423" y="1"/>
                    <a:pt x="1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3" name="Google Shape;2149;p46">
              <a:extLst>
                <a:ext uri="{FF2B5EF4-FFF2-40B4-BE49-F238E27FC236}">
                  <a16:creationId xmlns:a16="http://schemas.microsoft.com/office/drawing/2014/main" id="{422FFAFC-2CA5-18C8-BD37-89CC7EE161F1}"/>
                </a:ext>
              </a:extLst>
            </p:cNvPr>
            <p:cNvSpPr/>
            <p:nvPr/>
          </p:nvSpPr>
          <p:spPr>
            <a:xfrm>
              <a:off x="5990153" y="3088623"/>
              <a:ext cx="86491" cy="111813"/>
            </a:xfrm>
            <a:custGeom>
              <a:avLst/>
              <a:gdLst/>
              <a:ahLst/>
              <a:cxnLst/>
              <a:rect l="l" t="t" r="r" b="b"/>
              <a:pathLst>
                <a:path w="2227" h="2879" extrusionOk="0">
                  <a:moveTo>
                    <a:pt x="2114" y="0"/>
                  </a:moveTo>
                  <a:cubicBezTo>
                    <a:pt x="2089" y="0"/>
                    <a:pt x="2061" y="12"/>
                    <a:pt x="2037" y="36"/>
                  </a:cubicBezTo>
                  <a:cubicBezTo>
                    <a:pt x="1469" y="668"/>
                    <a:pt x="790" y="1189"/>
                    <a:pt x="47" y="1615"/>
                  </a:cubicBezTo>
                  <a:cubicBezTo>
                    <a:pt x="16" y="1631"/>
                    <a:pt x="0" y="1678"/>
                    <a:pt x="0" y="1710"/>
                  </a:cubicBezTo>
                  <a:cubicBezTo>
                    <a:pt x="0" y="1757"/>
                    <a:pt x="32" y="1789"/>
                    <a:pt x="79" y="1805"/>
                  </a:cubicBezTo>
                  <a:cubicBezTo>
                    <a:pt x="790" y="1963"/>
                    <a:pt x="1421" y="2326"/>
                    <a:pt x="1943" y="2847"/>
                  </a:cubicBezTo>
                  <a:cubicBezTo>
                    <a:pt x="1958" y="2863"/>
                    <a:pt x="1990" y="2879"/>
                    <a:pt x="2006" y="2879"/>
                  </a:cubicBezTo>
                  <a:cubicBezTo>
                    <a:pt x="2100" y="2879"/>
                    <a:pt x="2132" y="2784"/>
                    <a:pt x="2069" y="2721"/>
                  </a:cubicBezTo>
                  <a:cubicBezTo>
                    <a:pt x="1595" y="2231"/>
                    <a:pt x="1011" y="1868"/>
                    <a:pt x="363" y="1678"/>
                  </a:cubicBezTo>
                  <a:cubicBezTo>
                    <a:pt x="1027" y="1252"/>
                    <a:pt x="1642" y="747"/>
                    <a:pt x="2179" y="178"/>
                  </a:cubicBezTo>
                  <a:cubicBezTo>
                    <a:pt x="2227" y="131"/>
                    <a:pt x="2227" y="68"/>
                    <a:pt x="2179" y="36"/>
                  </a:cubicBezTo>
                  <a:cubicBezTo>
                    <a:pt x="2164" y="12"/>
                    <a:pt x="2140" y="0"/>
                    <a:pt x="2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4" name="Google Shape;2150;p46">
              <a:extLst>
                <a:ext uri="{FF2B5EF4-FFF2-40B4-BE49-F238E27FC236}">
                  <a16:creationId xmlns:a16="http://schemas.microsoft.com/office/drawing/2014/main" id="{96EBF1C4-ED53-47C4-E254-A72783B3EF93}"/>
                </a:ext>
              </a:extLst>
            </p:cNvPr>
            <p:cNvSpPr/>
            <p:nvPr/>
          </p:nvSpPr>
          <p:spPr>
            <a:xfrm>
              <a:off x="5942926" y="3089788"/>
              <a:ext cx="84044" cy="108201"/>
            </a:xfrm>
            <a:custGeom>
              <a:avLst/>
              <a:gdLst/>
              <a:ahLst/>
              <a:cxnLst/>
              <a:rect l="l" t="t" r="r" b="b"/>
              <a:pathLst>
                <a:path w="2164" h="2786" extrusionOk="0">
                  <a:moveTo>
                    <a:pt x="2049" y="0"/>
                  </a:moveTo>
                  <a:cubicBezTo>
                    <a:pt x="2015" y="0"/>
                    <a:pt x="1982" y="18"/>
                    <a:pt x="1958" y="53"/>
                  </a:cubicBezTo>
                  <a:cubicBezTo>
                    <a:pt x="1548" y="859"/>
                    <a:pt x="900" y="1506"/>
                    <a:pt x="79" y="1885"/>
                  </a:cubicBezTo>
                  <a:cubicBezTo>
                    <a:pt x="0" y="1933"/>
                    <a:pt x="16" y="2059"/>
                    <a:pt x="111" y="2075"/>
                  </a:cubicBezTo>
                  <a:cubicBezTo>
                    <a:pt x="647" y="2185"/>
                    <a:pt x="1153" y="2422"/>
                    <a:pt x="1579" y="2770"/>
                  </a:cubicBezTo>
                  <a:cubicBezTo>
                    <a:pt x="1595" y="2785"/>
                    <a:pt x="1611" y="2785"/>
                    <a:pt x="1642" y="2785"/>
                  </a:cubicBezTo>
                  <a:cubicBezTo>
                    <a:pt x="1674" y="2785"/>
                    <a:pt x="1690" y="2770"/>
                    <a:pt x="1721" y="2754"/>
                  </a:cubicBezTo>
                  <a:cubicBezTo>
                    <a:pt x="1753" y="2706"/>
                    <a:pt x="1737" y="2643"/>
                    <a:pt x="1706" y="2612"/>
                  </a:cubicBezTo>
                  <a:cubicBezTo>
                    <a:pt x="1311" y="2312"/>
                    <a:pt x="884" y="2075"/>
                    <a:pt x="411" y="1933"/>
                  </a:cubicBezTo>
                  <a:cubicBezTo>
                    <a:pt x="1153" y="1522"/>
                    <a:pt x="1753" y="906"/>
                    <a:pt x="2132" y="148"/>
                  </a:cubicBezTo>
                  <a:cubicBezTo>
                    <a:pt x="2164" y="101"/>
                    <a:pt x="2132" y="38"/>
                    <a:pt x="2085" y="6"/>
                  </a:cubicBezTo>
                  <a:cubicBezTo>
                    <a:pt x="2073" y="2"/>
                    <a:pt x="2061"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5" name="Google Shape;2151;p46">
              <a:extLst>
                <a:ext uri="{FF2B5EF4-FFF2-40B4-BE49-F238E27FC236}">
                  <a16:creationId xmlns:a16="http://schemas.microsoft.com/office/drawing/2014/main" id="{5FFDB22C-DEFF-EE5C-C315-FEDD6D21242A}"/>
                </a:ext>
              </a:extLst>
            </p:cNvPr>
            <p:cNvSpPr/>
            <p:nvPr/>
          </p:nvSpPr>
          <p:spPr>
            <a:xfrm>
              <a:off x="5908554" y="3112043"/>
              <a:ext cx="72432" cy="90841"/>
            </a:xfrm>
            <a:custGeom>
              <a:avLst/>
              <a:gdLst/>
              <a:ahLst/>
              <a:cxnLst/>
              <a:rect l="l" t="t" r="r" b="b"/>
              <a:pathLst>
                <a:path w="1865" h="2339" extrusionOk="0">
                  <a:moveTo>
                    <a:pt x="1751" y="1"/>
                  </a:moveTo>
                  <a:cubicBezTo>
                    <a:pt x="1722" y="1"/>
                    <a:pt x="1695" y="18"/>
                    <a:pt x="1675" y="49"/>
                  </a:cubicBezTo>
                  <a:cubicBezTo>
                    <a:pt x="1296" y="712"/>
                    <a:pt x="743" y="1233"/>
                    <a:pt x="64" y="1565"/>
                  </a:cubicBezTo>
                  <a:cubicBezTo>
                    <a:pt x="16" y="1581"/>
                    <a:pt x="1" y="1628"/>
                    <a:pt x="1" y="1660"/>
                  </a:cubicBezTo>
                  <a:cubicBezTo>
                    <a:pt x="16" y="1707"/>
                    <a:pt x="32" y="1739"/>
                    <a:pt x="80" y="1754"/>
                  </a:cubicBezTo>
                  <a:cubicBezTo>
                    <a:pt x="506" y="1881"/>
                    <a:pt x="932" y="2070"/>
                    <a:pt x="1311" y="2307"/>
                  </a:cubicBezTo>
                  <a:lnTo>
                    <a:pt x="1359" y="2339"/>
                  </a:lnTo>
                  <a:lnTo>
                    <a:pt x="1406" y="2339"/>
                  </a:lnTo>
                  <a:cubicBezTo>
                    <a:pt x="1438" y="2339"/>
                    <a:pt x="1469" y="2323"/>
                    <a:pt x="1485" y="2291"/>
                  </a:cubicBezTo>
                  <a:cubicBezTo>
                    <a:pt x="1517" y="2244"/>
                    <a:pt x="1501" y="2181"/>
                    <a:pt x="1454" y="2165"/>
                  </a:cubicBezTo>
                  <a:lnTo>
                    <a:pt x="1406" y="2133"/>
                  </a:lnTo>
                  <a:cubicBezTo>
                    <a:pt x="1075" y="1944"/>
                    <a:pt x="727" y="1770"/>
                    <a:pt x="364" y="1628"/>
                  </a:cubicBezTo>
                  <a:cubicBezTo>
                    <a:pt x="980" y="1281"/>
                    <a:pt x="1485" y="760"/>
                    <a:pt x="1848" y="144"/>
                  </a:cubicBezTo>
                  <a:cubicBezTo>
                    <a:pt x="1864" y="96"/>
                    <a:pt x="1848" y="33"/>
                    <a:pt x="1801" y="17"/>
                  </a:cubicBezTo>
                  <a:cubicBezTo>
                    <a:pt x="1784" y="6"/>
                    <a:pt x="1767"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6" name="Google Shape;2152;p46">
              <a:extLst>
                <a:ext uri="{FF2B5EF4-FFF2-40B4-BE49-F238E27FC236}">
                  <a16:creationId xmlns:a16="http://schemas.microsoft.com/office/drawing/2014/main" id="{97369055-E313-0961-E4A0-43A2B1C8956C}"/>
                </a:ext>
              </a:extLst>
            </p:cNvPr>
            <p:cNvSpPr/>
            <p:nvPr/>
          </p:nvSpPr>
          <p:spPr>
            <a:xfrm>
              <a:off x="5669350" y="3050251"/>
              <a:ext cx="637285" cy="251395"/>
            </a:xfrm>
            <a:custGeom>
              <a:avLst/>
              <a:gdLst/>
              <a:ahLst/>
              <a:cxnLst/>
              <a:rect l="l" t="t" r="r" b="b"/>
              <a:pathLst>
                <a:path w="16409" h="6473" extrusionOk="0">
                  <a:moveTo>
                    <a:pt x="13612" y="1"/>
                  </a:moveTo>
                  <a:cubicBezTo>
                    <a:pt x="11936" y="1"/>
                    <a:pt x="10188" y="338"/>
                    <a:pt x="8513" y="1008"/>
                  </a:cubicBezTo>
                  <a:cubicBezTo>
                    <a:pt x="6949" y="1624"/>
                    <a:pt x="5449" y="2524"/>
                    <a:pt x="4012" y="3393"/>
                  </a:cubicBezTo>
                  <a:cubicBezTo>
                    <a:pt x="2606" y="4230"/>
                    <a:pt x="1169" y="5083"/>
                    <a:pt x="48" y="6299"/>
                  </a:cubicBezTo>
                  <a:cubicBezTo>
                    <a:pt x="1" y="6346"/>
                    <a:pt x="1" y="6409"/>
                    <a:pt x="48" y="6441"/>
                  </a:cubicBezTo>
                  <a:cubicBezTo>
                    <a:pt x="64" y="6457"/>
                    <a:pt x="79" y="6472"/>
                    <a:pt x="111" y="6472"/>
                  </a:cubicBezTo>
                  <a:cubicBezTo>
                    <a:pt x="143" y="6472"/>
                    <a:pt x="158" y="6457"/>
                    <a:pt x="190" y="6441"/>
                  </a:cubicBezTo>
                  <a:cubicBezTo>
                    <a:pt x="1296" y="5241"/>
                    <a:pt x="2717" y="4388"/>
                    <a:pt x="4107" y="3551"/>
                  </a:cubicBezTo>
                  <a:cubicBezTo>
                    <a:pt x="5544" y="2698"/>
                    <a:pt x="7028" y="1798"/>
                    <a:pt x="8592" y="1182"/>
                  </a:cubicBezTo>
                  <a:cubicBezTo>
                    <a:pt x="10242" y="530"/>
                    <a:pt x="11964" y="193"/>
                    <a:pt x="13619" y="193"/>
                  </a:cubicBezTo>
                  <a:cubicBezTo>
                    <a:pt x="14530" y="193"/>
                    <a:pt x="15420" y="295"/>
                    <a:pt x="16267" y="503"/>
                  </a:cubicBezTo>
                  <a:cubicBezTo>
                    <a:pt x="16330" y="503"/>
                    <a:pt x="16377" y="471"/>
                    <a:pt x="16393" y="424"/>
                  </a:cubicBezTo>
                  <a:cubicBezTo>
                    <a:pt x="16409" y="376"/>
                    <a:pt x="16377" y="313"/>
                    <a:pt x="16314" y="313"/>
                  </a:cubicBezTo>
                  <a:cubicBezTo>
                    <a:pt x="15452" y="105"/>
                    <a:pt x="14543" y="1"/>
                    <a:pt x="1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7" name="Google Shape;2153;p46">
              <a:extLst>
                <a:ext uri="{FF2B5EF4-FFF2-40B4-BE49-F238E27FC236}">
                  <a16:creationId xmlns:a16="http://schemas.microsoft.com/office/drawing/2014/main" id="{6ACE0DC3-5861-2104-2FB5-03324A09AB87}"/>
                </a:ext>
              </a:extLst>
            </p:cNvPr>
            <p:cNvSpPr/>
            <p:nvPr/>
          </p:nvSpPr>
          <p:spPr>
            <a:xfrm>
              <a:off x="6239766" y="3024540"/>
              <a:ext cx="79151" cy="90647"/>
            </a:xfrm>
            <a:custGeom>
              <a:avLst/>
              <a:gdLst/>
              <a:ahLst/>
              <a:cxnLst/>
              <a:rect l="l" t="t" r="r" b="b"/>
              <a:pathLst>
                <a:path w="2038" h="2334" extrusionOk="0">
                  <a:moveTo>
                    <a:pt x="1706" y="0"/>
                  </a:moveTo>
                  <a:cubicBezTo>
                    <a:pt x="1691" y="0"/>
                    <a:pt x="1675" y="4"/>
                    <a:pt x="1659" y="12"/>
                  </a:cubicBezTo>
                  <a:cubicBezTo>
                    <a:pt x="1406" y="138"/>
                    <a:pt x="1138" y="233"/>
                    <a:pt x="869" y="359"/>
                  </a:cubicBezTo>
                  <a:cubicBezTo>
                    <a:pt x="601" y="470"/>
                    <a:pt x="316" y="580"/>
                    <a:pt x="64" y="691"/>
                  </a:cubicBezTo>
                  <a:cubicBezTo>
                    <a:pt x="32" y="707"/>
                    <a:pt x="1" y="738"/>
                    <a:pt x="1" y="786"/>
                  </a:cubicBezTo>
                  <a:cubicBezTo>
                    <a:pt x="1" y="817"/>
                    <a:pt x="16" y="849"/>
                    <a:pt x="48" y="865"/>
                  </a:cubicBezTo>
                  <a:cubicBezTo>
                    <a:pt x="695" y="1275"/>
                    <a:pt x="1311" y="1765"/>
                    <a:pt x="1848" y="2318"/>
                  </a:cubicBezTo>
                  <a:cubicBezTo>
                    <a:pt x="1880" y="2333"/>
                    <a:pt x="1896" y="2333"/>
                    <a:pt x="1927" y="2333"/>
                  </a:cubicBezTo>
                  <a:cubicBezTo>
                    <a:pt x="1943" y="2333"/>
                    <a:pt x="1975" y="2333"/>
                    <a:pt x="1990" y="2318"/>
                  </a:cubicBezTo>
                  <a:cubicBezTo>
                    <a:pt x="2038" y="2270"/>
                    <a:pt x="2038" y="2207"/>
                    <a:pt x="1990" y="2176"/>
                  </a:cubicBezTo>
                  <a:cubicBezTo>
                    <a:pt x="1485" y="1654"/>
                    <a:pt x="917" y="1196"/>
                    <a:pt x="316" y="802"/>
                  </a:cubicBezTo>
                  <a:cubicBezTo>
                    <a:pt x="522" y="707"/>
                    <a:pt x="727" y="628"/>
                    <a:pt x="948" y="533"/>
                  </a:cubicBezTo>
                  <a:cubicBezTo>
                    <a:pt x="1201" y="423"/>
                    <a:pt x="1469" y="312"/>
                    <a:pt x="1738" y="201"/>
                  </a:cubicBezTo>
                  <a:cubicBezTo>
                    <a:pt x="1848" y="160"/>
                    <a:pt x="1802" y="0"/>
                    <a:pt x="1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8" name="Google Shape;2154;p46">
              <a:extLst>
                <a:ext uri="{FF2B5EF4-FFF2-40B4-BE49-F238E27FC236}">
                  <a16:creationId xmlns:a16="http://schemas.microsoft.com/office/drawing/2014/main" id="{7D1E2770-8F05-12E8-2725-F0809A76DF5E}"/>
                </a:ext>
              </a:extLst>
            </p:cNvPr>
            <p:cNvSpPr/>
            <p:nvPr/>
          </p:nvSpPr>
          <p:spPr>
            <a:xfrm>
              <a:off x="6194365" y="3010286"/>
              <a:ext cx="74840" cy="105521"/>
            </a:xfrm>
            <a:custGeom>
              <a:avLst/>
              <a:gdLst/>
              <a:ahLst/>
              <a:cxnLst/>
              <a:rect l="l" t="t" r="r" b="b"/>
              <a:pathLst>
                <a:path w="1927" h="2717" extrusionOk="0">
                  <a:moveTo>
                    <a:pt x="1779" y="0"/>
                  </a:moveTo>
                  <a:cubicBezTo>
                    <a:pt x="1761" y="0"/>
                    <a:pt x="1742" y="5"/>
                    <a:pt x="1722" y="16"/>
                  </a:cubicBezTo>
                  <a:cubicBezTo>
                    <a:pt x="1217" y="411"/>
                    <a:pt x="664" y="742"/>
                    <a:pt x="80" y="1011"/>
                  </a:cubicBezTo>
                  <a:cubicBezTo>
                    <a:pt x="17" y="1042"/>
                    <a:pt x="1" y="1121"/>
                    <a:pt x="64" y="1169"/>
                  </a:cubicBezTo>
                  <a:cubicBezTo>
                    <a:pt x="601" y="1611"/>
                    <a:pt x="1091" y="2116"/>
                    <a:pt x="1517" y="2685"/>
                  </a:cubicBezTo>
                  <a:cubicBezTo>
                    <a:pt x="1533" y="2700"/>
                    <a:pt x="1564" y="2716"/>
                    <a:pt x="1596" y="2716"/>
                  </a:cubicBezTo>
                  <a:cubicBezTo>
                    <a:pt x="1612" y="2716"/>
                    <a:pt x="1628" y="2716"/>
                    <a:pt x="1643" y="2700"/>
                  </a:cubicBezTo>
                  <a:cubicBezTo>
                    <a:pt x="1691" y="2669"/>
                    <a:pt x="1707" y="2606"/>
                    <a:pt x="1675" y="2558"/>
                  </a:cubicBezTo>
                  <a:cubicBezTo>
                    <a:pt x="1264" y="2037"/>
                    <a:pt x="806" y="1548"/>
                    <a:pt x="301" y="1121"/>
                  </a:cubicBezTo>
                  <a:cubicBezTo>
                    <a:pt x="854" y="869"/>
                    <a:pt x="1375" y="553"/>
                    <a:pt x="1849" y="174"/>
                  </a:cubicBezTo>
                  <a:cubicBezTo>
                    <a:pt x="1927" y="108"/>
                    <a:pt x="1865" y="0"/>
                    <a:pt x="1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9" name="Google Shape;2155;p46">
              <a:extLst>
                <a:ext uri="{FF2B5EF4-FFF2-40B4-BE49-F238E27FC236}">
                  <a16:creationId xmlns:a16="http://schemas.microsoft.com/office/drawing/2014/main" id="{E91E84F7-A31F-0D46-2BD4-F3A2A36F6C45}"/>
                </a:ext>
              </a:extLst>
            </p:cNvPr>
            <p:cNvSpPr/>
            <p:nvPr/>
          </p:nvSpPr>
          <p:spPr>
            <a:xfrm>
              <a:off x="6151448" y="3001975"/>
              <a:ext cx="83462" cy="114454"/>
            </a:xfrm>
            <a:custGeom>
              <a:avLst/>
              <a:gdLst/>
              <a:ahLst/>
              <a:cxnLst/>
              <a:rect l="l" t="t" r="r" b="b"/>
              <a:pathLst>
                <a:path w="2149" h="2947" extrusionOk="0">
                  <a:moveTo>
                    <a:pt x="2046" y="1"/>
                  </a:moveTo>
                  <a:cubicBezTo>
                    <a:pt x="2022" y="1"/>
                    <a:pt x="1998" y="9"/>
                    <a:pt x="1975" y="24"/>
                  </a:cubicBezTo>
                  <a:cubicBezTo>
                    <a:pt x="1422" y="561"/>
                    <a:pt x="774" y="1004"/>
                    <a:pt x="64" y="1319"/>
                  </a:cubicBezTo>
                  <a:cubicBezTo>
                    <a:pt x="32" y="1335"/>
                    <a:pt x="16" y="1367"/>
                    <a:pt x="16" y="1398"/>
                  </a:cubicBezTo>
                  <a:cubicBezTo>
                    <a:pt x="0" y="1430"/>
                    <a:pt x="32" y="1477"/>
                    <a:pt x="64" y="1493"/>
                  </a:cubicBezTo>
                  <a:cubicBezTo>
                    <a:pt x="695" y="1825"/>
                    <a:pt x="1122" y="2378"/>
                    <a:pt x="1501" y="2914"/>
                  </a:cubicBezTo>
                  <a:cubicBezTo>
                    <a:pt x="1517" y="2930"/>
                    <a:pt x="1548" y="2946"/>
                    <a:pt x="1580" y="2946"/>
                  </a:cubicBezTo>
                  <a:cubicBezTo>
                    <a:pt x="1596" y="2946"/>
                    <a:pt x="1627" y="2946"/>
                    <a:pt x="1643" y="2930"/>
                  </a:cubicBezTo>
                  <a:cubicBezTo>
                    <a:pt x="1674" y="2899"/>
                    <a:pt x="1690" y="2835"/>
                    <a:pt x="1659" y="2788"/>
                  </a:cubicBezTo>
                  <a:cubicBezTo>
                    <a:pt x="1311" y="2235"/>
                    <a:pt x="853" y="1777"/>
                    <a:pt x="332" y="1414"/>
                  </a:cubicBezTo>
                  <a:cubicBezTo>
                    <a:pt x="980" y="1098"/>
                    <a:pt x="1580" y="672"/>
                    <a:pt x="2117" y="167"/>
                  </a:cubicBezTo>
                  <a:cubicBezTo>
                    <a:pt x="2148" y="135"/>
                    <a:pt x="2148" y="72"/>
                    <a:pt x="2117" y="24"/>
                  </a:cubicBezTo>
                  <a:cubicBezTo>
                    <a:pt x="2093" y="9"/>
                    <a:pt x="2069" y="1"/>
                    <a:pt x="2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0" name="Google Shape;2156;p46">
              <a:extLst>
                <a:ext uri="{FF2B5EF4-FFF2-40B4-BE49-F238E27FC236}">
                  <a16:creationId xmlns:a16="http://schemas.microsoft.com/office/drawing/2014/main" id="{4D152D69-E522-06D8-E833-C89AADC0CC9A}"/>
                </a:ext>
              </a:extLst>
            </p:cNvPr>
            <p:cNvSpPr/>
            <p:nvPr/>
          </p:nvSpPr>
          <p:spPr>
            <a:xfrm>
              <a:off x="6114047" y="3011801"/>
              <a:ext cx="80976" cy="98492"/>
            </a:xfrm>
            <a:custGeom>
              <a:avLst/>
              <a:gdLst/>
              <a:ahLst/>
              <a:cxnLst/>
              <a:rect l="l" t="t" r="r" b="b"/>
              <a:pathLst>
                <a:path w="2085" h="2536" extrusionOk="0">
                  <a:moveTo>
                    <a:pt x="1974" y="0"/>
                  </a:moveTo>
                  <a:cubicBezTo>
                    <a:pt x="1950" y="0"/>
                    <a:pt x="1927" y="8"/>
                    <a:pt x="1911" y="24"/>
                  </a:cubicBezTo>
                  <a:cubicBezTo>
                    <a:pt x="1374" y="514"/>
                    <a:pt x="758" y="893"/>
                    <a:pt x="79" y="1161"/>
                  </a:cubicBezTo>
                  <a:cubicBezTo>
                    <a:pt x="16" y="1193"/>
                    <a:pt x="0" y="1288"/>
                    <a:pt x="63" y="1335"/>
                  </a:cubicBezTo>
                  <a:cubicBezTo>
                    <a:pt x="553" y="1667"/>
                    <a:pt x="979" y="2061"/>
                    <a:pt x="1342" y="2504"/>
                  </a:cubicBezTo>
                  <a:cubicBezTo>
                    <a:pt x="1358" y="2519"/>
                    <a:pt x="1390" y="2535"/>
                    <a:pt x="1421" y="2535"/>
                  </a:cubicBezTo>
                  <a:cubicBezTo>
                    <a:pt x="1453" y="2535"/>
                    <a:pt x="1469" y="2535"/>
                    <a:pt x="1500" y="2519"/>
                  </a:cubicBezTo>
                  <a:cubicBezTo>
                    <a:pt x="1532" y="2488"/>
                    <a:pt x="1548" y="2425"/>
                    <a:pt x="1516" y="2377"/>
                  </a:cubicBezTo>
                  <a:cubicBezTo>
                    <a:pt x="1169" y="1951"/>
                    <a:pt x="758" y="1588"/>
                    <a:pt x="332" y="1272"/>
                  </a:cubicBezTo>
                  <a:cubicBezTo>
                    <a:pt x="948" y="1003"/>
                    <a:pt x="1532" y="624"/>
                    <a:pt x="2037" y="166"/>
                  </a:cubicBezTo>
                  <a:cubicBezTo>
                    <a:pt x="2085" y="135"/>
                    <a:pt x="2085" y="71"/>
                    <a:pt x="2037" y="24"/>
                  </a:cubicBezTo>
                  <a:cubicBezTo>
                    <a:pt x="2022" y="8"/>
                    <a:pt x="1998"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1" name="Google Shape;2157;p46">
              <a:extLst>
                <a:ext uri="{FF2B5EF4-FFF2-40B4-BE49-F238E27FC236}">
                  <a16:creationId xmlns:a16="http://schemas.microsoft.com/office/drawing/2014/main" id="{CA8F5049-4ABC-D02F-4169-B8665219912C}"/>
                </a:ext>
              </a:extLst>
            </p:cNvPr>
            <p:cNvSpPr/>
            <p:nvPr/>
          </p:nvSpPr>
          <p:spPr>
            <a:xfrm>
              <a:off x="6070471" y="3011956"/>
              <a:ext cx="78568" cy="106920"/>
            </a:xfrm>
            <a:custGeom>
              <a:avLst/>
              <a:gdLst/>
              <a:ahLst/>
              <a:cxnLst/>
              <a:rect l="l" t="t" r="r" b="b"/>
              <a:pathLst>
                <a:path w="2023" h="2753" extrusionOk="0">
                  <a:moveTo>
                    <a:pt x="1914" y="0"/>
                  </a:moveTo>
                  <a:cubicBezTo>
                    <a:pt x="1888" y="0"/>
                    <a:pt x="1864" y="12"/>
                    <a:pt x="1849" y="36"/>
                  </a:cubicBezTo>
                  <a:cubicBezTo>
                    <a:pt x="1422" y="478"/>
                    <a:pt x="964" y="873"/>
                    <a:pt x="443" y="1220"/>
                  </a:cubicBezTo>
                  <a:cubicBezTo>
                    <a:pt x="364" y="1284"/>
                    <a:pt x="254" y="1331"/>
                    <a:pt x="143" y="1347"/>
                  </a:cubicBezTo>
                  <a:cubicBezTo>
                    <a:pt x="48" y="1347"/>
                    <a:pt x="1" y="1489"/>
                    <a:pt x="96" y="1536"/>
                  </a:cubicBezTo>
                  <a:cubicBezTo>
                    <a:pt x="648" y="1868"/>
                    <a:pt x="1138" y="2263"/>
                    <a:pt x="1580" y="2721"/>
                  </a:cubicBezTo>
                  <a:cubicBezTo>
                    <a:pt x="1596" y="2752"/>
                    <a:pt x="1627" y="2752"/>
                    <a:pt x="1643" y="2752"/>
                  </a:cubicBezTo>
                  <a:cubicBezTo>
                    <a:pt x="1738" y="2752"/>
                    <a:pt x="1770" y="2642"/>
                    <a:pt x="1706" y="2578"/>
                  </a:cubicBezTo>
                  <a:cubicBezTo>
                    <a:pt x="1312" y="2168"/>
                    <a:pt x="869" y="1789"/>
                    <a:pt x="396" y="1473"/>
                  </a:cubicBezTo>
                  <a:cubicBezTo>
                    <a:pt x="443" y="1441"/>
                    <a:pt x="506" y="1410"/>
                    <a:pt x="554" y="1378"/>
                  </a:cubicBezTo>
                  <a:cubicBezTo>
                    <a:pt x="1075" y="1031"/>
                    <a:pt x="1549" y="620"/>
                    <a:pt x="1991" y="162"/>
                  </a:cubicBezTo>
                  <a:cubicBezTo>
                    <a:pt x="2022" y="131"/>
                    <a:pt x="2022" y="67"/>
                    <a:pt x="1991" y="36"/>
                  </a:cubicBezTo>
                  <a:cubicBezTo>
                    <a:pt x="1967" y="12"/>
                    <a:pt x="1939" y="0"/>
                    <a:pt x="1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2" name="Google Shape;2158;p46">
              <a:extLst>
                <a:ext uri="{FF2B5EF4-FFF2-40B4-BE49-F238E27FC236}">
                  <a16:creationId xmlns:a16="http://schemas.microsoft.com/office/drawing/2014/main" id="{1609E73C-0FB0-D585-1AEC-1B9F499C741E}"/>
                </a:ext>
              </a:extLst>
            </p:cNvPr>
            <p:cNvSpPr/>
            <p:nvPr/>
          </p:nvSpPr>
          <p:spPr>
            <a:xfrm>
              <a:off x="6026933" y="3027802"/>
              <a:ext cx="91423" cy="105172"/>
            </a:xfrm>
            <a:custGeom>
              <a:avLst/>
              <a:gdLst/>
              <a:ahLst/>
              <a:cxnLst/>
              <a:rect l="l" t="t" r="r" b="b"/>
              <a:pathLst>
                <a:path w="2354" h="2708" extrusionOk="0">
                  <a:moveTo>
                    <a:pt x="1621" y="1"/>
                  </a:moveTo>
                  <a:cubicBezTo>
                    <a:pt x="1593" y="1"/>
                    <a:pt x="1566" y="12"/>
                    <a:pt x="1548" y="39"/>
                  </a:cubicBezTo>
                  <a:cubicBezTo>
                    <a:pt x="1201" y="607"/>
                    <a:pt x="680" y="1049"/>
                    <a:pt x="64" y="1318"/>
                  </a:cubicBezTo>
                  <a:cubicBezTo>
                    <a:pt x="32" y="1333"/>
                    <a:pt x="1" y="1365"/>
                    <a:pt x="16" y="1412"/>
                  </a:cubicBezTo>
                  <a:cubicBezTo>
                    <a:pt x="16" y="1460"/>
                    <a:pt x="48" y="1491"/>
                    <a:pt x="95" y="1507"/>
                  </a:cubicBezTo>
                  <a:cubicBezTo>
                    <a:pt x="869" y="1570"/>
                    <a:pt x="1501" y="2076"/>
                    <a:pt x="2196" y="2692"/>
                  </a:cubicBezTo>
                  <a:cubicBezTo>
                    <a:pt x="2212" y="2707"/>
                    <a:pt x="2227" y="2707"/>
                    <a:pt x="2259" y="2707"/>
                  </a:cubicBezTo>
                  <a:cubicBezTo>
                    <a:pt x="2275" y="2707"/>
                    <a:pt x="2306" y="2692"/>
                    <a:pt x="2322" y="2676"/>
                  </a:cubicBezTo>
                  <a:cubicBezTo>
                    <a:pt x="2354" y="2644"/>
                    <a:pt x="2354" y="2581"/>
                    <a:pt x="2322" y="2534"/>
                  </a:cubicBezTo>
                  <a:cubicBezTo>
                    <a:pt x="1833" y="2107"/>
                    <a:pt x="1201" y="1539"/>
                    <a:pt x="443" y="1349"/>
                  </a:cubicBezTo>
                  <a:cubicBezTo>
                    <a:pt x="948" y="1065"/>
                    <a:pt x="1390" y="654"/>
                    <a:pt x="1706" y="149"/>
                  </a:cubicBezTo>
                  <a:cubicBezTo>
                    <a:pt x="1738" y="117"/>
                    <a:pt x="1722" y="54"/>
                    <a:pt x="1690" y="23"/>
                  </a:cubicBezTo>
                  <a:cubicBezTo>
                    <a:pt x="1669" y="9"/>
                    <a:pt x="1645" y="1"/>
                    <a:pt x="1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3" name="Google Shape;2159;p46">
              <a:extLst>
                <a:ext uri="{FF2B5EF4-FFF2-40B4-BE49-F238E27FC236}">
                  <a16:creationId xmlns:a16="http://schemas.microsoft.com/office/drawing/2014/main" id="{12CF1DFB-901C-7E33-9455-AE32358EAB1E}"/>
                </a:ext>
              </a:extLst>
            </p:cNvPr>
            <p:cNvSpPr/>
            <p:nvPr/>
          </p:nvSpPr>
          <p:spPr>
            <a:xfrm>
              <a:off x="5959976" y="3018675"/>
              <a:ext cx="100744" cy="121639"/>
            </a:xfrm>
            <a:custGeom>
              <a:avLst/>
              <a:gdLst/>
              <a:ahLst/>
              <a:cxnLst/>
              <a:rect l="l" t="t" r="r" b="b"/>
              <a:pathLst>
                <a:path w="2594" h="3132" extrusionOk="0">
                  <a:moveTo>
                    <a:pt x="1993" y="1"/>
                  </a:moveTo>
                  <a:cubicBezTo>
                    <a:pt x="1946" y="1"/>
                    <a:pt x="1911" y="29"/>
                    <a:pt x="1898" y="68"/>
                  </a:cubicBezTo>
                  <a:cubicBezTo>
                    <a:pt x="1614" y="1000"/>
                    <a:pt x="967" y="1790"/>
                    <a:pt x="98" y="2248"/>
                  </a:cubicBezTo>
                  <a:cubicBezTo>
                    <a:pt x="0" y="2289"/>
                    <a:pt x="50" y="2429"/>
                    <a:pt x="139" y="2429"/>
                  </a:cubicBezTo>
                  <a:cubicBezTo>
                    <a:pt x="151" y="2429"/>
                    <a:pt x="164" y="2427"/>
                    <a:pt x="177" y="2421"/>
                  </a:cubicBezTo>
                  <a:cubicBezTo>
                    <a:pt x="339" y="2361"/>
                    <a:pt x="507" y="2332"/>
                    <a:pt x="674" y="2332"/>
                  </a:cubicBezTo>
                  <a:cubicBezTo>
                    <a:pt x="767" y="2332"/>
                    <a:pt x="860" y="2341"/>
                    <a:pt x="951" y="2358"/>
                  </a:cubicBezTo>
                  <a:cubicBezTo>
                    <a:pt x="1267" y="2453"/>
                    <a:pt x="1582" y="2595"/>
                    <a:pt x="1851" y="2785"/>
                  </a:cubicBezTo>
                  <a:cubicBezTo>
                    <a:pt x="2040" y="2911"/>
                    <a:pt x="2246" y="3021"/>
                    <a:pt x="2451" y="3116"/>
                  </a:cubicBezTo>
                  <a:cubicBezTo>
                    <a:pt x="2467" y="3132"/>
                    <a:pt x="2467" y="3132"/>
                    <a:pt x="2483" y="3132"/>
                  </a:cubicBezTo>
                  <a:cubicBezTo>
                    <a:pt x="2530" y="3132"/>
                    <a:pt x="2562" y="3100"/>
                    <a:pt x="2577" y="3069"/>
                  </a:cubicBezTo>
                  <a:cubicBezTo>
                    <a:pt x="2593" y="3021"/>
                    <a:pt x="2562" y="2958"/>
                    <a:pt x="2514" y="2942"/>
                  </a:cubicBezTo>
                  <a:cubicBezTo>
                    <a:pt x="2325" y="2848"/>
                    <a:pt x="2119" y="2737"/>
                    <a:pt x="1946" y="2627"/>
                  </a:cubicBezTo>
                  <a:cubicBezTo>
                    <a:pt x="1646" y="2405"/>
                    <a:pt x="1314" y="2263"/>
                    <a:pt x="982" y="2169"/>
                  </a:cubicBezTo>
                  <a:cubicBezTo>
                    <a:pt x="872" y="2153"/>
                    <a:pt x="761" y="2137"/>
                    <a:pt x="651" y="2137"/>
                  </a:cubicBezTo>
                  <a:cubicBezTo>
                    <a:pt x="1330" y="1632"/>
                    <a:pt x="1835" y="937"/>
                    <a:pt x="2088" y="131"/>
                  </a:cubicBezTo>
                  <a:cubicBezTo>
                    <a:pt x="2104" y="84"/>
                    <a:pt x="2072" y="21"/>
                    <a:pt x="2025" y="5"/>
                  </a:cubicBezTo>
                  <a:cubicBezTo>
                    <a:pt x="2013" y="2"/>
                    <a:pt x="2003" y="1"/>
                    <a:pt x="19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4" name="Google Shape;2160;p46">
              <a:extLst>
                <a:ext uri="{FF2B5EF4-FFF2-40B4-BE49-F238E27FC236}">
                  <a16:creationId xmlns:a16="http://schemas.microsoft.com/office/drawing/2014/main" id="{9D891358-E4B4-EB69-A4CB-EC30D8A63C4D}"/>
                </a:ext>
              </a:extLst>
            </p:cNvPr>
            <p:cNvSpPr/>
            <p:nvPr/>
          </p:nvSpPr>
          <p:spPr>
            <a:xfrm>
              <a:off x="6006077" y="3031958"/>
              <a:ext cx="55848" cy="91812"/>
            </a:xfrm>
            <a:custGeom>
              <a:avLst/>
              <a:gdLst/>
              <a:ahLst/>
              <a:cxnLst/>
              <a:rect l="l" t="t" r="r" b="b"/>
              <a:pathLst>
                <a:path w="1438" h="2364" extrusionOk="0">
                  <a:moveTo>
                    <a:pt x="1043" y="0"/>
                  </a:moveTo>
                  <a:cubicBezTo>
                    <a:pt x="1008" y="0"/>
                    <a:pt x="976" y="17"/>
                    <a:pt x="964" y="58"/>
                  </a:cubicBezTo>
                  <a:cubicBezTo>
                    <a:pt x="790" y="595"/>
                    <a:pt x="474" y="1069"/>
                    <a:pt x="48" y="1432"/>
                  </a:cubicBezTo>
                  <a:cubicBezTo>
                    <a:pt x="16" y="1448"/>
                    <a:pt x="1" y="1495"/>
                    <a:pt x="16" y="1527"/>
                  </a:cubicBezTo>
                  <a:cubicBezTo>
                    <a:pt x="16" y="1558"/>
                    <a:pt x="48" y="1590"/>
                    <a:pt x="80" y="1606"/>
                  </a:cubicBezTo>
                  <a:cubicBezTo>
                    <a:pt x="538" y="1732"/>
                    <a:pt x="932" y="1969"/>
                    <a:pt x="1248" y="2332"/>
                  </a:cubicBezTo>
                  <a:cubicBezTo>
                    <a:pt x="1264" y="2348"/>
                    <a:pt x="1296" y="2364"/>
                    <a:pt x="1327" y="2364"/>
                  </a:cubicBezTo>
                  <a:cubicBezTo>
                    <a:pt x="1343" y="2364"/>
                    <a:pt x="1375" y="2348"/>
                    <a:pt x="1390" y="2332"/>
                  </a:cubicBezTo>
                  <a:cubicBezTo>
                    <a:pt x="1438" y="2300"/>
                    <a:pt x="1438" y="2237"/>
                    <a:pt x="1390" y="2190"/>
                  </a:cubicBezTo>
                  <a:cubicBezTo>
                    <a:pt x="1106" y="1858"/>
                    <a:pt x="727" y="1606"/>
                    <a:pt x="316" y="1463"/>
                  </a:cubicBezTo>
                  <a:cubicBezTo>
                    <a:pt x="696" y="1084"/>
                    <a:pt x="980" y="626"/>
                    <a:pt x="1138" y="121"/>
                  </a:cubicBezTo>
                  <a:cubicBezTo>
                    <a:pt x="1168" y="51"/>
                    <a:pt x="1103"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5" name="Google Shape;2161;p46">
              <a:extLst>
                <a:ext uri="{FF2B5EF4-FFF2-40B4-BE49-F238E27FC236}">
                  <a16:creationId xmlns:a16="http://schemas.microsoft.com/office/drawing/2014/main" id="{24656493-6221-8280-D2E1-5DA7A6879C72}"/>
                </a:ext>
              </a:extLst>
            </p:cNvPr>
            <p:cNvSpPr/>
            <p:nvPr/>
          </p:nvSpPr>
          <p:spPr>
            <a:xfrm>
              <a:off x="5936168" y="3035803"/>
              <a:ext cx="92045" cy="110065"/>
            </a:xfrm>
            <a:custGeom>
              <a:avLst/>
              <a:gdLst/>
              <a:ahLst/>
              <a:cxnLst/>
              <a:rect l="l" t="t" r="r" b="b"/>
              <a:pathLst>
                <a:path w="2370" h="2834" extrusionOk="0">
                  <a:moveTo>
                    <a:pt x="1732" y="0"/>
                  </a:moveTo>
                  <a:cubicBezTo>
                    <a:pt x="1693" y="0"/>
                    <a:pt x="1655" y="18"/>
                    <a:pt x="1643" y="54"/>
                  </a:cubicBezTo>
                  <a:cubicBezTo>
                    <a:pt x="1232" y="796"/>
                    <a:pt x="695" y="1475"/>
                    <a:pt x="79" y="2059"/>
                  </a:cubicBezTo>
                  <a:cubicBezTo>
                    <a:pt x="0" y="2122"/>
                    <a:pt x="48" y="2233"/>
                    <a:pt x="142" y="2233"/>
                  </a:cubicBezTo>
                  <a:cubicBezTo>
                    <a:pt x="869" y="2233"/>
                    <a:pt x="1580" y="2438"/>
                    <a:pt x="2195" y="2817"/>
                  </a:cubicBezTo>
                  <a:cubicBezTo>
                    <a:pt x="2211" y="2817"/>
                    <a:pt x="2227" y="2817"/>
                    <a:pt x="2259" y="2833"/>
                  </a:cubicBezTo>
                  <a:cubicBezTo>
                    <a:pt x="2290" y="2833"/>
                    <a:pt x="2322" y="2801"/>
                    <a:pt x="2338" y="2770"/>
                  </a:cubicBezTo>
                  <a:cubicBezTo>
                    <a:pt x="2369" y="2723"/>
                    <a:pt x="2353" y="2659"/>
                    <a:pt x="2306" y="2628"/>
                  </a:cubicBezTo>
                  <a:cubicBezTo>
                    <a:pt x="1722" y="2280"/>
                    <a:pt x="1074" y="2075"/>
                    <a:pt x="395" y="2043"/>
                  </a:cubicBezTo>
                  <a:cubicBezTo>
                    <a:pt x="948" y="1475"/>
                    <a:pt x="1422" y="843"/>
                    <a:pt x="1801" y="148"/>
                  </a:cubicBezTo>
                  <a:cubicBezTo>
                    <a:pt x="1832" y="101"/>
                    <a:pt x="1816" y="38"/>
                    <a:pt x="1769" y="6"/>
                  </a:cubicBezTo>
                  <a:cubicBezTo>
                    <a:pt x="1757" y="2"/>
                    <a:pt x="1744" y="0"/>
                    <a:pt x="1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6" name="Google Shape;2162;p46">
              <a:extLst>
                <a:ext uri="{FF2B5EF4-FFF2-40B4-BE49-F238E27FC236}">
                  <a16:creationId xmlns:a16="http://schemas.microsoft.com/office/drawing/2014/main" id="{2B20944E-A58A-A6CD-BF4E-C05F4BE32C2E}"/>
                </a:ext>
              </a:extLst>
            </p:cNvPr>
            <p:cNvSpPr/>
            <p:nvPr/>
          </p:nvSpPr>
          <p:spPr>
            <a:xfrm>
              <a:off x="5895077" y="3048775"/>
              <a:ext cx="74646" cy="109988"/>
            </a:xfrm>
            <a:custGeom>
              <a:avLst/>
              <a:gdLst/>
              <a:ahLst/>
              <a:cxnLst/>
              <a:rect l="l" t="t" r="r" b="b"/>
              <a:pathLst>
                <a:path w="1922" h="2832" extrusionOk="0">
                  <a:moveTo>
                    <a:pt x="1529" y="1"/>
                  </a:moveTo>
                  <a:cubicBezTo>
                    <a:pt x="1488" y="1"/>
                    <a:pt x="1451" y="42"/>
                    <a:pt x="1437" y="83"/>
                  </a:cubicBezTo>
                  <a:cubicBezTo>
                    <a:pt x="1232" y="951"/>
                    <a:pt x="742" y="1741"/>
                    <a:pt x="48" y="2310"/>
                  </a:cubicBezTo>
                  <a:cubicBezTo>
                    <a:pt x="16" y="2341"/>
                    <a:pt x="0" y="2389"/>
                    <a:pt x="32" y="2420"/>
                  </a:cubicBezTo>
                  <a:cubicBezTo>
                    <a:pt x="48" y="2467"/>
                    <a:pt x="79" y="2483"/>
                    <a:pt x="127" y="2483"/>
                  </a:cubicBezTo>
                  <a:cubicBezTo>
                    <a:pt x="187" y="2480"/>
                    <a:pt x="247" y="2478"/>
                    <a:pt x="307" y="2478"/>
                  </a:cubicBezTo>
                  <a:cubicBezTo>
                    <a:pt x="786" y="2478"/>
                    <a:pt x="1271" y="2589"/>
                    <a:pt x="1706" y="2799"/>
                  </a:cubicBezTo>
                  <a:cubicBezTo>
                    <a:pt x="1722" y="2815"/>
                    <a:pt x="1737" y="2815"/>
                    <a:pt x="1753" y="2815"/>
                  </a:cubicBezTo>
                  <a:lnTo>
                    <a:pt x="1753" y="2831"/>
                  </a:lnTo>
                  <a:cubicBezTo>
                    <a:pt x="1758" y="2831"/>
                    <a:pt x="1763" y="2832"/>
                    <a:pt x="1768" y="2832"/>
                  </a:cubicBezTo>
                  <a:cubicBezTo>
                    <a:pt x="1883" y="2832"/>
                    <a:pt x="1922" y="2656"/>
                    <a:pt x="1801" y="2625"/>
                  </a:cubicBezTo>
                  <a:cubicBezTo>
                    <a:pt x="1358" y="2420"/>
                    <a:pt x="869" y="2310"/>
                    <a:pt x="395" y="2278"/>
                  </a:cubicBezTo>
                  <a:cubicBezTo>
                    <a:pt x="1011" y="1694"/>
                    <a:pt x="1437" y="951"/>
                    <a:pt x="1627" y="130"/>
                  </a:cubicBezTo>
                  <a:cubicBezTo>
                    <a:pt x="1643" y="67"/>
                    <a:pt x="1611" y="20"/>
                    <a:pt x="1548" y="4"/>
                  </a:cubicBezTo>
                  <a:cubicBezTo>
                    <a:pt x="1542" y="2"/>
                    <a:pt x="1535" y="1"/>
                    <a:pt x="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7" name="Google Shape;2163;p46">
              <a:extLst>
                <a:ext uri="{FF2B5EF4-FFF2-40B4-BE49-F238E27FC236}">
                  <a16:creationId xmlns:a16="http://schemas.microsoft.com/office/drawing/2014/main" id="{AEDEC8EA-8508-185D-C53E-621A5BAEF6E9}"/>
                </a:ext>
              </a:extLst>
            </p:cNvPr>
            <p:cNvSpPr/>
            <p:nvPr/>
          </p:nvSpPr>
          <p:spPr>
            <a:xfrm>
              <a:off x="5862570" y="3081011"/>
              <a:ext cx="63810" cy="92433"/>
            </a:xfrm>
            <a:custGeom>
              <a:avLst/>
              <a:gdLst/>
              <a:ahLst/>
              <a:cxnLst/>
              <a:rect l="l" t="t" r="r" b="b"/>
              <a:pathLst>
                <a:path w="1643" h="2380" extrusionOk="0">
                  <a:moveTo>
                    <a:pt x="1358" y="1"/>
                  </a:moveTo>
                  <a:cubicBezTo>
                    <a:pt x="1317" y="1"/>
                    <a:pt x="1276" y="24"/>
                    <a:pt x="1264" y="74"/>
                  </a:cubicBezTo>
                  <a:cubicBezTo>
                    <a:pt x="1058" y="800"/>
                    <a:pt x="632" y="1448"/>
                    <a:pt x="63" y="1938"/>
                  </a:cubicBezTo>
                  <a:cubicBezTo>
                    <a:pt x="0" y="2001"/>
                    <a:pt x="32" y="2111"/>
                    <a:pt x="127" y="2111"/>
                  </a:cubicBezTo>
                  <a:cubicBezTo>
                    <a:pt x="569" y="2143"/>
                    <a:pt x="1027" y="2222"/>
                    <a:pt x="1453" y="2364"/>
                  </a:cubicBezTo>
                  <a:lnTo>
                    <a:pt x="1500" y="2380"/>
                  </a:lnTo>
                  <a:lnTo>
                    <a:pt x="1516" y="2380"/>
                  </a:lnTo>
                  <a:cubicBezTo>
                    <a:pt x="1564" y="2380"/>
                    <a:pt x="1611" y="2348"/>
                    <a:pt x="1627" y="2301"/>
                  </a:cubicBezTo>
                  <a:cubicBezTo>
                    <a:pt x="1643" y="2253"/>
                    <a:pt x="1611" y="2190"/>
                    <a:pt x="1548" y="2190"/>
                  </a:cubicBezTo>
                  <a:lnTo>
                    <a:pt x="1516" y="2174"/>
                  </a:lnTo>
                  <a:cubicBezTo>
                    <a:pt x="1137" y="2064"/>
                    <a:pt x="758" y="1969"/>
                    <a:pt x="379" y="1938"/>
                  </a:cubicBezTo>
                  <a:cubicBezTo>
                    <a:pt x="885" y="1432"/>
                    <a:pt x="1264" y="816"/>
                    <a:pt x="1453" y="137"/>
                  </a:cubicBezTo>
                  <a:cubicBezTo>
                    <a:pt x="1482" y="52"/>
                    <a:pt x="1419"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73633" y="3103578"/>
            <a:ext cx="4210192" cy="1015663"/>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a:t>
            </a:r>
            <a:r>
              <a:rPr lang="es-ES" sz="1200" dirty="0">
                <a:solidFill>
                  <a:schemeClr val="accent5"/>
                </a:solidFill>
                <a:latin typeface="Roboto "/>
                <a:ea typeface="Roboto Slab" pitchFamily="2" charset="0"/>
                <a:cs typeface="Roboto Slab" pitchFamily="2" charset="0"/>
              </a:rPr>
              <a:t>: La ciudadanía puede visitar la Agencia Nacional de Tierras en los distintos Puntos de Atención de Tierras, Unidades de Gestión Territorial o sedes en la ciudad de Bogotá. </a:t>
            </a:r>
            <a:r>
              <a:rPr lang="es-ES" sz="1200" b="1" dirty="0">
                <a:solidFill>
                  <a:srgbClr val="005B39"/>
                </a:solidFill>
                <a:latin typeface="Roboto "/>
                <a:ea typeface="Roboto Slab" pitchFamily="2" charset="0"/>
                <a:cs typeface="Roboto Slab" pitchFamily="2" charset="0"/>
                <a:hlinkClick r:id="rId2">
                  <a:extLst>
                    <a:ext uri="{A12FA001-AC4F-418D-AE19-62706E023703}">
                      <ahyp:hlinkClr xmlns:ahyp="http://schemas.microsoft.com/office/drawing/2018/hyperlinkcolor" val="tx"/>
                    </a:ext>
                  </a:extLst>
                </a:hlinkClick>
              </a:rPr>
              <a:t>https://www.ant.gov.co/puntos-de-atencion-al-ciudadano</a:t>
            </a:r>
            <a:r>
              <a:rPr lang="es-ES" sz="1200" b="1" dirty="0">
                <a:solidFill>
                  <a:srgbClr val="005B39"/>
                </a:solidFill>
                <a:latin typeface="Roboto "/>
                <a:ea typeface="Roboto Slab" pitchFamily="2" charset="0"/>
                <a:cs typeface="Roboto Slab" pitchFamily="2" charset="0"/>
              </a:rPr>
              <a:t> </a:t>
            </a:r>
            <a:endParaRPr lang="es-CO" sz="1200" b="1" dirty="0">
              <a:solidFill>
                <a:srgbClr val="005B39"/>
              </a:solidFill>
              <a:latin typeface="Roboto "/>
              <a:ea typeface="Roboto Slab" pitchFamily="2" charset="0"/>
              <a:cs typeface="Roboto Slab" pitchFamily="2" charset="0"/>
            </a:endParaRP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961" y="1512647"/>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oogle Shape;9257;p64">
            <a:extLst>
              <a:ext uri="{FF2B5EF4-FFF2-40B4-BE49-F238E27FC236}">
                <a16:creationId xmlns:a16="http://schemas.microsoft.com/office/drawing/2014/main" id="{AD9F29A5-5444-363F-787C-B4A3816468C7}"/>
              </a:ext>
            </a:extLst>
          </p:cNvPr>
          <p:cNvGrpSpPr/>
          <p:nvPr/>
        </p:nvGrpSpPr>
        <p:grpSpPr>
          <a:xfrm>
            <a:off x="307076" y="2394304"/>
            <a:ext cx="387539" cy="386888"/>
            <a:chOff x="2408992" y="1722875"/>
            <a:chExt cx="397761" cy="397093"/>
          </a:xfrm>
        </p:grpSpPr>
        <p:sp>
          <p:nvSpPr>
            <p:cNvPr id="2087" name="Google Shape;9258;p64">
              <a:extLst>
                <a:ext uri="{FF2B5EF4-FFF2-40B4-BE49-F238E27FC236}">
                  <a16:creationId xmlns:a16="http://schemas.microsoft.com/office/drawing/2014/main" id="{4A796C8F-D27A-8BC0-FF25-1810025B16FB}"/>
                </a:ext>
              </a:extLst>
            </p:cNvPr>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9259;p64">
              <a:extLst>
                <a:ext uri="{FF2B5EF4-FFF2-40B4-BE49-F238E27FC236}">
                  <a16:creationId xmlns:a16="http://schemas.microsoft.com/office/drawing/2014/main" id="{E9D55FFD-7D9C-8025-A1E4-F77A380D033E}"/>
                </a:ext>
              </a:extLst>
            </p:cNvPr>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015429" cy="677108"/>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 </a:t>
            </a:r>
            <a:r>
              <a:rPr lang="es-ES" sz="1200" b="1" dirty="0">
                <a:solidFill>
                  <a:srgbClr val="005B39"/>
                </a:solidFill>
                <a:latin typeface="Roboto "/>
                <a:ea typeface="Roboto Slab" pitchFamily="2" charset="0"/>
                <a:cs typeface="Roboto Slab" pitchFamily="2" charset="0"/>
              </a:rPr>
              <a:t>info@ant.gov.co</a:t>
            </a:r>
          </a:p>
          <a:p>
            <a:endParaRPr lang="es-CO" dirty="0"/>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66946" y="1435309"/>
            <a:ext cx="4210192"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al Teléfono (+57 601) 5185858, opción 0, en la ciudad de Bogotá y a nivel nacional en el número 018000-933881.</a:t>
            </a:r>
          </a:p>
        </p:txBody>
      </p:sp>
      <p:sp>
        <p:nvSpPr>
          <p:cNvPr id="2097" name="CuadroTexto 2096">
            <a:extLst>
              <a:ext uri="{FF2B5EF4-FFF2-40B4-BE49-F238E27FC236}">
                <a16:creationId xmlns:a16="http://schemas.microsoft.com/office/drawing/2014/main" id="{0122EE99-6144-79A5-456F-4310979F6256}"/>
              </a:ext>
            </a:extLst>
          </p:cNvPr>
          <p:cNvSpPr txBox="1"/>
          <p:nvPr/>
        </p:nvSpPr>
        <p:spPr>
          <a:xfrm>
            <a:off x="875950" y="2245830"/>
            <a:ext cx="4210192" cy="861774"/>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Virtual</a:t>
            </a:r>
            <a:r>
              <a:rPr lang="es-ES" sz="1200" dirty="0">
                <a:solidFill>
                  <a:schemeClr val="accent5"/>
                </a:solidFill>
                <a:latin typeface="Roboto "/>
                <a:ea typeface="Roboto Slab" pitchFamily="2" charset="0"/>
                <a:cs typeface="Roboto Slab" pitchFamily="2" charset="0"/>
              </a:rPr>
              <a:t>: Escriba al número de WhatsApp +573118681902 o enviando un correo electrónico a </a:t>
            </a:r>
            <a:r>
              <a:rPr lang="es-ES" sz="1200" b="1" dirty="0">
                <a:solidFill>
                  <a:srgbClr val="005B39"/>
                </a:solidFill>
                <a:latin typeface="Roboto "/>
                <a:ea typeface="Roboto Slab" pitchFamily="2" charset="0"/>
                <a:cs typeface="Roboto Slab" pitchFamily="2" charset="0"/>
              </a:rPr>
              <a:t>info@ant.gov.co o atencionalciudadano@ant.gov.co.</a:t>
            </a:r>
          </a:p>
          <a:p>
            <a:endParaRPr lang="es-CO" dirty="0"/>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15348" y="3176233"/>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CuadroTexto 2">
            <a:extLst>
              <a:ext uri="{FF2B5EF4-FFF2-40B4-BE49-F238E27FC236}">
                <a16:creationId xmlns:a16="http://schemas.microsoft.com/office/drawing/2014/main" id="{F93FDF35-AC85-C5BA-232B-D00F04C76C92}"/>
              </a:ext>
            </a:extLst>
          </p:cNvPr>
          <p:cNvSpPr txBox="1"/>
          <p:nvPr/>
        </p:nvSpPr>
        <p:spPr>
          <a:xfrm>
            <a:off x="943599" y="4353114"/>
            <a:ext cx="3908323" cy="307777"/>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 </a:t>
            </a:r>
            <a:r>
              <a:rPr lang="es-CO" sz="1200" b="1" dirty="0">
                <a:solidFill>
                  <a:srgbClr val="005B39"/>
                </a:solidFill>
                <a:latin typeface="Roboto Slab" pitchFamily="2" charset="0"/>
                <a:ea typeface="Roboto Slab" pitchFamily="2" charset="0"/>
                <a:cs typeface="Roboto Slab" pitchFamily="2" charset="0"/>
              </a:rPr>
              <a:t>https://www.ant.gov.co/</a:t>
            </a:r>
          </a:p>
        </p:txBody>
      </p:sp>
      <p:grpSp>
        <p:nvGrpSpPr>
          <p:cNvPr id="6" name="Google Shape;6174;p58">
            <a:extLst>
              <a:ext uri="{FF2B5EF4-FFF2-40B4-BE49-F238E27FC236}">
                <a16:creationId xmlns:a16="http://schemas.microsoft.com/office/drawing/2014/main" id="{758DF7A3-CB0E-2247-0314-98C9E0EFD9C2}"/>
              </a:ext>
            </a:extLst>
          </p:cNvPr>
          <p:cNvGrpSpPr/>
          <p:nvPr/>
        </p:nvGrpSpPr>
        <p:grpSpPr>
          <a:xfrm>
            <a:off x="336616" y="4352547"/>
            <a:ext cx="352349" cy="338760"/>
            <a:chOff x="4447550" y="249750"/>
            <a:chExt cx="500425" cy="481125"/>
          </a:xfrm>
        </p:grpSpPr>
        <p:sp>
          <p:nvSpPr>
            <p:cNvPr id="7" name="Google Shape;6175;p58">
              <a:extLst>
                <a:ext uri="{FF2B5EF4-FFF2-40B4-BE49-F238E27FC236}">
                  <a16:creationId xmlns:a16="http://schemas.microsoft.com/office/drawing/2014/main" id="{2768F3FB-75F5-7EC9-2600-3DAB39E94591}"/>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8" name="Google Shape;6176;p58">
              <a:extLst>
                <a:ext uri="{FF2B5EF4-FFF2-40B4-BE49-F238E27FC236}">
                  <a16:creationId xmlns:a16="http://schemas.microsoft.com/office/drawing/2014/main" id="{4CEEB8C7-F81F-8F5A-3F44-289326F91103}"/>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grpSp>
        <p:nvGrpSpPr>
          <p:cNvPr id="9" name="Grupo 8">
            <a:extLst>
              <a:ext uri="{FF2B5EF4-FFF2-40B4-BE49-F238E27FC236}">
                <a16:creationId xmlns:a16="http://schemas.microsoft.com/office/drawing/2014/main" id="{18373DD3-6699-FD0B-3882-F336D184C738}"/>
              </a:ext>
            </a:extLst>
          </p:cNvPr>
          <p:cNvGrpSpPr/>
          <p:nvPr/>
        </p:nvGrpSpPr>
        <p:grpSpPr>
          <a:xfrm>
            <a:off x="6380448" y="302472"/>
            <a:ext cx="2322039" cy="623115"/>
            <a:chOff x="5837464" y="242061"/>
            <a:chExt cx="2667793" cy="724347"/>
          </a:xfrm>
        </p:grpSpPr>
        <p:pic>
          <p:nvPicPr>
            <p:cNvPr id="10" name="Picture 2" descr="ANT – Agencia Nacional de Tierras">
              <a:extLst>
                <a:ext uri="{FF2B5EF4-FFF2-40B4-BE49-F238E27FC236}">
                  <a16:creationId xmlns:a16="http://schemas.microsoft.com/office/drawing/2014/main" id="{C2EA1C91-790C-C727-708B-28F01C8B7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609" y="248982"/>
              <a:ext cx="1237648" cy="6875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Agencia de Desarrollo Rural">
              <a:extLst>
                <a:ext uri="{FF2B5EF4-FFF2-40B4-BE49-F238E27FC236}">
                  <a16:creationId xmlns:a16="http://schemas.microsoft.com/office/drawing/2014/main" id="{F4145E77-34CC-44DB-4BA2-B49912F0AC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770"/>
            <a:stretch/>
          </p:blipFill>
          <p:spPr bwMode="auto">
            <a:xfrm>
              <a:off x="5837464" y="242061"/>
              <a:ext cx="1352050" cy="7243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080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83280-1C1E-0F21-F257-5D2C5D4F195E}"/>
              </a:ext>
            </a:extLst>
          </p:cNvPr>
          <p:cNvSpPr>
            <a:spLocks noGrp="1"/>
          </p:cNvSpPr>
          <p:nvPr>
            <p:ph type="title"/>
          </p:nvPr>
        </p:nvSpPr>
        <p:spPr>
          <a:xfrm>
            <a:off x="3992798" y="2226587"/>
            <a:ext cx="4498800" cy="841800"/>
          </a:xfrm>
        </p:spPr>
        <p:txBody>
          <a:bodyPr/>
          <a:lstStyle/>
          <a:p>
            <a:r>
              <a:rPr lang="es-CO" sz="3200" dirty="0"/>
              <a:t>Programas de Inclusión Económica y Financiera</a:t>
            </a:r>
          </a:p>
        </p:txBody>
      </p:sp>
      <p:sp>
        <p:nvSpPr>
          <p:cNvPr id="3" name="Título 2">
            <a:extLst>
              <a:ext uri="{FF2B5EF4-FFF2-40B4-BE49-F238E27FC236}">
                <a16:creationId xmlns:a16="http://schemas.microsoft.com/office/drawing/2014/main" id="{A747DD7A-523E-EA5B-566A-4FCC90E475F1}"/>
              </a:ext>
            </a:extLst>
          </p:cNvPr>
          <p:cNvSpPr>
            <a:spLocks noGrp="1"/>
          </p:cNvSpPr>
          <p:nvPr>
            <p:ph type="title" idx="2"/>
          </p:nvPr>
        </p:nvSpPr>
        <p:spPr/>
        <p:txBody>
          <a:bodyPr/>
          <a:lstStyle/>
          <a:p>
            <a:r>
              <a:rPr lang="es-CO" dirty="0"/>
              <a:t>04</a:t>
            </a:r>
          </a:p>
        </p:txBody>
      </p:sp>
      <p:grpSp>
        <p:nvGrpSpPr>
          <p:cNvPr id="93" name="Google Shape;285;p25">
            <a:extLst>
              <a:ext uri="{FF2B5EF4-FFF2-40B4-BE49-F238E27FC236}">
                <a16:creationId xmlns:a16="http://schemas.microsoft.com/office/drawing/2014/main" id="{0DA3DE72-2818-61F9-A500-D495FF63E146}"/>
              </a:ext>
            </a:extLst>
          </p:cNvPr>
          <p:cNvGrpSpPr/>
          <p:nvPr/>
        </p:nvGrpSpPr>
        <p:grpSpPr>
          <a:xfrm>
            <a:off x="226524" y="902434"/>
            <a:ext cx="4095125" cy="4344648"/>
            <a:chOff x="1733050" y="793650"/>
            <a:chExt cx="3073034" cy="3260279"/>
          </a:xfrm>
        </p:grpSpPr>
        <p:sp>
          <p:nvSpPr>
            <p:cNvPr id="94" name="Google Shape;286;p25">
              <a:extLst>
                <a:ext uri="{FF2B5EF4-FFF2-40B4-BE49-F238E27FC236}">
                  <a16:creationId xmlns:a16="http://schemas.microsoft.com/office/drawing/2014/main" id="{C2FFF82C-DE21-189E-E7EC-106EF182CCCE}"/>
                </a:ext>
              </a:extLst>
            </p:cNvPr>
            <p:cNvSpPr/>
            <p:nvPr/>
          </p:nvSpPr>
          <p:spPr>
            <a:xfrm>
              <a:off x="3504246" y="2050529"/>
              <a:ext cx="485195" cy="562111"/>
            </a:xfrm>
            <a:custGeom>
              <a:avLst/>
              <a:gdLst/>
              <a:ahLst/>
              <a:cxnLst/>
              <a:rect l="l" t="t" r="r" b="b"/>
              <a:pathLst>
                <a:path w="5835" h="6760" extrusionOk="0">
                  <a:moveTo>
                    <a:pt x="0" y="0"/>
                  </a:moveTo>
                  <a:lnTo>
                    <a:pt x="3424" y="6760"/>
                  </a:lnTo>
                  <a:lnTo>
                    <a:pt x="5834" y="4941"/>
                  </a:lnTo>
                  <a:cubicBezTo>
                    <a:pt x="4122" y="973"/>
                    <a:pt x="477" y="168"/>
                    <a:pt x="477" y="168"/>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287;p25">
              <a:extLst>
                <a:ext uri="{FF2B5EF4-FFF2-40B4-BE49-F238E27FC236}">
                  <a16:creationId xmlns:a16="http://schemas.microsoft.com/office/drawing/2014/main" id="{0FDD5556-8041-876F-6C58-65A06B4BD90F}"/>
                </a:ext>
              </a:extLst>
            </p:cNvPr>
            <p:cNvSpPr/>
            <p:nvPr/>
          </p:nvSpPr>
          <p:spPr>
            <a:xfrm>
              <a:off x="2813729" y="2050529"/>
              <a:ext cx="845162" cy="446612"/>
            </a:xfrm>
            <a:custGeom>
              <a:avLst/>
              <a:gdLst/>
              <a:ahLst/>
              <a:cxnLst/>
              <a:rect l="l" t="t" r="r" b="b"/>
              <a:pathLst>
                <a:path w="10164" h="5371" extrusionOk="0">
                  <a:moveTo>
                    <a:pt x="8304" y="0"/>
                  </a:moveTo>
                  <a:lnTo>
                    <a:pt x="1" y="295"/>
                  </a:lnTo>
                  <a:cubicBezTo>
                    <a:pt x="1" y="295"/>
                    <a:pt x="1498" y="2135"/>
                    <a:pt x="3149" y="5370"/>
                  </a:cubicBezTo>
                  <a:lnTo>
                    <a:pt x="10043" y="5189"/>
                  </a:lnTo>
                  <a:cubicBezTo>
                    <a:pt x="10043" y="5189"/>
                    <a:pt x="10164" y="3753"/>
                    <a:pt x="8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288;p25">
              <a:extLst>
                <a:ext uri="{FF2B5EF4-FFF2-40B4-BE49-F238E27FC236}">
                  <a16:creationId xmlns:a16="http://schemas.microsoft.com/office/drawing/2014/main" id="{B130198E-CBEB-DE2B-8077-C7D856789383}"/>
                </a:ext>
              </a:extLst>
            </p:cNvPr>
            <p:cNvSpPr/>
            <p:nvPr/>
          </p:nvSpPr>
          <p:spPr>
            <a:xfrm>
              <a:off x="2967233" y="1722235"/>
              <a:ext cx="421001" cy="604103"/>
            </a:xfrm>
            <a:custGeom>
              <a:avLst/>
              <a:gdLst/>
              <a:ahLst/>
              <a:cxnLst/>
              <a:rect l="l" t="t" r="r" b="b"/>
              <a:pathLst>
                <a:path w="5063" h="7265" extrusionOk="0">
                  <a:moveTo>
                    <a:pt x="1" y="1"/>
                  </a:moveTo>
                  <a:lnTo>
                    <a:pt x="1" y="2565"/>
                  </a:lnTo>
                  <a:lnTo>
                    <a:pt x="4512" y="7264"/>
                  </a:lnTo>
                  <a:lnTo>
                    <a:pt x="5062" y="3733"/>
                  </a:lnTo>
                  <a:lnTo>
                    <a:pt x="3646" y="3042"/>
                  </a:lnTo>
                  <a:lnTo>
                    <a:pt x="3639" y="2753"/>
                  </a:lnTo>
                  <a:lnTo>
                    <a:pt x="3619" y="1330"/>
                  </a:lnTo>
                  <a:lnTo>
                    <a:pt x="1095" y="404"/>
                  </a:lnTo>
                  <a:lnTo>
                    <a:pt x="1" y="1"/>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289;p25">
              <a:extLst>
                <a:ext uri="{FF2B5EF4-FFF2-40B4-BE49-F238E27FC236}">
                  <a16:creationId xmlns:a16="http://schemas.microsoft.com/office/drawing/2014/main" id="{2FC198CB-A8A3-A279-5ECE-15E35A7B7618}"/>
                </a:ext>
              </a:extLst>
            </p:cNvPr>
            <p:cNvSpPr/>
            <p:nvPr/>
          </p:nvSpPr>
          <p:spPr>
            <a:xfrm>
              <a:off x="3028684" y="1755164"/>
              <a:ext cx="241225" cy="196074"/>
            </a:xfrm>
            <a:custGeom>
              <a:avLst/>
              <a:gdLst/>
              <a:ahLst/>
              <a:cxnLst/>
              <a:rect l="l" t="t" r="r" b="b"/>
              <a:pathLst>
                <a:path w="2901" h="2358" extrusionOk="0">
                  <a:moveTo>
                    <a:pt x="356" y="1"/>
                  </a:moveTo>
                  <a:cubicBezTo>
                    <a:pt x="208" y="108"/>
                    <a:pt x="87" y="249"/>
                    <a:pt x="0" y="410"/>
                  </a:cubicBezTo>
                  <a:cubicBezTo>
                    <a:pt x="685" y="1391"/>
                    <a:pt x="1725" y="2142"/>
                    <a:pt x="2900" y="2357"/>
                  </a:cubicBezTo>
                  <a:lnTo>
                    <a:pt x="2880" y="927"/>
                  </a:lnTo>
                  <a:lnTo>
                    <a:pt x="356" y="1"/>
                  </a:ln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290;p25">
              <a:extLst>
                <a:ext uri="{FF2B5EF4-FFF2-40B4-BE49-F238E27FC236}">
                  <a16:creationId xmlns:a16="http://schemas.microsoft.com/office/drawing/2014/main" id="{E61EDC79-ED45-572D-8D14-36D443FB57AF}"/>
                </a:ext>
              </a:extLst>
            </p:cNvPr>
            <p:cNvSpPr/>
            <p:nvPr/>
          </p:nvSpPr>
          <p:spPr>
            <a:xfrm>
              <a:off x="1733050" y="1924300"/>
              <a:ext cx="1454171" cy="1732732"/>
            </a:xfrm>
            <a:custGeom>
              <a:avLst/>
              <a:gdLst/>
              <a:ahLst/>
              <a:cxnLst/>
              <a:rect l="l" t="t" r="r" b="b"/>
              <a:pathLst>
                <a:path w="17488" h="20838" extrusionOk="0">
                  <a:moveTo>
                    <a:pt x="13641" y="1"/>
                  </a:moveTo>
                  <a:cubicBezTo>
                    <a:pt x="13641" y="1"/>
                    <a:pt x="5733" y="2639"/>
                    <a:pt x="792" y="10789"/>
                  </a:cubicBezTo>
                  <a:cubicBezTo>
                    <a:pt x="175" y="11802"/>
                    <a:pt x="0" y="13024"/>
                    <a:pt x="323" y="14165"/>
                  </a:cubicBezTo>
                  <a:cubicBezTo>
                    <a:pt x="860" y="16072"/>
                    <a:pt x="2182" y="18978"/>
                    <a:pt x="5458" y="20838"/>
                  </a:cubicBezTo>
                  <a:cubicBezTo>
                    <a:pt x="5458" y="20838"/>
                    <a:pt x="7875" y="20106"/>
                    <a:pt x="7935" y="17723"/>
                  </a:cubicBezTo>
                  <a:cubicBezTo>
                    <a:pt x="7935" y="17723"/>
                    <a:pt x="5693" y="14608"/>
                    <a:pt x="4901" y="13205"/>
                  </a:cubicBezTo>
                  <a:lnTo>
                    <a:pt x="8237" y="11252"/>
                  </a:lnTo>
                  <a:lnTo>
                    <a:pt x="9674" y="17105"/>
                  </a:lnTo>
                  <a:cubicBezTo>
                    <a:pt x="9674" y="17105"/>
                    <a:pt x="17488" y="13964"/>
                    <a:pt x="136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291;p25">
              <a:extLst>
                <a:ext uri="{FF2B5EF4-FFF2-40B4-BE49-F238E27FC236}">
                  <a16:creationId xmlns:a16="http://schemas.microsoft.com/office/drawing/2014/main" id="{F3FC5786-A178-1F66-56E0-D7A885E99E2F}"/>
                </a:ext>
              </a:extLst>
            </p:cNvPr>
            <p:cNvSpPr/>
            <p:nvPr/>
          </p:nvSpPr>
          <p:spPr>
            <a:xfrm>
              <a:off x="1990331" y="2917247"/>
              <a:ext cx="154747" cy="108514"/>
            </a:xfrm>
            <a:custGeom>
              <a:avLst/>
              <a:gdLst/>
              <a:ahLst/>
              <a:cxnLst/>
              <a:rect l="l" t="t" r="r" b="b"/>
              <a:pathLst>
                <a:path w="1861" h="1305" extrusionOk="0">
                  <a:moveTo>
                    <a:pt x="50" y="1"/>
                  </a:moveTo>
                  <a:cubicBezTo>
                    <a:pt x="32" y="1"/>
                    <a:pt x="13" y="13"/>
                    <a:pt x="8" y="29"/>
                  </a:cubicBezTo>
                  <a:cubicBezTo>
                    <a:pt x="1" y="49"/>
                    <a:pt x="8" y="76"/>
                    <a:pt x="28" y="83"/>
                  </a:cubicBezTo>
                  <a:cubicBezTo>
                    <a:pt x="1485" y="674"/>
                    <a:pt x="1773" y="1278"/>
                    <a:pt x="1773" y="1278"/>
                  </a:cubicBezTo>
                  <a:cubicBezTo>
                    <a:pt x="1780" y="1298"/>
                    <a:pt x="1793" y="1305"/>
                    <a:pt x="1807" y="1305"/>
                  </a:cubicBezTo>
                  <a:lnTo>
                    <a:pt x="1827" y="1305"/>
                  </a:lnTo>
                  <a:cubicBezTo>
                    <a:pt x="1847" y="1291"/>
                    <a:pt x="1860" y="1271"/>
                    <a:pt x="1847" y="1244"/>
                  </a:cubicBezTo>
                  <a:cubicBezTo>
                    <a:pt x="1840" y="1224"/>
                    <a:pt x="1558" y="613"/>
                    <a:pt x="61" y="2"/>
                  </a:cubicBezTo>
                  <a:cubicBezTo>
                    <a:pt x="58" y="1"/>
                    <a:pt x="54"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292;p25">
              <a:extLst>
                <a:ext uri="{FF2B5EF4-FFF2-40B4-BE49-F238E27FC236}">
                  <a16:creationId xmlns:a16="http://schemas.microsoft.com/office/drawing/2014/main" id="{59971F34-A5BB-2B25-0D9C-3750F9B18EE7}"/>
                </a:ext>
              </a:extLst>
            </p:cNvPr>
            <p:cNvSpPr/>
            <p:nvPr/>
          </p:nvSpPr>
          <p:spPr>
            <a:xfrm>
              <a:off x="2417996" y="2756094"/>
              <a:ext cx="163561" cy="164725"/>
            </a:xfrm>
            <a:custGeom>
              <a:avLst/>
              <a:gdLst/>
              <a:ahLst/>
              <a:cxnLst/>
              <a:rect l="l" t="t" r="r" b="b"/>
              <a:pathLst>
                <a:path w="1967" h="1981" extrusionOk="0">
                  <a:moveTo>
                    <a:pt x="1967" y="0"/>
                  </a:moveTo>
                  <a:lnTo>
                    <a:pt x="0" y="1249"/>
                  </a:lnTo>
                  <a:lnTo>
                    <a:pt x="181" y="1981"/>
                  </a:lnTo>
                  <a:lnTo>
                    <a:pt x="19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293;p25">
              <a:extLst>
                <a:ext uri="{FF2B5EF4-FFF2-40B4-BE49-F238E27FC236}">
                  <a16:creationId xmlns:a16="http://schemas.microsoft.com/office/drawing/2014/main" id="{60C5EF11-EC4A-CD60-9638-11DF9481D63E}"/>
                </a:ext>
              </a:extLst>
            </p:cNvPr>
            <p:cNvSpPr/>
            <p:nvPr/>
          </p:nvSpPr>
          <p:spPr>
            <a:xfrm>
              <a:off x="2838842" y="821091"/>
              <a:ext cx="591796" cy="233659"/>
            </a:xfrm>
            <a:custGeom>
              <a:avLst/>
              <a:gdLst/>
              <a:ahLst/>
              <a:cxnLst/>
              <a:rect l="l" t="t" r="r" b="b"/>
              <a:pathLst>
                <a:path w="7117" h="2810" extrusionOk="0">
                  <a:moveTo>
                    <a:pt x="3723" y="0"/>
                  </a:moveTo>
                  <a:cubicBezTo>
                    <a:pt x="3037" y="0"/>
                    <a:pt x="2341" y="105"/>
                    <a:pt x="1746" y="339"/>
                  </a:cubicBezTo>
                  <a:cubicBezTo>
                    <a:pt x="726" y="742"/>
                    <a:pt x="1" y="1520"/>
                    <a:pt x="128" y="2809"/>
                  </a:cubicBezTo>
                  <a:cubicBezTo>
                    <a:pt x="2041" y="2628"/>
                    <a:pt x="3934" y="2359"/>
                    <a:pt x="5821" y="1997"/>
                  </a:cubicBezTo>
                  <a:cubicBezTo>
                    <a:pt x="6687" y="1963"/>
                    <a:pt x="7043" y="1762"/>
                    <a:pt x="7076" y="1507"/>
                  </a:cubicBezTo>
                  <a:cubicBezTo>
                    <a:pt x="7116" y="1151"/>
                    <a:pt x="6559" y="688"/>
                    <a:pt x="5834" y="359"/>
                  </a:cubicBezTo>
                  <a:cubicBezTo>
                    <a:pt x="5249" y="132"/>
                    <a:pt x="4492" y="0"/>
                    <a:pt x="3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94;p25">
              <a:extLst>
                <a:ext uri="{FF2B5EF4-FFF2-40B4-BE49-F238E27FC236}">
                  <a16:creationId xmlns:a16="http://schemas.microsoft.com/office/drawing/2014/main" id="{F0310307-C547-DFF9-886E-79C5E461668F}"/>
                </a:ext>
              </a:extLst>
            </p:cNvPr>
            <p:cNvSpPr/>
            <p:nvPr/>
          </p:nvSpPr>
          <p:spPr>
            <a:xfrm>
              <a:off x="2954843" y="814272"/>
              <a:ext cx="28688" cy="45651"/>
            </a:xfrm>
            <a:custGeom>
              <a:avLst/>
              <a:gdLst/>
              <a:ahLst/>
              <a:cxnLst/>
              <a:rect l="l" t="t" r="r" b="b"/>
              <a:pathLst>
                <a:path w="345" h="549" extrusionOk="0">
                  <a:moveTo>
                    <a:pt x="53" y="0"/>
                  </a:moveTo>
                  <a:cubicBezTo>
                    <a:pt x="26" y="0"/>
                    <a:pt x="1" y="22"/>
                    <a:pt x="9" y="58"/>
                  </a:cubicBezTo>
                  <a:cubicBezTo>
                    <a:pt x="62" y="233"/>
                    <a:pt x="150" y="394"/>
                    <a:pt x="264" y="535"/>
                  </a:cubicBezTo>
                  <a:cubicBezTo>
                    <a:pt x="270" y="542"/>
                    <a:pt x="284" y="548"/>
                    <a:pt x="297" y="548"/>
                  </a:cubicBezTo>
                  <a:cubicBezTo>
                    <a:pt x="304" y="548"/>
                    <a:pt x="317" y="548"/>
                    <a:pt x="324" y="542"/>
                  </a:cubicBezTo>
                  <a:cubicBezTo>
                    <a:pt x="344" y="522"/>
                    <a:pt x="344" y="495"/>
                    <a:pt x="331" y="481"/>
                  </a:cubicBezTo>
                  <a:cubicBezTo>
                    <a:pt x="223" y="347"/>
                    <a:pt x="143" y="193"/>
                    <a:pt x="96" y="32"/>
                  </a:cubicBezTo>
                  <a:cubicBezTo>
                    <a:pt x="88" y="10"/>
                    <a:pt x="70"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295;p25">
              <a:extLst>
                <a:ext uri="{FF2B5EF4-FFF2-40B4-BE49-F238E27FC236}">
                  <a16:creationId xmlns:a16="http://schemas.microsoft.com/office/drawing/2014/main" id="{F1AF4A18-0DA8-AEC0-563E-01B3C6C1935E}"/>
                </a:ext>
              </a:extLst>
            </p:cNvPr>
            <p:cNvSpPr/>
            <p:nvPr/>
          </p:nvSpPr>
          <p:spPr>
            <a:xfrm>
              <a:off x="2996254" y="826080"/>
              <a:ext cx="10145" cy="29935"/>
            </a:xfrm>
            <a:custGeom>
              <a:avLst/>
              <a:gdLst/>
              <a:ahLst/>
              <a:cxnLst/>
              <a:rect l="l" t="t" r="r" b="b"/>
              <a:pathLst>
                <a:path w="122" h="360" extrusionOk="0">
                  <a:moveTo>
                    <a:pt x="52" y="0"/>
                  </a:moveTo>
                  <a:cubicBezTo>
                    <a:pt x="31" y="0"/>
                    <a:pt x="11" y="12"/>
                    <a:pt x="7" y="37"/>
                  </a:cubicBezTo>
                  <a:cubicBezTo>
                    <a:pt x="1" y="131"/>
                    <a:pt x="7" y="232"/>
                    <a:pt x="34" y="326"/>
                  </a:cubicBezTo>
                  <a:cubicBezTo>
                    <a:pt x="41" y="346"/>
                    <a:pt x="54" y="359"/>
                    <a:pt x="75" y="359"/>
                  </a:cubicBezTo>
                  <a:lnTo>
                    <a:pt x="88" y="353"/>
                  </a:lnTo>
                  <a:cubicBezTo>
                    <a:pt x="108" y="353"/>
                    <a:pt x="122" y="326"/>
                    <a:pt x="115" y="306"/>
                  </a:cubicBezTo>
                  <a:cubicBezTo>
                    <a:pt x="95" y="218"/>
                    <a:pt x="88" y="131"/>
                    <a:pt x="95" y="44"/>
                  </a:cubicBezTo>
                  <a:cubicBezTo>
                    <a:pt x="98" y="15"/>
                    <a:pt x="75" y="0"/>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296;p25">
              <a:extLst>
                <a:ext uri="{FF2B5EF4-FFF2-40B4-BE49-F238E27FC236}">
                  <a16:creationId xmlns:a16="http://schemas.microsoft.com/office/drawing/2014/main" id="{27BB1A8E-D38D-2654-6071-D7AF8301CC0F}"/>
                </a:ext>
              </a:extLst>
            </p:cNvPr>
            <p:cNvSpPr/>
            <p:nvPr/>
          </p:nvSpPr>
          <p:spPr>
            <a:xfrm>
              <a:off x="2908193" y="860340"/>
              <a:ext cx="29519" cy="20788"/>
            </a:xfrm>
            <a:custGeom>
              <a:avLst/>
              <a:gdLst/>
              <a:ahLst/>
              <a:cxnLst/>
              <a:rect l="l" t="t" r="r" b="b"/>
              <a:pathLst>
                <a:path w="355" h="250" extrusionOk="0">
                  <a:moveTo>
                    <a:pt x="61" y="0"/>
                  </a:moveTo>
                  <a:cubicBezTo>
                    <a:pt x="28" y="0"/>
                    <a:pt x="1" y="38"/>
                    <a:pt x="26" y="68"/>
                  </a:cubicBezTo>
                  <a:cubicBezTo>
                    <a:pt x="100" y="149"/>
                    <a:pt x="194" y="209"/>
                    <a:pt x="294" y="250"/>
                  </a:cubicBezTo>
                  <a:lnTo>
                    <a:pt x="308" y="250"/>
                  </a:lnTo>
                  <a:cubicBezTo>
                    <a:pt x="328" y="250"/>
                    <a:pt x="341" y="236"/>
                    <a:pt x="348" y="223"/>
                  </a:cubicBezTo>
                  <a:cubicBezTo>
                    <a:pt x="355" y="203"/>
                    <a:pt x="341" y="176"/>
                    <a:pt x="321" y="169"/>
                  </a:cubicBezTo>
                  <a:cubicBezTo>
                    <a:pt x="234" y="135"/>
                    <a:pt x="153" y="82"/>
                    <a:pt x="93" y="15"/>
                  </a:cubicBezTo>
                  <a:cubicBezTo>
                    <a:pt x="83" y="5"/>
                    <a:pt x="72"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297;p25">
              <a:extLst>
                <a:ext uri="{FF2B5EF4-FFF2-40B4-BE49-F238E27FC236}">
                  <a16:creationId xmlns:a16="http://schemas.microsoft.com/office/drawing/2014/main" id="{844874A6-A66A-613F-5C72-DB3849A25224}"/>
                </a:ext>
              </a:extLst>
            </p:cNvPr>
            <p:cNvSpPr/>
            <p:nvPr/>
          </p:nvSpPr>
          <p:spPr>
            <a:xfrm>
              <a:off x="3091715" y="793650"/>
              <a:ext cx="41410" cy="43406"/>
            </a:xfrm>
            <a:custGeom>
              <a:avLst/>
              <a:gdLst/>
              <a:ahLst/>
              <a:cxnLst/>
              <a:rect l="l" t="t" r="r" b="b"/>
              <a:pathLst>
                <a:path w="498" h="522" extrusionOk="0">
                  <a:moveTo>
                    <a:pt x="83" y="1"/>
                  </a:moveTo>
                  <a:cubicBezTo>
                    <a:pt x="63" y="1"/>
                    <a:pt x="44" y="13"/>
                    <a:pt x="41" y="38"/>
                  </a:cubicBezTo>
                  <a:lnTo>
                    <a:pt x="1" y="474"/>
                  </a:lnTo>
                  <a:cubicBezTo>
                    <a:pt x="1" y="488"/>
                    <a:pt x="7" y="501"/>
                    <a:pt x="21" y="515"/>
                  </a:cubicBezTo>
                  <a:cubicBezTo>
                    <a:pt x="27" y="515"/>
                    <a:pt x="34" y="521"/>
                    <a:pt x="41" y="521"/>
                  </a:cubicBezTo>
                  <a:cubicBezTo>
                    <a:pt x="48" y="521"/>
                    <a:pt x="61" y="515"/>
                    <a:pt x="68" y="508"/>
                  </a:cubicBezTo>
                  <a:cubicBezTo>
                    <a:pt x="142" y="454"/>
                    <a:pt x="202" y="407"/>
                    <a:pt x="269" y="367"/>
                  </a:cubicBezTo>
                  <a:cubicBezTo>
                    <a:pt x="330" y="320"/>
                    <a:pt x="403" y="273"/>
                    <a:pt x="471" y="219"/>
                  </a:cubicBezTo>
                  <a:cubicBezTo>
                    <a:pt x="491" y="206"/>
                    <a:pt x="497" y="179"/>
                    <a:pt x="477" y="159"/>
                  </a:cubicBezTo>
                  <a:cubicBezTo>
                    <a:pt x="470" y="148"/>
                    <a:pt x="460" y="143"/>
                    <a:pt x="450" y="143"/>
                  </a:cubicBezTo>
                  <a:cubicBezTo>
                    <a:pt x="442" y="143"/>
                    <a:pt x="433" y="146"/>
                    <a:pt x="424" y="152"/>
                  </a:cubicBezTo>
                  <a:cubicBezTo>
                    <a:pt x="350" y="206"/>
                    <a:pt x="283" y="253"/>
                    <a:pt x="222" y="293"/>
                  </a:cubicBezTo>
                  <a:lnTo>
                    <a:pt x="95" y="387"/>
                  </a:lnTo>
                  <a:lnTo>
                    <a:pt x="128" y="45"/>
                  </a:lnTo>
                  <a:cubicBezTo>
                    <a:pt x="128" y="16"/>
                    <a:pt x="105"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98;p25">
              <a:extLst>
                <a:ext uri="{FF2B5EF4-FFF2-40B4-BE49-F238E27FC236}">
                  <a16:creationId xmlns:a16="http://schemas.microsoft.com/office/drawing/2014/main" id="{A21818DC-7FB5-8EA4-FA61-CA63E618629B}"/>
                </a:ext>
              </a:extLst>
            </p:cNvPr>
            <p:cNvSpPr/>
            <p:nvPr/>
          </p:nvSpPr>
          <p:spPr>
            <a:xfrm>
              <a:off x="3337354" y="820343"/>
              <a:ext cx="25195" cy="54631"/>
            </a:xfrm>
            <a:custGeom>
              <a:avLst/>
              <a:gdLst/>
              <a:ahLst/>
              <a:cxnLst/>
              <a:rect l="l" t="t" r="r" b="b"/>
              <a:pathLst>
                <a:path w="303" h="657" extrusionOk="0">
                  <a:moveTo>
                    <a:pt x="44" y="1"/>
                  </a:moveTo>
                  <a:cubicBezTo>
                    <a:pt x="22" y="1"/>
                    <a:pt x="0" y="16"/>
                    <a:pt x="0" y="46"/>
                  </a:cubicBezTo>
                  <a:lnTo>
                    <a:pt x="27" y="583"/>
                  </a:lnTo>
                  <a:cubicBezTo>
                    <a:pt x="27" y="596"/>
                    <a:pt x="27" y="610"/>
                    <a:pt x="27" y="616"/>
                  </a:cubicBezTo>
                  <a:cubicBezTo>
                    <a:pt x="27" y="637"/>
                    <a:pt x="47" y="657"/>
                    <a:pt x="67" y="657"/>
                  </a:cubicBezTo>
                  <a:lnTo>
                    <a:pt x="74" y="657"/>
                  </a:lnTo>
                  <a:cubicBezTo>
                    <a:pt x="94" y="657"/>
                    <a:pt x="114" y="637"/>
                    <a:pt x="108" y="616"/>
                  </a:cubicBezTo>
                  <a:lnTo>
                    <a:pt x="108" y="590"/>
                  </a:lnTo>
                  <a:cubicBezTo>
                    <a:pt x="128" y="489"/>
                    <a:pt x="188" y="408"/>
                    <a:pt x="276" y="355"/>
                  </a:cubicBezTo>
                  <a:cubicBezTo>
                    <a:pt x="296" y="348"/>
                    <a:pt x="302" y="321"/>
                    <a:pt x="289" y="301"/>
                  </a:cubicBezTo>
                  <a:cubicBezTo>
                    <a:pt x="285" y="288"/>
                    <a:pt x="272" y="280"/>
                    <a:pt x="258" y="280"/>
                  </a:cubicBezTo>
                  <a:cubicBezTo>
                    <a:pt x="250" y="280"/>
                    <a:pt x="242" y="283"/>
                    <a:pt x="235" y="287"/>
                  </a:cubicBezTo>
                  <a:cubicBezTo>
                    <a:pt x="182" y="314"/>
                    <a:pt x="141" y="355"/>
                    <a:pt x="101" y="402"/>
                  </a:cubicBezTo>
                  <a:lnTo>
                    <a:pt x="88" y="46"/>
                  </a:lnTo>
                  <a:cubicBezTo>
                    <a:pt x="88" y="16"/>
                    <a:pt x="66"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299;p25">
              <a:extLst>
                <a:ext uri="{FF2B5EF4-FFF2-40B4-BE49-F238E27FC236}">
                  <a16:creationId xmlns:a16="http://schemas.microsoft.com/office/drawing/2014/main" id="{41390A56-72CA-B1CB-D147-AD324108DFDF}"/>
                </a:ext>
              </a:extLst>
            </p:cNvPr>
            <p:cNvSpPr/>
            <p:nvPr/>
          </p:nvSpPr>
          <p:spPr>
            <a:xfrm>
              <a:off x="2347065" y="931853"/>
              <a:ext cx="1631951" cy="658152"/>
            </a:xfrm>
            <a:custGeom>
              <a:avLst/>
              <a:gdLst/>
              <a:ahLst/>
              <a:cxnLst/>
              <a:rect l="l" t="t" r="r" b="b"/>
              <a:pathLst>
                <a:path w="19626" h="7915" extrusionOk="0">
                  <a:moveTo>
                    <a:pt x="11134" y="0"/>
                  </a:moveTo>
                  <a:cubicBezTo>
                    <a:pt x="8434" y="0"/>
                    <a:pt x="5547" y="897"/>
                    <a:pt x="3538" y="2921"/>
                  </a:cubicBezTo>
                  <a:cubicBezTo>
                    <a:pt x="1" y="6485"/>
                    <a:pt x="5525" y="7915"/>
                    <a:pt x="5525" y="7915"/>
                  </a:cubicBezTo>
                  <a:lnTo>
                    <a:pt x="13614" y="6767"/>
                  </a:lnTo>
                  <a:cubicBezTo>
                    <a:pt x="13665" y="6769"/>
                    <a:pt x="13716" y="6770"/>
                    <a:pt x="13767" y="6770"/>
                  </a:cubicBezTo>
                  <a:cubicBezTo>
                    <a:pt x="16542" y="6770"/>
                    <a:pt x="19626" y="3580"/>
                    <a:pt x="16508" y="1457"/>
                  </a:cubicBezTo>
                  <a:cubicBezTo>
                    <a:pt x="15138" y="520"/>
                    <a:pt x="13190" y="0"/>
                    <a:pt x="1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300;p25">
              <a:extLst>
                <a:ext uri="{FF2B5EF4-FFF2-40B4-BE49-F238E27FC236}">
                  <a16:creationId xmlns:a16="http://schemas.microsoft.com/office/drawing/2014/main" id="{62E8D3A0-D96C-97DF-AB33-16CEC5BE8D87}"/>
                </a:ext>
              </a:extLst>
            </p:cNvPr>
            <p:cNvSpPr/>
            <p:nvPr/>
          </p:nvSpPr>
          <p:spPr>
            <a:xfrm>
              <a:off x="2675276" y="924202"/>
              <a:ext cx="832939" cy="218192"/>
            </a:xfrm>
            <a:custGeom>
              <a:avLst/>
              <a:gdLst/>
              <a:ahLst/>
              <a:cxnLst/>
              <a:rect l="l" t="t" r="r" b="b"/>
              <a:pathLst>
                <a:path w="10017" h="2624" extrusionOk="0">
                  <a:moveTo>
                    <a:pt x="7150" y="0"/>
                  </a:moveTo>
                  <a:cubicBezTo>
                    <a:pt x="7044" y="0"/>
                    <a:pt x="6937" y="2"/>
                    <a:pt x="6828" y="5"/>
                  </a:cubicBezTo>
                  <a:cubicBezTo>
                    <a:pt x="5116" y="59"/>
                    <a:pt x="2545" y="535"/>
                    <a:pt x="28" y="2549"/>
                  </a:cubicBezTo>
                  <a:cubicBezTo>
                    <a:pt x="7" y="2563"/>
                    <a:pt x="1" y="2590"/>
                    <a:pt x="21" y="2610"/>
                  </a:cubicBezTo>
                  <a:cubicBezTo>
                    <a:pt x="28" y="2616"/>
                    <a:pt x="41" y="2623"/>
                    <a:pt x="54" y="2623"/>
                  </a:cubicBezTo>
                  <a:cubicBezTo>
                    <a:pt x="61" y="2623"/>
                    <a:pt x="68" y="2623"/>
                    <a:pt x="75" y="2616"/>
                  </a:cubicBezTo>
                  <a:cubicBezTo>
                    <a:pt x="2572" y="623"/>
                    <a:pt x="5129" y="139"/>
                    <a:pt x="6828" y="92"/>
                  </a:cubicBezTo>
                  <a:cubicBezTo>
                    <a:pt x="6938" y="89"/>
                    <a:pt x="7046" y="88"/>
                    <a:pt x="7152" y="88"/>
                  </a:cubicBezTo>
                  <a:cubicBezTo>
                    <a:pt x="8821" y="88"/>
                    <a:pt x="9943" y="462"/>
                    <a:pt x="9956" y="462"/>
                  </a:cubicBezTo>
                  <a:cubicBezTo>
                    <a:pt x="9962" y="465"/>
                    <a:pt x="9968" y="467"/>
                    <a:pt x="9974" y="467"/>
                  </a:cubicBezTo>
                  <a:cubicBezTo>
                    <a:pt x="9990" y="467"/>
                    <a:pt x="10005" y="456"/>
                    <a:pt x="10010" y="441"/>
                  </a:cubicBezTo>
                  <a:cubicBezTo>
                    <a:pt x="10016" y="415"/>
                    <a:pt x="10003" y="394"/>
                    <a:pt x="9983" y="388"/>
                  </a:cubicBezTo>
                  <a:cubicBezTo>
                    <a:pt x="9970" y="381"/>
                    <a:pt x="8834" y="0"/>
                    <a:pt x="7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301;p25">
              <a:extLst>
                <a:ext uri="{FF2B5EF4-FFF2-40B4-BE49-F238E27FC236}">
                  <a16:creationId xmlns:a16="http://schemas.microsoft.com/office/drawing/2014/main" id="{5C15D539-02C1-FEEA-82BF-3DE9DADF9554}"/>
                </a:ext>
              </a:extLst>
            </p:cNvPr>
            <p:cNvSpPr/>
            <p:nvPr/>
          </p:nvSpPr>
          <p:spPr>
            <a:xfrm>
              <a:off x="2586051" y="1150133"/>
              <a:ext cx="44071" cy="54215"/>
            </a:xfrm>
            <a:custGeom>
              <a:avLst/>
              <a:gdLst/>
              <a:ahLst/>
              <a:cxnLst/>
              <a:rect l="l" t="t" r="r" b="b"/>
              <a:pathLst>
                <a:path w="530" h="652" extrusionOk="0">
                  <a:moveTo>
                    <a:pt x="59" y="1"/>
                  </a:moveTo>
                  <a:cubicBezTo>
                    <a:pt x="29" y="1"/>
                    <a:pt x="1" y="34"/>
                    <a:pt x="20" y="67"/>
                  </a:cubicBezTo>
                  <a:cubicBezTo>
                    <a:pt x="154" y="262"/>
                    <a:pt x="295" y="450"/>
                    <a:pt x="443" y="638"/>
                  </a:cubicBezTo>
                  <a:cubicBezTo>
                    <a:pt x="449" y="645"/>
                    <a:pt x="463" y="651"/>
                    <a:pt x="476" y="651"/>
                  </a:cubicBezTo>
                  <a:cubicBezTo>
                    <a:pt x="490" y="651"/>
                    <a:pt x="496" y="651"/>
                    <a:pt x="503" y="645"/>
                  </a:cubicBezTo>
                  <a:cubicBezTo>
                    <a:pt x="523" y="631"/>
                    <a:pt x="530" y="604"/>
                    <a:pt x="510" y="584"/>
                  </a:cubicBezTo>
                  <a:cubicBezTo>
                    <a:pt x="362" y="403"/>
                    <a:pt x="221" y="208"/>
                    <a:pt x="94" y="20"/>
                  </a:cubicBezTo>
                  <a:cubicBezTo>
                    <a:pt x="84" y="7"/>
                    <a:pt x="71"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302;p25">
              <a:extLst>
                <a:ext uri="{FF2B5EF4-FFF2-40B4-BE49-F238E27FC236}">
                  <a16:creationId xmlns:a16="http://schemas.microsoft.com/office/drawing/2014/main" id="{D25E63E2-433D-D829-6CBE-9676183EDF33}"/>
                </a:ext>
              </a:extLst>
            </p:cNvPr>
            <p:cNvSpPr/>
            <p:nvPr/>
          </p:nvSpPr>
          <p:spPr>
            <a:xfrm>
              <a:off x="2571998" y="1181732"/>
              <a:ext cx="52053" cy="24281"/>
            </a:xfrm>
            <a:custGeom>
              <a:avLst/>
              <a:gdLst/>
              <a:ahLst/>
              <a:cxnLst/>
              <a:rect l="l" t="t" r="r" b="b"/>
              <a:pathLst>
                <a:path w="626" h="292" extrusionOk="0">
                  <a:moveTo>
                    <a:pt x="50" y="0"/>
                  </a:moveTo>
                  <a:cubicBezTo>
                    <a:pt x="32" y="0"/>
                    <a:pt x="19" y="9"/>
                    <a:pt x="14" y="30"/>
                  </a:cubicBezTo>
                  <a:cubicBezTo>
                    <a:pt x="1" y="50"/>
                    <a:pt x="14" y="77"/>
                    <a:pt x="34" y="83"/>
                  </a:cubicBezTo>
                  <a:lnTo>
                    <a:pt x="558" y="291"/>
                  </a:lnTo>
                  <a:lnTo>
                    <a:pt x="578" y="291"/>
                  </a:lnTo>
                  <a:cubicBezTo>
                    <a:pt x="592" y="291"/>
                    <a:pt x="605" y="278"/>
                    <a:pt x="612" y="265"/>
                  </a:cubicBezTo>
                  <a:cubicBezTo>
                    <a:pt x="625" y="244"/>
                    <a:pt x="612" y="218"/>
                    <a:pt x="592" y="211"/>
                  </a:cubicBezTo>
                  <a:lnTo>
                    <a:pt x="68" y="3"/>
                  </a:lnTo>
                  <a:cubicBezTo>
                    <a:pt x="62" y="1"/>
                    <a:pt x="56"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303;p25">
              <a:extLst>
                <a:ext uri="{FF2B5EF4-FFF2-40B4-BE49-F238E27FC236}">
                  <a16:creationId xmlns:a16="http://schemas.microsoft.com/office/drawing/2014/main" id="{CA6CB787-F3DC-9889-6555-59626FB15FEA}"/>
                </a:ext>
              </a:extLst>
            </p:cNvPr>
            <p:cNvSpPr/>
            <p:nvPr/>
          </p:nvSpPr>
          <p:spPr>
            <a:xfrm>
              <a:off x="3615341" y="955718"/>
              <a:ext cx="17961" cy="54382"/>
            </a:xfrm>
            <a:custGeom>
              <a:avLst/>
              <a:gdLst/>
              <a:ahLst/>
              <a:cxnLst/>
              <a:rect l="l" t="t" r="r" b="b"/>
              <a:pathLst>
                <a:path w="216" h="654" extrusionOk="0">
                  <a:moveTo>
                    <a:pt x="167" y="1"/>
                  </a:moveTo>
                  <a:cubicBezTo>
                    <a:pt x="150" y="1"/>
                    <a:pt x="134" y="18"/>
                    <a:pt x="128" y="36"/>
                  </a:cubicBezTo>
                  <a:lnTo>
                    <a:pt x="0" y="600"/>
                  </a:lnTo>
                  <a:cubicBezTo>
                    <a:pt x="0" y="626"/>
                    <a:pt x="14" y="647"/>
                    <a:pt x="34" y="653"/>
                  </a:cubicBezTo>
                  <a:lnTo>
                    <a:pt x="47" y="653"/>
                  </a:lnTo>
                  <a:cubicBezTo>
                    <a:pt x="61" y="653"/>
                    <a:pt x="81" y="640"/>
                    <a:pt x="88" y="620"/>
                  </a:cubicBezTo>
                  <a:lnTo>
                    <a:pt x="208" y="56"/>
                  </a:lnTo>
                  <a:cubicBezTo>
                    <a:pt x="215" y="29"/>
                    <a:pt x="202" y="9"/>
                    <a:pt x="175" y="2"/>
                  </a:cubicBezTo>
                  <a:cubicBezTo>
                    <a:pt x="172" y="1"/>
                    <a:pt x="169"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304;p25">
              <a:extLst>
                <a:ext uri="{FF2B5EF4-FFF2-40B4-BE49-F238E27FC236}">
                  <a16:creationId xmlns:a16="http://schemas.microsoft.com/office/drawing/2014/main" id="{BF6B514C-165D-5A1A-C9A1-09AB81814C61}"/>
                </a:ext>
              </a:extLst>
            </p:cNvPr>
            <p:cNvSpPr/>
            <p:nvPr/>
          </p:nvSpPr>
          <p:spPr>
            <a:xfrm>
              <a:off x="3626483" y="981828"/>
              <a:ext cx="28022" cy="37751"/>
            </a:xfrm>
            <a:custGeom>
              <a:avLst/>
              <a:gdLst/>
              <a:ahLst/>
              <a:cxnLst/>
              <a:rect l="l" t="t" r="r" b="b"/>
              <a:pathLst>
                <a:path w="337" h="454" extrusionOk="0">
                  <a:moveTo>
                    <a:pt x="290" y="0"/>
                  </a:moveTo>
                  <a:cubicBezTo>
                    <a:pt x="279" y="0"/>
                    <a:pt x="269" y="4"/>
                    <a:pt x="262" y="10"/>
                  </a:cubicBezTo>
                  <a:cubicBezTo>
                    <a:pt x="155" y="124"/>
                    <a:pt x="74" y="259"/>
                    <a:pt x="7" y="400"/>
                  </a:cubicBezTo>
                  <a:cubicBezTo>
                    <a:pt x="1" y="420"/>
                    <a:pt x="14" y="447"/>
                    <a:pt x="34" y="453"/>
                  </a:cubicBezTo>
                  <a:lnTo>
                    <a:pt x="48" y="453"/>
                  </a:lnTo>
                  <a:cubicBezTo>
                    <a:pt x="68" y="453"/>
                    <a:pt x="81" y="447"/>
                    <a:pt x="88" y="433"/>
                  </a:cubicBezTo>
                  <a:cubicBezTo>
                    <a:pt x="142" y="299"/>
                    <a:pt x="222" y="178"/>
                    <a:pt x="323" y="71"/>
                  </a:cubicBezTo>
                  <a:cubicBezTo>
                    <a:pt x="336" y="57"/>
                    <a:pt x="336" y="24"/>
                    <a:pt x="323" y="10"/>
                  </a:cubicBezTo>
                  <a:cubicBezTo>
                    <a:pt x="313" y="4"/>
                    <a:pt x="301"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305;p25">
              <a:extLst>
                <a:ext uri="{FF2B5EF4-FFF2-40B4-BE49-F238E27FC236}">
                  <a16:creationId xmlns:a16="http://schemas.microsoft.com/office/drawing/2014/main" id="{6059172A-B97F-9029-EA25-8CFEE241F87D}"/>
                </a:ext>
              </a:extLst>
            </p:cNvPr>
            <p:cNvSpPr/>
            <p:nvPr/>
          </p:nvSpPr>
          <p:spPr>
            <a:xfrm>
              <a:off x="3528278" y="921209"/>
              <a:ext cx="6735" cy="56461"/>
            </a:xfrm>
            <a:custGeom>
              <a:avLst/>
              <a:gdLst/>
              <a:ahLst/>
              <a:cxnLst/>
              <a:rect l="l" t="t" r="r" b="b"/>
              <a:pathLst>
                <a:path w="81" h="679" extrusionOk="0">
                  <a:moveTo>
                    <a:pt x="40" y="1"/>
                  </a:moveTo>
                  <a:cubicBezTo>
                    <a:pt x="14" y="1"/>
                    <a:pt x="0" y="21"/>
                    <a:pt x="0" y="41"/>
                  </a:cubicBezTo>
                  <a:lnTo>
                    <a:pt x="0" y="639"/>
                  </a:lnTo>
                  <a:cubicBezTo>
                    <a:pt x="0" y="659"/>
                    <a:pt x="14" y="679"/>
                    <a:pt x="40" y="679"/>
                  </a:cubicBezTo>
                  <a:cubicBezTo>
                    <a:pt x="61" y="679"/>
                    <a:pt x="81" y="659"/>
                    <a:pt x="81" y="639"/>
                  </a:cubicBezTo>
                  <a:lnTo>
                    <a:pt x="81" y="41"/>
                  </a:lnTo>
                  <a:cubicBezTo>
                    <a:pt x="81" y="21"/>
                    <a:pt x="61"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306;p25">
              <a:extLst>
                <a:ext uri="{FF2B5EF4-FFF2-40B4-BE49-F238E27FC236}">
                  <a16:creationId xmlns:a16="http://schemas.microsoft.com/office/drawing/2014/main" id="{F298214E-DAD5-0C6F-EAFF-52ED3BAF231C}"/>
                </a:ext>
              </a:extLst>
            </p:cNvPr>
            <p:cNvSpPr/>
            <p:nvPr/>
          </p:nvSpPr>
          <p:spPr>
            <a:xfrm>
              <a:off x="3800609" y="1227965"/>
              <a:ext cx="58373" cy="31764"/>
            </a:xfrm>
            <a:custGeom>
              <a:avLst/>
              <a:gdLst/>
              <a:ahLst/>
              <a:cxnLst/>
              <a:rect l="l" t="t" r="r" b="b"/>
              <a:pathLst>
                <a:path w="702" h="382" extrusionOk="0">
                  <a:moveTo>
                    <a:pt x="62" y="0"/>
                  </a:moveTo>
                  <a:cubicBezTo>
                    <a:pt x="21" y="0"/>
                    <a:pt x="0" y="54"/>
                    <a:pt x="41" y="78"/>
                  </a:cubicBezTo>
                  <a:lnTo>
                    <a:pt x="612" y="373"/>
                  </a:lnTo>
                  <a:cubicBezTo>
                    <a:pt x="619" y="373"/>
                    <a:pt x="625" y="380"/>
                    <a:pt x="632" y="380"/>
                  </a:cubicBezTo>
                  <a:cubicBezTo>
                    <a:pt x="637" y="381"/>
                    <a:pt x="641" y="381"/>
                    <a:pt x="645" y="381"/>
                  </a:cubicBezTo>
                  <a:cubicBezTo>
                    <a:pt x="694" y="381"/>
                    <a:pt x="702" y="312"/>
                    <a:pt x="652" y="299"/>
                  </a:cubicBezTo>
                  <a:lnTo>
                    <a:pt x="82" y="4"/>
                  </a:lnTo>
                  <a:cubicBezTo>
                    <a:pt x="75" y="1"/>
                    <a:pt x="68"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307;p25">
              <a:extLst>
                <a:ext uri="{FF2B5EF4-FFF2-40B4-BE49-F238E27FC236}">
                  <a16:creationId xmlns:a16="http://schemas.microsoft.com/office/drawing/2014/main" id="{04CFB822-D139-AA6B-BBD7-D83B4A8FD7DE}"/>
                </a:ext>
              </a:extLst>
            </p:cNvPr>
            <p:cNvSpPr/>
            <p:nvPr/>
          </p:nvSpPr>
          <p:spPr>
            <a:xfrm>
              <a:off x="3805848" y="1252579"/>
              <a:ext cx="45651" cy="38832"/>
            </a:xfrm>
            <a:custGeom>
              <a:avLst/>
              <a:gdLst/>
              <a:ahLst/>
              <a:cxnLst/>
              <a:rect l="l" t="t" r="r" b="b"/>
              <a:pathLst>
                <a:path w="549" h="467" extrusionOk="0">
                  <a:moveTo>
                    <a:pt x="59" y="1"/>
                  </a:moveTo>
                  <a:cubicBezTo>
                    <a:pt x="24" y="1"/>
                    <a:pt x="1" y="50"/>
                    <a:pt x="39" y="77"/>
                  </a:cubicBezTo>
                  <a:cubicBezTo>
                    <a:pt x="186" y="191"/>
                    <a:pt x="334" y="319"/>
                    <a:pt x="475" y="453"/>
                  </a:cubicBezTo>
                  <a:cubicBezTo>
                    <a:pt x="482" y="460"/>
                    <a:pt x="495" y="467"/>
                    <a:pt x="509" y="467"/>
                  </a:cubicBezTo>
                  <a:cubicBezTo>
                    <a:pt x="515" y="467"/>
                    <a:pt x="529" y="460"/>
                    <a:pt x="536" y="453"/>
                  </a:cubicBezTo>
                  <a:cubicBezTo>
                    <a:pt x="549" y="433"/>
                    <a:pt x="549" y="406"/>
                    <a:pt x="536" y="393"/>
                  </a:cubicBezTo>
                  <a:cubicBezTo>
                    <a:pt x="395" y="258"/>
                    <a:pt x="240" y="131"/>
                    <a:pt x="86" y="10"/>
                  </a:cubicBezTo>
                  <a:cubicBezTo>
                    <a:pt x="77" y="4"/>
                    <a:pt x="68"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308;p25">
              <a:extLst>
                <a:ext uri="{FF2B5EF4-FFF2-40B4-BE49-F238E27FC236}">
                  <a16:creationId xmlns:a16="http://schemas.microsoft.com/office/drawing/2014/main" id="{9F181A83-ECD4-3ED9-B2BA-82B6C2477A77}"/>
                </a:ext>
              </a:extLst>
            </p:cNvPr>
            <p:cNvSpPr/>
            <p:nvPr/>
          </p:nvSpPr>
          <p:spPr>
            <a:xfrm>
              <a:off x="3615341" y="1452067"/>
              <a:ext cx="29103" cy="62614"/>
            </a:xfrm>
            <a:custGeom>
              <a:avLst/>
              <a:gdLst/>
              <a:ahLst/>
              <a:cxnLst/>
              <a:rect l="l" t="t" r="r" b="b"/>
              <a:pathLst>
                <a:path w="350" h="753" extrusionOk="0">
                  <a:moveTo>
                    <a:pt x="114" y="1"/>
                  </a:moveTo>
                  <a:cubicBezTo>
                    <a:pt x="94" y="8"/>
                    <a:pt x="81" y="21"/>
                    <a:pt x="81" y="41"/>
                  </a:cubicBezTo>
                  <a:lnTo>
                    <a:pt x="0" y="706"/>
                  </a:lnTo>
                  <a:cubicBezTo>
                    <a:pt x="0" y="726"/>
                    <a:pt x="14" y="746"/>
                    <a:pt x="41" y="753"/>
                  </a:cubicBezTo>
                  <a:cubicBezTo>
                    <a:pt x="61" y="753"/>
                    <a:pt x="81" y="733"/>
                    <a:pt x="88" y="712"/>
                  </a:cubicBezTo>
                  <a:lnTo>
                    <a:pt x="148" y="189"/>
                  </a:lnTo>
                  <a:cubicBezTo>
                    <a:pt x="182" y="256"/>
                    <a:pt x="222" y="323"/>
                    <a:pt x="269" y="390"/>
                  </a:cubicBezTo>
                  <a:cubicBezTo>
                    <a:pt x="277" y="398"/>
                    <a:pt x="291" y="404"/>
                    <a:pt x="304" y="404"/>
                  </a:cubicBezTo>
                  <a:cubicBezTo>
                    <a:pt x="313" y="404"/>
                    <a:pt x="322" y="402"/>
                    <a:pt x="329" y="397"/>
                  </a:cubicBezTo>
                  <a:cubicBezTo>
                    <a:pt x="343" y="377"/>
                    <a:pt x="349" y="350"/>
                    <a:pt x="336" y="336"/>
                  </a:cubicBezTo>
                  <a:cubicBezTo>
                    <a:pt x="282" y="269"/>
                    <a:pt x="242" y="196"/>
                    <a:pt x="202" y="115"/>
                  </a:cubicBezTo>
                  <a:cubicBezTo>
                    <a:pt x="188" y="81"/>
                    <a:pt x="175" y="55"/>
                    <a:pt x="155" y="28"/>
                  </a:cubicBezTo>
                  <a:cubicBezTo>
                    <a:pt x="148" y="8"/>
                    <a:pt x="128"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309;p25">
              <a:extLst>
                <a:ext uri="{FF2B5EF4-FFF2-40B4-BE49-F238E27FC236}">
                  <a16:creationId xmlns:a16="http://schemas.microsoft.com/office/drawing/2014/main" id="{DAAD4F5E-5013-7A86-AEED-84A0A8FAE72C}"/>
                </a:ext>
              </a:extLst>
            </p:cNvPr>
            <p:cNvSpPr/>
            <p:nvPr/>
          </p:nvSpPr>
          <p:spPr>
            <a:xfrm>
              <a:off x="2548299" y="1461962"/>
              <a:ext cx="57625" cy="35423"/>
            </a:xfrm>
            <a:custGeom>
              <a:avLst/>
              <a:gdLst/>
              <a:ahLst/>
              <a:cxnLst/>
              <a:rect l="l" t="t" r="r" b="b"/>
              <a:pathLst>
                <a:path w="693" h="426" extrusionOk="0">
                  <a:moveTo>
                    <a:pt x="636" y="0"/>
                  </a:moveTo>
                  <a:cubicBezTo>
                    <a:pt x="631" y="0"/>
                    <a:pt x="626" y="1"/>
                    <a:pt x="622" y="3"/>
                  </a:cubicBezTo>
                  <a:cubicBezTo>
                    <a:pt x="420" y="77"/>
                    <a:pt x="225" y="171"/>
                    <a:pt x="44" y="285"/>
                  </a:cubicBezTo>
                  <a:cubicBezTo>
                    <a:pt x="1" y="306"/>
                    <a:pt x="23" y="363"/>
                    <a:pt x="58" y="363"/>
                  </a:cubicBezTo>
                  <a:cubicBezTo>
                    <a:pt x="66" y="363"/>
                    <a:pt x="75" y="360"/>
                    <a:pt x="84" y="352"/>
                  </a:cubicBezTo>
                  <a:cubicBezTo>
                    <a:pt x="225" y="264"/>
                    <a:pt x="380" y="191"/>
                    <a:pt x="534" y="124"/>
                  </a:cubicBezTo>
                  <a:lnTo>
                    <a:pt x="534" y="124"/>
                  </a:lnTo>
                  <a:cubicBezTo>
                    <a:pt x="494" y="204"/>
                    <a:pt x="467" y="291"/>
                    <a:pt x="447" y="379"/>
                  </a:cubicBezTo>
                  <a:cubicBezTo>
                    <a:pt x="447" y="399"/>
                    <a:pt x="460" y="419"/>
                    <a:pt x="487" y="426"/>
                  </a:cubicBezTo>
                  <a:lnTo>
                    <a:pt x="494" y="426"/>
                  </a:lnTo>
                  <a:cubicBezTo>
                    <a:pt x="514" y="426"/>
                    <a:pt x="534" y="412"/>
                    <a:pt x="534" y="392"/>
                  </a:cubicBezTo>
                  <a:cubicBezTo>
                    <a:pt x="554" y="278"/>
                    <a:pt x="601" y="164"/>
                    <a:pt x="668" y="70"/>
                  </a:cubicBezTo>
                  <a:cubicBezTo>
                    <a:pt x="692" y="40"/>
                    <a:pt x="66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310;p25">
              <a:extLst>
                <a:ext uri="{FF2B5EF4-FFF2-40B4-BE49-F238E27FC236}">
                  <a16:creationId xmlns:a16="http://schemas.microsoft.com/office/drawing/2014/main" id="{9A89A989-D90F-ED95-E3F9-44D56F7657C7}"/>
                </a:ext>
              </a:extLst>
            </p:cNvPr>
            <p:cNvSpPr/>
            <p:nvPr/>
          </p:nvSpPr>
          <p:spPr>
            <a:xfrm>
              <a:off x="2529589" y="1282930"/>
              <a:ext cx="36920" cy="23033"/>
            </a:xfrm>
            <a:custGeom>
              <a:avLst/>
              <a:gdLst/>
              <a:ahLst/>
              <a:cxnLst/>
              <a:rect l="l" t="t" r="r" b="b"/>
              <a:pathLst>
                <a:path w="444" h="277" extrusionOk="0">
                  <a:moveTo>
                    <a:pt x="60" y="1"/>
                  </a:moveTo>
                  <a:cubicBezTo>
                    <a:pt x="27" y="1"/>
                    <a:pt x="1" y="47"/>
                    <a:pt x="34" y="75"/>
                  </a:cubicBezTo>
                  <a:cubicBezTo>
                    <a:pt x="135" y="155"/>
                    <a:pt x="256" y="222"/>
                    <a:pt x="377" y="276"/>
                  </a:cubicBezTo>
                  <a:lnTo>
                    <a:pt x="397" y="276"/>
                  </a:lnTo>
                  <a:cubicBezTo>
                    <a:pt x="410" y="276"/>
                    <a:pt x="424" y="269"/>
                    <a:pt x="430" y="256"/>
                  </a:cubicBezTo>
                  <a:cubicBezTo>
                    <a:pt x="444" y="229"/>
                    <a:pt x="430" y="209"/>
                    <a:pt x="410" y="196"/>
                  </a:cubicBezTo>
                  <a:cubicBezTo>
                    <a:pt x="289" y="149"/>
                    <a:pt x="182" y="88"/>
                    <a:pt x="81" y="8"/>
                  </a:cubicBezTo>
                  <a:cubicBezTo>
                    <a:pt x="74" y="3"/>
                    <a:pt x="67"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311;p25">
              <a:extLst>
                <a:ext uri="{FF2B5EF4-FFF2-40B4-BE49-F238E27FC236}">
                  <a16:creationId xmlns:a16="http://schemas.microsoft.com/office/drawing/2014/main" id="{57C1B489-1317-25DA-1B01-D312CFA72BDC}"/>
                </a:ext>
              </a:extLst>
            </p:cNvPr>
            <p:cNvSpPr/>
            <p:nvPr/>
          </p:nvSpPr>
          <p:spPr>
            <a:xfrm>
              <a:off x="2705462" y="1549607"/>
              <a:ext cx="22950" cy="31515"/>
            </a:xfrm>
            <a:custGeom>
              <a:avLst/>
              <a:gdLst/>
              <a:ahLst/>
              <a:cxnLst/>
              <a:rect l="l" t="t" r="r" b="b"/>
              <a:pathLst>
                <a:path w="276" h="379" extrusionOk="0">
                  <a:moveTo>
                    <a:pt x="228" y="1"/>
                  </a:moveTo>
                  <a:cubicBezTo>
                    <a:pt x="217" y="1"/>
                    <a:pt x="205" y="6"/>
                    <a:pt x="195" y="16"/>
                  </a:cubicBezTo>
                  <a:cubicBezTo>
                    <a:pt x="114" y="103"/>
                    <a:pt x="47" y="211"/>
                    <a:pt x="7" y="325"/>
                  </a:cubicBezTo>
                  <a:cubicBezTo>
                    <a:pt x="0" y="345"/>
                    <a:pt x="7" y="372"/>
                    <a:pt x="27" y="379"/>
                  </a:cubicBezTo>
                  <a:lnTo>
                    <a:pt x="47" y="379"/>
                  </a:lnTo>
                  <a:cubicBezTo>
                    <a:pt x="61" y="379"/>
                    <a:pt x="74" y="372"/>
                    <a:pt x="81" y="358"/>
                  </a:cubicBezTo>
                  <a:cubicBezTo>
                    <a:pt x="121" y="251"/>
                    <a:pt x="181" y="157"/>
                    <a:pt x="255" y="76"/>
                  </a:cubicBezTo>
                  <a:cubicBezTo>
                    <a:pt x="275" y="56"/>
                    <a:pt x="275" y="29"/>
                    <a:pt x="255" y="16"/>
                  </a:cubicBezTo>
                  <a:cubicBezTo>
                    <a:pt x="249" y="6"/>
                    <a:pt x="239"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312;p25">
              <a:extLst>
                <a:ext uri="{FF2B5EF4-FFF2-40B4-BE49-F238E27FC236}">
                  <a16:creationId xmlns:a16="http://schemas.microsoft.com/office/drawing/2014/main" id="{846946E0-9F45-8F4E-A9B3-ADFDA4D39223}"/>
                </a:ext>
              </a:extLst>
            </p:cNvPr>
            <p:cNvSpPr/>
            <p:nvPr/>
          </p:nvSpPr>
          <p:spPr>
            <a:xfrm>
              <a:off x="2880170" y="1154374"/>
              <a:ext cx="596203" cy="697151"/>
            </a:xfrm>
            <a:custGeom>
              <a:avLst/>
              <a:gdLst/>
              <a:ahLst/>
              <a:cxnLst/>
              <a:rect l="l" t="t" r="r" b="b"/>
              <a:pathLst>
                <a:path w="7170" h="8384" extrusionOk="0">
                  <a:moveTo>
                    <a:pt x="3919" y="1"/>
                  </a:moveTo>
                  <a:cubicBezTo>
                    <a:pt x="2784" y="1"/>
                    <a:pt x="1546" y="428"/>
                    <a:pt x="551" y="1278"/>
                  </a:cubicBezTo>
                  <a:cubicBezTo>
                    <a:pt x="202" y="1601"/>
                    <a:pt x="7" y="2044"/>
                    <a:pt x="7" y="2513"/>
                  </a:cubicBezTo>
                  <a:cubicBezTo>
                    <a:pt x="0" y="3124"/>
                    <a:pt x="34" y="3735"/>
                    <a:pt x="115" y="4339"/>
                  </a:cubicBezTo>
                  <a:cubicBezTo>
                    <a:pt x="349" y="6044"/>
                    <a:pt x="1021" y="8052"/>
                    <a:pt x="2914" y="8320"/>
                  </a:cubicBezTo>
                  <a:cubicBezTo>
                    <a:pt x="3216" y="8364"/>
                    <a:pt x="3495" y="8383"/>
                    <a:pt x="3753" y="8383"/>
                  </a:cubicBezTo>
                  <a:cubicBezTo>
                    <a:pt x="4924" y="8383"/>
                    <a:pt x="5649" y="7974"/>
                    <a:pt x="6089" y="7528"/>
                  </a:cubicBezTo>
                  <a:cubicBezTo>
                    <a:pt x="7002" y="6763"/>
                    <a:pt x="6915" y="4386"/>
                    <a:pt x="7136" y="3332"/>
                  </a:cubicBezTo>
                  <a:cubicBezTo>
                    <a:pt x="7170" y="2916"/>
                    <a:pt x="7136" y="2493"/>
                    <a:pt x="7029" y="2084"/>
                  </a:cubicBezTo>
                  <a:cubicBezTo>
                    <a:pt x="6638" y="693"/>
                    <a:pt x="5362" y="1"/>
                    <a:pt x="3919"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313;p25">
              <a:extLst>
                <a:ext uri="{FF2B5EF4-FFF2-40B4-BE49-F238E27FC236}">
                  <a16:creationId xmlns:a16="http://schemas.microsoft.com/office/drawing/2014/main" id="{ACE84FCA-7687-3AC9-E404-C2EABD85D0F1}"/>
                </a:ext>
              </a:extLst>
            </p:cNvPr>
            <p:cNvSpPr/>
            <p:nvPr/>
          </p:nvSpPr>
          <p:spPr>
            <a:xfrm>
              <a:off x="2880170" y="1260645"/>
              <a:ext cx="173124" cy="267418"/>
            </a:xfrm>
            <a:custGeom>
              <a:avLst/>
              <a:gdLst/>
              <a:ahLst/>
              <a:cxnLst/>
              <a:rect l="l" t="t" r="r" b="b"/>
              <a:pathLst>
                <a:path w="2082" h="3216" extrusionOk="0">
                  <a:moveTo>
                    <a:pt x="544" y="0"/>
                  </a:moveTo>
                  <a:lnTo>
                    <a:pt x="544" y="0"/>
                  </a:lnTo>
                  <a:cubicBezTo>
                    <a:pt x="202" y="316"/>
                    <a:pt x="7" y="766"/>
                    <a:pt x="0" y="1235"/>
                  </a:cubicBezTo>
                  <a:cubicBezTo>
                    <a:pt x="0" y="1840"/>
                    <a:pt x="34" y="2451"/>
                    <a:pt x="115" y="3061"/>
                  </a:cubicBezTo>
                  <a:cubicBezTo>
                    <a:pt x="148" y="3108"/>
                    <a:pt x="195" y="3162"/>
                    <a:pt x="235" y="3216"/>
                  </a:cubicBezTo>
                  <a:cubicBezTo>
                    <a:pt x="235" y="3216"/>
                    <a:pt x="2081" y="2484"/>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314;p25">
              <a:extLst>
                <a:ext uri="{FF2B5EF4-FFF2-40B4-BE49-F238E27FC236}">
                  <a16:creationId xmlns:a16="http://schemas.microsoft.com/office/drawing/2014/main" id="{DE2190A3-6D94-A054-84AE-BF772649CD2D}"/>
                </a:ext>
              </a:extLst>
            </p:cNvPr>
            <p:cNvSpPr/>
            <p:nvPr/>
          </p:nvSpPr>
          <p:spPr>
            <a:xfrm>
              <a:off x="2925406" y="1154207"/>
              <a:ext cx="538745" cy="173456"/>
            </a:xfrm>
            <a:custGeom>
              <a:avLst/>
              <a:gdLst/>
              <a:ahLst/>
              <a:cxnLst/>
              <a:rect l="l" t="t" r="r" b="b"/>
              <a:pathLst>
                <a:path w="6479" h="2086" extrusionOk="0">
                  <a:moveTo>
                    <a:pt x="3376" y="1"/>
                  </a:moveTo>
                  <a:cubicBezTo>
                    <a:pt x="2241" y="1"/>
                    <a:pt x="999" y="429"/>
                    <a:pt x="0" y="1280"/>
                  </a:cubicBezTo>
                  <a:cubicBezTo>
                    <a:pt x="0" y="1280"/>
                    <a:pt x="581" y="1765"/>
                    <a:pt x="1197" y="1765"/>
                  </a:cubicBezTo>
                  <a:cubicBezTo>
                    <a:pt x="1569" y="1765"/>
                    <a:pt x="1953" y="1588"/>
                    <a:pt x="2229" y="1019"/>
                  </a:cubicBezTo>
                  <a:cubicBezTo>
                    <a:pt x="2229" y="1019"/>
                    <a:pt x="2653" y="1440"/>
                    <a:pt x="3336" y="1440"/>
                  </a:cubicBezTo>
                  <a:cubicBezTo>
                    <a:pt x="3632" y="1440"/>
                    <a:pt x="3977" y="1360"/>
                    <a:pt x="4357" y="1133"/>
                  </a:cubicBezTo>
                  <a:cubicBezTo>
                    <a:pt x="4357" y="1133"/>
                    <a:pt x="4749" y="1627"/>
                    <a:pt x="5222" y="1627"/>
                  </a:cubicBezTo>
                  <a:cubicBezTo>
                    <a:pt x="5424" y="1627"/>
                    <a:pt x="5640" y="1537"/>
                    <a:pt x="5847" y="1280"/>
                  </a:cubicBezTo>
                  <a:cubicBezTo>
                    <a:pt x="5847" y="1280"/>
                    <a:pt x="6089" y="2072"/>
                    <a:pt x="6478" y="2086"/>
                  </a:cubicBezTo>
                  <a:cubicBezTo>
                    <a:pt x="6091" y="692"/>
                    <a:pt x="4819" y="1"/>
                    <a:pt x="3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315;p25">
              <a:extLst>
                <a:ext uri="{FF2B5EF4-FFF2-40B4-BE49-F238E27FC236}">
                  <a16:creationId xmlns:a16="http://schemas.microsoft.com/office/drawing/2014/main" id="{0AB85251-6469-F82E-AE2C-73209E11A1FB}"/>
                </a:ext>
              </a:extLst>
            </p:cNvPr>
            <p:cNvSpPr/>
            <p:nvPr/>
          </p:nvSpPr>
          <p:spPr>
            <a:xfrm>
              <a:off x="3058786" y="1423794"/>
              <a:ext cx="124895" cy="27274"/>
            </a:xfrm>
            <a:custGeom>
              <a:avLst/>
              <a:gdLst/>
              <a:ahLst/>
              <a:cxnLst/>
              <a:rect l="l" t="t" r="r" b="b"/>
              <a:pathLst>
                <a:path w="1502" h="328" extrusionOk="0">
                  <a:moveTo>
                    <a:pt x="757" y="1"/>
                  </a:moveTo>
                  <a:cubicBezTo>
                    <a:pt x="497" y="1"/>
                    <a:pt x="238" y="85"/>
                    <a:pt x="21" y="254"/>
                  </a:cubicBezTo>
                  <a:cubicBezTo>
                    <a:pt x="7" y="274"/>
                    <a:pt x="1" y="294"/>
                    <a:pt x="21" y="314"/>
                  </a:cubicBezTo>
                  <a:cubicBezTo>
                    <a:pt x="27" y="327"/>
                    <a:pt x="41" y="327"/>
                    <a:pt x="54" y="327"/>
                  </a:cubicBezTo>
                  <a:cubicBezTo>
                    <a:pt x="61" y="327"/>
                    <a:pt x="68" y="327"/>
                    <a:pt x="74" y="321"/>
                  </a:cubicBezTo>
                  <a:cubicBezTo>
                    <a:pt x="276" y="165"/>
                    <a:pt x="518" y="86"/>
                    <a:pt x="761" y="86"/>
                  </a:cubicBezTo>
                  <a:cubicBezTo>
                    <a:pt x="988" y="86"/>
                    <a:pt x="1216" y="154"/>
                    <a:pt x="1410" y="294"/>
                  </a:cubicBezTo>
                  <a:cubicBezTo>
                    <a:pt x="1420" y="302"/>
                    <a:pt x="1430" y="306"/>
                    <a:pt x="1439" y="306"/>
                  </a:cubicBezTo>
                  <a:cubicBezTo>
                    <a:pt x="1475" y="306"/>
                    <a:pt x="1501" y="253"/>
                    <a:pt x="1464" y="227"/>
                  </a:cubicBezTo>
                  <a:cubicBezTo>
                    <a:pt x="1252" y="76"/>
                    <a:pt x="1004" y="1"/>
                    <a:pt x="7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316;p25">
              <a:extLst>
                <a:ext uri="{FF2B5EF4-FFF2-40B4-BE49-F238E27FC236}">
                  <a16:creationId xmlns:a16="http://schemas.microsoft.com/office/drawing/2014/main" id="{9D83AD4A-4DC9-4758-BDC4-A52E2B84ED7A}"/>
                </a:ext>
              </a:extLst>
            </p:cNvPr>
            <p:cNvSpPr/>
            <p:nvPr/>
          </p:nvSpPr>
          <p:spPr>
            <a:xfrm>
              <a:off x="3316233" y="1441755"/>
              <a:ext cx="107184" cy="28854"/>
            </a:xfrm>
            <a:custGeom>
              <a:avLst/>
              <a:gdLst/>
              <a:ahLst/>
              <a:cxnLst/>
              <a:rect l="l" t="t" r="r" b="b"/>
              <a:pathLst>
                <a:path w="1289" h="347" extrusionOk="0">
                  <a:moveTo>
                    <a:pt x="544" y="0"/>
                  </a:moveTo>
                  <a:cubicBezTo>
                    <a:pt x="375" y="0"/>
                    <a:pt x="204" y="39"/>
                    <a:pt x="46" y="118"/>
                  </a:cubicBezTo>
                  <a:cubicBezTo>
                    <a:pt x="1" y="141"/>
                    <a:pt x="23" y="198"/>
                    <a:pt x="64" y="198"/>
                  </a:cubicBezTo>
                  <a:cubicBezTo>
                    <a:pt x="71" y="198"/>
                    <a:pt x="78" y="196"/>
                    <a:pt x="86" y="192"/>
                  </a:cubicBezTo>
                  <a:cubicBezTo>
                    <a:pt x="232" y="118"/>
                    <a:pt x="390" y="81"/>
                    <a:pt x="547" y="81"/>
                  </a:cubicBezTo>
                  <a:cubicBezTo>
                    <a:pt x="786" y="81"/>
                    <a:pt x="1024" y="167"/>
                    <a:pt x="1214" y="333"/>
                  </a:cubicBezTo>
                  <a:cubicBezTo>
                    <a:pt x="1221" y="340"/>
                    <a:pt x="1234" y="346"/>
                    <a:pt x="1241" y="346"/>
                  </a:cubicBezTo>
                  <a:cubicBezTo>
                    <a:pt x="1255" y="346"/>
                    <a:pt x="1261" y="340"/>
                    <a:pt x="1268" y="333"/>
                  </a:cubicBezTo>
                  <a:cubicBezTo>
                    <a:pt x="1288" y="313"/>
                    <a:pt x="1288" y="286"/>
                    <a:pt x="1268" y="273"/>
                  </a:cubicBezTo>
                  <a:cubicBezTo>
                    <a:pt x="1064" y="93"/>
                    <a:pt x="806"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317;p25">
              <a:extLst>
                <a:ext uri="{FF2B5EF4-FFF2-40B4-BE49-F238E27FC236}">
                  <a16:creationId xmlns:a16="http://schemas.microsoft.com/office/drawing/2014/main" id="{3B2F4CEC-6724-BFE2-E727-D9CCDC1F4EDA}"/>
                </a:ext>
              </a:extLst>
            </p:cNvPr>
            <p:cNvSpPr/>
            <p:nvPr/>
          </p:nvSpPr>
          <p:spPr>
            <a:xfrm>
              <a:off x="3228505" y="1370409"/>
              <a:ext cx="85481" cy="225759"/>
            </a:xfrm>
            <a:custGeom>
              <a:avLst/>
              <a:gdLst/>
              <a:ahLst/>
              <a:cxnLst/>
              <a:rect l="l" t="t" r="r" b="b"/>
              <a:pathLst>
                <a:path w="1028" h="2715" extrusionOk="0">
                  <a:moveTo>
                    <a:pt x="513" y="0"/>
                  </a:moveTo>
                  <a:cubicBezTo>
                    <a:pt x="492" y="0"/>
                    <a:pt x="470" y="15"/>
                    <a:pt x="470" y="43"/>
                  </a:cubicBezTo>
                  <a:cubicBezTo>
                    <a:pt x="537" y="916"/>
                    <a:pt x="692" y="1782"/>
                    <a:pt x="927" y="2621"/>
                  </a:cubicBezTo>
                  <a:cubicBezTo>
                    <a:pt x="890" y="2625"/>
                    <a:pt x="854" y="2628"/>
                    <a:pt x="817" y="2628"/>
                  </a:cubicBezTo>
                  <a:cubicBezTo>
                    <a:pt x="533" y="2628"/>
                    <a:pt x="260" y="2490"/>
                    <a:pt x="88" y="2258"/>
                  </a:cubicBezTo>
                  <a:cubicBezTo>
                    <a:pt x="75" y="2245"/>
                    <a:pt x="62" y="2238"/>
                    <a:pt x="49" y="2238"/>
                  </a:cubicBezTo>
                  <a:cubicBezTo>
                    <a:pt x="41" y="2238"/>
                    <a:pt x="34" y="2240"/>
                    <a:pt x="27" y="2245"/>
                  </a:cubicBezTo>
                  <a:cubicBezTo>
                    <a:pt x="7" y="2258"/>
                    <a:pt x="0" y="2285"/>
                    <a:pt x="14" y="2305"/>
                  </a:cubicBezTo>
                  <a:cubicBezTo>
                    <a:pt x="202" y="2560"/>
                    <a:pt x="504" y="2708"/>
                    <a:pt x="819" y="2715"/>
                  </a:cubicBezTo>
                  <a:cubicBezTo>
                    <a:pt x="880" y="2715"/>
                    <a:pt x="933" y="2708"/>
                    <a:pt x="987" y="2695"/>
                  </a:cubicBezTo>
                  <a:cubicBezTo>
                    <a:pt x="1014" y="2688"/>
                    <a:pt x="1027" y="2668"/>
                    <a:pt x="1021" y="2641"/>
                  </a:cubicBezTo>
                  <a:cubicBezTo>
                    <a:pt x="779" y="1795"/>
                    <a:pt x="625" y="922"/>
                    <a:pt x="557" y="43"/>
                  </a:cubicBezTo>
                  <a:cubicBezTo>
                    <a:pt x="554" y="14"/>
                    <a:pt x="534"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318;p25">
              <a:extLst>
                <a:ext uri="{FF2B5EF4-FFF2-40B4-BE49-F238E27FC236}">
                  <a16:creationId xmlns:a16="http://schemas.microsoft.com/office/drawing/2014/main" id="{5FF4E3F5-F31A-633B-2FF1-8E58567974FC}"/>
                </a:ext>
              </a:extLst>
            </p:cNvPr>
            <p:cNvSpPr/>
            <p:nvPr/>
          </p:nvSpPr>
          <p:spPr>
            <a:xfrm>
              <a:off x="3139612" y="1570063"/>
              <a:ext cx="81739" cy="68019"/>
            </a:xfrm>
            <a:custGeom>
              <a:avLst/>
              <a:gdLst/>
              <a:ahLst/>
              <a:cxnLst/>
              <a:rect l="l" t="t" r="r" b="b"/>
              <a:pathLst>
                <a:path w="983" h="818" extrusionOk="0">
                  <a:moveTo>
                    <a:pt x="54" y="0"/>
                  </a:moveTo>
                  <a:cubicBezTo>
                    <a:pt x="28" y="0"/>
                    <a:pt x="1" y="20"/>
                    <a:pt x="9" y="52"/>
                  </a:cubicBezTo>
                  <a:cubicBezTo>
                    <a:pt x="123" y="475"/>
                    <a:pt x="485" y="777"/>
                    <a:pt x="915" y="817"/>
                  </a:cubicBezTo>
                  <a:lnTo>
                    <a:pt x="922" y="817"/>
                  </a:lnTo>
                  <a:cubicBezTo>
                    <a:pt x="982" y="817"/>
                    <a:pt x="982" y="737"/>
                    <a:pt x="922" y="737"/>
                  </a:cubicBezTo>
                  <a:cubicBezTo>
                    <a:pt x="526" y="696"/>
                    <a:pt x="197" y="421"/>
                    <a:pt x="96" y="32"/>
                  </a:cubicBezTo>
                  <a:cubicBezTo>
                    <a:pt x="90" y="10"/>
                    <a:pt x="73" y="0"/>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319;p25">
              <a:extLst>
                <a:ext uri="{FF2B5EF4-FFF2-40B4-BE49-F238E27FC236}">
                  <a16:creationId xmlns:a16="http://schemas.microsoft.com/office/drawing/2014/main" id="{460A966A-D845-967A-F427-6333F4CDDA99}"/>
                </a:ext>
              </a:extLst>
            </p:cNvPr>
            <p:cNvSpPr/>
            <p:nvPr/>
          </p:nvSpPr>
          <p:spPr>
            <a:xfrm>
              <a:off x="3030846" y="1326254"/>
              <a:ext cx="99450" cy="49975"/>
            </a:xfrm>
            <a:custGeom>
              <a:avLst/>
              <a:gdLst/>
              <a:ahLst/>
              <a:cxnLst/>
              <a:rect l="l" t="t" r="r" b="b"/>
              <a:pathLst>
                <a:path w="1196" h="601" extrusionOk="0">
                  <a:moveTo>
                    <a:pt x="838" y="1"/>
                  </a:moveTo>
                  <a:cubicBezTo>
                    <a:pt x="639" y="1"/>
                    <a:pt x="422" y="77"/>
                    <a:pt x="283" y="171"/>
                  </a:cubicBezTo>
                  <a:cubicBezTo>
                    <a:pt x="135" y="265"/>
                    <a:pt x="1" y="420"/>
                    <a:pt x="8" y="601"/>
                  </a:cubicBezTo>
                  <a:cubicBezTo>
                    <a:pt x="363" y="520"/>
                    <a:pt x="692" y="299"/>
                    <a:pt x="1062" y="259"/>
                  </a:cubicBezTo>
                  <a:cubicBezTo>
                    <a:pt x="1162" y="245"/>
                    <a:pt x="1196" y="111"/>
                    <a:pt x="1109" y="64"/>
                  </a:cubicBezTo>
                  <a:cubicBezTo>
                    <a:pt x="1031" y="19"/>
                    <a:pt x="937"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320;p25">
              <a:extLst>
                <a:ext uri="{FF2B5EF4-FFF2-40B4-BE49-F238E27FC236}">
                  <a16:creationId xmlns:a16="http://schemas.microsoft.com/office/drawing/2014/main" id="{ADEBCB3F-B879-CAD4-9F8D-E66FCF6C21E3}"/>
                </a:ext>
              </a:extLst>
            </p:cNvPr>
            <p:cNvSpPr/>
            <p:nvPr/>
          </p:nvSpPr>
          <p:spPr>
            <a:xfrm>
              <a:off x="3337354" y="1336731"/>
              <a:ext cx="98868" cy="49559"/>
            </a:xfrm>
            <a:custGeom>
              <a:avLst/>
              <a:gdLst/>
              <a:ahLst/>
              <a:cxnLst/>
              <a:rect l="l" t="t" r="r" b="b"/>
              <a:pathLst>
                <a:path w="1189" h="596" extrusionOk="0">
                  <a:moveTo>
                    <a:pt x="347" y="0"/>
                  </a:moveTo>
                  <a:cubicBezTo>
                    <a:pt x="251" y="0"/>
                    <a:pt x="161" y="18"/>
                    <a:pt x="88" y="59"/>
                  </a:cubicBezTo>
                  <a:cubicBezTo>
                    <a:pt x="0" y="112"/>
                    <a:pt x="27" y="247"/>
                    <a:pt x="128" y="253"/>
                  </a:cubicBezTo>
                  <a:cubicBezTo>
                    <a:pt x="504" y="294"/>
                    <a:pt x="833" y="522"/>
                    <a:pt x="1188" y="596"/>
                  </a:cubicBezTo>
                  <a:cubicBezTo>
                    <a:pt x="1188" y="421"/>
                    <a:pt x="1061" y="267"/>
                    <a:pt x="913" y="173"/>
                  </a:cubicBezTo>
                  <a:cubicBezTo>
                    <a:pt x="772" y="77"/>
                    <a:pt x="54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321;p25">
              <a:extLst>
                <a:ext uri="{FF2B5EF4-FFF2-40B4-BE49-F238E27FC236}">
                  <a16:creationId xmlns:a16="http://schemas.microsoft.com/office/drawing/2014/main" id="{0902ECCD-F915-ADC3-8316-7220915BE5F0}"/>
                </a:ext>
              </a:extLst>
            </p:cNvPr>
            <p:cNvSpPr/>
            <p:nvPr/>
          </p:nvSpPr>
          <p:spPr>
            <a:xfrm>
              <a:off x="3052050" y="1463292"/>
              <a:ext cx="110094" cy="110593"/>
            </a:xfrm>
            <a:custGeom>
              <a:avLst/>
              <a:gdLst/>
              <a:ahLst/>
              <a:cxnLst/>
              <a:rect l="l" t="t" r="r" b="b"/>
              <a:pathLst>
                <a:path w="1324" h="1330" extrusionOk="0">
                  <a:moveTo>
                    <a:pt x="659" y="0"/>
                  </a:moveTo>
                  <a:cubicBezTo>
                    <a:pt x="296" y="0"/>
                    <a:pt x="1" y="295"/>
                    <a:pt x="1" y="665"/>
                  </a:cubicBezTo>
                  <a:cubicBezTo>
                    <a:pt x="1" y="1034"/>
                    <a:pt x="296" y="1329"/>
                    <a:pt x="659" y="1329"/>
                  </a:cubicBezTo>
                  <a:cubicBezTo>
                    <a:pt x="1028" y="1329"/>
                    <a:pt x="1323" y="1034"/>
                    <a:pt x="1323" y="665"/>
                  </a:cubicBezTo>
                  <a:cubicBezTo>
                    <a:pt x="1323" y="295"/>
                    <a:pt x="1028"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322;p25">
              <a:extLst>
                <a:ext uri="{FF2B5EF4-FFF2-40B4-BE49-F238E27FC236}">
                  <a16:creationId xmlns:a16="http://schemas.microsoft.com/office/drawing/2014/main" id="{EF446DD1-E7F5-7070-857E-B335AF3E7FCA}"/>
                </a:ext>
              </a:extLst>
            </p:cNvPr>
            <p:cNvSpPr/>
            <p:nvPr/>
          </p:nvSpPr>
          <p:spPr>
            <a:xfrm>
              <a:off x="3330619" y="1482252"/>
              <a:ext cx="110593" cy="110011"/>
            </a:xfrm>
            <a:custGeom>
              <a:avLst/>
              <a:gdLst/>
              <a:ahLst/>
              <a:cxnLst/>
              <a:rect l="l" t="t" r="r" b="b"/>
              <a:pathLst>
                <a:path w="1330" h="1323" extrusionOk="0">
                  <a:moveTo>
                    <a:pt x="665" y="0"/>
                  </a:moveTo>
                  <a:cubicBezTo>
                    <a:pt x="296" y="0"/>
                    <a:pt x="1" y="296"/>
                    <a:pt x="1" y="665"/>
                  </a:cubicBezTo>
                  <a:cubicBezTo>
                    <a:pt x="1" y="1027"/>
                    <a:pt x="296" y="1323"/>
                    <a:pt x="665" y="1323"/>
                  </a:cubicBezTo>
                  <a:cubicBezTo>
                    <a:pt x="1028" y="1323"/>
                    <a:pt x="1330" y="1027"/>
                    <a:pt x="1330" y="665"/>
                  </a:cubicBezTo>
                  <a:cubicBezTo>
                    <a:pt x="1330" y="296"/>
                    <a:pt x="1028" y="0"/>
                    <a:pt x="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323;p25">
              <a:extLst>
                <a:ext uri="{FF2B5EF4-FFF2-40B4-BE49-F238E27FC236}">
                  <a16:creationId xmlns:a16="http://schemas.microsoft.com/office/drawing/2014/main" id="{78741F18-B903-E3D1-CD94-6763A6016CD0}"/>
                </a:ext>
              </a:extLst>
            </p:cNvPr>
            <p:cNvSpPr/>
            <p:nvPr/>
          </p:nvSpPr>
          <p:spPr>
            <a:xfrm>
              <a:off x="2784126" y="1506782"/>
              <a:ext cx="166471" cy="165889"/>
            </a:xfrm>
            <a:custGeom>
              <a:avLst/>
              <a:gdLst/>
              <a:ahLst/>
              <a:cxnLst/>
              <a:rect l="l" t="t" r="r" b="b"/>
              <a:pathLst>
                <a:path w="2002" h="1995" extrusionOk="0">
                  <a:moveTo>
                    <a:pt x="1001" y="1"/>
                  </a:moveTo>
                  <a:cubicBezTo>
                    <a:pt x="451" y="1"/>
                    <a:pt x="1" y="450"/>
                    <a:pt x="1" y="1001"/>
                  </a:cubicBezTo>
                  <a:cubicBezTo>
                    <a:pt x="1" y="1551"/>
                    <a:pt x="451" y="1994"/>
                    <a:pt x="1001" y="1994"/>
                  </a:cubicBezTo>
                  <a:cubicBezTo>
                    <a:pt x="1551" y="1994"/>
                    <a:pt x="2001" y="1551"/>
                    <a:pt x="2001" y="1001"/>
                  </a:cubicBezTo>
                  <a:cubicBezTo>
                    <a:pt x="2001" y="450"/>
                    <a:pt x="1551" y="1"/>
                    <a:pt x="1001"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324;p25">
              <a:extLst>
                <a:ext uri="{FF2B5EF4-FFF2-40B4-BE49-F238E27FC236}">
                  <a16:creationId xmlns:a16="http://schemas.microsoft.com/office/drawing/2014/main" id="{28FFB6A7-AAB0-8D9B-30E8-C8C118C9F035}"/>
                </a:ext>
              </a:extLst>
            </p:cNvPr>
            <p:cNvSpPr/>
            <p:nvPr/>
          </p:nvSpPr>
          <p:spPr>
            <a:xfrm>
              <a:off x="2818885" y="1560916"/>
              <a:ext cx="68601" cy="69848"/>
            </a:xfrm>
            <a:custGeom>
              <a:avLst/>
              <a:gdLst/>
              <a:ahLst/>
              <a:cxnLst/>
              <a:rect l="l" t="t" r="r" b="b"/>
              <a:pathLst>
                <a:path w="825" h="840" extrusionOk="0">
                  <a:moveTo>
                    <a:pt x="400" y="0"/>
                  </a:moveTo>
                  <a:cubicBezTo>
                    <a:pt x="260" y="0"/>
                    <a:pt x="128" y="60"/>
                    <a:pt x="26" y="155"/>
                  </a:cubicBezTo>
                  <a:cubicBezTo>
                    <a:pt x="1" y="191"/>
                    <a:pt x="29" y="230"/>
                    <a:pt x="58" y="230"/>
                  </a:cubicBezTo>
                  <a:cubicBezTo>
                    <a:pt x="68" y="230"/>
                    <a:pt x="78" y="226"/>
                    <a:pt x="86" y="216"/>
                  </a:cubicBezTo>
                  <a:cubicBezTo>
                    <a:pt x="180" y="128"/>
                    <a:pt x="301" y="81"/>
                    <a:pt x="422" y="81"/>
                  </a:cubicBezTo>
                  <a:cubicBezTo>
                    <a:pt x="529" y="81"/>
                    <a:pt x="630" y="122"/>
                    <a:pt x="711" y="182"/>
                  </a:cubicBezTo>
                  <a:cubicBezTo>
                    <a:pt x="455" y="310"/>
                    <a:pt x="254" y="524"/>
                    <a:pt x="133" y="780"/>
                  </a:cubicBezTo>
                  <a:cubicBezTo>
                    <a:pt x="120" y="806"/>
                    <a:pt x="133" y="827"/>
                    <a:pt x="153" y="840"/>
                  </a:cubicBezTo>
                  <a:lnTo>
                    <a:pt x="174" y="840"/>
                  </a:lnTo>
                  <a:cubicBezTo>
                    <a:pt x="187" y="840"/>
                    <a:pt x="200" y="833"/>
                    <a:pt x="207" y="820"/>
                  </a:cubicBezTo>
                  <a:cubicBezTo>
                    <a:pt x="328" y="558"/>
                    <a:pt x="536" y="350"/>
                    <a:pt x="798" y="236"/>
                  </a:cubicBezTo>
                  <a:cubicBezTo>
                    <a:pt x="811" y="229"/>
                    <a:pt x="818" y="216"/>
                    <a:pt x="825" y="202"/>
                  </a:cubicBezTo>
                  <a:cubicBezTo>
                    <a:pt x="825" y="189"/>
                    <a:pt x="825" y="175"/>
                    <a:pt x="811" y="169"/>
                  </a:cubicBezTo>
                  <a:cubicBezTo>
                    <a:pt x="711" y="61"/>
                    <a:pt x="570" y="1"/>
                    <a:pt x="422" y="1"/>
                  </a:cubicBezTo>
                  <a:cubicBezTo>
                    <a:pt x="414" y="1"/>
                    <a:pt x="407" y="0"/>
                    <a:pt x="4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325;p25">
              <a:extLst>
                <a:ext uri="{FF2B5EF4-FFF2-40B4-BE49-F238E27FC236}">
                  <a16:creationId xmlns:a16="http://schemas.microsoft.com/office/drawing/2014/main" id="{96248C7D-764E-9BDA-51DB-F79215277DD1}"/>
                </a:ext>
              </a:extLst>
            </p:cNvPr>
            <p:cNvSpPr/>
            <p:nvPr/>
          </p:nvSpPr>
          <p:spPr>
            <a:xfrm>
              <a:off x="2906945" y="1152212"/>
              <a:ext cx="493011" cy="127473"/>
            </a:xfrm>
            <a:custGeom>
              <a:avLst/>
              <a:gdLst/>
              <a:ahLst/>
              <a:cxnLst/>
              <a:rect l="l" t="t" r="r" b="b"/>
              <a:pathLst>
                <a:path w="5929" h="1533" extrusionOk="0">
                  <a:moveTo>
                    <a:pt x="3508" y="1"/>
                  </a:moveTo>
                  <a:cubicBezTo>
                    <a:pt x="1522" y="1"/>
                    <a:pt x="40" y="1439"/>
                    <a:pt x="21" y="1459"/>
                  </a:cubicBezTo>
                  <a:cubicBezTo>
                    <a:pt x="1" y="1479"/>
                    <a:pt x="1" y="1506"/>
                    <a:pt x="21" y="1519"/>
                  </a:cubicBezTo>
                  <a:cubicBezTo>
                    <a:pt x="27" y="1526"/>
                    <a:pt x="41" y="1533"/>
                    <a:pt x="48" y="1533"/>
                  </a:cubicBezTo>
                  <a:cubicBezTo>
                    <a:pt x="61" y="1533"/>
                    <a:pt x="68" y="1526"/>
                    <a:pt x="81" y="1519"/>
                  </a:cubicBezTo>
                  <a:cubicBezTo>
                    <a:pt x="101" y="1500"/>
                    <a:pt x="1557" y="89"/>
                    <a:pt x="3506" y="89"/>
                  </a:cubicBezTo>
                  <a:cubicBezTo>
                    <a:pt x="4238" y="89"/>
                    <a:pt x="5040" y="288"/>
                    <a:pt x="5861" y="834"/>
                  </a:cubicBezTo>
                  <a:cubicBezTo>
                    <a:pt x="5868" y="837"/>
                    <a:pt x="5877" y="838"/>
                    <a:pt x="5885" y="838"/>
                  </a:cubicBezTo>
                  <a:cubicBezTo>
                    <a:pt x="5899" y="838"/>
                    <a:pt x="5913" y="834"/>
                    <a:pt x="5921" y="821"/>
                  </a:cubicBezTo>
                  <a:cubicBezTo>
                    <a:pt x="5928" y="801"/>
                    <a:pt x="5928" y="774"/>
                    <a:pt x="5908" y="761"/>
                  </a:cubicBezTo>
                  <a:cubicBezTo>
                    <a:pt x="5070" y="203"/>
                    <a:pt x="4253" y="1"/>
                    <a:pt x="3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326;p25">
              <a:extLst>
                <a:ext uri="{FF2B5EF4-FFF2-40B4-BE49-F238E27FC236}">
                  <a16:creationId xmlns:a16="http://schemas.microsoft.com/office/drawing/2014/main" id="{DC8A3EE1-292C-2107-F49B-41776C26C7F0}"/>
                </a:ext>
              </a:extLst>
            </p:cNvPr>
            <p:cNvSpPr/>
            <p:nvPr/>
          </p:nvSpPr>
          <p:spPr>
            <a:xfrm>
              <a:off x="2471547" y="2375413"/>
              <a:ext cx="1328611" cy="1678516"/>
            </a:xfrm>
            <a:custGeom>
              <a:avLst/>
              <a:gdLst/>
              <a:ahLst/>
              <a:cxnLst/>
              <a:rect l="l" t="t" r="r" b="b"/>
              <a:pathLst>
                <a:path w="15978" h="20186" extrusionOk="0">
                  <a:moveTo>
                    <a:pt x="5123" y="0"/>
                  </a:moveTo>
                  <a:cubicBezTo>
                    <a:pt x="5123" y="0"/>
                    <a:pt x="5438" y="4135"/>
                    <a:pt x="793" y="11680"/>
                  </a:cubicBezTo>
                  <a:lnTo>
                    <a:pt x="1" y="20186"/>
                  </a:lnTo>
                  <a:lnTo>
                    <a:pt x="15977" y="20186"/>
                  </a:lnTo>
                  <a:lnTo>
                    <a:pt x="14829" y="8378"/>
                  </a:lnTo>
                  <a:lnTo>
                    <a:pt x="15977" y="2444"/>
                  </a:lnTo>
                  <a:lnTo>
                    <a:pt x="14601" y="403"/>
                  </a:lnTo>
                  <a:cubicBezTo>
                    <a:pt x="14601" y="403"/>
                    <a:pt x="13606" y="677"/>
                    <a:pt x="11536" y="677"/>
                  </a:cubicBezTo>
                  <a:cubicBezTo>
                    <a:pt x="10000" y="677"/>
                    <a:pt x="7873" y="526"/>
                    <a:pt x="5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327;p25">
              <a:extLst>
                <a:ext uri="{FF2B5EF4-FFF2-40B4-BE49-F238E27FC236}">
                  <a16:creationId xmlns:a16="http://schemas.microsoft.com/office/drawing/2014/main" id="{0F536A7F-B208-66F2-BEF0-FB4D297DC624}"/>
                </a:ext>
              </a:extLst>
            </p:cNvPr>
            <p:cNvSpPr/>
            <p:nvPr/>
          </p:nvSpPr>
          <p:spPr>
            <a:xfrm>
              <a:off x="3118491" y="2686826"/>
              <a:ext cx="529266" cy="810072"/>
            </a:xfrm>
            <a:custGeom>
              <a:avLst/>
              <a:gdLst/>
              <a:ahLst/>
              <a:cxnLst/>
              <a:rect l="l" t="t" r="r" b="b"/>
              <a:pathLst>
                <a:path w="6365" h="9742" extrusionOk="0">
                  <a:moveTo>
                    <a:pt x="95" y="108"/>
                  </a:moveTo>
                  <a:lnTo>
                    <a:pt x="95" y="108"/>
                  </a:lnTo>
                  <a:cubicBezTo>
                    <a:pt x="1115" y="503"/>
                    <a:pt x="2195" y="701"/>
                    <a:pt x="3278" y="701"/>
                  </a:cubicBezTo>
                  <a:cubicBezTo>
                    <a:pt x="4147" y="701"/>
                    <a:pt x="5018" y="573"/>
                    <a:pt x="5861" y="316"/>
                  </a:cubicBezTo>
                  <a:cubicBezTo>
                    <a:pt x="5875" y="813"/>
                    <a:pt x="5915" y="1350"/>
                    <a:pt x="5955" y="1907"/>
                  </a:cubicBezTo>
                  <a:cubicBezTo>
                    <a:pt x="6110" y="4136"/>
                    <a:pt x="6284" y="6660"/>
                    <a:pt x="5284" y="8452"/>
                  </a:cubicBezTo>
                  <a:cubicBezTo>
                    <a:pt x="4806" y="9244"/>
                    <a:pt x="4187" y="9660"/>
                    <a:pt x="3476" y="9660"/>
                  </a:cubicBezTo>
                  <a:cubicBezTo>
                    <a:pt x="3428" y="9660"/>
                    <a:pt x="3380" y="9658"/>
                    <a:pt x="3330" y="9654"/>
                  </a:cubicBezTo>
                  <a:cubicBezTo>
                    <a:pt x="2303" y="9573"/>
                    <a:pt x="1236" y="8620"/>
                    <a:pt x="733" y="7351"/>
                  </a:cubicBezTo>
                  <a:cubicBezTo>
                    <a:pt x="189" y="5761"/>
                    <a:pt x="175" y="4029"/>
                    <a:pt x="162" y="2364"/>
                  </a:cubicBezTo>
                  <a:cubicBezTo>
                    <a:pt x="155" y="1619"/>
                    <a:pt x="149" y="847"/>
                    <a:pt x="95" y="108"/>
                  </a:cubicBezTo>
                  <a:close/>
                  <a:moveTo>
                    <a:pt x="61" y="1"/>
                  </a:moveTo>
                  <a:cubicBezTo>
                    <a:pt x="48" y="1"/>
                    <a:pt x="34" y="1"/>
                    <a:pt x="21" y="8"/>
                  </a:cubicBezTo>
                  <a:cubicBezTo>
                    <a:pt x="8" y="14"/>
                    <a:pt x="1" y="28"/>
                    <a:pt x="8" y="48"/>
                  </a:cubicBezTo>
                  <a:cubicBezTo>
                    <a:pt x="61" y="806"/>
                    <a:pt x="68" y="1598"/>
                    <a:pt x="75" y="2364"/>
                  </a:cubicBezTo>
                  <a:cubicBezTo>
                    <a:pt x="88" y="4042"/>
                    <a:pt x="102" y="5774"/>
                    <a:pt x="659" y="7378"/>
                  </a:cubicBezTo>
                  <a:cubicBezTo>
                    <a:pt x="1169" y="8681"/>
                    <a:pt x="2270" y="9654"/>
                    <a:pt x="3324" y="9735"/>
                  </a:cubicBezTo>
                  <a:cubicBezTo>
                    <a:pt x="3377" y="9741"/>
                    <a:pt x="3424" y="9741"/>
                    <a:pt x="3478" y="9741"/>
                  </a:cubicBezTo>
                  <a:cubicBezTo>
                    <a:pt x="4029" y="9741"/>
                    <a:pt x="4747" y="9506"/>
                    <a:pt x="5351" y="8493"/>
                  </a:cubicBezTo>
                  <a:cubicBezTo>
                    <a:pt x="6365" y="6680"/>
                    <a:pt x="6190" y="4143"/>
                    <a:pt x="6036" y="1901"/>
                  </a:cubicBezTo>
                  <a:cubicBezTo>
                    <a:pt x="5995" y="1323"/>
                    <a:pt x="5962" y="773"/>
                    <a:pt x="5942" y="263"/>
                  </a:cubicBezTo>
                  <a:cubicBezTo>
                    <a:pt x="5942" y="249"/>
                    <a:pt x="5935" y="236"/>
                    <a:pt x="5928" y="229"/>
                  </a:cubicBezTo>
                  <a:cubicBezTo>
                    <a:pt x="5920" y="221"/>
                    <a:pt x="5913" y="218"/>
                    <a:pt x="5905" y="218"/>
                  </a:cubicBezTo>
                  <a:cubicBezTo>
                    <a:pt x="5899" y="218"/>
                    <a:pt x="5894" y="220"/>
                    <a:pt x="5888" y="222"/>
                  </a:cubicBezTo>
                  <a:cubicBezTo>
                    <a:pt x="5041" y="485"/>
                    <a:pt x="4163" y="616"/>
                    <a:pt x="3286" y="616"/>
                  </a:cubicBezTo>
                  <a:cubicBezTo>
                    <a:pt x="2189" y="616"/>
                    <a:pt x="1094" y="41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328;p25">
              <a:extLst>
                <a:ext uri="{FF2B5EF4-FFF2-40B4-BE49-F238E27FC236}">
                  <a16:creationId xmlns:a16="http://schemas.microsoft.com/office/drawing/2014/main" id="{73084047-7D75-E46B-24DC-E3995FE6B468}"/>
                </a:ext>
              </a:extLst>
            </p:cNvPr>
            <p:cNvSpPr/>
            <p:nvPr/>
          </p:nvSpPr>
          <p:spPr>
            <a:xfrm>
              <a:off x="3123564" y="2811142"/>
              <a:ext cx="20705" cy="11974"/>
            </a:xfrm>
            <a:custGeom>
              <a:avLst/>
              <a:gdLst/>
              <a:ahLst/>
              <a:cxnLst/>
              <a:rect l="l" t="t" r="r" b="b"/>
              <a:pathLst>
                <a:path w="249" h="144" extrusionOk="0">
                  <a:moveTo>
                    <a:pt x="46" y="0"/>
                  </a:moveTo>
                  <a:cubicBezTo>
                    <a:pt x="31" y="0"/>
                    <a:pt x="17" y="8"/>
                    <a:pt x="7" y="23"/>
                  </a:cubicBezTo>
                  <a:cubicBezTo>
                    <a:pt x="0" y="50"/>
                    <a:pt x="7" y="70"/>
                    <a:pt x="27" y="83"/>
                  </a:cubicBezTo>
                  <a:cubicBezTo>
                    <a:pt x="27" y="83"/>
                    <a:pt x="88" y="103"/>
                    <a:pt x="188" y="144"/>
                  </a:cubicBezTo>
                  <a:lnTo>
                    <a:pt x="202" y="144"/>
                  </a:lnTo>
                  <a:cubicBezTo>
                    <a:pt x="222" y="144"/>
                    <a:pt x="235" y="137"/>
                    <a:pt x="242" y="117"/>
                  </a:cubicBezTo>
                  <a:cubicBezTo>
                    <a:pt x="249" y="97"/>
                    <a:pt x="235" y="77"/>
                    <a:pt x="215" y="63"/>
                  </a:cubicBezTo>
                  <a:cubicBezTo>
                    <a:pt x="114" y="30"/>
                    <a:pt x="61" y="3"/>
                    <a:pt x="61" y="3"/>
                  </a:cubicBezTo>
                  <a:cubicBezTo>
                    <a:pt x="56" y="1"/>
                    <a:pt x="51" y="0"/>
                    <a:pt x="46"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329;p25">
              <a:extLst>
                <a:ext uri="{FF2B5EF4-FFF2-40B4-BE49-F238E27FC236}">
                  <a16:creationId xmlns:a16="http://schemas.microsoft.com/office/drawing/2014/main" id="{A345FE2D-F582-C61F-4F8B-F28C389A6966}"/>
                </a:ext>
              </a:extLst>
            </p:cNvPr>
            <p:cNvSpPr/>
            <p:nvPr/>
          </p:nvSpPr>
          <p:spPr>
            <a:xfrm>
              <a:off x="3162646" y="2825112"/>
              <a:ext cx="416511" cy="37668"/>
            </a:xfrm>
            <a:custGeom>
              <a:avLst/>
              <a:gdLst/>
              <a:ahLst/>
              <a:cxnLst/>
              <a:rect l="l" t="t" r="r" b="b"/>
              <a:pathLst>
                <a:path w="5009" h="453" extrusionOk="0">
                  <a:moveTo>
                    <a:pt x="47" y="8"/>
                  </a:moveTo>
                  <a:cubicBezTo>
                    <a:pt x="27" y="8"/>
                    <a:pt x="12" y="20"/>
                    <a:pt x="7" y="36"/>
                  </a:cubicBezTo>
                  <a:cubicBezTo>
                    <a:pt x="0" y="56"/>
                    <a:pt x="7" y="83"/>
                    <a:pt x="34" y="90"/>
                  </a:cubicBezTo>
                  <a:cubicBezTo>
                    <a:pt x="134" y="123"/>
                    <a:pt x="242" y="157"/>
                    <a:pt x="356" y="184"/>
                  </a:cubicBezTo>
                  <a:lnTo>
                    <a:pt x="363" y="184"/>
                  </a:lnTo>
                  <a:lnTo>
                    <a:pt x="369" y="177"/>
                  </a:lnTo>
                  <a:cubicBezTo>
                    <a:pt x="383" y="177"/>
                    <a:pt x="396" y="164"/>
                    <a:pt x="403" y="150"/>
                  </a:cubicBezTo>
                  <a:cubicBezTo>
                    <a:pt x="410" y="130"/>
                    <a:pt x="396" y="110"/>
                    <a:pt x="376" y="103"/>
                  </a:cubicBezTo>
                  <a:cubicBezTo>
                    <a:pt x="269" y="76"/>
                    <a:pt x="161" y="43"/>
                    <a:pt x="61" y="9"/>
                  </a:cubicBezTo>
                  <a:cubicBezTo>
                    <a:pt x="56" y="8"/>
                    <a:pt x="51" y="8"/>
                    <a:pt x="47" y="8"/>
                  </a:cubicBezTo>
                  <a:close/>
                  <a:moveTo>
                    <a:pt x="4961" y="1"/>
                  </a:moveTo>
                  <a:cubicBezTo>
                    <a:pt x="4957" y="1"/>
                    <a:pt x="4952" y="1"/>
                    <a:pt x="4948" y="3"/>
                  </a:cubicBezTo>
                  <a:cubicBezTo>
                    <a:pt x="4847" y="36"/>
                    <a:pt x="4739" y="70"/>
                    <a:pt x="4632" y="97"/>
                  </a:cubicBezTo>
                  <a:cubicBezTo>
                    <a:pt x="4580" y="103"/>
                    <a:pt x="4585" y="184"/>
                    <a:pt x="4639" y="184"/>
                  </a:cubicBezTo>
                  <a:cubicBezTo>
                    <a:pt x="4641" y="184"/>
                    <a:pt x="4643" y="184"/>
                    <a:pt x="4646" y="184"/>
                  </a:cubicBezTo>
                  <a:lnTo>
                    <a:pt x="4652" y="184"/>
                  </a:lnTo>
                  <a:cubicBezTo>
                    <a:pt x="4760" y="150"/>
                    <a:pt x="4867" y="117"/>
                    <a:pt x="4974" y="83"/>
                  </a:cubicBezTo>
                  <a:cubicBezTo>
                    <a:pt x="4995" y="76"/>
                    <a:pt x="5008" y="56"/>
                    <a:pt x="5001" y="36"/>
                  </a:cubicBezTo>
                  <a:cubicBezTo>
                    <a:pt x="4996" y="14"/>
                    <a:pt x="4981" y="1"/>
                    <a:pt x="4961" y="1"/>
                  </a:cubicBezTo>
                  <a:close/>
                  <a:moveTo>
                    <a:pt x="686" y="176"/>
                  </a:moveTo>
                  <a:cubicBezTo>
                    <a:pt x="636" y="176"/>
                    <a:pt x="628" y="252"/>
                    <a:pt x="678" y="264"/>
                  </a:cubicBezTo>
                  <a:cubicBezTo>
                    <a:pt x="786" y="285"/>
                    <a:pt x="900" y="305"/>
                    <a:pt x="1007" y="325"/>
                  </a:cubicBezTo>
                  <a:lnTo>
                    <a:pt x="1014" y="325"/>
                  </a:lnTo>
                  <a:lnTo>
                    <a:pt x="1021" y="318"/>
                  </a:lnTo>
                  <a:cubicBezTo>
                    <a:pt x="1034" y="318"/>
                    <a:pt x="1047" y="305"/>
                    <a:pt x="1054" y="291"/>
                  </a:cubicBezTo>
                  <a:cubicBezTo>
                    <a:pt x="1061" y="264"/>
                    <a:pt x="1047" y="244"/>
                    <a:pt x="1021" y="244"/>
                  </a:cubicBezTo>
                  <a:cubicBezTo>
                    <a:pt x="913" y="224"/>
                    <a:pt x="806" y="204"/>
                    <a:pt x="698" y="177"/>
                  </a:cubicBezTo>
                  <a:cubicBezTo>
                    <a:pt x="694" y="176"/>
                    <a:pt x="690" y="176"/>
                    <a:pt x="686" y="176"/>
                  </a:cubicBezTo>
                  <a:close/>
                  <a:moveTo>
                    <a:pt x="4322" y="176"/>
                  </a:moveTo>
                  <a:cubicBezTo>
                    <a:pt x="4318" y="176"/>
                    <a:pt x="4314" y="176"/>
                    <a:pt x="4310" y="177"/>
                  </a:cubicBezTo>
                  <a:cubicBezTo>
                    <a:pt x="4202" y="197"/>
                    <a:pt x="4095" y="224"/>
                    <a:pt x="3988" y="244"/>
                  </a:cubicBezTo>
                  <a:cubicBezTo>
                    <a:pt x="3936" y="251"/>
                    <a:pt x="3940" y="325"/>
                    <a:pt x="3988" y="325"/>
                  </a:cubicBezTo>
                  <a:cubicBezTo>
                    <a:pt x="3990" y="325"/>
                    <a:pt x="3992" y="325"/>
                    <a:pt x="3994" y="325"/>
                  </a:cubicBezTo>
                  <a:lnTo>
                    <a:pt x="4001" y="325"/>
                  </a:lnTo>
                  <a:cubicBezTo>
                    <a:pt x="4115" y="305"/>
                    <a:pt x="4223" y="285"/>
                    <a:pt x="4330" y="258"/>
                  </a:cubicBezTo>
                  <a:cubicBezTo>
                    <a:pt x="4380" y="251"/>
                    <a:pt x="4372" y="176"/>
                    <a:pt x="4322" y="176"/>
                  </a:cubicBezTo>
                  <a:close/>
                  <a:moveTo>
                    <a:pt x="1349" y="291"/>
                  </a:moveTo>
                  <a:cubicBezTo>
                    <a:pt x="1329" y="291"/>
                    <a:pt x="1302" y="305"/>
                    <a:pt x="1302" y="332"/>
                  </a:cubicBezTo>
                  <a:cubicBezTo>
                    <a:pt x="1296" y="352"/>
                    <a:pt x="1316" y="372"/>
                    <a:pt x="1336" y="379"/>
                  </a:cubicBezTo>
                  <a:cubicBezTo>
                    <a:pt x="1450" y="392"/>
                    <a:pt x="1564" y="405"/>
                    <a:pt x="1672" y="419"/>
                  </a:cubicBezTo>
                  <a:lnTo>
                    <a:pt x="1678" y="419"/>
                  </a:lnTo>
                  <a:cubicBezTo>
                    <a:pt x="1732" y="419"/>
                    <a:pt x="1732" y="332"/>
                    <a:pt x="1678" y="332"/>
                  </a:cubicBezTo>
                  <a:cubicBezTo>
                    <a:pt x="1571" y="325"/>
                    <a:pt x="1457" y="311"/>
                    <a:pt x="1349" y="291"/>
                  </a:cubicBezTo>
                  <a:close/>
                  <a:moveTo>
                    <a:pt x="3671" y="291"/>
                  </a:moveTo>
                  <a:cubicBezTo>
                    <a:pt x="3669" y="291"/>
                    <a:pt x="3667" y="291"/>
                    <a:pt x="3665" y="291"/>
                  </a:cubicBezTo>
                  <a:cubicBezTo>
                    <a:pt x="3558" y="311"/>
                    <a:pt x="3444" y="325"/>
                    <a:pt x="3336" y="332"/>
                  </a:cubicBezTo>
                  <a:cubicBezTo>
                    <a:pt x="3276" y="332"/>
                    <a:pt x="3276" y="419"/>
                    <a:pt x="3336" y="419"/>
                  </a:cubicBezTo>
                  <a:lnTo>
                    <a:pt x="3343" y="419"/>
                  </a:lnTo>
                  <a:cubicBezTo>
                    <a:pt x="3457" y="405"/>
                    <a:pt x="3565" y="392"/>
                    <a:pt x="3679" y="379"/>
                  </a:cubicBezTo>
                  <a:cubicBezTo>
                    <a:pt x="3731" y="372"/>
                    <a:pt x="3720" y="291"/>
                    <a:pt x="3671" y="291"/>
                  </a:cubicBezTo>
                  <a:close/>
                  <a:moveTo>
                    <a:pt x="1999" y="357"/>
                  </a:moveTo>
                  <a:cubicBezTo>
                    <a:pt x="1982" y="357"/>
                    <a:pt x="1966" y="375"/>
                    <a:pt x="1960" y="392"/>
                  </a:cubicBezTo>
                  <a:cubicBezTo>
                    <a:pt x="1960" y="419"/>
                    <a:pt x="1980" y="439"/>
                    <a:pt x="2001" y="439"/>
                  </a:cubicBezTo>
                  <a:cubicBezTo>
                    <a:pt x="2115" y="446"/>
                    <a:pt x="2229" y="452"/>
                    <a:pt x="2336" y="452"/>
                  </a:cubicBezTo>
                  <a:lnTo>
                    <a:pt x="2343" y="452"/>
                  </a:lnTo>
                  <a:cubicBezTo>
                    <a:pt x="2397" y="452"/>
                    <a:pt x="2397" y="372"/>
                    <a:pt x="2343" y="372"/>
                  </a:cubicBezTo>
                  <a:cubicBezTo>
                    <a:pt x="2229" y="365"/>
                    <a:pt x="2121" y="365"/>
                    <a:pt x="2007" y="358"/>
                  </a:cubicBezTo>
                  <a:cubicBezTo>
                    <a:pt x="2005" y="358"/>
                    <a:pt x="2002" y="357"/>
                    <a:pt x="1999" y="357"/>
                  </a:cubicBezTo>
                  <a:close/>
                  <a:moveTo>
                    <a:pt x="3008" y="358"/>
                  </a:moveTo>
                  <a:cubicBezTo>
                    <a:pt x="2893" y="365"/>
                    <a:pt x="2786" y="372"/>
                    <a:pt x="2672" y="372"/>
                  </a:cubicBezTo>
                  <a:cubicBezTo>
                    <a:pt x="2652" y="372"/>
                    <a:pt x="2632" y="392"/>
                    <a:pt x="2632" y="412"/>
                  </a:cubicBezTo>
                  <a:cubicBezTo>
                    <a:pt x="2632" y="432"/>
                    <a:pt x="2652" y="452"/>
                    <a:pt x="2672" y="452"/>
                  </a:cubicBezTo>
                  <a:cubicBezTo>
                    <a:pt x="2786" y="452"/>
                    <a:pt x="2900" y="446"/>
                    <a:pt x="3008" y="439"/>
                  </a:cubicBezTo>
                  <a:cubicBezTo>
                    <a:pt x="3034" y="439"/>
                    <a:pt x="3048" y="419"/>
                    <a:pt x="3048" y="399"/>
                  </a:cubicBezTo>
                  <a:cubicBezTo>
                    <a:pt x="3048" y="372"/>
                    <a:pt x="3028" y="358"/>
                    <a:pt x="3008" y="35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330;p25">
              <a:extLst>
                <a:ext uri="{FF2B5EF4-FFF2-40B4-BE49-F238E27FC236}">
                  <a16:creationId xmlns:a16="http://schemas.microsoft.com/office/drawing/2014/main" id="{6B1AE62A-4B38-90B6-D95D-8DB115D3589A}"/>
                </a:ext>
              </a:extLst>
            </p:cNvPr>
            <p:cNvSpPr/>
            <p:nvPr/>
          </p:nvSpPr>
          <p:spPr>
            <a:xfrm>
              <a:off x="3595966" y="2810893"/>
              <a:ext cx="22784" cy="12307"/>
            </a:xfrm>
            <a:custGeom>
              <a:avLst/>
              <a:gdLst/>
              <a:ahLst/>
              <a:cxnLst/>
              <a:rect l="l" t="t" r="r" b="b"/>
              <a:pathLst>
                <a:path w="274" h="148" extrusionOk="0">
                  <a:moveTo>
                    <a:pt x="231" y="0"/>
                  </a:moveTo>
                  <a:cubicBezTo>
                    <a:pt x="225" y="0"/>
                    <a:pt x="219" y="2"/>
                    <a:pt x="213" y="6"/>
                  </a:cubicBezTo>
                  <a:cubicBezTo>
                    <a:pt x="160" y="26"/>
                    <a:pt x="106" y="46"/>
                    <a:pt x="59" y="66"/>
                  </a:cubicBezTo>
                  <a:cubicBezTo>
                    <a:pt x="1" y="73"/>
                    <a:pt x="17" y="147"/>
                    <a:pt x="66" y="147"/>
                  </a:cubicBezTo>
                  <a:cubicBezTo>
                    <a:pt x="68" y="147"/>
                    <a:pt x="70" y="147"/>
                    <a:pt x="72" y="147"/>
                  </a:cubicBezTo>
                  <a:cubicBezTo>
                    <a:pt x="79" y="147"/>
                    <a:pt x="79" y="147"/>
                    <a:pt x="86" y="140"/>
                  </a:cubicBezTo>
                  <a:cubicBezTo>
                    <a:pt x="139" y="120"/>
                    <a:pt x="193" y="100"/>
                    <a:pt x="247" y="80"/>
                  </a:cubicBezTo>
                  <a:cubicBezTo>
                    <a:pt x="267" y="73"/>
                    <a:pt x="274" y="46"/>
                    <a:pt x="267" y="26"/>
                  </a:cubicBezTo>
                  <a:cubicBezTo>
                    <a:pt x="262" y="11"/>
                    <a:pt x="247" y="0"/>
                    <a:pt x="231"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331;p25">
              <a:extLst>
                <a:ext uri="{FF2B5EF4-FFF2-40B4-BE49-F238E27FC236}">
                  <a16:creationId xmlns:a16="http://schemas.microsoft.com/office/drawing/2014/main" id="{07C278E9-147D-AD6E-A127-0931AAF805F4}"/>
                </a:ext>
              </a:extLst>
            </p:cNvPr>
            <p:cNvSpPr/>
            <p:nvPr/>
          </p:nvSpPr>
          <p:spPr>
            <a:xfrm>
              <a:off x="2647419" y="1951159"/>
              <a:ext cx="448275" cy="638279"/>
            </a:xfrm>
            <a:custGeom>
              <a:avLst/>
              <a:gdLst/>
              <a:ahLst/>
              <a:cxnLst/>
              <a:rect l="l" t="t" r="r" b="b"/>
              <a:pathLst>
                <a:path w="5391" h="7676" extrusionOk="0">
                  <a:moveTo>
                    <a:pt x="1645" y="0"/>
                  </a:moveTo>
                  <a:lnTo>
                    <a:pt x="0" y="880"/>
                  </a:lnTo>
                  <a:cubicBezTo>
                    <a:pt x="0" y="880"/>
                    <a:pt x="2692" y="2565"/>
                    <a:pt x="3276" y="6727"/>
                  </a:cubicBezTo>
                  <a:cubicBezTo>
                    <a:pt x="3353" y="7259"/>
                    <a:pt x="3799" y="7676"/>
                    <a:pt x="4331" y="7676"/>
                  </a:cubicBezTo>
                  <a:cubicBezTo>
                    <a:pt x="4355" y="7676"/>
                    <a:pt x="4379" y="7675"/>
                    <a:pt x="4404" y="7673"/>
                  </a:cubicBezTo>
                  <a:cubicBezTo>
                    <a:pt x="4800" y="7639"/>
                    <a:pt x="5196" y="7384"/>
                    <a:pt x="5391" y="6565"/>
                  </a:cubicBezTo>
                  <a:cubicBezTo>
                    <a:pt x="5391" y="6565"/>
                    <a:pt x="4404" y="1947"/>
                    <a:pt x="1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332;p25">
              <a:extLst>
                <a:ext uri="{FF2B5EF4-FFF2-40B4-BE49-F238E27FC236}">
                  <a16:creationId xmlns:a16="http://schemas.microsoft.com/office/drawing/2014/main" id="{CB733D9E-6EA7-1A37-BEDE-EABCA921B5EC}"/>
                </a:ext>
              </a:extLst>
            </p:cNvPr>
            <p:cNvSpPr/>
            <p:nvPr/>
          </p:nvSpPr>
          <p:spPr>
            <a:xfrm>
              <a:off x="2894056" y="2398946"/>
              <a:ext cx="206135" cy="194743"/>
            </a:xfrm>
            <a:custGeom>
              <a:avLst/>
              <a:gdLst/>
              <a:ahLst/>
              <a:cxnLst/>
              <a:rect l="l" t="t" r="r" b="b"/>
              <a:pathLst>
                <a:path w="2479" h="2342" extrusionOk="0">
                  <a:moveTo>
                    <a:pt x="49" y="1"/>
                  </a:moveTo>
                  <a:cubicBezTo>
                    <a:pt x="25" y="1"/>
                    <a:pt x="0" y="21"/>
                    <a:pt x="8" y="53"/>
                  </a:cubicBezTo>
                  <a:cubicBezTo>
                    <a:pt x="8" y="59"/>
                    <a:pt x="169" y="798"/>
                    <a:pt x="270" y="1429"/>
                  </a:cubicBezTo>
                  <a:cubicBezTo>
                    <a:pt x="317" y="1738"/>
                    <a:pt x="505" y="2013"/>
                    <a:pt x="773" y="2181"/>
                  </a:cubicBezTo>
                  <a:cubicBezTo>
                    <a:pt x="941" y="2281"/>
                    <a:pt x="1136" y="2342"/>
                    <a:pt x="1330" y="2342"/>
                  </a:cubicBezTo>
                  <a:cubicBezTo>
                    <a:pt x="1438" y="2342"/>
                    <a:pt x="1545" y="2322"/>
                    <a:pt x="1653" y="2288"/>
                  </a:cubicBezTo>
                  <a:lnTo>
                    <a:pt x="1679" y="2281"/>
                  </a:lnTo>
                  <a:cubicBezTo>
                    <a:pt x="1961" y="2181"/>
                    <a:pt x="2190" y="1973"/>
                    <a:pt x="2310" y="1691"/>
                  </a:cubicBezTo>
                  <a:cubicBezTo>
                    <a:pt x="2465" y="1342"/>
                    <a:pt x="2478" y="945"/>
                    <a:pt x="2351" y="583"/>
                  </a:cubicBezTo>
                  <a:lnTo>
                    <a:pt x="2156" y="46"/>
                  </a:lnTo>
                  <a:cubicBezTo>
                    <a:pt x="2151" y="25"/>
                    <a:pt x="2134" y="17"/>
                    <a:pt x="2117" y="17"/>
                  </a:cubicBezTo>
                  <a:cubicBezTo>
                    <a:pt x="2112" y="17"/>
                    <a:pt x="2107" y="18"/>
                    <a:pt x="2102" y="19"/>
                  </a:cubicBezTo>
                  <a:cubicBezTo>
                    <a:pt x="2082" y="26"/>
                    <a:pt x="2069" y="46"/>
                    <a:pt x="2076" y="73"/>
                  </a:cubicBezTo>
                  <a:lnTo>
                    <a:pt x="2270" y="610"/>
                  </a:lnTo>
                  <a:cubicBezTo>
                    <a:pt x="2391" y="952"/>
                    <a:pt x="2378" y="1328"/>
                    <a:pt x="2230" y="1657"/>
                  </a:cubicBezTo>
                  <a:cubicBezTo>
                    <a:pt x="2123" y="1912"/>
                    <a:pt x="1914" y="2107"/>
                    <a:pt x="1653" y="2201"/>
                  </a:cubicBezTo>
                  <a:lnTo>
                    <a:pt x="1626" y="2208"/>
                  </a:lnTo>
                  <a:cubicBezTo>
                    <a:pt x="1531" y="2238"/>
                    <a:pt x="1433" y="2253"/>
                    <a:pt x="1336" y="2253"/>
                  </a:cubicBezTo>
                  <a:cubicBezTo>
                    <a:pt x="1156" y="2253"/>
                    <a:pt x="977" y="2203"/>
                    <a:pt x="820" y="2107"/>
                  </a:cubicBezTo>
                  <a:cubicBezTo>
                    <a:pt x="572" y="1952"/>
                    <a:pt x="404" y="1697"/>
                    <a:pt x="357" y="1415"/>
                  </a:cubicBezTo>
                  <a:cubicBezTo>
                    <a:pt x="256" y="784"/>
                    <a:pt x="88" y="39"/>
                    <a:pt x="88" y="33"/>
                  </a:cubicBezTo>
                  <a:cubicBezTo>
                    <a:pt x="83" y="11"/>
                    <a:pt x="66"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333;p25">
              <a:extLst>
                <a:ext uri="{FF2B5EF4-FFF2-40B4-BE49-F238E27FC236}">
                  <a16:creationId xmlns:a16="http://schemas.microsoft.com/office/drawing/2014/main" id="{F00844C2-FF22-3EA9-785C-4500507CEA80}"/>
                </a:ext>
              </a:extLst>
            </p:cNvPr>
            <p:cNvSpPr/>
            <p:nvPr/>
          </p:nvSpPr>
          <p:spPr>
            <a:xfrm>
              <a:off x="2941538" y="2456073"/>
              <a:ext cx="93879" cy="80741"/>
            </a:xfrm>
            <a:custGeom>
              <a:avLst/>
              <a:gdLst/>
              <a:ahLst/>
              <a:cxnLst/>
              <a:rect l="l" t="t" r="r" b="b"/>
              <a:pathLst>
                <a:path w="1129" h="971" extrusionOk="0">
                  <a:moveTo>
                    <a:pt x="645" y="84"/>
                  </a:moveTo>
                  <a:cubicBezTo>
                    <a:pt x="867" y="84"/>
                    <a:pt x="1048" y="265"/>
                    <a:pt x="1048" y="487"/>
                  </a:cubicBezTo>
                  <a:cubicBezTo>
                    <a:pt x="1048" y="727"/>
                    <a:pt x="851" y="885"/>
                    <a:pt x="645" y="885"/>
                  </a:cubicBezTo>
                  <a:cubicBezTo>
                    <a:pt x="547" y="885"/>
                    <a:pt x="446" y="849"/>
                    <a:pt x="363" y="769"/>
                  </a:cubicBezTo>
                  <a:cubicBezTo>
                    <a:pt x="115" y="514"/>
                    <a:pt x="289" y="84"/>
                    <a:pt x="645" y="84"/>
                  </a:cubicBezTo>
                  <a:close/>
                  <a:moveTo>
                    <a:pt x="645" y="0"/>
                  </a:moveTo>
                  <a:cubicBezTo>
                    <a:pt x="527" y="0"/>
                    <a:pt x="407" y="45"/>
                    <a:pt x="310" y="144"/>
                  </a:cubicBezTo>
                  <a:cubicBezTo>
                    <a:pt x="1" y="446"/>
                    <a:pt x="216" y="970"/>
                    <a:pt x="645" y="970"/>
                  </a:cubicBezTo>
                  <a:cubicBezTo>
                    <a:pt x="914" y="970"/>
                    <a:pt x="1129" y="749"/>
                    <a:pt x="1129" y="487"/>
                  </a:cubicBezTo>
                  <a:cubicBezTo>
                    <a:pt x="1129" y="196"/>
                    <a:pt x="892" y="0"/>
                    <a:pt x="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334;p25">
              <a:extLst>
                <a:ext uri="{FF2B5EF4-FFF2-40B4-BE49-F238E27FC236}">
                  <a16:creationId xmlns:a16="http://schemas.microsoft.com/office/drawing/2014/main" id="{A2B540FE-EAD2-5DA7-739F-4E956BEF66ED}"/>
                </a:ext>
              </a:extLst>
            </p:cNvPr>
            <p:cNvSpPr/>
            <p:nvPr/>
          </p:nvSpPr>
          <p:spPr>
            <a:xfrm>
              <a:off x="3405957" y="2050529"/>
              <a:ext cx="390318" cy="540824"/>
            </a:xfrm>
            <a:custGeom>
              <a:avLst/>
              <a:gdLst/>
              <a:ahLst/>
              <a:cxnLst/>
              <a:rect l="l" t="t" r="r" b="b"/>
              <a:pathLst>
                <a:path w="4694" h="6504" extrusionOk="0">
                  <a:moveTo>
                    <a:pt x="1" y="0"/>
                  </a:moveTo>
                  <a:cubicBezTo>
                    <a:pt x="1" y="0"/>
                    <a:pt x="2357" y="2712"/>
                    <a:pt x="2538" y="5599"/>
                  </a:cubicBezTo>
                  <a:cubicBezTo>
                    <a:pt x="2538" y="5599"/>
                    <a:pt x="2960" y="6503"/>
                    <a:pt x="3664" y="6503"/>
                  </a:cubicBezTo>
                  <a:cubicBezTo>
                    <a:pt x="3729" y="6503"/>
                    <a:pt x="3797" y="6495"/>
                    <a:pt x="3868" y="6478"/>
                  </a:cubicBezTo>
                  <a:cubicBezTo>
                    <a:pt x="4693" y="6277"/>
                    <a:pt x="4217" y="3088"/>
                    <a:pt x="1659" y="16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335;p25">
              <a:extLst>
                <a:ext uri="{FF2B5EF4-FFF2-40B4-BE49-F238E27FC236}">
                  <a16:creationId xmlns:a16="http://schemas.microsoft.com/office/drawing/2014/main" id="{626A18D4-813F-46A8-8449-AB6629E88A3F}"/>
                </a:ext>
              </a:extLst>
            </p:cNvPr>
            <p:cNvSpPr/>
            <p:nvPr/>
          </p:nvSpPr>
          <p:spPr>
            <a:xfrm>
              <a:off x="3599125" y="2419319"/>
              <a:ext cx="174787" cy="174371"/>
            </a:xfrm>
            <a:custGeom>
              <a:avLst/>
              <a:gdLst/>
              <a:ahLst/>
              <a:cxnLst/>
              <a:rect l="l" t="t" r="r" b="b"/>
              <a:pathLst>
                <a:path w="2102" h="2097" extrusionOk="0">
                  <a:moveTo>
                    <a:pt x="1752" y="1"/>
                  </a:moveTo>
                  <a:cubicBezTo>
                    <a:pt x="1748" y="1"/>
                    <a:pt x="1744" y="1"/>
                    <a:pt x="1739" y="2"/>
                  </a:cubicBezTo>
                  <a:cubicBezTo>
                    <a:pt x="1719" y="2"/>
                    <a:pt x="1706" y="29"/>
                    <a:pt x="1706" y="49"/>
                  </a:cubicBezTo>
                  <a:cubicBezTo>
                    <a:pt x="2021" y="1580"/>
                    <a:pt x="1652" y="1929"/>
                    <a:pt x="1397" y="1996"/>
                  </a:cubicBezTo>
                  <a:cubicBezTo>
                    <a:pt x="1359" y="2007"/>
                    <a:pt x="1320" y="2012"/>
                    <a:pt x="1281" y="2012"/>
                  </a:cubicBezTo>
                  <a:cubicBezTo>
                    <a:pt x="1204" y="2012"/>
                    <a:pt x="1126" y="1992"/>
                    <a:pt x="1055" y="1956"/>
                  </a:cubicBezTo>
                  <a:cubicBezTo>
                    <a:pt x="155" y="1493"/>
                    <a:pt x="88" y="56"/>
                    <a:pt x="88" y="43"/>
                  </a:cubicBezTo>
                  <a:cubicBezTo>
                    <a:pt x="88" y="19"/>
                    <a:pt x="73" y="1"/>
                    <a:pt x="56" y="1"/>
                  </a:cubicBezTo>
                  <a:cubicBezTo>
                    <a:pt x="53" y="1"/>
                    <a:pt x="50" y="1"/>
                    <a:pt x="48" y="2"/>
                  </a:cubicBezTo>
                  <a:cubicBezTo>
                    <a:pt x="21" y="2"/>
                    <a:pt x="1" y="22"/>
                    <a:pt x="7" y="43"/>
                  </a:cubicBezTo>
                  <a:cubicBezTo>
                    <a:pt x="7" y="103"/>
                    <a:pt x="68" y="1546"/>
                    <a:pt x="1014" y="2030"/>
                  </a:cubicBezTo>
                  <a:cubicBezTo>
                    <a:pt x="1095" y="2070"/>
                    <a:pt x="1189" y="2097"/>
                    <a:pt x="1283" y="2097"/>
                  </a:cubicBezTo>
                  <a:cubicBezTo>
                    <a:pt x="1330" y="2097"/>
                    <a:pt x="1377" y="2090"/>
                    <a:pt x="1417" y="2077"/>
                  </a:cubicBezTo>
                  <a:cubicBezTo>
                    <a:pt x="1759" y="1983"/>
                    <a:pt x="2102" y="1553"/>
                    <a:pt x="1786" y="36"/>
                  </a:cubicBezTo>
                  <a:cubicBezTo>
                    <a:pt x="1786" y="14"/>
                    <a:pt x="1772" y="1"/>
                    <a:pt x="1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336;p25">
              <a:extLst>
                <a:ext uri="{FF2B5EF4-FFF2-40B4-BE49-F238E27FC236}">
                  <a16:creationId xmlns:a16="http://schemas.microsoft.com/office/drawing/2014/main" id="{7496C683-D045-0C00-FFCB-812221D57277}"/>
                </a:ext>
              </a:extLst>
            </p:cNvPr>
            <p:cNvSpPr/>
            <p:nvPr/>
          </p:nvSpPr>
          <p:spPr>
            <a:xfrm>
              <a:off x="3632055" y="2444930"/>
              <a:ext cx="93879" cy="80658"/>
            </a:xfrm>
            <a:custGeom>
              <a:avLst/>
              <a:gdLst/>
              <a:ahLst/>
              <a:cxnLst/>
              <a:rect l="l" t="t" r="r" b="b"/>
              <a:pathLst>
                <a:path w="1129" h="970" extrusionOk="0">
                  <a:moveTo>
                    <a:pt x="645" y="84"/>
                  </a:moveTo>
                  <a:cubicBezTo>
                    <a:pt x="867" y="84"/>
                    <a:pt x="1048" y="265"/>
                    <a:pt x="1048" y="486"/>
                  </a:cubicBezTo>
                  <a:cubicBezTo>
                    <a:pt x="1048" y="727"/>
                    <a:pt x="851" y="885"/>
                    <a:pt x="645" y="885"/>
                  </a:cubicBezTo>
                  <a:cubicBezTo>
                    <a:pt x="547" y="885"/>
                    <a:pt x="446" y="849"/>
                    <a:pt x="363" y="768"/>
                  </a:cubicBezTo>
                  <a:cubicBezTo>
                    <a:pt x="115" y="513"/>
                    <a:pt x="289" y="84"/>
                    <a:pt x="645" y="84"/>
                  </a:cubicBezTo>
                  <a:close/>
                  <a:moveTo>
                    <a:pt x="643" y="0"/>
                  </a:moveTo>
                  <a:cubicBezTo>
                    <a:pt x="524" y="0"/>
                    <a:pt x="403" y="44"/>
                    <a:pt x="303" y="144"/>
                  </a:cubicBezTo>
                  <a:cubicBezTo>
                    <a:pt x="1" y="446"/>
                    <a:pt x="216" y="970"/>
                    <a:pt x="645" y="970"/>
                  </a:cubicBezTo>
                  <a:cubicBezTo>
                    <a:pt x="914" y="970"/>
                    <a:pt x="1129" y="748"/>
                    <a:pt x="1129" y="486"/>
                  </a:cubicBezTo>
                  <a:cubicBezTo>
                    <a:pt x="1129" y="196"/>
                    <a:pt x="891" y="0"/>
                    <a:pt x="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337;p25">
              <a:extLst>
                <a:ext uri="{FF2B5EF4-FFF2-40B4-BE49-F238E27FC236}">
                  <a16:creationId xmlns:a16="http://schemas.microsoft.com/office/drawing/2014/main" id="{122BBD82-472E-A193-14F3-0392B9467E7B}"/>
                </a:ext>
              </a:extLst>
            </p:cNvPr>
            <p:cNvSpPr/>
            <p:nvPr/>
          </p:nvSpPr>
          <p:spPr>
            <a:xfrm>
              <a:off x="2772983" y="1850127"/>
              <a:ext cx="565520" cy="471142"/>
            </a:xfrm>
            <a:custGeom>
              <a:avLst/>
              <a:gdLst/>
              <a:ahLst/>
              <a:cxnLst/>
              <a:rect l="l" t="t" r="r" b="b"/>
              <a:pathLst>
                <a:path w="6801" h="5666" extrusionOk="0">
                  <a:moveTo>
                    <a:pt x="2337" y="0"/>
                  </a:moveTo>
                  <a:cubicBezTo>
                    <a:pt x="1209" y="571"/>
                    <a:pt x="417" y="1584"/>
                    <a:pt x="1" y="2779"/>
                  </a:cubicBezTo>
                  <a:cubicBezTo>
                    <a:pt x="303" y="2757"/>
                    <a:pt x="589" y="2746"/>
                    <a:pt x="861" y="2746"/>
                  </a:cubicBezTo>
                  <a:cubicBezTo>
                    <a:pt x="3498" y="2746"/>
                    <a:pt x="4774" y="3797"/>
                    <a:pt x="6801" y="5666"/>
                  </a:cubicBezTo>
                  <a:cubicBezTo>
                    <a:pt x="5082" y="2759"/>
                    <a:pt x="5579" y="2766"/>
                    <a:pt x="2511" y="1094"/>
                  </a:cubicBezTo>
                  <a:cubicBezTo>
                    <a:pt x="2377" y="718"/>
                    <a:pt x="2363" y="356"/>
                    <a:pt x="23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338;p25">
              <a:extLst>
                <a:ext uri="{FF2B5EF4-FFF2-40B4-BE49-F238E27FC236}">
                  <a16:creationId xmlns:a16="http://schemas.microsoft.com/office/drawing/2014/main" id="{FD382F3D-21F0-EB00-8617-A52CC9D036EA}"/>
                </a:ext>
              </a:extLst>
            </p:cNvPr>
            <p:cNvSpPr/>
            <p:nvPr/>
          </p:nvSpPr>
          <p:spPr>
            <a:xfrm>
              <a:off x="3268669" y="1861269"/>
              <a:ext cx="275318" cy="465072"/>
            </a:xfrm>
            <a:custGeom>
              <a:avLst/>
              <a:gdLst/>
              <a:ahLst/>
              <a:cxnLst/>
              <a:rect l="l" t="t" r="r" b="b"/>
              <a:pathLst>
                <a:path w="3311" h="5593" extrusionOk="0">
                  <a:moveTo>
                    <a:pt x="1" y="0"/>
                  </a:moveTo>
                  <a:lnTo>
                    <a:pt x="21" y="1370"/>
                  </a:lnTo>
                  <a:lnTo>
                    <a:pt x="1034" y="2290"/>
                  </a:lnTo>
                  <a:lnTo>
                    <a:pt x="893" y="5592"/>
                  </a:lnTo>
                  <a:cubicBezTo>
                    <a:pt x="893" y="5592"/>
                    <a:pt x="1934" y="2612"/>
                    <a:pt x="3310" y="2444"/>
                  </a:cubicBezTo>
                  <a:cubicBezTo>
                    <a:pt x="3310" y="2444"/>
                    <a:pt x="2887" y="77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339;p25">
              <a:extLst>
                <a:ext uri="{FF2B5EF4-FFF2-40B4-BE49-F238E27FC236}">
                  <a16:creationId xmlns:a16="http://schemas.microsoft.com/office/drawing/2014/main" id="{3E743849-B09E-21D9-A0D4-633C3FBFE124}"/>
                </a:ext>
              </a:extLst>
            </p:cNvPr>
            <p:cNvSpPr/>
            <p:nvPr/>
          </p:nvSpPr>
          <p:spPr>
            <a:xfrm>
              <a:off x="2769075" y="2060923"/>
              <a:ext cx="778224" cy="308413"/>
            </a:xfrm>
            <a:custGeom>
              <a:avLst/>
              <a:gdLst/>
              <a:ahLst/>
              <a:cxnLst/>
              <a:rect l="l" t="t" r="r" b="b"/>
              <a:pathLst>
                <a:path w="9359" h="3709" extrusionOk="0">
                  <a:moveTo>
                    <a:pt x="9319" y="0"/>
                  </a:moveTo>
                  <a:cubicBezTo>
                    <a:pt x="9314" y="0"/>
                    <a:pt x="9309" y="1"/>
                    <a:pt x="9305" y="3"/>
                  </a:cubicBezTo>
                  <a:cubicBezTo>
                    <a:pt x="9285" y="9"/>
                    <a:pt x="7304" y="694"/>
                    <a:pt x="6969" y="3534"/>
                  </a:cubicBezTo>
                  <a:cubicBezTo>
                    <a:pt x="5173" y="497"/>
                    <a:pt x="1945" y="173"/>
                    <a:pt x="626" y="173"/>
                  </a:cubicBezTo>
                  <a:cubicBezTo>
                    <a:pt x="268" y="173"/>
                    <a:pt x="51" y="197"/>
                    <a:pt x="41" y="197"/>
                  </a:cubicBezTo>
                  <a:cubicBezTo>
                    <a:pt x="14" y="204"/>
                    <a:pt x="1" y="224"/>
                    <a:pt x="1" y="244"/>
                  </a:cubicBezTo>
                  <a:cubicBezTo>
                    <a:pt x="7" y="271"/>
                    <a:pt x="27" y="285"/>
                    <a:pt x="48" y="285"/>
                  </a:cubicBezTo>
                  <a:cubicBezTo>
                    <a:pt x="58" y="283"/>
                    <a:pt x="278" y="258"/>
                    <a:pt x="641" y="258"/>
                  </a:cubicBezTo>
                  <a:cubicBezTo>
                    <a:pt x="1971" y="258"/>
                    <a:pt x="5210" y="597"/>
                    <a:pt x="6962" y="3688"/>
                  </a:cubicBezTo>
                  <a:cubicBezTo>
                    <a:pt x="6969" y="3701"/>
                    <a:pt x="6982" y="3708"/>
                    <a:pt x="6995" y="3708"/>
                  </a:cubicBezTo>
                  <a:lnTo>
                    <a:pt x="7002" y="3708"/>
                  </a:lnTo>
                  <a:cubicBezTo>
                    <a:pt x="7022" y="3701"/>
                    <a:pt x="7036" y="3688"/>
                    <a:pt x="7036" y="3668"/>
                  </a:cubicBezTo>
                  <a:cubicBezTo>
                    <a:pt x="7318" y="781"/>
                    <a:pt x="9311" y="90"/>
                    <a:pt x="9332" y="83"/>
                  </a:cubicBezTo>
                  <a:cubicBezTo>
                    <a:pt x="9352" y="70"/>
                    <a:pt x="9358" y="50"/>
                    <a:pt x="9358" y="29"/>
                  </a:cubicBezTo>
                  <a:cubicBezTo>
                    <a:pt x="9348" y="9"/>
                    <a:pt x="9334" y="0"/>
                    <a:pt x="9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340;p25">
              <a:extLst>
                <a:ext uri="{FF2B5EF4-FFF2-40B4-BE49-F238E27FC236}">
                  <a16:creationId xmlns:a16="http://schemas.microsoft.com/office/drawing/2014/main" id="{76CF1FE1-C83C-5A7C-F10E-7F543D4CE06E}"/>
                </a:ext>
              </a:extLst>
            </p:cNvPr>
            <p:cNvSpPr/>
            <p:nvPr/>
          </p:nvSpPr>
          <p:spPr>
            <a:xfrm>
              <a:off x="2324779" y="3547641"/>
              <a:ext cx="718438" cy="481536"/>
            </a:xfrm>
            <a:custGeom>
              <a:avLst/>
              <a:gdLst/>
              <a:ahLst/>
              <a:cxnLst/>
              <a:rect l="l" t="t" r="r" b="b"/>
              <a:pathLst>
                <a:path w="8640" h="5791" extrusionOk="0">
                  <a:moveTo>
                    <a:pt x="2027" y="0"/>
                  </a:moveTo>
                  <a:lnTo>
                    <a:pt x="0" y="2611"/>
                  </a:lnTo>
                  <a:lnTo>
                    <a:pt x="987" y="3437"/>
                  </a:lnTo>
                  <a:cubicBezTo>
                    <a:pt x="1141" y="3598"/>
                    <a:pt x="1349" y="3706"/>
                    <a:pt x="1564" y="3739"/>
                  </a:cubicBezTo>
                  <a:lnTo>
                    <a:pt x="3356" y="4014"/>
                  </a:lnTo>
                  <a:cubicBezTo>
                    <a:pt x="3612" y="4055"/>
                    <a:pt x="3853" y="4162"/>
                    <a:pt x="4055" y="4323"/>
                  </a:cubicBezTo>
                  <a:lnTo>
                    <a:pt x="5223" y="5243"/>
                  </a:lnTo>
                  <a:cubicBezTo>
                    <a:pt x="5592" y="5572"/>
                    <a:pt x="5847" y="5720"/>
                    <a:pt x="6022" y="5780"/>
                  </a:cubicBezTo>
                  <a:cubicBezTo>
                    <a:pt x="6044" y="5787"/>
                    <a:pt x="6066" y="5791"/>
                    <a:pt x="6088" y="5791"/>
                  </a:cubicBezTo>
                  <a:cubicBezTo>
                    <a:pt x="6243" y="5791"/>
                    <a:pt x="6351" y="5612"/>
                    <a:pt x="6256" y="5464"/>
                  </a:cubicBezTo>
                  <a:lnTo>
                    <a:pt x="5592" y="4491"/>
                  </a:lnTo>
                  <a:cubicBezTo>
                    <a:pt x="5491" y="4337"/>
                    <a:pt x="5370" y="4196"/>
                    <a:pt x="5236" y="4075"/>
                  </a:cubicBezTo>
                  <a:lnTo>
                    <a:pt x="4337" y="3236"/>
                  </a:lnTo>
                  <a:lnTo>
                    <a:pt x="6035" y="4216"/>
                  </a:lnTo>
                  <a:cubicBezTo>
                    <a:pt x="6861" y="4948"/>
                    <a:pt x="7310" y="5149"/>
                    <a:pt x="7552" y="5162"/>
                  </a:cubicBezTo>
                  <a:cubicBezTo>
                    <a:pt x="7555" y="5162"/>
                    <a:pt x="7558" y="5163"/>
                    <a:pt x="7560" y="5163"/>
                  </a:cubicBezTo>
                  <a:cubicBezTo>
                    <a:pt x="7736" y="5163"/>
                    <a:pt x="7825" y="4952"/>
                    <a:pt x="7700" y="4827"/>
                  </a:cubicBezTo>
                  <a:lnTo>
                    <a:pt x="6357" y="3451"/>
                  </a:lnTo>
                  <a:cubicBezTo>
                    <a:pt x="6290" y="3383"/>
                    <a:pt x="6223" y="3316"/>
                    <a:pt x="6142" y="3263"/>
                  </a:cubicBezTo>
                  <a:lnTo>
                    <a:pt x="4934" y="2363"/>
                  </a:lnTo>
                  <a:lnTo>
                    <a:pt x="4934" y="2363"/>
                  </a:lnTo>
                  <a:lnTo>
                    <a:pt x="6350" y="3095"/>
                  </a:lnTo>
                  <a:cubicBezTo>
                    <a:pt x="6350" y="3095"/>
                    <a:pt x="7656" y="4285"/>
                    <a:pt x="8181" y="4285"/>
                  </a:cubicBezTo>
                  <a:cubicBezTo>
                    <a:pt x="8251" y="4285"/>
                    <a:pt x="8307" y="4264"/>
                    <a:pt x="8344" y="4216"/>
                  </a:cubicBezTo>
                  <a:cubicBezTo>
                    <a:pt x="8640" y="3826"/>
                    <a:pt x="7109" y="2410"/>
                    <a:pt x="7109" y="2410"/>
                  </a:cubicBezTo>
                  <a:lnTo>
                    <a:pt x="5599" y="1215"/>
                  </a:lnTo>
                  <a:lnTo>
                    <a:pt x="5599" y="1215"/>
                  </a:lnTo>
                  <a:cubicBezTo>
                    <a:pt x="5599" y="1215"/>
                    <a:pt x="7285" y="1626"/>
                    <a:pt x="8089" y="1626"/>
                  </a:cubicBezTo>
                  <a:cubicBezTo>
                    <a:pt x="8343" y="1626"/>
                    <a:pt x="8509" y="1585"/>
                    <a:pt x="8505" y="1477"/>
                  </a:cubicBezTo>
                  <a:cubicBezTo>
                    <a:pt x="8499" y="1155"/>
                    <a:pt x="6344" y="490"/>
                    <a:pt x="5565" y="262"/>
                  </a:cubicBezTo>
                  <a:cubicBezTo>
                    <a:pt x="5411" y="215"/>
                    <a:pt x="5250" y="181"/>
                    <a:pt x="5082" y="168"/>
                  </a:cubicBezTo>
                  <a:lnTo>
                    <a:pt x="2027" y="0"/>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341;p25">
              <a:extLst>
                <a:ext uri="{FF2B5EF4-FFF2-40B4-BE49-F238E27FC236}">
                  <a16:creationId xmlns:a16="http://schemas.microsoft.com/office/drawing/2014/main" id="{8EB6B390-583D-0886-B052-50DFC4E335E3}"/>
                </a:ext>
              </a:extLst>
            </p:cNvPr>
            <p:cNvSpPr/>
            <p:nvPr/>
          </p:nvSpPr>
          <p:spPr>
            <a:xfrm>
              <a:off x="2112069" y="3347405"/>
              <a:ext cx="390235" cy="457588"/>
            </a:xfrm>
            <a:custGeom>
              <a:avLst/>
              <a:gdLst/>
              <a:ahLst/>
              <a:cxnLst/>
              <a:rect l="l" t="t" r="r" b="b"/>
              <a:pathLst>
                <a:path w="4693" h="5503" extrusionOk="0">
                  <a:moveTo>
                    <a:pt x="3333" y="1"/>
                  </a:moveTo>
                  <a:cubicBezTo>
                    <a:pt x="3262" y="1"/>
                    <a:pt x="3191" y="26"/>
                    <a:pt x="3135" y="79"/>
                  </a:cubicBezTo>
                  <a:lnTo>
                    <a:pt x="3014" y="193"/>
                  </a:lnTo>
                  <a:cubicBezTo>
                    <a:pt x="3014" y="193"/>
                    <a:pt x="2457" y="2858"/>
                    <a:pt x="195" y="3288"/>
                  </a:cubicBezTo>
                  <a:lnTo>
                    <a:pt x="61" y="3791"/>
                  </a:lnTo>
                  <a:cubicBezTo>
                    <a:pt x="0" y="3986"/>
                    <a:pt x="47" y="4200"/>
                    <a:pt x="168" y="4362"/>
                  </a:cubicBezTo>
                  <a:cubicBezTo>
                    <a:pt x="343" y="4583"/>
                    <a:pt x="591" y="4905"/>
                    <a:pt x="799" y="5194"/>
                  </a:cubicBezTo>
                  <a:cubicBezTo>
                    <a:pt x="939" y="5391"/>
                    <a:pt x="1165" y="5502"/>
                    <a:pt x="1398" y="5502"/>
                  </a:cubicBezTo>
                  <a:cubicBezTo>
                    <a:pt x="1490" y="5502"/>
                    <a:pt x="1583" y="5485"/>
                    <a:pt x="1672" y="5449"/>
                  </a:cubicBezTo>
                  <a:cubicBezTo>
                    <a:pt x="2652" y="5066"/>
                    <a:pt x="4545" y="4039"/>
                    <a:pt x="4679" y="1744"/>
                  </a:cubicBezTo>
                  <a:cubicBezTo>
                    <a:pt x="4693" y="1535"/>
                    <a:pt x="4626" y="1334"/>
                    <a:pt x="4491" y="1180"/>
                  </a:cubicBezTo>
                  <a:lnTo>
                    <a:pt x="3558" y="106"/>
                  </a:lnTo>
                  <a:cubicBezTo>
                    <a:pt x="3500" y="37"/>
                    <a:pt x="3416" y="1"/>
                    <a:pt x="3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342;p25">
              <a:extLst>
                <a:ext uri="{FF2B5EF4-FFF2-40B4-BE49-F238E27FC236}">
                  <a16:creationId xmlns:a16="http://schemas.microsoft.com/office/drawing/2014/main" id="{CB05E1D2-1062-F57E-0795-2025C9D8E15E}"/>
                </a:ext>
              </a:extLst>
            </p:cNvPr>
            <p:cNvSpPr/>
            <p:nvPr/>
          </p:nvSpPr>
          <p:spPr>
            <a:xfrm>
              <a:off x="2111820" y="3359379"/>
              <a:ext cx="282802" cy="337433"/>
            </a:xfrm>
            <a:custGeom>
              <a:avLst/>
              <a:gdLst/>
              <a:ahLst/>
              <a:cxnLst/>
              <a:rect l="l" t="t" r="r" b="b"/>
              <a:pathLst>
                <a:path w="3401" h="4058" extrusionOk="0">
                  <a:moveTo>
                    <a:pt x="3019" y="1"/>
                  </a:moveTo>
                  <a:cubicBezTo>
                    <a:pt x="3016" y="1"/>
                    <a:pt x="3013" y="1"/>
                    <a:pt x="3011" y="2"/>
                  </a:cubicBezTo>
                  <a:cubicBezTo>
                    <a:pt x="2984" y="2"/>
                    <a:pt x="2971" y="22"/>
                    <a:pt x="2977" y="49"/>
                  </a:cubicBezTo>
                  <a:cubicBezTo>
                    <a:pt x="3313" y="2439"/>
                    <a:pt x="84" y="3963"/>
                    <a:pt x="50" y="3976"/>
                  </a:cubicBezTo>
                  <a:cubicBezTo>
                    <a:pt x="1" y="3988"/>
                    <a:pt x="8" y="4058"/>
                    <a:pt x="57" y="4058"/>
                  </a:cubicBezTo>
                  <a:cubicBezTo>
                    <a:pt x="62" y="4058"/>
                    <a:pt x="66" y="4058"/>
                    <a:pt x="71" y="4056"/>
                  </a:cubicBezTo>
                  <a:cubicBezTo>
                    <a:pt x="71" y="4056"/>
                    <a:pt x="77" y="4056"/>
                    <a:pt x="84" y="4050"/>
                  </a:cubicBezTo>
                  <a:cubicBezTo>
                    <a:pt x="124" y="4036"/>
                    <a:pt x="3400" y="2486"/>
                    <a:pt x="3058" y="35"/>
                  </a:cubicBezTo>
                  <a:cubicBezTo>
                    <a:pt x="3052" y="18"/>
                    <a:pt x="3036" y="1"/>
                    <a:pt x="3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343;p25">
              <a:extLst>
                <a:ext uri="{FF2B5EF4-FFF2-40B4-BE49-F238E27FC236}">
                  <a16:creationId xmlns:a16="http://schemas.microsoft.com/office/drawing/2014/main" id="{43A5F272-8784-A26E-320E-3614A1DA5C7F}"/>
                </a:ext>
              </a:extLst>
            </p:cNvPr>
            <p:cNvSpPr/>
            <p:nvPr/>
          </p:nvSpPr>
          <p:spPr>
            <a:xfrm>
              <a:off x="2187990" y="3667632"/>
              <a:ext cx="92715" cy="79910"/>
            </a:xfrm>
            <a:custGeom>
              <a:avLst/>
              <a:gdLst/>
              <a:ahLst/>
              <a:cxnLst/>
              <a:rect l="l" t="t" r="r" b="b"/>
              <a:pathLst>
                <a:path w="1115" h="961" extrusionOk="0">
                  <a:moveTo>
                    <a:pt x="638" y="88"/>
                  </a:moveTo>
                  <a:cubicBezTo>
                    <a:pt x="860" y="88"/>
                    <a:pt x="1034" y="262"/>
                    <a:pt x="1034" y="484"/>
                  </a:cubicBezTo>
                  <a:cubicBezTo>
                    <a:pt x="1034" y="720"/>
                    <a:pt x="841" y="876"/>
                    <a:pt x="639" y="876"/>
                  </a:cubicBezTo>
                  <a:cubicBezTo>
                    <a:pt x="542" y="876"/>
                    <a:pt x="443" y="840"/>
                    <a:pt x="363" y="759"/>
                  </a:cubicBezTo>
                  <a:cubicBezTo>
                    <a:pt x="114" y="511"/>
                    <a:pt x="289" y="88"/>
                    <a:pt x="638" y="88"/>
                  </a:cubicBezTo>
                  <a:close/>
                  <a:moveTo>
                    <a:pt x="636" y="0"/>
                  </a:moveTo>
                  <a:cubicBezTo>
                    <a:pt x="519" y="0"/>
                    <a:pt x="400" y="44"/>
                    <a:pt x="302" y="141"/>
                  </a:cubicBezTo>
                  <a:cubicBezTo>
                    <a:pt x="0" y="443"/>
                    <a:pt x="215" y="960"/>
                    <a:pt x="638" y="960"/>
                  </a:cubicBezTo>
                  <a:cubicBezTo>
                    <a:pt x="907" y="960"/>
                    <a:pt x="1115" y="746"/>
                    <a:pt x="1115" y="484"/>
                  </a:cubicBezTo>
                  <a:cubicBezTo>
                    <a:pt x="1115" y="193"/>
                    <a:pt x="881" y="0"/>
                    <a:pt x="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344;p25">
              <a:extLst>
                <a:ext uri="{FF2B5EF4-FFF2-40B4-BE49-F238E27FC236}">
                  <a16:creationId xmlns:a16="http://schemas.microsoft.com/office/drawing/2014/main" id="{AB68DBB2-4895-2C5C-3A40-9F990F0BAEF4}"/>
                </a:ext>
              </a:extLst>
            </p:cNvPr>
            <p:cNvSpPr/>
            <p:nvPr/>
          </p:nvSpPr>
          <p:spPr>
            <a:xfrm>
              <a:off x="3600290" y="2354874"/>
              <a:ext cx="1205794" cy="1091044"/>
            </a:xfrm>
            <a:custGeom>
              <a:avLst/>
              <a:gdLst/>
              <a:ahLst/>
              <a:cxnLst/>
              <a:rect l="l" t="t" r="r" b="b"/>
              <a:pathLst>
                <a:path w="14501" h="13121" extrusionOk="0">
                  <a:moveTo>
                    <a:pt x="7660" y="1"/>
                  </a:moveTo>
                  <a:cubicBezTo>
                    <a:pt x="5537" y="1"/>
                    <a:pt x="3394" y="1091"/>
                    <a:pt x="2061" y="3080"/>
                  </a:cubicBezTo>
                  <a:cubicBezTo>
                    <a:pt x="0" y="6148"/>
                    <a:pt x="651" y="10189"/>
                    <a:pt x="3518" y="12115"/>
                  </a:cubicBezTo>
                  <a:cubicBezTo>
                    <a:pt x="4530" y="12796"/>
                    <a:pt x="5683" y="13121"/>
                    <a:pt x="6842" y="13121"/>
                  </a:cubicBezTo>
                  <a:cubicBezTo>
                    <a:pt x="8964" y="13121"/>
                    <a:pt x="11106" y="12032"/>
                    <a:pt x="12439" y="10048"/>
                  </a:cubicBezTo>
                  <a:cubicBezTo>
                    <a:pt x="14500" y="6973"/>
                    <a:pt x="13842" y="2932"/>
                    <a:pt x="10982" y="1006"/>
                  </a:cubicBezTo>
                  <a:cubicBezTo>
                    <a:pt x="9971" y="325"/>
                    <a:pt x="8818" y="1"/>
                    <a:pt x="7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345;p25">
              <a:extLst>
                <a:ext uri="{FF2B5EF4-FFF2-40B4-BE49-F238E27FC236}">
                  <a16:creationId xmlns:a16="http://schemas.microsoft.com/office/drawing/2014/main" id="{CCE82C7B-A7B9-4D5F-5063-750FD963F53B}"/>
                </a:ext>
              </a:extLst>
            </p:cNvPr>
            <p:cNvSpPr/>
            <p:nvPr/>
          </p:nvSpPr>
          <p:spPr>
            <a:xfrm>
              <a:off x="3714128" y="2355622"/>
              <a:ext cx="637530" cy="931890"/>
            </a:xfrm>
            <a:custGeom>
              <a:avLst/>
              <a:gdLst/>
              <a:ahLst/>
              <a:cxnLst/>
              <a:rect l="l" t="t" r="r" b="b"/>
              <a:pathLst>
                <a:path w="7667" h="11207" extrusionOk="0">
                  <a:moveTo>
                    <a:pt x="6274" y="1"/>
                  </a:moveTo>
                  <a:cubicBezTo>
                    <a:pt x="5572" y="1"/>
                    <a:pt x="4872" y="118"/>
                    <a:pt x="4203" y="352"/>
                  </a:cubicBezTo>
                  <a:cubicBezTo>
                    <a:pt x="3733" y="694"/>
                    <a:pt x="3344" y="1131"/>
                    <a:pt x="3196" y="1560"/>
                  </a:cubicBezTo>
                  <a:cubicBezTo>
                    <a:pt x="3068" y="2050"/>
                    <a:pt x="3236" y="2621"/>
                    <a:pt x="2961" y="3044"/>
                  </a:cubicBezTo>
                  <a:cubicBezTo>
                    <a:pt x="2484" y="3594"/>
                    <a:pt x="1565" y="3863"/>
                    <a:pt x="1578" y="4749"/>
                  </a:cubicBezTo>
                  <a:cubicBezTo>
                    <a:pt x="2095" y="7360"/>
                    <a:pt x="1" y="6434"/>
                    <a:pt x="309" y="8508"/>
                  </a:cubicBezTo>
                  <a:cubicBezTo>
                    <a:pt x="470" y="8837"/>
                    <a:pt x="350" y="9146"/>
                    <a:pt x="142" y="9421"/>
                  </a:cubicBezTo>
                  <a:cubicBezTo>
                    <a:pt x="108" y="9475"/>
                    <a:pt x="74" y="9529"/>
                    <a:pt x="48" y="9589"/>
                  </a:cubicBezTo>
                  <a:cubicBezTo>
                    <a:pt x="309" y="10180"/>
                    <a:pt x="672" y="10724"/>
                    <a:pt x="1108" y="11207"/>
                  </a:cubicBezTo>
                  <a:cubicBezTo>
                    <a:pt x="1249" y="10838"/>
                    <a:pt x="960" y="10375"/>
                    <a:pt x="1142" y="10019"/>
                  </a:cubicBezTo>
                  <a:cubicBezTo>
                    <a:pt x="1289" y="9683"/>
                    <a:pt x="1726" y="9509"/>
                    <a:pt x="1806" y="9146"/>
                  </a:cubicBezTo>
                  <a:cubicBezTo>
                    <a:pt x="1706" y="7991"/>
                    <a:pt x="1732" y="8179"/>
                    <a:pt x="2645" y="7501"/>
                  </a:cubicBezTo>
                  <a:cubicBezTo>
                    <a:pt x="3417" y="6454"/>
                    <a:pt x="2558" y="5441"/>
                    <a:pt x="4122" y="4722"/>
                  </a:cubicBezTo>
                  <a:cubicBezTo>
                    <a:pt x="4955" y="4011"/>
                    <a:pt x="4424" y="2379"/>
                    <a:pt x="5331" y="1762"/>
                  </a:cubicBezTo>
                  <a:cubicBezTo>
                    <a:pt x="7130" y="1111"/>
                    <a:pt x="6331" y="956"/>
                    <a:pt x="7459" y="211"/>
                  </a:cubicBezTo>
                  <a:cubicBezTo>
                    <a:pt x="7519" y="198"/>
                    <a:pt x="7593" y="178"/>
                    <a:pt x="7667" y="157"/>
                  </a:cubicBezTo>
                  <a:cubicBezTo>
                    <a:pt x="7208" y="53"/>
                    <a:pt x="6741" y="1"/>
                    <a:pt x="6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346;p25">
              <a:extLst>
                <a:ext uri="{FF2B5EF4-FFF2-40B4-BE49-F238E27FC236}">
                  <a16:creationId xmlns:a16="http://schemas.microsoft.com/office/drawing/2014/main" id="{3B49DB85-A471-CF40-9E71-85C52BA90033}"/>
                </a:ext>
              </a:extLst>
            </p:cNvPr>
            <p:cNvSpPr/>
            <p:nvPr/>
          </p:nvSpPr>
          <p:spPr>
            <a:xfrm>
              <a:off x="3869877" y="2437363"/>
              <a:ext cx="766500" cy="970223"/>
            </a:xfrm>
            <a:custGeom>
              <a:avLst/>
              <a:gdLst/>
              <a:ahLst/>
              <a:cxnLst/>
              <a:rect l="l" t="t" r="r" b="b"/>
              <a:pathLst>
                <a:path w="9218" h="11668" extrusionOk="0">
                  <a:moveTo>
                    <a:pt x="7700" y="0"/>
                  </a:moveTo>
                  <a:cubicBezTo>
                    <a:pt x="7190" y="61"/>
                    <a:pt x="6774" y="651"/>
                    <a:pt x="6257" y="1799"/>
                  </a:cubicBezTo>
                  <a:cubicBezTo>
                    <a:pt x="5834" y="2625"/>
                    <a:pt x="4847" y="2591"/>
                    <a:pt x="4270" y="3128"/>
                  </a:cubicBezTo>
                  <a:cubicBezTo>
                    <a:pt x="3464" y="6344"/>
                    <a:pt x="1853" y="5035"/>
                    <a:pt x="1826" y="7512"/>
                  </a:cubicBezTo>
                  <a:cubicBezTo>
                    <a:pt x="1585" y="9848"/>
                    <a:pt x="558" y="8908"/>
                    <a:pt x="0" y="10942"/>
                  </a:cubicBezTo>
                  <a:cubicBezTo>
                    <a:pt x="88" y="11009"/>
                    <a:pt x="182" y="11070"/>
                    <a:pt x="276" y="11137"/>
                  </a:cubicBezTo>
                  <a:cubicBezTo>
                    <a:pt x="584" y="11345"/>
                    <a:pt x="913" y="11520"/>
                    <a:pt x="1256" y="11667"/>
                  </a:cubicBezTo>
                  <a:cubicBezTo>
                    <a:pt x="1383" y="11345"/>
                    <a:pt x="1330" y="10949"/>
                    <a:pt x="1565" y="10694"/>
                  </a:cubicBezTo>
                  <a:cubicBezTo>
                    <a:pt x="2632" y="10130"/>
                    <a:pt x="2585" y="9989"/>
                    <a:pt x="2907" y="8821"/>
                  </a:cubicBezTo>
                  <a:cubicBezTo>
                    <a:pt x="3135" y="8022"/>
                    <a:pt x="3954" y="7760"/>
                    <a:pt x="4525" y="7277"/>
                  </a:cubicBezTo>
                  <a:cubicBezTo>
                    <a:pt x="5022" y="6706"/>
                    <a:pt x="4700" y="5673"/>
                    <a:pt x="5277" y="5183"/>
                  </a:cubicBezTo>
                  <a:cubicBezTo>
                    <a:pt x="5579" y="4927"/>
                    <a:pt x="6029" y="4927"/>
                    <a:pt x="6358" y="4706"/>
                  </a:cubicBezTo>
                  <a:cubicBezTo>
                    <a:pt x="7002" y="4276"/>
                    <a:pt x="7009" y="3149"/>
                    <a:pt x="7754" y="2907"/>
                  </a:cubicBezTo>
                  <a:cubicBezTo>
                    <a:pt x="9143" y="2833"/>
                    <a:pt x="8801" y="1907"/>
                    <a:pt x="9217" y="1450"/>
                  </a:cubicBezTo>
                  <a:cubicBezTo>
                    <a:pt x="8815" y="893"/>
                    <a:pt x="8311" y="410"/>
                    <a:pt x="7740" y="27"/>
                  </a:cubicBezTo>
                  <a:lnTo>
                    <a:pt x="77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347;p25">
              <a:extLst>
                <a:ext uri="{FF2B5EF4-FFF2-40B4-BE49-F238E27FC236}">
                  <a16:creationId xmlns:a16="http://schemas.microsoft.com/office/drawing/2014/main" id="{227CC097-E245-4B9A-1B47-446AC519C21A}"/>
                </a:ext>
              </a:extLst>
            </p:cNvPr>
            <p:cNvSpPr/>
            <p:nvPr/>
          </p:nvSpPr>
          <p:spPr>
            <a:xfrm>
              <a:off x="4067453" y="2836421"/>
              <a:ext cx="669960" cy="609674"/>
            </a:xfrm>
            <a:custGeom>
              <a:avLst/>
              <a:gdLst/>
              <a:ahLst/>
              <a:cxnLst/>
              <a:rect l="l" t="t" r="r" b="b"/>
              <a:pathLst>
                <a:path w="8057" h="7332" extrusionOk="0">
                  <a:moveTo>
                    <a:pt x="8009" y="1"/>
                  </a:moveTo>
                  <a:lnTo>
                    <a:pt x="8009" y="1"/>
                  </a:lnTo>
                  <a:cubicBezTo>
                    <a:pt x="7788" y="511"/>
                    <a:pt x="7492" y="1343"/>
                    <a:pt x="6251" y="1605"/>
                  </a:cubicBezTo>
                  <a:cubicBezTo>
                    <a:pt x="4592" y="1719"/>
                    <a:pt x="5096" y="2263"/>
                    <a:pt x="4431" y="3317"/>
                  </a:cubicBezTo>
                  <a:cubicBezTo>
                    <a:pt x="4015" y="3713"/>
                    <a:pt x="3270" y="3471"/>
                    <a:pt x="2800" y="3800"/>
                  </a:cubicBezTo>
                  <a:cubicBezTo>
                    <a:pt x="2263" y="4290"/>
                    <a:pt x="2095" y="5083"/>
                    <a:pt x="1733" y="5707"/>
                  </a:cubicBezTo>
                  <a:cubicBezTo>
                    <a:pt x="1672" y="5895"/>
                    <a:pt x="1505" y="6022"/>
                    <a:pt x="1310" y="6049"/>
                  </a:cubicBezTo>
                  <a:cubicBezTo>
                    <a:pt x="759" y="6204"/>
                    <a:pt x="196" y="6653"/>
                    <a:pt x="1" y="7211"/>
                  </a:cubicBezTo>
                  <a:cubicBezTo>
                    <a:pt x="410" y="7291"/>
                    <a:pt x="825" y="7332"/>
                    <a:pt x="1243" y="7332"/>
                  </a:cubicBezTo>
                  <a:cubicBezTo>
                    <a:pt x="1415" y="7332"/>
                    <a:pt x="1587" y="7325"/>
                    <a:pt x="1760" y="7311"/>
                  </a:cubicBezTo>
                  <a:cubicBezTo>
                    <a:pt x="1887" y="7157"/>
                    <a:pt x="2095" y="7016"/>
                    <a:pt x="2464" y="6922"/>
                  </a:cubicBezTo>
                  <a:cubicBezTo>
                    <a:pt x="3478" y="6922"/>
                    <a:pt x="3364" y="6432"/>
                    <a:pt x="3827" y="5754"/>
                  </a:cubicBezTo>
                  <a:cubicBezTo>
                    <a:pt x="4156" y="5418"/>
                    <a:pt x="4727" y="5499"/>
                    <a:pt x="5130" y="5250"/>
                  </a:cubicBezTo>
                  <a:cubicBezTo>
                    <a:pt x="5955" y="4606"/>
                    <a:pt x="5848" y="3022"/>
                    <a:pt x="7002" y="2699"/>
                  </a:cubicBezTo>
                  <a:cubicBezTo>
                    <a:pt x="7237" y="2673"/>
                    <a:pt x="7472" y="2599"/>
                    <a:pt x="7680" y="2485"/>
                  </a:cubicBezTo>
                  <a:cubicBezTo>
                    <a:pt x="7942" y="1686"/>
                    <a:pt x="8056" y="840"/>
                    <a:pt x="8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348;p25">
              <a:extLst>
                <a:ext uri="{FF2B5EF4-FFF2-40B4-BE49-F238E27FC236}">
                  <a16:creationId xmlns:a16="http://schemas.microsoft.com/office/drawing/2014/main" id="{F473D8DD-FB47-9046-0AE8-51A600EB471D}"/>
                </a:ext>
              </a:extLst>
            </p:cNvPr>
            <p:cNvSpPr/>
            <p:nvPr/>
          </p:nvSpPr>
          <p:spPr>
            <a:xfrm>
              <a:off x="4253054" y="2436448"/>
              <a:ext cx="406616" cy="240893"/>
            </a:xfrm>
            <a:custGeom>
              <a:avLst/>
              <a:gdLst/>
              <a:ahLst/>
              <a:cxnLst/>
              <a:rect l="l" t="t" r="r" b="b"/>
              <a:pathLst>
                <a:path w="4890" h="2897" extrusionOk="0">
                  <a:moveTo>
                    <a:pt x="698" y="0"/>
                  </a:moveTo>
                  <a:cubicBezTo>
                    <a:pt x="268" y="0"/>
                    <a:pt x="1" y="191"/>
                    <a:pt x="78" y="662"/>
                  </a:cubicBezTo>
                  <a:cubicBezTo>
                    <a:pt x="347" y="1421"/>
                    <a:pt x="2548" y="1575"/>
                    <a:pt x="3347" y="2602"/>
                  </a:cubicBezTo>
                  <a:cubicBezTo>
                    <a:pt x="3472" y="2737"/>
                    <a:pt x="3663" y="2897"/>
                    <a:pt x="3849" y="2897"/>
                  </a:cubicBezTo>
                  <a:cubicBezTo>
                    <a:pt x="3914" y="2897"/>
                    <a:pt x="3978" y="2877"/>
                    <a:pt x="4039" y="2831"/>
                  </a:cubicBezTo>
                  <a:cubicBezTo>
                    <a:pt x="4890" y="1807"/>
                    <a:pt x="2021"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349;p25">
              <a:extLst>
                <a:ext uri="{FF2B5EF4-FFF2-40B4-BE49-F238E27FC236}">
                  <a16:creationId xmlns:a16="http://schemas.microsoft.com/office/drawing/2014/main" id="{261ECAF4-ECB0-8677-B803-80105BBBEBCF}"/>
                </a:ext>
              </a:extLst>
            </p:cNvPr>
            <p:cNvSpPr/>
            <p:nvPr/>
          </p:nvSpPr>
          <p:spPr>
            <a:xfrm>
              <a:off x="4211477" y="2911011"/>
              <a:ext cx="572256" cy="567599"/>
            </a:xfrm>
            <a:custGeom>
              <a:avLst/>
              <a:gdLst/>
              <a:ahLst/>
              <a:cxnLst/>
              <a:rect l="l" t="t" r="r" b="b"/>
              <a:pathLst>
                <a:path w="6882" h="6826" extrusionOk="0">
                  <a:moveTo>
                    <a:pt x="6308" y="0"/>
                  </a:moveTo>
                  <a:cubicBezTo>
                    <a:pt x="6227" y="0"/>
                    <a:pt x="6146" y="44"/>
                    <a:pt x="6110" y="131"/>
                  </a:cubicBezTo>
                  <a:cubicBezTo>
                    <a:pt x="5814" y="896"/>
                    <a:pt x="5626" y="1702"/>
                    <a:pt x="5559" y="2521"/>
                  </a:cubicBezTo>
                  <a:cubicBezTo>
                    <a:pt x="5291" y="1923"/>
                    <a:pt x="4861" y="1145"/>
                    <a:pt x="4223" y="876"/>
                  </a:cubicBezTo>
                  <a:cubicBezTo>
                    <a:pt x="4194" y="863"/>
                    <a:pt x="4166" y="858"/>
                    <a:pt x="4138" y="858"/>
                  </a:cubicBezTo>
                  <a:cubicBezTo>
                    <a:pt x="4005" y="858"/>
                    <a:pt x="3898" y="992"/>
                    <a:pt x="3948" y="1131"/>
                  </a:cubicBezTo>
                  <a:lnTo>
                    <a:pt x="4827" y="3481"/>
                  </a:lnTo>
                  <a:cubicBezTo>
                    <a:pt x="4371" y="2830"/>
                    <a:pt x="3847" y="2118"/>
                    <a:pt x="3116" y="1782"/>
                  </a:cubicBezTo>
                  <a:cubicBezTo>
                    <a:pt x="3079" y="1765"/>
                    <a:pt x="3043" y="1757"/>
                    <a:pt x="3007" y="1757"/>
                  </a:cubicBezTo>
                  <a:cubicBezTo>
                    <a:pt x="2851" y="1757"/>
                    <a:pt x="2717" y="1910"/>
                    <a:pt x="2767" y="2084"/>
                  </a:cubicBezTo>
                  <a:cubicBezTo>
                    <a:pt x="3008" y="2836"/>
                    <a:pt x="3874" y="3427"/>
                    <a:pt x="4089" y="4226"/>
                  </a:cubicBezTo>
                  <a:cubicBezTo>
                    <a:pt x="3559" y="3836"/>
                    <a:pt x="2894" y="3058"/>
                    <a:pt x="2243" y="2742"/>
                  </a:cubicBezTo>
                  <a:cubicBezTo>
                    <a:pt x="2206" y="2724"/>
                    <a:pt x="2169" y="2716"/>
                    <a:pt x="2133" y="2716"/>
                  </a:cubicBezTo>
                  <a:cubicBezTo>
                    <a:pt x="1973" y="2716"/>
                    <a:pt x="1841" y="2881"/>
                    <a:pt x="1907" y="3051"/>
                  </a:cubicBezTo>
                  <a:cubicBezTo>
                    <a:pt x="2176" y="3769"/>
                    <a:pt x="2800" y="4400"/>
                    <a:pt x="3223" y="5025"/>
                  </a:cubicBezTo>
                  <a:cubicBezTo>
                    <a:pt x="2278" y="4086"/>
                    <a:pt x="1509" y="3598"/>
                    <a:pt x="1159" y="3598"/>
                  </a:cubicBezTo>
                  <a:cubicBezTo>
                    <a:pt x="736" y="3598"/>
                    <a:pt x="925" y="4311"/>
                    <a:pt x="2156" y="5803"/>
                  </a:cubicBezTo>
                  <a:cubicBezTo>
                    <a:pt x="1303" y="6206"/>
                    <a:pt x="753" y="6260"/>
                    <a:pt x="1" y="6414"/>
                  </a:cubicBezTo>
                  <a:cubicBezTo>
                    <a:pt x="416" y="6741"/>
                    <a:pt x="1157" y="6826"/>
                    <a:pt x="1880" y="6826"/>
                  </a:cubicBezTo>
                  <a:cubicBezTo>
                    <a:pt x="2419" y="6826"/>
                    <a:pt x="2948" y="6779"/>
                    <a:pt x="3324" y="6750"/>
                  </a:cubicBezTo>
                  <a:cubicBezTo>
                    <a:pt x="5076" y="6602"/>
                    <a:pt x="5875" y="4696"/>
                    <a:pt x="6338" y="3205"/>
                  </a:cubicBezTo>
                  <a:cubicBezTo>
                    <a:pt x="6546" y="2380"/>
                    <a:pt x="6882" y="1017"/>
                    <a:pt x="6506" y="131"/>
                  </a:cubicBezTo>
                  <a:cubicBezTo>
                    <a:pt x="6469" y="44"/>
                    <a:pt x="6388" y="0"/>
                    <a:pt x="6308" y="0"/>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350;p25">
              <a:extLst>
                <a:ext uri="{FF2B5EF4-FFF2-40B4-BE49-F238E27FC236}">
                  <a16:creationId xmlns:a16="http://schemas.microsoft.com/office/drawing/2014/main" id="{E3C6A163-CA4F-88E1-8369-068B04DC6BE9}"/>
                </a:ext>
              </a:extLst>
            </p:cNvPr>
            <p:cNvSpPr/>
            <p:nvPr/>
          </p:nvSpPr>
          <p:spPr>
            <a:xfrm>
              <a:off x="4295962" y="3259427"/>
              <a:ext cx="151171" cy="187259"/>
            </a:xfrm>
            <a:custGeom>
              <a:avLst/>
              <a:gdLst/>
              <a:ahLst/>
              <a:cxnLst/>
              <a:rect l="l" t="t" r="r" b="b"/>
              <a:pathLst>
                <a:path w="1818" h="2252" extrusionOk="0">
                  <a:moveTo>
                    <a:pt x="55" y="0"/>
                  </a:moveTo>
                  <a:cubicBezTo>
                    <a:pt x="28" y="0"/>
                    <a:pt x="1" y="27"/>
                    <a:pt x="19" y="63"/>
                  </a:cubicBezTo>
                  <a:cubicBezTo>
                    <a:pt x="52" y="130"/>
                    <a:pt x="885" y="1694"/>
                    <a:pt x="1751" y="2244"/>
                  </a:cubicBezTo>
                  <a:cubicBezTo>
                    <a:pt x="1757" y="2251"/>
                    <a:pt x="1764" y="2251"/>
                    <a:pt x="1771" y="2251"/>
                  </a:cubicBezTo>
                  <a:cubicBezTo>
                    <a:pt x="1791" y="2251"/>
                    <a:pt x="1804" y="2244"/>
                    <a:pt x="1811" y="2231"/>
                  </a:cubicBezTo>
                  <a:cubicBezTo>
                    <a:pt x="1818" y="2211"/>
                    <a:pt x="1818" y="2184"/>
                    <a:pt x="1798" y="2171"/>
                  </a:cubicBezTo>
                  <a:cubicBezTo>
                    <a:pt x="945" y="1634"/>
                    <a:pt x="99" y="36"/>
                    <a:pt x="92" y="22"/>
                  </a:cubicBezTo>
                  <a:cubicBezTo>
                    <a:pt x="83" y="7"/>
                    <a:pt x="69"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351;p25">
              <a:extLst>
                <a:ext uri="{FF2B5EF4-FFF2-40B4-BE49-F238E27FC236}">
                  <a16:creationId xmlns:a16="http://schemas.microsoft.com/office/drawing/2014/main" id="{F252754B-2E52-C1F1-00DF-C598CBAB75B2}"/>
                </a:ext>
              </a:extLst>
            </p:cNvPr>
            <p:cNvSpPr/>
            <p:nvPr/>
          </p:nvSpPr>
          <p:spPr>
            <a:xfrm>
              <a:off x="4350512" y="3142346"/>
              <a:ext cx="147429" cy="206052"/>
            </a:xfrm>
            <a:custGeom>
              <a:avLst/>
              <a:gdLst/>
              <a:ahLst/>
              <a:cxnLst/>
              <a:rect l="l" t="t" r="r" b="b"/>
              <a:pathLst>
                <a:path w="1773" h="2478" extrusionOk="0">
                  <a:moveTo>
                    <a:pt x="258" y="0"/>
                  </a:moveTo>
                  <a:cubicBezTo>
                    <a:pt x="250" y="0"/>
                    <a:pt x="242" y="3"/>
                    <a:pt x="235" y="7"/>
                  </a:cubicBezTo>
                  <a:cubicBezTo>
                    <a:pt x="202" y="34"/>
                    <a:pt x="182" y="74"/>
                    <a:pt x="182" y="115"/>
                  </a:cubicBezTo>
                  <a:cubicBezTo>
                    <a:pt x="155" y="316"/>
                    <a:pt x="309" y="893"/>
                    <a:pt x="1692" y="2464"/>
                  </a:cubicBezTo>
                  <a:cubicBezTo>
                    <a:pt x="1699" y="2471"/>
                    <a:pt x="1712" y="2478"/>
                    <a:pt x="1726" y="2478"/>
                  </a:cubicBezTo>
                  <a:cubicBezTo>
                    <a:pt x="1739" y="2478"/>
                    <a:pt x="1746" y="2478"/>
                    <a:pt x="1759" y="2471"/>
                  </a:cubicBezTo>
                  <a:cubicBezTo>
                    <a:pt x="1773" y="2451"/>
                    <a:pt x="1773" y="2424"/>
                    <a:pt x="1759" y="2410"/>
                  </a:cubicBezTo>
                  <a:cubicBezTo>
                    <a:pt x="0" y="410"/>
                    <a:pt x="276" y="88"/>
                    <a:pt x="282" y="74"/>
                  </a:cubicBezTo>
                  <a:cubicBezTo>
                    <a:pt x="302" y="61"/>
                    <a:pt x="309" y="34"/>
                    <a:pt x="296" y="21"/>
                  </a:cubicBezTo>
                  <a:cubicBezTo>
                    <a:pt x="287" y="8"/>
                    <a:pt x="273" y="0"/>
                    <a:pt x="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352;p25">
              <a:extLst>
                <a:ext uri="{FF2B5EF4-FFF2-40B4-BE49-F238E27FC236}">
                  <a16:creationId xmlns:a16="http://schemas.microsoft.com/office/drawing/2014/main" id="{AA48E1B3-86BE-E9D9-24E3-58D30A49E1CE}"/>
                </a:ext>
              </a:extLst>
            </p:cNvPr>
            <p:cNvSpPr/>
            <p:nvPr/>
          </p:nvSpPr>
          <p:spPr>
            <a:xfrm>
              <a:off x="4430340" y="3064098"/>
              <a:ext cx="128970" cy="203391"/>
            </a:xfrm>
            <a:custGeom>
              <a:avLst/>
              <a:gdLst/>
              <a:ahLst/>
              <a:cxnLst/>
              <a:rect l="l" t="t" r="r" b="b"/>
              <a:pathLst>
                <a:path w="1551" h="2446" extrusionOk="0">
                  <a:moveTo>
                    <a:pt x="161" y="0"/>
                  </a:moveTo>
                  <a:cubicBezTo>
                    <a:pt x="157" y="0"/>
                    <a:pt x="153" y="1"/>
                    <a:pt x="148" y="2"/>
                  </a:cubicBezTo>
                  <a:cubicBezTo>
                    <a:pt x="114" y="8"/>
                    <a:pt x="81" y="42"/>
                    <a:pt x="74" y="76"/>
                  </a:cubicBezTo>
                  <a:cubicBezTo>
                    <a:pt x="0" y="270"/>
                    <a:pt x="289" y="754"/>
                    <a:pt x="893" y="1479"/>
                  </a:cubicBezTo>
                  <a:cubicBezTo>
                    <a:pt x="1094" y="1714"/>
                    <a:pt x="1269" y="2029"/>
                    <a:pt x="1464" y="2418"/>
                  </a:cubicBezTo>
                  <a:cubicBezTo>
                    <a:pt x="1470" y="2439"/>
                    <a:pt x="1484" y="2445"/>
                    <a:pt x="1504" y="2445"/>
                  </a:cubicBezTo>
                  <a:cubicBezTo>
                    <a:pt x="1511" y="2445"/>
                    <a:pt x="1517" y="2445"/>
                    <a:pt x="1524" y="2439"/>
                  </a:cubicBezTo>
                  <a:cubicBezTo>
                    <a:pt x="1544" y="2432"/>
                    <a:pt x="1551" y="2405"/>
                    <a:pt x="1538" y="2385"/>
                  </a:cubicBezTo>
                  <a:cubicBezTo>
                    <a:pt x="1343" y="1982"/>
                    <a:pt x="1168" y="1667"/>
                    <a:pt x="960" y="1425"/>
                  </a:cubicBezTo>
                  <a:cubicBezTo>
                    <a:pt x="161" y="478"/>
                    <a:pt x="128" y="190"/>
                    <a:pt x="148" y="109"/>
                  </a:cubicBezTo>
                  <a:cubicBezTo>
                    <a:pt x="155" y="89"/>
                    <a:pt x="168" y="82"/>
                    <a:pt x="168" y="82"/>
                  </a:cubicBezTo>
                  <a:cubicBezTo>
                    <a:pt x="188" y="76"/>
                    <a:pt x="202" y="55"/>
                    <a:pt x="202" y="35"/>
                  </a:cubicBezTo>
                  <a:cubicBezTo>
                    <a:pt x="196" y="13"/>
                    <a:pt x="181" y="0"/>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353;p25">
              <a:extLst>
                <a:ext uri="{FF2B5EF4-FFF2-40B4-BE49-F238E27FC236}">
                  <a16:creationId xmlns:a16="http://schemas.microsoft.com/office/drawing/2014/main" id="{C7EBC2AD-6C7A-CDA8-4FCB-1F8810E3D9B4}"/>
                </a:ext>
              </a:extLst>
            </p:cNvPr>
            <p:cNvSpPr/>
            <p:nvPr/>
          </p:nvSpPr>
          <p:spPr>
            <a:xfrm>
              <a:off x="4534117" y="2978948"/>
              <a:ext cx="82737" cy="225426"/>
            </a:xfrm>
            <a:custGeom>
              <a:avLst/>
              <a:gdLst/>
              <a:ahLst/>
              <a:cxnLst/>
              <a:rect l="l" t="t" r="r" b="b"/>
              <a:pathLst>
                <a:path w="995" h="2711" extrusionOk="0">
                  <a:moveTo>
                    <a:pt x="250" y="1"/>
                  </a:moveTo>
                  <a:cubicBezTo>
                    <a:pt x="203" y="1"/>
                    <a:pt x="147" y="13"/>
                    <a:pt x="102" y="59"/>
                  </a:cubicBezTo>
                  <a:cubicBezTo>
                    <a:pt x="1" y="166"/>
                    <a:pt x="28" y="388"/>
                    <a:pt x="182" y="744"/>
                  </a:cubicBezTo>
                  <a:cubicBezTo>
                    <a:pt x="457" y="1375"/>
                    <a:pt x="699" y="2019"/>
                    <a:pt x="907" y="2684"/>
                  </a:cubicBezTo>
                  <a:cubicBezTo>
                    <a:pt x="914" y="2697"/>
                    <a:pt x="927" y="2711"/>
                    <a:pt x="947" y="2711"/>
                  </a:cubicBezTo>
                  <a:cubicBezTo>
                    <a:pt x="954" y="2711"/>
                    <a:pt x="961" y="2711"/>
                    <a:pt x="961" y="2704"/>
                  </a:cubicBezTo>
                  <a:cubicBezTo>
                    <a:pt x="988" y="2697"/>
                    <a:pt x="994" y="2677"/>
                    <a:pt x="994" y="2650"/>
                  </a:cubicBezTo>
                  <a:cubicBezTo>
                    <a:pt x="780" y="1992"/>
                    <a:pt x="538" y="1341"/>
                    <a:pt x="263" y="704"/>
                  </a:cubicBezTo>
                  <a:cubicBezTo>
                    <a:pt x="81" y="294"/>
                    <a:pt x="122" y="160"/>
                    <a:pt x="162" y="120"/>
                  </a:cubicBezTo>
                  <a:cubicBezTo>
                    <a:pt x="185" y="94"/>
                    <a:pt x="219" y="86"/>
                    <a:pt x="251" y="86"/>
                  </a:cubicBezTo>
                  <a:cubicBezTo>
                    <a:pt x="293" y="86"/>
                    <a:pt x="330" y="99"/>
                    <a:pt x="330" y="99"/>
                  </a:cubicBezTo>
                  <a:cubicBezTo>
                    <a:pt x="333" y="101"/>
                    <a:pt x="337" y="101"/>
                    <a:pt x="341" y="101"/>
                  </a:cubicBezTo>
                  <a:cubicBezTo>
                    <a:pt x="359" y="101"/>
                    <a:pt x="378" y="89"/>
                    <a:pt x="383" y="73"/>
                  </a:cubicBezTo>
                  <a:cubicBezTo>
                    <a:pt x="390" y="52"/>
                    <a:pt x="377" y="26"/>
                    <a:pt x="357" y="19"/>
                  </a:cubicBezTo>
                  <a:cubicBezTo>
                    <a:pt x="353" y="19"/>
                    <a:pt x="307"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354;p25">
              <a:extLst>
                <a:ext uri="{FF2B5EF4-FFF2-40B4-BE49-F238E27FC236}">
                  <a16:creationId xmlns:a16="http://schemas.microsoft.com/office/drawing/2014/main" id="{56745889-950F-2525-9443-CCD8E3F3B141}"/>
                </a:ext>
              </a:extLst>
            </p:cNvPr>
            <p:cNvSpPr/>
            <p:nvPr/>
          </p:nvSpPr>
          <p:spPr>
            <a:xfrm>
              <a:off x="4670325" y="2907352"/>
              <a:ext cx="67686" cy="221102"/>
            </a:xfrm>
            <a:custGeom>
              <a:avLst/>
              <a:gdLst/>
              <a:ahLst/>
              <a:cxnLst/>
              <a:rect l="l" t="t" r="r" b="b"/>
              <a:pathLst>
                <a:path w="814" h="2659" extrusionOk="0">
                  <a:moveTo>
                    <a:pt x="729" y="0"/>
                  </a:moveTo>
                  <a:cubicBezTo>
                    <a:pt x="710" y="0"/>
                    <a:pt x="689" y="8"/>
                    <a:pt x="672" y="21"/>
                  </a:cubicBezTo>
                  <a:cubicBezTo>
                    <a:pt x="531" y="108"/>
                    <a:pt x="256" y="564"/>
                    <a:pt x="1" y="2612"/>
                  </a:cubicBezTo>
                  <a:cubicBezTo>
                    <a:pt x="1" y="2632"/>
                    <a:pt x="14" y="2652"/>
                    <a:pt x="34" y="2659"/>
                  </a:cubicBezTo>
                  <a:lnTo>
                    <a:pt x="41" y="2659"/>
                  </a:lnTo>
                  <a:cubicBezTo>
                    <a:pt x="61" y="2659"/>
                    <a:pt x="75" y="2645"/>
                    <a:pt x="81" y="2625"/>
                  </a:cubicBezTo>
                  <a:cubicBezTo>
                    <a:pt x="383" y="148"/>
                    <a:pt x="719" y="88"/>
                    <a:pt x="739" y="88"/>
                  </a:cubicBezTo>
                  <a:cubicBezTo>
                    <a:pt x="745" y="90"/>
                    <a:pt x="750" y="91"/>
                    <a:pt x="755" y="91"/>
                  </a:cubicBezTo>
                  <a:cubicBezTo>
                    <a:pt x="798" y="91"/>
                    <a:pt x="814" y="19"/>
                    <a:pt x="759" y="7"/>
                  </a:cubicBezTo>
                  <a:cubicBezTo>
                    <a:pt x="750" y="2"/>
                    <a:pt x="740" y="0"/>
                    <a:pt x="7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3" name="Google Shape;1250;p43">
            <a:extLst>
              <a:ext uri="{FF2B5EF4-FFF2-40B4-BE49-F238E27FC236}">
                <a16:creationId xmlns:a16="http://schemas.microsoft.com/office/drawing/2014/main" id="{401F7C26-3B9F-27CE-E790-DEFEBBF2AE0C}"/>
              </a:ext>
            </a:extLst>
          </p:cNvPr>
          <p:cNvGrpSpPr/>
          <p:nvPr/>
        </p:nvGrpSpPr>
        <p:grpSpPr>
          <a:xfrm>
            <a:off x="7726114" y="3732339"/>
            <a:ext cx="1593584" cy="1546409"/>
            <a:chOff x="218700" y="256375"/>
            <a:chExt cx="804800" cy="780975"/>
          </a:xfrm>
        </p:grpSpPr>
        <p:sp>
          <p:nvSpPr>
            <p:cNvPr id="164" name="Google Shape;1251;p43">
              <a:extLst>
                <a:ext uri="{FF2B5EF4-FFF2-40B4-BE49-F238E27FC236}">
                  <a16:creationId xmlns:a16="http://schemas.microsoft.com/office/drawing/2014/main" id="{3CB1B950-E862-32D4-34AC-C268291E2FF5}"/>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252;p43">
              <a:extLst>
                <a:ext uri="{FF2B5EF4-FFF2-40B4-BE49-F238E27FC236}">
                  <a16:creationId xmlns:a16="http://schemas.microsoft.com/office/drawing/2014/main" id="{3F438638-1F52-241C-B50A-038E9C940AFE}"/>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253;p43">
              <a:extLst>
                <a:ext uri="{FF2B5EF4-FFF2-40B4-BE49-F238E27FC236}">
                  <a16:creationId xmlns:a16="http://schemas.microsoft.com/office/drawing/2014/main" id="{5ABDC7FB-80B7-CEAE-941E-A0F3845D1E22}"/>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254;p43">
              <a:extLst>
                <a:ext uri="{FF2B5EF4-FFF2-40B4-BE49-F238E27FC236}">
                  <a16:creationId xmlns:a16="http://schemas.microsoft.com/office/drawing/2014/main" id="{909C10BC-811A-2E9E-A6F4-38DD615B6750}"/>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255;p43">
              <a:extLst>
                <a:ext uri="{FF2B5EF4-FFF2-40B4-BE49-F238E27FC236}">
                  <a16:creationId xmlns:a16="http://schemas.microsoft.com/office/drawing/2014/main" id="{57B075E4-88CB-2CF7-E683-68328A1B8760}"/>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256;p43">
              <a:extLst>
                <a:ext uri="{FF2B5EF4-FFF2-40B4-BE49-F238E27FC236}">
                  <a16:creationId xmlns:a16="http://schemas.microsoft.com/office/drawing/2014/main" id="{3E8D1C06-43DD-A3EC-455E-29255F97734E}"/>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257;p43">
              <a:extLst>
                <a:ext uri="{FF2B5EF4-FFF2-40B4-BE49-F238E27FC236}">
                  <a16:creationId xmlns:a16="http://schemas.microsoft.com/office/drawing/2014/main" id="{1E2A8C09-6A31-6FBB-5B87-EE1AFD4F00F0}"/>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258;p43">
              <a:extLst>
                <a:ext uri="{FF2B5EF4-FFF2-40B4-BE49-F238E27FC236}">
                  <a16:creationId xmlns:a16="http://schemas.microsoft.com/office/drawing/2014/main" id="{68F1374F-6AAA-4186-1A3F-2275935505EF}"/>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259;p43">
              <a:extLst>
                <a:ext uri="{FF2B5EF4-FFF2-40B4-BE49-F238E27FC236}">
                  <a16:creationId xmlns:a16="http://schemas.microsoft.com/office/drawing/2014/main" id="{E8016FD5-3777-39FA-6AC9-BC574C7CB7F8}"/>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260;p43">
              <a:extLst>
                <a:ext uri="{FF2B5EF4-FFF2-40B4-BE49-F238E27FC236}">
                  <a16:creationId xmlns:a16="http://schemas.microsoft.com/office/drawing/2014/main" id="{A323B8DD-0EA6-9994-BA47-76FC81C9ADB1}"/>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261;p43">
              <a:extLst>
                <a:ext uri="{FF2B5EF4-FFF2-40B4-BE49-F238E27FC236}">
                  <a16:creationId xmlns:a16="http://schemas.microsoft.com/office/drawing/2014/main" id="{95E91B9A-123C-D593-E22E-767D9E24D0B3}"/>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262;p43">
              <a:extLst>
                <a:ext uri="{FF2B5EF4-FFF2-40B4-BE49-F238E27FC236}">
                  <a16:creationId xmlns:a16="http://schemas.microsoft.com/office/drawing/2014/main" id="{41F53859-F3A4-C935-9B40-622250E4AD23}"/>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263;p43">
              <a:extLst>
                <a:ext uri="{FF2B5EF4-FFF2-40B4-BE49-F238E27FC236}">
                  <a16:creationId xmlns:a16="http://schemas.microsoft.com/office/drawing/2014/main" id="{A3B83A04-DE41-122B-9192-79AC113ECBC3}"/>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264;p43">
              <a:extLst>
                <a:ext uri="{FF2B5EF4-FFF2-40B4-BE49-F238E27FC236}">
                  <a16:creationId xmlns:a16="http://schemas.microsoft.com/office/drawing/2014/main" id="{5B1EEBF1-D3EE-5CAF-A550-D20420AE0C44}"/>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265;p43">
              <a:extLst>
                <a:ext uri="{FF2B5EF4-FFF2-40B4-BE49-F238E27FC236}">
                  <a16:creationId xmlns:a16="http://schemas.microsoft.com/office/drawing/2014/main" id="{F87EE193-14E8-2EA4-DDDD-736042B8E154}"/>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266;p43">
              <a:extLst>
                <a:ext uri="{FF2B5EF4-FFF2-40B4-BE49-F238E27FC236}">
                  <a16:creationId xmlns:a16="http://schemas.microsoft.com/office/drawing/2014/main" id="{2DEB0847-E96A-ED64-ECF8-8B1558F54370}"/>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65440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2">
            <a:extLst>
              <a:ext uri="{FF2B5EF4-FFF2-40B4-BE49-F238E27FC236}">
                <a16:creationId xmlns:a16="http://schemas.microsoft.com/office/drawing/2014/main" id="{E25FA628-9649-253B-AF8C-576235D1BCDB}"/>
              </a:ext>
            </a:extLst>
          </p:cNvPr>
          <p:cNvSpPr>
            <a:spLocks noGrp="1"/>
          </p:cNvSpPr>
          <p:nvPr>
            <p:ph type="title"/>
          </p:nvPr>
        </p:nvSpPr>
        <p:spPr>
          <a:xfrm>
            <a:off x="1287843" y="820398"/>
            <a:ext cx="3622781" cy="622840"/>
          </a:xfrm>
        </p:spPr>
        <p:txBody>
          <a:bodyPr/>
          <a:lstStyle/>
          <a:p>
            <a:pPr algn="just"/>
            <a:r>
              <a:rPr lang="es-CO" sz="2400" dirty="0">
                <a:solidFill>
                  <a:schemeClr val="tx1"/>
                </a:solidFill>
              </a:rPr>
              <a:t>Crédito de Fomento </a:t>
            </a:r>
          </a:p>
        </p:txBody>
      </p:sp>
      <p:pic>
        <p:nvPicPr>
          <p:cNvPr id="10" name="Imagen 9">
            <a:extLst>
              <a:ext uri="{FF2B5EF4-FFF2-40B4-BE49-F238E27FC236}">
                <a16:creationId xmlns:a16="http://schemas.microsoft.com/office/drawing/2014/main" id="{07F44D37-17BA-CD71-A6C8-667C73B089BF}"/>
              </a:ext>
            </a:extLst>
          </p:cNvPr>
          <p:cNvPicPr>
            <a:picLocks noChangeAspect="1"/>
          </p:cNvPicPr>
          <p:nvPr/>
        </p:nvPicPr>
        <p:blipFill>
          <a:blip r:embed="rId2"/>
          <a:stretch>
            <a:fillRect/>
          </a:stretch>
        </p:blipFill>
        <p:spPr>
          <a:xfrm>
            <a:off x="6401946" y="136904"/>
            <a:ext cx="2485104" cy="2118237"/>
          </a:xfrm>
          <a:prstGeom prst="rect">
            <a:avLst/>
          </a:prstGeom>
        </p:spPr>
      </p:pic>
      <p:sp>
        <p:nvSpPr>
          <p:cNvPr id="11" name="CuadroTexto 10">
            <a:extLst>
              <a:ext uri="{FF2B5EF4-FFF2-40B4-BE49-F238E27FC236}">
                <a16:creationId xmlns:a16="http://schemas.microsoft.com/office/drawing/2014/main" id="{ABCD52B4-077B-8F01-7C4E-1BEAAE3F5043}"/>
              </a:ext>
            </a:extLst>
          </p:cNvPr>
          <p:cNvSpPr txBox="1"/>
          <p:nvPr/>
        </p:nvSpPr>
        <p:spPr>
          <a:xfrm>
            <a:off x="1089856" y="1376648"/>
            <a:ext cx="3443137" cy="400110"/>
          </a:xfrm>
          <a:prstGeom prst="rect">
            <a:avLst/>
          </a:prstGeom>
          <a:noFill/>
        </p:spPr>
        <p:txBody>
          <a:bodyPr wrap="square">
            <a:spAutoFit/>
          </a:bodyPr>
          <a:lstStyle/>
          <a:p>
            <a:pPr marL="0" indent="0" algn="ctr">
              <a:buFont typeface="Roboto"/>
              <a:buNone/>
            </a:pPr>
            <a:r>
              <a:rPr lang="es-ES" sz="2000" b="1" dirty="0">
                <a:solidFill>
                  <a:schemeClr val="tx1"/>
                </a:solidFill>
                <a:latin typeface="Roboto Slab" pitchFamily="2" charset="0"/>
                <a:ea typeface="Roboto Slab" pitchFamily="2" charset="0"/>
                <a:cs typeface="Roboto Slab" pitchFamily="2" charset="0"/>
              </a:rPr>
              <a:t>Objetivo del Programa</a:t>
            </a:r>
          </a:p>
        </p:txBody>
      </p:sp>
      <p:sp>
        <p:nvSpPr>
          <p:cNvPr id="12" name="CuadroTexto 11">
            <a:extLst>
              <a:ext uri="{FF2B5EF4-FFF2-40B4-BE49-F238E27FC236}">
                <a16:creationId xmlns:a16="http://schemas.microsoft.com/office/drawing/2014/main" id="{46DAC916-2316-04BF-79CF-4ECC9EB8B845}"/>
              </a:ext>
            </a:extLst>
          </p:cNvPr>
          <p:cNvSpPr txBox="1"/>
          <p:nvPr/>
        </p:nvSpPr>
        <p:spPr>
          <a:xfrm>
            <a:off x="967304" y="1976177"/>
            <a:ext cx="3688243" cy="2308324"/>
          </a:xfrm>
          <a:prstGeom prst="rect">
            <a:avLst/>
          </a:prstGeom>
          <a:noFill/>
        </p:spPr>
        <p:txBody>
          <a:bodyPr wrap="square" rtlCol="0">
            <a:spAutoFit/>
          </a:bodyPr>
          <a:lstStyle/>
          <a:p>
            <a:pPr algn="just"/>
            <a:r>
              <a:rPr lang="es-ES" sz="1200" b="1" dirty="0">
                <a:solidFill>
                  <a:schemeClr val="accent5"/>
                </a:solidFill>
                <a:latin typeface="Roboto Slab" pitchFamily="2" charset="0"/>
                <a:ea typeface="Roboto Slab" pitchFamily="2" charset="0"/>
                <a:cs typeface="Roboto Slab" pitchFamily="2" charset="0"/>
              </a:rPr>
              <a:t>Crédito de fomento: Líneas de crédito para financiar todas las actividades necesarias para llevar a cabo proyectos productivos que estén relacionadas con el sector agropecuario y/o pesquero, así como proyectos asociados a minería, turismo rural y artesanías, entre otros. Las personas que pueden acceder al financiamiento a través de los diferentes intermediarios financieros se clasifican en tipos de productor y de manera transversal  se </a:t>
            </a:r>
            <a:r>
              <a:rPr lang="es-ES" sz="1200" b="1" dirty="0" err="1">
                <a:solidFill>
                  <a:schemeClr val="accent5"/>
                </a:solidFill>
                <a:latin typeface="Roboto Slab" pitchFamily="2" charset="0"/>
                <a:ea typeface="Roboto Slab" pitchFamily="2" charset="0"/>
                <a:cs typeface="Roboto Slab" pitchFamily="2" charset="0"/>
              </a:rPr>
              <a:t>identiican</a:t>
            </a:r>
            <a:r>
              <a:rPr lang="es-ES" sz="1200" b="1" dirty="0">
                <a:solidFill>
                  <a:schemeClr val="accent5"/>
                </a:solidFill>
                <a:latin typeface="Roboto Slab" pitchFamily="2" charset="0"/>
                <a:ea typeface="Roboto Slab" pitchFamily="2" charset="0"/>
                <a:cs typeface="Roboto Slab" pitchFamily="2" charset="0"/>
              </a:rPr>
              <a:t> los beneficiarios especiales de acuerdo a sus atributos.</a:t>
            </a:r>
            <a:endParaRPr lang="es-CO" sz="1200" b="1" dirty="0">
              <a:solidFill>
                <a:schemeClr val="accent5"/>
              </a:solidFill>
              <a:latin typeface="Roboto Slab" pitchFamily="2" charset="0"/>
              <a:ea typeface="Roboto Slab" pitchFamily="2" charset="0"/>
              <a:cs typeface="Roboto Slab" pitchFamily="2" charset="0"/>
            </a:endParaRPr>
          </a:p>
        </p:txBody>
      </p:sp>
      <p:pic>
        <p:nvPicPr>
          <p:cNvPr id="13" name="Imagen 12">
            <a:extLst>
              <a:ext uri="{FF2B5EF4-FFF2-40B4-BE49-F238E27FC236}">
                <a16:creationId xmlns:a16="http://schemas.microsoft.com/office/drawing/2014/main" id="{433CB6F0-B2F9-FD7A-FDF0-56067437C701}"/>
              </a:ext>
            </a:extLst>
          </p:cNvPr>
          <p:cNvPicPr>
            <a:picLocks noChangeAspect="1"/>
          </p:cNvPicPr>
          <p:nvPr/>
        </p:nvPicPr>
        <p:blipFill>
          <a:blip r:embed="rId3"/>
          <a:stretch>
            <a:fillRect/>
          </a:stretch>
        </p:blipFill>
        <p:spPr>
          <a:xfrm>
            <a:off x="5862769" y="2558572"/>
            <a:ext cx="3127519" cy="2584928"/>
          </a:xfrm>
          <a:prstGeom prst="rect">
            <a:avLst/>
          </a:prstGeom>
        </p:spPr>
      </p:pic>
      <p:pic>
        <p:nvPicPr>
          <p:cNvPr id="15" name="Google Shape;1446;p42">
            <a:extLst>
              <a:ext uri="{FF2B5EF4-FFF2-40B4-BE49-F238E27FC236}">
                <a16:creationId xmlns:a16="http://schemas.microsoft.com/office/drawing/2014/main" id="{929ED2B3-A19D-9222-5600-653A1491B059}"/>
              </a:ext>
            </a:extLst>
          </p:cNvPr>
          <p:cNvPicPr preferRelativeResize="0"/>
          <p:nvPr/>
        </p:nvPicPr>
        <p:blipFill rotWithShape="1">
          <a:blip r:embed="rId4">
            <a:alphaModFix/>
          </a:blip>
          <a:srcRect l="16004" t="25969" r="8036" b="21819"/>
          <a:stretch/>
        </p:blipFill>
        <p:spPr>
          <a:xfrm rot="5855662" flipH="1">
            <a:off x="107025" y="208325"/>
            <a:ext cx="1245602" cy="1090968"/>
          </a:xfrm>
          <a:prstGeom prst="rect">
            <a:avLst/>
          </a:prstGeom>
          <a:noFill/>
          <a:ln>
            <a:noFill/>
          </a:ln>
        </p:spPr>
      </p:pic>
      <p:pic>
        <p:nvPicPr>
          <p:cNvPr id="17" name="Google Shape;1945;p57">
            <a:extLst>
              <a:ext uri="{FF2B5EF4-FFF2-40B4-BE49-F238E27FC236}">
                <a16:creationId xmlns:a16="http://schemas.microsoft.com/office/drawing/2014/main" id="{B497379C-624A-5EA1-4DFB-B1044E4DF1EA}"/>
              </a:ext>
            </a:extLst>
          </p:cNvPr>
          <p:cNvPicPr preferRelativeResize="0"/>
          <p:nvPr/>
        </p:nvPicPr>
        <p:blipFill rotWithShape="1">
          <a:blip r:embed="rId5">
            <a:alphaModFix/>
          </a:blip>
          <a:srcRect l="21747" t="2200" r="19109" b="15379"/>
          <a:stretch/>
        </p:blipFill>
        <p:spPr>
          <a:xfrm rot="2048955">
            <a:off x="4644290" y="3674753"/>
            <a:ext cx="834737" cy="1439690"/>
          </a:xfrm>
          <a:prstGeom prst="rect">
            <a:avLst/>
          </a:prstGeom>
          <a:noFill/>
          <a:ln>
            <a:noFill/>
          </a:ln>
        </p:spPr>
      </p:pic>
    </p:spTree>
    <p:extLst>
      <p:ext uri="{BB962C8B-B14F-4D97-AF65-F5344CB8AC3E}">
        <p14:creationId xmlns:p14="http://schemas.microsoft.com/office/powerpoint/2010/main" val="11362169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5ECC8C-1957-5BB8-8056-607CC0698F67}"/>
              </a:ext>
            </a:extLst>
          </p:cNvPr>
          <p:cNvPicPr>
            <a:picLocks noChangeAspect="1"/>
          </p:cNvPicPr>
          <p:nvPr/>
        </p:nvPicPr>
        <p:blipFill>
          <a:blip r:embed="rId2"/>
          <a:stretch>
            <a:fillRect/>
          </a:stretch>
        </p:blipFill>
        <p:spPr>
          <a:xfrm>
            <a:off x="7280875" y="242593"/>
            <a:ext cx="1258441" cy="1073376"/>
          </a:xfrm>
          <a:prstGeom prst="rect">
            <a:avLst/>
          </a:prstGeom>
        </p:spPr>
      </p:pic>
      <p:sp>
        <p:nvSpPr>
          <p:cNvPr id="7" name="Título 2">
            <a:extLst>
              <a:ext uri="{FF2B5EF4-FFF2-40B4-BE49-F238E27FC236}">
                <a16:creationId xmlns:a16="http://schemas.microsoft.com/office/drawing/2014/main" id="{D35B8ADB-C6AE-BD5B-4682-ED03FEBD3290}"/>
              </a:ext>
            </a:extLst>
          </p:cNvPr>
          <p:cNvSpPr>
            <a:spLocks noGrp="1"/>
          </p:cNvSpPr>
          <p:nvPr>
            <p:ph type="title"/>
          </p:nvPr>
        </p:nvSpPr>
        <p:spPr>
          <a:xfrm>
            <a:off x="107023" y="618149"/>
            <a:ext cx="2624524" cy="572363"/>
          </a:xfrm>
        </p:spPr>
        <p:txBody>
          <a:bodyPr/>
          <a:lstStyle/>
          <a:p>
            <a:pPr algn="ctr"/>
            <a:r>
              <a:rPr lang="es-CO" sz="2000" dirty="0"/>
              <a:t>Requisitos</a:t>
            </a:r>
          </a:p>
        </p:txBody>
      </p:sp>
      <p:sp>
        <p:nvSpPr>
          <p:cNvPr id="10" name="Rectángulo: esquinas superiores, una redondeada y la otra cortada 9">
            <a:extLst>
              <a:ext uri="{FF2B5EF4-FFF2-40B4-BE49-F238E27FC236}">
                <a16:creationId xmlns:a16="http://schemas.microsoft.com/office/drawing/2014/main" id="{CD9F11AE-9543-F46E-9E2C-F773FB39FD06}"/>
              </a:ext>
            </a:extLst>
          </p:cNvPr>
          <p:cNvSpPr/>
          <p:nvPr/>
        </p:nvSpPr>
        <p:spPr>
          <a:xfrm>
            <a:off x="375590" y="1079899"/>
            <a:ext cx="2205378" cy="682533"/>
          </a:xfrm>
          <a:prstGeom prst="snip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5"/>
                </a:solidFill>
                <a:latin typeface="Roboto Slab" pitchFamily="2" charset="0"/>
                <a:ea typeface="Roboto Slab" pitchFamily="2" charset="0"/>
                <a:cs typeface="Roboto Slab" pitchFamily="2" charset="0"/>
              </a:rPr>
              <a:t>Estar entre los 18-28 años</a:t>
            </a:r>
            <a:endParaRPr lang="es-CO" b="1" dirty="0">
              <a:solidFill>
                <a:schemeClr val="accent5"/>
              </a:solidFill>
              <a:latin typeface="Roboto Slab" pitchFamily="2" charset="0"/>
              <a:ea typeface="Roboto Slab" pitchFamily="2" charset="0"/>
              <a:cs typeface="Roboto Slab" pitchFamily="2" charset="0"/>
            </a:endParaRPr>
          </a:p>
        </p:txBody>
      </p:sp>
      <p:sp>
        <p:nvSpPr>
          <p:cNvPr id="11" name="Título 33">
            <a:extLst>
              <a:ext uri="{FF2B5EF4-FFF2-40B4-BE49-F238E27FC236}">
                <a16:creationId xmlns:a16="http://schemas.microsoft.com/office/drawing/2014/main" id="{20006BD7-14F1-50FD-2919-461275859A00}"/>
              </a:ext>
            </a:extLst>
          </p:cNvPr>
          <p:cNvSpPr txBox="1">
            <a:spLocks/>
          </p:cNvSpPr>
          <p:nvPr/>
        </p:nvSpPr>
        <p:spPr>
          <a:xfrm>
            <a:off x="3134032" y="965468"/>
            <a:ext cx="3170903" cy="45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accent5"/>
                </a:solidFill>
              </a:rPr>
              <a:t>Procedimientos para acceder a la oferta</a:t>
            </a:r>
          </a:p>
        </p:txBody>
      </p:sp>
      <p:sp>
        <p:nvSpPr>
          <p:cNvPr id="12" name="Rectángulo: esquinas redondeadas 11">
            <a:extLst>
              <a:ext uri="{FF2B5EF4-FFF2-40B4-BE49-F238E27FC236}">
                <a16:creationId xmlns:a16="http://schemas.microsoft.com/office/drawing/2014/main" id="{4BED01DE-020D-4490-3C9D-A25FB6FC52AE}"/>
              </a:ext>
            </a:extLst>
          </p:cNvPr>
          <p:cNvSpPr/>
          <p:nvPr/>
        </p:nvSpPr>
        <p:spPr>
          <a:xfrm>
            <a:off x="3015362" y="1967152"/>
            <a:ext cx="3473245" cy="266208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b="1" dirty="0">
                <a:latin typeface="Roboto Slab" pitchFamily="2" charset="0"/>
                <a:ea typeface="Roboto Slab" pitchFamily="2" charset="0"/>
                <a:cs typeface="Roboto Slab" pitchFamily="2" charset="0"/>
              </a:rPr>
              <a:t>1, El productor se acerca al Intermediario Financiero, con su proyecto productivo y solicita un crédito en condiciones Finagro.</a:t>
            </a:r>
          </a:p>
          <a:p>
            <a:pPr algn="just"/>
            <a:r>
              <a:rPr lang="es-ES" sz="1200" b="1" dirty="0">
                <a:latin typeface="Roboto Slab" pitchFamily="2" charset="0"/>
                <a:ea typeface="Roboto Slab" pitchFamily="2" charset="0"/>
                <a:cs typeface="Roboto Slab" pitchFamily="2" charset="0"/>
              </a:rPr>
              <a:t>2, El Intermediario Financiero realiza el análisis de la solicitud de crédito teniendo en cuenta que el proyecto sea financiera, técnica y ambientalmente viable. </a:t>
            </a:r>
          </a:p>
          <a:p>
            <a:pPr algn="just"/>
            <a:r>
              <a:rPr lang="es-ES" sz="1200" b="1" dirty="0">
                <a:latin typeface="Roboto Slab" pitchFamily="2" charset="0"/>
                <a:ea typeface="Roboto Slab" pitchFamily="2" charset="0"/>
                <a:cs typeface="Roboto Slab" pitchFamily="2" charset="0"/>
              </a:rPr>
              <a:t>3, Una vez se aprobada la solicitud, el Intermediario solicita los recursos a Finagro.</a:t>
            </a:r>
          </a:p>
        </p:txBody>
      </p:sp>
      <p:pic>
        <p:nvPicPr>
          <p:cNvPr id="13" name="Imagen 12">
            <a:extLst>
              <a:ext uri="{FF2B5EF4-FFF2-40B4-BE49-F238E27FC236}">
                <a16:creationId xmlns:a16="http://schemas.microsoft.com/office/drawing/2014/main" id="{A72C1D24-B002-B573-C794-623B60AFC459}"/>
              </a:ext>
            </a:extLst>
          </p:cNvPr>
          <p:cNvPicPr>
            <a:picLocks noChangeAspect="1"/>
          </p:cNvPicPr>
          <p:nvPr/>
        </p:nvPicPr>
        <p:blipFill>
          <a:blip r:embed="rId3"/>
          <a:stretch>
            <a:fillRect/>
          </a:stretch>
        </p:blipFill>
        <p:spPr>
          <a:xfrm>
            <a:off x="7420463" y="1659211"/>
            <a:ext cx="1188823" cy="1347333"/>
          </a:xfrm>
          <a:prstGeom prst="rect">
            <a:avLst/>
          </a:prstGeom>
        </p:spPr>
      </p:pic>
      <p:sp>
        <p:nvSpPr>
          <p:cNvPr id="14" name="CuadroTexto 13">
            <a:extLst>
              <a:ext uri="{FF2B5EF4-FFF2-40B4-BE49-F238E27FC236}">
                <a16:creationId xmlns:a16="http://schemas.microsoft.com/office/drawing/2014/main" id="{A8350CEC-7153-F082-61B4-849919E8DFEF}"/>
              </a:ext>
            </a:extLst>
          </p:cNvPr>
          <p:cNvSpPr txBox="1"/>
          <p:nvPr/>
        </p:nvSpPr>
        <p:spPr>
          <a:xfrm>
            <a:off x="7084852" y="3349785"/>
            <a:ext cx="1860043" cy="830997"/>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Jóvenes entre los 18 y 28 años de edad pueden acceder a esta línea de crédito.</a:t>
            </a:r>
          </a:p>
        </p:txBody>
      </p:sp>
      <p:pic>
        <p:nvPicPr>
          <p:cNvPr id="17" name="Imagen 16">
            <a:extLst>
              <a:ext uri="{FF2B5EF4-FFF2-40B4-BE49-F238E27FC236}">
                <a16:creationId xmlns:a16="http://schemas.microsoft.com/office/drawing/2014/main" id="{701576CF-E2A1-1575-1060-F06DD47146BF}"/>
              </a:ext>
            </a:extLst>
          </p:cNvPr>
          <p:cNvPicPr>
            <a:picLocks noChangeAspect="1"/>
          </p:cNvPicPr>
          <p:nvPr/>
        </p:nvPicPr>
        <p:blipFill>
          <a:blip r:embed="rId4"/>
          <a:stretch>
            <a:fillRect/>
          </a:stretch>
        </p:blipFill>
        <p:spPr>
          <a:xfrm>
            <a:off x="246076" y="1967152"/>
            <a:ext cx="2464406" cy="2614177"/>
          </a:xfrm>
          <a:prstGeom prst="rect">
            <a:avLst/>
          </a:prstGeom>
        </p:spPr>
      </p:pic>
    </p:spTree>
    <p:extLst>
      <p:ext uri="{BB962C8B-B14F-4D97-AF65-F5344CB8AC3E}">
        <p14:creationId xmlns:p14="http://schemas.microsoft.com/office/powerpoint/2010/main" val="2890552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ítulo 2">
            <a:extLst>
              <a:ext uri="{FF2B5EF4-FFF2-40B4-BE49-F238E27FC236}">
                <a16:creationId xmlns:a16="http://schemas.microsoft.com/office/drawing/2014/main" id="{740C188D-A6EC-B9AC-FC05-7654D82E5311}"/>
              </a:ext>
            </a:extLst>
          </p:cNvPr>
          <p:cNvSpPr>
            <a:spLocks noGrp="1"/>
          </p:cNvSpPr>
          <p:nvPr>
            <p:ph type="title"/>
          </p:nvPr>
        </p:nvSpPr>
        <p:spPr>
          <a:xfrm>
            <a:off x="208320" y="269783"/>
            <a:ext cx="7694974" cy="925104"/>
          </a:xfrm>
        </p:spPr>
        <p:txBody>
          <a:bodyPr/>
          <a:lstStyle/>
          <a:p>
            <a:pPr algn="ctr"/>
            <a:r>
              <a:rPr lang="es-CO" sz="3600" dirty="0">
                <a:solidFill>
                  <a:schemeClr val="accent5"/>
                </a:solidFill>
              </a:rPr>
              <a:t>Líneas especiales de crédito</a:t>
            </a:r>
            <a:br>
              <a:rPr lang="es-CO" sz="3600" dirty="0">
                <a:solidFill>
                  <a:schemeClr val="accent5"/>
                </a:solidFill>
              </a:rPr>
            </a:br>
            <a:r>
              <a:rPr lang="es-CO" sz="3600" dirty="0">
                <a:solidFill>
                  <a:schemeClr val="accent5"/>
                </a:solidFill>
              </a:rPr>
              <a:t>2024</a:t>
            </a:r>
          </a:p>
        </p:txBody>
      </p:sp>
      <p:sp>
        <p:nvSpPr>
          <p:cNvPr id="58" name="CuadroTexto 57">
            <a:extLst>
              <a:ext uri="{FF2B5EF4-FFF2-40B4-BE49-F238E27FC236}">
                <a16:creationId xmlns:a16="http://schemas.microsoft.com/office/drawing/2014/main" id="{DDDF62A0-B822-8CD9-D8F8-91D9F37263B5}"/>
              </a:ext>
            </a:extLst>
          </p:cNvPr>
          <p:cNvSpPr txBox="1"/>
          <p:nvPr/>
        </p:nvSpPr>
        <p:spPr>
          <a:xfrm>
            <a:off x="2684206" y="2531654"/>
            <a:ext cx="6961239" cy="1015663"/>
          </a:xfrm>
          <a:prstGeom prst="rect">
            <a:avLst/>
          </a:prstGeom>
          <a:noFill/>
        </p:spPr>
        <p:txBody>
          <a:bodyPr wrap="square" rtlCol="0">
            <a:spAutoFit/>
          </a:bodyPr>
          <a:lstStyle/>
          <a:p>
            <a:pPr algn="ctr"/>
            <a:r>
              <a:rPr lang="es-CO" sz="2000" b="1" dirty="0">
                <a:solidFill>
                  <a:schemeClr val="tx1"/>
                </a:solidFill>
                <a:latin typeface="Roboto Slab" pitchFamily="2" charset="0"/>
                <a:ea typeface="Roboto Slab" pitchFamily="2" charset="0"/>
                <a:cs typeface="Roboto Slab" pitchFamily="2" charset="0"/>
              </a:rPr>
              <a:t>LEC - Desarrollo Productivo </a:t>
            </a:r>
          </a:p>
          <a:p>
            <a:pPr algn="ctr"/>
            <a:r>
              <a:rPr lang="es-CO" sz="2000" b="1" dirty="0">
                <a:solidFill>
                  <a:schemeClr val="tx1"/>
                </a:solidFill>
                <a:latin typeface="Roboto Slab" pitchFamily="2" charset="0"/>
                <a:ea typeface="Roboto Slab" pitchFamily="2" charset="0"/>
                <a:cs typeface="Roboto Slab" pitchFamily="2" charset="0"/>
              </a:rPr>
              <a:t>LEC - Reforma Agraria </a:t>
            </a:r>
          </a:p>
          <a:p>
            <a:pPr algn="ctr"/>
            <a:r>
              <a:rPr lang="es-CO" sz="2000" b="1" dirty="0">
                <a:solidFill>
                  <a:schemeClr val="tx1"/>
                </a:solidFill>
                <a:latin typeface="Roboto Slab" pitchFamily="2" charset="0"/>
                <a:ea typeface="Roboto Slab" pitchFamily="2" charset="0"/>
                <a:cs typeface="Roboto Slab" pitchFamily="2" charset="0"/>
              </a:rPr>
              <a:t>LEC - Reactivación Agropecuaria  </a:t>
            </a:r>
          </a:p>
        </p:txBody>
      </p:sp>
      <p:pic>
        <p:nvPicPr>
          <p:cNvPr id="60" name="Imagen 59">
            <a:extLst>
              <a:ext uri="{FF2B5EF4-FFF2-40B4-BE49-F238E27FC236}">
                <a16:creationId xmlns:a16="http://schemas.microsoft.com/office/drawing/2014/main" id="{F54FA4DF-9979-BB45-7203-FD563B35D400}"/>
              </a:ext>
            </a:extLst>
          </p:cNvPr>
          <p:cNvPicPr>
            <a:picLocks noChangeAspect="1"/>
          </p:cNvPicPr>
          <p:nvPr/>
        </p:nvPicPr>
        <p:blipFill>
          <a:blip r:embed="rId2"/>
          <a:stretch>
            <a:fillRect/>
          </a:stretch>
        </p:blipFill>
        <p:spPr>
          <a:xfrm>
            <a:off x="7625964" y="3581424"/>
            <a:ext cx="1518036" cy="1542422"/>
          </a:xfrm>
          <a:prstGeom prst="rect">
            <a:avLst/>
          </a:prstGeom>
        </p:spPr>
      </p:pic>
      <p:pic>
        <p:nvPicPr>
          <p:cNvPr id="61" name="Imagen 60">
            <a:extLst>
              <a:ext uri="{FF2B5EF4-FFF2-40B4-BE49-F238E27FC236}">
                <a16:creationId xmlns:a16="http://schemas.microsoft.com/office/drawing/2014/main" id="{B380A5AD-C5E2-3F89-3444-6DF41780DB76}"/>
              </a:ext>
            </a:extLst>
          </p:cNvPr>
          <p:cNvPicPr>
            <a:picLocks noChangeAspect="1"/>
          </p:cNvPicPr>
          <p:nvPr/>
        </p:nvPicPr>
        <p:blipFill>
          <a:blip r:embed="rId3"/>
          <a:stretch>
            <a:fillRect/>
          </a:stretch>
        </p:blipFill>
        <p:spPr>
          <a:xfrm>
            <a:off x="587142" y="1263100"/>
            <a:ext cx="3004090" cy="3848989"/>
          </a:xfrm>
          <a:prstGeom prst="rect">
            <a:avLst/>
          </a:prstGeom>
        </p:spPr>
      </p:pic>
      <p:pic>
        <p:nvPicPr>
          <p:cNvPr id="62" name="Imagen 61">
            <a:extLst>
              <a:ext uri="{FF2B5EF4-FFF2-40B4-BE49-F238E27FC236}">
                <a16:creationId xmlns:a16="http://schemas.microsoft.com/office/drawing/2014/main" id="{890001F9-0AAA-B154-1D98-7396A9441AAA}"/>
              </a:ext>
            </a:extLst>
          </p:cNvPr>
          <p:cNvPicPr>
            <a:picLocks noChangeAspect="1"/>
          </p:cNvPicPr>
          <p:nvPr/>
        </p:nvPicPr>
        <p:blipFill>
          <a:blip r:embed="rId4"/>
          <a:stretch>
            <a:fillRect/>
          </a:stretch>
        </p:blipFill>
        <p:spPr>
          <a:xfrm>
            <a:off x="7456658" y="634158"/>
            <a:ext cx="1261981" cy="1072989"/>
          </a:xfrm>
          <a:prstGeom prst="rect">
            <a:avLst/>
          </a:prstGeom>
        </p:spPr>
      </p:pic>
    </p:spTree>
    <p:extLst>
      <p:ext uri="{BB962C8B-B14F-4D97-AF65-F5344CB8AC3E}">
        <p14:creationId xmlns:p14="http://schemas.microsoft.com/office/powerpoint/2010/main" val="16785381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id="{C60A4857-F714-4DF1-1DB4-28B2873ACCD9}"/>
              </a:ext>
            </a:extLst>
          </p:cNvPr>
          <p:cNvSpPr>
            <a:spLocks noGrp="1"/>
          </p:cNvSpPr>
          <p:nvPr>
            <p:ph type="title"/>
          </p:nvPr>
        </p:nvSpPr>
        <p:spPr>
          <a:xfrm>
            <a:off x="137319" y="862585"/>
            <a:ext cx="6636774" cy="910755"/>
          </a:xfrm>
        </p:spPr>
        <p:txBody>
          <a:bodyPr/>
          <a:lstStyle/>
          <a:p>
            <a:pPr algn="ctr"/>
            <a:r>
              <a:rPr lang="es-CO" sz="3200" dirty="0">
                <a:solidFill>
                  <a:schemeClr val="tx1"/>
                </a:solidFill>
              </a:rPr>
              <a:t>LEC – Desarrollo Productivo </a:t>
            </a:r>
          </a:p>
        </p:txBody>
      </p:sp>
      <p:pic>
        <p:nvPicPr>
          <p:cNvPr id="9" name="Imagen 8">
            <a:extLst>
              <a:ext uri="{FF2B5EF4-FFF2-40B4-BE49-F238E27FC236}">
                <a16:creationId xmlns:a16="http://schemas.microsoft.com/office/drawing/2014/main" id="{7C0562E0-070F-D104-39B9-FF0F2985CD7B}"/>
              </a:ext>
            </a:extLst>
          </p:cNvPr>
          <p:cNvPicPr>
            <a:picLocks noChangeAspect="1"/>
          </p:cNvPicPr>
          <p:nvPr/>
        </p:nvPicPr>
        <p:blipFill>
          <a:blip r:embed="rId2"/>
          <a:stretch>
            <a:fillRect/>
          </a:stretch>
        </p:blipFill>
        <p:spPr>
          <a:xfrm>
            <a:off x="5925462" y="1751390"/>
            <a:ext cx="3218538" cy="3392110"/>
          </a:xfrm>
          <a:prstGeom prst="rect">
            <a:avLst/>
          </a:prstGeom>
        </p:spPr>
      </p:pic>
      <p:pic>
        <p:nvPicPr>
          <p:cNvPr id="10" name="Imagen 9">
            <a:extLst>
              <a:ext uri="{FF2B5EF4-FFF2-40B4-BE49-F238E27FC236}">
                <a16:creationId xmlns:a16="http://schemas.microsoft.com/office/drawing/2014/main" id="{8CFFDBD7-B17C-4857-46F0-64EA6E38474B}"/>
              </a:ext>
            </a:extLst>
          </p:cNvPr>
          <p:cNvPicPr>
            <a:picLocks noChangeAspect="1"/>
          </p:cNvPicPr>
          <p:nvPr/>
        </p:nvPicPr>
        <p:blipFill>
          <a:blip r:embed="rId3"/>
          <a:stretch>
            <a:fillRect/>
          </a:stretch>
        </p:blipFill>
        <p:spPr>
          <a:xfrm>
            <a:off x="6551473" y="101098"/>
            <a:ext cx="1261981" cy="1072989"/>
          </a:xfrm>
          <a:prstGeom prst="rect">
            <a:avLst/>
          </a:prstGeom>
        </p:spPr>
      </p:pic>
      <p:sp>
        <p:nvSpPr>
          <p:cNvPr id="11" name="CuadroTexto 10">
            <a:extLst>
              <a:ext uri="{FF2B5EF4-FFF2-40B4-BE49-F238E27FC236}">
                <a16:creationId xmlns:a16="http://schemas.microsoft.com/office/drawing/2014/main" id="{144952A2-3B09-E106-D2A6-85BB3F983B16}"/>
              </a:ext>
            </a:extLst>
          </p:cNvPr>
          <p:cNvSpPr txBox="1"/>
          <p:nvPr/>
        </p:nvSpPr>
        <p:spPr>
          <a:xfrm>
            <a:off x="1469287" y="2135884"/>
            <a:ext cx="3443137" cy="400110"/>
          </a:xfrm>
          <a:prstGeom prst="rect">
            <a:avLst/>
          </a:prstGeom>
          <a:noFill/>
        </p:spPr>
        <p:txBody>
          <a:bodyPr wrap="square">
            <a:spAutoFit/>
          </a:bodyPr>
          <a:lstStyle/>
          <a:p>
            <a:pPr marL="0" indent="0" algn="ctr">
              <a:buFont typeface="Roboto"/>
              <a:buNone/>
            </a:pPr>
            <a:r>
              <a:rPr lang="es-ES" sz="2000" b="1" dirty="0">
                <a:solidFill>
                  <a:schemeClr val="tx1"/>
                </a:solidFill>
                <a:latin typeface="Roboto Slab" pitchFamily="2" charset="0"/>
                <a:ea typeface="Roboto Slab" pitchFamily="2" charset="0"/>
                <a:cs typeface="Roboto Slab" pitchFamily="2" charset="0"/>
              </a:rPr>
              <a:t>Objetivo del Programa</a:t>
            </a:r>
          </a:p>
        </p:txBody>
      </p:sp>
      <p:sp>
        <p:nvSpPr>
          <p:cNvPr id="12" name="CuadroTexto 11">
            <a:extLst>
              <a:ext uri="{FF2B5EF4-FFF2-40B4-BE49-F238E27FC236}">
                <a16:creationId xmlns:a16="http://schemas.microsoft.com/office/drawing/2014/main" id="{441C5134-7F44-4F2E-AD69-D20C61B9440B}"/>
              </a:ext>
            </a:extLst>
          </p:cNvPr>
          <p:cNvSpPr txBox="1"/>
          <p:nvPr/>
        </p:nvSpPr>
        <p:spPr>
          <a:xfrm>
            <a:off x="342603" y="2893107"/>
            <a:ext cx="5751871" cy="954107"/>
          </a:xfrm>
          <a:prstGeom prst="rect">
            <a:avLst/>
          </a:prstGeom>
          <a:noFill/>
        </p:spPr>
        <p:txBody>
          <a:bodyPr wrap="square" rtlCol="0">
            <a:spAutoFit/>
          </a:bodyPr>
          <a:lstStyle/>
          <a:p>
            <a:pPr algn="just"/>
            <a:r>
              <a:rPr lang="es-ES" b="1" dirty="0">
                <a:solidFill>
                  <a:schemeClr val="accent5"/>
                </a:solidFill>
                <a:latin typeface="Roboto Slab" pitchFamily="2" charset="0"/>
                <a:ea typeface="Roboto Slab" pitchFamily="2" charset="0"/>
                <a:cs typeface="Roboto Slab" pitchFamily="2" charset="0"/>
              </a:rPr>
              <a:t>Se financia capital de trabajo para el aprovechamiento racional y sostenible del patrimonio natural para una producción agropecuaria competitiva y sostenible  y amigable con el medio ambiente.</a:t>
            </a:r>
          </a:p>
        </p:txBody>
      </p:sp>
      <p:pic>
        <p:nvPicPr>
          <p:cNvPr id="2" name="Imagen 1">
            <a:extLst>
              <a:ext uri="{FF2B5EF4-FFF2-40B4-BE49-F238E27FC236}">
                <a16:creationId xmlns:a16="http://schemas.microsoft.com/office/drawing/2014/main" id="{7A5EB9DD-A0EA-1951-18D2-2D1D9DCE911F}"/>
              </a:ext>
            </a:extLst>
          </p:cNvPr>
          <p:cNvPicPr>
            <a:picLocks noChangeAspect="1"/>
          </p:cNvPicPr>
          <p:nvPr/>
        </p:nvPicPr>
        <p:blipFill>
          <a:blip r:embed="rId4"/>
          <a:stretch>
            <a:fillRect/>
          </a:stretch>
        </p:blipFill>
        <p:spPr>
          <a:xfrm>
            <a:off x="7933692" y="95128"/>
            <a:ext cx="1072989" cy="1072989"/>
          </a:xfrm>
          <a:prstGeom prst="rect">
            <a:avLst/>
          </a:prstGeom>
        </p:spPr>
      </p:pic>
    </p:spTree>
    <p:extLst>
      <p:ext uri="{BB962C8B-B14F-4D97-AF65-F5344CB8AC3E}">
        <p14:creationId xmlns:p14="http://schemas.microsoft.com/office/powerpoint/2010/main" val="23966635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959DF5D-25A1-1CB4-55C5-A14BA9747046}"/>
              </a:ext>
            </a:extLst>
          </p:cNvPr>
          <p:cNvSpPr txBox="1"/>
          <p:nvPr/>
        </p:nvSpPr>
        <p:spPr>
          <a:xfrm>
            <a:off x="265472" y="753267"/>
            <a:ext cx="5803490" cy="4185761"/>
          </a:xfrm>
          <a:prstGeom prst="rect">
            <a:avLst/>
          </a:prstGeom>
          <a:noFill/>
        </p:spPr>
        <p:txBody>
          <a:bodyPr wrap="square">
            <a:spAutoFit/>
          </a:bodyPr>
          <a:lstStyle/>
          <a:p>
            <a:pPr algn="ctr"/>
            <a:r>
              <a:rPr lang="es-ES" sz="1400" b="1" dirty="0">
                <a:solidFill>
                  <a:schemeClr val="tx1"/>
                </a:solidFill>
                <a:latin typeface="Roboto Slab" pitchFamily="2" charset="0"/>
                <a:ea typeface="Roboto Slab" pitchFamily="2" charset="0"/>
                <a:cs typeface="Roboto Slab" pitchFamily="2" charset="0"/>
              </a:rPr>
              <a:t>Actividades Financiables:</a:t>
            </a:r>
          </a:p>
          <a:p>
            <a:pPr algn="just"/>
            <a:endParaRPr lang="es-ES" sz="1400" b="1" dirty="0">
              <a:solidFill>
                <a:schemeClr val="accent5"/>
              </a:solidFill>
              <a:latin typeface="Roboto Slab" pitchFamily="2" charset="0"/>
              <a:ea typeface="Roboto Slab" pitchFamily="2" charset="0"/>
              <a:cs typeface="Roboto Slab" pitchFamily="2" charset="0"/>
            </a:endParaRPr>
          </a:p>
          <a:p>
            <a:pPr marL="171450" indent="-171450" algn="just">
              <a:buFont typeface="Arial" panose="020B0604020202020204" pitchFamily="34" charset="0"/>
              <a:buChar char="•"/>
            </a:pPr>
            <a:r>
              <a:rPr lang="es-ES" sz="1400" b="1" dirty="0">
                <a:solidFill>
                  <a:schemeClr val="accent5"/>
                </a:solidFill>
                <a:latin typeface="Roboto Slab" pitchFamily="2" charset="0"/>
                <a:ea typeface="Roboto Slab" pitchFamily="2" charset="0"/>
                <a:cs typeface="Roboto Slab" pitchFamily="2" charset="0"/>
              </a:rPr>
              <a:t>Siembra y sostenimiento de cultivos de ciclo corto. </a:t>
            </a:r>
          </a:p>
          <a:p>
            <a:pPr marL="171450" indent="-171450" algn="just">
              <a:buFont typeface="Arial" panose="020B0604020202020204" pitchFamily="34" charset="0"/>
              <a:buChar char="•"/>
            </a:pPr>
            <a:r>
              <a:rPr lang="es-ES" sz="1400" b="1" dirty="0">
                <a:solidFill>
                  <a:schemeClr val="accent5"/>
                </a:solidFill>
                <a:latin typeface="Roboto Slab" pitchFamily="2" charset="0"/>
                <a:ea typeface="Roboto Slab" pitchFamily="2" charset="0"/>
                <a:cs typeface="Roboto Slab" pitchFamily="2" charset="0"/>
              </a:rPr>
              <a:t>Sostenimiento de cultivos perennes y forestales. </a:t>
            </a:r>
          </a:p>
          <a:p>
            <a:pPr marL="171450" indent="-171450" algn="just">
              <a:buFont typeface="Arial" panose="020B0604020202020204" pitchFamily="34" charset="0"/>
              <a:buChar char="•"/>
            </a:pPr>
            <a:r>
              <a:rPr lang="es-ES" sz="1400" b="1" dirty="0">
                <a:solidFill>
                  <a:schemeClr val="accent5"/>
                </a:solidFill>
                <a:latin typeface="Roboto Slab" pitchFamily="2" charset="0"/>
                <a:ea typeface="Roboto Slab" pitchFamily="2" charset="0"/>
                <a:cs typeface="Roboto Slab" pitchFamily="2" charset="0"/>
              </a:rPr>
              <a:t>Sostenimiento pecuario, acuícola, pesca, Zoocría y apícola. </a:t>
            </a:r>
          </a:p>
          <a:p>
            <a:pPr marL="171450" indent="-171450" algn="just">
              <a:buFont typeface="Arial" panose="020B0604020202020204" pitchFamily="34" charset="0"/>
              <a:buChar char="•"/>
            </a:pPr>
            <a:r>
              <a:rPr lang="es-ES" sz="1400" b="1" dirty="0">
                <a:solidFill>
                  <a:schemeClr val="accent5"/>
                </a:solidFill>
                <a:latin typeface="Roboto Slab" pitchFamily="2" charset="0"/>
                <a:ea typeface="Roboto Slab" pitchFamily="2" charset="0"/>
                <a:cs typeface="Roboto Slab" pitchFamily="2" charset="0"/>
              </a:rPr>
              <a:t>Capital de trabajo para procesos de comercialización y transformación de la producción agropecuaria realizada directamente por los productores o por los esquemas asociativos o de integración definidos en los literales h, i, y j del artículo 1 de la Resolución 12 de 2023 CNCA. </a:t>
            </a:r>
          </a:p>
          <a:p>
            <a:pPr marL="171450" indent="-171450" algn="just">
              <a:buFont typeface="Arial" panose="020B0604020202020204" pitchFamily="34" charset="0"/>
              <a:buChar char="•"/>
            </a:pPr>
            <a:r>
              <a:rPr lang="es-ES" sz="1400" b="1" dirty="0">
                <a:solidFill>
                  <a:schemeClr val="accent5"/>
                </a:solidFill>
                <a:latin typeface="Roboto Slab" pitchFamily="2" charset="0"/>
                <a:ea typeface="Roboto Slab" pitchFamily="2" charset="0"/>
                <a:cs typeface="Roboto Slab" pitchFamily="2" charset="0"/>
              </a:rPr>
              <a:t>Capital de trabajo para el desarrollo de actividades que garanticen la bioseguridad y control de enfermedades de los predios. </a:t>
            </a:r>
          </a:p>
          <a:p>
            <a:pPr marL="171450" indent="-171450" algn="just">
              <a:buFont typeface="Arial" panose="020B0604020202020204" pitchFamily="34" charset="0"/>
              <a:buChar char="•"/>
            </a:pPr>
            <a:r>
              <a:rPr lang="es-ES" sz="1400" b="1" dirty="0">
                <a:solidFill>
                  <a:schemeClr val="accent5"/>
                </a:solidFill>
                <a:latin typeface="Roboto Slab" pitchFamily="2" charset="0"/>
                <a:ea typeface="Roboto Slab" pitchFamily="2" charset="0"/>
                <a:cs typeface="Roboto Slab" pitchFamily="2" charset="0"/>
              </a:rPr>
              <a:t>Compra de pie de cría en proyectos pecuarios.  </a:t>
            </a:r>
          </a:p>
          <a:p>
            <a:pPr marL="171450" indent="-171450" algn="just">
              <a:buFont typeface="Arial" panose="020B0604020202020204" pitchFamily="34" charset="0"/>
              <a:buChar char="•"/>
            </a:pPr>
            <a:r>
              <a:rPr lang="es-ES" sz="1400" b="1" dirty="0">
                <a:solidFill>
                  <a:schemeClr val="accent5"/>
                </a:solidFill>
                <a:latin typeface="Roboto Slab" pitchFamily="2" charset="0"/>
                <a:ea typeface="Roboto Slab" pitchFamily="2" charset="0"/>
                <a:cs typeface="Roboto Slab" pitchFamily="2" charset="0"/>
              </a:rPr>
              <a:t>Reparación y/o mejoramiento de obras de adecuación e infraestructura para la producción primaria. </a:t>
            </a:r>
          </a:p>
          <a:p>
            <a:pPr marL="171450" indent="-171450" algn="just">
              <a:buFont typeface="Arial" panose="020B0604020202020204" pitchFamily="34" charset="0"/>
              <a:buChar char="•"/>
            </a:pPr>
            <a:r>
              <a:rPr lang="es-ES" sz="1400" b="1" dirty="0">
                <a:solidFill>
                  <a:schemeClr val="accent5"/>
                </a:solidFill>
                <a:latin typeface="Roboto Slab" pitchFamily="2" charset="0"/>
                <a:ea typeface="Roboto Slab" pitchFamily="2" charset="0"/>
                <a:cs typeface="Roboto Slab" pitchFamily="2" charset="0"/>
              </a:rPr>
              <a:t>Reparación de maquinaria, implementos y equipos para la producción primaria.</a:t>
            </a:r>
          </a:p>
          <a:p>
            <a:pPr algn="ctr"/>
            <a:r>
              <a:rPr lang="es-ES" sz="1400" b="1" dirty="0">
                <a:solidFill>
                  <a:srgbClr val="0000CC"/>
                </a:solidFill>
                <a:latin typeface="Roboto Slab" pitchFamily="2" charset="0"/>
                <a:ea typeface="Roboto Slab" pitchFamily="2" charset="0"/>
                <a:cs typeface="Roboto Slab" pitchFamily="2" charset="0"/>
              </a:rPr>
              <a:t>*Subsidio adicional para los beneficiarios joven rural </a:t>
            </a:r>
            <a:endParaRPr lang="es-CO" sz="1400" b="1" dirty="0">
              <a:solidFill>
                <a:srgbClr val="0000CC"/>
              </a:solidFill>
              <a:latin typeface="Roboto Slab" pitchFamily="2" charset="0"/>
              <a:ea typeface="Roboto Slab" pitchFamily="2" charset="0"/>
              <a:cs typeface="Roboto Slab" pitchFamily="2" charset="0"/>
            </a:endParaRPr>
          </a:p>
        </p:txBody>
      </p:sp>
      <p:pic>
        <p:nvPicPr>
          <p:cNvPr id="7" name="Imagen 6">
            <a:extLst>
              <a:ext uri="{FF2B5EF4-FFF2-40B4-BE49-F238E27FC236}">
                <a16:creationId xmlns:a16="http://schemas.microsoft.com/office/drawing/2014/main" id="{AEC85902-E24F-D380-4ACB-38D4C100E166}"/>
              </a:ext>
            </a:extLst>
          </p:cNvPr>
          <p:cNvPicPr>
            <a:picLocks noChangeAspect="1"/>
          </p:cNvPicPr>
          <p:nvPr/>
        </p:nvPicPr>
        <p:blipFill>
          <a:blip r:embed="rId2"/>
          <a:stretch>
            <a:fillRect/>
          </a:stretch>
        </p:blipFill>
        <p:spPr>
          <a:xfrm>
            <a:off x="6619059" y="84037"/>
            <a:ext cx="1261981" cy="1072989"/>
          </a:xfrm>
          <a:prstGeom prst="rect">
            <a:avLst/>
          </a:prstGeom>
        </p:spPr>
      </p:pic>
      <p:pic>
        <p:nvPicPr>
          <p:cNvPr id="8" name="Imagen 7">
            <a:extLst>
              <a:ext uri="{FF2B5EF4-FFF2-40B4-BE49-F238E27FC236}">
                <a16:creationId xmlns:a16="http://schemas.microsoft.com/office/drawing/2014/main" id="{D9A73E60-047A-73BA-0DB5-EB552F76D6A9}"/>
              </a:ext>
            </a:extLst>
          </p:cNvPr>
          <p:cNvPicPr>
            <a:picLocks noChangeAspect="1"/>
          </p:cNvPicPr>
          <p:nvPr/>
        </p:nvPicPr>
        <p:blipFill>
          <a:blip r:embed="rId3"/>
          <a:stretch>
            <a:fillRect/>
          </a:stretch>
        </p:blipFill>
        <p:spPr>
          <a:xfrm>
            <a:off x="6017025" y="3388493"/>
            <a:ext cx="2986865" cy="1538235"/>
          </a:xfrm>
          <a:prstGeom prst="rect">
            <a:avLst/>
          </a:prstGeom>
        </p:spPr>
      </p:pic>
      <p:pic>
        <p:nvPicPr>
          <p:cNvPr id="9" name="Imagen 8">
            <a:extLst>
              <a:ext uri="{FF2B5EF4-FFF2-40B4-BE49-F238E27FC236}">
                <a16:creationId xmlns:a16="http://schemas.microsoft.com/office/drawing/2014/main" id="{381852E0-F9D8-D273-4AF1-785B664A92A2}"/>
              </a:ext>
            </a:extLst>
          </p:cNvPr>
          <p:cNvPicPr>
            <a:picLocks noChangeAspect="1"/>
          </p:cNvPicPr>
          <p:nvPr/>
        </p:nvPicPr>
        <p:blipFill>
          <a:blip r:embed="rId4"/>
          <a:stretch>
            <a:fillRect/>
          </a:stretch>
        </p:blipFill>
        <p:spPr>
          <a:xfrm>
            <a:off x="7311015" y="1485613"/>
            <a:ext cx="1140051" cy="1707028"/>
          </a:xfrm>
          <a:prstGeom prst="rect">
            <a:avLst/>
          </a:prstGeom>
        </p:spPr>
      </p:pic>
      <p:pic>
        <p:nvPicPr>
          <p:cNvPr id="2" name="Imagen 1">
            <a:extLst>
              <a:ext uri="{FF2B5EF4-FFF2-40B4-BE49-F238E27FC236}">
                <a16:creationId xmlns:a16="http://schemas.microsoft.com/office/drawing/2014/main" id="{90BF4A66-BC83-444B-0FB7-5CE669DFF58C}"/>
              </a:ext>
            </a:extLst>
          </p:cNvPr>
          <p:cNvPicPr>
            <a:picLocks noChangeAspect="1"/>
          </p:cNvPicPr>
          <p:nvPr/>
        </p:nvPicPr>
        <p:blipFill>
          <a:blip r:embed="rId5"/>
          <a:stretch>
            <a:fillRect/>
          </a:stretch>
        </p:blipFill>
        <p:spPr>
          <a:xfrm>
            <a:off x="8002821" y="84037"/>
            <a:ext cx="1072989" cy="1072989"/>
          </a:xfrm>
          <a:prstGeom prst="rect">
            <a:avLst/>
          </a:prstGeom>
        </p:spPr>
      </p:pic>
    </p:spTree>
    <p:extLst>
      <p:ext uri="{BB962C8B-B14F-4D97-AF65-F5344CB8AC3E}">
        <p14:creationId xmlns:p14="http://schemas.microsoft.com/office/powerpoint/2010/main" val="889506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8B0CAAE0-CE88-0575-1DE3-B7C918875D10}"/>
              </a:ext>
            </a:extLst>
          </p:cNvPr>
          <p:cNvSpPr>
            <a:spLocks noGrp="1"/>
          </p:cNvSpPr>
          <p:nvPr>
            <p:ph type="title"/>
          </p:nvPr>
        </p:nvSpPr>
        <p:spPr>
          <a:xfrm>
            <a:off x="774387" y="534629"/>
            <a:ext cx="2624524" cy="572363"/>
          </a:xfrm>
        </p:spPr>
        <p:txBody>
          <a:bodyPr/>
          <a:lstStyle/>
          <a:p>
            <a:pPr algn="ctr"/>
            <a:r>
              <a:rPr lang="es-CO" sz="2000" dirty="0"/>
              <a:t>Requisitos</a:t>
            </a:r>
          </a:p>
        </p:txBody>
      </p:sp>
      <p:sp>
        <p:nvSpPr>
          <p:cNvPr id="6" name="Rectángulo: esquinas superiores, una redondeada y la otra cortada 5">
            <a:extLst>
              <a:ext uri="{FF2B5EF4-FFF2-40B4-BE49-F238E27FC236}">
                <a16:creationId xmlns:a16="http://schemas.microsoft.com/office/drawing/2014/main" id="{3D017851-570E-F717-F8DD-486D359AC796}"/>
              </a:ext>
            </a:extLst>
          </p:cNvPr>
          <p:cNvSpPr/>
          <p:nvPr/>
        </p:nvSpPr>
        <p:spPr>
          <a:xfrm>
            <a:off x="464079" y="1131519"/>
            <a:ext cx="3245140" cy="3477352"/>
          </a:xfrm>
          <a:prstGeom prst="snip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accent5"/>
                </a:solidFill>
                <a:latin typeface="Roboto Slab" pitchFamily="2" charset="0"/>
                <a:ea typeface="Roboto Slab" pitchFamily="2" charset="0"/>
                <a:cs typeface="Roboto Slab" pitchFamily="2" charset="0"/>
              </a:rPr>
              <a:t>Estar dentro de la siguiente clasificación:</a:t>
            </a:r>
          </a:p>
          <a:p>
            <a:pPr marL="285750" indent="-285750" algn="just">
              <a:buFont typeface="Arial" panose="020B0604020202020204" pitchFamily="34" charset="0"/>
              <a:buChar char="•"/>
            </a:pPr>
            <a:r>
              <a:rPr lang="es-ES" b="1" dirty="0">
                <a:solidFill>
                  <a:schemeClr val="accent5"/>
                </a:solidFill>
                <a:latin typeface="Roboto Slab" pitchFamily="2" charset="0"/>
                <a:ea typeface="Roboto Slab" pitchFamily="2" charset="0"/>
                <a:cs typeface="Roboto Slab" pitchFamily="2" charset="0"/>
              </a:rPr>
              <a:t>Pequeño Productor de Bajos Ingresos:   Activos Hasta $522.516.014​ - Ingresos Hasta $58.062.202​</a:t>
            </a:r>
          </a:p>
          <a:p>
            <a:pPr marL="285750" indent="-285750" algn="just">
              <a:buFont typeface="Arial" panose="020B0604020202020204" pitchFamily="34" charset="0"/>
              <a:buChar char="•"/>
            </a:pPr>
            <a:r>
              <a:rPr lang="es-ES" b="1" dirty="0">
                <a:solidFill>
                  <a:schemeClr val="accent5"/>
                </a:solidFill>
                <a:latin typeface="Roboto Slab" pitchFamily="2" charset="0"/>
                <a:ea typeface="Roboto Slab" pitchFamily="2" charset="0"/>
                <a:cs typeface="Roboto Slab" pitchFamily="2" charset="0"/>
              </a:rPr>
              <a:t>Pequeño Productor: Activos Hasta $522.516.014​ - Ingresos Hasta​ $162.556.644​​</a:t>
            </a:r>
          </a:p>
          <a:p>
            <a:pPr marL="285750" indent="-285750" algn="just">
              <a:buFont typeface="Arial" panose="020B0604020202020204" pitchFamily="34" charset="0"/>
              <a:buChar char="•"/>
            </a:pPr>
            <a:r>
              <a:rPr lang="es-ES" b="1" dirty="0">
                <a:solidFill>
                  <a:schemeClr val="accent5"/>
                </a:solidFill>
                <a:latin typeface="Roboto Slab" pitchFamily="2" charset="0"/>
                <a:ea typeface="Roboto Slab" pitchFamily="2" charset="0"/>
                <a:cs typeface="Roboto Slab" pitchFamily="2" charset="0"/>
              </a:rPr>
              <a:t>Mediano Productor: Activos &gt; $522.516.014 Hasta​ $5.805.672.650​ - Ingresos &gt; $ 162.556.644​ Hasta ​ $ 3.158.290.302​</a:t>
            </a:r>
            <a:endParaRPr lang="es-CO" b="1" dirty="0">
              <a:solidFill>
                <a:schemeClr val="accent5"/>
              </a:solidFill>
              <a:latin typeface="Roboto Slab" pitchFamily="2" charset="0"/>
              <a:ea typeface="Roboto Slab" pitchFamily="2" charset="0"/>
              <a:cs typeface="Roboto Slab" pitchFamily="2" charset="0"/>
            </a:endParaRPr>
          </a:p>
        </p:txBody>
      </p:sp>
      <p:sp>
        <p:nvSpPr>
          <p:cNvPr id="9" name="Título 33">
            <a:extLst>
              <a:ext uri="{FF2B5EF4-FFF2-40B4-BE49-F238E27FC236}">
                <a16:creationId xmlns:a16="http://schemas.microsoft.com/office/drawing/2014/main" id="{3659FDA2-E2DF-F76B-9165-C2FC2231573D}"/>
              </a:ext>
            </a:extLst>
          </p:cNvPr>
          <p:cNvSpPr txBox="1">
            <a:spLocks/>
          </p:cNvSpPr>
          <p:nvPr/>
        </p:nvSpPr>
        <p:spPr>
          <a:xfrm>
            <a:off x="5591461" y="1246056"/>
            <a:ext cx="3170903" cy="45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accent5"/>
                </a:solidFill>
              </a:rPr>
              <a:t>Procedimientos para acceder a la oferta</a:t>
            </a:r>
          </a:p>
        </p:txBody>
      </p:sp>
      <p:pic>
        <p:nvPicPr>
          <p:cNvPr id="10" name="Imagen 9">
            <a:extLst>
              <a:ext uri="{FF2B5EF4-FFF2-40B4-BE49-F238E27FC236}">
                <a16:creationId xmlns:a16="http://schemas.microsoft.com/office/drawing/2014/main" id="{D5C006E5-85A1-0FEE-BF3D-1B937DA999C3}"/>
              </a:ext>
            </a:extLst>
          </p:cNvPr>
          <p:cNvPicPr>
            <a:picLocks noChangeAspect="1"/>
          </p:cNvPicPr>
          <p:nvPr/>
        </p:nvPicPr>
        <p:blipFill>
          <a:blip r:embed="rId2"/>
          <a:stretch>
            <a:fillRect/>
          </a:stretch>
        </p:blipFill>
        <p:spPr>
          <a:xfrm>
            <a:off x="6645568" y="110886"/>
            <a:ext cx="1261981" cy="1072989"/>
          </a:xfrm>
          <a:prstGeom prst="rect">
            <a:avLst/>
          </a:prstGeom>
        </p:spPr>
      </p:pic>
      <p:sp>
        <p:nvSpPr>
          <p:cNvPr id="11" name="Rectángulo: esquinas redondeadas 10">
            <a:extLst>
              <a:ext uri="{FF2B5EF4-FFF2-40B4-BE49-F238E27FC236}">
                <a16:creationId xmlns:a16="http://schemas.microsoft.com/office/drawing/2014/main" id="{4E891292-9A97-9793-B09B-0B94C4807300}"/>
              </a:ext>
            </a:extLst>
          </p:cNvPr>
          <p:cNvSpPr/>
          <p:nvPr/>
        </p:nvSpPr>
        <p:spPr>
          <a:xfrm>
            <a:off x="5514030" y="2212259"/>
            <a:ext cx="3473245" cy="266208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b="1" dirty="0">
                <a:latin typeface="Roboto Slab" pitchFamily="2" charset="0"/>
                <a:ea typeface="Roboto Slab" pitchFamily="2" charset="0"/>
                <a:cs typeface="Roboto Slab" pitchFamily="2" charset="0"/>
              </a:rPr>
              <a:t>1. El productor se acerca al Intermediario Financiero, con su proyecto productivo y solicita un crédito LEC – Desarrollo Productivo. </a:t>
            </a:r>
          </a:p>
          <a:p>
            <a:pPr algn="just"/>
            <a:r>
              <a:rPr lang="es-ES" sz="1200" b="1" dirty="0">
                <a:latin typeface="Roboto Slab" pitchFamily="2" charset="0"/>
                <a:ea typeface="Roboto Slab" pitchFamily="2" charset="0"/>
                <a:cs typeface="Roboto Slab" pitchFamily="2" charset="0"/>
              </a:rPr>
              <a:t>2. El Intermediario Financiero realiza el análisis de la solicitud de crédito teniendo en cuenta que el proyecto sea financiera, técnica y ambientalmente viable.</a:t>
            </a:r>
          </a:p>
          <a:p>
            <a:pPr algn="just"/>
            <a:r>
              <a:rPr lang="es-ES" sz="1200" b="1" dirty="0">
                <a:latin typeface="Roboto Slab" pitchFamily="2" charset="0"/>
                <a:ea typeface="Roboto Slab" pitchFamily="2" charset="0"/>
                <a:cs typeface="Roboto Slab" pitchFamily="2" charset="0"/>
              </a:rPr>
              <a:t>3. Una vez se aprobada la solicitud, el Intermediario solicita los recursos a Finagro.</a:t>
            </a:r>
          </a:p>
        </p:txBody>
      </p:sp>
      <p:pic>
        <p:nvPicPr>
          <p:cNvPr id="12" name="Imagen 11">
            <a:extLst>
              <a:ext uri="{FF2B5EF4-FFF2-40B4-BE49-F238E27FC236}">
                <a16:creationId xmlns:a16="http://schemas.microsoft.com/office/drawing/2014/main" id="{F6C0D1BE-A20E-38EB-5769-A1D6D41718D6}"/>
              </a:ext>
            </a:extLst>
          </p:cNvPr>
          <p:cNvPicPr>
            <a:picLocks noChangeAspect="1"/>
          </p:cNvPicPr>
          <p:nvPr/>
        </p:nvPicPr>
        <p:blipFill>
          <a:blip r:embed="rId3"/>
          <a:stretch>
            <a:fillRect/>
          </a:stretch>
        </p:blipFill>
        <p:spPr>
          <a:xfrm>
            <a:off x="4101290" y="1431414"/>
            <a:ext cx="1280271" cy="1438781"/>
          </a:xfrm>
          <a:prstGeom prst="rect">
            <a:avLst/>
          </a:prstGeom>
        </p:spPr>
      </p:pic>
      <p:sp>
        <p:nvSpPr>
          <p:cNvPr id="13" name="CuadroTexto 12">
            <a:extLst>
              <a:ext uri="{FF2B5EF4-FFF2-40B4-BE49-F238E27FC236}">
                <a16:creationId xmlns:a16="http://schemas.microsoft.com/office/drawing/2014/main" id="{382A9A3A-E002-9BA0-AC5C-6B395C7E85BA}"/>
              </a:ext>
            </a:extLst>
          </p:cNvPr>
          <p:cNvSpPr txBox="1"/>
          <p:nvPr/>
        </p:nvSpPr>
        <p:spPr>
          <a:xfrm>
            <a:off x="3857877" y="3180179"/>
            <a:ext cx="1584926" cy="1015663"/>
          </a:xfrm>
          <a:prstGeom prst="rect">
            <a:avLst/>
          </a:prstGeom>
          <a:noFill/>
        </p:spPr>
        <p:txBody>
          <a:bodyPr wrap="square">
            <a:spAutoFit/>
          </a:bodyPr>
          <a:lstStyle/>
          <a:p>
            <a:pPr algn="ctr"/>
            <a:r>
              <a:rPr lang="es-ES" sz="1200" b="1" dirty="0">
                <a:solidFill>
                  <a:schemeClr val="tx1"/>
                </a:solidFill>
                <a:latin typeface="Roboto Slab" pitchFamily="2" charset="0"/>
                <a:ea typeface="Roboto Slab" pitchFamily="2" charset="0"/>
                <a:cs typeface="Roboto Slab" pitchFamily="2" charset="0"/>
              </a:rPr>
              <a:t>Jóvenes entre los 18 y 28 años de edad pueden acceder a esta línea de crédito.</a:t>
            </a:r>
          </a:p>
        </p:txBody>
      </p:sp>
      <p:pic>
        <p:nvPicPr>
          <p:cNvPr id="14" name="Imagen 13">
            <a:extLst>
              <a:ext uri="{FF2B5EF4-FFF2-40B4-BE49-F238E27FC236}">
                <a16:creationId xmlns:a16="http://schemas.microsoft.com/office/drawing/2014/main" id="{F71B1AA2-05D3-9F5B-9350-11A8BF3C09A3}"/>
              </a:ext>
            </a:extLst>
          </p:cNvPr>
          <p:cNvPicPr>
            <a:picLocks noChangeAspect="1"/>
          </p:cNvPicPr>
          <p:nvPr/>
        </p:nvPicPr>
        <p:blipFill>
          <a:blip r:embed="rId4"/>
          <a:stretch>
            <a:fillRect/>
          </a:stretch>
        </p:blipFill>
        <p:spPr>
          <a:xfrm>
            <a:off x="-141842" y="3691748"/>
            <a:ext cx="1211842" cy="1598840"/>
          </a:xfrm>
          <a:prstGeom prst="rect">
            <a:avLst/>
          </a:prstGeom>
        </p:spPr>
      </p:pic>
      <p:pic>
        <p:nvPicPr>
          <p:cNvPr id="15" name="Imagen 14">
            <a:extLst>
              <a:ext uri="{FF2B5EF4-FFF2-40B4-BE49-F238E27FC236}">
                <a16:creationId xmlns:a16="http://schemas.microsoft.com/office/drawing/2014/main" id="{7368B8F0-339A-4C94-1970-11EA92C9F057}"/>
              </a:ext>
            </a:extLst>
          </p:cNvPr>
          <p:cNvPicPr>
            <a:picLocks noChangeAspect="1"/>
          </p:cNvPicPr>
          <p:nvPr/>
        </p:nvPicPr>
        <p:blipFill>
          <a:blip r:embed="rId5"/>
          <a:stretch>
            <a:fillRect/>
          </a:stretch>
        </p:blipFill>
        <p:spPr>
          <a:xfrm rot="11552546">
            <a:off x="4836295" y="-142982"/>
            <a:ext cx="1633870" cy="1457070"/>
          </a:xfrm>
          <a:prstGeom prst="rect">
            <a:avLst/>
          </a:prstGeom>
        </p:spPr>
      </p:pic>
      <p:pic>
        <p:nvPicPr>
          <p:cNvPr id="2" name="Imagen 1">
            <a:extLst>
              <a:ext uri="{FF2B5EF4-FFF2-40B4-BE49-F238E27FC236}">
                <a16:creationId xmlns:a16="http://schemas.microsoft.com/office/drawing/2014/main" id="{6DFFD03A-32D7-994F-B59E-DCB47801A08F}"/>
              </a:ext>
            </a:extLst>
          </p:cNvPr>
          <p:cNvPicPr>
            <a:picLocks noChangeAspect="1"/>
          </p:cNvPicPr>
          <p:nvPr/>
        </p:nvPicPr>
        <p:blipFill>
          <a:blip r:embed="rId6"/>
          <a:stretch>
            <a:fillRect/>
          </a:stretch>
        </p:blipFill>
        <p:spPr>
          <a:xfrm>
            <a:off x="8010195" y="110886"/>
            <a:ext cx="1072989" cy="1072989"/>
          </a:xfrm>
          <a:prstGeom prst="rect">
            <a:avLst/>
          </a:prstGeom>
        </p:spPr>
      </p:pic>
    </p:spTree>
    <p:extLst>
      <p:ext uri="{BB962C8B-B14F-4D97-AF65-F5344CB8AC3E}">
        <p14:creationId xmlns:p14="http://schemas.microsoft.com/office/powerpoint/2010/main" val="1863417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469" name="Google Shape;469;p27"/>
          <p:cNvGrpSpPr/>
          <p:nvPr/>
        </p:nvGrpSpPr>
        <p:grpSpPr>
          <a:xfrm>
            <a:off x="737" y="3718405"/>
            <a:ext cx="4418911" cy="1780329"/>
            <a:chOff x="737" y="3718405"/>
            <a:chExt cx="4418911" cy="1780329"/>
          </a:xfrm>
        </p:grpSpPr>
        <p:sp>
          <p:nvSpPr>
            <p:cNvPr id="470" name="Google Shape;470;p27"/>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7"/>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7"/>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7"/>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7"/>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7"/>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ítulo 2">
            <a:extLst>
              <a:ext uri="{FF2B5EF4-FFF2-40B4-BE49-F238E27FC236}">
                <a16:creationId xmlns:a16="http://schemas.microsoft.com/office/drawing/2014/main" id="{E21DED29-EFA3-A1BD-B284-082F54375122}"/>
              </a:ext>
            </a:extLst>
          </p:cNvPr>
          <p:cNvSpPr>
            <a:spLocks noGrp="1"/>
          </p:cNvSpPr>
          <p:nvPr>
            <p:ph type="title"/>
          </p:nvPr>
        </p:nvSpPr>
        <p:spPr>
          <a:xfrm>
            <a:off x="709534" y="289959"/>
            <a:ext cx="6636774" cy="910755"/>
          </a:xfrm>
        </p:spPr>
        <p:txBody>
          <a:bodyPr/>
          <a:lstStyle/>
          <a:p>
            <a:pPr algn="ctr"/>
            <a:r>
              <a:rPr lang="es-CO" sz="3200" dirty="0">
                <a:solidFill>
                  <a:schemeClr val="bg2"/>
                </a:solidFill>
              </a:rPr>
              <a:t>LEC – Reforma Agraria</a:t>
            </a:r>
          </a:p>
        </p:txBody>
      </p:sp>
      <p:pic>
        <p:nvPicPr>
          <p:cNvPr id="27" name="Imagen 26">
            <a:extLst>
              <a:ext uri="{FF2B5EF4-FFF2-40B4-BE49-F238E27FC236}">
                <a16:creationId xmlns:a16="http://schemas.microsoft.com/office/drawing/2014/main" id="{18203369-F26E-4BEA-A1CB-8DF9FA237311}"/>
              </a:ext>
            </a:extLst>
          </p:cNvPr>
          <p:cNvPicPr>
            <a:picLocks noChangeAspect="1"/>
          </p:cNvPicPr>
          <p:nvPr/>
        </p:nvPicPr>
        <p:blipFill>
          <a:blip r:embed="rId3"/>
          <a:stretch>
            <a:fillRect/>
          </a:stretch>
        </p:blipFill>
        <p:spPr>
          <a:xfrm>
            <a:off x="0" y="1241123"/>
            <a:ext cx="4713515" cy="3819487"/>
          </a:xfrm>
          <a:prstGeom prst="rect">
            <a:avLst/>
          </a:prstGeom>
        </p:spPr>
      </p:pic>
      <p:sp>
        <p:nvSpPr>
          <p:cNvPr id="28" name="CuadroTexto 27">
            <a:extLst>
              <a:ext uri="{FF2B5EF4-FFF2-40B4-BE49-F238E27FC236}">
                <a16:creationId xmlns:a16="http://schemas.microsoft.com/office/drawing/2014/main" id="{D003AC72-2A70-9211-1C16-7B30C10FCAE7}"/>
              </a:ext>
            </a:extLst>
          </p:cNvPr>
          <p:cNvSpPr txBox="1"/>
          <p:nvPr/>
        </p:nvSpPr>
        <p:spPr>
          <a:xfrm>
            <a:off x="5289118" y="2510853"/>
            <a:ext cx="3443137" cy="400110"/>
          </a:xfrm>
          <a:prstGeom prst="rect">
            <a:avLst/>
          </a:prstGeom>
          <a:noFill/>
        </p:spPr>
        <p:txBody>
          <a:bodyPr wrap="square">
            <a:spAutoFit/>
          </a:bodyPr>
          <a:lstStyle/>
          <a:p>
            <a:pPr marL="0" indent="0" algn="ctr">
              <a:buFont typeface="Roboto"/>
              <a:buNone/>
            </a:pPr>
            <a:r>
              <a:rPr lang="es-ES" sz="2000" b="1" dirty="0">
                <a:solidFill>
                  <a:schemeClr val="tx1"/>
                </a:solidFill>
                <a:latin typeface="Roboto Slab" pitchFamily="2" charset="0"/>
                <a:ea typeface="Roboto Slab" pitchFamily="2" charset="0"/>
                <a:cs typeface="Roboto Slab" pitchFamily="2" charset="0"/>
              </a:rPr>
              <a:t>Objetivo del Programa</a:t>
            </a:r>
          </a:p>
        </p:txBody>
      </p:sp>
      <p:pic>
        <p:nvPicPr>
          <p:cNvPr id="29" name="Imagen 28">
            <a:extLst>
              <a:ext uri="{FF2B5EF4-FFF2-40B4-BE49-F238E27FC236}">
                <a16:creationId xmlns:a16="http://schemas.microsoft.com/office/drawing/2014/main" id="{08787EAB-484F-F712-03CD-B6A5ADE48D8F}"/>
              </a:ext>
            </a:extLst>
          </p:cNvPr>
          <p:cNvPicPr>
            <a:picLocks noChangeAspect="1"/>
          </p:cNvPicPr>
          <p:nvPr/>
        </p:nvPicPr>
        <p:blipFill>
          <a:blip r:embed="rId4"/>
          <a:stretch>
            <a:fillRect/>
          </a:stretch>
        </p:blipFill>
        <p:spPr>
          <a:xfrm>
            <a:off x="6598907" y="168133"/>
            <a:ext cx="1261981" cy="1072989"/>
          </a:xfrm>
          <a:prstGeom prst="rect">
            <a:avLst/>
          </a:prstGeom>
        </p:spPr>
      </p:pic>
      <p:sp>
        <p:nvSpPr>
          <p:cNvPr id="30" name="CuadroTexto 29">
            <a:extLst>
              <a:ext uri="{FF2B5EF4-FFF2-40B4-BE49-F238E27FC236}">
                <a16:creationId xmlns:a16="http://schemas.microsoft.com/office/drawing/2014/main" id="{2B9DFC11-802A-42C2-CEC2-6C879DBED70A}"/>
              </a:ext>
            </a:extLst>
          </p:cNvPr>
          <p:cNvSpPr txBox="1"/>
          <p:nvPr/>
        </p:nvSpPr>
        <p:spPr>
          <a:xfrm>
            <a:off x="5955608" y="3092549"/>
            <a:ext cx="2548581" cy="1384995"/>
          </a:xfrm>
          <a:prstGeom prst="rect">
            <a:avLst/>
          </a:prstGeom>
          <a:noFill/>
        </p:spPr>
        <p:txBody>
          <a:bodyPr wrap="square" rtlCol="0">
            <a:spAutoFit/>
          </a:bodyPr>
          <a:lstStyle/>
          <a:p>
            <a:pPr algn="just"/>
            <a:r>
              <a:rPr lang="es-ES" b="1" dirty="0">
                <a:solidFill>
                  <a:schemeClr val="accent5"/>
                </a:solidFill>
                <a:latin typeface="Roboto Slab" pitchFamily="2" charset="0"/>
                <a:ea typeface="Roboto Slab" pitchFamily="2" charset="0"/>
                <a:cs typeface="Roboto Slab" pitchFamily="2" charset="0"/>
              </a:rPr>
              <a:t>Se financia inversiones</a:t>
            </a:r>
          </a:p>
          <a:p>
            <a:pPr algn="just"/>
            <a:r>
              <a:rPr lang="es-ES" b="1" dirty="0">
                <a:solidFill>
                  <a:schemeClr val="accent5"/>
                </a:solidFill>
                <a:latin typeface="Roboto Slab" pitchFamily="2" charset="0"/>
                <a:ea typeface="Roboto Slab" pitchFamily="2" charset="0"/>
                <a:cs typeface="Roboto Slab" pitchFamily="2" charset="0"/>
              </a:rPr>
              <a:t>en compra de tierras</a:t>
            </a:r>
          </a:p>
          <a:p>
            <a:pPr algn="just"/>
            <a:r>
              <a:rPr lang="es-ES" b="1" dirty="0">
                <a:solidFill>
                  <a:schemeClr val="accent5"/>
                </a:solidFill>
                <a:latin typeface="Roboto Slab" pitchFamily="2" charset="0"/>
                <a:ea typeface="Roboto Slab" pitchFamily="2" charset="0"/>
                <a:cs typeface="Roboto Slab" pitchFamily="2" charset="0"/>
              </a:rPr>
              <a:t>para uso agropecuario y</a:t>
            </a:r>
          </a:p>
          <a:p>
            <a:pPr algn="just"/>
            <a:r>
              <a:rPr lang="es-ES" b="1" dirty="0">
                <a:solidFill>
                  <a:schemeClr val="accent5"/>
                </a:solidFill>
                <a:latin typeface="Roboto Slab" pitchFamily="2" charset="0"/>
                <a:ea typeface="Roboto Slab" pitchFamily="2" charset="0"/>
                <a:cs typeface="Roboto Slab" pitchFamily="2" charset="0"/>
              </a:rPr>
              <a:t>los gastos relacionados</a:t>
            </a:r>
          </a:p>
          <a:p>
            <a:pPr algn="just"/>
            <a:r>
              <a:rPr lang="es-ES" b="1" dirty="0">
                <a:solidFill>
                  <a:schemeClr val="accent5"/>
                </a:solidFill>
                <a:latin typeface="Roboto Slab" pitchFamily="2" charset="0"/>
                <a:ea typeface="Roboto Slab" pitchFamily="2" charset="0"/>
                <a:cs typeface="Roboto Slab" pitchFamily="2" charset="0"/>
              </a:rPr>
              <a:t>con la compra de tierras</a:t>
            </a:r>
          </a:p>
          <a:p>
            <a:pPr algn="just"/>
            <a:r>
              <a:rPr lang="es-ES" b="1" dirty="0">
                <a:solidFill>
                  <a:schemeClr val="accent5"/>
                </a:solidFill>
                <a:latin typeface="Roboto Slab" pitchFamily="2" charset="0"/>
                <a:ea typeface="Roboto Slab" pitchFamily="2" charset="0"/>
                <a:cs typeface="Roboto Slab" pitchFamily="2" charset="0"/>
              </a:rPr>
              <a:t>para uso agropecuario.</a:t>
            </a:r>
          </a:p>
        </p:txBody>
      </p:sp>
      <p:pic>
        <p:nvPicPr>
          <p:cNvPr id="2" name="Imagen 1">
            <a:extLst>
              <a:ext uri="{FF2B5EF4-FFF2-40B4-BE49-F238E27FC236}">
                <a16:creationId xmlns:a16="http://schemas.microsoft.com/office/drawing/2014/main" id="{5B1B7976-7857-54E9-D5D7-9F05A470FFEA}"/>
              </a:ext>
            </a:extLst>
          </p:cNvPr>
          <p:cNvPicPr>
            <a:picLocks noChangeAspect="1"/>
          </p:cNvPicPr>
          <p:nvPr/>
        </p:nvPicPr>
        <p:blipFill>
          <a:blip r:embed="rId5"/>
          <a:stretch>
            <a:fillRect/>
          </a:stretch>
        </p:blipFill>
        <p:spPr>
          <a:xfrm>
            <a:off x="7967694" y="168133"/>
            <a:ext cx="1072989" cy="1072989"/>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EAF4FDF-F899-699F-BE55-BF3D07DD5EF6}"/>
              </a:ext>
            </a:extLst>
          </p:cNvPr>
          <p:cNvPicPr>
            <a:picLocks noChangeAspect="1"/>
          </p:cNvPicPr>
          <p:nvPr/>
        </p:nvPicPr>
        <p:blipFill>
          <a:blip r:embed="rId2"/>
          <a:stretch>
            <a:fillRect/>
          </a:stretch>
        </p:blipFill>
        <p:spPr>
          <a:xfrm>
            <a:off x="6392946" y="140285"/>
            <a:ext cx="1261981" cy="1072989"/>
          </a:xfrm>
          <a:prstGeom prst="rect">
            <a:avLst/>
          </a:prstGeom>
        </p:spPr>
      </p:pic>
      <p:sp>
        <p:nvSpPr>
          <p:cNvPr id="7" name="CuadroTexto 6">
            <a:extLst>
              <a:ext uri="{FF2B5EF4-FFF2-40B4-BE49-F238E27FC236}">
                <a16:creationId xmlns:a16="http://schemas.microsoft.com/office/drawing/2014/main" id="{E43A0510-CB73-2A43-C3F5-C2DEE7959E02}"/>
              </a:ext>
            </a:extLst>
          </p:cNvPr>
          <p:cNvSpPr txBox="1"/>
          <p:nvPr/>
        </p:nvSpPr>
        <p:spPr>
          <a:xfrm>
            <a:off x="-471950" y="941812"/>
            <a:ext cx="4572000" cy="307777"/>
          </a:xfrm>
          <a:prstGeom prst="rect">
            <a:avLst/>
          </a:prstGeom>
          <a:noFill/>
        </p:spPr>
        <p:txBody>
          <a:bodyPr wrap="square">
            <a:spAutoFit/>
          </a:bodyPr>
          <a:lstStyle/>
          <a:p>
            <a:pPr algn="ctr"/>
            <a:r>
              <a:rPr lang="es-ES" sz="1400" b="1" dirty="0">
                <a:solidFill>
                  <a:schemeClr val="tx1"/>
                </a:solidFill>
                <a:latin typeface="Roboto Slab" pitchFamily="2" charset="0"/>
                <a:ea typeface="Roboto Slab" pitchFamily="2" charset="0"/>
                <a:cs typeface="Roboto Slab" pitchFamily="2" charset="0"/>
              </a:rPr>
              <a:t>Actividades Financiables:</a:t>
            </a:r>
          </a:p>
        </p:txBody>
      </p:sp>
      <p:sp>
        <p:nvSpPr>
          <p:cNvPr id="8" name="Rectángulo: esquinas redondeadas 7">
            <a:extLst>
              <a:ext uri="{FF2B5EF4-FFF2-40B4-BE49-F238E27FC236}">
                <a16:creationId xmlns:a16="http://schemas.microsoft.com/office/drawing/2014/main" id="{49149C19-0453-9D9D-B63D-3CBC63570DD6}"/>
              </a:ext>
            </a:extLst>
          </p:cNvPr>
          <p:cNvSpPr/>
          <p:nvPr/>
        </p:nvSpPr>
        <p:spPr>
          <a:xfrm>
            <a:off x="188295" y="1404805"/>
            <a:ext cx="3075038" cy="264362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es-ES" sz="1200" b="1" dirty="0">
                <a:solidFill>
                  <a:schemeClr val="accent5"/>
                </a:solidFill>
                <a:latin typeface="Roboto Slab" pitchFamily="2" charset="0"/>
                <a:ea typeface="Roboto Slab" pitchFamily="2" charset="0"/>
                <a:cs typeface="Roboto Slab" pitchFamily="2" charset="0"/>
              </a:rPr>
              <a:t>La compra de tierras para uso en actividades agropecuarias. </a:t>
            </a:r>
          </a:p>
          <a:p>
            <a:pPr marL="171450" indent="-171450" algn="just">
              <a:buFont typeface="Arial" panose="020B0604020202020204" pitchFamily="34" charset="0"/>
              <a:buChar char="•"/>
            </a:pPr>
            <a:r>
              <a:rPr lang="es-ES" sz="1200" b="1" dirty="0">
                <a:solidFill>
                  <a:schemeClr val="accent5"/>
                </a:solidFill>
                <a:latin typeface="Roboto Slab" pitchFamily="2" charset="0"/>
                <a:ea typeface="Roboto Slab" pitchFamily="2" charset="0"/>
                <a:cs typeface="Roboto Slab" pitchFamily="2" charset="0"/>
              </a:rPr>
              <a:t>Los gastos relacionados con la compra de tierras para uso en actividades agropecuarias, tales como: gastos de documentación del predio, estudios jurídicos y técnicos, derechos notariales, gastos de registro, y pago de impuestos. </a:t>
            </a:r>
          </a:p>
          <a:p>
            <a:pPr algn="just"/>
            <a:endParaRPr lang="es-ES" sz="1200" b="1" dirty="0">
              <a:solidFill>
                <a:schemeClr val="accent5"/>
              </a:solidFill>
              <a:latin typeface="Roboto Slab" pitchFamily="2" charset="0"/>
              <a:ea typeface="Roboto Slab" pitchFamily="2" charset="0"/>
              <a:cs typeface="Roboto Slab" pitchFamily="2" charset="0"/>
            </a:endParaRPr>
          </a:p>
          <a:p>
            <a:pPr algn="ctr"/>
            <a:r>
              <a:rPr lang="es-ES" sz="1200" b="1" dirty="0">
                <a:solidFill>
                  <a:srgbClr val="0000CC"/>
                </a:solidFill>
                <a:latin typeface="Roboto Slab" pitchFamily="2" charset="0"/>
                <a:ea typeface="Roboto Slab" pitchFamily="2" charset="0"/>
                <a:cs typeface="Roboto Slab" pitchFamily="2" charset="0"/>
              </a:rPr>
              <a:t>*Subsidio adicional para los beneficiarios joven rural "</a:t>
            </a:r>
          </a:p>
        </p:txBody>
      </p:sp>
      <p:pic>
        <p:nvPicPr>
          <p:cNvPr id="9" name="Imagen 8">
            <a:extLst>
              <a:ext uri="{FF2B5EF4-FFF2-40B4-BE49-F238E27FC236}">
                <a16:creationId xmlns:a16="http://schemas.microsoft.com/office/drawing/2014/main" id="{32986F53-1329-33E8-A211-C27559E5F50E}"/>
              </a:ext>
            </a:extLst>
          </p:cNvPr>
          <p:cNvPicPr>
            <a:picLocks noChangeAspect="1"/>
          </p:cNvPicPr>
          <p:nvPr/>
        </p:nvPicPr>
        <p:blipFill>
          <a:blip r:embed="rId3"/>
          <a:stretch>
            <a:fillRect/>
          </a:stretch>
        </p:blipFill>
        <p:spPr>
          <a:xfrm>
            <a:off x="7480038" y="1765347"/>
            <a:ext cx="1188823" cy="1347333"/>
          </a:xfrm>
          <a:prstGeom prst="rect">
            <a:avLst/>
          </a:prstGeom>
        </p:spPr>
      </p:pic>
      <p:sp>
        <p:nvSpPr>
          <p:cNvPr id="10" name="CuadroTexto 9">
            <a:extLst>
              <a:ext uri="{FF2B5EF4-FFF2-40B4-BE49-F238E27FC236}">
                <a16:creationId xmlns:a16="http://schemas.microsoft.com/office/drawing/2014/main" id="{E673AF3E-7BD0-82C1-536C-0FE1B2EC9062}"/>
              </a:ext>
            </a:extLst>
          </p:cNvPr>
          <p:cNvSpPr txBox="1"/>
          <p:nvPr/>
        </p:nvSpPr>
        <p:spPr>
          <a:xfrm>
            <a:off x="7289360" y="3268669"/>
            <a:ext cx="1584926" cy="1015663"/>
          </a:xfrm>
          <a:prstGeom prst="rect">
            <a:avLst/>
          </a:prstGeom>
          <a:noFill/>
        </p:spPr>
        <p:txBody>
          <a:bodyPr wrap="square">
            <a:spAutoFit/>
          </a:bodyPr>
          <a:lstStyle/>
          <a:p>
            <a:pPr algn="ctr"/>
            <a:r>
              <a:rPr lang="es-ES" sz="1200" b="1" dirty="0">
                <a:solidFill>
                  <a:schemeClr val="tx1"/>
                </a:solidFill>
                <a:latin typeface="Roboto Slab" pitchFamily="2" charset="0"/>
                <a:ea typeface="Roboto Slab" pitchFamily="2" charset="0"/>
                <a:cs typeface="Roboto Slab" pitchFamily="2" charset="0"/>
              </a:rPr>
              <a:t>Jóvenes entre los 18 y 28 años de edad pueden acceder a esta línea de crédito.</a:t>
            </a:r>
          </a:p>
        </p:txBody>
      </p:sp>
      <p:pic>
        <p:nvPicPr>
          <p:cNvPr id="12" name="Imagen 11">
            <a:extLst>
              <a:ext uri="{FF2B5EF4-FFF2-40B4-BE49-F238E27FC236}">
                <a16:creationId xmlns:a16="http://schemas.microsoft.com/office/drawing/2014/main" id="{A31A286F-C929-CBEB-B487-013F42AD18F4}"/>
              </a:ext>
            </a:extLst>
          </p:cNvPr>
          <p:cNvPicPr>
            <a:picLocks noChangeAspect="1"/>
          </p:cNvPicPr>
          <p:nvPr/>
        </p:nvPicPr>
        <p:blipFill>
          <a:blip r:embed="rId4"/>
          <a:stretch>
            <a:fillRect/>
          </a:stretch>
        </p:blipFill>
        <p:spPr>
          <a:xfrm>
            <a:off x="3961658" y="450270"/>
            <a:ext cx="2813596" cy="1909071"/>
          </a:xfrm>
          <a:prstGeom prst="rect">
            <a:avLst/>
          </a:prstGeom>
        </p:spPr>
      </p:pic>
      <p:pic>
        <p:nvPicPr>
          <p:cNvPr id="13" name="Imagen 12">
            <a:extLst>
              <a:ext uri="{FF2B5EF4-FFF2-40B4-BE49-F238E27FC236}">
                <a16:creationId xmlns:a16="http://schemas.microsoft.com/office/drawing/2014/main" id="{C27005F5-863B-6BB8-E3D4-F4C36F4751CC}"/>
              </a:ext>
            </a:extLst>
          </p:cNvPr>
          <p:cNvPicPr>
            <a:picLocks noChangeAspect="1"/>
          </p:cNvPicPr>
          <p:nvPr/>
        </p:nvPicPr>
        <p:blipFill>
          <a:blip r:embed="rId5"/>
          <a:stretch>
            <a:fillRect/>
          </a:stretch>
        </p:blipFill>
        <p:spPr>
          <a:xfrm>
            <a:off x="3626523" y="2359341"/>
            <a:ext cx="3349464" cy="1119461"/>
          </a:xfrm>
          <a:prstGeom prst="rect">
            <a:avLst/>
          </a:prstGeom>
        </p:spPr>
      </p:pic>
      <p:pic>
        <p:nvPicPr>
          <p:cNvPr id="14" name="Imagen 13">
            <a:extLst>
              <a:ext uri="{FF2B5EF4-FFF2-40B4-BE49-F238E27FC236}">
                <a16:creationId xmlns:a16="http://schemas.microsoft.com/office/drawing/2014/main" id="{86820FC6-901A-43F7-55ED-C7C3BF88131C}"/>
              </a:ext>
            </a:extLst>
          </p:cNvPr>
          <p:cNvPicPr>
            <a:picLocks noChangeAspect="1"/>
          </p:cNvPicPr>
          <p:nvPr/>
        </p:nvPicPr>
        <p:blipFill>
          <a:blip r:embed="rId6"/>
          <a:stretch>
            <a:fillRect/>
          </a:stretch>
        </p:blipFill>
        <p:spPr>
          <a:xfrm>
            <a:off x="4100050" y="3478802"/>
            <a:ext cx="2292896" cy="1417529"/>
          </a:xfrm>
          <a:prstGeom prst="rect">
            <a:avLst/>
          </a:prstGeom>
        </p:spPr>
      </p:pic>
      <p:pic>
        <p:nvPicPr>
          <p:cNvPr id="15" name="Imagen 14">
            <a:extLst>
              <a:ext uri="{FF2B5EF4-FFF2-40B4-BE49-F238E27FC236}">
                <a16:creationId xmlns:a16="http://schemas.microsoft.com/office/drawing/2014/main" id="{FC623AD1-598D-17DD-FABA-2BBF603C7E5A}"/>
              </a:ext>
            </a:extLst>
          </p:cNvPr>
          <p:cNvPicPr>
            <a:picLocks noChangeAspect="1"/>
          </p:cNvPicPr>
          <p:nvPr/>
        </p:nvPicPr>
        <p:blipFill>
          <a:blip r:embed="rId7"/>
          <a:stretch>
            <a:fillRect/>
          </a:stretch>
        </p:blipFill>
        <p:spPr>
          <a:xfrm>
            <a:off x="6314123" y="4015829"/>
            <a:ext cx="1419625" cy="1145449"/>
          </a:xfrm>
          <a:prstGeom prst="rect">
            <a:avLst/>
          </a:prstGeom>
        </p:spPr>
      </p:pic>
      <p:pic>
        <p:nvPicPr>
          <p:cNvPr id="17" name="Imagen 16">
            <a:extLst>
              <a:ext uri="{FF2B5EF4-FFF2-40B4-BE49-F238E27FC236}">
                <a16:creationId xmlns:a16="http://schemas.microsoft.com/office/drawing/2014/main" id="{09EEC384-9423-52CC-0509-C4CEC10355C9}"/>
              </a:ext>
            </a:extLst>
          </p:cNvPr>
          <p:cNvPicPr>
            <a:picLocks noChangeAspect="1"/>
          </p:cNvPicPr>
          <p:nvPr/>
        </p:nvPicPr>
        <p:blipFill>
          <a:blip r:embed="rId8"/>
          <a:stretch>
            <a:fillRect/>
          </a:stretch>
        </p:blipFill>
        <p:spPr>
          <a:xfrm>
            <a:off x="2925242" y="3789987"/>
            <a:ext cx="1692719" cy="1192936"/>
          </a:xfrm>
          <a:prstGeom prst="rect">
            <a:avLst/>
          </a:prstGeom>
        </p:spPr>
      </p:pic>
      <p:pic>
        <p:nvPicPr>
          <p:cNvPr id="2" name="Imagen 1">
            <a:extLst>
              <a:ext uri="{FF2B5EF4-FFF2-40B4-BE49-F238E27FC236}">
                <a16:creationId xmlns:a16="http://schemas.microsoft.com/office/drawing/2014/main" id="{EA308719-FAF9-D8B0-9937-CCEBC47263E4}"/>
              </a:ext>
            </a:extLst>
          </p:cNvPr>
          <p:cNvPicPr>
            <a:picLocks noChangeAspect="1"/>
          </p:cNvPicPr>
          <p:nvPr/>
        </p:nvPicPr>
        <p:blipFill>
          <a:blip r:embed="rId9"/>
          <a:stretch>
            <a:fillRect/>
          </a:stretch>
        </p:blipFill>
        <p:spPr>
          <a:xfrm>
            <a:off x="7862711" y="153190"/>
            <a:ext cx="1072989" cy="1072989"/>
          </a:xfrm>
          <a:prstGeom prst="rect">
            <a:avLst/>
          </a:prstGeom>
        </p:spPr>
      </p:pic>
    </p:spTree>
    <p:extLst>
      <p:ext uri="{BB962C8B-B14F-4D97-AF65-F5344CB8AC3E}">
        <p14:creationId xmlns:p14="http://schemas.microsoft.com/office/powerpoint/2010/main" val="28728503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FBD04F-3106-8334-1187-403799EF2CE5}"/>
              </a:ext>
            </a:extLst>
          </p:cNvPr>
          <p:cNvPicPr>
            <a:picLocks noChangeAspect="1"/>
          </p:cNvPicPr>
          <p:nvPr/>
        </p:nvPicPr>
        <p:blipFill>
          <a:blip r:embed="rId2"/>
          <a:stretch>
            <a:fillRect/>
          </a:stretch>
        </p:blipFill>
        <p:spPr>
          <a:xfrm>
            <a:off x="222031" y="728199"/>
            <a:ext cx="3170195" cy="859611"/>
          </a:xfrm>
          <a:prstGeom prst="rect">
            <a:avLst/>
          </a:prstGeom>
        </p:spPr>
      </p:pic>
      <p:pic>
        <p:nvPicPr>
          <p:cNvPr id="6" name="Imagen 5">
            <a:extLst>
              <a:ext uri="{FF2B5EF4-FFF2-40B4-BE49-F238E27FC236}">
                <a16:creationId xmlns:a16="http://schemas.microsoft.com/office/drawing/2014/main" id="{EC2F0013-77CD-8813-2BD3-F642C2EB4D4E}"/>
              </a:ext>
            </a:extLst>
          </p:cNvPr>
          <p:cNvPicPr>
            <a:picLocks noChangeAspect="1"/>
          </p:cNvPicPr>
          <p:nvPr/>
        </p:nvPicPr>
        <p:blipFill>
          <a:blip r:embed="rId3"/>
          <a:stretch>
            <a:fillRect/>
          </a:stretch>
        </p:blipFill>
        <p:spPr>
          <a:xfrm>
            <a:off x="6244594" y="85016"/>
            <a:ext cx="1261981" cy="1072989"/>
          </a:xfrm>
          <a:prstGeom prst="rect">
            <a:avLst/>
          </a:prstGeom>
        </p:spPr>
      </p:pic>
      <p:sp>
        <p:nvSpPr>
          <p:cNvPr id="7" name="Rectángulo: esquinas redondeadas 6">
            <a:extLst>
              <a:ext uri="{FF2B5EF4-FFF2-40B4-BE49-F238E27FC236}">
                <a16:creationId xmlns:a16="http://schemas.microsoft.com/office/drawing/2014/main" id="{56432C91-C41C-FD7F-4304-17B765FB024A}"/>
              </a:ext>
            </a:extLst>
          </p:cNvPr>
          <p:cNvSpPr/>
          <p:nvPr/>
        </p:nvSpPr>
        <p:spPr>
          <a:xfrm>
            <a:off x="441600" y="1615205"/>
            <a:ext cx="2744051" cy="332541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b="1" dirty="0">
                <a:latin typeface="Roboto Slab" pitchFamily="2" charset="0"/>
                <a:ea typeface="Roboto Slab" pitchFamily="2" charset="0"/>
                <a:cs typeface="Roboto Slab" pitchFamily="2" charset="0"/>
              </a:rPr>
              <a:t>1. El productor se acerca al Intermediario Financiero, con su proyecto productivo y solicita un crédito LEC – Reforma Agraria. </a:t>
            </a:r>
          </a:p>
          <a:p>
            <a:pPr algn="just"/>
            <a:r>
              <a:rPr lang="es-ES" sz="1200" b="1" dirty="0">
                <a:latin typeface="Roboto Slab" pitchFamily="2" charset="0"/>
                <a:ea typeface="Roboto Slab" pitchFamily="2" charset="0"/>
                <a:cs typeface="Roboto Slab" pitchFamily="2" charset="0"/>
              </a:rPr>
              <a:t>2. El Intermediario Financiero realiza el análisis de la solicitud de crédito teniendo en cuenta que el proyecto sea financiera, técnica y ambientalmente viable.</a:t>
            </a:r>
          </a:p>
          <a:p>
            <a:pPr algn="just"/>
            <a:r>
              <a:rPr lang="es-ES" sz="1200" b="1" dirty="0">
                <a:latin typeface="Roboto Slab" pitchFamily="2" charset="0"/>
                <a:ea typeface="Roboto Slab" pitchFamily="2" charset="0"/>
                <a:cs typeface="Roboto Slab" pitchFamily="2" charset="0"/>
              </a:rPr>
              <a:t>3. Una vez se aprobada la solicitud, el Intermediario solicita los recursos a Finagro.</a:t>
            </a:r>
          </a:p>
        </p:txBody>
      </p:sp>
      <p:sp>
        <p:nvSpPr>
          <p:cNvPr id="8" name="Título 2">
            <a:extLst>
              <a:ext uri="{FF2B5EF4-FFF2-40B4-BE49-F238E27FC236}">
                <a16:creationId xmlns:a16="http://schemas.microsoft.com/office/drawing/2014/main" id="{6DD4625A-6C2F-18F1-367C-735C95ED43B0}"/>
              </a:ext>
            </a:extLst>
          </p:cNvPr>
          <p:cNvSpPr>
            <a:spLocks noGrp="1"/>
          </p:cNvSpPr>
          <p:nvPr>
            <p:ph type="title"/>
          </p:nvPr>
        </p:nvSpPr>
        <p:spPr>
          <a:xfrm>
            <a:off x="3540797" y="890902"/>
            <a:ext cx="2624524" cy="572363"/>
          </a:xfrm>
        </p:spPr>
        <p:txBody>
          <a:bodyPr/>
          <a:lstStyle/>
          <a:p>
            <a:pPr algn="ctr"/>
            <a:r>
              <a:rPr lang="es-CO" sz="2000" dirty="0"/>
              <a:t>Requisitos</a:t>
            </a:r>
          </a:p>
        </p:txBody>
      </p:sp>
      <p:sp>
        <p:nvSpPr>
          <p:cNvPr id="9" name="Rectángulo: esquinas superiores, una redondeada y la otra cortada 8">
            <a:extLst>
              <a:ext uri="{FF2B5EF4-FFF2-40B4-BE49-F238E27FC236}">
                <a16:creationId xmlns:a16="http://schemas.microsoft.com/office/drawing/2014/main" id="{C1BBDE0A-C752-BB9D-F778-7762863E09D6}"/>
              </a:ext>
            </a:extLst>
          </p:cNvPr>
          <p:cNvSpPr/>
          <p:nvPr/>
        </p:nvSpPr>
        <p:spPr>
          <a:xfrm>
            <a:off x="3540797" y="1463265"/>
            <a:ext cx="3245140" cy="3477352"/>
          </a:xfrm>
          <a:prstGeom prst="snip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accent5"/>
                </a:solidFill>
                <a:latin typeface="Roboto Slab" pitchFamily="2" charset="0"/>
                <a:ea typeface="Roboto Slab" pitchFamily="2" charset="0"/>
                <a:cs typeface="Roboto Slab" pitchFamily="2" charset="0"/>
              </a:rPr>
              <a:t>Estar dentro de la siguiente clasificación:</a:t>
            </a:r>
          </a:p>
          <a:p>
            <a:pPr marL="285750" indent="-285750" algn="just">
              <a:buFont typeface="Arial" panose="020B0604020202020204" pitchFamily="34" charset="0"/>
              <a:buChar char="•"/>
            </a:pPr>
            <a:r>
              <a:rPr lang="es-ES" b="1" dirty="0">
                <a:solidFill>
                  <a:schemeClr val="accent5"/>
                </a:solidFill>
                <a:latin typeface="Roboto Slab" pitchFamily="2" charset="0"/>
                <a:ea typeface="Roboto Slab" pitchFamily="2" charset="0"/>
                <a:cs typeface="Roboto Slab" pitchFamily="2" charset="0"/>
              </a:rPr>
              <a:t>Pequeño Productor de Bajos Ingresos:   Activos Hasta $522.516.014​ - Ingresos Hasta $58.062.202​</a:t>
            </a:r>
          </a:p>
          <a:p>
            <a:pPr marL="285750" indent="-285750" algn="just">
              <a:buFont typeface="Arial" panose="020B0604020202020204" pitchFamily="34" charset="0"/>
              <a:buChar char="•"/>
            </a:pPr>
            <a:r>
              <a:rPr lang="es-ES" b="1" dirty="0">
                <a:solidFill>
                  <a:schemeClr val="accent5"/>
                </a:solidFill>
                <a:latin typeface="Roboto Slab" pitchFamily="2" charset="0"/>
                <a:ea typeface="Roboto Slab" pitchFamily="2" charset="0"/>
                <a:cs typeface="Roboto Slab" pitchFamily="2" charset="0"/>
              </a:rPr>
              <a:t>Pequeño Productor: Activos Hasta $522.516.014​ - Ingresos Hasta​ $162.556.644​​</a:t>
            </a:r>
          </a:p>
          <a:p>
            <a:pPr marL="285750" indent="-285750" algn="just">
              <a:buFont typeface="Arial" panose="020B0604020202020204" pitchFamily="34" charset="0"/>
              <a:buChar char="•"/>
            </a:pPr>
            <a:r>
              <a:rPr lang="es-ES" b="1" dirty="0">
                <a:solidFill>
                  <a:schemeClr val="accent5"/>
                </a:solidFill>
                <a:latin typeface="Roboto Slab" pitchFamily="2" charset="0"/>
                <a:ea typeface="Roboto Slab" pitchFamily="2" charset="0"/>
                <a:cs typeface="Roboto Slab" pitchFamily="2" charset="0"/>
              </a:rPr>
              <a:t>Mediano Productor: Activos &gt; $522.516.014 Hasta​ $5.805.672.650​ - Ingresos &gt; $ 162.556.644​ Hasta ​ $ 3.158.290.302​</a:t>
            </a:r>
            <a:endParaRPr lang="es-CO" b="1" dirty="0">
              <a:solidFill>
                <a:schemeClr val="accent5"/>
              </a:solidFill>
              <a:latin typeface="Roboto Slab" pitchFamily="2" charset="0"/>
              <a:ea typeface="Roboto Slab" pitchFamily="2" charset="0"/>
              <a:cs typeface="Roboto Slab" pitchFamily="2" charset="0"/>
            </a:endParaRPr>
          </a:p>
        </p:txBody>
      </p:sp>
      <p:pic>
        <p:nvPicPr>
          <p:cNvPr id="10" name="Imagen 9">
            <a:extLst>
              <a:ext uri="{FF2B5EF4-FFF2-40B4-BE49-F238E27FC236}">
                <a16:creationId xmlns:a16="http://schemas.microsoft.com/office/drawing/2014/main" id="{567A4E07-B1D3-DF0E-2C29-E1DD92AA6A3B}"/>
              </a:ext>
            </a:extLst>
          </p:cNvPr>
          <p:cNvPicPr>
            <a:picLocks noChangeAspect="1"/>
          </p:cNvPicPr>
          <p:nvPr/>
        </p:nvPicPr>
        <p:blipFill>
          <a:blip r:embed="rId4"/>
          <a:stretch>
            <a:fillRect/>
          </a:stretch>
        </p:blipFill>
        <p:spPr>
          <a:xfrm>
            <a:off x="7110514" y="2236445"/>
            <a:ext cx="1848777" cy="1856232"/>
          </a:xfrm>
          <a:prstGeom prst="rect">
            <a:avLst/>
          </a:prstGeom>
        </p:spPr>
      </p:pic>
      <p:pic>
        <p:nvPicPr>
          <p:cNvPr id="2" name="Imagen 1">
            <a:extLst>
              <a:ext uri="{FF2B5EF4-FFF2-40B4-BE49-F238E27FC236}">
                <a16:creationId xmlns:a16="http://schemas.microsoft.com/office/drawing/2014/main" id="{3A35DAF0-7A2E-6BB5-3F23-41290EEAA593}"/>
              </a:ext>
            </a:extLst>
          </p:cNvPr>
          <p:cNvPicPr>
            <a:picLocks noChangeAspect="1"/>
          </p:cNvPicPr>
          <p:nvPr/>
        </p:nvPicPr>
        <p:blipFill>
          <a:blip r:embed="rId5"/>
          <a:stretch>
            <a:fillRect/>
          </a:stretch>
        </p:blipFill>
        <p:spPr>
          <a:xfrm>
            <a:off x="7796343" y="116999"/>
            <a:ext cx="1072989" cy="1072989"/>
          </a:xfrm>
          <a:prstGeom prst="rect">
            <a:avLst/>
          </a:prstGeom>
        </p:spPr>
      </p:pic>
    </p:spTree>
    <p:extLst>
      <p:ext uri="{BB962C8B-B14F-4D97-AF65-F5344CB8AC3E}">
        <p14:creationId xmlns:p14="http://schemas.microsoft.com/office/powerpoint/2010/main" val="3571226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926D3-B650-F7D0-1973-A9D9849483B6}"/>
              </a:ext>
            </a:extLst>
          </p:cNvPr>
          <p:cNvSpPr>
            <a:spLocks noGrp="1"/>
          </p:cNvSpPr>
          <p:nvPr>
            <p:ph type="title"/>
          </p:nvPr>
        </p:nvSpPr>
        <p:spPr/>
        <p:txBody>
          <a:bodyPr/>
          <a:lstStyle/>
          <a:p>
            <a:r>
              <a:rPr lang="es-CO" dirty="0"/>
              <a:t>Redes Sociales</a:t>
            </a:r>
          </a:p>
        </p:txBody>
      </p:sp>
      <p:sp>
        <p:nvSpPr>
          <p:cNvPr id="3" name="CuadroTexto 2">
            <a:extLst>
              <a:ext uri="{FF2B5EF4-FFF2-40B4-BE49-F238E27FC236}">
                <a16:creationId xmlns:a16="http://schemas.microsoft.com/office/drawing/2014/main" id="{118FB301-55A6-C838-42E5-15F55FB7E147}"/>
              </a:ext>
            </a:extLst>
          </p:cNvPr>
          <p:cNvSpPr txBox="1"/>
          <p:nvPr/>
        </p:nvSpPr>
        <p:spPr>
          <a:xfrm>
            <a:off x="1442224" y="1427356"/>
            <a:ext cx="3813717" cy="307777"/>
          </a:xfrm>
          <a:prstGeom prst="rect">
            <a:avLst/>
          </a:prstGeom>
          <a:noFill/>
        </p:spPr>
        <p:txBody>
          <a:bodyPr wrap="square" rtlCol="0">
            <a:spAutoFit/>
          </a:bodyPr>
          <a:lstStyle/>
          <a:p>
            <a:r>
              <a:rPr lang="es-CO" b="1" dirty="0">
                <a:solidFill>
                  <a:schemeClr val="bg1">
                    <a:lumMod val="75000"/>
                  </a:schemeClr>
                </a:solidFill>
              </a:rPr>
              <a:t>Agencia Nacional de Tierras </a:t>
            </a:r>
          </a:p>
        </p:txBody>
      </p:sp>
      <p:sp>
        <p:nvSpPr>
          <p:cNvPr id="4" name="CuadroTexto 3">
            <a:extLst>
              <a:ext uri="{FF2B5EF4-FFF2-40B4-BE49-F238E27FC236}">
                <a16:creationId xmlns:a16="http://schemas.microsoft.com/office/drawing/2014/main" id="{4EB7E0EE-3F9C-3EC0-D756-349B40EA502E}"/>
              </a:ext>
            </a:extLst>
          </p:cNvPr>
          <p:cNvSpPr txBox="1"/>
          <p:nvPr/>
        </p:nvSpPr>
        <p:spPr>
          <a:xfrm>
            <a:off x="1442223" y="2068564"/>
            <a:ext cx="3813717" cy="307777"/>
          </a:xfrm>
          <a:prstGeom prst="rect">
            <a:avLst/>
          </a:prstGeom>
          <a:noFill/>
        </p:spPr>
        <p:txBody>
          <a:bodyPr wrap="square" rtlCol="0">
            <a:spAutoFit/>
          </a:bodyPr>
          <a:lstStyle/>
          <a:p>
            <a:r>
              <a:rPr lang="es-CO" b="1" dirty="0">
                <a:solidFill>
                  <a:schemeClr val="bg1">
                    <a:lumMod val="75000"/>
                  </a:schemeClr>
                </a:solidFill>
              </a:rPr>
              <a:t>Agencia Nacional de Tierras</a:t>
            </a:r>
          </a:p>
        </p:txBody>
      </p:sp>
      <p:sp>
        <p:nvSpPr>
          <p:cNvPr id="6" name="CuadroTexto 5">
            <a:extLst>
              <a:ext uri="{FF2B5EF4-FFF2-40B4-BE49-F238E27FC236}">
                <a16:creationId xmlns:a16="http://schemas.microsoft.com/office/drawing/2014/main" id="{4EB7E0EE-3F9C-3EC0-D756-349B40EA502E}"/>
              </a:ext>
            </a:extLst>
          </p:cNvPr>
          <p:cNvSpPr txBox="1"/>
          <p:nvPr/>
        </p:nvSpPr>
        <p:spPr>
          <a:xfrm>
            <a:off x="1451998" y="2682747"/>
            <a:ext cx="3813717" cy="307777"/>
          </a:xfrm>
          <a:prstGeom prst="rect">
            <a:avLst/>
          </a:prstGeom>
          <a:noFill/>
        </p:spPr>
        <p:txBody>
          <a:bodyPr wrap="square" rtlCol="0">
            <a:spAutoFit/>
          </a:bodyPr>
          <a:lstStyle/>
          <a:p>
            <a:r>
              <a:rPr lang="es-CO" b="1" dirty="0">
                <a:solidFill>
                  <a:schemeClr val="bg1">
                    <a:lumMod val="75000"/>
                  </a:schemeClr>
                </a:solidFill>
              </a:rPr>
              <a:t>@agenciatierras</a:t>
            </a:r>
          </a:p>
        </p:txBody>
      </p:sp>
      <p:sp>
        <p:nvSpPr>
          <p:cNvPr id="7" name="CuadroTexto 6">
            <a:extLst>
              <a:ext uri="{FF2B5EF4-FFF2-40B4-BE49-F238E27FC236}">
                <a16:creationId xmlns:a16="http://schemas.microsoft.com/office/drawing/2014/main" id="{52DA8CB8-816A-B514-CB72-3A1125BAEEE1}"/>
              </a:ext>
            </a:extLst>
          </p:cNvPr>
          <p:cNvSpPr txBox="1"/>
          <p:nvPr/>
        </p:nvSpPr>
        <p:spPr>
          <a:xfrm>
            <a:off x="1451998" y="3377785"/>
            <a:ext cx="3813717" cy="307777"/>
          </a:xfrm>
          <a:prstGeom prst="rect">
            <a:avLst/>
          </a:prstGeom>
          <a:noFill/>
        </p:spPr>
        <p:txBody>
          <a:bodyPr wrap="square" rtlCol="0">
            <a:spAutoFit/>
          </a:bodyPr>
          <a:lstStyle/>
          <a:p>
            <a:r>
              <a:rPr lang="es-CO" b="1" dirty="0">
                <a:solidFill>
                  <a:schemeClr val="bg1">
                    <a:lumMod val="75000"/>
                  </a:schemeClr>
                </a:solidFill>
              </a:rPr>
              <a:t>@agenciatierras</a:t>
            </a:r>
          </a:p>
        </p:txBody>
      </p:sp>
      <p:sp>
        <p:nvSpPr>
          <p:cNvPr id="8" name="CuadroTexto 7">
            <a:extLst>
              <a:ext uri="{FF2B5EF4-FFF2-40B4-BE49-F238E27FC236}">
                <a16:creationId xmlns:a16="http://schemas.microsoft.com/office/drawing/2014/main" id="{EB3ADDEE-5A4A-49B0-2838-0162E1EA4BB1}"/>
              </a:ext>
            </a:extLst>
          </p:cNvPr>
          <p:cNvSpPr txBox="1"/>
          <p:nvPr/>
        </p:nvSpPr>
        <p:spPr>
          <a:xfrm>
            <a:off x="1464195" y="4016198"/>
            <a:ext cx="3813717" cy="307777"/>
          </a:xfrm>
          <a:prstGeom prst="rect">
            <a:avLst/>
          </a:prstGeom>
          <a:noFill/>
        </p:spPr>
        <p:txBody>
          <a:bodyPr wrap="square" rtlCol="0">
            <a:spAutoFit/>
          </a:bodyPr>
          <a:lstStyle/>
          <a:p>
            <a:r>
              <a:rPr lang="es-CO" b="1" dirty="0">
                <a:solidFill>
                  <a:schemeClr val="bg1">
                    <a:lumMod val="75000"/>
                  </a:schemeClr>
                </a:solidFill>
              </a:rPr>
              <a:t>@agenciatierras</a:t>
            </a:r>
          </a:p>
        </p:txBody>
      </p:sp>
      <p:grpSp>
        <p:nvGrpSpPr>
          <p:cNvPr id="2066" name="Google Shape;3735;p47">
            <a:extLst>
              <a:ext uri="{FF2B5EF4-FFF2-40B4-BE49-F238E27FC236}">
                <a16:creationId xmlns:a16="http://schemas.microsoft.com/office/drawing/2014/main" id="{0A0F0131-21BF-A355-C238-F39CF0A8FA40}"/>
              </a:ext>
            </a:extLst>
          </p:cNvPr>
          <p:cNvGrpSpPr/>
          <p:nvPr/>
        </p:nvGrpSpPr>
        <p:grpSpPr>
          <a:xfrm>
            <a:off x="4858695" y="4476266"/>
            <a:ext cx="679473" cy="526325"/>
            <a:chOff x="2628061" y="3967609"/>
            <a:chExt cx="419495" cy="309010"/>
          </a:xfrm>
        </p:grpSpPr>
        <p:sp>
          <p:nvSpPr>
            <p:cNvPr id="2067" name="Google Shape;3736;p47">
              <a:extLst>
                <a:ext uri="{FF2B5EF4-FFF2-40B4-BE49-F238E27FC236}">
                  <a16:creationId xmlns:a16="http://schemas.microsoft.com/office/drawing/2014/main" id="{2E15F2B1-C6F8-164D-11B5-FDCFD89C1F63}"/>
                </a:ext>
              </a:extLst>
            </p:cNvPr>
            <p:cNvSpPr/>
            <p:nvPr/>
          </p:nvSpPr>
          <p:spPr>
            <a:xfrm>
              <a:off x="2824734" y="3982994"/>
              <a:ext cx="104457" cy="74040"/>
            </a:xfrm>
            <a:custGeom>
              <a:avLst/>
              <a:gdLst/>
              <a:ahLst/>
              <a:cxnLst/>
              <a:rect l="l" t="t" r="r" b="b"/>
              <a:pathLst>
                <a:path w="4454" h="3157" extrusionOk="0">
                  <a:moveTo>
                    <a:pt x="3418" y="0"/>
                  </a:moveTo>
                  <a:cubicBezTo>
                    <a:pt x="3383" y="0"/>
                    <a:pt x="3347" y="7"/>
                    <a:pt x="3313" y="22"/>
                  </a:cubicBezTo>
                  <a:cubicBezTo>
                    <a:pt x="3178" y="81"/>
                    <a:pt x="3116" y="237"/>
                    <a:pt x="3174" y="371"/>
                  </a:cubicBezTo>
                  <a:lnTo>
                    <a:pt x="3442" y="992"/>
                  </a:lnTo>
                  <a:lnTo>
                    <a:pt x="183" y="2655"/>
                  </a:lnTo>
                  <a:cubicBezTo>
                    <a:pt x="52" y="2721"/>
                    <a:pt x="1" y="2882"/>
                    <a:pt x="67" y="3012"/>
                  </a:cubicBezTo>
                  <a:cubicBezTo>
                    <a:pt x="114" y="3104"/>
                    <a:pt x="206" y="3157"/>
                    <a:pt x="303" y="3157"/>
                  </a:cubicBezTo>
                  <a:cubicBezTo>
                    <a:pt x="344" y="3157"/>
                    <a:pt x="386" y="3148"/>
                    <a:pt x="423" y="3128"/>
                  </a:cubicBezTo>
                  <a:lnTo>
                    <a:pt x="3653" y="1481"/>
                  </a:lnTo>
                  <a:lnTo>
                    <a:pt x="3908" y="2069"/>
                  </a:lnTo>
                  <a:cubicBezTo>
                    <a:pt x="3950" y="2169"/>
                    <a:pt x="4048" y="2230"/>
                    <a:pt x="4151" y="2230"/>
                  </a:cubicBezTo>
                  <a:cubicBezTo>
                    <a:pt x="4186" y="2230"/>
                    <a:pt x="4223" y="2223"/>
                    <a:pt x="4257" y="2208"/>
                  </a:cubicBezTo>
                  <a:cubicBezTo>
                    <a:pt x="4391" y="2151"/>
                    <a:pt x="4453" y="1994"/>
                    <a:pt x="4394" y="1860"/>
                  </a:cubicBezTo>
                  <a:lnTo>
                    <a:pt x="4029" y="1013"/>
                  </a:lnTo>
                  <a:cubicBezTo>
                    <a:pt x="4029" y="1012"/>
                    <a:pt x="4028" y="1009"/>
                    <a:pt x="4027" y="1007"/>
                  </a:cubicBezTo>
                  <a:lnTo>
                    <a:pt x="3662" y="161"/>
                  </a:lnTo>
                  <a:cubicBezTo>
                    <a:pt x="3619" y="60"/>
                    <a:pt x="3521" y="0"/>
                    <a:pt x="34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8" name="Google Shape;3737;p47">
              <a:extLst>
                <a:ext uri="{FF2B5EF4-FFF2-40B4-BE49-F238E27FC236}">
                  <a16:creationId xmlns:a16="http://schemas.microsoft.com/office/drawing/2014/main" id="{A1511953-6CE0-62CB-0012-18365BF1D614}"/>
                </a:ext>
              </a:extLst>
            </p:cNvPr>
            <p:cNvSpPr/>
            <p:nvPr/>
          </p:nvSpPr>
          <p:spPr>
            <a:xfrm>
              <a:off x="2738335" y="4038295"/>
              <a:ext cx="96085" cy="34428"/>
            </a:xfrm>
            <a:custGeom>
              <a:avLst/>
              <a:gdLst/>
              <a:ahLst/>
              <a:cxnLst/>
              <a:rect l="l" t="t" r="r" b="b"/>
              <a:pathLst>
                <a:path w="4097" h="1468" extrusionOk="0">
                  <a:moveTo>
                    <a:pt x="1" y="1"/>
                  </a:moveTo>
                  <a:lnTo>
                    <a:pt x="1" y="1467"/>
                  </a:lnTo>
                  <a:lnTo>
                    <a:pt x="4096" y="1467"/>
                  </a:lnTo>
                  <a:lnTo>
                    <a:pt x="4096" y="245"/>
                  </a:lnTo>
                  <a:cubicBezTo>
                    <a:pt x="4096" y="110"/>
                    <a:pt x="3987" y="1"/>
                    <a:pt x="38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3738;p47">
              <a:extLst>
                <a:ext uri="{FF2B5EF4-FFF2-40B4-BE49-F238E27FC236}">
                  <a16:creationId xmlns:a16="http://schemas.microsoft.com/office/drawing/2014/main" id="{CC94B816-64BB-E04B-D9CD-AB7AACE17520}"/>
                </a:ext>
              </a:extLst>
            </p:cNvPr>
            <p:cNvSpPr/>
            <p:nvPr/>
          </p:nvSpPr>
          <p:spPr>
            <a:xfrm>
              <a:off x="2738335" y="4038295"/>
              <a:ext cx="96085" cy="34428"/>
            </a:xfrm>
            <a:custGeom>
              <a:avLst/>
              <a:gdLst/>
              <a:ahLst/>
              <a:cxnLst/>
              <a:rect l="l" t="t" r="r" b="b"/>
              <a:pathLst>
                <a:path w="4097" h="1468" extrusionOk="0">
                  <a:moveTo>
                    <a:pt x="1" y="1"/>
                  </a:moveTo>
                  <a:lnTo>
                    <a:pt x="1" y="1467"/>
                  </a:lnTo>
                  <a:lnTo>
                    <a:pt x="4096" y="1467"/>
                  </a:lnTo>
                  <a:lnTo>
                    <a:pt x="4096" y="758"/>
                  </a:lnTo>
                  <a:lnTo>
                    <a:pt x="1239" y="758"/>
                  </a:lnTo>
                  <a:cubicBezTo>
                    <a:pt x="947" y="758"/>
                    <a:pt x="708" y="521"/>
                    <a:pt x="708" y="228"/>
                  </a:cubicBezTo>
                  <a:lnTo>
                    <a:pt x="708"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0" name="Google Shape;3739;p47">
              <a:extLst>
                <a:ext uri="{FF2B5EF4-FFF2-40B4-BE49-F238E27FC236}">
                  <a16:creationId xmlns:a16="http://schemas.microsoft.com/office/drawing/2014/main" id="{DDB0AA08-92EC-D4E6-E357-F08B013F028D}"/>
                </a:ext>
              </a:extLst>
            </p:cNvPr>
            <p:cNvSpPr/>
            <p:nvPr/>
          </p:nvSpPr>
          <p:spPr>
            <a:xfrm>
              <a:off x="2654023" y="4159029"/>
              <a:ext cx="25634" cy="70123"/>
            </a:xfrm>
            <a:custGeom>
              <a:avLst/>
              <a:gdLst/>
              <a:ahLst/>
              <a:cxnLst/>
              <a:rect l="l" t="t" r="r" b="b"/>
              <a:pathLst>
                <a:path w="1093" h="2990" extrusionOk="0">
                  <a:moveTo>
                    <a:pt x="1" y="0"/>
                  </a:moveTo>
                  <a:lnTo>
                    <a:pt x="1" y="2989"/>
                  </a:lnTo>
                  <a:lnTo>
                    <a:pt x="1092" y="2989"/>
                  </a:lnTo>
                  <a:lnTo>
                    <a:pt x="1092" y="0"/>
                  </a:lnTo>
                  <a:close/>
                </a:path>
              </a:pathLst>
            </a:custGeom>
            <a:solidFill>
              <a:srgbClr val="D2EC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1" name="Google Shape;3740;p47">
              <a:extLst>
                <a:ext uri="{FF2B5EF4-FFF2-40B4-BE49-F238E27FC236}">
                  <a16:creationId xmlns:a16="http://schemas.microsoft.com/office/drawing/2014/main" id="{841E8291-D876-F5E6-4641-854622FE0839}"/>
                </a:ext>
              </a:extLst>
            </p:cNvPr>
            <p:cNvSpPr/>
            <p:nvPr/>
          </p:nvSpPr>
          <p:spPr>
            <a:xfrm>
              <a:off x="2654023" y="4159029"/>
              <a:ext cx="12477" cy="70123"/>
            </a:xfrm>
            <a:custGeom>
              <a:avLst/>
              <a:gdLst/>
              <a:ahLst/>
              <a:cxnLst/>
              <a:rect l="l" t="t" r="r" b="b"/>
              <a:pathLst>
                <a:path w="532" h="2990" extrusionOk="0">
                  <a:moveTo>
                    <a:pt x="1" y="0"/>
                  </a:moveTo>
                  <a:lnTo>
                    <a:pt x="1" y="2989"/>
                  </a:lnTo>
                  <a:lnTo>
                    <a:pt x="532" y="2989"/>
                  </a:lnTo>
                  <a:lnTo>
                    <a:pt x="532" y="0"/>
                  </a:lnTo>
                  <a:close/>
                </a:path>
              </a:pathLst>
            </a:custGeom>
            <a:solidFill>
              <a:srgbClr val="ACD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2" name="Google Shape;3741;p47">
              <a:extLst>
                <a:ext uri="{FF2B5EF4-FFF2-40B4-BE49-F238E27FC236}">
                  <a16:creationId xmlns:a16="http://schemas.microsoft.com/office/drawing/2014/main" id="{B4C678F6-D0F5-BD59-F1B3-8A545A9103C4}"/>
                </a:ext>
              </a:extLst>
            </p:cNvPr>
            <p:cNvSpPr/>
            <p:nvPr/>
          </p:nvSpPr>
          <p:spPr>
            <a:xfrm>
              <a:off x="2714015" y="3967609"/>
              <a:ext cx="25962" cy="51150"/>
            </a:xfrm>
            <a:custGeom>
              <a:avLst/>
              <a:gdLst/>
              <a:ahLst/>
              <a:cxnLst/>
              <a:rect l="l" t="t" r="r" b="b"/>
              <a:pathLst>
                <a:path w="1107" h="2181" extrusionOk="0">
                  <a:moveTo>
                    <a:pt x="292" y="1"/>
                  </a:moveTo>
                  <a:cubicBezTo>
                    <a:pt x="225" y="1"/>
                    <a:pt x="157" y="26"/>
                    <a:pt x="106" y="77"/>
                  </a:cubicBezTo>
                  <a:cubicBezTo>
                    <a:pt x="2" y="180"/>
                    <a:pt x="0" y="348"/>
                    <a:pt x="102" y="452"/>
                  </a:cubicBezTo>
                  <a:lnTo>
                    <a:pt x="576" y="933"/>
                  </a:lnTo>
                  <a:lnTo>
                    <a:pt x="576" y="1916"/>
                  </a:lnTo>
                  <a:cubicBezTo>
                    <a:pt x="576" y="2062"/>
                    <a:pt x="695" y="2181"/>
                    <a:pt x="842" y="2181"/>
                  </a:cubicBezTo>
                  <a:cubicBezTo>
                    <a:pt x="988" y="2181"/>
                    <a:pt x="1107" y="2062"/>
                    <a:pt x="1107" y="1916"/>
                  </a:cubicBezTo>
                  <a:lnTo>
                    <a:pt x="1107" y="825"/>
                  </a:lnTo>
                  <a:cubicBezTo>
                    <a:pt x="1107" y="755"/>
                    <a:pt x="1079" y="688"/>
                    <a:pt x="1030" y="638"/>
                  </a:cubicBezTo>
                  <a:lnTo>
                    <a:pt x="481" y="80"/>
                  </a:lnTo>
                  <a:cubicBezTo>
                    <a:pt x="429" y="27"/>
                    <a:pt x="360" y="1"/>
                    <a:pt x="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3" name="Google Shape;3742;p47">
              <a:extLst>
                <a:ext uri="{FF2B5EF4-FFF2-40B4-BE49-F238E27FC236}">
                  <a16:creationId xmlns:a16="http://schemas.microsoft.com/office/drawing/2014/main" id="{1B437B95-4A8D-92DE-B870-964C961847D3}"/>
                </a:ext>
              </a:extLst>
            </p:cNvPr>
            <p:cNvSpPr/>
            <p:nvPr/>
          </p:nvSpPr>
          <p:spPr>
            <a:xfrm>
              <a:off x="2720839" y="4012826"/>
              <a:ext cx="25821" cy="59898"/>
            </a:xfrm>
            <a:custGeom>
              <a:avLst/>
              <a:gdLst/>
              <a:ahLst/>
              <a:cxnLst/>
              <a:rect l="l" t="t" r="r" b="b"/>
              <a:pathLst>
                <a:path w="1101" h="2554" extrusionOk="0">
                  <a:moveTo>
                    <a:pt x="245" y="1"/>
                  </a:moveTo>
                  <a:cubicBezTo>
                    <a:pt x="110" y="1"/>
                    <a:pt x="0" y="110"/>
                    <a:pt x="0" y="244"/>
                  </a:cubicBezTo>
                  <a:lnTo>
                    <a:pt x="0" y="2553"/>
                  </a:lnTo>
                  <a:lnTo>
                    <a:pt x="1101" y="2553"/>
                  </a:lnTo>
                  <a:lnTo>
                    <a:pt x="1101" y="244"/>
                  </a:lnTo>
                  <a:cubicBezTo>
                    <a:pt x="1101" y="110"/>
                    <a:pt x="991" y="1"/>
                    <a:pt x="8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4" name="Google Shape;3743;p47">
              <a:extLst>
                <a:ext uri="{FF2B5EF4-FFF2-40B4-BE49-F238E27FC236}">
                  <a16:creationId xmlns:a16="http://schemas.microsoft.com/office/drawing/2014/main" id="{1FD9A3F8-5F39-6D20-BB68-5CC1E42082D5}"/>
                </a:ext>
              </a:extLst>
            </p:cNvPr>
            <p:cNvSpPr/>
            <p:nvPr/>
          </p:nvSpPr>
          <p:spPr>
            <a:xfrm>
              <a:off x="2720839" y="4012826"/>
              <a:ext cx="18293" cy="59898"/>
            </a:xfrm>
            <a:custGeom>
              <a:avLst/>
              <a:gdLst/>
              <a:ahLst/>
              <a:cxnLst/>
              <a:rect l="l" t="t" r="r" b="b"/>
              <a:pathLst>
                <a:path w="780" h="2554" extrusionOk="0">
                  <a:moveTo>
                    <a:pt x="249" y="1"/>
                  </a:moveTo>
                  <a:cubicBezTo>
                    <a:pt x="112" y="1"/>
                    <a:pt x="0" y="111"/>
                    <a:pt x="0" y="248"/>
                  </a:cubicBezTo>
                  <a:lnTo>
                    <a:pt x="0" y="2553"/>
                  </a:lnTo>
                  <a:lnTo>
                    <a:pt x="532" y="2553"/>
                  </a:lnTo>
                  <a:lnTo>
                    <a:pt x="532" y="248"/>
                  </a:lnTo>
                  <a:cubicBezTo>
                    <a:pt x="532" y="111"/>
                    <a:pt x="643" y="1"/>
                    <a:pt x="779"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5" name="Google Shape;3744;p47">
              <a:extLst>
                <a:ext uri="{FF2B5EF4-FFF2-40B4-BE49-F238E27FC236}">
                  <a16:creationId xmlns:a16="http://schemas.microsoft.com/office/drawing/2014/main" id="{7FEB0205-5063-EC39-87B2-BA45EAD10D56}"/>
                </a:ext>
              </a:extLst>
            </p:cNvPr>
            <p:cNvSpPr/>
            <p:nvPr/>
          </p:nvSpPr>
          <p:spPr>
            <a:xfrm>
              <a:off x="2937470" y="4012826"/>
              <a:ext cx="77370" cy="103050"/>
            </a:xfrm>
            <a:custGeom>
              <a:avLst/>
              <a:gdLst/>
              <a:ahLst/>
              <a:cxnLst/>
              <a:rect l="l" t="t" r="r" b="b"/>
              <a:pathLst>
                <a:path w="3299" h="4394" extrusionOk="0">
                  <a:moveTo>
                    <a:pt x="2748" y="1"/>
                  </a:moveTo>
                  <a:cubicBezTo>
                    <a:pt x="2445" y="1"/>
                    <a:pt x="2199" y="246"/>
                    <a:pt x="2199" y="550"/>
                  </a:cubicBezTo>
                  <a:lnTo>
                    <a:pt x="2199" y="1093"/>
                  </a:lnTo>
                  <a:cubicBezTo>
                    <a:pt x="2199" y="1397"/>
                    <a:pt x="1953" y="1643"/>
                    <a:pt x="1650" y="1643"/>
                  </a:cubicBezTo>
                  <a:lnTo>
                    <a:pt x="550" y="1643"/>
                  </a:lnTo>
                  <a:cubicBezTo>
                    <a:pt x="246" y="1643"/>
                    <a:pt x="0" y="1890"/>
                    <a:pt x="0" y="2193"/>
                  </a:cubicBezTo>
                  <a:lnTo>
                    <a:pt x="0" y="4393"/>
                  </a:lnTo>
                  <a:lnTo>
                    <a:pt x="3299" y="4393"/>
                  </a:lnTo>
                  <a:lnTo>
                    <a:pt x="3299" y="550"/>
                  </a:lnTo>
                  <a:cubicBezTo>
                    <a:pt x="3299" y="246"/>
                    <a:pt x="3052" y="1"/>
                    <a:pt x="27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6" name="Google Shape;3745;p47">
              <a:extLst>
                <a:ext uri="{FF2B5EF4-FFF2-40B4-BE49-F238E27FC236}">
                  <a16:creationId xmlns:a16="http://schemas.microsoft.com/office/drawing/2014/main" id="{7816250A-F286-97C5-1AC7-7774DA5351A7}"/>
                </a:ext>
              </a:extLst>
            </p:cNvPr>
            <p:cNvSpPr/>
            <p:nvPr/>
          </p:nvSpPr>
          <p:spPr>
            <a:xfrm>
              <a:off x="2643493" y="4064398"/>
              <a:ext cx="242358" cy="102956"/>
            </a:xfrm>
            <a:custGeom>
              <a:avLst/>
              <a:gdLst/>
              <a:ahLst/>
              <a:cxnLst/>
              <a:rect l="l" t="t" r="r" b="b"/>
              <a:pathLst>
                <a:path w="10334" h="4390" extrusionOk="0">
                  <a:moveTo>
                    <a:pt x="248" y="0"/>
                  </a:moveTo>
                  <a:cubicBezTo>
                    <a:pt x="111" y="0"/>
                    <a:pt x="1" y="111"/>
                    <a:pt x="1" y="248"/>
                  </a:cubicBezTo>
                  <a:lnTo>
                    <a:pt x="1" y="4142"/>
                  </a:lnTo>
                  <a:cubicBezTo>
                    <a:pt x="1" y="4279"/>
                    <a:pt x="111" y="4389"/>
                    <a:pt x="248" y="4389"/>
                  </a:cubicBezTo>
                  <a:lnTo>
                    <a:pt x="10334" y="4389"/>
                  </a:lnTo>
                  <a:lnTo>
                    <a:pt x="10334" y="3285"/>
                  </a:lnTo>
                  <a:lnTo>
                    <a:pt x="9980" y="2194"/>
                  </a:lnTo>
                  <a:cubicBezTo>
                    <a:pt x="9980" y="1792"/>
                    <a:pt x="10226" y="1415"/>
                    <a:pt x="10037" y="1090"/>
                  </a:cubicBezTo>
                  <a:cubicBezTo>
                    <a:pt x="9657" y="438"/>
                    <a:pt x="8949" y="0"/>
                    <a:pt x="8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7" name="Google Shape;3746;p47">
              <a:extLst>
                <a:ext uri="{FF2B5EF4-FFF2-40B4-BE49-F238E27FC236}">
                  <a16:creationId xmlns:a16="http://schemas.microsoft.com/office/drawing/2014/main" id="{F96038E9-82B3-90AE-6A81-27E81653274F}"/>
                </a:ext>
              </a:extLst>
            </p:cNvPr>
            <p:cNvSpPr/>
            <p:nvPr/>
          </p:nvSpPr>
          <p:spPr>
            <a:xfrm>
              <a:off x="2643493" y="4064398"/>
              <a:ext cx="30746" cy="102956"/>
            </a:xfrm>
            <a:custGeom>
              <a:avLst/>
              <a:gdLst/>
              <a:ahLst/>
              <a:cxnLst/>
              <a:rect l="l" t="t" r="r" b="b"/>
              <a:pathLst>
                <a:path w="1311" h="4390" extrusionOk="0">
                  <a:moveTo>
                    <a:pt x="248" y="0"/>
                  </a:moveTo>
                  <a:cubicBezTo>
                    <a:pt x="111" y="0"/>
                    <a:pt x="1" y="111"/>
                    <a:pt x="1" y="248"/>
                  </a:cubicBezTo>
                  <a:lnTo>
                    <a:pt x="1" y="4142"/>
                  </a:lnTo>
                  <a:cubicBezTo>
                    <a:pt x="1" y="4279"/>
                    <a:pt x="111" y="4389"/>
                    <a:pt x="248" y="4389"/>
                  </a:cubicBezTo>
                  <a:lnTo>
                    <a:pt x="1310" y="4389"/>
                  </a:lnTo>
                  <a:cubicBezTo>
                    <a:pt x="1174" y="4389"/>
                    <a:pt x="1062" y="4279"/>
                    <a:pt x="1062" y="4142"/>
                  </a:cubicBezTo>
                  <a:lnTo>
                    <a:pt x="1062" y="248"/>
                  </a:lnTo>
                  <a:cubicBezTo>
                    <a:pt x="1062" y="111"/>
                    <a:pt x="1174" y="0"/>
                    <a:pt x="1310"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8" name="Google Shape;3747;p47">
              <a:extLst>
                <a:ext uri="{FF2B5EF4-FFF2-40B4-BE49-F238E27FC236}">
                  <a16:creationId xmlns:a16="http://schemas.microsoft.com/office/drawing/2014/main" id="{D5192311-A522-5CE1-930C-7F52F82490C8}"/>
                </a:ext>
              </a:extLst>
            </p:cNvPr>
            <p:cNvSpPr/>
            <p:nvPr/>
          </p:nvSpPr>
          <p:spPr>
            <a:xfrm>
              <a:off x="2731182" y="4089961"/>
              <a:ext cx="154669" cy="51502"/>
            </a:xfrm>
            <a:custGeom>
              <a:avLst/>
              <a:gdLst/>
              <a:ahLst/>
              <a:cxnLst/>
              <a:rect l="l" t="t" r="r" b="b"/>
              <a:pathLst>
                <a:path w="6595" h="2196" extrusionOk="0">
                  <a:moveTo>
                    <a:pt x="248" y="0"/>
                  </a:moveTo>
                  <a:cubicBezTo>
                    <a:pt x="111" y="0"/>
                    <a:pt x="1" y="112"/>
                    <a:pt x="1" y="249"/>
                  </a:cubicBezTo>
                  <a:lnTo>
                    <a:pt x="1" y="1948"/>
                  </a:lnTo>
                  <a:cubicBezTo>
                    <a:pt x="1" y="2085"/>
                    <a:pt x="111" y="2195"/>
                    <a:pt x="248" y="2195"/>
                  </a:cubicBezTo>
                  <a:lnTo>
                    <a:pt x="834" y="2195"/>
                  </a:lnTo>
                  <a:lnTo>
                    <a:pt x="1189" y="1842"/>
                  </a:lnTo>
                  <a:lnTo>
                    <a:pt x="1366" y="2195"/>
                  </a:lnTo>
                  <a:lnTo>
                    <a:pt x="2200" y="2195"/>
                  </a:lnTo>
                  <a:lnTo>
                    <a:pt x="3297" y="1842"/>
                  </a:lnTo>
                  <a:lnTo>
                    <a:pt x="4399" y="2195"/>
                  </a:lnTo>
                  <a:lnTo>
                    <a:pt x="6595" y="2195"/>
                  </a:lnTo>
                  <a:lnTo>
                    <a:pt x="6595" y="1104"/>
                  </a:lnTo>
                  <a:cubicBezTo>
                    <a:pt x="6595" y="702"/>
                    <a:pt x="6487" y="325"/>
                    <a:pt x="6298" y="0"/>
                  </a:cubicBezTo>
                  <a:lnTo>
                    <a:pt x="1366" y="0"/>
                  </a:lnTo>
                  <a:lnTo>
                    <a:pt x="1100" y="91"/>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9" name="Google Shape;3748;p47">
              <a:extLst>
                <a:ext uri="{FF2B5EF4-FFF2-40B4-BE49-F238E27FC236}">
                  <a16:creationId xmlns:a16="http://schemas.microsoft.com/office/drawing/2014/main" id="{93028F01-9A77-1D79-DEED-5D92D5553F66}"/>
                </a:ext>
              </a:extLst>
            </p:cNvPr>
            <p:cNvSpPr/>
            <p:nvPr/>
          </p:nvSpPr>
          <p:spPr>
            <a:xfrm>
              <a:off x="2976143" y="4012826"/>
              <a:ext cx="34123" cy="38532"/>
            </a:xfrm>
            <a:custGeom>
              <a:avLst/>
              <a:gdLst/>
              <a:ahLst/>
              <a:cxnLst/>
              <a:rect l="l" t="t" r="r" b="b"/>
              <a:pathLst>
                <a:path w="1455" h="1643" extrusionOk="0">
                  <a:moveTo>
                    <a:pt x="1099" y="1"/>
                  </a:moveTo>
                  <a:cubicBezTo>
                    <a:pt x="796" y="1"/>
                    <a:pt x="550" y="246"/>
                    <a:pt x="550" y="550"/>
                  </a:cubicBezTo>
                  <a:lnTo>
                    <a:pt x="550" y="1093"/>
                  </a:lnTo>
                  <a:cubicBezTo>
                    <a:pt x="550" y="1397"/>
                    <a:pt x="304" y="1643"/>
                    <a:pt x="1" y="1643"/>
                  </a:cubicBezTo>
                  <a:lnTo>
                    <a:pt x="708" y="1643"/>
                  </a:lnTo>
                  <a:cubicBezTo>
                    <a:pt x="1012" y="1643"/>
                    <a:pt x="1257" y="1397"/>
                    <a:pt x="1257" y="1093"/>
                  </a:cubicBezTo>
                  <a:lnTo>
                    <a:pt x="1257" y="550"/>
                  </a:lnTo>
                  <a:cubicBezTo>
                    <a:pt x="1257" y="381"/>
                    <a:pt x="1334" y="230"/>
                    <a:pt x="1454" y="130"/>
                  </a:cubicBezTo>
                  <a:cubicBezTo>
                    <a:pt x="1358" y="48"/>
                    <a:pt x="1235" y="1"/>
                    <a:pt x="1099"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0" name="Google Shape;3749;p47">
              <a:extLst>
                <a:ext uri="{FF2B5EF4-FFF2-40B4-BE49-F238E27FC236}">
                  <a16:creationId xmlns:a16="http://schemas.microsoft.com/office/drawing/2014/main" id="{C96A49FB-3E53-21ED-CDA3-50A17EC4DADD}"/>
                </a:ext>
              </a:extLst>
            </p:cNvPr>
            <p:cNvSpPr/>
            <p:nvPr/>
          </p:nvSpPr>
          <p:spPr>
            <a:xfrm>
              <a:off x="2937470" y="4051335"/>
              <a:ext cx="77370" cy="64541"/>
            </a:xfrm>
            <a:custGeom>
              <a:avLst/>
              <a:gdLst/>
              <a:ahLst/>
              <a:cxnLst/>
              <a:rect l="l" t="t" r="r" b="b"/>
              <a:pathLst>
                <a:path w="3299" h="2752" extrusionOk="0">
                  <a:moveTo>
                    <a:pt x="550" y="1"/>
                  </a:moveTo>
                  <a:cubicBezTo>
                    <a:pt x="246" y="1"/>
                    <a:pt x="0" y="248"/>
                    <a:pt x="0" y="551"/>
                  </a:cubicBezTo>
                  <a:lnTo>
                    <a:pt x="0" y="2751"/>
                  </a:lnTo>
                  <a:lnTo>
                    <a:pt x="3299" y="2751"/>
                  </a:lnTo>
                  <a:lnTo>
                    <a:pt x="3299" y="1918"/>
                  </a:lnTo>
                  <a:cubicBezTo>
                    <a:pt x="2649" y="1324"/>
                    <a:pt x="1826" y="916"/>
                    <a:pt x="915" y="786"/>
                  </a:cubicBezTo>
                  <a:cubicBezTo>
                    <a:pt x="797" y="769"/>
                    <a:pt x="708" y="669"/>
                    <a:pt x="708" y="551"/>
                  </a:cubicBezTo>
                  <a:cubicBezTo>
                    <a:pt x="708" y="248"/>
                    <a:pt x="955" y="1"/>
                    <a:pt x="1258"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1" name="Google Shape;3750;p47">
              <a:extLst>
                <a:ext uri="{FF2B5EF4-FFF2-40B4-BE49-F238E27FC236}">
                  <a16:creationId xmlns:a16="http://schemas.microsoft.com/office/drawing/2014/main" id="{6F82B9A1-B3DF-6511-9B9E-87E3A7E63CEF}"/>
                </a:ext>
              </a:extLst>
            </p:cNvPr>
            <p:cNvSpPr/>
            <p:nvPr/>
          </p:nvSpPr>
          <p:spPr>
            <a:xfrm>
              <a:off x="2847201" y="4076992"/>
              <a:ext cx="193413" cy="193389"/>
            </a:xfrm>
            <a:custGeom>
              <a:avLst/>
              <a:gdLst/>
              <a:ahLst/>
              <a:cxnLst/>
              <a:rect l="l" t="t" r="r" b="b"/>
              <a:pathLst>
                <a:path w="8247" h="8246" extrusionOk="0">
                  <a:moveTo>
                    <a:pt x="4124" y="0"/>
                  </a:moveTo>
                  <a:cubicBezTo>
                    <a:pt x="1847" y="0"/>
                    <a:pt x="1" y="1847"/>
                    <a:pt x="1" y="4123"/>
                  </a:cubicBezTo>
                  <a:cubicBezTo>
                    <a:pt x="1" y="6400"/>
                    <a:pt x="1847" y="8246"/>
                    <a:pt x="4124" y="8246"/>
                  </a:cubicBezTo>
                  <a:cubicBezTo>
                    <a:pt x="6402" y="8246"/>
                    <a:pt x="8247" y="6400"/>
                    <a:pt x="8247" y="4123"/>
                  </a:cubicBezTo>
                  <a:cubicBezTo>
                    <a:pt x="8247" y="1847"/>
                    <a:pt x="6402" y="0"/>
                    <a:pt x="4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2" name="Google Shape;3751;p47">
              <a:extLst>
                <a:ext uri="{FF2B5EF4-FFF2-40B4-BE49-F238E27FC236}">
                  <a16:creationId xmlns:a16="http://schemas.microsoft.com/office/drawing/2014/main" id="{2022F405-B004-28E8-6E05-8AF6998686C1}"/>
                </a:ext>
              </a:extLst>
            </p:cNvPr>
            <p:cNvSpPr/>
            <p:nvPr/>
          </p:nvSpPr>
          <p:spPr>
            <a:xfrm>
              <a:off x="2628061" y="4192918"/>
              <a:ext cx="77440" cy="77464"/>
            </a:xfrm>
            <a:custGeom>
              <a:avLst/>
              <a:gdLst/>
              <a:ahLst/>
              <a:cxnLst/>
              <a:rect l="l" t="t" r="r" b="b"/>
              <a:pathLst>
                <a:path w="3302" h="3303" extrusionOk="0">
                  <a:moveTo>
                    <a:pt x="1651" y="0"/>
                  </a:moveTo>
                  <a:cubicBezTo>
                    <a:pt x="739" y="0"/>
                    <a:pt x="0" y="740"/>
                    <a:pt x="0" y="1652"/>
                  </a:cubicBezTo>
                  <a:cubicBezTo>
                    <a:pt x="0" y="2564"/>
                    <a:pt x="739" y="3303"/>
                    <a:pt x="1651" y="3303"/>
                  </a:cubicBezTo>
                  <a:cubicBezTo>
                    <a:pt x="2563" y="3303"/>
                    <a:pt x="3302" y="2564"/>
                    <a:pt x="3302" y="1652"/>
                  </a:cubicBezTo>
                  <a:cubicBezTo>
                    <a:pt x="3302" y="740"/>
                    <a:pt x="2563"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3" name="Google Shape;3752;p47">
              <a:extLst>
                <a:ext uri="{FF2B5EF4-FFF2-40B4-BE49-F238E27FC236}">
                  <a16:creationId xmlns:a16="http://schemas.microsoft.com/office/drawing/2014/main" id="{B4A91749-F6CE-7AE9-BA53-15D6ECA7FF5E}"/>
                </a:ext>
              </a:extLst>
            </p:cNvPr>
            <p:cNvSpPr/>
            <p:nvPr/>
          </p:nvSpPr>
          <p:spPr>
            <a:xfrm>
              <a:off x="2654023" y="4218879"/>
              <a:ext cx="25516" cy="25540"/>
            </a:xfrm>
            <a:custGeom>
              <a:avLst/>
              <a:gdLst/>
              <a:ahLst/>
              <a:cxnLst/>
              <a:rect l="l" t="t" r="r" b="b"/>
              <a:pathLst>
                <a:path w="1088" h="1089" extrusionOk="0">
                  <a:moveTo>
                    <a:pt x="544" y="1"/>
                  </a:moveTo>
                  <a:cubicBezTo>
                    <a:pt x="244" y="1"/>
                    <a:pt x="1" y="246"/>
                    <a:pt x="1" y="545"/>
                  </a:cubicBezTo>
                  <a:cubicBezTo>
                    <a:pt x="1" y="844"/>
                    <a:pt x="244" y="1088"/>
                    <a:pt x="544" y="1088"/>
                  </a:cubicBezTo>
                  <a:cubicBezTo>
                    <a:pt x="844" y="1088"/>
                    <a:pt x="1087" y="844"/>
                    <a:pt x="1087" y="545"/>
                  </a:cubicBezTo>
                  <a:cubicBezTo>
                    <a:pt x="1087" y="246"/>
                    <a:pt x="844" y="1"/>
                    <a:pt x="544" y="1"/>
                  </a:cubicBezTo>
                  <a:close/>
                </a:path>
              </a:pathLst>
            </a:custGeom>
            <a:solidFill>
              <a:srgbClr val="FFFFFF">
                <a:alpha val="2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4" name="Google Shape;3753;p47">
              <a:extLst>
                <a:ext uri="{FF2B5EF4-FFF2-40B4-BE49-F238E27FC236}">
                  <a16:creationId xmlns:a16="http://schemas.microsoft.com/office/drawing/2014/main" id="{924AD882-3B9A-D097-D493-25D9542E8AD1}"/>
                </a:ext>
              </a:extLst>
            </p:cNvPr>
            <p:cNvSpPr/>
            <p:nvPr/>
          </p:nvSpPr>
          <p:spPr>
            <a:xfrm>
              <a:off x="2895584" y="4125327"/>
              <a:ext cx="96695" cy="96695"/>
            </a:xfrm>
            <a:custGeom>
              <a:avLst/>
              <a:gdLst/>
              <a:ahLst/>
              <a:cxnLst/>
              <a:rect l="l" t="t" r="r" b="b"/>
              <a:pathLst>
                <a:path w="4123" h="4123" extrusionOk="0">
                  <a:moveTo>
                    <a:pt x="2061" y="0"/>
                  </a:moveTo>
                  <a:cubicBezTo>
                    <a:pt x="924" y="0"/>
                    <a:pt x="0" y="926"/>
                    <a:pt x="0" y="2062"/>
                  </a:cubicBezTo>
                  <a:cubicBezTo>
                    <a:pt x="0" y="3199"/>
                    <a:pt x="924" y="4123"/>
                    <a:pt x="2061" y="4123"/>
                  </a:cubicBezTo>
                  <a:cubicBezTo>
                    <a:pt x="3197" y="4123"/>
                    <a:pt x="4123" y="3199"/>
                    <a:pt x="4123" y="2062"/>
                  </a:cubicBezTo>
                  <a:cubicBezTo>
                    <a:pt x="4123" y="926"/>
                    <a:pt x="3197" y="0"/>
                    <a:pt x="2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5" name="Google Shape;3754;p47">
              <a:extLst>
                <a:ext uri="{FF2B5EF4-FFF2-40B4-BE49-F238E27FC236}">
                  <a16:creationId xmlns:a16="http://schemas.microsoft.com/office/drawing/2014/main" id="{A1BBDFE2-127E-D785-F0A9-983B2C31CEF2}"/>
                </a:ext>
              </a:extLst>
            </p:cNvPr>
            <p:cNvSpPr/>
            <p:nvPr/>
          </p:nvSpPr>
          <p:spPr>
            <a:xfrm>
              <a:off x="2921546" y="4151313"/>
              <a:ext cx="44747" cy="44747"/>
            </a:xfrm>
            <a:custGeom>
              <a:avLst/>
              <a:gdLst/>
              <a:ahLst/>
              <a:cxnLst/>
              <a:rect l="l" t="t" r="r" b="b"/>
              <a:pathLst>
                <a:path w="1908" h="1908" extrusionOk="0">
                  <a:moveTo>
                    <a:pt x="954" y="1"/>
                  </a:moveTo>
                  <a:cubicBezTo>
                    <a:pt x="428" y="1"/>
                    <a:pt x="1" y="429"/>
                    <a:pt x="1" y="954"/>
                  </a:cubicBezTo>
                  <a:cubicBezTo>
                    <a:pt x="1" y="1480"/>
                    <a:pt x="428" y="1907"/>
                    <a:pt x="954" y="1907"/>
                  </a:cubicBezTo>
                  <a:cubicBezTo>
                    <a:pt x="1479" y="1907"/>
                    <a:pt x="1907" y="1480"/>
                    <a:pt x="1907" y="954"/>
                  </a:cubicBezTo>
                  <a:cubicBezTo>
                    <a:pt x="1907" y="429"/>
                    <a:pt x="1479" y="1"/>
                    <a:pt x="954"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6" name="Google Shape;3755;p47">
              <a:extLst>
                <a:ext uri="{FF2B5EF4-FFF2-40B4-BE49-F238E27FC236}">
                  <a16:creationId xmlns:a16="http://schemas.microsoft.com/office/drawing/2014/main" id="{1796733C-51AE-1CB6-F92A-2A78290F0220}"/>
                </a:ext>
              </a:extLst>
            </p:cNvPr>
            <p:cNvSpPr/>
            <p:nvPr/>
          </p:nvSpPr>
          <p:spPr>
            <a:xfrm>
              <a:off x="2643493" y="4083746"/>
              <a:ext cx="42355" cy="12477"/>
            </a:xfrm>
            <a:custGeom>
              <a:avLst/>
              <a:gdLst/>
              <a:ahLst/>
              <a:cxnLst/>
              <a:rect l="l" t="t" r="r" b="b"/>
              <a:pathLst>
                <a:path w="1806" h="532" extrusionOk="0">
                  <a:moveTo>
                    <a:pt x="1" y="1"/>
                  </a:moveTo>
                  <a:lnTo>
                    <a:pt x="1" y="531"/>
                  </a:lnTo>
                  <a:lnTo>
                    <a:pt x="1541" y="531"/>
                  </a:lnTo>
                  <a:cubicBezTo>
                    <a:pt x="1688" y="531"/>
                    <a:pt x="1806" y="412"/>
                    <a:pt x="1806" y="265"/>
                  </a:cubicBezTo>
                  <a:cubicBezTo>
                    <a:pt x="1806" y="119"/>
                    <a:pt x="1688" y="1"/>
                    <a:pt x="1541"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7" name="Google Shape;3756;p47">
              <a:extLst>
                <a:ext uri="{FF2B5EF4-FFF2-40B4-BE49-F238E27FC236}">
                  <a16:creationId xmlns:a16="http://schemas.microsoft.com/office/drawing/2014/main" id="{C66E019F-43CA-15D7-B120-1ECFD7A57D7D}"/>
                </a:ext>
              </a:extLst>
            </p:cNvPr>
            <p:cNvSpPr/>
            <p:nvPr/>
          </p:nvSpPr>
          <p:spPr>
            <a:xfrm>
              <a:off x="2643493" y="4109333"/>
              <a:ext cx="42355" cy="12477"/>
            </a:xfrm>
            <a:custGeom>
              <a:avLst/>
              <a:gdLst/>
              <a:ahLst/>
              <a:cxnLst/>
              <a:rect l="l" t="t" r="r" b="b"/>
              <a:pathLst>
                <a:path w="1806" h="532" extrusionOk="0">
                  <a:moveTo>
                    <a:pt x="1" y="1"/>
                  </a:moveTo>
                  <a:lnTo>
                    <a:pt x="1" y="532"/>
                  </a:lnTo>
                  <a:lnTo>
                    <a:pt x="1541" y="532"/>
                  </a:lnTo>
                  <a:cubicBezTo>
                    <a:pt x="1688" y="532"/>
                    <a:pt x="1806" y="412"/>
                    <a:pt x="1806" y="266"/>
                  </a:cubicBezTo>
                  <a:cubicBezTo>
                    <a:pt x="1806" y="120"/>
                    <a:pt x="1688" y="1"/>
                    <a:pt x="1541"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3757;p47">
              <a:extLst>
                <a:ext uri="{FF2B5EF4-FFF2-40B4-BE49-F238E27FC236}">
                  <a16:creationId xmlns:a16="http://schemas.microsoft.com/office/drawing/2014/main" id="{50D7DEA6-1769-E390-F5EF-B3DF142B1065}"/>
                </a:ext>
              </a:extLst>
            </p:cNvPr>
            <p:cNvSpPr/>
            <p:nvPr/>
          </p:nvSpPr>
          <p:spPr>
            <a:xfrm>
              <a:off x="2643493" y="4135013"/>
              <a:ext cx="42355" cy="12477"/>
            </a:xfrm>
            <a:custGeom>
              <a:avLst/>
              <a:gdLst/>
              <a:ahLst/>
              <a:cxnLst/>
              <a:rect l="l" t="t" r="r" b="b"/>
              <a:pathLst>
                <a:path w="1806" h="532" extrusionOk="0">
                  <a:moveTo>
                    <a:pt x="1" y="1"/>
                  </a:moveTo>
                  <a:lnTo>
                    <a:pt x="1" y="532"/>
                  </a:lnTo>
                  <a:lnTo>
                    <a:pt x="1541" y="532"/>
                  </a:lnTo>
                  <a:cubicBezTo>
                    <a:pt x="1688" y="532"/>
                    <a:pt x="1806" y="412"/>
                    <a:pt x="1806" y="266"/>
                  </a:cubicBezTo>
                  <a:cubicBezTo>
                    <a:pt x="1806" y="120"/>
                    <a:pt x="1688" y="1"/>
                    <a:pt x="1541"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9" name="Google Shape;3758;p47">
              <a:extLst>
                <a:ext uri="{FF2B5EF4-FFF2-40B4-BE49-F238E27FC236}">
                  <a16:creationId xmlns:a16="http://schemas.microsoft.com/office/drawing/2014/main" id="{9E07911D-B44F-1E68-E4D5-59E37526CF9F}"/>
                </a:ext>
              </a:extLst>
            </p:cNvPr>
            <p:cNvSpPr/>
            <p:nvPr/>
          </p:nvSpPr>
          <p:spPr>
            <a:xfrm>
              <a:off x="2643493" y="4083746"/>
              <a:ext cx="24930" cy="12477"/>
            </a:xfrm>
            <a:custGeom>
              <a:avLst/>
              <a:gdLst/>
              <a:ahLst/>
              <a:cxnLst/>
              <a:rect l="l" t="t" r="r" b="b"/>
              <a:pathLst>
                <a:path w="1063" h="532" extrusionOk="0">
                  <a:moveTo>
                    <a:pt x="1" y="1"/>
                  </a:moveTo>
                  <a:lnTo>
                    <a:pt x="1" y="531"/>
                  </a:lnTo>
                  <a:lnTo>
                    <a:pt x="1062" y="531"/>
                  </a:lnTo>
                  <a:lnTo>
                    <a:pt x="10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0" name="Google Shape;3759;p47">
              <a:extLst>
                <a:ext uri="{FF2B5EF4-FFF2-40B4-BE49-F238E27FC236}">
                  <a16:creationId xmlns:a16="http://schemas.microsoft.com/office/drawing/2014/main" id="{AD781BF6-C0E1-CA5D-BBDD-96C46C9F7591}"/>
                </a:ext>
              </a:extLst>
            </p:cNvPr>
            <p:cNvSpPr/>
            <p:nvPr/>
          </p:nvSpPr>
          <p:spPr>
            <a:xfrm>
              <a:off x="2643493" y="4109333"/>
              <a:ext cx="24930" cy="12477"/>
            </a:xfrm>
            <a:custGeom>
              <a:avLst/>
              <a:gdLst/>
              <a:ahLst/>
              <a:cxnLst/>
              <a:rect l="l" t="t" r="r" b="b"/>
              <a:pathLst>
                <a:path w="1063" h="532" extrusionOk="0">
                  <a:moveTo>
                    <a:pt x="1" y="1"/>
                  </a:moveTo>
                  <a:lnTo>
                    <a:pt x="1" y="532"/>
                  </a:lnTo>
                  <a:lnTo>
                    <a:pt x="1062" y="532"/>
                  </a:lnTo>
                  <a:lnTo>
                    <a:pt x="10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3760;p47">
              <a:extLst>
                <a:ext uri="{FF2B5EF4-FFF2-40B4-BE49-F238E27FC236}">
                  <a16:creationId xmlns:a16="http://schemas.microsoft.com/office/drawing/2014/main" id="{E5AF4BB0-A6C9-F6FF-8366-2844AAA770A3}"/>
                </a:ext>
              </a:extLst>
            </p:cNvPr>
            <p:cNvSpPr/>
            <p:nvPr/>
          </p:nvSpPr>
          <p:spPr>
            <a:xfrm>
              <a:off x="2643493" y="4135013"/>
              <a:ext cx="24930" cy="12477"/>
            </a:xfrm>
            <a:custGeom>
              <a:avLst/>
              <a:gdLst/>
              <a:ahLst/>
              <a:cxnLst/>
              <a:rect l="l" t="t" r="r" b="b"/>
              <a:pathLst>
                <a:path w="1063" h="532" extrusionOk="0">
                  <a:moveTo>
                    <a:pt x="1" y="1"/>
                  </a:moveTo>
                  <a:lnTo>
                    <a:pt x="1" y="532"/>
                  </a:lnTo>
                  <a:lnTo>
                    <a:pt x="1062" y="532"/>
                  </a:lnTo>
                  <a:lnTo>
                    <a:pt x="10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3761;p47">
              <a:extLst>
                <a:ext uri="{FF2B5EF4-FFF2-40B4-BE49-F238E27FC236}">
                  <a16:creationId xmlns:a16="http://schemas.microsoft.com/office/drawing/2014/main" id="{CBD35806-4275-A1FC-856A-071156B9788C}"/>
                </a:ext>
              </a:extLst>
            </p:cNvPr>
            <p:cNvSpPr/>
            <p:nvPr/>
          </p:nvSpPr>
          <p:spPr>
            <a:xfrm>
              <a:off x="2936954" y="4070753"/>
              <a:ext cx="30394" cy="31239"/>
            </a:xfrm>
            <a:custGeom>
              <a:avLst/>
              <a:gdLst/>
              <a:ahLst/>
              <a:cxnLst/>
              <a:rect l="l" t="t" r="r" b="b"/>
              <a:pathLst>
                <a:path w="1296" h="1332" extrusionOk="0">
                  <a:moveTo>
                    <a:pt x="297" y="1"/>
                  </a:moveTo>
                  <a:cubicBezTo>
                    <a:pt x="235" y="1"/>
                    <a:pt x="173" y="22"/>
                    <a:pt x="123" y="67"/>
                  </a:cubicBezTo>
                  <a:cubicBezTo>
                    <a:pt x="12" y="163"/>
                    <a:pt x="1" y="331"/>
                    <a:pt x="97" y="442"/>
                  </a:cubicBezTo>
                  <a:lnTo>
                    <a:pt x="800" y="1241"/>
                  </a:lnTo>
                  <a:cubicBezTo>
                    <a:pt x="853" y="1300"/>
                    <a:pt x="925" y="1331"/>
                    <a:pt x="999" y="1331"/>
                  </a:cubicBezTo>
                  <a:cubicBezTo>
                    <a:pt x="1062" y="1331"/>
                    <a:pt x="1123" y="1309"/>
                    <a:pt x="1175" y="1265"/>
                  </a:cubicBezTo>
                  <a:cubicBezTo>
                    <a:pt x="1284" y="1168"/>
                    <a:pt x="1295" y="1000"/>
                    <a:pt x="1199" y="890"/>
                  </a:cubicBezTo>
                  <a:lnTo>
                    <a:pt x="496" y="91"/>
                  </a:lnTo>
                  <a:cubicBezTo>
                    <a:pt x="444" y="31"/>
                    <a:pt x="371" y="1"/>
                    <a:pt x="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3762;p47">
              <a:extLst>
                <a:ext uri="{FF2B5EF4-FFF2-40B4-BE49-F238E27FC236}">
                  <a16:creationId xmlns:a16="http://schemas.microsoft.com/office/drawing/2014/main" id="{19BB28EF-D232-410B-8056-983E62D1627A}"/>
                </a:ext>
              </a:extLst>
            </p:cNvPr>
            <p:cNvSpPr/>
            <p:nvPr/>
          </p:nvSpPr>
          <p:spPr>
            <a:xfrm>
              <a:off x="2920490" y="4245404"/>
              <a:ext cx="30371" cy="31215"/>
            </a:xfrm>
            <a:custGeom>
              <a:avLst/>
              <a:gdLst/>
              <a:ahLst/>
              <a:cxnLst/>
              <a:rect l="l" t="t" r="r" b="b"/>
              <a:pathLst>
                <a:path w="1295" h="1331" extrusionOk="0">
                  <a:moveTo>
                    <a:pt x="297" y="0"/>
                  </a:moveTo>
                  <a:cubicBezTo>
                    <a:pt x="235" y="0"/>
                    <a:pt x="172" y="22"/>
                    <a:pt x="122" y="67"/>
                  </a:cubicBezTo>
                  <a:cubicBezTo>
                    <a:pt x="12" y="163"/>
                    <a:pt x="0" y="331"/>
                    <a:pt x="97" y="440"/>
                  </a:cubicBezTo>
                  <a:lnTo>
                    <a:pt x="799" y="1241"/>
                  </a:lnTo>
                  <a:cubicBezTo>
                    <a:pt x="852" y="1300"/>
                    <a:pt x="925" y="1331"/>
                    <a:pt x="999" y="1331"/>
                  </a:cubicBezTo>
                  <a:cubicBezTo>
                    <a:pt x="1062" y="1331"/>
                    <a:pt x="1124" y="1308"/>
                    <a:pt x="1174" y="1264"/>
                  </a:cubicBezTo>
                  <a:cubicBezTo>
                    <a:pt x="1285" y="1168"/>
                    <a:pt x="1295" y="1000"/>
                    <a:pt x="1198" y="889"/>
                  </a:cubicBezTo>
                  <a:lnTo>
                    <a:pt x="496" y="90"/>
                  </a:lnTo>
                  <a:cubicBezTo>
                    <a:pt x="444" y="31"/>
                    <a:pt x="37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3763;p47">
              <a:extLst>
                <a:ext uri="{FF2B5EF4-FFF2-40B4-BE49-F238E27FC236}">
                  <a16:creationId xmlns:a16="http://schemas.microsoft.com/office/drawing/2014/main" id="{6FFC018D-5B75-6B46-B3BC-3C30A329A0DB}"/>
                </a:ext>
              </a:extLst>
            </p:cNvPr>
            <p:cNvSpPr/>
            <p:nvPr/>
          </p:nvSpPr>
          <p:spPr>
            <a:xfrm>
              <a:off x="2888572" y="4083699"/>
              <a:ext cx="37641" cy="20497"/>
            </a:xfrm>
            <a:custGeom>
              <a:avLst/>
              <a:gdLst/>
              <a:ahLst/>
              <a:cxnLst/>
              <a:rect l="l" t="t" r="r" b="b"/>
              <a:pathLst>
                <a:path w="1605" h="874" extrusionOk="0">
                  <a:moveTo>
                    <a:pt x="298" y="1"/>
                  </a:moveTo>
                  <a:cubicBezTo>
                    <a:pt x="188" y="1"/>
                    <a:pt x="85" y="71"/>
                    <a:pt x="47" y="181"/>
                  </a:cubicBezTo>
                  <a:cubicBezTo>
                    <a:pt x="1" y="320"/>
                    <a:pt x="75" y="471"/>
                    <a:pt x="214" y="518"/>
                  </a:cubicBezTo>
                  <a:lnTo>
                    <a:pt x="1221" y="859"/>
                  </a:lnTo>
                  <a:cubicBezTo>
                    <a:pt x="1250" y="868"/>
                    <a:pt x="1279" y="873"/>
                    <a:pt x="1306" y="873"/>
                  </a:cubicBezTo>
                  <a:cubicBezTo>
                    <a:pt x="1417" y="873"/>
                    <a:pt x="1521" y="803"/>
                    <a:pt x="1557" y="693"/>
                  </a:cubicBezTo>
                  <a:cubicBezTo>
                    <a:pt x="1605" y="553"/>
                    <a:pt x="1531" y="403"/>
                    <a:pt x="1392" y="356"/>
                  </a:cubicBezTo>
                  <a:lnTo>
                    <a:pt x="383" y="15"/>
                  </a:lnTo>
                  <a:cubicBezTo>
                    <a:pt x="355" y="6"/>
                    <a:pt x="326"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5" name="Google Shape;3764;p47">
              <a:extLst>
                <a:ext uri="{FF2B5EF4-FFF2-40B4-BE49-F238E27FC236}">
                  <a16:creationId xmlns:a16="http://schemas.microsoft.com/office/drawing/2014/main" id="{5F264E27-DBEE-BB63-4952-311D1373B3CC}"/>
                </a:ext>
              </a:extLst>
            </p:cNvPr>
            <p:cNvSpPr/>
            <p:nvPr/>
          </p:nvSpPr>
          <p:spPr>
            <a:xfrm>
              <a:off x="2961603" y="4243176"/>
              <a:ext cx="37688" cy="20474"/>
            </a:xfrm>
            <a:custGeom>
              <a:avLst/>
              <a:gdLst/>
              <a:ahLst/>
              <a:cxnLst/>
              <a:rect l="l" t="t" r="r" b="b"/>
              <a:pathLst>
                <a:path w="1607" h="873" extrusionOk="0">
                  <a:moveTo>
                    <a:pt x="300" y="1"/>
                  </a:moveTo>
                  <a:cubicBezTo>
                    <a:pt x="190" y="1"/>
                    <a:pt x="86" y="71"/>
                    <a:pt x="49" y="182"/>
                  </a:cubicBezTo>
                  <a:cubicBezTo>
                    <a:pt x="1" y="320"/>
                    <a:pt x="76" y="471"/>
                    <a:pt x="214" y="518"/>
                  </a:cubicBezTo>
                  <a:lnTo>
                    <a:pt x="1223" y="859"/>
                  </a:lnTo>
                  <a:cubicBezTo>
                    <a:pt x="1250" y="869"/>
                    <a:pt x="1279" y="873"/>
                    <a:pt x="1308" y="873"/>
                  </a:cubicBezTo>
                  <a:cubicBezTo>
                    <a:pt x="1418" y="873"/>
                    <a:pt x="1521" y="804"/>
                    <a:pt x="1559" y="692"/>
                  </a:cubicBezTo>
                  <a:cubicBezTo>
                    <a:pt x="1606" y="554"/>
                    <a:pt x="1531" y="402"/>
                    <a:pt x="1392" y="356"/>
                  </a:cubicBezTo>
                  <a:lnTo>
                    <a:pt x="385" y="15"/>
                  </a:lnTo>
                  <a:cubicBezTo>
                    <a:pt x="357" y="5"/>
                    <a:pt x="328" y="1"/>
                    <a:pt x="3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6" name="Google Shape;3765;p47">
              <a:extLst>
                <a:ext uri="{FF2B5EF4-FFF2-40B4-BE49-F238E27FC236}">
                  <a16:creationId xmlns:a16="http://schemas.microsoft.com/office/drawing/2014/main" id="{DC718E30-D216-F412-1E6C-40077C366313}"/>
                </a:ext>
              </a:extLst>
            </p:cNvPr>
            <p:cNvSpPr/>
            <p:nvPr/>
          </p:nvSpPr>
          <p:spPr>
            <a:xfrm>
              <a:off x="2853393" y="4114211"/>
              <a:ext cx="38063" cy="17355"/>
            </a:xfrm>
            <a:custGeom>
              <a:avLst/>
              <a:gdLst/>
              <a:ahLst/>
              <a:cxnLst/>
              <a:rect l="l" t="t" r="r" b="b"/>
              <a:pathLst>
                <a:path w="1623" h="740" extrusionOk="0">
                  <a:moveTo>
                    <a:pt x="1333" y="1"/>
                  </a:moveTo>
                  <a:cubicBezTo>
                    <a:pt x="1316" y="1"/>
                    <a:pt x="1299" y="3"/>
                    <a:pt x="1281" y="6"/>
                  </a:cubicBezTo>
                  <a:lnTo>
                    <a:pt x="237" y="214"/>
                  </a:lnTo>
                  <a:cubicBezTo>
                    <a:pt x="93" y="243"/>
                    <a:pt x="0" y="382"/>
                    <a:pt x="29" y="527"/>
                  </a:cubicBezTo>
                  <a:cubicBezTo>
                    <a:pt x="54" y="653"/>
                    <a:pt x="165" y="740"/>
                    <a:pt x="289" y="740"/>
                  </a:cubicBezTo>
                  <a:cubicBezTo>
                    <a:pt x="306" y="740"/>
                    <a:pt x="324" y="739"/>
                    <a:pt x="342" y="735"/>
                  </a:cubicBezTo>
                  <a:lnTo>
                    <a:pt x="1385" y="527"/>
                  </a:lnTo>
                  <a:cubicBezTo>
                    <a:pt x="1528" y="498"/>
                    <a:pt x="1622" y="357"/>
                    <a:pt x="1593" y="214"/>
                  </a:cubicBezTo>
                  <a:cubicBezTo>
                    <a:pt x="1568" y="88"/>
                    <a:pt x="1457" y="1"/>
                    <a:pt x="13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7" name="Google Shape;3766;p47">
              <a:extLst>
                <a:ext uri="{FF2B5EF4-FFF2-40B4-BE49-F238E27FC236}">
                  <a16:creationId xmlns:a16="http://schemas.microsoft.com/office/drawing/2014/main" id="{6283C712-127B-2649-DC57-982FB6102A7A}"/>
                </a:ext>
              </a:extLst>
            </p:cNvPr>
            <p:cNvSpPr/>
            <p:nvPr/>
          </p:nvSpPr>
          <p:spPr>
            <a:xfrm>
              <a:off x="2996406" y="4215807"/>
              <a:ext cx="38040" cy="17355"/>
            </a:xfrm>
            <a:custGeom>
              <a:avLst/>
              <a:gdLst/>
              <a:ahLst/>
              <a:cxnLst/>
              <a:rect l="l" t="t" r="r" b="b"/>
              <a:pathLst>
                <a:path w="1622" h="740" extrusionOk="0">
                  <a:moveTo>
                    <a:pt x="1333" y="0"/>
                  </a:moveTo>
                  <a:cubicBezTo>
                    <a:pt x="1316" y="0"/>
                    <a:pt x="1298" y="2"/>
                    <a:pt x="1280" y="5"/>
                  </a:cubicBezTo>
                  <a:lnTo>
                    <a:pt x="238" y="213"/>
                  </a:lnTo>
                  <a:cubicBezTo>
                    <a:pt x="94" y="242"/>
                    <a:pt x="1" y="383"/>
                    <a:pt x="30" y="526"/>
                  </a:cubicBezTo>
                  <a:cubicBezTo>
                    <a:pt x="55" y="652"/>
                    <a:pt x="165" y="739"/>
                    <a:pt x="289" y="739"/>
                  </a:cubicBezTo>
                  <a:cubicBezTo>
                    <a:pt x="307" y="739"/>
                    <a:pt x="324" y="738"/>
                    <a:pt x="342" y="734"/>
                  </a:cubicBezTo>
                  <a:lnTo>
                    <a:pt x="1384" y="526"/>
                  </a:lnTo>
                  <a:cubicBezTo>
                    <a:pt x="1529" y="497"/>
                    <a:pt x="1621" y="358"/>
                    <a:pt x="1592" y="213"/>
                  </a:cubicBezTo>
                  <a:cubicBezTo>
                    <a:pt x="1567" y="87"/>
                    <a:pt x="1457" y="0"/>
                    <a:pt x="1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8" name="Google Shape;3767;p47">
              <a:extLst>
                <a:ext uri="{FF2B5EF4-FFF2-40B4-BE49-F238E27FC236}">
                  <a16:creationId xmlns:a16="http://schemas.microsoft.com/office/drawing/2014/main" id="{A6692EE8-EE24-3EF2-A971-D376E39E2F87}"/>
                </a:ext>
              </a:extLst>
            </p:cNvPr>
            <p:cNvSpPr/>
            <p:nvPr/>
          </p:nvSpPr>
          <p:spPr>
            <a:xfrm>
              <a:off x="2840259" y="4150984"/>
              <a:ext cx="32646" cy="28964"/>
            </a:xfrm>
            <a:custGeom>
              <a:avLst/>
              <a:gdLst/>
              <a:ahLst/>
              <a:cxnLst/>
              <a:rect l="l" t="t" r="r" b="b"/>
              <a:pathLst>
                <a:path w="1392" h="1235" extrusionOk="0">
                  <a:moveTo>
                    <a:pt x="1096" y="0"/>
                  </a:moveTo>
                  <a:cubicBezTo>
                    <a:pt x="1034" y="0"/>
                    <a:pt x="972" y="22"/>
                    <a:pt x="922" y="66"/>
                  </a:cubicBezTo>
                  <a:lnTo>
                    <a:pt x="121" y="769"/>
                  </a:lnTo>
                  <a:cubicBezTo>
                    <a:pt x="12" y="865"/>
                    <a:pt x="1" y="1033"/>
                    <a:pt x="98" y="1144"/>
                  </a:cubicBezTo>
                  <a:cubicBezTo>
                    <a:pt x="150" y="1203"/>
                    <a:pt x="223" y="1234"/>
                    <a:pt x="297" y="1234"/>
                  </a:cubicBezTo>
                  <a:cubicBezTo>
                    <a:pt x="360" y="1234"/>
                    <a:pt x="422" y="1211"/>
                    <a:pt x="473" y="1168"/>
                  </a:cubicBezTo>
                  <a:lnTo>
                    <a:pt x="1272" y="465"/>
                  </a:lnTo>
                  <a:cubicBezTo>
                    <a:pt x="1382" y="369"/>
                    <a:pt x="1392" y="200"/>
                    <a:pt x="1295" y="90"/>
                  </a:cubicBezTo>
                  <a:cubicBezTo>
                    <a:pt x="1243" y="31"/>
                    <a:pt x="1170"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9" name="Google Shape;3768;p47">
              <a:extLst>
                <a:ext uri="{FF2B5EF4-FFF2-40B4-BE49-F238E27FC236}">
                  <a16:creationId xmlns:a16="http://schemas.microsoft.com/office/drawing/2014/main" id="{9E4965B2-721E-ECE9-B67B-0C3B90E5AAEF}"/>
                </a:ext>
              </a:extLst>
            </p:cNvPr>
            <p:cNvSpPr/>
            <p:nvPr/>
          </p:nvSpPr>
          <p:spPr>
            <a:xfrm>
              <a:off x="3014910" y="4167448"/>
              <a:ext cx="32646" cy="28940"/>
            </a:xfrm>
            <a:custGeom>
              <a:avLst/>
              <a:gdLst/>
              <a:ahLst/>
              <a:cxnLst/>
              <a:rect l="l" t="t" r="r" b="b"/>
              <a:pathLst>
                <a:path w="1392" h="1234" extrusionOk="0">
                  <a:moveTo>
                    <a:pt x="1096" y="0"/>
                  </a:moveTo>
                  <a:cubicBezTo>
                    <a:pt x="1034" y="0"/>
                    <a:pt x="971" y="22"/>
                    <a:pt x="920" y="67"/>
                  </a:cubicBezTo>
                  <a:lnTo>
                    <a:pt x="121" y="769"/>
                  </a:lnTo>
                  <a:cubicBezTo>
                    <a:pt x="12" y="866"/>
                    <a:pt x="1" y="1034"/>
                    <a:pt x="97" y="1143"/>
                  </a:cubicBezTo>
                  <a:cubicBezTo>
                    <a:pt x="150" y="1203"/>
                    <a:pt x="223" y="1233"/>
                    <a:pt x="297" y="1233"/>
                  </a:cubicBezTo>
                  <a:cubicBezTo>
                    <a:pt x="359" y="1233"/>
                    <a:pt x="422" y="1212"/>
                    <a:pt x="472" y="1168"/>
                  </a:cubicBezTo>
                  <a:lnTo>
                    <a:pt x="1271" y="466"/>
                  </a:lnTo>
                  <a:cubicBezTo>
                    <a:pt x="1382" y="369"/>
                    <a:pt x="1392" y="201"/>
                    <a:pt x="1295" y="91"/>
                  </a:cubicBezTo>
                  <a:cubicBezTo>
                    <a:pt x="1243" y="31"/>
                    <a:pt x="1170"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3769;p47">
              <a:extLst>
                <a:ext uri="{FF2B5EF4-FFF2-40B4-BE49-F238E27FC236}">
                  <a16:creationId xmlns:a16="http://schemas.microsoft.com/office/drawing/2014/main" id="{8AB12D1D-9115-7018-EBF4-21E04A4B2ADD}"/>
                </a:ext>
              </a:extLst>
            </p:cNvPr>
            <p:cNvSpPr/>
            <p:nvPr/>
          </p:nvSpPr>
          <p:spPr>
            <a:xfrm>
              <a:off x="2853182" y="4192167"/>
              <a:ext cx="21998" cy="36093"/>
            </a:xfrm>
            <a:custGeom>
              <a:avLst/>
              <a:gdLst/>
              <a:ahLst/>
              <a:cxnLst/>
              <a:rect l="l" t="t" r="r" b="b"/>
              <a:pathLst>
                <a:path w="938" h="1539" extrusionOk="0">
                  <a:moveTo>
                    <a:pt x="638" y="0"/>
                  </a:moveTo>
                  <a:cubicBezTo>
                    <a:pt x="528" y="0"/>
                    <a:pt x="425" y="70"/>
                    <a:pt x="388" y="180"/>
                  </a:cubicBezTo>
                  <a:lnTo>
                    <a:pt x="47" y="1188"/>
                  </a:lnTo>
                  <a:cubicBezTo>
                    <a:pt x="1" y="1327"/>
                    <a:pt x="75" y="1477"/>
                    <a:pt x="214" y="1525"/>
                  </a:cubicBezTo>
                  <a:cubicBezTo>
                    <a:pt x="241" y="1534"/>
                    <a:pt x="270" y="1539"/>
                    <a:pt x="299" y="1539"/>
                  </a:cubicBezTo>
                  <a:cubicBezTo>
                    <a:pt x="409" y="1539"/>
                    <a:pt x="512" y="1470"/>
                    <a:pt x="550" y="1358"/>
                  </a:cubicBezTo>
                  <a:lnTo>
                    <a:pt x="891" y="351"/>
                  </a:lnTo>
                  <a:cubicBezTo>
                    <a:pt x="938" y="212"/>
                    <a:pt x="864" y="61"/>
                    <a:pt x="724" y="15"/>
                  </a:cubicBezTo>
                  <a:cubicBezTo>
                    <a:pt x="696" y="5"/>
                    <a:pt x="667" y="0"/>
                    <a:pt x="6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3770;p47">
              <a:extLst>
                <a:ext uri="{FF2B5EF4-FFF2-40B4-BE49-F238E27FC236}">
                  <a16:creationId xmlns:a16="http://schemas.microsoft.com/office/drawing/2014/main" id="{CF42508F-B123-F62E-FDA8-8B5C684C26E9}"/>
                </a:ext>
              </a:extLst>
            </p:cNvPr>
            <p:cNvSpPr/>
            <p:nvPr/>
          </p:nvSpPr>
          <p:spPr>
            <a:xfrm>
              <a:off x="3012659" y="4119089"/>
              <a:ext cx="22022" cy="36117"/>
            </a:xfrm>
            <a:custGeom>
              <a:avLst/>
              <a:gdLst/>
              <a:ahLst/>
              <a:cxnLst/>
              <a:rect l="l" t="t" r="r" b="b"/>
              <a:pathLst>
                <a:path w="939" h="1540" extrusionOk="0">
                  <a:moveTo>
                    <a:pt x="640" y="1"/>
                  </a:moveTo>
                  <a:cubicBezTo>
                    <a:pt x="529" y="1"/>
                    <a:pt x="426" y="71"/>
                    <a:pt x="388" y="182"/>
                  </a:cubicBezTo>
                  <a:lnTo>
                    <a:pt x="47" y="1189"/>
                  </a:lnTo>
                  <a:cubicBezTo>
                    <a:pt x="0" y="1328"/>
                    <a:pt x="74" y="1479"/>
                    <a:pt x="213" y="1525"/>
                  </a:cubicBezTo>
                  <a:cubicBezTo>
                    <a:pt x="242" y="1535"/>
                    <a:pt x="270" y="1539"/>
                    <a:pt x="299" y="1539"/>
                  </a:cubicBezTo>
                  <a:cubicBezTo>
                    <a:pt x="409" y="1539"/>
                    <a:pt x="512" y="1470"/>
                    <a:pt x="550" y="1360"/>
                  </a:cubicBezTo>
                  <a:lnTo>
                    <a:pt x="891" y="351"/>
                  </a:lnTo>
                  <a:cubicBezTo>
                    <a:pt x="938" y="212"/>
                    <a:pt x="863" y="62"/>
                    <a:pt x="725" y="15"/>
                  </a:cubicBezTo>
                  <a:cubicBezTo>
                    <a:pt x="697" y="5"/>
                    <a:pt x="668" y="1"/>
                    <a:pt x="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3771;p47">
              <a:extLst>
                <a:ext uri="{FF2B5EF4-FFF2-40B4-BE49-F238E27FC236}">
                  <a16:creationId xmlns:a16="http://schemas.microsoft.com/office/drawing/2014/main" id="{935D2C73-C640-6207-2CD6-3AD46F37F05F}"/>
                </a:ext>
              </a:extLst>
            </p:cNvPr>
            <p:cNvSpPr/>
            <p:nvPr/>
          </p:nvSpPr>
          <p:spPr>
            <a:xfrm>
              <a:off x="2883905" y="4226713"/>
              <a:ext cx="18457" cy="36938"/>
            </a:xfrm>
            <a:custGeom>
              <a:avLst/>
              <a:gdLst/>
              <a:ahLst/>
              <a:cxnLst/>
              <a:rect l="l" t="t" r="r" b="b"/>
              <a:pathLst>
                <a:path w="787" h="1575" extrusionOk="0">
                  <a:moveTo>
                    <a:pt x="289" y="0"/>
                  </a:moveTo>
                  <a:cubicBezTo>
                    <a:pt x="272" y="0"/>
                    <a:pt x="255" y="2"/>
                    <a:pt x="237" y="6"/>
                  </a:cubicBezTo>
                  <a:cubicBezTo>
                    <a:pt x="93" y="34"/>
                    <a:pt x="0" y="175"/>
                    <a:pt x="29" y="318"/>
                  </a:cubicBezTo>
                  <a:lnTo>
                    <a:pt x="237" y="1362"/>
                  </a:lnTo>
                  <a:cubicBezTo>
                    <a:pt x="262" y="1488"/>
                    <a:pt x="374" y="1575"/>
                    <a:pt x="497" y="1575"/>
                  </a:cubicBezTo>
                  <a:cubicBezTo>
                    <a:pt x="514" y="1575"/>
                    <a:pt x="532" y="1573"/>
                    <a:pt x="549" y="1570"/>
                  </a:cubicBezTo>
                  <a:cubicBezTo>
                    <a:pt x="694" y="1541"/>
                    <a:pt x="787" y="1402"/>
                    <a:pt x="758" y="1257"/>
                  </a:cubicBezTo>
                  <a:lnTo>
                    <a:pt x="549" y="214"/>
                  </a:lnTo>
                  <a:cubicBezTo>
                    <a:pt x="524" y="88"/>
                    <a:pt x="413" y="0"/>
                    <a:pt x="2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3772;p47">
              <a:extLst>
                <a:ext uri="{FF2B5EF4-FFF2-40B4-BE49-F238E27FC236}">
                  <a16:creationId xmlns:a16="http://schemas.microsoft.com/office/drawing/2014/main" id="{C6A3ADAB-BB9A-5591-3CB3-3D3FB2F94871}"/>
                </a:ext>
              </a:extLst>
            </p:cNvPr>
            <p:cNvSpPr/>
            <p:nvPr/>
          </p:nvSpPr>
          <p:spPr>
            <a:xfrm>
              <a:off x="2985477" y="4083723"/>
              <a:ext cx="18457" cy="36938"/>
            </a:xfrm>
            <a:custGeom>
              <a:avLst/>
              <a:gdLst/>
              <a:ahLst/>
              <a:cxnLst/>
              <a:rect l="l" t="t" r="r" b="b"/>
              <a:pathLst>
                <a:path w="787" h="1575" extrusionOk="0">
                  <a:moveTo>
                    <a:pt x="290" y="0"/>
                  </a:moveTo>
                  <a:cubicBezTo>
                    <a:pt x="273" y="0"/>
                    <a:pt x="255" y="2"/>
                    <a:pt x="237" y="6"/>
                  </a:cubicBezTo>
                  <a:cubicBezTo>
                    <a:pt x="94" y="34"/>
                    <a:pt x="0" y="174"/>
                    <a:pt x="29" y="318"/>
                  </a:cubicBezTo>
                  <a:lnTo>
                    <a:pt x="237" y="1360"/>
                  </a:lnTo>
                  <a:cubicBezTo>
                    <a:pt x="264" y="1487"/>
                    <a:pt x="374" y="1575"/>
                    <a:pt x="498" y="1575"/>
                  </a:cubicBezTo>
                  <a:cubicBezTo>
                    <a:pt x="514" y="1575"/>
                    <a:pt x="532" y="1572"/>
                    <a:pt x="550" y="1568"/>
                  </a:cubicBezTo>
                  <a:cubicBezTo>
                    <a:pt x="694" y="1541"/>
                    <a:pt x="787" y="1400"/>
                    <a:pt x="758" y="1256"/>
                  </a:cubicBezTo>
                  <a:lnTo>
                    <a:pt x="550" y="214"/>
                  </a:lnTo>
                  <a:cubicBezTo>
                    <a:pt x="524" y="87"/>
                    <a:pt x="414"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3773;p47">
              <a:extLst>
                <a:ext uri="{FF2B5EF4-FFF2-40B4-BE49-F238E27FC236}">
                  <a16:creationId xmlns:a16="http://schemas.microsoft.com/office/drawing/2014/main" id="{94714821-2359-42DB-776D-5FBBF825FC7D}"/>
                </a:ext>
              </a:extLst>
            </p:cNvPr>
            <p:cNvSpPr/>
            <p:nvPr/>
          </p:nvSpPr>
          <p:spPr>
            <a:xfrm>
              <a:off x="2782754" y="4115548"/>
              <a:ext cx="51596" cy="25915"/>
            </a:xfrm>
            <a:custGeom>
              <a:avLst/>
              <a:gdLst/>
              <a:ahLst/>
              <a:cxnLst/>
              <a:rect l="l" t="t" r="r" b="b"/>
              <a:pathLst>
                <a:path w="2200" h="1105" extrusionOk="0">
                  <a:moveTo>
                    <a:pt x="244" y="1"/>
                  </a:moveTo>
                  <a:cubicBezTo>
                    <a:pt x="110" y="1"/>
                    <a:pt x="1" y="110"/>
                    <a:pt x="1" y="245"/>
                  </a:cubicBezTo>
                  <a:lnTo>
                    <a:pt x="1" y="1104"/>
                  </a:lnTo>
                  <a:lnTo>
                    <a:pt x="2200" y="1104"/>
                  </a:lnTo>
                  <a:lnTo>
                    <a:pt x="2200" y="245"/>
                  </a:lnTo>
                  <a:cubicBezTo>
                    <a:pt x="2200" y="110"/>
                    <a:pt x="2090" y="1"/>
                    <a:pt x="19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5" name="Google Shape;3774;p47">
              <a:extLst>
                <a:ext uri="{FF2B5EF4-FFF2-40B4-BE49-F238E27FC236}">
                  <a16:creationId xmlns:a16="http://schemas.microsoft.com/office/drawing/2014/main" id="{1790C2C0-89F2-9B1C-A39F-A77C2EC7B6E4}"/>
                </a:ext>
              </a:extLst>
            </p:cNvPr>
            <p:cNvSpPr/>
            <p:nvPr/>
          </p:nvSpPr>
          <p:spPr>
            <a:xfrm>
              <a:off x="2750718" y="4089961"/>
              <a:ext cx="12500" cy="51502"/>
            </a:xfrm>
            <a:custGeom>
              <a:avLst/>
              <a:gdLst/>
              <a:ahLst/>
              <a:cxnLst/>
              <a:rect l="l" t="t" r="r" b="b"/>
              <a:pathLst>
                <a:path w="533" h="2196" extrusionOk="0">
                  <a:moveTo>
                    <a:pt x="1" y="0"/>
                  </a:moveTo>
                  <a:lnTo>
                    <a:pt x="1" y="2195"/>
                  </a:lnTo>
                  <a:lnTo>
                    <a:pt x="533" y="2195"/>
                  </a:lnTo>
                  <a:lnTo>
                    <a:pt x="5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6" name="Google Shape;3775;p47">
              <a:extLst>
                <a:ext uri="{FF2B5EF4-FFF2-40B4-BE49-F238E27FC236}">
                  <a16:creationId xmlns:a16="http://schemas.microsoft.com/office/drawing/2014/main" id="{9D56F427-0E7C-AECE-B5C4-F8D9A8B7C006}"/>
                </a:ext>
              </a:extLst>
            </p:cNvPr>
            <p:cNvSpPr/>
            <p:nvPr/>
          </p:nvSpPr>
          <p:spPr>
            <a:xfrm>
              <a:off x="2750718" y="4089961"/>
              <a:ext cx="8349" cy="51502"/>
            </a:xfrm>
            <a:custGeom>
              <a:avLst/>
              <a:gdLst/>
              <a:ahLst/>
              <a:cxnLst/>
              <a:rect l="l" t="t" r="r" b="b"/>
              <a:pathLst>
                <a:path w="356" h="2196" extrusionOk="0">
                  <a:moveTo>
                    <a:pt x="1" y="0"/>
                  </a:moveTo>
                  <a:lnTo>
                    <a:pt x="1" y="2195"/>
                  </a:lnTo>
                  <a:lnTo>
                    <a:pt x="356" y="2195"/>
                  </a:lnTo>
                  <a:lnTo>
                    <a:pt x="356"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7" name="Google Shape;3776;p47">
              <a:extLst>
                <a:ext uri="{FF2B5EF4-FFF2-40B4-BE49-F238E27FC236}">
                  <a16:creationId xmlns:a16="http://schemas.microsoft.com/office/drawing/2014/main" id="{69C26890-608C-82F6-69AD-1A3C6A41921C}"/>
                </a:ext>
              </a:extLst>
            </p:cNvPr>
            <p:cNvSpPr/>
            <p:nvPr/>
          </p:nvSpPr>
          <p:spPr>
            <a:xfrm>
              <a:off x="2782754" y="4115548"/>
              <a:ext cx="51596" cy="25915"/>
            </a:xfrm>
            <a:custGeom>
              <a:avLst/>
              <a:gdLst/>
              <a:ahLst/>
              <a:cxnLst/>
              <a:rect l="l" t="t" r="r" b="b"/>
              <a:pathLst>
                <a:path w="2200" h="1105" extrusionOk="0">
                  <a:moveTo>
                    <a:pt x="248" y="1"/>
                  </a:moveTo>
                  <a:cubicBezTo>
                    <a:pt x="111" y="1"/>
                    <a:pt x="1" y="112"/>
                    <a:pt x="1" y="249"/>
                  </a:cubicBezTo>
                  <a:lnTo>
                    <a:pt x="1" y="1104"/>
                  </a:lnTo>
                  <a:lnTo>
                    <a:pt x="2200" y="1104"/>
                  </a:lnTo>
                  <a:lnTo>
                    <a:pt x="2200" y="748"/>
                  </a:lnTo>
                  <a:lnTo>
                    <a:pt x="957" y="748"/>
                  </a:lnTo>
                  <a:cubicBezTo>
                    <a:pt x="820" y="748"/>
                    <a:pt x="708" y="638"/>
                    <a:pt x="708" y="501"/>
                  </a:cubicBezTo>
                  <a:lnTo>
                    <a:pt x="708" y="249"/>
                  </a:lnTo>
                  <a:cubicBezTo>
                    <a:pt x="708" y="112"/>
                    <a:pt x="820" y="1"/>
                    <a:pt x="957" y="1"/>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08" name="Google Shape;3413;p47">
            <a:extLst>
              <a:ext uri="{FF2B5EF4-FFF2-40B4-BE49-F238E27FC236}">
                <a16:creationId xmlns:a16="http://schemas.microsoft.com/office/drawing/2014/main" id="{2BC3D45D-05D7-733A-2731-FE93BC5F7A31}"/>
              </a:ext>
            </a:extLst>
          </p:cNvPr>
          <p:cNvGrpSpPr/>
          <p:nvPr/>
        </p:nvGrpSpPr>
        <p:grpSpPr>
          <a:xfrm>
            <a:off x="8218784" y="3492830"/>
            <a:ext cx="772125" cy="678939"/>
            <a:chOff x="5426765" y="3257280"/>
            <a:chExt cx="419964" cy="368744"/>
          </a:xfrm>
        </p:grpSpPr>
        <p:sp>
          <p:nvSpPr>
            <p:cNvPr id="2109" name="Google Shape;3414;p47">
              <a:extLst>
                <a:ext uri="{FF2B5EF4-FFF2-40B4-BE49-F238E27FC236}">
                  <a16:creationId xmlns:a16="http://schemas.microsoft.com/office/drawing/2014/main" id="{3AFEF991-929A-40D0-FDC3-13ACB82A62FB}"/>
                </a:ext>
              </a:extLst>
            </p:cNvPr>
            <p:cNvSpPr/>
            <p:nvPr/>
          </p:nvSpPr>
          <p:spPr>
            <a:xfrm>
              <a:off x="5433707" y="3339833"/>
              <a:ext cx="48570" cy="79950"/>
            </a:xfrm>
            <a:custGeom>
              <a:avLst/>
              <a:gdLst/>
              <a:ahLst/>
              <a:cxnLst/>
              <a:rect l="l" t="t" r="r" b="b"/>
              <a:pathLst>
                <a:path w="2071" h="3409" extrusionOk="0">
                  <a:moveTo>
                    <a:pt x="1704" y="1"/>
                  </a:moveTo>
                  <a:lnTo>
                    <a:pt x="603" y="1102"/>
                  </a:lnTo>
                  <a:cubicBezTo>
                    <a:pt x="218" y="1489"/>
                    <a:pt x="1" y="2012"/>
                    <a:pt x="1" y="2557"/>
                  </a:cubicBezTo>
                  <a:cubicBezTo>
                    <a:pt x="1" y="3028"/>
                    <a:pt x="382" y="3409"/>
                    <a:pt x="853" y="3409"/>
                  </a:cubicBezTo>
                  <a:cubicBezTo>
                    <a:pt x="1323" y="3409"/>
                    <a:pt x="1704" y="3028"/>
                    <a:pt x="1704" y="2557"/>
                  </a:cubicBezTo>
                  <a:lnTo>
                    <a:pt x="1704" y="1733"/>
                  </a:lnTo>
                  <a:lnTo>
                    <a:pt x="2071" y="1214"/>
                  </a:lnTo>
                  <a:lnTo>
                    <a:pt x="2071" y="732"/>
                  </a:lnTo>
                  <a:lnTo>
                    <a:pt x="17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0" name="Google Shape;3415;p47">
              <a:extLst>
                <a:ext uri="{FF2B5EF4-FFF2-40B4-BE49-F238E27FC236}">
                  <a16:creationId xmlns:a16="http://schemas.microsoft.com/office/drawing/2014/main" id="{EE163201-3D30-31E0-38A0-781CFD544390}"/>
                </a:ext>
              </a:extLst>
            </p:cNvPr>
            <p:cNvSpPr/>
            <p:nvPr/>
          </p:nvSpPr>
          <p:spPr>
            <a:xfrm>
              <a:off x="5433707" y="3339833"/>
              <a:ext cx="48570" cy="79950"/>
            </a:xfrm>
            <a:custGeom>
              <a:avLst/>
              <a:gdLst/>
              <a:ahLst/>
              <a:cxnLst/>
              <a:rect l="l" t="t" r="r" b="b"/>
              <a:pathLst>
                <a:path w="2071" h="3409" extrusionOk="0">
                  <a:moveTo>
                    <a:pt x="1704" y="1"/>
                  </a:moveTo>
                  <a:lnTo>
                    <a:pt x="603" y="1102"/>
                  </a:lnTo>
                  <a:cubicBezTo>
                    <a:pt x="218" y="1489"/>
                    <a:pt x="1" y="2012"/>
                    <a:pt x="1" y="2557"/>
                  </a:cubicBezTo>
                  <a:cubicBezTo>
                    <a:pt x="1" y="3028"/>
                    <a:pt x="382" y="3409"/>
                    <a:pt x="853" y="3409"/>
                  </a:cubicBezTo>
                  <a:cubicBezTo>
                    <a:pt x="983" y="3409"/>
                    <a:pt x="1107" y="3380"/>
                    <a:pt x="1219" y="3327"/>
                  </a:cubicBezTo>
                  <a:cubicBezTo>
                    <a:pt x="930" y="3189"/>
                    <a:pt x="732" y="2897"/>
                    <a:pt x="732" y="2557"/>
                  </a:cubicBezTo>
                  <a:cubicBezTo>
                    <a:pt x="732" y="2012"/>
                    <a:pt x="949" y="1489"/>
                    <a:pt x="1334" y="1102"/>
                  </a:cubicBezTo>
                  <a:lnTo>
                    <a:pt x="1704" y="732"/>
                  </a:lnTo>
                  <a:lnTo>
                    <a:pt x="2071" y="732"/>
                  </a:lnTo>
                  <a:lnTo>
                    <a:pt x="1704"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1" name="Google Shape;3416;p47">
              <a:extLst>
                <a:ext uri="{FF2B5EF4-FFF2-40B4-BE49-F238E27FC236}">
                  <a16:creationId xmlns:a16="http://schemas.microsoft.com/office/drawing/2014/main" id="{DAEE2751-F9DF-0515-80EB-A633789BEFFB}"/>
                </a:ext>
              </a:extLst>
            </p:cNvPr>
            <p:cNvSpPr/>
            <p:nvPr/>
          </p:nvSpPr>
          <p:spPr>
            <a:xfrm>
              <a:off x="5426765" y="3286736"/>
              <a:ext cx="55512" cy="52838"/>
            </a:xfrm>
            <a:custGeom>
              <a:avLst/>
              <a:gdLst/>
              <a:ahLst/>
              <a:cxnLst/>
              <a:rect l="l" t="t" r="r" b="b"/>
              <a:pathLst>
                <a:path w="2367" h="2253" extrusionOk="0">
                  <a:moveTo>
                    <a:pt x="2000" y="1"/>
                  </a:moveTo>
                  <a:lnTo>
                    <a:pt x="193" y="889"/>
                  </a:lnTo>
                  <a:cubicBezTo>
                    <a:pt x="2" y="982"/>
                    <a:pt x="1" y="1253"/>
                    <a:pt x="190" y="1348"/>
                  </a:cubicBezTo>
                  <a:lnTo>
                    <a:pt x="2000" y="2252"/>
                  </a:lnTo>
                  <a:lnTo>
                    <a:pt x="2367" y="1969"/>
                  </a:lnTo>
                  <a:lnTo>
                    <a:pt x="2367" y="357"/>
                  </a:lnTo>
                  <a:lnTo>
                    <a:pt x="20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2" name="Google Shape;3417;p47">
              <a:extLst>
                <a:ext uri="{FF2B5EF4-FFF2-40B4-BE49-F238E27FC236}">
                  <a16:creationId xmlns:a16="http://schemas.microsoft.com/office/drawing/2014/main" id="{DA410D53-32D0-DB72-1B54-69BE2C6D01DF}"/>
                </a:ext>
              </a:extLst>
            </p:cNvPr>
            <p:cNvSpPr/>
            <p:nvPr/>
          </p:nvSpPr>
          <p:spPr>
            <a:xfrm>
              <a:off x="5426765" y="3304396"/>
              <a:ext cx="55512" cy="35179"/>
            </a:xfrm>
            <a:custGeom>
              <a:avLst/>
              <a:gdLst/>
              <a:ahLst/>
              <a:cxnLst/>
              <a:rect l="l" t="t" r="r" b="b"/>
              <a:pathLst>
                <a:path w="2367" h="1500" extrusionOk="0">
                  <a:moveTo>
                    <a:pt x="466" y="0"/>
                  </a:moveTo>
                  <a:lnTo>
                    <a:pt x="193" y="136"/>
                  </a:lnTo>
                  <a:cubicBezTo>
                    <a:pt x="2" y="229"/>
                    <a:pt x="1" y="500"/>
                    <a:pt x="190" y="595"/>
                  </a:cubicBezTo>
                  <a:lnTo>
                    <a:pt x="2000" y="1499"/>
                  </a:lnTo>
                  <a:lnTo>
                    <a:pt x="2367" y="1216"/>
                  </a:lnTo>
                  <a:lnTo>
                    <a:pt x="2367" y="485"/>
                  </a:lnTo>
                  <a:lnTo>
                    <a:pt x="2000" y="768"/>
                  </a:lnTo>
                  <a:lnTo>
                    <a:pt x="466" y="0"/>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3" name="Google Shape;3418;p47">
              <a:extLst>
                <a:ext uri="{FF2B5EF4-FFF2-40B4-BE49-F238E27FC236}">
                  <a16:creationId xmlns:a16="http://schemas.microsoft.com/office/drawing/2014/main" id="{23134080-5952-C557-596B-1F29CBF4D031}"/>
                </a:ext>
              </a:extLst>
            </p:cNvPr>
            <p:cNvSpPr/>
            <p:nvPr/>
          </p:nvSpPr>
          <p:spPr>
            <a:xfrm>
              <a:off x="5660165" y="3279630"/>
              <a:ext cx="186565" cy="159782"/>
            </a:xfrm>
            <a:custGeom>
              <a:avLst/>
              <a:gdLst/>
              <a:ahLst/>
              <a:cxnLst/>
              <a:rect l="l" t="t" r="r" b="b"/>
              <a:pathLst>
                <a:path w="7955" h="6813" extrusionOk="0">
                  <a:moveTo>
                    <a:pt x="3978" y="0"/>
                  </a:moveTo>
                  <a:cubicBezTo>
                    <a:pt x="1782" y="0"/>
                    <a:pt x="1" y="1780"/>
                    <a:pt x="1" y="3976"/>
                  </a:cubicBezTo>
                  <a:lnTo>
                    <a:pt x="1" y="4910"/>
                  </a:lnTo>
                  <a:lnTo>
                    <a:pt x="2548" y="4910"/>
                  </a:lnTo>
                  <a:lnTo>
                    <a:pt x="3410" y="4545"/>
                  </a:lnTo>
                  <a:lnTo>
                    <a:pt x="3410" y="3976"/>
                  </a:lnTo>
                  <a:cubicBezTo>
                    <a:pt x="3410" y="3663"/>
                    <a:pt x="3664" y="3408"/>
                    <a:pt x="3978" y="3408"/>
                  </a:cubicBezTo>
                  <a:cubicBezTo>
                    <a:pt x="4292" y="3408"/>
                    <a:pt x="4546" y="3663"/>
                    <a:pt x="4546" y="3976"/>
                  </a:cubicBezTo>
                  <a:lnTo>
                    <a:pt x="4546" y="6557"/>
                  </a:lnTo>
                  <a:cubicBezTo>
                    <a:pt x="4546" y="6698"/>
                    <a:pt x="4660" y="6812"/>
                    <a:pt x="4802" y="6812"/>
                  </a:cubicBezTo>
                  <a:lnTo>
                    <a:pt x="7698" y="6812"/>
                  </a:lnTo>
                  <a:cubicBezTo>
                    <a:pt x="7839" y="6812"/>
                    <a:pt x="7954" y="6698"/>
                    <a:pt x="7954" y="6557"/>
                  </a:cubicBezTo>
                  <a:lnTo>
                    <a:pt x="7954" y="3976"/>
                  </a:lnTo>
                  <a:cubicBezTo>
                    <a:pt x="7954" y="1780"/>
                    <a:pt x="6173" y="0"/>
                    <a:pt x="39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4" name="Google Shape;3419;p47">
              <a:extLst>
                <a:ext uri="{FF2B5EF4-FFF2-40B4-BE49-F238E27FC236}">
                  <a16:creationId xmlns:a16="http://schemas.microsoft.com/office/drawing/2014/main" id="{195108F3-9ECE-6D21-7A07-F1CA554A28F2}"/>
                </a:ext>
              </a:extLst>
            </p:cNvPr>
            <p:cNvSpPr/>
            <p:nvPr/>
          </p:nvSpPr>
          <p:spPr>
            <a:xfrm>
              <a:off x="5680357" y="3299964"/>
              <a:ext cx="146156" cy="139449"/>
            </a:xfrm>
            <a:custGeom>
              <a:avLst/>
              <a:gdLst/>
              <a:ahLst/>
              <a:cxnLst/>
              <a:rect l="l" t="t" r="r" b="b"/>
              <a:pathLst>
                <a:path w="6232" h="5946" extrusionOk="0">
                  <a:moveTo>
                    <a:pt x="3109" y="0"/>
                  </a:moveTo>
                  <a:cubicBezTo>
                    <a:pt x="2294" y="0"/>
                    <a:pt x="1523" y="315"/>
                    <a:pt x="941" y="887"/>
                  </a:cubicBezTo>
                  <a:cubicBezTo>
                    <a:pt x="356" y="1460"/>
                    <a:pt x="26" y="2226"/>
                    <a:pt x="13" y="3046"/>
                  </a:cubicBezTo>
                  <a:lnTo>
                    <a:pt x="3" y="3678"/>
                  </a:lnTo>
                  <a:lnTo>
                    <a:pt x="3" y="3694"/>
                  </a:lnTo>
                  <a:cubicBezTo>
                    <a:pt x="0" y="3845"/>
                    <a:pt x="120" y="3970"/>
                    <a:pt x="272" y="3972"/>
                  </a:cubicBezTo>
                  <a:cubicBezTo>
                    <a:pt x="274" y="3972"/>
                    <a:pt x="275" y="3972"/>
                    <a:pt x="277" y="3972"/>
                  </a:cubicBezTo>
                  <a:cubicBezTo>
                    <a:pt x="424" y="3972"/>
                    <a:pt x="548" y="3853"/>
                    <a:pt x="551" y="3703"/>
                  </a:cubicBezTo>
                  <a:lnTo>
                    <a:pt x="551" y="3678"/>
                  </a:lnTo>
                  <a:lnTo>
                    <a:pt x="562" y="3054"/>
                  </a:lnTo>
                  <a:cubicBezTo>
                    <a:pt x="585" y="1672"/>
                    <a:pt x="1727" y="548"/>
                    <a:pt x="3109" y="548"/>
                  </a:cubicBezTo>
                  <a:lnTo>
                    <a:pt x="3114" y="548"/>
                  </a:lnTo>
                  <a:cubicBezTo>
                    <a:pt x="4505" y="551"/>
                    <a:pt x="5647" y="1686"/>
                    <a:pt x="5658" y="3076"/>
                  </a:cubicBezTo>
                  <a:lnTo>
                    <a:pt x="5682" y="5945"/>
                  </a:lnTo>
                  <a:lnTo>
                    <a:pt x="6231" y="5945"/>
                  </a:lnTo>
                  <a:lnTo>
                    <a:pt x="6231" y="5943"/>
                  </a:lnTo>
                  <a:lnTo>
                    <a:pt x="6208" y="3072"/>
                  </a:lnTo>
                  <a:cubicBezTo>
                    <a:pt x="6200" y="2250"/>
                    <a:pt x="5876" y="1479"/>
                    <a:pt x="5293" y="901"/>
                  </a:cubicBezTo>
                  <a:cubicBezTo>
                    <a:pt x="4710" y="321"/>
                    <a:pt x="3937" y="1"/>
                    <a:pt x="3116"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5" name="Google Shape;3420;p47">
              <a:extLst>
                <a:ext uri="{FF2B5EF4-FFF2-40B4-BE49-F238E27FC236}">
                  <a16:creationId xmlns:a16="http://schemas.microsoft.com/office/drawing/2014/main" id="{46E764A7-ED47-2348-651F-D0AE996B6B5A}"/>
                </a:ext>
              </a:extLst>
            </p:cNvPr>
            <p:cNvSpPr/>
            <p:nvPr/>
          </p:nvSpPr>
          <p:spPr>
            <a:xfrm>
              <a:off x="5707046" y="3326488"/>
              <a:ext cx="92802" cy="112924"/>
            </a:xfrm>
            <a:custGeom>
              <a:avLst/>
              <a:gdLst/>
              <a:ahLst/>
              <a:cxnLst/>
              <a:rect l="l" t="t" r="r" b="b"/>
              <a:pathLst>
                <a:path w="3957" h="4815" extrusionOk="0">
                  <a:moveTo>
                    <a:pt x="1979" y="0"/>
                  </a:moveTo>
                  <a:cubicBezTo>
                    <a:pt x="888" y="0"/>
                    <a:pt x="1" y="887"/>
                    <a:pt x="1" y="1978"/>
                  </a:cubicBezTo>
                  <a:lnTo>
                    <a:pt x="1" y="2547"/>
                  </a:lnTo>
                  <a:cubicBezTo>
                    <a:pt x="1" y="2698"/>
                    <a:pt x="123" y="2821"/>
                    <a:pt x="274" y="2821"/>
                  </a:cubicBezTo>
                  <a:cubicBezTo>
                    <a:pt x="426" y="2821"/>
                    <a:pt x="549" y="2698"/>
                    <a:pt x="549" y="2547"/>
                  </a:cubicBezTo>
                  <a:lnTo>
                    <a:pt x="549" y="1978"/>
                  </a:lnTo>
                  <a:cubicBezTo>
                    <a:pt x="549" y="1190"/>
                    <a:pt x="1190" y="549"/>
                    <a:pt x="1979" y="549"/>
                  </a:cubicBezTo>
                  <a:cubicBezTo>
                    <a:pt x="2767" y="549"/>
                    <a:pt x="3408" y="1190"/>
                    <a:pt x="3408" y="1978"/>
                  </a:cubicBezTo>
                  <a:lnTo>
                    <a:pt x="3408" y="4814"/>
                  </a:lnTo>
                  <a:lnTo>
                    <a:pt x="3957" y="4814"/>
                  </a:lnTo>
                  <a:lnTo>
                    <a:pt x="3957" y="1978"/>
                  </a:lnTo>
                  <a:cubicBezTo>
                    <a:pt x="3957" y="887"/>
                    <a:pt x="3070" y="0"/>
                    <a:pt x="1979"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6" name="Google Shape;3421;p47">
              <a:extLst>
                <a:ext uri="{FF2B5EF4-FFF2-40B4-BE49-F238E27FC236}">
                  <a16:creationId xmlns:a16="http://schemas.microsoft.com/office/drawing/2014/main" id="{3CCDBFFC-FEAC-79FC-4533-172F5378D79D}"/>
                </a:ext>
              </a:extLst>
            </p:cNvPr>
            <p:cNvSpPr/>
            <p:nvPr/>
          </p:nvSpPr>
          <p:spPr>
            <a:xfrm>
              <a:off x="5526978" y="3519432"/>
              <a:ext cx="106592" cy="106592"/>
            </a:xfrm>
            <a:custGeom>
              <a:avLst/>
              <a:gdLst/>
              <a:ahLst/>
              <a:cxnLst/>
              <a:rect l="l" t="t" r="r" b="b"/>
              <a:pathLst>
                <a:path w="4545" h="4545" extrusionOk="0">
                  <a:moveTo>
                    <a:pt x="2272" y="0"/>
                  </a:moveTo>
                  <a:lnTo>
                    <a:pt x="2272" y="3408"/>
                  </a:lnTo>
                  <a:lnTo>
                    <a:pt x="881" y="3408"/>
                  </a:lnTo>
                  <a:cubicBezTo>
                    <a:pt x="394" y="3408"/>
                    <a:pt x="0" y="3802"/>
                    <a:pt x="0" y="4288"/>
                  </a:cubicBezTo>
                  <a:cubicBezTo>
                    <a:pt x="0" y="4429"/>
                    <a:pt x="114" y="4545"/>
                    <a:pt x="256" y="4545"/>
                  </a:cubicBezTo>
                  <a:lnTo>
                    <a:pt x="3976" y="4545"/>
                  </a:lnTo>
                  <a:cubicBezTo>
                    <a:pt x="4290" y="4545"/>
                    <a:pt x="4544" y="4290"/>
                    <a:pt x="4544" y="3976"/>
                  </a:cubicBezTo>
                  <a:cubicBezTo>
                    <a:pt x="4544" y="3663"/>
                    <a:pt x="4290" y="3408"/>
                    <a:pt x="3976" y="3408"/>
                  </a:cubicBezTo>
                  <a:lnTo>
                    <a:pt x="3408" y="3408"/>
                  </a:lnTo>
                  <a:lnTo>
                    <a:pt x="34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7" name="Google Shape;3422;p47">
              <a:extLst>
                <a:ext uri="{FF2B5EF4-FFF2-40B4-BE49-F238E27FC236}">
                  <a16:creationId xmlns:a16="http://schemas.microsoft.com/office/drawing/2014/main" id="{908A8B4E-FAE0-46E4-219B-B14028B4A258}"/>
                </a:ext>
              </a:extLst>
            </p:cNvPr>
            <p:cNvSpPr/>
            <p:nvPr/>
          </p:nvSpPr>
          <p:spPr>
            <a:xfrm>
              <a:off x="5473670" y="3279630"/>
              <a:ext cx="266467" cy="266444"/>
            </a:xfrm>
            <a:custGeom>
              <a:avLst/>
              <a:gdLst/>
              <a:ahLst/>
              <a:cxnLst/>
              <a:rect l="l" t="t" r="r" b="b"/>
              <a:pathLst>
                <a:path w="11362" h="11361" extrusionOk="0">
                  <a:moveTo>
                    <a:pt x="256" y="0"/>
                  </a:moveTo>
                  <a:cubicBezTo>
                    <a:pt x="116" y="0"/>
                    <a:pt x="0" y="115"/>
                    <a:pt x="0" y="256"/>
                  </a:cubicBezTo>
                  <a:lnTo>
                    <a:pt x="0" y="5681"/>
                  </a:lnTo>
                  <a:cubicBezTo>
                    <a:pt x="0" y="8818"/>
                    <a:pt x="2544" y="11361"/>
                    <a:pt x="5681" y="11361"/>
                  </a:cubicBezTo>
                  <a:cubicBezTo>
                    <a:pt x="8818" y="11361"/>
                    <a:pt x="11362" y="8818"/>
                    <a:pt x="11362" y="5681"/>
                  </a:cubicBezTo>
                  <a:lnTo>
                    <a:pt x="11362" y="4545"/>
                  </a:lnTo>
                  <a:lnTo>
                    <a:pt x="4111" y="4545"/>
                  </a:lnTo>
                  <a:cubicBezTo>
                    <a:pt x="3571" y="4545"/>
                    <a:pt x="3106" y="4163"/>
                    <a:pt x="2999" y="3633"/>
                  </a:cubicBezTo>
                  <a:lnTo>
                    <a:pt x="2638" y="1823"/>
                  </a:lnTo>
                  <a:cubicBezTo>
                    <a:pt x="2426" y="763"/>
                    <a:pt x="1494" y="0"/>
                    <a:pt x="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8" name="Google Shape;3423;p47">
              <a:extLst>
                <a:ext uri="{FF2B5EF4-FFF2-40B4-BE49-F238E27FC236}">
                  <a16:creationId xmlns:a16="http://schemas.microsoft.com/office/drawing/2014/main" id="{303CB3C3-DADB-9F11-90CA-812AD683E328}"/>
                </a:ext>
              </a:extLst>
            </p:cNvPr>
            <p:cNvSpPr/>
            <p:nvPr/>
          </p:nvSpPr>
          <p:spPr>
            <a:xfrm>
              <a:off x="5473670" y="3279630"/>
              <a:ext cx="79973" cy="112549"/>
            </a:xfrm>
            <a:custGeom>
              <a:avLst/>
              <a:gdLst/>
              <a:ahLst/>
              <a:cxnLst/>
              <a:rect l="l" t="t" r="r" b="b"/>
              <a:pathLst>
                <a:path w="3410" h="4799" extrusionOk="0">
                  <a:moveTo>
                    <a:pt x="256" y="0"/>
                  </a:moveTo>
                  <a:cubicBezTo>
                    <a:pt x="116" y="0"/>
                    <a:pt x="0" y="115"/>
                    <a:pt x="0" y="256"/>
                  </a:cubicBezTo>
                  <a:lnTo>
                    <a:pt x="0" y="4300"/>
                  </a:lnTo>
                  <a:cubicBezTo>
                    <a:pt x="224" y="4621"/>
                    <a:pt x="586" y="4798"/>
                    <a:pt x="956" y="4798"/>
                  </a:cubicBezTo>
                  <a:cubicBezTo>
                    <a:pt x="1127" y="4798"/>
                    <a:pt x="1299" y="4761"/>
                    <a:pt x="1462" y="4683"/>
                  </a:cubicBezTo>
                  <a:lnTo>
                    <a:pt x="1705" y="4565"/>
                  </a:lnTo>
                  <a:lnTo>
                    <a:pt x="1948" y="4683"/>
                  </a:lnTo>
                  <a:cubicBezTo>
                    <a:pt x="2110" y="4761"/>
                    <a:pt x="2283" y="4798"/>
                    <a:pt x="2453" y="4798"/>
                  </a:cubicBezTo>
                  <a:cubicBezTo>
                    <a:pt x="2824" y="4798"/>
                    <a:pt x="3184" y="4621"/>
                    <a:pt x="3409" y="4300"/>
                  </a:cubicBezTo>
                  <a:cubicBezTo>
                    <a:pt x="3204" y="4138"/>
                    <a:pt x="3053" y="3905"/>
                    <a:pt x="2999" y="3633"/>
                  </a:cubicBezTo>
                  <a:lnTo>
                    <a:pt x="2638" y="1823"/>
                  </a:lnTo>
                  <a:cubicBezTo>
                    <a:pt x="2426" y="763"/>
                    <a:pt x="1494" y="0"/>
                    <a:pt x="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9" name="Google Shape;3424;p47">
              <a:extLst>
                <a:ext uri="{FF2B5EF4-FFF2-40B4-BE49-F238E27FC236}">
                  <a16:creationId xmlns:a16="http://schemas.microsoft.com/office/drawing/2014/main" id="{A4F43426-39ED-5013-DF2D-E16A8941C21B}"/>
                </a:ext>
              </a:extLst>
            </p:cNvPr>
            <p:cNvSpPr/>
            <p:nvPr/>
          </p:nvSpPr>
          <p:spPr>
            <a:xfrm>
              <a:off x="5473670" y="3279630"/>
              <a:ext cx="146109" cy="266444"/>
            </a:xfrm>
            <a:custGeom>
              <a:avLst/>
              <a:gdLst/>
              <a:ahLst/>
              <a:cxnLst/>
              <a:rect l="l" t="t" r="r" b="b"/>
              <a:pathLst>
                <a:path w="6230" h="11361" extrusionOk="0">
                  <a:moveTo>
                    <a:pt x="256" y="0"/>
                  </a:moveTo>
                  <a:cubicBezTo>
                    <a:pt x="116" y="0"/>
                    <a:pt x="0" y="115"/>
                    <a:pt x="0" y="256"/>
                  </a:cubicBezTo>
                  <a:lnTo>
                    <a:pt x="0" y="5681"/>
                  </a:lnTo>
                  <a:cubicBezTo>
                    <a:pt x="0" y="8818"/>
                    <a:pt x="2544" y="11361"/>
                    <a:pt x="5681" y="11361"/>
                  </a:cubicBezTo>
                  <a:cubicBezTo>
                    <a:pt x="5867" y="11361"/>
                    <a:pt x="6050" y="11352"/>
                    <a:pt x="6229" y="11334"/>
                  </a:cubicBezTo>
                  <a:cubicBezTo>
                    <a:pt x="3351" y="11058"/>
                    <a:pt x="1098" y="8632"/>
                    <a:pt x="1098" y="5681"/>
                  </a:cubicBezTo>
                  <a:lnTo>
                    <a:pt x="1098" y="106"/>
                  </a:lnTo>
                  <a:cubicBezTo>
                    <a:pt x="881" y="37"/>
                    <a:pt x="651" y="0"/>
                    <a:pt x="414"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0" name="Google Shape;3425;p47">
              <a:extLst>
                <a:ext uri="{FF2B5EF4-FFF2-40B4-BE49-F238E27FC236}">
                  <a16:creationId xmlns:a16="http://schemas.microsoft.com/office/drawing/2014/main" id="{FDFCCCA6-C40C-1FC1-E5DB-836D0B7C7799}"/>
                </a:ext>
              </a:extLst>
            </p:cNvPr>
            <p:cNvSpPr/>
            <p:nvPr/>
          </p:nvSpPr>
          <p:spPr>
            <a:xfrm>
              <a:off x="5473670" y="3279630"/>
              <a:ext cx="25751" cy="112525"/>
            </a:xfrm>
            <a:custGeom>
              <a:avLst/>
              <a:gdLst/>
              <a:ahLst/>
              <a:cxnLst/>
              <a:rect l="l" t="t" r="r" b="b"/>
              <a:pathLst>
                <a:path w="1098" h="4798" extrusionOk="0">
                  <a:moveTo>
                    <a:pt x="256" y="0"/>
                  </a:moveTo>
                  <a:cubicBezTo>
                    <a:pt x="116" y="0"/>
                    <a:pt x="0" y="115"/>
                    <a:pt x="0" y="256"/>
                  </a:cubicBezTo>
                  <a:lnTo>
                    <a:pt x="0" y="4300"/>
                  </a:lnTo>
                  <a:cubicBezTo>
                    <a:pt x="225" y="4621"/>
                    <a:pt x="586" y="4798"/>
                    <a:pt x="956" y="4798"/>
                  </a:cubicBezTo>
                  <a:cubicBezTo>
                    <a:pt x="1004" y="4798"/>
                    <a:pt x="1051" y="4795"/>
                    <a:pt x="1098" y="4789"/>
                  </a:cubicBezTo>
                  <a:lnTo>
                    <a:pt x="1098" y="106"/>
                  </a:lnTo>
                  <a:cubicBezTo>
                    <a:pt x="881" y="37"/>
                    <a:pt x="651" y="0"/>
                    <a:pt x="414"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1" name="Google Shape;3426;p47">
              <a:extLst>
                <a:ext uri="{FF2B5EF4-FFF2-40B4-BE49-F238E27FC236}">
                  <a16:creationId xmlns:a16="http://schemas.microsoft.com/office/drawing/2014/main" id="{05552D3C-3EA8-C702-5DD1-5FC34C77F130}"/>
                </a:ext>
              </a:extLst>
            </p:cNvPr>
            <p:cNvSpPr/>
            <p:nvPr/>
          </p:nvSpPr>
          <p:spPr>
            <a:xfrm>
              <a:off x="5473670" y="3257280"/>
              <a:ext cx="79973" cy="26665"/>
            </a:xfrm>
            <a:custGeom>
              <a:avLst/>
              <a:gdLst/>
              <a:ahLst/>
              <a:cxnLst/>
              <a:rect l="l" t="t" r="r" b="b"/>
              <a:pathLst>
                <a:path w="3410" h="1137" extrusionOk="0">
                  <a:moveTo>
                    <a:pt x="881" y="0"/>
                  </a:moveTo>
                  <a:cubicBezTo>
                    <a:pt x="394" y="0"/>
                    <a:pt x="0" y="394"/>
                    <a:pt x="0" y="881"/>
                  </a:cubicBezTo>
                  <a:cubicBezTo>
                    <a:pt x="0" y="1021"/>
                    <a:pt x="116" y="1137"/>
                    <a:pt x="256" y="1137"/>
                  </a:cubicBezTo>
                  <a:lnTo>
                    <a:pt x="2529" y="1137"/>
                  </a:lnTo>
                  <a:cubicBezTo>
                    <a:pt x="3014" y="1137"/>
                    <a:pt x="3409" y="741"/>
                    <a:pt x="3409" y="256"/>
                  </a:cubicBezTo>
                  <a:cubicBezTo>
                    <a:pt x="3409" y="114"/>
                    <a:pt x="3294" y="0"/>
                    <a:pt x="3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2" name="Google Shape;3427;p47">
              <a:extLst>
                <a:ext uri="{FF2B5EF4-FFF2-40B4-BE49-F238E27FC236}">
                  <a16:creationId xmlns:a16="http://schemas.microsoft.com/office/drawing/2014/main" id="{9B221171-078C-F4EE-8D8B-954AFB513053}"/>
                </a:ext>
              </a:extLst>
            </p:cNvPr>
            <p:cNvSpPr/>
            <p:nvPr/>
          </p:nvSpPr>
          <p:spPr>
            <a:xfrm>
              <a:off x="5473670" y="3257280"/>
              <a:ext cx="46412" cy="26665"/>
            </a:xfrm>
            <a:custGeom>
              <a:avLst/>
              <a:gdLst/>
              <a:ahLst/>
              <a:cxnLst/>
              <a:rect l="l" t="t" r="r" b="b"/>
              <a:pathLst>
                <a:path w="1979" h="1137" extrusionOk="0">
                  <a:moveTo>
                    <a:pt x="881" y="0"/>
                  </a:moveTo>
                  <a:cubicBezTo>
                    <a:pt x="394" y="0"/>
                    <a:pt x="0" y="394"/>
                    <a:pt x="0" y="881"/>
                  </a:cubicBezTo>
                  <a:cubicBezTo>
                    <a:pt x="0" y="1021"/>
                    <a:pt x="116" y="1137"/>
                    <a:pt x="256" y="1137"/>
                  </a:cubicBezTo>
                  <a:lnTo>
                    <a:pt x="1354" y="1137"/>
                  </a:lnTo>
                  <a:cubicBezTo>
                    <a:pt x="1212" y="1137"/>
                    <a:pt x="1098" y="1021"/>
                    <a:pt x="1098" y="881"/>
                  </a:cubicBezTo>
                  <a:cubicBezTo>
                    <a:pt x="1098" y="394"/>
                    <a:pt x="1492" y="0"/>
                    <a:pt x="1978"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3" name="Google Shape;3428;p47">
              <a:extLst>
                <a:ext uri="{FF2B5EF4-FFF2-40B4-BE49-F238E27FC236}">
                  <a16:creationId xmlns:a16="http://schemas.microsoft.com/office/drawing/2014/main" id="{47E26A75-1B79-8B0F-D514-500FC7E9DB9C}"/>
                </a:ext>
              </a:extLst>
            </p:cNvPr>
            <p:cNvSpPr/>
            <p:nvPr/>
          </p:nvSpPr>
          <p:spPr>
            <a:xfrm>
              <a:off x="5553596" y="3412864"/>
              <a:ext cx="133234" cy="79739"/>
            </a:xfrm>
            <a:custGeom>
              <a:avLst/>
              <a:gdLst/>
              <a:ahLst/>
              <a:cxnLst/>
              <a:rect l="l" t="t" r="r" b="b"/>
              <a:pathLst>
                <a:path w="5681" h="3400" extrusionOk="0">
                  <a:moveTo>
                    <a:pt x="257" y="0"/>
                  </a:moveTo>
                  <a:cubicBezTo>
                    <a:pt x="116" y="0"/>
                    <a:pt x="0" y="114"/>
                    <a:pt x="0" y="256"/>
                  </a:cubicBezTo>
                  <a:lnTo>
                    <a:pt x="0" y="1131"/>
                  </a:lnTo>
                  <a:cubicBezTo>
                    <a:pt x="0" y="2384"/>
                    <a:pt x="1016" y="3399"/>
                    <a:pt x="2268" y="3399"/>
                  </a:cubicBezTo>
                  <a:lnTo>
                    <a:pt x="5425" y="3399"/>
                  </a:lnTo>
                  <a:cubicBezTo>
                    <a:pt x="5497" y="3399"/>
                    <a:pt x="5559" y="3370"/>
                    <a:pt x="5606" y="3324"/>
                  </a:cubicBezTo>
                  <a:cubicBezTo>
                    <a:pt x="5652" y="3278"/>
                    <a:pt x="5681" y="3214"/>
                    <a:pt x="5681" y="3143"/>
                  </a:cubicBezTo>
                  <a:cubicBezTo>
                    <a:pt x="5681" y="2946"/>
                    <a:pt x="5663" y="2753"/>
                    <a:pt x="5628" y="2568"/>
                  </a:cubicBezTo>
                  <a:cubicBezTo>
                    <a:pt x="5593" y="2376"/>
                    <a:pt x="5540" y="2191"/>
                    <a:pt x="5471" y="2013"/>
                  </a:cubicBezTo>
                  <a:cubicBezTo>
                    <a:pt x="5389" y="1799"/>
                    <a:pt x="5283" y="1596"/>
                    <a:pt x="5158" y="1406"/>
                  </a:cubicBezTo>
                  <a:cubicBezTo>
                    <a:pt x="5025" y="1205"/>
                    <a:pt x="4869" y="1022"/>
                    <a:pt x="4696" y="858"/>
                  </a:cubicBezTo>
                  <a:cubicBezTo>
                    <a:pt x="4133" y="325"/>
                    <a:pt x="3373" y="0"/>
                    <a:pt x="253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4" name="Google Shape;3429;p47">
              <a:extLst>
                <a:ext uri="{FF2B5EF4-FFF2-40B4-BE49-F238E27FC236}">
                  <a16:creationId xmlns:a16="http://schemas.microsoft.com/office/drawing/2014/main" id="{5FDEBFD7-ECD3-4B82-DDC6-956E1133AD94}"/>
                </a:ext>
              </a:extLst>
            </p:cNvPr>
            <p:cNvSpPr/>
            <p:nvPr/>
          </p:nvSpPr>
          <p:spPr>
            <a:xfrm>
              <a:off x="5600455" y="3432986"/>
              <a:ext cx="74110" cy="12946"/>
            </a:xfrm>
            <a:custGeom>
              <a:avLst/>
              <a:gdLst/>
              <a:ahLst/>
              <a:cxnLst/>
              <a:rect l="l" t="t" r="r" b="b"/>
              <a:pathLst>
                <a:path w="3160" h="552" extrusionOk="0">
                  <a:moveTo>
                    <a:pt x="2698" y="0"/>
                  </a:moveTo>
                  <a:lnTo>
                    <a:pt x="275" y="4"/>
                  </a:lnTo>
                  <a:cubicBezTo>
                    <a:pt x="123" y="4"/>
                    <a:pt x="0" y="127"/>
                    <a:pt x="0" y="278"/>
                  </a:cubicBezTo>
                  <a:cubicBezTo>
                    <a:pt x="0" y="429"/>
                    <a:pt x="123" y="552"/>
                    <a:pt x="275" y="552"/>
                  </a:cubicBezTo>
                  <a:lnTo>
                    <a:pt x="3160" y="548"/>
                  </a:lnTo>
                  <a:cubicBezTo>
                    <a:pt x="3027" y="347"/>
                    <a:pt x="2871" y="164"/>
                    <a:pt x="2698" y="0"/>
                  </a:cubicBez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5" name="Google Shape;3430;p47">
              <a:extLst>
                <a:ext uri="{FF2B5EF4-FFF2-40B4-BE49-F238E27FC236}">
                  <a16:creationId xmlns:a16="http://schemas.microsoft.com/office/drawing/2014/main" id="{F42DFB92-5612-EE24-5D1A-43EF06FBF62B}"/>
                </a:ext>
              </a:extLst>
            </p:cNvPr>
            <p:cNvSpPr/>
            <p:nvPr/>
          </p:nvSpPr>
          <p:spPr>
            <a:xfrm>
              <a:off x="5627073" y="3459675"/>
              <a:ext cx="58537" cy="13415"/>
            </a:xfrm>
            <a:custGeom>
              <a:avLst/>
              <a:gdLst/>
              <a:ahLst/>
              <a:cxnLst/>
              <a:rect l="l" t="t" r="r" b="b"/>
              <a:pathLst>
                <a:path w="2496" h="572" extrusionOk="0">
                  <a:moveTo>
                    <a:pt x="276" y="1"/>
                  </a:moveTo>
                  <a:cubicBezTo>
                    <a:pt x="126" y="1"/>
                    <a:pt x="3" y="123"/>
                    <a:pt x="2" y="273"/>
                  </a:cubicBezTo>
                  <a:cubicBezTo>
                    <a:pt x="0" y="424"/>
                    <a:pt x="122" y="549"/>
                    <a:pt x="273" y="550"/>
                  </a:cubicBezTo>
                  <a:lnTo>
                    <a:pt x="2226" y="572"/>
                  </a:lnTo>
                  <a:lnTo>
                    <a:pt x="2495" y="572"/>
                  </a:lnTo>
                  <a:cubicBezTo>
                    <a:pt x="2460" y="380"/>
                    <a:pt x="2407" y="195"/>
                    <a:pt x="2338" y="17"/>
                  </a:cubicBezTo>
                  <a:lnTo>
                    <a:pt x="279"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3431;p47">
              <a:extLst>
                <a:ext uri="{FF2B5EF4-FFF2-40B4-BE49-F238E27FC236}">
                  <a16:creationId xmlns:a16="http://schemas.microsoft.com/office/drawing/2014/main" id="{0C6E0770-6832-BBA6-B4DE-495A293A7330}"/>
                </a:ext>
              </a:extLst>
            </p:cNvPr>
            <p:cNvSpPr/>
            <p:nvPr/>
          </p:nvSpPr>
          <p:spPr>
            <a:xfrm>
              <a:off x="5553620" y="3519432"/>
              <a:ext cx="106568" cy="106592"/>
            </a:xfrm>
            <a:custGeom>
              <a:avLst/>
              <a:gdLst/>
              <a:ahLst/>
              <a:cxnLst/>
              <a:rect l="l" t="t" r="r" b="b"/>
              <a:pathLst>
                <a:path w="4544" h="4545" extrusionOk="0">
                  <a:moveTo>
                    <a:pt x="2528" y="0"/>
                  </a:moveTo>
                  <a:cubicBezTo>
                    <a:pt x="2387" y="0"/>
                    <a:pt x="2272" y="115"/>
                    <a:pt x="2272" y="256"/>
                  </a:cubicBezTo>
                  <a:lnTo>
                    <a:pt x="2272" y="3408"/>
                  </a:lnTo>
                  <a:lnTo>
                    <a:pt x="880" y="3408"/>
                  </a:lnTo>
                  <a:cubicBezTo>
                    <a:pt x="394" y="3408"/>
                    <a:pt x="0" y="3802"/>
                    <a:pt x="0" y="4288"/>
                  </a:cubicBezTo>
                  <a:cubicBezTo>
                    <a:pt x="0" y="4429"/>
                    <a:pt x="115" y="4545"/>
                    <a:pt x="256" y="4545"/>
                  </a:cubicBezTo>
                  <a:lnTo>
                    <a:pt x="3977" y="4545"/>
                  </a:lnTo>
                  <a:cubicBezTo>
                    <a:pt x="4290" y="4545"/>
                    <a:pt x="4544" y="4290"/>
                    <a:pt x="4544" y="3976"/>
                  </a:cubicBezTo>
                  <a:cubicBezTo>
                    <a:pt x="4544" y="3663"/>
                    <a:pt x="4290" y="3408"/>
                    <a:pt x="3977" y="3408"/>
                  </a:cubicBezTo>
                  <a:lnTo>
                    <a:pt x="3408" y="3408"/>
                  </a:lnTo>
                  <a:lnTo>
                    <a:pt x="3408" y="256"/>
                  </a:lnTo>
                  <a:cubicBezTo>
                    <a:pt x="3408" y="115"/>
                    <a:pt x="3293" y="0"/>
                    <a:pt x="3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3432;p47">
              <a:extLst>
                <a:ext uri="{FF2B5EF4-FFF2-40B4-BE49-F238E27FC236}">
                  <a16:creationId xmlns:a16="http://schemas.microsoft.com/office/drawing/2014/main" id="{52A086F5-953E-C3E0-A959-BF7893E34071}"/>
                </a:ext>
              </a:extLst>
            </p:cNvPr>
            <p:cNvSpPr/>
            <p:nvPr/>
          </p:nvSpPr>
          <p:spPr>
            <a:xfrm>
              <a:off x="5493886" y="3313167"/>
              <a:ext cx="12899" cy="12875"/>
            </a:xfrm>
            <a:custGeom>
              <a:avLst/>
              <a:gdLst/>
              <a:ahLst/>
              <a:cxnLst/>
              <a:rect l="l" t="t" r="r" b="b"/>
              <a:pathLst>
                <a:path w="550" h="549" extrusionOk="0">
                  <a:moveTo>
                    <a:pt x="275" y="0"/>
                  </a:moveTo>
                  <a:cubicBezTo>
                    <a:pt x="123" y="0"/>
                    <a:pt x="0" y="123"/>
                    <a:pt x="0" y="274"/>
                  </a:cubicBezTo>
                  <a:cubicBezTo>
                    <a:pt x="0" y="425"/>
                    <a:pt x="123" y="548"/>
                    <a:pt x="275" y="548"/>
                  </a:cubicBezTo>
                  <a:cubicBezTo>
                    <a:pt x="426" y="548"/>
                    <a:pt x="549" y="425"/>
                    <a:pt x="549" y="274"/>
                  </a:cubicBezTo>
                  <a:cubicBezTo>
                    <a:pt x="549" y="123"/>
                    <a:pt x="426" y="0"/>
                    <a:pt x="275" y="0"/>
                  </a:cubicBezTo>
                  <a:close/>
                </a:path>
              </a:pathLst>
            </a:custGeom>
            <a:solidFill>
              <a:srgbClr val="9C21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9" name="Imagen 8" descr="Icono&#10;&#10;Descripción generada automáticamente">
            <a:extLst>
              <a:ext uri="{FF2B5EF4-FFF2-40B4-BE49-F238E27FC236}">
                <a16:creationId xmlns:a16="http://schemas.microsoft.com/office/drawing/2014/main" id="{6F639315-86B1-9788-C6C7-03574417EF54}"/>
              </a:ext>
            </a:extLst>
          </p:cNvPr>
          <p:cNvPicPr>
            <a:picLocks noChangeAspect="1"/>
          </p:cNvPicPr>
          <p:nvPr/>
        </p:nvPicPr>
        <p:blipFill>
          <a:blip r:embed="rId2"/>
          <a:stretch>
            <a:fillRect/>
          </a:stretch>
        </p:blipFill>
        <p:spPr>
          <a:xfrm>
            <a:off x="593626" y="3175394"/>
            <a:ext cx="772295" cy="772295"/>
          </a:xfrm>
          <a:prstGeom prst="rect">
            <a:avLst/>
          </a:prstGeom>
        </p:spPr>
      </p:pic>
      <p:pic>
        <p:nvPicPr>
          <p:cNvPr id="10" name="Picture 12" descr="Facebook logo png download free png images">
            <a:extLst>
              <a:ext uri="{FF2B5EF4-FFF2-40B4-BE49-F238E27FC236}">
                <a16:creationId xmlns:a16="http://schemas.microsoft.com/office/drawing/2014/main" id="{5B27DCFF-C185-96C0-6095-FC772DD2D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91" y="1120706"/>
            <a:ext cx="869825" cy="869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inkedin logo png, linkedin logo transparente png, linkedin ...">
            <a:extLst>
              <a:ext uri="{FF2B5EF4-FFF2-40B4-BE49-F238E27FC236}">
                <a16:creationId xmlns:a16="http://schemas.microsoft.com/office/drawing/2014/main" id="{42C84E64-8C9A-6C4D-F35B-E7041AAB0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50" y="1898761"/>
            <a:ext cx="634956" cy="6349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witter x nuevo logotipo x redondeado - Iconos Social Media ...">
            <a:extLst>
              <a:ext uri="{FF2B5EF4-FFF2-40B4-BE49-F238E27FC236}">
                <a16:creationId xmlns:a16="http://schemas.microsoft.com/office/drawing/2014/main" id="{691C3862-EED1-8164-8A9D-F01E6D15C68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604977" y="2617756"/>
            <a:ext cx="760944" cy="5576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ktok Logo PNG para descargar gratis">
            <a:extLst>
              <a:ext uri="{FF2B5EF4-FFF2-40B4-BE49-F238E27FC236}">
                <a16:creationId xmlns:a16="http://schemas.microsoft.com/office/drawing/2014/main" id="{B459D93A-2AA5-7B38-1631-DA40DD8CD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977" y="3829348"/>
            <a:ext cx="772295" cy="77229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oogle Shape;2787;p44">
            <a:extLst>
              <a:ext uri="{FF2B5EF4-FFF2-40B4-BE49-F238E27FC236}">
                <a16:creationId xmlns:a16="http://schemas.microsoft.com/office/drawing/2014/main" id="{F590C6F2-BAD5-45E5-6405-F8C1800EA4A6}"/>
              </a:ext>
            </a:extLst>
          </p:cNvPr>
          <p:cNvGrpSpPr/>
          <p:nvPr/>
        </p:nvGrpSpPr>
        <p:grpSpPr>
          <a:xfrm>
            <a:off x="5774344" y="1507420"/>
            <a:ext cx="2089161" cy="3478797"/>
            <a:chOff x="6202034" y="1332946"/>
            <a:chExt cx="1601400" cy="3052808"/>
          </a:xfrm>
        </p:grpSpPr>
        <p:sp>
          <p:nvSpPr>
            <p:cNvPr id="15" name="Google Shape;2788;p44">
              <a:extLst>
                <a:ext uri="{FF2B5EF4-FFF2-40B4-BE49-F238E27FC236}">
                  <a16:creationId xmlns:a16="http://schemas.microsoft.com/office/drawing/2014/main" id="{D66DB48C-9F42-0CE3-3DE4-43FF305253F2}"/>
                </a:ext>
              </a:extLst>
            </p:cNvPr>
            <p:cNvSpPr/>
            <p:nvPr/>
          </p:nvSpPr>
          <p:spPr>
            <a:xfrm>
              <a:off x="6202034" y="4335054"/>
              <a:ext cx="1601400" cy="50700"/>
            </a:xfrm>
            <a:prstGeom prst="flowChartConnector">
              <a:avLst/>
            </a:pr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 name="Google Shape;2789;p44">
              <a:extLst>
                <a:ext uri="{FF2B5EF4-FFF2-40B4-BE49-F238E27FC236}">
                  <a16:creationId xmlns:a16="http://schemas.microsoft.com/office/drawing/2014/main" id="{5470867A-D3DE-E812-6385-AD2DDB8F54EA}"/>
                </a:ext>
              </a:extLst>
            </p:cNvPr>
            <p:cNvGrpSpPr/>
            <p:nvPr/>
          </p:nvGrpSpPr>
          <p:grpSpPr>
            <a:xfrm>
              <a:off x="6358902" y="1332946"/>
              <a:ext cx="1109524" cy="3036125"/>
              <a:chOff x="6284275" y="1292763"/>
              <a:chExt cx="1109524" cy="3036125"/>
            </a:xfrm>
          </p:grpSpPr>
          <p:sp>
            <p:nvSpPr>
              <p:cNvPr id="17" name="Google Shape;2790;p44">
                <a:extLst>
                  <a:ext uri="{FF2B5EF4-FFF2-40B4-BE49-F238E27FC236}">
                    <a16:creationId xmlns:a16="http://schemas.microsoft.com/office/drawing/2014/main" id="{21216FD6-12CF-531B-6242-1654F94E8E15}"/>
                  </a:ext>
                </a:extLst>
              </p:cNvPr>
              <p:cNvSpPr/>
              <p:nvPr/>
            </p:nvSpPr>
            <p:spPr>
              <a:xfrm>
                <a:off x="6536837" y="3945572"/>
                <a:ext cx="284039" cy="383315"/>
              </a:xfrm>
              <a:custGeom>
                <a:avLst/>
                <a:gdLst/>
                <a:ahLst/>
                <a:cxnLst/>
                <a:rect l="l" t="t" r="r" b="b"/>
                <a:pathLst>
                  <a:path w="4223" h="5699" extrusionOk="0">
                    <a:moveTo>
                      <a:pt x="1891" y="0"/>
                    </a:moveTo>
                    <a:lnTo>
                      <a:pt x="2332" y="3617"/>
                    </a:lnTo>
                    <a:lnTo>
                      <a:pt x="1891" y="4272"/>
                    </a:lnTo>
                    <a:cubicBezTo>
                      <a:pt x="1891" y="4272"/>
                      <a:pt x="1" y="5343"/>
                      <a:pt x="177" y="5608"/>
                    </a:cubicBezTo>
                    <a:cubicBezTo>
                      <a:pt x="216" y="5673"/>
                      <a:pt x="346" y="5698"/>
                      <a:pt x="529" y="5698"/>
                    </a:cubicBezTo>
                    <a:cubicBezTo>
                      <a:pt x="1124" y="5698"/>
                      <a:pt x="2272" y="5426"/>
                      <a:pt x="2571" y="5368"/>
                    </a:cubicBezTo>
                    <a:cubicBezTo>
                      <a:pt x="2962" y="5305"/>
                      <a:pt x="3857" y="5356"/>
                      <a:pt x="4033" y="5066"/>
                    </a:cubicBezTo>
                    <a:cubicBezTo>
                      <a:pt x="4222" y="4776"/>
                      <a:pt x="3869" y="3907"/>
                      <a:pt x="3869" y="3907"/>
                    </a:cubicBezTo>
                    <a:lnTo>
                      <a:pt x="3869"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2791;p44">
                <a:extLst>
                  <a:ext uri="{FF2B5EF4-FFF2-40B4-BE49-F238E27FC236}">
                    <a16:creationId xmlns:a16="http://schemas.microsoft.com/office/drawing/2014/main" id="{156524DA-798A-B883-92E6-A39C35354972}"/>
                  </a:ext>
                </a:extLst>
              </p:cNvPr>
              <p:cNvSpPr/>
              <p:nvPr/>
            </p:nvSpPr>
            <p:spPr>
              <a:xfrm>
                <a:off x="7092003" y="3945572"/>
                <a:ext cx="301796" cy="383315"/>
              </a:xfrm>
              <a:custGeom>
                <a:avLst/>
                <a:gdLst/>
                <a:ahLst/>
                <a:cxnLst/>
                <a:rect l="l" t="t" r="r" b="b"/>
                <a:pathLst>
                  <a:path w="4487" h="5699" extrusionOk="0">
                    <a:moveTo>
                      <a:pt x="0" y="0"/>
                    </a:moveTo>
                    <a:lnTo>
                      <a:pt x="618" y="3907"/>
                    </a:lnTo>
                    <a:cubicBezTo>
                      <a:pt x="618" y="3907"/>
                      <a:pt x="265" y="4776"/>
                      <a:pt x="454" y="5066"/>
                    </a:cubicBezTo>
                    <a:cubicBezTo>
                      <a:pt x="643" y="5356"/>
                      <a:pt x="1525" y="5305"/>
                      <a:pt x="1916" y="5368"/>
                    </a:cubicBezTo>
                    <a:cubicBezTo>
                      <a:pt x="2224" y="5426"/>
                      <a:pt x="3368" y="5698"/>
                      <a:pt x="3960" y="5698"/>
                    </a:cubicBezTo>
                    <a:cubicBezTo>
                      <a:pt x="4142" y="5698"/>
                      <a:pt x="4271" y="5673"/>
                      <a:pt x="4310" y="5608"/>
                    </a:cubicBezTo>
                    <a:cubicBezTo>
                      <a:pt x="4486" y="5343"/>
                      <a:pt x="2609" y="4272"/>
                      <a:pt x="2609" y="4272"/>
                    </a:cubicBezTo>
                    <a:lnTo>
                      <a:pt x="2155" y="3617"/>
                    </a:lnTo>
                    <a:lnTo>
                      <a:pt x="1979" y="0"/>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2792;p44">
                <a:extLst>
                  <a:ext uri="{FF2B5EF4-FFF2-40B4-BE49-F238E27FC236}">
                    <a16:creationId xmlns:a16="http://schemas.microsoft.com/office/drawing/2014/main" id="{E1760AEB-5EAA-03CD-7705-6568903BA17F}"/>
                  </a:ext>
                </a:extLst>
              </p:cNvPr>
              <p:cNvSpPr/>
              <p:nvPr/>
            </p:nvSpPr>
            <p:spPr>
              <a:xfrm>
                <a:off x="6284275" y="2076747"/>
                <a:ext cx="261978" cy="522139"/>
              </a:xfrm>
              <a:custGeom>
                <a:avLst/>
                <a:gdLst/>
                <a:ahLst/>
                <a:cxnLst/>
                <a:rect l="l" t="t" r="r" b="b"/>
                <a:pathLst>
                  <a:path w="3895" h="7763" extrusionOk="0">
                    <a:moveTo>
                      <a:pt x="1097" y="1"/>
                    </a:moveTo>
                    <a:cubicBezTo>
                      <a:pt x="1097" y="1"/>
                      <a:pt x="1" y="3126"/>
                      <a:pt x="1" y="4386"/>
                    </a:cubicBezTo>
                    <a:cubicBezTo>
                      <a:pt x="1" y="5646"/>
                      <a:pt x="908" y="6881"/>
                      <a:pt x="1551" y="7763"/>
                    </a:cubicBezTo>
                    <a:lnTo>
                      <a:pt x="2156" y="7120"/>
                    </a:lnTo>
                    <a:lnTo>
                      <a:pt x="1588" y="4663"/>
                    </a:lnTo>
                    <a:lnTo>
                      <a:pt x="3894" y="152"/>
                    </a:lnTo>
                    <a:lnTo>
                      <a:pt x="1097"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793;p44">
                <a:extLst>
                  <a:ext uri="{FF2B5EF4-FFF2-40B4-BE49-F238E27FC236}">
                    <a16:creationId xmlns:a16="http://schemas.microsoft.com/office/drawing/2014/main" id="{18EEC641-C3B5-F31F-5A7F-21419284A39C}"/>
                  </a:ext>
                </a:extLst>
              </p:cNvPr>
              <p:cNvSpPr/>
              <p:nvPr/>
            </p:nvSpPr>
            <p:spPr>
              <a:xfrm>
                <a:off x="7097048" y="2076747"/>
                <a:ext cx="289958" cy="522139"/>
              </a:xfrm>
              <a:custGeom>
                <a:avLst/>
                <a:gdLst/>
                <a:ahLst/>
                <a:cxnLst/>
                <a:rect l="l" t="t" r="r" b="b"/>
                <a:pathLst>
                  <a:path w="4311" h="7763" extrusionOk="0">
                    <a:moveTo>
                      <a:pt x="2811" y="1"/>
                    </a:moveTo>
                    <a:lnTo>
                      <a:pt x="1" y="152"/>
                    </a:lnTo>
                    <a:lnTo>
                      <a:pt x="2723" y="4663"/>
                    </a:lnTo>
                    <a:lnTo>
                      <a:pt x="2509" y="7120"/>
                    </a:lnTo>
                    <a:lnTo>
                      <a:pt x="3126" y="7763"/>
                    </a:lnTo>
                    <a:cubicBezTo>
                      <a:pt x="3769" y="6881"/>
                      <a:pt x="4310" y="5646"/>
                      <a:pt x="4310" y="4386"/>
                    </a:cubicBezTo>
                    <a:cubicBezTo>
                      <a:pt x="4310" y="3126"/>
                      <a:pt x="2811" y="1"/>
                      <a:pt x="2811"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794;p44">
                <a:extLst>
                  <a:ext uri="{FF2B5EF4-FFF2-40B4-BE49-F238E27FC236}">
                    <a16:creationId xmlns:a16="http://schemas.microsoft.com/office/drawing/2014/main" id="{7F6841A5-21EE-BD24-CAF5-258F784D623D}"/>
                  </a:ext>
                </a:extLst>
              </p:cNvPr>
              <p:cNvSpPr/>
              <p:nvPr/>
            </p:nvSpPr>
            <p:spPr>
              <a:xfrm>
                <a:off x="6308018" y="1739437"/>
                <a:ext cx="1031499" cy="500952"/>
              </a:xfrm>
              <a:custGeom>
                <a:avLst/>
                <a:gdLst/>
                <a:ahLst/>
                <a:cxnLst/>
                <a:rect l="l" t="t" r="r" b="b"/>
                <a:pathLst>
                  <a:path w="15336" h="7448" extrusionOk="0">
                    <a:moveTo>
                      <a:pt x="5936" y="0"/>
                    </a:moveTo>
                    <a:cubicBezTo>
                      <a:pt x="5936" y="0"/>
                      <a:pt x="4108" y="315"/>
                      <a:pt x="3264" y="832"/>
                    </a:cubicBezTo>
                    <a:cubicBezTo>
                      <a:pt x="2420" y="1361"/>
                      <a:pt x="2231" y="2155"/>
                      <a:pt x="1828" y="2609"/>
                    </a:cubicBezTo>
                    <a:cubicBezTo>
                      <a:pt x="1412" y="3075"/>
                      <a:pt x="1261" y="3163"/>
                      <a:pt x="1034" y="3781"/>
                    </a:cubicBezTo>
                    <a:cubicBezTo>
                      <a:pt x="794" y="4411"/>
                      <a:pt x="215" y="4701"/>
                      <a:pt x="1" y="5444"/>
                    </a:cubicBezTo>
                    <a:lnTo>
                      <a:pt x="3541" y="5444"/>
                    </a:lnTo>
                    <a:lnTo>
                      <a:pt x="4272" y="7447"/>
                    </a:lnTo>
                    <a:lnTo>
                      <a:pt x="11115" y="7246"/>
                    </a:lnTo>
                    <a:lnTo>
                      <a:pt x="11883" y="5847"/>
                    </a:lnTo>
                    <a:lnTo>
                      <a:pt x="15336" y="5847"/>
                    </a:lnTo>
                    <a:cubicBezTo>
                      <a:pt x="15336" y="5847"/>
                      <a:pt x="15059" y="4360"/>
                      <a:pt x="14567" y="3970"/>
                    </a:cubicBezTo>
                    <a:cubicBezTo>
                      <a:pt x="14088" y="3592"/>
                      <a:pt x="13408" y="1916"/>
                      <a:pt x="12753" y="1412"/>
                    </a:cubicBezTo>
                    <a:cubicBezTo>
                      <a:pt x="12085" y="895"/>
                      <a:pt x="11140" y="530"/>
                      <a:pt x="10207" y="353"/>
                    </a:cubicBezTo>
                    <a:cubicBezTo>
                      <a:pt x="9287" y="177"/>
                      <a:pt x="8834" y="114"/>
                      <a:pt x="8834" y="114"/>
                    </a:cubicBezTo>
                    <a:lnTo>
                      <a:pt x="59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795;p44">
                <a:extLst>
                  <a:ext uri="{FF2B5EF4-FFF2-40B4-BE49-F238E27FC236}">
                    <a16:creationId xmlns:a16="http://schemas.microsoft.com/office/drawing/2014/main" id="{010CA0ED-9FE7-3BC5-F376-DFE360FD029B}"/>
                  </a:ext>
                </a:extLst>
              </p:cNvPr>
              <p:cNvSpPr/>
              <p:nvPr/>
            </p:nvSpPr>
            <p:spPr>
              <a:xfrm>
                <a:off x="6602954" y="1292763"/>
                <a:ext cx="426361" cy="420442"/>
              </a:xfrm>
              <a:custGeom>
                <a:avLst/>
                <a:gdLst/>
                <a:ahLst/>
                <a:cxnLst/>
                <a:rect l="l" t="t" r="r" b="b"/>
                <a:pathLst>
                  <a:path w="6339" h="6251" extrusionOk="0">
                    <a:moveTo>
                      <a:pt x="1984" y="1"/>
                    </a:moveTo>
                    <a:cubicBezTo>
                      <a:pt x="966" y="1"/>
                      <a:pt x="153" y="580"/>
                      <a:pt x="240" y="1702"/>
                    </a:cubicBezTo>
                    <a:cubicBezTo>
                      <a:pt x="316" y="2823"/>
                      <a:pt x="505" y="3479"/>
                      <a:pt x="354" y="3920"/>
                    </a:cubicBezTo>
                    <a:cubicBezTo>
                      <a:pt x="202" y="4361"/>
                      <a:pt x="1" y="4789"/>
                      <a:pt x="76" y="5444"/>
                    </a:cubicBezTo>
                    <a:cubicBezTo>
                      <a:pt x="164" y="6087"/>
                      <a:pt x="1" y="6251"/>
                      <a:pt x="1" y="6251"/>
                    </a:cubicBezTo>
                    <a:lnTo>
                      <a:pt x="6087" y="6251"/>
                    </a:lnTo>
                    <a:cubicBezTo>
                      <a:pt x="6339" y="5167"/>
                      <a:pt x="5230" y="5457"/>
                      <a:pt x="5532" y="4436"/>
                    </a:cubicBezTo>
                    <a:cubicBezTo>
                      <a:pt x="5847" y="3403"/>
                      <a:pt x="4701" y="3201"/>
                      <a:pt x="4562" y="2281"/>
                    </a:cubicBezTo>
                    <a:cubicBezTo>
                      <a:pt x="4424" y="1362"/>
                      <a:pt x="4033" y="39"/>
                      <a:pt x="2017" y="1"/>
                    </a:cubicBezTo>
                    <a:cubicBezTo>
                      <a:pt x="2006" y="1"/>
                      <a:pt x="1995" y="1"/>
                      <a:pt x="1984" y="1"/>
                    </a:cubicBezTo>
                    <a:close/>
                  </a:path>
                </a:pathLst>
              </a:custGeom>
              <a:solidFill>
                <a:srgbClr val="CD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796;p44">
                <a:extLst>
                  <a:ext uri="{FF2B5EF4-FFF2-40B4-BE49-F238E27FC236}">
                    <a16:creationId xmlns:a16="http://schemas.microsoft.com/office/drawing/2014/main" id="{4D1C51FA-465B-AF25-9E59-69E2F60FFC74}"/>
                  </a:ext>
                </a:extLst>
              </p:cNvPr>
              <p:cNvSpPr/>
              <p:nvPr/>
            </p:nvSpPr>
            <p:spPr>
              <a:xfrm>
                <a:off x="6707207" y="1552118"/>
                <a:ext cx="194987" cy="243347"/>
              </a:xfrm>
              <a:custGeom>
                <a:avLst/>
                <a:gdLst/>
                <a:ahLst/>
                <a:cxnLst/>
                <a:rect l="l" t="t" r="r" b="b"/>
                <a:pathLst>
                  <a:path w="2899" h="3618" extrusionOk="0">
                    <a:moveTo>
                      <a:pt x="328" y="1"/>
                    </a:moveTo>
                    <a:cubicBezTo>
                      <a:pt x="328" y="1"/>
                      <a:pt x="479" y="2307"/>
                      <a:pt x="328" y="2496"/>
                    </a:cubicBezTo>
                    <a:cubicBezTo>
                      <a:pt x="190" y="2685"/>
                      <a:pt x="1" y="2785"/>
                      <a:pt x="1" y="2785"/>
                    </a:cubicBezTo>
                    <a:cubicBezTo>
                      <a:pt x="1" y="2785"/>
                      <a:pt x="278" y="3617"/>
                      <a:pt x="1324" y="3617"/>
                    </a:cubicBezTo>
                    <a:cubicBezTo>
                      <a:pt x="2370" y="3617"/>
                      <a:pt x="2899" y="2899"/>
                      <a:pt x="2899" y="2899"/>
                    </a:cubicBezTo>
                    <a:cubicBezTo>
                      <a:pt x="2899" y="2899"/>
                      <a:pt x="2370" y="2697"/>
                      <a:pt x="2294" y="2319"/>
                    </a:cubicBezTo>
                    <a:cubicBezTo>
                      <a:pt x="2206" y="1941"/>
                      <a:pt x="1790" y="1"/>
                      <a:pt x="1790" y="1"/>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797;p44">
                <a:extLst>
                  <a:ext uri="{FF2B5EF4-FFF2-40B4-BE49-F238E27FC236}">
                    <a16:creationId xmlns:a16="http://schemas.microsoft.com/office/drawing/2014/main" id="{CD952E0A-9F5F-4A2E-6B67-6915E88E6B8B}"/>
                  </a:ext>
                </a:extLst>
              </p:cNvPr>
              <p:cNvSpPr/>
              <p:nvPr/>
            </p:nvSpPr>
            <p:spPr>
              <a:xfrm>
                <a:off x="6729269" y="1552118"/>
                <a:ext cx="111921" cy="96720"/>
              </a:xfrm>
              <a:custGeom>
                <a:avLst/>
                <a:gdLst/>
                <a:ahLst/>
                <a:cxnLst/>
                <a:rect l="l" t="t" r="r" b="b"/>
                <a:pathLst>
                  <a:path w="1664" h="1438" extrusionOk="0">
                    <a:moveTo>
                      <a:pt x="0" y="1"/>
                    </a:moveTo>
                    <a:cubicBezTo>
                      <a:pt x="0" y="1"/>
                      <a:pt x="38" y="454"/>
                      <a:pt x="51" y="971"/>
                    </a:cubicBezTo>
                    <a:cubicBezTo>
                      <a:pt x="265" y="1235"/>
                      <a:pt x="567" y="1437"/>
                      <a:pt x="996" y="1437"/>
                    </a:cubicBezTo>
                    <a:cubicBezTo>
                      <a:pt x="1311" y="1437"/>
                      <a:pt x="1512" y="1210"/>
                      <a:pt x="1664" y="908"/>
                    </a:cubicBezTo>
                    <a:cubicBezTo>
                      <a:pt x="1550" y="429"/>
                      <a:pt x="1462" y="1"/>
                      <a:pt x="1462" y="1"/>
                    </a:cubicBezTo>
                    <a:close/>
                  </a:path>
                </a:pathLst>
              </a:custGeom>
              <a:solidFill>
                <a:srgbClr val="000000">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798;p44">
                <a:extLst>
                  <a:ext uri="{FF2B5EF4-FFF2-40B4-BE49-F238E27FC236}">
                    <a16:creationId xmlns:a16="http://schemas.microsoft.com/office/drawing/2014/main" id="{8E579355-E9A9-6842-4EEC-5FE825219F88}"/>
                  </a:ext>
                </a:extLst>
              </p:cNvPr>
              <p:cNvSpPr/>
              <p:nvPr/>
            </p:nvSpPr>
            <p:spPr>
              <a:xfrm>
                <a:off x="6659722" y="1421633"/>
                <a:ext cx="193305" cy="203461"/>
              </a:xfrm>
              <a:custGeom>
                <a:avLst/>
                <a:gdLst/>
                <a:ahLst/>
                <a:cxnLst/>
                <a:rect l="l" t="t" r="r" b="b"/>
                <a:pathLst>
                  <a:path w="2874" h="3025" extrusionOk="0">
                    <a:moveTo>
                      <a:pt x="568" y="0"/>
                    </a:moveTo>
                    <a:cubicBezTo>
                      <a:pt x="568" y="0"/>
                      <a:pt x="543" y="517"/>
                      <a:pt x="568" y="1059"/>
                    </a:cubicBezTo>
                    <a:cubicBezTo>
                      <a:pt x="555" y="1046"/>
                      <a:pt x="555" y="1033"/>
                      <a:pt x="555" y="1033"/>
                    </a:cubicBezTo>
                    <a:cubicBezTo>
                      <a:pt x="555" y="1033"/>
                      <a:pt x="415" y="860"/>
                      <a:pt x="285" y="860"/>
                    </a:cubicBezTo>
                    <a:cubicBezTo>
                      <a:pt x="219" y="860"/>
                      <a:pt x="156" y="903"/>
                      <a:pt x="114" y="1033"/>
                    </a:cubicBezTo>
                    <a:cubicBezTo>
                      <a:pt x="1" y="1386"/>
                      <a:pt x="404" y="1752"/>
                      <a:pt x="644" y="1777"/>
                    </a:cubicBezTo>
                    <a:cubicBezTo>
                      <a:pt x="770" y="2369"/>
                      <a:pt x="1122" y="3024"/>
                      <a:pt x="1929" y="3024"/>
                    </a:cubicBezTo>
                    <a:cubicBezTo>
                      <a:pt x="2849" y="3024"/>
                      <a:pt x="2874" y="1084"/>
                      <a:pt x="2874" y="1084"/>
                    </a:cubicBezTo>
                    <a:cubicBezTo>
                      <a:pt x="1261" y="933"/>
                      <a:pt x="568" y="0"/>
                      <a:pt x="568"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799;p44">
                <a:extLst>
                  <a:ext uri="{FF2B5EF4-FFF2-40B4-BE49-F238E27FC236}">
                    <a16:creationId xmlns:a16="http://schemas.microsoft.com/office/drawing/2014/main" id="{A25FC95A-B208-3A94-E9C3-63B94211DA90}"/>
                  </a:ext>
                </a:extLst>
              </p:cNvPr>
              <p:cNvSpPr/>
              <p:nvPr/>
            </p:nvSpPr>
            <p:spPr>
              <a:xfrm>
                <a:off x="6525874" y="1924201"/>
                <a:ext cx="758558" cy="1977377"/>
              </a:xfrm>
              <a:custGeom>
                <a:avLst/>
                <a:gdLst/>
                <a:ahLst/>
                <a:cxnLst/>
                <a:rect l="l" t="t" r="r" b="b"/>
                <a:pathLst>
                  <a:path w="11278" h="29399" extrusionOk="0">
                    <a:moveTo>
                      <a:pt x="1827" y="0"/>
                    </a:moveTo>
                    <a:cubicBezTo>
                      <a:pt x="1890" y="1197"/>
                      <a:pt x="25" y="3075"/>
                      <a:pt x="25" y="3075"/>
                    </a:cubicBezTo>
                    <a:lnTo>
                      <a:pt x="151" y="7914"/>
                    </a:lnTo>
                    <a:cubicBezTo>
                      <a:pt x="151" y="7914"/>
                      <a:pt x="50" y="9816"/>
                      <a:pt x="50" y="11228"/>
                    </a:cubicBezTo>
                    <a:cubicBezTo>
                      <a:pt x="50" y="12639"/>
                      <a:pt x="0" y="16129"/>
                      <a:pt x="50" y="16999"/>
                    </a:cubicBezTo>
                    <a:cubicBezTo>
                      <a:pt x="101" y="17868"/>
                      <a:pt x="504" y="20867"/>
                      <a:pt x="693" y="22846"/>
                    </a:cubicBezTo>
                    <a:cubicBezTo>
                      <a:pt x="869" y="24811"/>
                      <a:pt x="1336" y="29146"/>
                      <a:pt x="1336" y="29146"/>
                    </a:cubicBezTo>
                    <a:cubicBezTo>
                      <a:pt x="1708" y="29340"/>
                      <a:pt x="2319" y="29397"/>
                      <a:pt x="2907" y="29397"/>
                    </a:cubicBezTo>
                    <a:cubicBezTo>
                      <a:pt x="3733" y="29397"/>
                      <a:pt x="4511" y="29285"/>
                      <a:pt x="4511" y="29285"/>
                    </a:cubicBezTo>
                    <a:cubicBezTo>
                      <a:pt x="4511" y="29285"/>
                      <a:pt x="4662" y="24874"/>
                      <a:pt x="4738" y="23816"/>
                    </a:cubicBezTo>
                    <a:cubicBezTo>
                      <a:pt x="4814" y="22770"/>
                      <a:pt x="4814" y="18221"/>
                      <a:pt x="4864" y="16533"/>
                    </a:cubicBezTo>
                    <a:cubicBezTo>
                      <a:pt x="4914" y="14844"/>
                      <a:pt x="5204" y="11719"/>
                      <a:pt x="5204" y="11719"/>
                    </a:cubicBezTo>
                    <a:cubicBezTo>
                      <a:pt x="5204" y="11719"/>
                      <a:pt x="5998" y="15273"/>
                      <a:pt x="6149" y="16205"/>
                    </a:cubicBezTo>
                    <a:cubicBezTo>
                      <a:pt x="6300" y="17125"/>
                      <a:pt x="6691" y="19507"/>
                      <a:pt x="6867" y="20893"/>
                    </a:cubicBezTo>
                    <a:cubicBezTo>
                      <a:pt x="7044" y="22279"/>
                      <a:pt x="7334" y="25076"/>
                      <a:pt x="7409" y="26361"/>
                    </a:cubicBezTo>
                    <a:cubicBezTo>
                      <a:pt x="7485" y="27634"/>
                      <a:pt x="7762" y="29045"/>
                      <a:pt x="7762" y="29045"/>
                    </a:cubicBezTo>
                    <a:cubicBezTo>
                      <a:pt x="8275" y="29310"/>
                      <a:pt x="8814" y="29398"/>
                      <a:pt x="9305" y="29398"/>
                    </a:cubicBezTo>
                    <a:cubicBezTo>
                      <a:pt x="10287" y="29398"/>
                      <a:pt x="11076" y="29045"/>
                      <a:pt x="11076" y="29045"/>
                    </a:cubicBezTo>
                    <a:cubicBezTo>
                      <a:pt x="11076" y="29045"/>
                      <a:pt x="11127" y="24811"/>
                      <a:pt x="11202" y="23400"/>
                    </a:cubicBezTo>
                    <a:cubicBezTo>
                      <a:pt x="11278" y="22001"/>
                      <a:pt x="10900" y="19406"/>
                      <a:pt x="11001" y="18385"/>
                    </a:cubicBezTo>
                    <a:cubicBezTo>
                      <a:pt x="11101" y="17352"/>
                      <a:pt x="10534" y="15890"/>
                      <a:pt x="10534" y="14504"/>
                    </a:cubicBezTo>
                    <a:cubicBezTo>
                      <a:pt x="10534" y="13118"/>
                      <a:pt x="9073" y="8708"/>
                      <a:pt x="9073" y="8708"/>
                    </a:cubicBezTo>
                    <a:lnTo>
                      <a:pt x="8606" y="3453"/>
                    </a:lnTo>
                    <a:cubicBezTo>
                      <a:pt x="6918" y="2533"/>
                      <a:pt x="6401"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800;p44">
                <a:extLst>
                  <a:ext uri="{FF2B5EF4-FFF2-40B4-BE49-F238E27FC236}">
                    <a16:creationId xmlns:a16="http://schemas.microsoft.com/office/drawing/2014/main" id="{D1815EB6-2801-3A62-A15A-715754ACB43E}"/>
                  </a:ext>
                </a:extLst>
              </p:cNvPr>
              <p:cNvSpPr/>
              <p:nvPr/>
            </p:nvSpPr>
            <p:spPr>
              <a:xfrm>
                <a:off x="6527555" y="2303011"/>
                <a:ext cx="739120" cy="834898"/>
              </a:xfrm>
              <a:custGeom>
                <a:avLst/>
                <a:gdLst/>
                <a:ahLst/>
                <a:cxnLst/>
                <a:rect l="l" t="t" r="r" b="b"/>
                <a:pathLst>
                  <a:path w="10989" h="12413" extrusionOk="0">
                    <a:moveTo>
                      <a:pt x="63" y="1"/>
                    </a:moveTo>
                    <a:lnTo>
                      <a:pt x="126" y="2282"/>
                    </a:lnTo>
                    <a:cubicBezTo>
                      <a:pt x="126" y="2282"/>
                      <a:pt x="25" y="4184"/>
                      <a:pt x="25" y="5596"/>
                    </a:cubicBezTo>
                    <a:cubicBezTo>
                      <a:pt x="25" y="6402"/>
                      <a:pt x="0" y="7864"/>
                      <a:pt x="0" y="9149"/>
                    </a:cubicBezTo>
                    <a:cubicBezTo>
                      <a:pt x="378" y="9489"/>
                      <a:pt x="945" y="9830"/>
                      <a:pt x="1802" y="10082"/>
                    </a:cubicBezTo>
                    <a:cubicBezTo>
                      <a:pt x="3239" y="10510"/>
                      <a:pt x="4259" y="10951"/>
                      <a:pt x="4839" y="11216"/>
                    </a:cubicBezTo>
                    <a:cubicBezTo>
                      <a:pt x="4839" y="11102"/>
                      <a:pt x="4839" y="11002"/>
                      <a:pt x="4839" y="10901"/>
                    </a:cubicBezTo>
                    <a:cubicBezTo>
                      <a:pt x="4889" y="9212"/>
                      <a:pt x="5179" y="6087"/>
                      <a:pt x="5179" y="6087"/>
                    </a:cubicBezTo>
                    <a:cubicBezTo>
                      <a:pt x="5179" y="6087"/>
                      <a:pt x="5973" y="9641"/>
                      <a:pt x="6124" y="10573"/>
                    </a:cubicBezTo>
                    <a:cubicBezTo>
                      <a:pt x="6137" y="10661"/>
                      <a:pt x="6162" y="10762"/>
                      <a:pt x="6175" y="10875"/>
                    </a:cubicBezTo>
                    <a:cubicBezTo>
                      <a:pt x="6691" y="11216"/>
                      <a:pt x="7485" y="11632"/>
                      <a:pt x="8443" y="11770"/>
                    </a:cubicBezTo>
                    <a:cubicBezTo>
                      <a:pt x="9211" y="11884"/>
                      <a:pt x="10169" y="12148"/>
                      <a:pt x="10988" y="12413"/>
                    </a:cubicBezTo>
                    <a:cubicBezTo>
                      <a:pt x="10963" y="11417"/>
                      <a:pt x="10509" y="10119"/>
                      <a:pt x="10509" y="8872"/>
                    </a:cubicBezTo>
                    <a:cubicBezTo>
                      <a:pt x="10509" y="7486"/>
                      <a:pt x="9048" y="3076"/>
                      <a:pt x="9048" y="3076"/>
                    </a:cubicBezTo>
                    <a:lnTo>
                      <a:pt x="8859" y="870"/>
                    </a:lnTo>
                    <a:lnTo>
                      <a:pt x="63" y="1"/>
                    </a:lnTo>
                    <a:close/>
                  </a:path>
                </a:pathLst>
              </a:custGeom>
              <a:solidFill>
                <a:srgbClr val="401E15">
                  <a:alpha val="1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01;p44">
                <a:extLst>
                  <a:ext uri="{FF2B5EF4-FFF2-40B4-BE49-F238E27FC236}">
                    <a16:creationId xmlns:a16="http://schemas.microsoft.com/office/drawing/2014/main" id="{433BBA8F-00CF-7285-3E5A-1A5D5DF89591}"/>
                  </a:ext>
                </a:extLst>
              </p:cNvPr>
              <p:cNvSpPr/>
              <p:nvPr/>
            </p:nvSpPr>
            <p:spPr>
              <a:xfrm>
                <a:off x="6595354" y="1742800"/>
                <a:ext cx="106809" cy="295002"/>
              </a:xfrm>
              <a:custGeom>
                <a:avLst/>
                <a:gdLst/>
                <a:ahLst/>
                <a:cxnLst/>
                <a:rect l="l" t="t" r="r" b="b"/>
                <a:pathLst>
                  <a:path w="1588" h="4386" extrusionOk="0">
                    <a:moveTo>
                      <a:pt x="1071" y="1"/>
                    </a:moveTo>
                    <a:lnTo>
                      <a:pt x="0" y="240"/>
                    </a:lnTo>
                    <a:lnTo>
                      <a:pt x="731" y="4386"/>
                    </a:lnTo>
                    <a:lnTo>
                      <a:pt x="1588" y="4386"/>
                    </a:lnTo>
                    <a:lnTo>
                      <a:pt x="1071" y="1"/>
                    </a:ln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802;p44">
                <a:extLst>
                  <a:ext uri="{FF2B5EF4-FFF2-40B4-BE49-F238E27FC236}">
                    <a16:creationId xmlns:a16="http://schemas.microsoft.com/office/drawing/2014/main" id="{9A32793C-111E-E8B9-E2F6-0C1E24ADAC3D}"/>
                  </a:ext>
                </a:extLst>
              </p:cNvPr>
              <p:cNvSpPr/>
              <p:nvPr/>
            </p:nvSpPr>
            <p:spPr>
              <a:xfrm>
                <a:off x="6914840" y="1742800"/>
                <a:ext cx="106876" cy="295002"/>
              </a:xfrm>
              <a:custGeom>
                <a:avLst/>
                <a:gdLst/>
                <a:ahLst/>
                <a:cxnLst/>
                <a:rect l="l" t="t" r="r" b="b"/>
                <a:pathLst>
                  <a:path w="1589" h="4386" extrusionOk="0">
                    <a:moveTo>
                      <a:pt x="517" y="1"/>
                    </a:moveTo>
                    <a:lnTo>
                      <a:pt x="1" y="4386"/>
                    </a:lnTo>
                    <a:lnTo>
                      <a:pt x="858" y="4386"/>
                    </a:lnTo>
                    <a:lnTo>
                      <a:pt x="1589" y="240"/>
                    </a:lnTo>
                    <a:lnTo>
                      <a:pt x="517" y="1"/>
                    </a:ln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2803;p44">
                <a:extLst>
                  <a:ext uri="{FF2B5EF4-FFF2-40B4-BE49-F238E27FC236}">
                    <a16:creationId xmlns:a16="http://schemas.microsoft.com/office/drawing/2014/main" id="{7BAA93C5-2945-9236-780D-F29650E06284}"/>
                  </a:ext>
                </a:extLst>
              </p:cNvPr>
              <p:cNvSpPr/>
              <p:nvPr/>
            </p:nvSpPr>
            <p:spPr>
              <a:xfrm>
                <a:off x="7052992" y="3326038"/>
                <a:ext cx="61072" cy="86496"/>
              </a:xfrm>
              <a:custGeom>
                <a:avLst/>
                <a:gdLst/>
                <a:ahLst/>
                <a:cxnLst/>
                <a:rect l="l" t="t" r="r" b="b"/>
                <a:pathLst>
                  <a:path w="908" h="1286" fill="none" extrusionOk="0">
                    <a:moveTo>
                      <a:pt x="1" y="0"/>
                    </a:moveTo>
                    <a:cubicBezTo>
                      <a:pt x="1" y="0"/>
                      <a:pt x="26" y="870"/>
                      <a:pt x="908" y="1285"/>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2804;p44">
                <a:extLst>
                  <a:ext uri="{FF2B5EF4-FFF2-40B4-BE49-F238E27FC236}">
                    <a16:creationId xmlns:a16="http://schemas.microsoft.com/office/drawing/2014/main" id="{7E351D8F-015E-4158-282C-B60027A0B39A}"/>
                  </a:ext>
                </a:extLst>
              </p:cNvPr>
              <p:cNvSpPr/>
              <p:nvPr/>
            </p:nvSpPr>
            <p:spPr>
              <a:xfrm>
                <a:off x="7083528" y="3428543"/>
                <a:ext cx="62754" cy="23003"/>
              </a:xfrm>
              <a:custGeom>
                <a:avLst/>
                <a:gdLst/>
                <a:ahLst/>
                <a:cxnLst/>
                <a:rect l="l" t="t" r="r" b="b"/>
                <a:pathLst>
                  <a:path w="933" h="342" fill="none" extrusionOk="0">
                    <a:moveTo>
                      <a:pt x="0" y="1"/>
                    </a:moveTo>
                    <a:cubicBezTo>
                      <a:pt x="0" y="1"/>
                      <a:pt x="454" y="253"/>
                      <a:pt x="933" y="341"/>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2805;p44">
                <a:extLst>
                  <a:ext uri="{FF2B5EF4-FFF2-40B4-BE49-F238E27FC236}">
                    <a16:creationId xmlns:a16="http://schemas.microsoft.com/office/drawing/2014/main" id="{7271AD79-BFC8-E007-A87E-5457919D23D3}"/>
                  </a:ext>
                </a:extLst>
              </p:cNvPr>
              <p:cNvSpPr/>
              <p:nvPr/>
            </p:nvSpPr>
            <p:spPr>
              <a:xfrm>
                <a:off x="6670752" y="3326038"/>
                <a:ext cx="61946" cy="86496"/>
              </a:xfrm>
              <a:custGeom>
                <a:avLst/>
                <a:gdLst/>
                <a:ahLst/>
                <a:cxnLst/>
                <a:rect l="l" t="t" r="r" b="b"/>
                <a:pathLst>
                  <a:path w="921" h="1286" fill="none" extrusionOk="0">
                    <a:moveTo>
                      <a:pt x="921" y="0"/>
                    </a:moveTo>
                    <a:cubicBezTo>
                      <a:pt x="921" y="0"/>
                      <a:pt x="555" y="958"/>
                      <a:pt x="1" y="1285"/>
                    </a:cubicBezTo>
                  </a:path>
                </a:pathLst>
              </a:custGeom>
              <a:noFill/>
              <a:ln w="2525" cap="rnd" cmpd="sng">
                <a:solidFill>
                  <a:srgbClr val="1634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806;p44">
                <a:extLst>
                  <a:ext uri="{FF2B5EF4-FFF2-40B4-BE49-F238E27FC236}">
                    <a16:creationId xmlns:a16="http://schemas.microsoft.com/office/drawing/2014/main" id="{C7D24615-BBC2-8967-9232-B6A050CF6B68}"/>
                  </a:ext>
                </a:extLst>
              </p:cNvPr>
              <p:cNvSpPr/>
              <p:nvPr/>
            </p:nvSpPr>
            <p:spPr>
              <a:xfrm>
                <a:off x="6709763" y="2001349"/>
                <a:ext cx="117840" cy="188933"/>
              </a:xfrm>
              <a:custGeom>
                <a:avLst/>
                <a:gdLst/>
                <a:ahLst/>
                <a:cxnLst/>
                <a:rect l="l" t="t" r="r" b="b"/>
                <a:pathLst>
                  <a:path w="1752" h="2809" extrusionOk="0">
                    <a:moveTo>
                      <a:pt x="215" y="0"/>
                    </a:moveTo>
                    <a:cubicBezTo>
                      <a:pt x="215" y="0"/>
                      <a:pt x="38" y="302"/>
                      <a:pt x="139" y="643"/>
                    </a:cubicBezTo>
                    <a:cubicBezTo>
                      <a:pt x="252" y="996"/>
                      <a:pt x="0" y="1159"/>
                      <a:pt x="252" y="1575"/>
                    </a:cubicBezTo>
                    <a:cubicBezTo>
                      <a:pt x="504" y="1978"/>
                      <a:pt x="252" y="2293"/>
                      <a:pt x="555" y="2646"/>
                    </a:cubicBezTo>
                    <a:cubicBezTo>
                      <a:pt x="660" y="2768"/>
                      <a:pt x="828" y="2809"/>
                      <a:pt x="1005" y="2809"/>
                    </a:cubicBezTo>
                    <a:cubicBezTo>
                      <a:pt x="1360" y="2809"/>
                      <a:pt x="1752" y="2646"/>
                      <a:pt x="1752" y="2646"/>
                    </a:cubicBezTo>
                    <a:cubicBezTo>
                      <a:pt x="1752" y="2646"/>
                      <a:pt x="1727" y="1739"/>
                      <a:pt x="1462" y="1411"/>
                    </a:cubicBezTo>
                    <a:cubicBezTo>
                      <a:pt x="1210" y="1071"/>
                      <a:pt x="1223" y="781"/>
                      <a:pt x="920" y="542"/>
                    </a:cubicBezTo>
                    <a:cubicBezTo>
                      <a:pt x="605" y="302"/>
                      <a:pt x="605" y="139"/>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2807;p44">
                <a:extLst>
                  <a:ext uri="{FF2B5EF4-FFF2-40B4-BE49-F238E27FC236}">
                    <a16:creationId xmlns:a16="http://schemas.microsoft.com/office/drawing/2014/main" id="{EA77EFC2-1199-497E-0039-6CBA6AED9880}"/>
                  </a:ext>
                </a:extLst>
              </p:cNvPr>
              <p:cNvSpPr/>
              <p:nvPr/>
            </p:nvSpPr>
            <p:spPr>
              <a:xfrm>
                <a:off x="6420544" y="2105467"/>
                <a:ext cx="547765" cy="165460"/>
              </a:xfrm>
              <a:custGeom>
                <a:avLst/>
                <a:gdLst/>
                <a:ahLst/>
                <a:cxnLst/>
                <a:rect l="l" t="t" r="r" b="b"/>
                <a:pathLst>
                  <a:path w="8144" h="2460" extrusionOk="0">
                    <a:moveTo>
                      <a:pt x="6992" y="1"/>
                    </a:moveTo>
                    <a:cubicBezTo>
                      <a:pt x="6590" y="1"/>
                      <a:pt x="6457" y="257"/>
                      <a:pt x="6178" y="257"/>
                    </a:cubicBezTo>
                    <a:cubicBezTo>
                      <a:pt x="6162" y="257"/>
                      <a:pt x="6145" y="256"/>
                      <a:pt x="6128" y="254"/>
                    </a:cubicBezTo>
                    <a:cubicBezTo>
                      <a:pt x="5903" y="222"/>
                      <a:pt x="5806" y="72"/>
                      <a:pt x="5634" y="72"/>
                    </a:cubicBezTo>
                    <a:cubicBezTo>
                      <a:pt x="5537" y="72"/>
                      <a:pt x="5416" y="120"/>
                      <a:pt x="5233" y="267"/>
                    </a:cubicBezTo>
                    <a:cubicBezTo>
                      <a:pt x="5116" y="362"/>
                      <a:pt x="5013" y="395"/>
                      <a:pt x="4918" y="395"/>
                    </a:cubicBezTo>
                    <a:cubicBezTo>
                      <a:pt x="4716" y="395"/>
                      <a:pt x="4551" y="249"/>
                      <a:pt x="4371" y="249"/>
                    </a:cubicBezTo>
                    <a:cubicBezTo>
                      <a:pt x="4278" y="249"/>
                      <a:pt x="4181" y="288"/>
                      <a:pt x="4074" y="405"/>
                    </a:cubicBezTo>
                    <a:cubicBezTo>
                      <a:pt x="3906" y="594"/>
                      <a:pt x="3760" y="636"/>
                      <a:pt x="3610" y="636"/>
                    </a:cubicBezTo>
                    <a:cubicBezTo>
                      <a:pt x="3485" y="636"/>
                      <a:pt x="3358" y="607"/>
                      <a:pt x="3212" y="607"/>
                    </a:cubicBezTo>
                    <a:cubicBezTo>
                      <a:pt x="3111" y="607"/>
                      <a:pt x="3001" y="621"/>
                      <a:pt x="2876" y="670"/>
                    </a:cubicBezTo>
                    <a:cubicBezTo>
                      <a:pt x="2788" y="706"/>
                      <a:pt x="2715" y="721"/>
                      <a:pt x="2652" y="721"/>
                    </a:cubicBezTo>
                    <a:cubicBezTo>
                      <a:pt x="2437" y="721"/>
                      <a:pt x="2338" y="556"/>
                      <a:pt x="2158" y="556"/>
                    </a:cubicBezTo>
                    <a:cubicBezTo>
                      <a:pt x="2081" y="556"/>
                      <a:pt x="1990" y="586"/>
                      <a:pt x="1868" y="670"/>
                    </a:cubicBezTo>
                    <a:cubicBezTo>
                      <a:pt x="1377" y="1023"/>
                      <a:pt x="961" y="821"/>
                      <a:pt x="848" y="1161"/>
                    </a:cubicBezTo>
                    <a:cubicBezTo>
                      <a:pt x="797" y="1302"/>
                      <a:pt x="648" y="1308"/>
                      <a:pt x="490" y="1308"/>
                    </a:cubicBezTo>
                    <a:cubicBezTo>
                      <a:pt x="476" y="1308"/>
                      <a:pt x="461" y="1308"/>
                      <a:pt x="446" y="1308"/>
                    </a:cubicBezTo>
                    <a:cubicBezTo>
                      <a:pt x="223" y="1308"/>
                      <a:pt x="0" y="1320"/>
                      <a:pt x="29" y="1703"/>
                    </a:cubicBezTo>
                    <a:cubicBezTo>
                      <a:pt x="92" y="2384"/>
                      <a:pt x="571" y="2459"/>
                      <a:pt x="571" y="2459"/>
                    </a:cubicBezTo>
                    <a:lnTo>
                      <a:pt x="8144" y="2333"/>
                    </a:lnTo>
                    <a:cubicBezTo>
                      <a:pt x="8144" y="2333"/>
                      <a:pt x="7740" y="103"/>
                      <a:pt x="7161" y="15"/>
                    </a:cubicBezTo>
                    <a:cubicBezTo>
                      <a:pt x="7099" y="5"/>
                      <a:pt x="7043" y="1"/>
                      <a:pt x="6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2808;p44">
                <a:extLst>
                  <a:ext uri="{FF2B5EF4-FFF2-40B4-BE49-F238E27FC236}">
                    <a16:creationId xmlns:a16="http://schemas.microsoft.com/office/drawing/2014/main" id="{E34AC75F-6A86-65CD-9540-0CD426480EED}"/>
                  </a:ext>
                </a:extLst>
              </p:cNvPr>
              <p:cNvSpPr/>
              <p:nvPr/>
            </p:nvSpPr>
            <p:spPr>
              <a:xfrm>
                <a:off x="6729269" y="2150464"/>
                <a:ext cx="151739" cy="152613"/>
              </a:xfrm>
              <a:custGeom>
                <a:avLst/>
                <a:gdLst/>
                <a:ahLst/>
                <a:cxnLst/>
                <a:rect l="l" t="t" r="r" b="b"/>
                <a:pathLst>
                  <a:path w="2256" h="2269" extrusionOk="0">
                    <a:moveTo>
                      <a:pt x="1122" y="1"/>
                    </a:moveTo>
                    <a:cubicBezTo>
                      <a:pt x="504" y="1"/>
                      <a:pt x="0" y="517"/>
                      <a:pt x="0" y="1135"/>
                    </a:cubicBezTo>
                    <a:cubicBezTo>
                      <a:pt x="0" y="1765"/>
                      <a:pt x="504" y="2269"/>
                      <a:pt x="1122" y="2269"/>
                    </a:cubicBezTo>
                    <a:cubicBezTo>
                      <a:pt x="1752" y="2269"/>
                      <a:pt x="2256" y="1765"/>
                      <a:pt x="2256" y="1135"/>
                    </a:cubicBezTo>
                    <a:cubicBezTo>
                      <a:pt x="2256" y="517"/>
                      <a:pt x="1752" y="1"/>
                      <a:pt x="1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2809;p44">
                <a:extLst>
                  <a:ext uri="{FF2B5EF4-FFF2-40B4-BE49-F238E27FC236}">
                    <a16:creationId xmlns:a16="http://schemas.microsoft.com/office/drawing/2014/main" id="{771144E2-B852-B4A0-3409-9D7CC7401240}"/>
                  </a:ext>
                </a:extLst>
              </p:cNvPr>
              <p:cNvSpPr/>
              <p:nvPr/>
            </p:nvSpPr>
            <p:spPr>
              <a:xfrm>
                <a:off x="6564817" y="2169970"/>
                <a:ext cx="152613" cy="152613"/>
              </a:xfrm>
              <a:custGeom>
                <a:avLst/>
                <a:gdLst/>
                <a:ahLst/>
                <a:cxnLst/>
                <a:rect l="l" t="t" r="r" b="b"/>
                <a:pathLst>
                  <a:path w="2269" h="2269" extrusionOk="0">
                    <a:moveTo>
                      <a:pt x="1135" y="1"/>
                    </a:moveTo>
                    <a:cubicBezTo>
                      <a:pt x="505" y="1"/>
                      <a:pt x="1" y="505"/>
                      <a:pt x="1" y="1135"/>
                    </a:cubicBezTo>
                    <a:cubicBezTo>
                      <a:pt x="1" y="1752"/>
                      <a:pt x="505" y="2269"/>
                      <a:pt x="1135" y="2269"/>
                    </a:cubicBezTo>
                    <a:cubicBezTo>
                      <a:pt x="1765" y="2269"/>
                      <a:pt x="2269" y="1752"/>
                      <a:pt x="2269" y="1135"/>
                    </a:cubicBezTo>
                    <a:cubicBezTo>
                      <a:pt x="2269" y="505"/>
                      <a:pt x="1765" y="1"/>
                      <a:pt x="1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2810;p44">
                <a:extLst>
                  <a:ext uri="{FF2B5EF4-FFF2-40B4-BE49-F238E27FC236}">
                    <a16:creationId xmlns:a16="http://schemas.microsoft.com/office/drawing/2014/main" id="{5F17CD56-E4D0-19CD-3224-041ACDA467A4}"/>
                  </a:ext>
                </a:extLst>
              </p:cNvPr>
              <p:cNvSpPr/>
              <p:nvPr/>
            </p:nvSpPr>
            <p:spPr>
              <a:xfrm>
                <a:off x="6915714" y="2038409"/>
                <a:ext cx="383113" cy="426092"/>
              </a:xfrm>
              <a:custGeom>
                <a:avLst/>
                <a:gdLst/>
                <a:ahLst/>
                <a:cxnLst/>
                <a:rect l="l" t="t" r="r" b="b"/>
                <a:pathLst>
                  <a:path w="5696" h="6335" extrusionOk="0">
                    <a:moveTo>
                      <a:pt x="3069" y="1"/>
                    </a:moveTo>
                    <a:cubicBezTo>
                      <a:pt x="1826" y="1"/>
                      <a:pt x="660" y="1106"/>
                      <a:pt x="353" y="2662"/>
                    </a:cubicBezTo>
                    <a:cubicBezTo>
                      <a:pt x="0" y="4389"/>
                      <a:pt x="832" y="6014"/>
                      <a:pt x="2218" y="6291"/>
                    </a:cubicBezTo>
                    <a:cubicBezTo>
                      <a:pt x="2358" y="6321"/>
                      <a:pt x="2497" y="6335"/>
                      <a:pt x="2636" y="6335"/>
                    </a:cubicBezTo>
                    <a:cubicBezTo>
                      <a:pt x="3865" y="6335"/>
                      <a:pt x="5026" y="5221"/>
                      <a:pt x="5343" y="3670"/>
                    </a:cubicBezTo>
                    <a:cubicBezTo>
                      <a:pt x="5696" y="1944"/>
                      <a:pt x="4852" y="319"/>
                      <a:pt x="3478" y="41"/>
                    </a:cubicBezTo>
                    <a:cubicBezTo>
                      <a:pt x="3341" y="14"/>
                      <a:pt x="3205" y="1"/>
                      <a:pt x="3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2811;p44">
                <a:extLst>
                  <a:ext uri="{FF2B5EF4-FFF2-40B4-BE49-F238E27FC236}">
                    <a16:creationId xmlns:a16="http://schemas.microsoft.com/office/drawing/2014/main" id="{2AB1A61A-9672-FE11-434F-4E926B204C18}"/>
                  </a:ext>
                </a:extLst>
              </p:cNvPr>
              <p:cNvSpPr/>
              <p:nvPr/>
            </p:nvSpPr>
            <p:spPr>
              <a:xfrm>
                <a:off x="7055548" y="2042848"/>
                <a:ext cx="114477" cy="419568"/>
              </a:xfrm>
              <a:custGeom>
                <a:avLst/>
                <a:gdLst/>
                <a:ahLst/>
                <a:cxnLst/>
                <a:rect l="l" t="t" r="r" b="b"/>
                <a:pathLst>
                  <a:path w="1702" h="6238" extrusionOk="0">
                    <a:moveTo>
                      <a:pt x="1500" y="0"/>
                    </a:moveTo>
                    <a:cubicBezTo>
                      <a:pt x="1475" y="127"/>
                      <a:pt x="1437" y="303"/>
                      <a:pt x="1424" y="517"/>
                    </a:cubicBezTo>
                    <a:cubicBezTo>
                      <a:pt x="1374" y="1185"/>
                      <a:pt x="1311" y="1336"/>
                      <a:pt x="1122" y="1878"/>
                    </a:cubicBezTo>
                    <a:cubicBezTo>
                      <a:pt x="1021" y="2168"/>
                      <a:pt x="958" y="2508"/>
                      <a:pt x="908" y="2848"/>
                    </a:cubicBezTo>
                    <a:cubicBezTo>
                      <a:pt x="870" y="3151"/>
                      <a:pt x="820" y="3466"/>
                      <a:pt x="731" y="3730"/>
                    </a:cubicBezTo>
                    <a:cubicBezTo>
                      <a:pt x="656" y="3970"/>
                      <a:pt x="542" y="4197"/>
                      <a:pt x="429" y="4411"/>
                    </a:cubicBezTo>
                    <a:cubicBezTo>
                      <a:pt x="290" y="4688"/>
                      <a:pt x="152" y="4953"/>
                      <a:pt x="127" y="5205"/>
                    </a:cubicBezTo>
                    <a:cubicBezTo>
                      <a:pt x="89" y="5494"/>
                      <a:pt x="26" y="5961"/>
                      <a:pt x="1" y="6188"/>
                    </a:cubicBezTo>
                    <a:cubicBezTo>
                      <a:pt x="38" y="6213"/>
                      <a:pt x="89" y="6225"/>
                      <a:pt x="139" y="6225"/>
                    </a:cubicBezTo>
                    <a:cubicBezTo>
                      <a:pt x="152" y="6238"/>
                      <a:pt x="177" y="6238"/>
                      <a:pt x="190" y="6238"/>
                    </a:cubicBezTo>
                    <a:cubicBezTo>
                      <a:pt x="227" y="6011"/>
                      <a:pt x="290" y="5520"/>
                      <a:pt x="328" y="5217"/>
                    </a:cubicBezTo>
                    <a:cubicBezTo>
                      <a:pt x="353" y="5016"/>
                      <a:pt x="479" y="4776"/>
                      <a:pt x="605" y="4512"/>
                    </a:cubicBezTo>
                    <a:cubicBezTo>
                      <a:pt x="731" y="4285"/>
                      <a:pt x="845" y="4045"/>
                      <a:pt x="933" y="3793"/>
                    </a:cubicBezTo>
                    <a:cubicBezTo>
                      <a:pt x="1021" y="3516"/>
                      <a:pt x="1072" y="3189"/>
                      <a:pt x="1109" y="2886"/>
                    </a:cubicBezTo>
                    <a:cubicBezTo>
                      <a:pt x="1160" y="2558"/>
                      <a:pt x="1223" y="2218"/>
                      <a:pt x="1311" y="1941"/>
                    </a:cubicBezTo>
                    <a:cubicBezTo>
                      <a:pt x="1500" y="1412"/>
                      <a:pt x="1576" y="1223"/>
                      <a:pt x="1626" y="530"/>
                    </a:cubicBezTo>
                    <a:cubicBezTo>
                      <a:pt x="1639" y="328"/>
                      <a:pt x="1664" y="177"/>
                      <a:pt x="1702" y="63"/>
                    </a:cubicBezTo>
                    <a:cubicBezTo>
                      <a:pt x="1626" y="38"/>
                      <a:pt x="1563" y="13"/>
                      <a:pt x="1500"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2812;p44">
                <a:extLst>
                  <a:ext uri="{FF2B5EF4-FFF2-40B4-BE49-F238E27FC236}">
                    <a16:creationId xmlns:a16="http://schemas.microsoft.com/office/drawing/2014/main" id="{FEF22D4F-AC23-85EC-2220-E8A64CBB3AA1}"/>
                  </a:ext>
                </a:extLst>
              </p:cNvPr>
              <p:cNvSpPr/>
              <p:nvPr/>
            </p:nvSpPr>
            <p:spPr>
              <a:xfrm>
                <a:off x="7143726" y="2086904"/>
                <a:ext cx="94971" cy="367912"/>
              </a:xfrm>
              <a:custGeom>
                <a:avLst/>
                <a:gdLst/>
                <a:ahLst/>
                <a:cxnLst/>
                <a:rect l="l" t="t" r="r" b="b"/>
                <a:pathLst>
                  <a:path w="1412" h="5470" extrusionOk="0">
                    <a:moveTo>
                      <a:pt x="1260" y="1"/>
                    </a:moveTo>
                    <a:cubicBezTo>
                      <a:pt x="1197" y="165"/>
                      <a:pt x="1147" y="379"/>
                      <a:pt x="1134" y="643"/>
                    </a:cubicBezTo>
                    <a:cubicBezTo>
                      <a:pt x="1122" y="1299"/>
                      <a:pt x="1021" y="1992"/>
                      <a:pt x="882" y="2420"/>
                    </a:cubicBezTo>
                    <a:cubicBezTo>
                      <a:pt x="832" y="2571"/>
                      <a:pt x="756" y="2697"/>
                      <a:pt x="668" y="2836"/>
                    </a:cubicBezTo>
                    <a:cubicBezTo>
                      <a:pt x="517" y="3088"/>
                      <a:pt x="365" y="3340"/>
                      <a:pt x="378" y="3768"/>
                    </a:cubicBezTo>
                    <a:cubicBezTo>
                      <a:pt x="403" y="4348"/>
                      <a:pt x="164" y="5104"/>
                      <a:pt x="0" y="5470"/>
                    </a:cubicBezTo>
                    <a:cubicBezTo>
                      <a:pt x="88" y="5432"/>
                      <a:pt x="189" y="5394"/>
                      <a:pt x="277" y="5356"/>
                    </a:cubicBezTo>
                    <a:cubicBezTo>
                      <a:pt x="428" y="4928"/>
                      <a:pt x="605" y="4285"/>
                      <a:pt x="580" y="3768"/>
                    </a:cubicBezTo>
                    <a:cubicBezTo>
                      <a:pt x="567" y="3390"/>
                      <a:pt x="706" y="3176"/>
                      <a:pt x="844" y="2937"/>
                    </a:cubicBezTo>
                    <a:cubicBezTo>
                      <a:pt x="933" y="2798"/>
                      <a:pt x="1021" y="2660"/>
                      <a:pt x="1084" y="2483"/>
                    </a:cubicBezTo>
                    <a:cubicBezTo>
                      <a:pt x="1222" y="2042"/>
                      <a:pt x="1323" y="1324"/>
                      <a:pt x="1336" y="643"/>
                    </a:cubicBezTo>
                    <a:cubicBezTo>
                      <a:pt x="1348" y="467"/>
                      <a:pt x="1374" y="316"/>
                      <a:pt x="1411" y="190"/>
                    </a:cubicBezTo>
                    <a:cubicBezTo>
                      <a:pt x="1361" y="127"/>
                      <a:pt x="1311" y="64"/>
                      <a:pt x="1260"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2813;p44">
                <a:extLst>
                  <a:ext uri="{FF2B5EF4-FFF2-40B4-BE49-F238E27FC236}">
                    <a16:creationId xmlns:a16="http://schemas.microsoft.com/office/drawing/2014/main" id="{8F7F67AE-F593-5A77-3D9F-E89861CB2CE1}"/>
                  </a:ext>
                </a:extLst>
              </p:cNvPr>
              <p:cNvSpPr/>
              <p:nvPr/>
            </p:nvSpPr>
            <p:spPr>
              <a:xfrm>
                <a:off x="6975912" y="2038611"/>
                <a:ext cx="135663" cy="376387"/>
              </a:xfrm>
              <a:custGeom>
                <a:avLst/>
                <a:gdLst/>
                <a:ahLst/>
                <a:cxnLst/>
                <a:rect l="l" t="t" r="r" b="b"/>
                <a:pathLst>
                  <a:path w="2017" h="5596" extrusionOk="0">
                    <a:moveTo>
                      <a:pt x="2016" y="0"/>
                    </a:moveTo>
                    <a:lnTo>
                      <a:pt x="2016" y="0"/>
                    </a:lnTo>
                    <a:cubicBezTo>
                      <a:pt x="1903" y="13"/>
                      <a:pt x="1802" y="26"/>
                      <a:pt x="1689" y="51"/>
                    </a:cubicBezTo>
                    <a:cubicBezTo>
                      <a:pt x="1449" y="341"/>
                      <a:pt x="1185" y="744"/>
                      <a:pt x="1197" y="1109"/>
                    </a:cubicBezTo>
                    <a:cubicBezTo>
                      <a:pt x="1197" y="1412"/>
                      <a:pt x="1096" y="1626"/>
                      <a:pt x="970" y="1840"/>
                    </a:cubicBezTo>
                    <a:cubicBezTo>
                      <a:pt x="870" y="2042"/>
                      <a:pt x="769" y="2243"/>
                      <a:pt x="744" y="2521"/>
                    </a:cubicBezTo>
                    <a:cubicBezTo>
                      <a:pt x="744" y="2621"/>
                      <a:pt x="731" y="2747"/>
                      <a:pt x="731" y="2886"/>
                    </a:cubicBezTo>
                    <a:cubicBezTo>
                      <a:pt x="718" y="3403"/>
                      <a:pt x="706" y="4108"/>
                      <a:pt x="365" y="4751"/>
                    </a:cubicBezTo>
                    <a:lnTo>
                      <a:pt x="227" y="5003"/>
                    </a:lnTo>
                    <a:cubicBezTo>
                      <a:pt x="126" y="5179"/>
                      <a:pt x="50" y="5305"/>
                      <a:pt x="0" y="5431"/>
                    </a:cubicBezTo>
                    <a:cubicBezTo>
                      <a:pt x="38" y="5482"/>
                      <a:pt x="88" y="5545"/>
                      <a:pt x="139" y="5595"/>
                    </a:cubicBezTo>
                    <a:cubicBezTo>
                      <a:pt x="189" y="5482"/>
                      <a:pt x="277" y="5318"/>
                      <a:pt x="403" y="5104"/>
                    </a:cubicBezTo>
                    <a:lnTo>
                      <a:pt x="542" y="4839"/>
                    </a:lnTo>
                    <a:cubicBezTo>
                      <a:pt x="907" y="4171"/>
                      <a:pt x="933" y="3428"/>
                      <a:pt x="945" y="2899"/>
                    </a:cubicBezTo>
                    <a:cubicBezTo>
                      <a:pt x="945" y="2760"/>
                      <a:pt x="945" y="2634"/>
                      <a:pt x="958" y="2533"/>
                    </a:cubicBezTo>
                    <a:cubicBezTo>
                      <a:pt x="970" y="2306"/>
                      <a:pt x="1059" y="2130"/>
                      <a:pt x="1159" y="1941"/>
                    </a:cubicBezTo>
                    <a:cubicBezTo>
                      <a:pt x="1285" y="1702"/>
                      <a:pt x="1411" y="1462"/>
                      <a:pt x="1399" y="1097"/>
                    </a:cubicBezTo>
                    <a:cubicBezTo>
                      <a:pt x="1399" y="719"/>
                      <a:pt x="1764" y="253"/>
                      <a:pt x="2016" y="0"/>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2814;p44">
                <a:extLst>
                  <a:ext uri="{FF2B5EF4-FFF2-40B4-BE49-F238E27FC236}">
                    <a16:creationId xmlns:a16="http://schemas.microsoft.com/office/drawing/2014/main" id="{71F0B8E7-C0C9-B83C-EED9-8FAB1DF0684C}"/>
                  </a:ext>
                </a:extLst>
              </p:cNvPr>
              <p:cNvSpPr/>
              <p:nvPr/>
            </p:nvSpPr>
            <p:spPr>
              <a:xfrm>
                <a:off x="6409715" y="2303885"/>
                <a:ext cx="887428" cy="546757"/>
              </a:xfrm>
              <a:custGeom>
                <a:avLst/>
                <a:gdLst/>
                <a:ahLst/>
                <a:cxnLst/>
                <a:rect l="l" t="t" r="r" b="b"/>
                <a:pathLst>
                  <a:path w="13194" h="8129" extrusionOk="0">
                    <a:moveTo>
                      <a:pt x="1" y="1"/>
                    </a:moveTo>
                    <a:cubicBezTo>
                      <a:pt x="1" y="1"/>
                      <a:pt x="177" y="2609"/>
                      <a:pt x="354" y="4474"/>
                    </a:cubicBezTo>
                    <a:cubicBezTo>
                      <a:pt x="530" y="6339"/>
                      <a:pt x="706" y="8128"/>
                      <a:pt x="2256" y="8128"/>
                    </a:cubicBezTo>
                    <a:lnTo>
                      <a:pt x="10938" y="8128"/>
                    </a:lnTo>
                    <a:cubicBezTo>
                      <a:pt x="12476" y="8128"/>
                      <a:pt x="12665" y="6339"/>
                      <a:pt x="12841" y="4474"/>
                    </a:cubicBezTo>
                    <a:cubicBezTo>
                      <a:pt x="13017" y="2609"/>
                      <a:pt x="13194" y="1"/>
                      <a:pt x="1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2815;p44">
                <a:extLst>
                  <a:ext uri="{FF2B5EF4-FFF2-40B4-BE49-F238E27FC236}">
                    <a16:creationId xmlns:a16="http://schemas.microsoft.com/office/drawing/2014/main" id="{0F598D69-EF67-5D21-1D4F-B7ABDFA21C8D}"/>
                  </a:ext>
                </a:extLst>
              </p:cNvPr>
              <p:cNvSpPr/>
              <p:nvPr/>
            </p:nvSpPr>
            <p:spPr>
              <a:xfrm>
                <a:off x="6422428" y="2303885"/>
                <a:ext cx="865434" cy="546757"/>
              </a:xfrm>
              <a:custGeom>
                <a:avLst/>
                <a:gdLst/>
                <a:ahLst/>
                <a:cxnLst/>
                <a:rect l="l" t="t" r="r" b="b"/>
                <a:pathLst>
                  <a:path w="12867" h="8129" extrusionOk="0">
                    <a:moveTo>
                      <a:pt x="2697" y="13"/>
                    </a:moveTo>
                    <a:cubicBezTo>
                      <a:pt x="3025" y="542"/>
                      <a:pt x="3378" y="1072"/>
                      <a:pt x="3756" y="1601"/>
                    </a:cubicBezTo>
                    <a:cubicBezTo>
                      <a:pt x="3290" y="2118"/>
                      <a:pt x="2798" y="2634"/>
                      <a:pt x="2294" y="3151"/>
                    </a:cubicBezTo>
                    <a:cubicBezTo>
                      <a:pt x="1916" y="2622"/>
                      <a:pt x="1563" y="2092"/>
                      <a:pt x="1236" y="1563"/>
                    </a:cubicBezTo>
                    <a:cubicBezTo>
                      <a:pt x="1740" y="1046"/>
                      <a:pt x="2231" y="530"/>
                      <a:pt x="2697" y="13"/>
                    </a:cubicBezTo>
                    <a:close/>
                    <a:moveTo>
                      <a:pt x="10346" y="13"/>
                    </a:moveTo>
                    <a:cubicBezTo>
                      <a:pt x="10825" y="530"/>
                      <a:pt x="11316" y="1046"/>
                      <a:pt x="11820" y="1550"/>
                    </a:cubicBezTo>
                    <a:cubicBezTo>
                      <a:pt x="11493" y="2080"/>
                      <a:pt x="11140" y="2622"/>
                      <a:pt x="10774" y="3151"/>
                    </a:cubicBezTo>
                    <a:cubicBezTo>
                      <a:pt x="10270" y="2634"/>
                      <a:pt x="9779" y="2118"/>
                      <a:pt x="9300" y="1588"/>
                    </a:cubicBezTo>
                    <a:cubicBezTo>
                      <a:pt x="9678" y="1072"/>
                      <a:pt x="10018" y="542"/>
                      <a:pt x="10346" y="13"/>
                    </a:cubicBezTo>
                    <a:close/>
                    <a:moveTo>
                      <a:pt x="5243" y="38"/>
                    </a:moveTo>
                    <a:cubicBezTo>
                      <a:pt x="5621" y="568"/>
                      <a:pt x="6024" y="1097"/>
                      <a:pt x="6440" y="1613"/>
                    </a:cubicBezTo>
                    <a:cubicBezTo>
                      <a:pt x="6024" y="2143"/>
                      <a:pt x="5583" y="2659"/>
                      <a:pt x="5117" y="3189"/>
                    </a:cubicBezTo>
                    <a:cubicBezTo>
                      <a:pt x="4701" y="2659"/>
                      <a:pt x="4298" y="2130"/>
                      <a:pt x="3920" y="1601"/>
                    </a:cubicBezTo>
                    <a:cubicBezTo>
                      <a:pt x="4386" y="1084"/>
                      <a:pt x="4827" y="568"/>
                      <a:pt x="5243" y="38"/>
                    </a:cubicBezTo>
                    <a:close/>
                    <a:moveTo>
                      <a:pt x="7801" y="38"/>
                    </a:moveTo>
                    <a:cubicBezTo>
                      <a:pt x="8229" y="568"/>
                      <a:pt x="8670" y="1084"/>
                      <a:pt x="9136" y="1601"/>
                    </a:cubicBezTo>
                    <a:cubicBezTo>
                      <a:pt x="8758" y="2130"/>
                      <a:pt x="8368" y="2659"/>
                      <a:pt x="7952" y="3189"/>
                    </a:cubicBezTo>
                    <a:cubicBezTo>
                      <a:pt x="7486" y="2659"/>
                      <a:pt x="7045" y="2143"/>
                      <a:pt x="6616" y="1613"/>
                    </a:cubicBezTo>
                    <a:cubicBezTo>
                      <a:pt x="7032" y="1097"/>
                      <a:pt x="7423" y="568"/>
                      <a:pt x="7801" y="38"/>
                    </a:cubicBezTo>
                    <a:close/>
                    <a:moveTo>
                      <a:pt x="3831" y="1702"/>
                    </a:moveTo>
                    <a:cubicBezTo>
                      <a:pt x="4209" y="2231"/>
                      <a:pt x="4613" y="2760"/>
                      <a:pt x="5028" y="3289"/>
                    </a:cubicBezTo>
                    <a:cubicBezTo>
                      <a:pt x="4562" y="3806"/>
                      <a:pt x="4083" y="4335"/>
                      <a:pt x="3567" y="4852"/>
                    </a:cubicBezTo>
                    <a:cubicBezTo>
                      <a:pt x="3151" y="4323"/>
                      <a:pt x="2748" y="3793"/>
                      <a:pt x="2370" y="3264"/>
                    </a:cubicBezTo>
                    <a:cubicBezTo>
                      <a:pt x="2886" y="2748"/>
                      <a:pt x="3365" y="2218"/>
                      <a:pt x="3831" y="1702"/>
                    </a:cubicBezTo>
                    <a:close/>
                    <a:moveTo>
                      <a:pt x="9225" y="1702"/>
                    </a:moveTo>
                    <a:cubicBezTo>
                      <a:pt x="9691" y="2218"/>
                      <a:pt x="10182" y="2735"/>
                      <a:pt x="10699" y="3252"/>
                    </a:cubicBezTo>
                    <a:cubicBezTo>
                      <a:pt x="10321" y="3781"/>
                      <a:pt x="9930" y="4323"/>
                      <a:pt x="9514" y="4852"/>
                    </a:cubicBezTo>
                    <a:cubicBezTo>
                      <a:pt x="8998" y="4323"/>
                      <a:pt x="8506" y="3806"/>
                      <a:pt x="8040" y="3277"/>
                    </a:cubicBezTo>
                    <a:cubicBezTo>
                      <a:pt x="8456" y="2760"/>
                      <a:pt x="8847" y="2231"/>
                      <a:pt x="9225" y="1702"/>
                    </a:cubicBezTo>
                    <a:close/>
                    <a:moveTo>
                      <a:pt x="6528" y="1714"/>
                    </a:moveTo>
                    <a:cubicBezTo>
                      <a:pt x="6956" y="2244"/>
                      <a:pt x="7397" y="2760"/>
                      <a:pt x="7864" y="3289"/>
                    </a:cubicBezTo>
                    <a:cubicBezTo>
                      <a:pt x="7448" y="3819"/>
                      <a:pt x="7007" y="4348"/>
                      <a:pt x="6541" y="4864"/>
                    </a:cubicBezTo>
                    <a:cubicBezTo>
                      <a:pt x="6074" y="4348"/>
                      <a:pt x="5633" y="3819"/>
                      <a:pt x="5205" y="3289"/>
                    </a:cubicBezTo>
                    <a:cubicBezTo>
                      <a:pt x="5671" y="2773"/>
                      <a:pt x="6112" y="2244"/>
                      <a:pt x="6528" y="1714"/>
                    </a:cubicBezTo>
                    <a:close/>
                    <a:moveTo>
                      <a:pt x="2281" y="3352"/>
                    </a:moveTo>
                    <a:cubicBezTo>
                      <a:pt x="2659" y="3882"/>
                      <a:pt x="3050" y="4411"/>
                      <a:pt x="3479" y="4940"/>
                    </a:cubicBezTo>
                    <a:cubicBezTo>
                      <a:pt x="2962" y="5469"/>
                      <a:pt x="2433" y="5986"/>
                      <a:pt x="1878" y="6503"/>
                    </a:cubicBezTo>
                    <a:cubicBezTo>
                      <a:pt x="1450" y="5973"/>
                      <a:pt x="1047" y="5444"/>
                      <a:pt x="669" y="4902"/>
                    </a:cubicBezTo>
                    <a:cubicBezTo>
                      <a:pt x="1223" y="4386"/>
                      <a:pt x="1765" y="3869"/>
                      <a:pt x="2281" y="3352"/>
                    </a:cubicBezTo>
                    <a:close/>
                    <a:moveTo>
                      <a:pt x="10800" y="3352"/>
                    </a:moveTo>
                    <a:cubicBezTo>
                      <a:pt x="11316" y="3869"/>
                      <a:pt x="11846" y="4386"/>
                      <a:pt x="12413" y="4902"/>
                    </a:cubicBezTo>
                    <a:cubicBezTo>
                      <a:pt x="12035" y="5432"/>
                      <a:pt x="11644" y="5973"/>
                      <a:pt x="11228" y="6503"/>
                    </a:cubicBezTo>
                    <a:cubicBezTo>
                      <a:pt x="10661" y="5986"/>
                      <a:pt x="10132" y="5469"/>
                      <a:pt x="9603" y="4940"/>
                    </a:cubicBezTo>
                    <a:cubicBezTo>
                      <a:pt x="10031" y="4411"/>
                      <a:pt x="10422" y="3882"/>
                      <a:pt x="10800" y="3352"/>
                    </a:cubicBezTo>
                    <a:close/>
                    <a:moveTo>
                      <a:pt x="5117" y="3390"/>
                    </a:moveTo>
                    <a:cubicBezTo>
                      <a:pt x="5545" y="3919"/>
                      <a:pt x="5986" y="4436"/>
                      <a:pt x="6452" y="4965"/>
                    </a:cubicBezTo>
                    <a:cubicBezTo>
                      <a:pt x="5986" y="5495"/>
                      <a:pt x="5495" y="6024"/>
                      <a:pt x="4991" y="6540"/>
                    </a:cubicBezTo>
                    <a:cubicBezTo>
                      <a:pt x="4524" y="6011"/>
                      <a:pt x="4071" y="5482"/>
                      <a:pt x="3655" y="4953"/>
                    </a:cubicBezTo>
                    <a:cubicBezTo>
                      <a:pt x="4159" y="4436"/>
                      <a:pt x="4650" y="3907"/>
                      <a:pt x="5117" y="3390"/>
                    </a:cubicBezTo>
                    <a:close/>
                    <a:moveTo>
                      <a:pt x="7952" y="3390"/>
                    </a:moveTo>
                    <a:cubicBezTo>
                      <a:pt x="8431" y="3907"/>
                      <a:pt x="8922" y="4436"/>
                      <a:pt x="9426" y="4953"/>
                    </a:cubicBezTo>
                    <a:cubicBezTo>
                      <a:pt x="9010" y="5482"/>
                      <a:pt x="8569" y="6011"/>
                      <a:pt x="8103" y="6540"/>
                    </a:cubicBezTo>
                    <a:cubicBezTo>
                      <a:pt x="7599" y="6024"/>
                      <a:pt x="7108" y="5495"/>
                      <a:pt x="6629" y="4965"/>
                    </a:cubicBezTo>
                    <a:cubicBezTo>
                      <a:pt x="7095" y="4436"/>
                      <a:pt x="7536" y="3919"/>
                      <a:pt x="7952" y="3390"/>
                    </a:cubicBezTo>
                    <a:close/>
                    <a:moveTo>
                      <a:pt x="177" y="1"/>
                    </a:moveTo>
                    <a:cubicBezTo>
                      <a:pt x="454" y="517"/>
                      <a:pt x="744" y="1034"/>
                      <a:pt x="1072" y="1538"/>
                    </a:cubicBezTo>
                    <a:cubicBezTo>
                      <a:pt x="719" y="1891"/>
                      <a:pt x="366" y="2231"/>
                      <a:pt x="1" y="2584"/>
                    </a:cubicBezTo>
                    <a:cubicBezTo>
                      <a:pt x="13" y="2634"/>
                      <a:pt x="13" y="2685"/>
                      <a:pt x="13" y="2748"/>
                    </a:cubicBezTo>
                    <a:cubicBezTo>
                      <a:pt x="404" y="2382"/>
                      <a:pt x="782" y="2017"/>
                      <a:pt x="1135" y="1651"/>
                    </a:cubicBezTo>
                    <a:cubicBezTo>
                      <a:pt x="1475" y="2193"/>
                      <a:pt x="1828" y="2722"/>
                      <a:pt x="2206" y="3252"/>
                    </a:cubicBezTo>
                    <a:cubicBezTo>
                      <a:pt x="1689" y="3768"/>
                      <a:pt x="1147" y="4285"/>
                      <a:pt x="593" y="4801"/>
                    </a:cubicBezTo>
                    <a:cubicBezTo>
                      <a:pt x="442" y="4575"/>
                      <a:pt x="291" y="4348"/>
                      <a:pt x="139" y="4121"/>
                    </a:cubicBezTo>
                    <a:lnTo>
                      <a:pt x="139" y="4121"/>
                    </a:lnTo>
                    <a:cubicBezTo>
                      <a:pt x="139" y="4209"/>
                      <a:pt x="152" y="4297"/>
                      <a:pt x="165" y="4386"/>
                    </a:cubicBezTo>
                    <a:cubicBezTo>
                      <a:pt x="265" y="4562"/>
                      <a:pt x="379" y="4726"/>
                      <a:pt x="505" y="4890"/>
                    </a:cubicBezTo>
                    <a:cubicBezTo>
                      <a:pt x="417" y="4965"/>
                      <a:pt x="316" y="5054"/>
                      <a:pt x="228" y="5129"/>
                    </a:cubicBezTo>
                    <a:cubicBezTo>
                      <a:pt x="240" y="5180"/>
                      <a:pt x="240" y="5243"/>
                      <a:pt x="253" y="5293"/>
                    </a:cubicBezTo>
                    <a:cubicBezTo>
                      <a:pt x="354" y="5192"/>
                      <a:pt x="467" y="5091"/>
                      <a:pt x="580" y="4990"/>
                    </a:cubicBezTo>
                    <a:cubicBezTo>
                      <a:pt x="958" y="5532"/>
                      <a:pt x="1349" y="6062"/>
                      <a:pt x="1777" y="6591"/>
                    </a:cubicBezTo>
                    <a:cubicBezTo>
                      <a:pt x="1462" y="6881"/>
                      <a:pt x="1147" y="7170"/>
                      <a:pt x="820" y="7460"/>
                    </a:cubicBezTo>
                    <a:cubicBezTo>
                      <a:pt x="845" y="7498"/>
                      <a:pt x="870" y="7523"/>
                      <a:pt x="895" y="7561"/>
                    </a:cubicBezTo>
                    <a:cubicBezTo>
                      <a:pt x="1223" y="7271"/>
                      <a:pt x="1538" y="6981"/>
                      <a:pt x="1853" y="6692"/>
                    </a:cubicBezTo>
                    <a:cubicBezTo>
                      <a:pt x="2244" y="7183"/>
                      <a:pt x="2634" y="7649"/>
                      <a:pt x="3050" y="8128"/>
                    </a:cubicBezTo>
                    <a:lnTo>
                      <a:pt x="3227" y="8128"/>
                    </a:lnTo>
                    <a:cubicBezTo>
                      <a:pt x="2785" y="7624"/>
                      <a:pt x="2357" y="7120"/>
                      <a:pt x="1954" y="6603"/>
                    </a:cubicBezTo>
                    <a:cubicBezTo>
                      <a:pt x="2508" y="6087"/>
                      <a:pt x="3038" y="5570"/>
                      <a:pt x="3554" y="5041"/>
                    </a:cubicBezTo>
                    <a:cubicBezTo>
                      <a:pt x="3983" y="5583"/>
                      <a:pt x="4436" y="6112"/>
                      <a:pt x="4902" y="6641"/>
                    </a:cubicBezTo>
                    <a:cubicBezTo>
                      <a:pt x="4411" y="7133"/>
                      <a:pt x="3894" y="7637"/>
                      <a:pt x="3365" y="8128"/>
                    </a:cubicBezTo>
                    <a:lnTo>
                      <a:pt x="3554" y="8128"/>
                    </a:lnTo>
                    <a:cubicBezTo>
                      <a:pt x="4046" y="7662"/>
                      <a:pt x="4524" y="7196"/>
                      <a:pt x="4978" y="6729"/>
                    </a:cubicBezTo>
                    <a:cubicBezTo>
                      <a:pt x="5406" y="7196"/>
                      <a:pt x="5835" y="7662"/>
                      <a:pt x="6289" y="8128"/>
                    </a:cubicBezTo>
                    <a:lnTo>
                      <a:pt x="6465" y="8128"/>
                    </a:lnTo>
                    <a:cubicBezTo>
                      <a:pt x="5986" y="7637"/>
                      <a:pt x="5520" y="7145"/>
                      <a:pt x="5079" y="6641"/>
                    </a:cubicBezTo>
                    <a:cubicBezTo>
                      <a:pt x="5583" y="6112"/>
                      <a:pt x="6074" y="5595"/>
                      <a:pt x="6541" y="5066"/>
                    </a:cubicBezTo>
                    <a:cubicBezTo>
                      <a:pt x="7019" y="5595"/>
                      <a:pt x="7511" y="6112"/>
                      <a:pt x="8015" y="6641"/>
                    </a:cubicBezTo>
                    <a:cubicBezTo>
                      <a:pt x="7574" y="7133"/>
                      <a:pt x="7120" y="7637"/>
                      <a:pt x="6641" y="8128"/>
                    </a:cubicBezTo>
                    <a:lnTo>
                      <a:pt x="6818" y="8128"/>
                    </a:lnTo>
                    <a:cubicBezTo>
                      <a:pt x="7271" y="7662"/>
                      <a:pt x="7700" y="7196"/>
                      <a:pt x="8116" y="6729"/>
                    </a:cubicBezTo>
                    <a:cubicBezTo>
                      <a:pt x="8569" y="7196"/>
                      <a:pt x="9061" y="7662"/>
                      <a:pt x="9552" y="8128"/>
                    </a:cubicBezTo>
                    <a:lnTo>
                      <a:pt x="9741" y="8128"/>
                    </a:lnTo>
                    <a:cubicBezTo>
                      <a:pt x="9212" y="7637"/>
                      <a:pt x="8695" y="7133"/>
                      <a:pt x="8204" y="6629"/>
                    </a:cubicBezTo>
                    <a:cubicBezTo>
                      <a:pt x="8657" y="6112"/>
                      <a:pt x="9099" y="5570"/>
                      <a:pt x="9527" y="5041"/>
                    </a:cubicBezTo>
                    <a:cubicBezTo>
                      <a:pt x="10044" y="5570"/>
                      <a:pt x="10585" y="6087"/>
                      <a:pt x="11140" y="6603"/>
                    </a:cubicBezTo>
                    <a:cubicBezTo>
                      <a:pt x="10737" y="7120"/>
                      <a:pt x="10321" y="7624"/>
                      <a:pt x="9880" y="8128"/>
                    </a:cubicBezTo>
                    <a:lnTo>
                      <a:pt x="10044" y="8128"/>
                    </a:lnTo>
                    <a:cubicBezTo>
                      <a:pt x="10459" y="7649"/>
                      <a:pt x="10863" y="7170"/>
                      <a:pt x="11241" y="6692"/>
                    </a:cubicBezTo>
                    <a:cubicBezTo>
                      <a:pt x="11493" y="6931"/>
                      <a:pt x="11757" y="7158"/>
                      <a:pt x="12022" y="7397"/>
                    </a:cubicBezTo>
                    <a:cubicBezTo>
                      <a:pt x="12047" y="7359"/>
                      <a:pt x="12060" y="7322"/>
                      <a:pt x="12085" y="7284"/>
                    </a:cubicBezTo>
                    <a:cubicBezTo>
                      <a:pt x="11833" y="7057"/>
                      <a:pt x="11568" y="6818"/>
                      <a:pt x="11316" y="6591"/>
                    </a:cubicBezTo>
                    <a:cubicBezTo>
                      <a:pt x="11732" y="6062"/>
                      <a:pt x="12135" y="5520"/>
                      <a:pt x="12513" y="4990"/>
                    </a:cubicBezTo>
                    <a:cubicBezTo>
                      <a:pt x="12539" y="5016"/>
                      <a:pt x="12564" y="5041"/>
                      <a:pt x="12589" y="5054"/>
                    </a:cubicBezTo>
                    <a:cubicBezTo>
                      <a:pt x="12589" y="5003"/>
                      <a:pt x="12602" y="4953"/>
                      <a:pt x="12602" y="4902"/>
                    </a:cubicBezTo>
                    <a:cubicBezTo>
                      <a:pt x="12602" y="4890"/>
                      <a:pt x="12589" y="4890"/>
                      <a:pt x="12589" y="4877"/>
                    </a:cubicBezTo>
                    <a:cubicBezTo>
                      <a:pt x="12589" y="4864"/>
                      <a:pt x="12602" y="4852"/>
                      <a:pt x="12614" y="4839"/>
                    </a:cubicBezTo>
                    <a:cubicBezTo>
                      <a:pt x="12614" y="4751"/>
                      <a:pt x="12627" y="4663"/>
                      <a:pt x="12639" y="4562"/>
                    </a:cubicBezTo>
                    <a:lnTo>
                      <a:pt x="12639" y="4562"/>
                    </a:lnTo>
                    <a:cubicBezTo>
                      <a:pt x="12589" y="4638"/>
                      <a:pt x="12539" y="4713"/>
                      <a:pt x="12488" y="4789"/>
                    </a:cubicBezTo>
                    <a:cubicBezTo>
                      <a:pt x="11934" y="4272"/>
                      <a:pt x="11392" y="3756"/>
                      <a:pt x="10875" y="3239"/>
                    </a:cubicBezTo>
                    <a:cubicBezTo>
                      <a:pt x="11241" y="2710"/>
                      <a:pt x="11593" y="2181"/>
                      <a:pt x="11921" y="1651"/>
                    </a:cubicBezTo>
                    <a:cubicBezTo>
                      <a:pt x="12211" y="1941"/>
                      <a:pt x="12513" y="2231"/>
                      <a:pt x="12816" y="2521"/>
                    </a:cubicBezTo>
                    <a:cubicBezTo>
                      <a:pt x="12816" y="2458"/>
                      <a:pt x="12828" y="2407"/>
                      <a:pt x="12828" y="2357"/>
                    </a:cubicBezTo>
                    <a:cubicBezTo>
                      <a:pt x="12539" y="2080"/>
                      <a:pt x="12261" y="1802"/>
                      <a:pt x="11997" y="1538"/>
                    </a:cubicBezTo>
                    <a:cubicBezTo>
                      <a:pt x="12299" y="1021"/>
                      <a:pt x="12602" y="517"/>
                      <a:pt x="12866" y="1"/>
                    </a:cubicBezTo>
                    <a:lnTo>
                      <a:pt x="12715" y="1"/>
                    </a:lnTo>
                    <a:cubicBezTo>
                      <a:pt x="12463" y="479"/>
                      <a:pt x="12186" y="958"/>
                      <a:pt x="11896" y="1437"/>
                    </a:cubicBezTo>
                    <a:cubicBezTo>
                      <a:pt x="11417" y="958"/>
                      <a:pt x="10963" y="479"/>
                      <a:pt x="10522" y="1"/>
                    </a:cubicBezTo>
                    <a:lnTo>
                      <a:pt x="10195" y="1"/>
                    </a:lnTo>
                    <a:cubicBezTo>
                      <a:pt x="9892" y="492"/>
                      <a:pt x="9552" y="996"/>
                      <a:pt x="9212" y="1487"/>
                    </a:cubicBezTo>
                    <a:cubicBezTo>
                      <a:pt x="8771" y="996"/>
                      <a:pt x="8342" y="505"/>
                      <a:pt x="7939" y="1"/>
                    </a:cubicBezTo>
                    <a:lnTo>
                      <a:pt x="7662" y="1"/>
                    </a:lnTo>
                    <a:cubicBezTo>
                      <a:pt x="7309" y="505"/>
                      <a:pt x="6931" y="1009"/>
                      <a:pt x="6528" y="1513"/>
                    </a:cubicBezTo>
                    <a:cubicBezTo>
                      <a:pt x="6125" y="1009"/>
                      <a:pt x="5747" y="505"/>
                      <a:pt x="5381" y="1"/>
                    </a:cubicBezTo>
                    <a:lnTo>
                      <a:pt x="5117" y="1"/>
                    </a:lnTo>
                    <a:cubicBezTo>
                      <a:pt x="4713" y="505"/>
                      <a:pt x="4285" y="996"/>
                      <a:pt x="3844" y="1487"/>
                    </a:cubicBezTo>
                    <a:cubicBezTo>
                      <a:pt x="3491" y="996"/>
                      <a:pt x="3164" y="505"/>
                      <a:pt x="2848" y="1"/>
                    </a:cubicBezTo>
                    <a:lnTo>
                      <a:pt x="2533" y="1"/>
                    </a:lnTo>
                    <a:cubicBezTo>
                      <a:pt x="2092" y="479"/>
                      <a:pt x="1639" y="971"/>
                      <a:pt x="1160" y="1450"/>
                    </a:cubicBezTo>
                    <a:cubicBezTo>
                      <a:pt x="870" y="958"/>
                      <a:pt x="593" y="479"/>
                      <a:pt x="3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2816;p44">
                <a:extLst>
                  <a:ext uri="{FF2B5EF4-FFF2-40B4-BE49-F238E27FC236}">
                    <a16:creationId xmlns:a16="http://schemas.microsoft.com/office/drawing/2014/main" id="{8A9CD811-341B-045C-8CD5-B29028836F04}"/>
                  </a:ext>
                </a:extLst>
              </p:cNvPr>
              <p:cNvSpPr/>
              <p:nvPr/>
            </p:nvSpPr>
            <p:spPr>
              <a:xfrm>
                <a:off x="6401241" y="2151339"/>
                <a:ext cx="152613" cy="151739"/>
              </a:xfrm>
              <a:custGeom>
                <a:avLst/>
                <a:gdLst/>
                <a:ahLst/>
                <a:cxnLst/>
                <a:rect l="l" t="t" r="r" b="b"/>
                <a:pathLst>
                  <a:path w="2269" h="2256" extrusionOk="0">
                    <a:moveTo>
                      <a:pt x="1135" y="0"/>
                    </a:moveTo>
                    <a:cubicBezTo>
                      <a:pt x="505" y="0"/>
                      <a:pt x="1" y="504"/>
                      <a:pt x="1" y="1122"/>
                    </a:cubicBezTo>
                    <a:cubicBezTo>
                      <a:pt x="1" y="1752"/>
                      <a:pt x="505" y="2256"/>
                      <a:pt x="1135" y="2256"/>
                    </a:cubicBezTo>
                    <a:cubicBezTo>
                      <a:pt x="1752" y="2256"/>
                      <a:pt x="2269" y="1752"/>
                      <a:pt x="2269" y="1122"/>
                    </a:cubicBezTo>
                    <a:cubicBezTo>
                      <a:pt x="2269" y="504"/>
                      <a:pt x="1752" y="0"/>
                      <a:pt x="1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2817;p44">
                <a:extLst>
                  <a:ext uri="{FF2B5EF4-FFF2-40B4-BE49-F238E27FC236}">
                    <a16:creationId xmlns:a16="http://schemas.microsoft.com/office/drawing/2014/main" id="{3F0C4838-28BA-1896-5A02-6E71C824FD60}"/>
                  </a:ext>
                </a:extLst>
              </p:cNvPr>
              <p:cNvSpPr/>
              <p:nvPr/>
            </p:nvSpPr>
            <p:spPr>
              <a:xfrm>
                <a:off x="6332635" y="2095378"/>
                <a:ext cx="149183" cy="173127"/>
              </a:xfrm>
              <a:custGeom>
                <a:avLst/>
                <a:gdLst/>
                <a:ahLst/>
                <a:cxnLst/>
                <a:rect l="l" t="t" r="r" b="b"/>
                <a:pathLst>
                  <a:path w="2218" h="2574" extrusionOk="0">
                    <a:moveTo>
                      <a:pt x="101" y="1"/>
                    </a:moveTo>
                    <a:cubicBezTo>
                      <a:pt x="101" y="1"/>
                      <a:pt x="0" y="341"/>
                      <a:pt x="189" y="656"/>
                    </a:cubicBezTo>
                    <a:cubicBezTo>
                      <a:pt x="365" y="958"/>
                      <a:pt x="164" y="1185"/>
                      <a:pt x="504" y="1525"/>
                    </a:cubicBezTo>
                    <a:cubicBezTo>
                      <a:pt x="844" y="1866"/>
                      <a:pt x="680" y="2231"/>
                      <a:pt x="1058" y="2496"/>
                    </a:cubicBezTo>
                    <a:cubicBezTo>
                      <a:pt x="1134" y="2551"/>
                      <a:pt x="1226" y="2573"/>
                      <a:pt x="1324" y="2573"/>
                    </a:cubicBezTo>
                    <a:cubicBezTo>
                      <a:pt x="1718" y="2573"/>
                      <a:pt x="2218" y="2218"/>
                      <a:pt x="2218" y="2218"/>
                    </a:cubicBezTo>
                    <a:cubicBezTo>
                      <a:pt x="2218" y="2218"/>
                      <a:pt x="1978" y="1349"/>
                      <a:pt x="1651" y="1084"/>
                    </a:cubicBezTo>
                    <a:cubicBezTo>
                      <a:pt x="1323" y="820"/>
                      <a:pt x="1273" y="530"/>
                      <a:pt x="907" y="366"/>
                    </a:cubicBezTo>
                    <a:cubicBezTo>
                      <a:pt x="554" y="215"/>
                      <a:pt x="517" y="5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2818;p44">
                <a:extLst>
                  <a:ext uri="{FF2B5EF4-FFF2-40B4-BE49-F238E27FC236}">
                    <a16:creationId xmlns:a16="http://schemas.microsoft.com/office/drawing/2014/main" id="{3D0B5D95-0F1C-5A85-5D68-2EB9A23B2514}"/>
                  </a:ext>
                </a:extLst>
              </p:cNvPr>
              <p:cNvSpPr/>
              <p:nvPr/>
            </p:nvSpPr>
            <p:spPr>
              <a:xfrm>
                <a:off x="6473276" y="2046211"/>
                <a:ext cx="146694" cy="224716"/>
              </a:xfrm>
              <a:custGeom>
                <a:avLst/>
                <a:gdLst/>
                <a:ahLst/>
                <a:cxnLst/>
                <a:rect l="l" t="t" r="r" b="b"/>
                <a:pathLst>
                  <a:path w="2181" h="3341" extrusionOk="0">
                    <a:moveTo>
                      <a:pt x="1" y="1"/>
                    </a:moveTo>
                    <a:cubicBezTo>
                      <a:pt x="1" y="1"/>
                      <a:pt x="291" y="366"/>
                      <a:pt x="278" y="770"/>
                    </a:cubicBezTo>
                    <a:cubicBezTo>
                      <a:pt x="265" y="1173"/>
                      <a:pt x="480" y="1185"/>
                      <a:pt x="517" y="1664"/>
                    </a:cubicBezTo>
                    <a:cubicBezTo>
                      <a:pt x="555" y="2156"/>
                      <a:pt x="732" y="2093"/>
                      <a:pt x="782" y="2471"/>
                    </a:cubicBezTo>
                    <a:cubicBezTo>
                      <a:pt x="832" y="2861"/>
                      <a:pt x="1021" y="3139"/>
                      <a:pt x="1021" y="3139"/>
                    </a:cubicBezTo>
                    <a:lnTo>
                      <a:pt x="2181" y="3340"/>
                    </a:lnTo>
                    <a:cubicBezTo>
                      <a:pt x="2181" y="3340"/>
                      <a:pt x="2042" y="2937"/>
                      <a:pt x="1992" y="2433"/>
                    </a:cubicBezTo>
                    <a:cubicBezTo>
                      <a:pt x="1941" y="1929"/>
                      <a:pt x="1601" y="1916"/>
                      <a:pt x="1425" y="1311"/>
                    </a:cubicBezTo>
                    <a:cubicBezTo>
                      <a:pt x="1261" y="719"/>
                      <a:pt x="933" y="744"/>
                      <a:pt x="845" y="404"/>
                    </a:cubicBezTo>
                    <a:cubicBezTo>
                      <a:pt x="757" y="64"/>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2819;p44">
                <a:extLst>
                  <a:ext uri="{FF2B5EF4-FFF2-40B4-BE49-F238E27FC236}">
                    <a16:creationId xmlns:a16="http://schemas.microsoft.com/office/drawing/2014/main" id="{92A669B8-CF66-B4B4-677A-42D6724E21AD}"/>
                  </a:ext>
                </a:extLst>
              </p:cNvPr>
              <p:cNvSpPr/>
              <p:nvPr/>
            </p:nvSpPr>
            <p:spPr>
              <a:xfrm>
                <a:off x="6858947" y="2054955"/>
                <a:ext cx="155976" cy="137210"/>
              </a:xfrm>
              <a:custGeom>
                <a:avLst/>
                <a:gdLst/>
                <a:ahLst/>
                <a:cxnLst/>
                <a:rect l="l" t="t" r="r" b="b"/>
                <a:pathLst>
                  <a:path w="2319" h="2040" extrusionOk="0">
                    <a:moveTo>
                      <a:pt x="635" y="0"/>
                    </a:moveTo>
                    <a:cubicBezTo>
                      <a:pt x="422" y="0"/>
                      <a:pt x="235" y="164"/>
                      <a:pt x="151" y="362"/>
                    </a:cubicBezTo>
                    <a:cubicBezTo>
                      <a:pt x="0" y="766"/>
                      <a:pt x="227" y="1585"/>
                      <a:pt x="429" y="1837"/>
                    </a:cubicBezTo>
                    <a:cubicBezTo>
                      <a:pt x="547" y="1981"/>
                      <a:pt x="694" y="2039"/>
                      <a:pt x="847" y="2039"/>
                    </a:cubicBezTo>
                    <a:cubicBezTo>
                      <a:pt x="921" y="2039"/>
                      <a:pt x="997" y="2025"/>
                      <a:pt x="1071" y="2000"/>
                    </a:cubicBezTo>
                    <a:cubicBezTo>
                      <a:pt x="1103" y="1994"/>
                      <a:pt x="1134" y="1991"/>
                      <a:pt x="1164" y="1991"/>
                    </a:cubicBezTo>
                    <a:cubicBezTo>
                      <a:pt x="1194" y="1991"/>
                      <a:pt x="1222" y="1994"/>
                      <a:pt x="1248" y="2000"/>
                    </a:cubicBezTo>
                    <a:cubicBezTo>
                      <a:pt x="1326" y="2025"/>
                      <a:pt x="1403" y="2039"/>
                      <a:pt x="1478" y="2039"/>
                    </a:cubicBezTo>
                    <a:cubicBezTo>
                      <a:pt x="1630" y="2039"/>
                      <a:pt x="1772" y="1981"/>
                      <a:pt x="1890" y="1837"/>
                    </a:cubicBezTo>
                    <a:cubicBezTo>
                      <a:pt x="2092" y="1585"/>
                      <a:pt x="2319" y="766"/>
                      <a:pt x="2167" y="362"/>
                    </a:cubicBezTo>
                    <a:cubicBezTo>
                      <a:pt x="2094" y="164"/>
                      <a:pt x="1909" y="0"/>
                      <a:pt x="1689" y="0"/>
                    </a:cubicBezTo>
                    <a:cubicBezTo>
                      <a:pt x="1644" y="0"/>
                      <a:pt x="1597" y="7"/>
                      <a:pt x="1550" y="22"/>
                    </a:cubicBezTo>
                    <a:cubicBezTo>
                      <a:pt x="1424" y="60"/>
                      <a:pt x="1292" y="79"/>
                      <a:pt x="1159" y="79"/>
                    </a:cubicBezTo>
                    <a:cubicBezTo>
                      <a:pt x="1027" y="79"/>
                      <a:pt x="895" y="60"/>
                      <a:pt x="769" y="22"/>
                    </a:cubicBezTo>
                    <a:cubicBezTo>
                      <a:pt x="724" y="7"/>
                      <a:pt x="679"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2820;p44">
                <a:extLst>
                  <a:ext uri="{FF2B5EF4-FFF2-40B4-BE49-F238E27FC236}">
                    <a16:creationId xmlns:a16="http://schemas.microsoft.com/office/drawing/2014/main" id="{046D37D8-9AFA-E410-9A85-E064D24BE8D2}"/>
                  </a:ext>
                </a:extLst>
              </p:cNvPr>
              <p:cNvSpPr/>
              <p:nvPr/>
            </p:nvSpPr>
            <p:spPr>
              <a:xfrm>
                <a:off x="6932664" y="1981843"/>
                <a:ext cx="16142" cy="94971"/>
              </a:xfrm>
              <a:custGeom>
                <a:avLst/>
                <a:gdLst/>
                <a:ahLst/>
                <a:cxnLst/>
                <a:rect l="l" t="t" r="r" b="b"/>
                <a:pathLst>
                  <a:path w="240" h="1412" fill="none" extrusionOk="0">
                    <a:moveTo>
                      <a:pt x="63" y="1412"/>
                    </a:moveTo>
                    <a:cubicBezTo>
                      <a:pt x="63" y="1412"/>
                      <a:pt x="0" y="555"/>
                      <a:pt x="240" y="0"/>
                    </a:cubicBezTo>
                  </a:path>
                </a:pathLst>
              </a:custGeom>
              <a:noFill/>
              <a:ln w="2525" cap="rnd" cmpd="sng">
                <a:solidFill>
                  <a:srgbClr val="8420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2821;p44">
                <a:extLst>
                  <a:ext uri="{FF2B5EF4-FFF2-40B4-BE49-F238E27FC236}">
                    <a16:creationId xmlns:a16="http://schemas.microsoft.com/office/drawing/2014/main" id="{7B6E6357-078E-C59D-181C-F10817CCBEEB}"/>
                  </a:ext>
                </a:extLst>
              </p:cNvPr>
              <p:cNvSpPr/>
              <p:nvPr/>
            </p:nvSpPr>
            <p:spPr>
              <a:xfrm>
                <a:off x="6553787" y="2042108"/>
                <a:ext cx="151806" cy="153017"/>
              </a:xfrm>
              <a:custGeom>
                <a:avLst/>
                <a:gdLst/>
                <a:ahLst/>
                <a:cxnLst/>
                <a:rect l="l" t="t" r="r" b="b"/>
                <a:pathLst>
                  <a:path w="2257" h="2275" extrusionOk="0">
                    <a:moveTo>
                      <a:pt x="1462" y="0"/>
                    </a:moveTo>
                    <a:cubicBezTo>
                      <a:pt x="1362" y="0"/>
                      <a:pt x="1262" y="30"/>
                      <a:pt x="1173" y="100"/>
                    </a:cubicBezTo>
                    <a:cubicBezTo>
                      <a:pt x="971" y="264"/>
                      <a:pt x="706" y="364"/>
                      <a:pt x="442" y="390"/>
                    </a:cubicBezTo>
                    <a:cubicBezTo>
                      <a:pt x="165" y="402"/>
                      <a:pt x="1" y="667"/>
                      <a:pt x="1" y="931"/>
                    </a:cubicBezTo>
                    <a:cubicBezTo>
                      <a:pt x="1" y="1360"/>
                      <a:pt x="517" y="2040"/>
                      <a:pt x="795" y="2191"/>
                    </a:cubicBezTo>
                    <a:cubicBezTo>
                      <a:pt x="892" y="2250"/>
                      <a:pt x="984" y="2275"/>
                      <a:pt x="1071" y="2275"/>
                    </a:cubicBezTo>
                    <a:cubicBezTo>
                      <a:pt x="1209" y="2275"/>
                      <a:pt x="1334" y="2213"/>
                      <a:pt x="1450" y="2128"/>
                    </a:cubicBezTo>
                    <a:cubicBezTo>
                      <a:pt x="1500" y="2091"/>
                      <a:pt x="1563" y="2065"/>
                      <a:pt x="1626" y="2053"/>
                    </a:cubicBezTo>
                    <a:cubicBezTo>
                      <a:pt x="1866" y="2040"/>
                      <a:pt x="2067" y="1939"/>
                      <a:pt x="2156" y="1662"/>
                    </a:cubicBezTo>
                    <a:cubicBezTo>
                      <a:pt x="2256" y="1360"/>
                      <a:pt x="2168" y="516"/>
                      <a:pt x="1878" y="188"/>
                    </a:cubicBezTo>
                    <a:cubicBezTo>
                      <a:pt x="1771" y="73"/>
                      <a:pt x="1617" y="0"/>
                      <a:pt x="1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2822;p44">
                <a:extLst>
                  <a:ext uri="{FF2B5EF4-FFF2-40B4-BE49-F238E27FC236}">
                    <a16:creationId xmlns:a16="http://schemas.microsoft.com/office/drawing/2014/main" id="{A5FC02C0-9B69-973D-DB25-3A46E7C233A1}"/>
                  </a:ext>
                </a:extLst>
              </p:cNvPr>
              <p:cNvSpPr/>
              <p:nvPr/>
            </p:nvSpPr>
            <p:spPr>
              <a:xfrm>
                <a:off x="6569929" y="1993681"/>
                <a:ext cx="45804" cy="84008"/>
              </a:xfrm>
              <a:custGeom>
                <a:avLst/>
                <a:gdLst/>
                <a:ahLst/>
                <a:cxnLst/>
                <a:rect l="l" t="t" r="r" b="b"/>
                <a:pathLst>
                  <a:path w="681" h="1249" fill="none" extrusionOk="0">
                    <a:moveTo>
                      <a:pt x="681" y="1248"/>
                    </a:moveTo>
                    <a:cubicBezTo>
                      <a:pt x="681" y="1248"/>
                      <a:pt x="429" y="416"/>
                      <a:pt x="0" y="1"/>
                    </a:cubicBezTo>
                  </a:path>
                </a:pathLst>
              </a:custGeom>
              <a:noFill/>
              <a:ln w="2525" cap="rnd" cmpd="sng">
                <a:solidFill>
                  <a:srgbClr val="8420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2823;p44">
                <a:extLst>
                  <a:ext uri="{FF2B5EF4-FFF2-40B4-BE49-F238E27FC236}">
                    <a16:creationId xmlns:a16="http://schemas.microsoft.com/office/drawing/2014/main" id="{EF908838-23CD-0559-7D9F-0C6A76299EED}"/>
                  </a:ext>
                </a:extLst>
              </p:cNvPr>
              <p:cNvSpPr/>
              <p:nvPr/>
            </p:nvSpPr>
            <p:spPr>
              <a:xfrm>
                <a:off x="6365660" y="2240324"/>
                <a:ext cx="975606" cy="131426"/>
              </a:xfrm>
              <a:custGeom>
                <a:avLst/>
                <a:gdLst/>
                <a:ahLst/>
                <a:cxnLst/>
                <a:rect l="l" t="t" r="r" b="b"/>
                <a:pathLst>
                  <a:path w="14505" h="1954" extrusionOk="0">
                    <a:moveTo>
                      <a:pt x="567" y="0"/>
                    </a:moveTo>
                    <a:cubicBezTo>
                      <a:pt x="252" y="0"/>
                      <a:pt x="0" y="240"/>
                      <a:pt x="26" y="517"/>
                    </a:cubicBezTo>
                    <a:lnTo>
                      <a:pt x="139" y="1525"/>
                    </a:lnTo>
                    <a:cubicBezTo>
                      <a:pt x="164" y="1765"/>
                      <a:pt x="404" y="1954"/>
                      <a:pt x="681" y="1954"/>
                    </a:cubicBezTo>
                    <a:lnTo>
                      <a:pt x="13824" y="1954"/>
                    </a:lnTo>
                    <a:cubicBezTo>
                      <a:pt x="14101" y="1954"/>
                      <a:pt x="14328" y="1765"/>
                      <a:pt x="14365" y="1525"/>
                    </a:cubicBezTo>
                    <a:lnTo>
                      <a:pt x="14466" y="517"/>
                    </a:lnTo>
                    <a:cubicBezTo>
                      <a:pt x="14504" y="240"/>
                      <a:pt x="14252" y="0"/>
                      <a:pt x="13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2824;p44">
                <a:extLst>
                  <a:ext uri="{FF2B5EF4-FFF2-40B4-BE49-F238E27FC236}">
                    <a16:creationId xmlns:a16="http://schemas.microsoft.com/office/drawing/2014/main" id="{0E91B0BA-5FA9-3811-EFA0-D7BCEC5853D3}"/>
                  </a:ext>
                </a:extLst>
              </p:cNvPr>
              <p:cNvSpPr/>
              <p:nvPr/>
            </p:nvSpPr>
            <p:spPr>
              <a:xfrm>
                <a:off x="6381735" y="2551806"/>
                <a:ext cx="212811" cy="142053"/>
              </a:xfrm>
              <a:custGeom>
                <a:avLst/>
                <a:gdLst/>
                <a:ahLst/>
                <a:cxnLst/>
                <a:rect l="l" t="t" r="r" b="b"/>
                <a:pathLst>
                  <a:path w="3164" h="2112" extrusionOk="0">
                    <a:moveTo>
                      <a:pt x="1891" y="0"/>
                    </a:moveTo>
                    <a:cubicBezTo>
                      <a:pt x="1645" y="0"/>
                      <a:pt x="1355" y="19"/>
                      <a:pt x="1135" y="32"/>
                    </a:cubicBezTo>
                    <a:cubicBezTo>
                      <a:pt x="681" y="57"/>
                      <a:pt x="568" y="57"/>
                      <a:pt x="417" y="133"/>
                    </a:cubicBezTo>
                    <a:cubicBezTo>
                      <a:pt x="265" y="208"/>
                      <a:pt x="1" y="460"/>
                      <a:pt x="102" y="700"/>
                    </a:cubicBezTo>
                    <a:cubicBezTo>
                      <a:pt x="328" y="1267"/>
                      <a:pt x="1412" y="1494"/>
                      <a:pt x="1412" y="1494"/>
                    </a:cubicBezTo>
                    <a:cubicBezTo>
                      <a:pt x="1412" y="1494"/>
                      <a:pt x="1614" y="1670"/>
                      <a:pt x="1765" y="1872"/>
                    </a:cubicBezTo>
                    <a:cubicBezTo>
                      <a:pt x="1857" y="2010"/>
                      <a:pt x="2049" y="2111"/>
                      <a:pt x="2129" y="2111"/>
                    </a:cubicBezTo>
                    <a:cubicBezTo>
                      <a:pt x="2180" y="2111"/>
                      <a:pt x="2186" y="2070"/>
                      <a:pt x="2093" y="1972"/>
                    </a:cubicBezTo>
                    <a:cubicBezTo>
                      <a:pt x="1853" y="1708"/>
                      <a:pt x="1778" y="1431"/>
                      <a:pt x="1778" y="1431"/>
                    </a:cubicBezTo>
                    <a:lnTo>
                      <a:pt x="1778" y="1431"/>
                    </a:lnTo>
                    <a:cubicBezTo>
                      <a:pt x="1977" y="1702"/>
                      <a:pt x="2338" y="1798"/>
                      <a:pt x="2545" y="1798"/>
                    </a:cubicBezTo>
                    <a:cubicBezTo>
                      <a:pt x="2626" y="1798"/>
                      <a:pt x="2683" y="1783"/>
                      <a:pt x="2697" y="1758"/>
                    </a:cubicBezTo>
                    <a:cubicBezTo>
                      <a:pt x="2748" y="1670"/>
                      <a:pt x="2559" y="1607"/>
                      <a:pt x="2382" y="1519"/>
                    </a:cubicBezTo>
                    <a:cubicBezTo>
                      <a:pt x="2093" y="1380"/>
                      <a:pt x="1878" y="1128"/>
                      <a:pt x="1878" y="1128"/>
                    </a:cubicBezTo>
                    <a:lnTo>
                      <a:pt x="1878" y="1128"/>
                    </a:lnTo>
                    <a:cubicBezTo>
                      <a:pt x="2185" y="1291"/>
                      <a:pt x="2732" y="1403"/>
                      <a:pt x="2993" y="1403"/>
                    </a:cubicBezTo>
                    <a:cubicBezTo>
                      <a:pt x="3075" y="1403"/>
                      <a:pt x="3129" y="1392"/>
                      <a:pt x="3138" y="1368"/>
                    </a:cubicBezTo>
                    <a:cubicBezTo>
                      <a:pt x="3164" y="1267"/>
                      <a:pt x="3063" y="1191"/>
                      <a:pt x="2786" y="1128"/>
                    </a:cubicBezTo>
                    <a:cubicBezTo>
                      <a:pt x="2521" y="1065"/>
                      <a:pt x="1904" y="813"/>
                      <a:pt x="1904" y="813"/>
                    </a:cubicBezTo>
                    <a:lnTo>
                      <a:pt x="1904" y="813"/>
                    </a:lnTo>
                    <a:cubicBezTo>
                      <a:pt x="1904" y="813"/>
                      <a:pt x="2452" y="875"/>
                      <a:pt x="2818" y="875"/>
                    </a:cubicBezTo>
                    <a:cubicBezTo>
                      <a:pt x="3001" y="875"/>
                      <a:pt x="3138" y="859"/>
                      <a:pt x="3138" y="813"/>
                    </a:cubicBezTo>
                    <a:cubicBezTo>
                      <a:pt x="3138" y="674"/>
                      <a:pt x="1702" y="599"/>
                      <a:pt x="1715" y="485"/>
                    </a:cubicBezTo>
                    <a:cubicBezTo>
                      <a:pt x="1727" y="359"/>
                      <a:pt x="2483" y="196"/>
                      <a:pt x="2382" y="82"/>
                    </a:cubicBezTo>
                    <a:cubicBezTo>
                      <a:pt x="2338" y="19"/>
                      <a:pt x="2137" y="0"/>
                      <a:pt x="1891"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2825;p44">
                <a:extLst>
                  <a:ext uri="{FF2B5EF4-FFF2-40B4-BE49-F238E27FC236}">
                    <a16:creationId xmlns:a16="http://schemas.microsoft.com/office/drawing/2014/main" id="{23953434-C229-127E-F113-A062A40204CC}"/>
                  </a:ext>
                </a:extLst>
              </p:cNvPr>
              <p:cNvSpPr/>
              <p:nvPr/>
            </p:nvSpPr>
            <p:spPr>
              <a:xfrm>
                <a:off x="7105523" y="2551806"/>
                <a:ext cx="212811" cy="142053"/>
              </a:xfrm>
              <a:custGeom>
                <a:avLst/>
                <a:gdLst/>
                <a:ahLst/>
                <a:cxnLst/>
                <a:rect l="l" t="t" r="r" b="b"/>
                <a:pathLst>
                  <a:path w="3164" h="2112" extrusionOk="0">
                    <a:moveTo>
                      <a:pt x="1274" y="0"/>
                    </a:moveTo>
                    <a:cubicBezTo>
                      <a:pt x="1028" y="0"/>
                      <a:pt x="826" y="19"/>
                      <a:pt x="782" y="82"/>
                    </a:cubicBezTo>
                    <a:cubicBezTo>
                      <a:pt x="681" y="196"/>
                      <a:pt x="1437" y="359"/>
                      <a:pt x="1450" y="485"/>
                    </a:cubicBezTo>
                    <a:cubicBezTo>
                      <a:pt x="1463" y="599"/>
                      <a:pt x="26" y="674"/>
                      <a:pt x="26" y="813"/>
                    </a:cubicBezTo>
                    <a:cubicBezTo>
                      <a:pt x="26" y="859"/>
                      <a:pt x="163" y="875"/>
                      <a:pt x="346" y="875"/>
                    </a:cubicBezTo>
                    <a:cubicBezTo>
                      <a:pt x="712" y="875"/>
                      <a:pt x="1261" y="813"/>
                      <a:pt x="1261" y="813"/>
                    </a:cubicBezTo>
                    <a:lnTo>
                      <a:pt x="1261" y="813"/>
                    </a:lnTo>
                    <a:cubicBezTo>
                      <a:pt x="1261" y="813"/>
                      <a:pt x="644" y="1065"/>
                      <a:pt x="379" y="1128"/>
                    </a:cubicBezTo>
                    <a:cubicBezTo>
                      <a:pt x="102" y="1191"/>
                      <a:pt x="1" y="1267"/>
                      <a:pt x="26" y="1368"/>
                    </a:cubicBezTo>
                    <a:cubicBezTo>
                      <a:pt x="35" y="1392"/>
                      <a:pt x="89" y="1403"/>
                      <a:pt x="172" y="1403"/>
                    </a:cubicBezTo>
                    <a:cubicBezTo>
                      <a:pt x="433" y="1403"/>
                      <a:pt x="980" y="1291"/>
                      <a:pt x="1286" y="1128"/>
                    </a:cubicBezTo>
                    <a:lnTo>
                      <a:pt x="1286" y="1128"/>
                    </a:lnTo>
                    <a:cubicBezTo>
                      <a:pt x="1286" y="1128"/>
                      <a:pt x="1072" y="1380"/>
                      <a:pt x="782" y="1519"/>
                    </a:cubicBezTo>
                    <a:cubicBezTo>
                      <a:pt x="606" y="1607"/>
                      <a:pt x="417" y="1670"/>
                      <a:pt x="467" y="1758"/>
                    </a:cubicBezTo>
                    <a:cubicBezTo>
                      <a:pt x="481" y="1783"/>
                      <a:pt x="539" y="1798"/>
                      <a:pt x="620" y="1798"/>
                    </a:cubicBezTo>
                    <a:cubicBezTo>
                      <a:pt x="827" y="1798"/>
                      <a:pt x="1188" y="1702"/>
                      <a:pt x="1387" y="1431"/>
                    </a:cubicBezTo>
                    <a:lnTo>
                      <a:pt x="1387" y="1431"/>
                    </a:lnTo>
                    <a:cubicBezTo>
                      <a:pt x="1387" y="1431"/>
                      <a:pt x="1311" y="1708"/>
                      <a:pt x="1072" y="1972"/>
                    </a:cubicBezTo>
                    <a:cubicBezTo>
                      <a:pt x="979" y="2070"/>
                      <a:pt x="985" y="2111"/>
                      <a:pt x="1036" y="2111"/>
                    </a:cubicBezTo>
                    <a:cubicBezTo>
                      <a:pt x="1116" y="2111"/>
                      <a:pt x="1307" y="2010"/>
                      <a:pt x="1400" y="1872"/>
                    </a:cubicBezTo>
                    <a:cubicBezTo>
                      <a:pt x="1551" y="1670"/>
                      <a:pt x="1753" y="1494"/>
                      <a:pt x="1753" y="1494"/>
                    </a:cubicBezTo>
                    <a:cubicBezTo>
                      <a:pt x="1753" y="1494"/>
                      <a:pt x="2836" y="1267"/>
                      <a:pt x="3063" y="700"/>
                    </a:cubicBezTo>
                    <a:cubicBezTo>
                      <a:pt x="3164" y="460"/>
                      <a:pt x="2899" y="208"/>
                      <a:pt x="2748" y="133"/>
                    </a:cubicBezTo>
                    <a:cubicBezTo>
                      <a:pt x="2597" y="57"/>
                      <a:pt x="2483" y="57"/>
                      <a:pt x="2030" y="32"/>
                    </a:cubicBezTo>
                    <a:cubicBezTo>
                      <a:pt x="1809" y="19"/>
                      <a:pt x="1519" y="0"/>
                      <a:pt x="1274" y="0"/>
                    </a:cubicBez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2826;p44">
                <a:extLst>
                  <a:ext uri="{FF2B5EF4-FFF2-40B4-BE49-F238E27FC236}">
                    <a16:creationId xmlns:a16="http://schemas.microsoft.com/office/drawing/2014/main" id="{026AB38D-CA11-4BA8-3593-1B09856C5401}"/>
                  </a:ext>
                </a:extLst>
              </p:cNvPr>
              <p:cNvSpPr/>
              <p:nvPr/>
            </p:nvSpPr>
            <p:spPr>
              <a:xfrm>
                <a:off x="6581767" y="3871720"/>
                <a:ext cx="273008" cy="119252"/>
              </a:xfrm>
              <a:custGeom>
                <a:avLst/>
                <a:gdLst/>
                <a:ahLst/>
                <a:cxnLst/>
                <a:rect l="l" t="t" r="r" b="b"/>
                <a:pathLst>
                  <a:path w="4059" h="1773" extrusionOk="0">
                    <a:moveTo>
                      <a:pt x="406" y="1"/>
                    </a:moveTo>
                    <a:cubicBezTo>
                      <a:pt x="287" y="1"/>
                      <a:pt x="185" y="82"/>
                      <a:pt x="164" y="204"/>
                    </a:cubicBezTo>
                    <a:lnTo>
                      <a:pt x="13" y="1149"/>
                    </a:lnTo>
                    <a:cubicBezTo>
                      <a:pt x="1" y="1262"/>
                      <a:pt x="64" y="1376"/>
                      <a:pt x="177" y="1426"/>
                    </a:cubicBezTo>
                    <a:cubicBezTo>
                      <a:pt x="869" y="1684"/>
                      <a:pt x="1508" y="1773"/>
                      <a:pt x="2059" y="1773"/>
                    </a:cubicBezTo>
                    <a:cubicBezTo>
                      <a:pt x="2934" y="1773"/>
                      <a:pt x="3588" y="1550"/>
                      <a:pt x="3882" y="1426"/>
                    </a:cubicBezTo>
                    <a:cubicBezTo>
                      <a:pt x="3995" y="1388"/>
                      <a:pt x="4058" y="1275"/>
                      <a:pt x="4033" y="1161"/>
                    </a:cubicBezTo>
                    <a:lnTo>
                      <a:pt x="3907" y="216"/>
                    </a:lnTo>
                    <a:cubicBezTo>
                      <a:pt x="3887" y="94"/>
                      <a:pt x="3776" y="13"/>
                      <a:pt x="3661" y="13"/>
                    </a:cubicBezTo>
                    <a:cubicBezTo>
                      <a:pt x="3633" y="13"/>
                      <a:pt x="3606" y="18"/>
                      <a:pt x="3579" y="27"/>
                    </a:cubicBezTo>
                    <a:cubicBezTo>
                      <a:pt x="3068" y="204"/>
                      <a:pt x="2567" y="266"/>
                      <a:pt x="2114" y="266"/>
                    </a:cubicBezTo>
                    <a:cubicBezTo>
                      <a:pt x="1405" y="266"/>
                      <a:pt x="815" y="115"/>
                      <a:pt x="492" y="15"/>
                    </a:cubicBezTo>
                    <a:cubicBezTo>
                      <a:pt x="463" y="5"/>
                      <a:pt x="434" y="1"/>
                      <a:pt x="406" y="1"/>
                    </a:cubicBez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2827;p44">
                <a:extLst>
                  <a:ext uri="{FF2B5EF4-FFF2-40B4-BE49-F238E27FC236}">
                    <a16:creationId xmlns:a16="http://schemas.microsoft.com/office/drawing/2014/main" id="{136E01C6-CB03-69EA-6F36-A4D04A7538A4}"/>
                  </a:ext>
                </a:extLst>
              </p:cNvPr>
              <p:cNvSpPr/>
              <p:nvPr/>
            </p:nvSpPr>
            <p:spPr>
              <a:xfrm>
                <a:off x="7022523" y="3871720"/>
                <a:ext cx="272067" cy="119252"/>
              </a:xfrm>
              <a:custGeom>
                <a:avLst/>
                <a:gdLst/>
                <a:ahLst/>
                <a:cxnLst/>
                <a:rect l="l" t="t" r="r" b="b"/>
                <a:pathLst>
                  <a:path w="4045" h="1773" extrusionOk="0">
                    <a:moveTo>
                      <a:pt x="399" y="1"/>
                    </a:moveTo>
                    <a:cubicBezTo>
                      <a:pt x="287" y="1"/>
                      <a:pt x="184" y="82"/>
                      <a:pt x="164" y="204"/>
                    </a:cubicBezTo>
                    <a:lnTo>
                      <a:pt x="13" y="1149"/>
                    </a:lnTo>
                    <a:cubicBezTo>
                      <a:pt x="0" y="1262"/>
                      <a:pt x="63" y="1376"/>
                      <a:pt x="164" y="1426"/>
                    </a:cubicBezTo>
                    <a:cubicBezTo>
                      <a:pt x="856" y="1684"/>
                      <a:pt x="1497" y="1773"/>
                      <a:pt x="2050" y="1773"/>
                    </a:cubicBezTo>
                    <a:cubicBezTo>
                      <a:pt x="2929" y="1773"/>
                      <a:pt x="3587" y="1550"/>
                      <a:pt x="3881" y="1426"/>
                    </a:cubicBezTo>
                    <a:cubicBezTo>
                      <a:pt x="3982" y="1388"/>
                      <a:pt x="4045" y="1275"/>
                      <a:pt x="4032" y="1161"/>
                    </a:cubicBezTo>
                    <a:lnTo>
                      <a:pt x="3894" y="216"/>
                    </a:lnTo>
                    <a:cubicBezTo>
                      <a:pt x="3884" y="94"/>
                      <a:pt x="3775" y="13"/>
                      <a:pt x="3660" y="13"/>
                    </a:cubicBezTo>
                    <a:cubicBezTo>
                      <a:pt x="3633" y="13"/>
                      <a:pt x="3605" y="18"/>
                      <a:pt x="3579" y="27"/>
                    </a:cubicBezTo>
                    <a:cubicBezTo>
                      <a:pt x="3068" y="204"/>
                      <a:pt x="2566" y="266"/>
                      <a:pt x="2112" y="266"/>
                    </a:cubicBezTo>
                    <a:cubicBezTo>
                      <a:pt x="1403" y="266"/>
                      <a:pt x="809" y="115"/>
                      <a:pt x="479" y="15"/>
                    </a:cubicBezTo>
                    <a:cubicBezTo>
                      <a:pt x="452" y="5"/>
                      <a:pt x="425" y="1"/>
                      <a:pt x="399" y="1"/>
                    </a:cubicBezTo>
                    <a:close/>
                  </a:path>
                </a:pathLst>
              </a:custGeom>
              <a:solidFill>
                <a:srgbClr val="6A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2828;p44">
                <a:extLst>
                  <a:ext uri="{FF2B5EF4-FFF2-40B4-BE49-F238E27FC236}">
                    <a16:creationId xmlns:a16="http://schemas.microsoft.com/office/drawing/2014/main" id="{1D4DAAB7-A3A0-C29E-5615-35A38B1F9120}"/>
                  </a:ext>
                </a:extLst>
              </p:cNvPr>
              <p:cNvSpPr/>
              <p:nvPr/>
            </p:nvSpPr>
            <p:spPr>
              <a:xfrm>
                <a:off x="6536837" y="4197259"/>
                <a:ext cx="278927" cy="131628"/>
              </a:xfrm>
              <a:custGeom>
                <a:avLst/>
                <a:gdLst/>
                <a:ahLst/>
                <a:cxnLst/>
                <a:rect l="l" t="t" r="r" b="b"/>
                <a:pathLst>
                  <a:path w="4147" h="1957" extrusionOk="0">
                    <a:moveTo>
                      <a:pt x="2244" y="1"/>
                    </a:moveTo>
                    <a:lnTo>
                      <a:pt x="1891" y="530"/>
                    </a:lnTo>
                    <a:cubicBezTo>
                      <a:pt x="1891" y="530"/>
                      <a:pt x="1" y="1601"/>
                      <a:pt x="177" y="1866"/>
                    </a:cubicBezTo>
                    <a:cubicBezTo>
                      <a:pt x="216" y="1931"/>
                      <a:pt x="346" y="1956"/>
                      <a:pt x="529" y="1956"/>
                    </a:cubicBezTo>
                    <a:cubicBezTo>
                      <a:pt x="1124" y="1956"/>
                      <a:pt x="2272" y="1684"/>
                      <a:pt x="2571" y="1626"/>
                    </a:cubicBezTo>
                    <a:cubicBezTo>
                      <a:pt x="2962" y="1563"/>
                      <a:pt x="3857" y="1614"/>
                      <a:pt x="4033" y="1324"/>
                    </a:cubicBezTo>
                    <a:cubicBezTo>
                      <a:pt x="4146" y="1160"/>
                      <a:pt x="4083" y="807"/>
                      <a:pt x="3995" y="543"/>
                    </a:cubicBezTo>
                    <a:cubicBezTo>
                      <a:pt x="3739" y="645"/>
                      <a:pt x="3456" y="735"/>
                      <a:pt x="3238" y="735"/>
                    </a:cubicBezTo>
                    <a:cubicBezTo>
                      <a:pt x="3081" y="735"/>
                      <a:pt x="2957" y="689"/>
                      <a:pt x="2899" y="568"/>
                    </a:cubicBezTo>
                    <a:cubicBezTo>
                      <a:pt x="2760" y="303"/>
                      <a:pt x="2496" y="114"/>
                      <a:pt x="2244" y="1"/>
                    </a:cubicBez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2829;p44">
                <a:extLst>
                  <a:ext uri="{FF2B5EF4-FFF2-40B4-BE49-F238E27FC236}">
                    <a16:creationId xmlns:a16="http://schemas.microsoft.com/office/drawing/2014/main" id="{D1464677-583C-3109-04CE-4EB486034F19}"/>
                  </a:ext>
                </a:extLst>
              </p:cNvPr>
              <p:cNvSpPr/>
              <p:nvPr/>
            </p:nvSpPr>
            <p:spPr>
              <a:xfrm>
                <a:off x="7114872" y="4197259"/>
                <a:ext cx="278927" cy="131628"/>
              </a:xfrm>
              <a:custGeom>
                <a:avLst/>
                <a:gdLst/>
                <a:ahLst/>
                <a:cxnLst/>
                <a:rect l="l" t="t" r="r" b="b"/>
                <a:pathLst>
                  <a:path w="4147" h="1957" extrusionOk="0">
                    <a:moveTo>
                      <a:pt x="1903" y="1"/>
                    </a:moveTo>
                    <a:cubicBezTo>
                      <a:pt x="1664" y="114"/>
                      <a:pt x="1387" y="303"/>
                      <a:pt x="1261" y="568"/>
                    </a:cubicBezTo>
                    <a:cubicBezTo>
                      <a:pt x="1203" y="689"/>
                      <a:pt x="1077" y="735"/>
                      <a:pt x="917" y="735"/>
                    </a:cubicBezTo>
                    <a:cubicBezTo>
                      <a:pt x="695" y="735"/>
                      <a:pt x="409" y="645"/>
                      <a:pt x="152" y="543"/>
                    </a:cubicBezTo>
                    <a:cubicBezTo>
                      <a:pt x="76" y="807"/>
                      <a:pt x="1" y="1160"/>
                      <a:pt x="114" y="1324"/>
                    </a:cubicBezTo>
                    <a:cubicBezTo>
                      <a:pt x="303" y="1614"/>
                      <a:pt x="1185" y="1563"/>
                      <a:pt x="1576" y="1626"/>
                    </a:cubicBezTo>
                    <a:cubicBezTo>
                      <a:pt x="1884" y="1684"/>
                      <a:pt x="3028" y="1956"/>
                      <a:pt x="3620" y="1956"/>
                    </a:cubicBezTo>
                    <a:cubicBezTo>
                      <a:pt x="3802" y="1956"/>
                      <a:pt x="3931" y="1931"/>
                      <a:pt x="3970" y="1866"/>
                    </a:cubicBezTo>
                    <a:cubicBezTo>
                      <a:pt x="4146" y="1601"/>
                      <a:pt x="2269" y="530"/>
                      <a:pt x="2269" y="530"/>
                    </a:cubicBezTo>
                    <a:lnTo>
                      <a:pt x="1903" y="1"/>
                    </a:lnTo>
                    <a:close/>
                  </a:path>
                </a:pathLst>
              </a:custGeom>
              <a:solidFill>
                <a:srgbClr val="163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040" name="Google Shape;1250;p43">
            <a:extLst>
              <a:ext uri="{FF2B5EF4-FFF2-40B4-BE49-F238E27FC236}">
                <a16:creationId xmlns:a16="http://schemas.microsoft.com/office/drawing/2014/main" id="{6BDF5F83-2E07-356F-AB0A-872DA4DF52AB}"/>
              </a:ext>
            </a:extLst>
          </p:cNvPr>
          <p:cNvGrpSpPr/>
          <p:nvPr/>
        </p:nvGrpSpPr>
        <p:grpSpPr>
          <a:xfrm>
            <a:off x="7583421" y="3773604"/>
            <a:ext cx="1593584" cy="1546409"/>
            <a:chOff x="218700" y="256375"/>
            <a:chExt cx="804800" cy="780975"/>
          </a:xfrm>
        </p:grpSpPr>
        <p:sp>
          <p:nvSpPr>
            <p:cNvPr id="1041" name="Google Shape;1251;p43">
              <a:extLst>
                <a:ext uri="{FF2B5EF4-FFF2-40B4-BE49-F238E27FC236}">
                  <a16:creationId xmlns:a16="http://schemas.microsoft.com/office/drawing/2014/main" id="{80917ADA-162C-8A2D-F8C0-0F4DB3FC1D12}"/>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1252;p43">
              <a:extLst>
                <a:ext uri="{FF2B5EF4-FFF2-40B4-BE49-F238E27FC236}">
                  <a16:creationId xmlns:a16="http://schemas.microsoft.com/office/drawing/2014/main" id="{F9DF8CD6-7E95-61BB-29BA-B9B70195CF4E}"/>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1253;p43">
              <a:extLst>
                <a:ext uri="{FF2B5EF4-FFF2-40B4-BE49-F238E27FC236}">
                  <a16:creationId xmlns:a16="http://schemas.microsoft.com/office/drawing/2014/main" id="{26572143-395D-BDD6-F7A6-514A06B7EC98}"/>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254;p43">
              <a:extLst>
                <a:ext uri="{FF2B5EF4-FFF2-40B4-BE49-F238E27FC236}">
                  <a16:creationId xmlns:a16="http://schemas.microsoft.com/office/drawing/2014/main" id="{58A9EA0E-7F87-E5F7-80A8-4792717D0FD9}"/>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255;p43">
              <a:extLst>
                <a:ext uri="{FF2B5EF4-FFF2-40B4-BE49-F238E27FC236}">
                  <a16:creationId xmlns:a16="http://schemas.microsoft.com/office/drawing/2014/main" id="{59E60E34-5DA6-F262-B444-19F68C25E17D}"/>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256;p43">
              <a:extLst>
                <a:ext uri="{FF2B5EF4-FFF2-40B4-BE49-F238E27FC236}">
                  <a16:creationId xmlns:a16="http://schemas.microsoft.com/office/drawing/2014/main" id="{1930F06A-777C-AE0E-F1A5-0C38CEA17A36}"/>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257;p43">
              <a:extLst>
                <a:ext uri="{FF2B5EF4-FFF2-40B4-BE49-F238E27FC236}">
                  <a16:creationId xmlns:a16="http://schemas.microsoft.com/office/drawing/2014/main" id="{2DE8879C-EF7F-B37E-0054-88223A05A14A}"/>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258;p43">
              <a:extLst>
                <a:ext uri="{FF2B5EF4-FFF2-40B4-BE49-F238E27FC236}">
                  <a16:creationId xmlns:a16="http://schemas.microsoft.com/office/drawing/2014/main" id="{B92D8321-1895-94FC-686A-6B35EA8F6DE6}"/>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259;p43">
              <a:extLst>
                <a:ext uri="{FF2B5EF4-FFF2-40B4-BE49-F238E27FC236}">
                  <a16:creationId xmlns:a16="http://schemas.microsoft.com/office/drawing/2014/main" id="{C321AE8E-E768-5936-EF83-F39CF8C91CDC}"/>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1260;p43">
              <a:extLst>
                <a:ext uri="{FF2B5EF4-FFF2-40B4-BE49-F238E27FC236}">
                  <a16:creationId xmlns:a16="http://schemas.microsoft.com/office/drawing/2014/main" id="{DA972293-2018-4812-D418-8F738CE7B38B}"/>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1" name="Google Shape;1261;p43">
              <a:extLst>
                <a:ext uri="{FF2B5EF4-FFF2-40B4-BE49-F238E27FC236}">
                  <a16:creationId xmlns:a16="http://schemas.microsoft.com/office/drawing/2014/main" id="{39D693D4-2A54-0B35-771D-386BC2E79310}"/>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2" name="Google Shape;1262;p43">
              <a:extLst>
                <a:ext uri="{FF2B5EF4-FFF2-40B4-BE49-F238E27FC236}">
                  <a16:creationId xmlns:a16="http://schemas.microsoft.com/office/drawing/2014/main" id="{5C2BB80A-187D-1D03-6974-48E29D2A5E66}"/>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3" name="Google Shape;1263;p43">
              <a:extLst>
                <a:ext uri="{FF2B5EF4-FFF2-40B4-BE49-F238E27FC236}">
                  <a16:creationId xmlns:a16="http://schemas.microsoft.com/office/drawing/2014/main" id="{3C37FB8D-6D4F-C384-3E89-63D68CB73C5E}"/>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4" name="Google Shape;1264;p43">
              <a:extLst>
                <a:ext uri="{FF2B5EF4-FFF2-40B4-BE49-F238E27FC236}">
                  <a16:creationId xmlns:a16="http://schemas.microsoft.com/office/drawing/2014/main" id="{72D5478E-8E00-4A73-51FD-4F8F892BFB1C}"/>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5" name="Google Shape;1265;p43">
              <a:extLst>
                <a:ext uri="{FF2B5EF4-FFF2-40B4-BE49-F238E27FC236}">
                  <a16:creationId xmlns:a16="http://schemas.microsoft.com/office/drawing/2014/main" id="{6D870423-75DB-2E7F-1332-2E3BDE339560}"/>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6" name="Google Shape;1266;p43">
              <a:extLst>
                <a:ext uri="{FF2B5EF4-FFF2-40B4-BE49-F238E27FC236}">
                  <a16:creationId xmlns:a16="http://schemas.microsoft.com/office/drawing/2014/main" id="{8F9EC40B-D520-8EBC-2C42-91FCCE5670EC}"/>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7" name="Grupo 56">
            <a:extLst>
              <a:ext uri="{FF2B5EF4-FFF2-40B4-BE49-F238E27FC236}">
                <a16:creationId xmlns:a16="http://schemas.microsoft.com/office/drawing/2014/main" id="{93E9B6F5-2A5D-81A9-CCFC-98AC7974C1B2}"/>
              </a:ext>
            </a:extLst>
          </p:cNvPr>
          <p:cNvGrpSpPr/>
          <p:nvPr/>
        </p:nvGrpSpPr>
        <p:grpSpPr>
          <a:xfrm>
            <a:off x="6380448" y="302472"/>
            <a:ext cx="2322039" cy="623115"/>
            <a:chOff x="5837464" y="242061"/>
            <a:chExt cx="2667793" cy="724347"/>
          </a:xfrm>
        </p:grpSpPr>
        <p:pic>
          <p:nvPicPr>
            <p:cNvPr id="58" name="Picture 2" descr="ANT – Agencia Nacional de Tierras">
              <a:extLst>
                <a:ext uri="{FF2B5EF4-FFF2-40B4-BE49-F238E27FC236}">
                  <a16:creationId xmlns:a16="http://schemas.microsoft.com/office/drawing/2014/main" id="{523BEAF0-98C0-0281-F6CF-D55C08C877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7609" y="248982"/>
              <a:ext cx="1237648" cy="68758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Agencia de Desarrollo Rural">
              <a:extLst>
                <a:ext uri="{FF2B5EF4-FFF2-40B4-BE49-F238E27FC236}">
                  <a16:creationId xmlns:a16="http://schemas.microsoft.com/office/drawing/2014/main" id="{6E40F202-0D3C-420C-D4AA-D292F521FAB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3770"/>
            <a:stretch/>
          </p:blipFill>
          <p:spPr bwMode="auto">
            <a:xfrm>
              <a:off x="5837464" y="242061"/>
              <a:ext cx="1352050" cy="7243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8901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DDAB3E5-853C-6DA5-FA68-F80357C4D9F4}"/>
              </a:ext>
            </a:extLst>
          </p:cNvPr>
          <p:cNvPicPr>
            <a:picLocks noChangeAspect="1"/>
          </p:cNvPicPr>
          <p:nvPr/>
        </p:nvPicPr>
        <p:blipFill>
          <a:blip r:embed="rId2"/>
          <a:stretch>
            <a:fillRect/>
          </a:stretch>
        </p:blipFill>
        <p:spPr>
          <a:xfrm>
            <a:off x="5796717" y="1325085"/>
            <a:ext cx="2938527" cy="3981033"/>
          </a:xfrm>
          <a:prstGeom prst="rect">
            <a:avLst/>
          </a:prstGeom>
        </p:spPr>
      </p:pic>
      <p:sp>
        <p:nvSpPr>
          <p:cNvPr id="7" name="Título 2">
            <a:extLst>
              <a:ext uri="{FF2B5EF4-FFF2-40B4-BE49-F238E27FC236}">
                <a16:creationId xmlns:a16="http://schemas.microsoft.com/office/drawing/2014/main" id="{DE7B2DCA-940C-1FE3-6112-248E172705CD}"/>
              </a:ext>
            </a:extLst>
          </p:cNvPr>
          <p:cNvSpPr>
            <a:spLocks noGrp="1"/>
          </p:cNvSpPr>
          <p:nvPr>
            <p:ph type="title"/>
          </p:nvPr>
        </p:nvSpPr>
        <p:spPr>
          <a:xfrm>
            <a:off x="97476" y="312081"/>
            <a:ext cx="6636774" cy="910755"/>
          </a:xfrm>
        </p:spPr>
        <p:txBody>
          <a:bodyPr/>
          <a:lstStyle/>
          <a:p>
            <a:pPr algn="ctr"/>
            <a:r>
              <a:rPr lang="es-CO" sz="3200" dirty="0">
                <a:solidFill>
                  <a:schemeClr val="accent5"/>
                </a:solidFill>
              </a:rPr>
              <a:t>LEC – Reactivación Agropecuaria</a:t>
            </a:r>
          </a:p>
        </p:txBody>
      </p:sp>
      <p:sp>
        <p:nvSpPr>
          <p:cNvPr id="14" name="CuadroTexto 13">
            <a:extLst>
              <a:ext uri="{FF2B5EF4-FFF2-40B4-BE49-F238E27FC236}">
                <a16:creationId xmlns:a16="http://schemas.microsoft.com/office/drawing/2014/main" id="{03468489-5147-B469-A9FC-B266ADE3930E}"/>
              </a:ext>
            </a:extLst>
          </p:cNvPr>
          <p:cNvSpPr txBox="1"/>
          <p:nvPr/>
        </p:nvSpPr>
        <p:spPr>
          <a:xfrm>
            <a:off x="1065718" y="2638118"/>
            <a:ext cx="4254910" cy="1600438"/>
          </a:xfrm>
          <a:prstGeom prst="rect">
            <a:avLst/>
          </a:prstGeom>
          <a:noFill/>
        </p:spPr>
        <p:txBody>
          <a:bodyPr wrap="square" rtlCol="0">
            <a:spAutoFit/>
          </a:bodyPr>
          <a:lstStyle/>
          <a:p>
            <a:pPr algn="just"/>
            <a:r>
              <a:rPr lang="es-ES" b="1" dirty="0">
                <a:solidFill>
                  <a:schemeClr val="tx1"/>
                </a:solidFill>
                <a:latin typeface="Roboto Slab" pitchFamily="2" charset="0"/>
                <a:ea typeface="Roboto Slab" pitchFamily="2" charset="0"/>
                <a:cs typeface="Roboto Slab" pitchFamily="2" charset="0"/>
              </a:rPr>
              <a:t>Reactivación de las unidades productivas de productores afectados por situaciones climáticas adversas, catástrofes naturales, caídas sostenidas de sus ingresos, emergencias fitosanitarias o zoosanitarias, crisis económicas generadas por pandemias y económicas generadas por alteración del orden publico.</a:t>
            </a:r>
            <a:endParaRPr lang="es-CO" b="1" dirty="0">
              <a:solidFill>
                <a:schemeClr val="tx1"/>
              </a:solidFill>
              <a:latin typeface="Roboto Slab" pitchFamily="2" charset="0"/>
              <a:ea typeface="Roboto Slab" pitchFamily="2" charset="0"/>
              <a:cs typeface="Roboto Slab" pitchFamily="2" charset="0"/>
            </a:endParaRPr>
          </a:p>
        </p:txBody>
      </p:sp>
      <p:sp>
        <p:nvSpPr>
          <p:cNvPr id="15" name="CuadroTexto 14">
            <a:extLst>
              <a:ext uri="{FF2B5EF4-FFF2-40B4-BE49-F238E27FC236}">
                <a16:creationId xmlns:a16="http://schemas.microsoft.com/office/drawing/2014/main" id="{1B045671-4A52-86A2-4B17-CBF6C96047F4}"/>
              </a:ext>
            </a:extLst>
          </p:cNvPr>
          <p:cNvSpPr txBox="1"/>
          <p:nvPr/>
        </p:nvSpPr>
        <p:spPr>
          <a:xfrm>
            <a:off x="1475143" y="1921869"/>
            <a:ext cx="3443137" cy="400110"/>
          </a:xfrm>
          <a:prstGeom prst="rect">
            <a:avLst/>
          </a:prstGeom>
          <a:noFill/>
        </p:spPr>
        <p:txBody>
          <a:bodyPr wrap="square">
            <a:spAutoFit/>
          </a:bodyPr>
          <a:lstStyle/>
          <a:p>
            <a:pPr marL="0" indent="0" algn="ctr">
              <a:buFont typeface="Roboto"/>
              <a:buNone/>
            </a:pPr>
            <a:r>
              <a:rPr lang="es-ES" sz="2000" b="1" dirty="0">
                <a:solidFill>
                  <a:schemeClr val="tx2"/>
                </a:solidFill>
                <a:latin typeface="Roboto Slab" pitchFamily="2" charset="0"/>
                <a:ea typeface="Roboto Slab" pitchFamily="2" charset="0"/>
                <a:cs typeface="Roboto Slab" pitchFamily="2" charset="0"/>
              </a:rPr>
              <a:t>Objetivo del Programa</a:t>
            </a:r>
          </a:p>
        </p:txBody>
      </p:sp>
      <p:pic>
        <p:nvPicPr>
          <p:cNvPr id="16" name="Imagen 15">
            <a:extLst>
              <a:ext uri="{FF2B5EF4-FFF2-40B4-BE49-F238E27FC236}">
                <a16:creationId xmlns:a16="http://schemas.microsoft.com/office/drawing/2014/main" id="{17C8477C-5BB8-5971-88DD-25A90D6A5BA4}"/>
              </a:ext>
            </a:extLst>
          </p:cNvPr>
          <p:cNvPicPr>
            <a:picLocks noChangeAspect="1"/>
          </p:cNvPicPr>
          <p:nvPr/>
        </p:nvPicPr>
        <p:blipFill>
          <a:blip r:embed="rId3"/>
          <a:stretch>
            <a:fillRect/>
          </a:stretch>
        </p:blipFill>
        <p:spPr>
          <a:xfrm>
            <a:off x="6353176" y="87097"/>
            <a:ext cx="1191430" cy="1013004"/>
          </a:xfrm>
          <a:prstGeom prst="rect">
            <a:avLst/>
          </a:prstGeom>
        </p:spPr>
      </p:pic>
      <p:pic>
        <p:nvPicPr>
          <p:cNvPr id="2" name="Imagen 1">
            <a:extLst>
              <a:ext uri="{FF2B5EF4-FFF2-40B4-BE49-F238E27FC236}">
                <a16:creationId xmlns:a16="http://schemas.microsoft.com/office/drawing/2014/main" id="{4B0D5EDF-BD45-71A9-DDDB-B5396A928CCF}"/>
              </a:ext>
            </a:extLst>
          </p:cNvPr>
          <p:cNvPicPr>
            <a:picLocks noChangeAspect="1"/>
          </p:cNvPicPr>
          <p:nvPr/>
        </p:nvPicPr>
        <p:blipFill>
          <a:blip r:embed="rId4"/>
          <a:stretch>
            <a:fillRect/>
          </a:stretch>
        </p:blipFill>
        <p:spPr>
          <a:xfrm>
            <a:off x="7884834" y="87097"/>
            <a:ext cx="1001069" cy="1001069"/>
          </a:xfrm>
          <a:prstGeom prst="rect">
            <a:avLst/>
          </a:prstGeom>
        </p:spPr>
      </p:pic>
    </p:spTree>
    <p:extLst>
      <p:ext uri="{BB962C8B-B14F-4D97-AF65-F5344CB8AC3E}">
        <p14:creationId xmlns:p14="http://schemas.microsoft.com/office/powerpoint/2010/main" val="35567112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F98F5C3-9280-7EAF-DC23-BC0D96FE5F6D}"/>
              </a:ext>
            </a:extLst>
          </p:cNvPr>
          <p:cNvSpPr txBox="1"/>
          <p:nvPr/>
        </p:nvSpPr>
        <p:spPr>
          <a:xfrm>
            <a:off x="66364" y="779580"/>
            <a:ext cx="4572000" cy="307777"/>
          </a:xfrm>
          <a:prstGeom prst="rect">
            <a:avLst/>
          </a:prstGeom>
          <a:noFill/>
        </p:spPr>
        <p:txBody>
          <a:bodyPr wrap="square">
            <a:spAutoFit/>
          </a:bodyPr>
          <a:lstStyle/>
          <a:p>
            <a:pPr algn="ctr"/>
            <a:r>
              <a:rPr lang="es-ES" sz="1400" b="1" dirty="0">
                <a:solidFill>
                  <a:schemeClr val="tx1"/>
                </a:solidFill>
                <a:latin typeface="Roboto Slab" pitchFamily="2" charset="0"/>
                <a:ea typeface="Roboto Slab" pitchFamily="2" charset="0"/>
                <a:cs typeface="Roboto Slab" pitchFamily="2" charset="0"/>
              </a:rPr>
              <a:t>Actividades Financiables:</a:t>
            </a:r>
          </a:p>
        </p:txBody>
      </p:sp>
      <p:sp>
        <p:nvSpPr>
          <p:cNvPr id="7" name="Rectángulo: esquinas superiores cortadas 6">
            <a:extLst>
              <a:ext uri="{FF2B5EF4-FFF2-40B4-BE49-F238E27FC236}">
                <a16:creationId xmlns:a16="http://schemas.microsoft.com/office/drawing/2014/main" id="{BC782981-319E-53D7-C403-924F9981CF65}"/>
              </a:ext>
            </a:extLst>
          </p:cNvPr>
          <p:cNvSpPr/>
          <p:nvPr/>
        </p:nvSpPr>
        <p:spPr>
          <a:xfrm>
            <a:off x="471942" y="1246236"/>
            <a:ext cx="3760843" cy="3546989"/>
          </a:xfrm>
          <a:prstGeom prst="snip2Same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sz="1200" b="1" dirty="0">
                <a:solidFill>
                  <a:schemeClr val="accent5"/>
                </a:solidFill>
                <a:latin typeface="Roboto Slab" pitchFamily="2" charset="0"/>
                <a:ea typeface="Roboto Slab" pitchFamily="2" charset="0"/>
                <a:cs typeface="Roboto Slab" pitchFamily="2" charset="0"/>
              </a:rPr>
              <a:t>Siembra y sostenimiento de cultivos de ciclo corto y perennes. </a:t>
            </a:r>
          </a:p>
          <a:p>
            <a:pPr marL="285750" indent="-285750" algn="just">
              <a:buFont typeface="Arial" panose="020B0604020202020204" pitchFamily="34" charset="0"/>
              <a:buChar char="•"/>
            </a:pPr>
            <a:r>
              <a:rPr lang="es-ES" sz="1200" b="1" dirty="0">
                <a:solidFill>
                  <a:schemeClr val="accent5"/>
                </a:solidFill>
                <a:latin typeface="Roboto Slab" pitchFamily="2" charset="0"/>
                <a:ea typeface="Roboto Slab" pitchFamily="2" charset="0"/>
                <a:cs typeface="Roboto Slab" pitchFamily="2" charset="0"/>
              </a:rPr>
              <a:t>Producción y sostenimiento de actividades pecuarias, piscícolas, apícolas, avícolas, forestales, acuícolas, de Zoocría y pesqueras.</a:t>
            </a:r>
          </a:p>
          <a:p>
            <a:pPr marL="285750" indent="-285750" algn="just">
              <a:buFont typeface="Arial" panose="020B0604020202020204" pitchFamily="34" charset="0"/>
              <a:buChar char="•"/>
            </a:pPr>
            <a:r>
              <a:rPr lang="es-ES" sz="1200" b="1" dirty="0">
                <a:solidFill>
                  <a:schemeClr val="accent5"/>
                </a:solidFill>
                <a:latin typeface="Roboto Slab" pitchFamily="2" charset="0"/>
                <a:ea typeface="Roboto Slab" pitchFamily="2" charset="0"/>
                <a:cs typeface="Roboto Slab" pitchFamily="2" charset="0"/>
              </a:rPr>
              <a:t>Compra animales. </a:t>
            </a:r>
          </a:p>
          <a:p>
            <a:pPr marL="285750" indent="-285750" algn="just">
              <a:buFont typeface="Arial" panose="020B0604020202020204" pitchFamily="34" charset="0"/>
              <a:buChar char="•"/>
            </a:pPr>
            <a:r>
              <a:rPr lang="es-ES" sz="1200" b="1" dirty="0">
                <a:solidFill>
                  <a:schemeClr val="accent5"/>
                </a:solidFill>
                <a:latin typeface="Roboto Slab" pitchFamily="2" charset="0"/>
                <a:ea typeface="Roboto Slab" pitchFamily="2" charset="0"/>
                <a:cs typeface="Roboto Slab" pitchFamily="2" charset="0"/>
              </a:rPr>
              <a:t>Maquinaria, implementos y equipos orientados y destinados a la producción agropecuaria.</a:t>
            </a:r>
          </a:p>
          <a:p>
            <a:pPr marL="285750" indent="-285750" algn="just">
              <a:buFont typeface="Arial" panose="020B0604020202020204" pitchFamily="34" charset="0"/>
              <a:buChar char="•"/>
            </a:pPr>
            <a:r>
              <a:rPr lang="es-ES" sz="1200" b="1" dirty="0">
                <a:solidFill>
                  <a:schemeClr val="accent5"/>
                </a:solidFill>
                <a:latin typeface="Roboto Slab" pitchFamily="2" charset="0"/>
                <a:ea typeface="Roboto Slab" pitchFamily="2" charset="0"/>
                <a:cs typeface="Roboto Slab" pitchFamily="2" charset="0"/>
              </a:rPr>
              <a:t>Adecuación de tierras e infraestructura de riego, drenaje y/o control de inundaciones</a:t>
            </a:r>
          </a:p>
        </p:txBody>
      </p:sp>
      <p:sp>
        <p:nvSpPr>
          <p:cNvPr id="8" name="Rectángulo: esquinas superiores cortadas 7">
            <a:extLst>
              <a:ext uri="{FF2B5EF4-FFF2-40B4-BE49-F238E27FC236}">
                <a16:creationId xmlns:a16="http://schemas.microsoft.com/office/drawing/2014/main" id="{81D41872-5F55-6B32-9586-65D57FDE2BC9}"/>
              </a:ext>
            </a:extLst>
          </p:cNvPr>
          <p:cNvSpPr/>
          <p:nvPr/>
        </p:nvSpPr>
        <p:spPr>
          <a:xfrm>
            <a:off x="4409768" y="2721076"/>
            <a:ext cx="3760843" cy="2072149"/>
          </a:xfrm>
          <a:prstGeom prst="snip2Same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sz="1200" b="1" dirty="0">
                <a:solidFill>
                  <a:schemeClr val="accent5"/>
                </a:solidFill>
                <a:latin typeface="Roboto Slab" pitchFamily="2" charset="0"/>
                <a:ea typeface="Roboto Slab" pitchFamily="2" charset="0"/>
                <a:cs typeface="Roboto Slab" pitchFamily="2" charset="0"/>
              </a:rPr>
              <a:t>Compra de tierra y gastos para su formalización de pequeños y medianos productores.</a:t>
            </a:r>
          </a:p>
          <a:p>
            <a:pPr marL="285750" indent="-285750" algn="just">
              <a:buFont typeface="Arial" panose="020B0604020202020204" pitchFamily="34" charset="0"/>
              <a:buChar char="•"/>
            </a:pPr>
            <a:r>
              <a:rPr lang="es-ES" sz="1200" b="1" dirty="0">
                <a:solidFill>
                  <a:srgbClr val="0000CC"/>
                </a:solidFill>
                <a:latin typeface="Roboto Slab" pitchFamily="2" charset="0"/>
                <a:ea typeface="Roboto Slab" pitchFamily="2" charset="0"/>
                <a:cs typeface="Roboto Slab" pitchFamily="2" charset="0"/>
              </a:rPr>
              <a:t>Se excluye comercialización y transformación primaria, servicios de apoyo, actividades rurales, actividades mineras y microcréditos.</a:t>
            </a:r>
          </a:p>
        </p:txBody>
      </p:sp>
      <p:pic>
        <p:nvPicPr>
          <p:cNvPr id="9" name="Imagen 8">
            <a:extLst>
              <a:ext uri="{FF2B5EF4-FFF2-40B4-BE49-F238E27FC236}">
                <a16:creationId xmlns:a16="http://schemas.microsoft.com/office/drawing/2014/main" id="{0DDFF4CA-EBA8-9390-EC8D-EA159F25300B}"/>
              </a:ext>
            </a:extLst>
          </p:cNvPr>
          <p:cNvPicPr>
            <a:picLocks noChangeAspect="1"/>
          </p:cNvPicPr>
          <p:nvPr/>
        </p:nvPicPr>
        <p:blipFill>
          <a:blip r:embed="rId2"/>
          <a:stretch>
            <a:fillRect/>
          </a:stretch>
        </p:blipFill>
        <p:spPr>
          <a:xfrm>
            <a:off x="7699253" y="234212"/>
            <a:ext cx="1188823" cy="1012024"/>
          </a:xfrm>
          <a:prstGeom prst="rect">
            <a:avLst/>
          </a:prstGeom>
        </p:spPr>
      </p:pic>
      <p:pic>
        <p:nvPicPr>
          <p:cNvPr id="14" name="Imagen 13">
            <a:extLst>
              <a:ext uri="{FF2B5EF4-FFF2-40B4-BE49-F238E27FC236}">
                <a16:creationId xmlns:a16="http://schemas.microsoft.com/office/drawing/2014/main" id="{C5DB1AA6-FF82-FC42-8F02-46FBEAA6920B}"/>
              </a:ext>
            </a:extLst>
          </p:cNvPr>
          <p:cNvPicPr>
            <a:picLocks noChangeAspect="1"/>
          </p:cNvPicPr>
          <p:nvPr/>
        </p:nvPicPr>
        <p:blipFill>
          <a:blip r:embed="rId3"/>
          <a:stretch>
            <a:fillRect/>
          </a:stretch>
        </p:blipFill>
        <p:spPr>
          <a:xfrm rot="667714">
            <a:off x="5339552" y="173709"/>
            <a:ext cx="1681322" cy="1208849"/>
          </a:xfrm>
          <a:prstGeom prst="rect">
            <a:avLst/>
          </a:prstGeom>
        </p:spPr>
      </p:pic>
      <p:pic>
        <p:nvPicPr>
          <p:cNvPr id="15" name="Imagen 14">
            <a:extLst>
              <a:ext uri="{FF2B5EF4-FFF2-40B4-BE49-F238E27FC236}">
                <a16:creationId xmlns:a16="http://schemas.microsoft.com/office/drawing/2014/main" id="{7C6F8C88-647E-D87E-1FEF-E4A0DFC5A652}"/>
              </a:ext>
            </a:extLst>
          </p:cNvPr>
          <p:cNvPicPr>
            <a:picLocks noChangeAspect="1"/>
          </p:cNvPicPr>
          <p:nvPr/>
        </p:nvPicPr>
        <p:blipFill>
          <a:blip r:embed="rId4"/>
          <a:stretch>
            <a:fillRect/>
          </a:stretch>
        </p:blipFill>
        <p:spPr>
          <a:xfrm>
            <a:off x="6495940" y="1449792"/>
            <a:ext cx="1203313" cy="1251271"/>
          </a:xfrm>
          <a:prstGeom prst="rect">
            <a:avLst/>
          </a:prstGeom>
        </p:spPr>
      </p:pic>
      <p:pic>
        <p:nvPicPr>
          <p:cNvPr id="16" name="Imagen 15">
            <a:extLst>
              <a:ext uri="{FF2B5EF4-FFF2-40B4-BE49-F238E27FC236}">
                <a16:creationId xmlns:a16="http://schemas.microsoft.com/office/drawing/2014/main" id="{17C69A1A-C9D5-0129-38EB-C6B450A6F821}"/>
              </a:ext>
            </a:extLst>
          </p:cNvPr>
          <p:cNvPicPr>
            <a:picLocks noChangeAspect="1"/>
          </p:cNvPicPr>
          <p:nvPr/>
        </p:nvPicPr>
        <p:blipFill>
          <a:blip r:embed="rId5"/>
          <a:stretch>
            <a:fillRect/>
          </a:stretch>
        </p:blipFill>
        <p:spPr>
          <a:xfrm>
            <a:off x="4986863" y="1515553"/>
            <a:ext cx="1360290" cy="1231726"/>
          </a:xfrm>
          <a:prstGeom prst="rect">
            <a:avLst/>
          </a:prstGeom>
        </p:spPr>
      </p:pic>
      <p:pic>
        <p:nvPicPr>
          <p:cNvPr id="17" name="Imagen 16">
            <a:extLst>
              <a:ext uri="{FF2B5EF4-FFF2-40B4-BE49-F238E27FC236}">
                <a16:creationId xmlns:a16="http://schemas.microsoft.com/office/drawing/2014/main" id="{540A30CF-6885-E758-38D8-95D424C104BC}"/>
              </a:ext>
            </a:extLst>
          </p:cNvPr>
          <p:cNvPicPr>
            <a:picLocks noChangeAspect="1"/>
          </p:cNvPicPr>
          <p:nvPr/>
        </p:nvPicPr>
        <p:blipFill>
          <a:blip r:embed="rId6"/>
          <a:stretch>
            <a:fillRect/>
          </a:stretch>
        </p:blipFill>
        <p:spPr>
          <a:xfrm>
            <a:off x="4075630" y="673162"/>
            <a:ext cx="1414395" cy="1146147"/>
          </a:xfrm>
          <a:prstGeom prst="rect">
            <a:avLst/>
          </a:prstGeom>
        </p:spPr>
      </p:pic>
      <p:pic>
        <p:nvPicPr>
          <p:cNvPr id="2" name="Imagen 1">
            <a:extLst>
              <a:ext uri="{FF2B5EF4-FFF2-40B4-BE49-F238E27FC236}">
                <a16:creationId xmlns:a16="http://schemas.microsoft.com/office/drawing/2014/main" id="{6A8683B2-C2AF-C673-7379-A7717682A656}"/>
              </a:ext>
            </a:extLst>
          </p:cNvPr>
          <p:cNvPicPr>
            <a:picLocks noChangeAspect="1"/>
          </p:cNvPicPr>
          <p:nvPr/>
        </p:nvPicPr>
        <p:blipFill>
          <a:blip r:embed="rId7"/>
          <a:stretch>
            <a:fillRect/>
          </a:stretch>
        </p:blipFill>
        <p:spPr>
          <a:xfrm>
            <a:off x="7815092" y="1449792"/>
            <a:ext cx="1072989" cy="1072989"/>
          </a:xfrm>
          <a:prstGeom prst="rect">
            <a:avLst/>
          </a:prstGeom>
        </p:spPr>
      </p:pic>
    </p:spTree>
    <p:extLst>
      <p:ext uri="{BB962C8B-B14F-4D97-AF65-F5344CB8AC3E}">
        <p14:creationId xmlns:p14="http://schemas.microsoft.com/office/powerpoint/2010/main" val="31634509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AAAE728-2B28-D24A-AF90-534969E1D430}"/>
              </a:ext>
            </a:extLst>
          </p:cNvPr>
          <p:cNvPicPr>
            <a:picLocks noChangeAspect="1"/>
          </p:cNvPicPr>
          <p:nvPr/>
        </p:nvPicPr>
        <p:blipFill>
          <a:blip r:embed="rId2"/>
          <a:stretch>
            <a:fillRect/>
          </a:stretch>
        </p:blipFill>
        <p:spPr>
          <a:xfrm>
            <a:off x="3852700" y="708886"/>
            <a:ext cx="3170195" cy="859611"/>
          </a:xfrm>
          <a:prstGeom prst="rect">
            <a:avLst/>
          </a:prstGeom>
        </p:spPr>
      </p:pic>
      <p:sp>
        <p:nvSpPr>
          <p:cNvPr id="6" name="Título 2">
            <a:extLst>
              <a:ext uri="{FF2B5EF4-FFF2-40B4-BE49-F238E27FC236}">
                <a16:creationId xmlns:a16="http://schemas.microsoft.com/office/drawing/2014/main" id="{D8F578B6-CAA5-4FA0-FE50-6D685F98D55A}"/>
              </a:ext>
            </a:extLst>
          </p:cNvPr>
          <p:cNvSpPr>
            <a:spLocks noGrp="1"/>
          </p:cNvSpPr>
          <p:nvPr>
            <p:ph type="title"/>
          </p:nvPr>
        </p:nvSpPr>
        <p:spPr>
          <a:xfrm>
            <a:off x="779020" y="830336"/>
            <a:ext cx="2624524" cy="572363"/>
          </a:xfrm>
        </p:spPr>
        <p:txBody>
          <a:bodyPr/>
          <a:lstStyle/>
          <a:p>
            <a:pPr algn="ctr"/>
            <a:r>
              <a:rPr lang="es-CO" sz="2000" dirty="0"/>
              <a:t>Requisitos</a:t>
            </a:r>
          </a:p>
        </p:txBody>
      </p:sp>
      <p:sp>
        <p:nvSpPr>
          <p:cNvPr id="7" name="Rectángulo: esquinas superiores, una redondeada y la otra cortada 6">
            <a:extLst>
              <a:ext uri="{FF2B5EF4-FFF2-40B4-BE49-F238E27FC236}">
                <a16:creationId xmlns:a16="http://schemas.microsoft.com/office/drawing/2014/main" id="{26BC69E3-B3F3-DE13-4AD9-B385C3599AF6}"/>
              </a:ext>
            </a:extLst>
          </p:cNvPr>
          <p:cNvSpPr/>
          <p:nvPr/>
        </p:nvSpPr>
        <p:spPr>
          <a:xfrm>
            <a:off x="461064" y="1402699"/>
            <a:ext cx="3245140" cy="3477352"/>
          </a:xfrm>
          <a:prstGeom prst="snip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accent5"/>
                </a:solidFill>
                <a:latin typeface="Roboto Slab" pitchFamily="2" charset="0"/>
                <a:ea typeface="Roboto Slab" pitchFamily="2" charset="0"/>
                <a:cs typeface="Roboto Slab" pitchFamily="2" charset="0"/>
              </a:rPr>
              <a:t>Estar dentro de la siguiente clasificación:</a:t>
            </a:r>
          </a:p>
          <a:p>
            <a:pPr marL="285750" indent="-285750" algn="just">
              <a:buFont typeface="Arial" panose="020B0604020202020204" pitchFamily="34" charset="0"/>
              <a:buChar char="•"/>
            </a:pPr>
            <a:r>
              <a:rPr lang="es-ES" b="1" dirty="0">
                <a:solidFill>
                  <a:schemeClr val="accent5"/>
                </a:solidFill>
                <a:latin typeface="Roboto Slab" pitchFamily="2" charset="0"/>
                <a:ea typeface="Roboto Slab" pitchFamily="2" charset="0"/>
                <a:cs typeface="Roboto Slab" pitchFamily="2" charset="0"/>
              </a:rPr>
              <a:t>Pequeño Productor de Bajos Ingresos:   Activos Hasta $522.516.014​ - Ingresos Hasta $58.062.202​</a:t>
            </a:r>
          </a:p>
          <a:p>
            <a:pPr marL="285750" indent="-285750" algn="just">
              <a:buFont typeface="Arial" panose="020B0604020202020204" pitchFamily="34" charset="0"/>
              <a:buChar char="•"/>
            </a:pPr>
            <a:r>
              <a:rPr lang="es-ES" b="1" dirty="0">
                <a:solidFill>
                  <a:schemeClr val="accent5"/>
                </a:solidFill>
                <a:latin typeface="Roboto Slab" pitchFamily="2" charset="0"/>
                <a:ea typeface="Roboto Slab" pitchFamily="2" charset="0"/>
                <a:cs typeface="Roboto Slab" pitchFamily="2" charset="0"/>
              </a:rPr>
              <a:t>Pequeño Productor: Activos Hasta $522.516.014​ - Ingresos Hasta​ $162.556.644​​</a:t>
            </a:r>
          </a:p>
          <a:p>
            <a:pPr marL="285750" indent="-285750" algn="just">
              <a:buFont typeface="Arial" panose="020B0604020202020204" pitchFamily="34" charset="0"/>
              <a:buChar char="•"/>
            </a:pPr>
            <a:r>
              <a:rPr lang="es-ES" b="1" dirty="0">
                <a:solidFill>
                  <a:schemeClr val="accent5"/>
                </a:solidFill>
                <a:latin typeface="Roboto Slab" pitchFamily="2" charset="0"/>
                <a:ea typeface="Roboto Slab" pitchFamily="2" charset="0"/>
                <a:cs typeface="Roboto Slab" pitchFamily="2" charset="0"/>
              </a:rPr>
              <a:t>Mediano Productor: Activos &gt; $522.516.014 Hasta​ $5.805.672.650​ - Ingresos &gt; $ 162.556.644​ Hasta ​ $ 3.158.290.302​</a:t>
            </a:r>
            <a:endParaRPr lang="es-CO" b="1" dirty="0">
              <a:solidFill>
                <a:schemeClr val="accent5"/>
              </a:solidFill>
              <a:latin typeface="Roboto Slab" pitchFamily="2" charset="0"/>
              <a:ea typeface="Roboto Slab" pitchFamily="2" charset="0"/>
              <a:cs typeface="Roboto Slab" pitchFamily="2" charset="0"/>
            </a:endParaRPr>
          </a:p>
        </p:txBody>
      </p:sp>
      <p:pic>
        <p:nvPicPr>
          <p:cNvPr id="8" name="Imagen 7">
            <a:extLst>
              <a:ext uri="{FF2B5EF4-FFF2-40B4-BE49-F238E27FC236}">
                <a16:creationId xmlns:a16="http://schemas.microsoft.com/office/drawing/2014/main" id="{661F0700-EC3F-D283-B9F5-9C2D6BF9C082}"/>
              </a:ext>
            </a:extLst>
          </p:cNvPr>
          <p:cNvPicPr>
            <a:picLocks noChangeAspect="1"/>
          </p:cNvPicPr>
          <p:nvPr/>
        </p:nvPicPr>
        <p:blipFill>
          <a:blip r:embed="rId3"/>
          <a:stretch>
            <a:fillRect/>
          </a:stretch>
        </p:blipFill>
        <p:spPr>
          <a:xfrm>
            <a:off x="4050837" y="1568497"/>
            <a:ext cx="2773920" cy="3346994"/>
          </a:xfrm>
          <a:prstGeom prst="rect">
            <a:avLst/>
          </a:prstGeom>
        </p:spPr>
      </p:pic>
      <p:pic>
        <p:nvPicPr>
          <p:cNvPr id="9" name="Imagen 8">
            <a:extLst>
              <a:ext uri="{FF2B5EF4-FFF2-40B4-BE49-F238E27FC236}">
                <a16:creationId xmlns:a16="http://schemas.microsoft.com/office/drawing/2014/main" id="{E4A46FA3-B6D3-A6C4-2A0E-9850647CE5FD}"/>
              </a:ext>
            </a:extLst>
          </p:cNvPr>
          <p:cNvPicPr>
            <a:picLocks noChangeAspect="1"/>
          </p:cNvPicPr>
          <p:nvPr/>
        </p:nvPicPr>
        <p:blipFill>
          <a:blip r:embed="rId4"/>
          <a:stretch>
            <a:fillRect/>
          </a:stretch>
        </p:blipFill>
        <p:spPr>
          <a:xfrm>
            <a:off x="6824758" y="135628"/>
            <a:ext cx="999261" cy="850653"/>
          </a:xfrm>
          <a:prstGeom prst="rect">
            <a:avLst/>
          </a:prstGeom>
        </p:spPr>
      </p:pic>
      <p:pic>
        <p:nvPicPr>
          <p:cNvPr id="10" name="Imagen 9">
            <a:extLst>
              <a:ext uri="{FF2B5EF4-FFF2-40B4-BE49-F238E27FC236}">
                <a16:creationId xmlns:a16="http://schemas.microsoft.com/office/drawing/2014/main" id="{22358D93-D31B-3F33-8FC1-C060FB3478A8}"/>
              </a:ext>
            </a:extLst>
          </p:cNvPr>
          <p:cNvPicPr>
            <a:picLocks noChangeAspect="1"/>
          </p:cNvPicPr>
          <p:nvPr/>
        </p:nvPicPr>
        <p:blipFill>
          <a:blip r:embed="rId5"/>
          <a:stretch>
            <a:fillRect/>
          </a:stretch>
        </p:blipFill>
        <p:spPr>
          <a:xfrm>
            <a:off x="7982095" y="157129"/>
            <a:ext cx="859612" cy="859612"/>
          </a:xfrm>
          <a:prstGeom prst="rect">
            <a:avLst/>
          </a:prstGeom>
        </p:spPr>
      </p:pic>
      <p:pic>
        <p:nvPicPr>
          <p:cNvPr id="11" name="Imagen 10">
            <a:extLst>
              <a:ext uri="{FF2B5EF4-FFF2-40B4-BE49-F238E27FC236}">
                <a16:creationId xmlns:a16="http://schemas.microsoft.com/office/drawing/2014/main" id="{6955D244-CD46-408A-4534-DF11D206F5DF}"/>
              </a:ext>
            </a:extLst>
          </p:cNvPr>
          <p:cNvPicPr>
            <a:picLocks noChangeAspect="1"/>
          </p:cNvPicPr>
          <p:nvPr/>
        </p:nvPicPr>
        <p:blipFill>
          <a:blip r:embed="rId6"/>
          <a:stretch>
            <a:fillRect/>
          </a:stretch>
        </p:blipFill>
        <p:spPr>
          <a:xfrm>
            <a:off x="0" y="-362140"/>
            <a:ext cx="1558041" cy="1629347"/>
          </a:xfrm>
          <a:prstGeom prst="rect">
            <a:avLst/>
          </a:prstGeom>
        </p:spPr>
      </p:pic>
      <p:pic>
        <p:nvPicPr>
          <p:cNvPr id="12" name="Imagen 11">
            <a:extLst>
              <a:ext uri="{FF2B5EF4-FFF2-40B4-BE49-F238E27FC236}">
                <a16:creationId xmlns:a16="http://schemas.microsoft.com/office/drawing/2014/main" id="{723B8A9F-DDDA-5335-CA97-5CA7E6656D26}"/>
              </a:ext>
            </a:extLst>
          </p:cNvPr>
          <p:cNvPicPr>
            <a:picLocks noChangeAspect="1"/>
          </p:cNvPicPr>
          <p:nvPr/>
        </p:nvPicPr>
        <p:blipFill>
          <a:blip r:embed="rId7"/>
          <a:stretch>
            <a:fillRect/>
          </a:stretch>
        </p:blipFill>
        <p:spPr>
          <a:xfrm rot="17610869">
            <a:off x="7556526" y="4122211"/>
            <a:ext cx="851137" cy="739250"/>
          </a:xfrm>
          <a:prstGeom prst="rect">
            <a:avLst/>
          </a:prstGeom>
        </p:spPr>
      </p:pic>
      <p:pic>
        <p:nvPicPr>
          <p:cNvPr id="2" name="Imagen 1">
            <a:extLst>
              <a:ext uri="{FF2B5EF4-FFF2-40B4-BE49-F238E27FC236}">
                <a16:creationId xmlns:a16="http://schemas.microsoft.com/office/drawing/2014/main" id="{B56B8EB6-EA29-0D8E-89D5-856C12068463}"/>
              </a:ext>
            </a:extLst>
          </p:cNvPr>
          <p:cNvPicPr>
            <a:picLocks noChangeAspect="1"/>
          </p:cNvPicPr>
          <p:nvPr/>
        </p:nvPicPr>
        <p:blipFill>
          <a:blip r:embed="rId8"/>
          <a:stretch>
            <a:fillRect/>
          </a:stretch>
        </p:blipFill>
        <p:spPr>
          <a:xfrm>
            <a:off x="7493419" y="1564821"/>
            <a:ext cx="1189517" cy="1336791"/>
          </a:xfrm>
          <a:prstGeom prst="rect">
            <a:avLst/>
          </a:prstGeom>
        </p:spPr>
      </p:pic>
      <p:sp>
        <p:nvSpPr>
          <p:cNvPr id="3" name="CuadroTexto 2">
            <a:extLst>
              <a:ext uri="{FF2B5EF4-FFF2-40B4-BE49-F238E27FC236}">
                <a16:creationId xmlns:a16="http://schemas.microsoft.com/office/drawing/2014/main" id="{4D1CEDBF-C78F-42AD-1407-378EF0CDAADF}"/>
              </a:ext>
            </a:extLst>
          </p:cNvPr>
          <p:cNvSpPr txBox="1"/>
          <p:nvPr/>
        </p:nvSpPr>
        <p:spPr>
          <a:xfrm>
            <a:off x="7341091" y="3003199"/>
            <a:ext cx="1584926" cy="1015663"/>
          </a:xfrm>
          <a:prstGeom prst="rect">
            <a:avLst/>
          </a:prstGeom>
          <a:noFill/>
        </p:spPr>
        <p:txBody>
          <a:bodyPr wrap="square">
            <a:spAutoFit/>
          </a:bodyPr>
          <a:lstStyle/>
          <a:p>
            <a:pPr algn="ctr"/>
            <a:r>
              <a:rPr lang="es-ES" sz="1200" b="1" dirty="0">
                <a:solidFill>
                  <a:schemeClr val="tx1"/>
                </a:solidFill>
                <a:latin typeface="Roboto Slab" pitchFamily="2" charset="0"/>
                <a:ea typeface="Roboto Slab" pitchFamily="2" charset="0"/>
                <a:cs typeface="Roboto Slab" pitchFamily="2" charset="0"/>
              </a:rPr>
              <a:t>Jóvenes entre los 18 y 28 años de edad pueden acceder a esta línea de crédito.</a:t>
            </a:r>
          </a:p>
        </p:txBody>
      </p:sp>
    </p:spTree>
    <p:extLst>
      <p:ext uri="{BB962C8B-B14F-4D97-AF65-F5344CB8AC3E}">
        <p14:creationId xmlns:p14="http://schemas.microsoft.com/office/powerpoint/2010/main" val="8830717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D761224-55B0-C16F-B7D5-C5C951755F64}"/>
              </a:ext>
            </a:extLst>
          </p:cNvPr>
          <p:cNvSpPr>
            <a:spLocks noGrp="1"/>
          </p:cNvSpPr>
          <p:nvPr>
            <p:ph type="title"/>
          </p:nvPr>
        </p:nvSpPr>
        <p:spPr>
          <a:xfrm>
            <a:off x="163843" y="348952"/>
            <a:ext cx="6636774" cy="910755"/>
          </a:xfrm>
        </p:spPr>
        <p:txBody>
          <a:bodyPr/>
          <a:lstStyle/>
          <a:p>
            <a:pPr algn="ctr"/>
            <a:r>
              <a:rPr lang="es-CO" sz="3200" dirty="0">
                <a:solidFill>
                  <a:schemeClr val="accent5"/>
                </a:solidFill>
              </a:rPr>
              <a:t>Incentivo a la capitalización rural - ICR</a:t>
            </a:r>
          </a:p>
        </p:txBody>
      </p:sp>
      <p:sp>
        <p:nvSpPr>
          <p:cNvPr id="4" name="CuadroTexto 3">
            <a:extLst>
              <a:ext uri="{FF2B5EF4-FFF2-40B4-BE49-F238E27FC236}">
                <a16:creationId xmlns:a16="http://schemas.microsoft.com/office/drawing/2014/main" id="{6EEF663A-DE0D-97FE-B813-CC197904031F}"/>
              </a:ext>
            </a:extLst>
          </p:cNvPr>
          <p:cNvSpPr txBox="1"/>
          <p:nvPr/>
        </p:nvSpPr>
        <p:spPr>
          <a:xfrm>
            <a:off x="1161582" y="2186836"/>
            <a:ext cx="4254910" cy="2462213"/>
          </a:xfrm>
          <a:prstGeom prst="rect">
            <a:avLst/>
          </a:prstGeom>
          <a:noFill/>
        </p:spPr>
        <p:txBody>
          <a:bodyPr wrap="square" rtlCol="0">
            <a:spAutoFit/>
          </a:bodyPr>
          <a:lstStyle/>
          <a:p>
            <a:pPr algn="just"/>
            <a:r>
              <a:rPr lang="es-ES" b="1" dirty="0">
                <a:solidFill>
                  <a:schemeClr val="tx1"/>
                </a:solidFill>
                <a:latin typeface="Roboto Slab" pitchFamily="2" charset="0"/>
                <a:ea typeface="Roboto Slab" pitchFamily="2" charset="0"/>
                <a:cs typeface="Roboto Slab" pitchFamily="2" charset="0"/>
              </a:rPr>
              <a:t>El Incentivo a la Capitalización Rural ICR, es un derecho personal e intransferible, que se da a toda persona que ejecute un nuevo proyecto. Este incentivo consiste en un abono que realiza FINAGRO a través del intermediario financiero a favor del usuario de crédito.</a:t>
            </a:r>
          </a:p>
          <a:p>
            <a:pPr algn="just"/>
            <a:r>
              <a:rPr lang="es-ES" b="1" dirty="0">
                <a:solidFill>
                  <a:schemeClr val="tx1"/>
                </a:solidFill>
                <a:latin typeface="Roboto Slab" pitchFamily="2" charset="0"/>
                <a:ea typeface="Roboto Slab" pitchFamily="2" charset="0"/>
                <a:cs typeface="Roboto Slab" pitchFamily="2" charset="0"/>
              </a:rPr>
              <a:t>Se  concede mediante un  abono al saldo del crédito realizado por  Finagro teniendo en  cuenta los recursos  asignados por el </a:t>
            </a:r>
          </a:p>
          <a:p>
            <a:pPr algn="just"/>
            <a:r>
              <a:rPr lang="es-ES" b="1" dirty="0">
                <a:solidFill>
                  <a:schemeClr val="tx1"/>
                </a:solidFill>
                <a:latin typeface="Roboto Slab" pitchFamily="2" charset="0"/>
                <a:ea typeface="Roboto Slab" pitchFamily="2" charset="0"/>
                <a:cs typeface="Roboto Slab" pitchFamily="2" charset="0"/>
              </a:rPr>
              <a:t>Ministerio de Agricultura  y Desarrollo Rural - </a:t>
            </a:r>
          </a:p>
          <a:p>
            <a:pPr algn="just"/>
            <a:r>
              <a:rPr lang="es-ES" b="1" dirty="0">
                <a:solidFill>
                  <a:schemeClr val="tx1"/>
                </a:solidFill>
                <a:latin typeface="Roboto Slab" pitchFamily="2" charset="0"/>
                <a:ea typeface="Roboto Slab" pitchFamily="2" charset="0"/>
                <a:cs typeface="Roboto Slab" pitchFamily="2" charset="0"/>
              </a:rPr>
              <a:t>MADR, a favor del beneficiario.</a:t>
            </a:r>
            <a:endParaRPr lang="es-CO" b="1" dirty="0">
              <a:solidFill>
                <a:schemeClr val="tx1"/>
              </a:solidFill>
              <a:latin typeface="Roboto Slab" pitchFamily="2" charset="0"/>
              <a:ea typeface="Roboto Slab" pitchFamily="2" charset="0"/>
              <a:cs typeface="Roboto Slab" pitchFamily="2" charset="0"/>
            </a:endParaRPr>
          </a:p>
        </p:txBody>
      </p:sp>
      <p:pic>
        <p:nvPicPr>
          <p:cNvPr id="5" name="Imagen 4">
            <a:extLst>
              <a:ext uri="{FF2B5EF4-FFF2-40B4-BE49-F238E27FC236}">
                <a16:creationId xmlns:a16="http://schemas.microsoft.com/office/drawing/2014/main" id="{4C6216D3-F11F-140C-6AF0-CF066F235069}"/>
              </a:ext>
            </a:extLst>
          </p:cNvPr>
          <p:cNvPicPr>
            <a:picLocks noChangeAspect="1"/>
          </p:cNvPicPr>
          <p:nvPr/>
        </p:nvPicPr>
        <p:blipFill>
          <a:blip r:embed="rId2"/>
          <a:stretch>
            <a:fillRect/>
          </a:stretch>
        </p:blipFill>
        <p:spPr>
          <a:xfrm>
            <a:off x="6693288" y="1348198"/>
            <a:ext cx="2086092" cy="3207420"/>
          </a:xfrm>
          <a:prstGeom prst="rect">
            <a:avLst/>
          </a:prstGeom>
        </p:spPr>
      </p:pic>
      <p:pic>
        <p:nvPicPr>
          <p:cNvPr id="2" name="Imagen 1">
            <a:extLst>
              <a:ext uri="{FF2B5EF4-FFF2-40B4-BE49-F238E27FC236}">
                <a16:creationId xmlns:a16="http://schemas.microsoft.com/office/drawing/2014/main" id="{89D71353-93B1-CFE0-0F84-8D0D3CC549C4}"/>
              </a:ext>
            </a:extLst>
          </p:cNvPr>
          <p:cNvPicPr>
            <a:picLocks noChangeAspect="1"/>
          </p:cNvPicPr>
          <p:nvPr/>
        </p:nvPicPr>
        <p:blipFill>
          <a:blip r:embed="rId3"/>
          <a:stretch>
            <a:fillRect/>
          </a:stretch>
        </p:blipFill>
        <p:spPr>
          <a:xfrm>
            <a:off x="7330753" y="145317"/>
            <a:ext cx="1039761" cy="885130"/>
          </a:xfrm>
          <a:prstGeom prst="rect">
            <a:avLst/>
          </a:prstGeom>
        </p:spPr>
      </p:pic>
      <p:sp>
        <p:nvSpPr>
          <p:cNvPr id="7" name="CuadroTexto 6">
            <a:extLst>
              <a:ext uri="{FF2B5EF4-FFF2-40B4-BE49-F238E27FC236}">
                <a16:creationId xmlns:a16="http://schemas.microsoft.com/office/drawing/2014/main" id="{7597F117-6873-58EF-0275-3B8EEF635384}"/>
              </a:ext>
            </a:extLst>
          </p:cNvPr>
          <p:cNvSpPr txBox="1"/>
          <p:nvPr/>
        </p:nvSpPr>
        <p:spPr>
          <a:xfrm>
            <a:off x="1567468" y="1671147"/>
            <a:ext cx="3443137" cy="400110"/>
          </a:xfrm>
          <a:prstGeom prst="rect">
            <a:avLst/>
          </a:prstGeom>
          <a:noFill/>
        </p:spPr>
        <p:txBody>
          <a:bodyPr wrap="square">
            <a:spAutoFit/>
          </a:bodyPr>
          <a:lstStyle/>
          <a:p>
            <a:pPr marL="0" indent="0" algn="ctr">
              <a:buFont typeface="Roboto"/>
              <a:buNone/>
            </a:pPr>
            <a:r>
              <a:rPr lang="es-ES" sz="2000" b="1" dirty="0">
                <a:solidFill>
                  <a:schemeClr val="accent5"/>
                </a:solidFill>
                <a:latin typeface="Roboto Slab" pitchFamily="2" charset="0"/>
                <a:ea typeface="Roboto Slab" pitchFamily="2" charset="0"/>
                <a:cs typeface="Roboto Slab" pitchFamily="2" charset="0"/>
              </a:rPr>
              <a:t>Objetivo del Programa</a:t>
            </a:r>
          </a:p>
        </p:txBody>
      </p:sp>
    </p:spTree>
    <p:extLst>
      <p:ext uri="{BB962C8B-B14F-4D97-AF65-F5344CB8AC3E}">
        <p14:creationId xmlns:p14="http://schemas.microsoft.com/office/powerpoint/2010/main" val="21910011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24589B-9637-73A5-A985-9C7A169ACBB4}"/>
              </a:ext>
            </a:extLst>
          </p:cNvPr>
          <p:cNvSpPr txBox="1"/>
          <p:nvPr/>
        </p:nvSpPr>
        <p:spPr>
          <a:xfrm>
            <a:off x="577292" y="852306"/>
            <a:ext cx="4572000" cy="369332"/>
          </a:xfrm>
          <a:prstGeom prst="rect">
            <a:avLst/>
          </a:prstGeom>
          <a:noFill/>
        </p:spPr>
        <p:txBody>
          <a:bodyPr wrap="square">
            <a:spAutoFit/>
          </a:bodyPr>
          <a:lstStyle/>
          <a:p>
            <a:pPr algn="ctr"/>
            <a:r>
              <a:rPr lang="es-ES" sz="1800" b="1" dirty="0">
                <a:solidFill>
                  <a:schemeClr val="accent5"/>
                </a:solidFill>
                <a:latin typeface="Roboto Slab" pitchFamily="2" charset="0"/>
                <a:ea typeface="Roboto Slab" pitchFamily="2" charset="0"/>
                <a:cs typeface="Roboto Slab" pitchFamily="2" charset="0"/>
              </a:rPr>
              <a:t>Actividades Financiables</a:t>
            </a:r>
            <a:r>
              <a:rPr lang="es-ES" sz="1400" b="1" dirty="0">
                <a:solidFill>
                  <a:schemeClr val="tx1"/>
                </a:solidFill>
                <a:latin typeface="Roboto Slab" pitchFamily="2" charset="0"/>
                <a:ea typeface="Roboto Slab" pitchFamily="2" charset="0"/>
                <a:cs typeface="Roboto Slab" pitchFamily="2" charset="0"/>
              </a:rPr>
              <a:t>:</a:t>
            </a:r>
          </a:p>
        </p:txBody>
      </p:sp>
      <p:sp>
        <p:nvSpPr>
          <p:cNvPr id="7" name="Elipse 6">
            <a:extLst>
              <a:ext uri="{FF2B5EF4-FFF2-40B4-BE49-F238E27FC236}">
                <a16:creationId xmlns:a16="http://schemas.microsoft.com/office/drawing/2014/main" id="{8B3570A3-9FD6-E1B7-7710-98D8304B7D7D}"/>
              </a:ext>
            </a:extLst>
          </p:cNvPr>
          <p:cNvSpPr/>
          <p:nvPr/>
        </p:nvSpPr>
        <p:spPr>
          <a:xfrm>
            <a:off x="582560" y="1316926"/>
            <a:ext cx="3989440" cy="3520546"/>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t>Las inversiones que pueden acceder al Incentivo dentro de las diferentes fases de los procesos de producción, transformación, comercialización y servicios de apoyo serán todas las relacionadas con: ​</a:t>
            </a:r>
          </a:p>
          <a:p>
            <a:pPr algn="ctr"/>
            <a:endParaRPr lang="es-ES" sz="1200" b="1" dirty="0"/>
          </a:p>
          <a:p>
            <a:pPr algn="ctr"/>
            <a:r>
              <a:rPr lang="es-ES" sz="1200" b="1" dirty="0"/>
              <a:t>Riego y drenaje y Mejoramiento de suelos. ​Infraestructura. ​Maquinaria y equipos. ​Siembra de cultivos perennes, incluido trasplante de copa.</a:t>
            </a:r>
            <a:endParaRPr lang="es-CO" sz="1200" b="1" dirty="0"/>
          </a:p>
        </p:txBody>
      </p:sp>
      <p:sp>
        <p:nvSpPr>
          <p:cNvPr id="8" name="CuadroTexto 7">
            <a:extLst>
              <a:ext uri="{FF2B5EF4-FFF2-40B4-BE49-F238E27FC236}">
                <a16:creationId xmlns:a16="http://schemas.microsoft.com/office/drawing/2014/main" id="{A2BC3473-615B-5D55-D0EE-D4EDBBE7EA61}"/>
              </a:ext>
            </a:extLst>
          </p:cNvPr>
          <p:cNvSpPr txBox="1"/>
          <p:nvPr/>
        </p:nvSpPr>
        <p:spPr>
          <a:xfrm>
            <a:off x="4681350" y="4006475"/>
            <a:ext cx="2337619" cy="830997"/>
          </a:xfrm>
          <a:prstGeom prst="rect">
            <a:avLst/>
          </a:prstGeom>
          <a:noFill/>
        </p:spPr>
        <p:txBody>
          <a:bodyPr wrap="square" rtlCol="0">
            <a:spAutoFit/>
          </a:bodyPr>
          <a:lstStyle/>
          <a:p>
            <a:pPr algn="just"/>
            <a:r>
              <a:rPr lang="es-ES" sz="1200" b="1" dirty="0">
                <a:solidFill>
                  <a:schemeClr val="accent5"/>
                </a:solidFill>
              </a:rPr>
              <a:t>Nota: Los porcentajes de reconocimiento son de hasta el  40% del valor de la inversión. </a:t>
            </a:r>
            <a:endParaRPr lang="es-CO" sz="1200" b="1" dirty="0">
              <a:solidFill>
                <a:schemeClr val="accent5"/>
              </a:solidFill>
            </a:endParaRPr>
          </a:p>
        </p:txBody>
      </p:sp>
      <p:pic>
        <p:nvPicPr>
          <p:cNvPr id="9" name="Imagen 8">
            <a:extLst>
              <a:ext uri="{FF2B5EF4-FFF2-40B4-BE49-F238E27FC236}">
                <a16:creationId xmlns:a16="http://schemas.microsoft.com/office/drawing/2014/main" id="{CE35B2C8-BD6C-CAAA-790E-AB0577F9C92D}"/>
              </a:ext>
            </a:extLst>
          </p:cNvPr>
          <p:cNvPicPr>
            <a:picLocks noChangeAspect="1"/>
          </p:cNvPicPr>
          <p:nvPr/>
        </p:nvPicPr>
        <p:blipFill>
          <a:blip r:embed="rId2"/>
          <a:stretch>
            <a:fillRect/>
          </a:stretch>
        </p:blipFill>
        <p:spPr>
          <a:xfrm>
            <a:off x="5149292" y="1334239"/>
            <a:ext cx="1188823" cy="1347333"/>
          </a:xfrm>
          <a:prstGeom prst="rect">
            <a:avLst/>
          </a:prstGeom>
        </p:spPr>
      </p:pic>
      <p:pic>
        <p:nvPicPr>
          <p:cNvPr id="10" name="Imagen 9">
            <a:extLst>
              <a:ext uri="{FF2B5EF4-FFF2-40B4-BE49-F238E27FC236}">
                <a16:creationId xmlns:a16="http://schemas.microsoft.com/office/drawing/2014/main" id="{99F92942-42D8-320B-FD41-590E84D4E810}"/>
              </a:ext>
            </a:extLst>
          </p:cNvPr>
          <p:cNvPicPr>
            <a:picLocks noChangeAspect="1"/>
          </p:cNvPicPr>
          <p:nvPr/>
        </p:nvPicPr>
        <p:blipFill>
          <a:blip r:embed="rId3"/>
          <a:stretch>
            <a:fillRect/>
          </a:stretch>
        </p:blipFill>
        <p:spPr>
          <a:xfrm>
            <a:off x="4958528" y="2850026"/>
            <a:ext cx="1585097" cy="1060796"/>
          </a:xfrm>
          <a:prstGeom prst="rect">
            <a:avLst/>
          </a:prstGeom>
        </p:spPr>
      </p:pic>
      <p:pic>
        <p:nvPicPr>
          <p:cNvPr id="11" name="Imagen 10">
            <a:extLst>
              <a:ext uri="{FF2B5EF4-FFF2-40B4-BE49-F238E27FC236}">
                <a16:creationId xmlns:a16="http://schemas.microsoft.com/office/drawing/2014/main" id="{BC2AC35C-6D1C-9F19-B70E-3085A50FF0E3}"/>
              </a:ext>
            </a:extLst>
          </p:cNvPr>
          <p:cNvPicPr>
            <a:picLocks noChangeAspect="1"/>
          </p:cNvPicPr>
          <p:nvPr/>
        </p:nvPicPr>
        <p:blipFill>
          <a:blip r:embed="rId4"/>
          <a:stretch>
            <a:fillRect/>
          </a:stretch>
        </p:blipFill>
        <p:spPr>
          <a:xfrm rot="19911369">
            <a:off x="7309044" y="2656461"/>
            <a:ext cx="1843618" cy="2432372"/>
          </a:xfrm>
          <a:prstGeom prst="rect">
            <a:avLst/>
          </a:prstGeom>
        </p:spPr>
      </p:pic>
      <p:pic>
        <p:nvPicPr>
          <p:cNvPr id="12" name="Imagen 11">
            <a:extLst>
              <a:ext uri="{FF2B5EF4-FFF2-40B4-BE49-F238E27FC236}">
                <a16:creationId xmlns:a16="http://schemas.microsoft.com/office/drawing/2014/main" id="{3C720ABD-E179-31EE-DBF9-898CDE38639D}"/>
              </a:ext>
            </a:extLst>
          </p:cNvPr>
          <p:cNvPicPr>
            <a:picLocks noChangeAspect="1"/>
          </p:cNvPicPr>
          <p:nvPr/>
        </p:nvPicPr>
        <p:blipFill>
          <a:blip r:embed="rId5"/>
          <a:stretch>
            <a:fillRect/>
          </a:stretch>
        </p:blipFill>
        <p:spPr>
          <a:xfrm rot="7617163">
            <a:off x="412656" y="279487"/>
            <a:ext cx="1055491" cy="919636"/>
          </a:xfrm>
          <a:prstGeom prst="rect">
            <a:avLst/>
          </a:prstGeom>
        </p:spPr>
      </p:pic>
      <p:pic>
        <p:nvPicPr>
          <p:cNvPr id="13" name="Imagen 12">
            <a:extLst>
              <a:ext uri="{FF2B5EF4-FFF2-40B4-BE49-F238E27FC236}">
                <a16:creationId xmlns:a16="http://schemas.microsoft.com/office/drawing/2014/main" id="{8D87DB73-FDB2-9113-3895-3D551E65C020}"/>
              </a:ext>
            </a:extLst>
          </p:cNvPr>
          <p:cNvPicPr>
            <a:picLocks noChangeAspect="1"/>
          </p:cNvPicPr>
          <p:nvPr/>
        </p:nvPicPr>
        <p:blipFill>
          <a:blip r:embed="rId6"/>
          <a:stretch>
            <a:fillRect/>
          </a:stretch>
        </p:blipFill>
        <p:spPr>
          <a:xfrm>
            <a:off x="7435199" y="1454232"/>
            <a:ext cx="1477278" cy="1299560"/>
          </a:xfrm>
          <a:prstGeom prst="rect">
            <a:avLst/>
          </a:prstGeom>
        </p:spPr>
      </p:pic>
      <p:pic>
        <p:nvPicPr>
          <p:cNvPr id="14" name="Imagen 13">
            <a:extLst>
              <a:ext uri="{FF2B5EF4-FFF2-40B4-BE49-F238E27FC236}">
                <a16:creationId xmlns:a16="http://schemas.microsoft.com/office/drawing/2014/main" id="{589652D0-02E3-41D1-78C3-7D3210761F67}"/>
              </a:ext>
            </a:extLst>
          </p:cNvPr>
          <p:cNvPicPr>
            <a:picLocks noChangeAspect="1"/>
          </p:cNvPicPr>
          <p:nvPr/>
        </p:nvPicPr>
        <p:blipFill>
          <a:blip r:embed="rId7"/>
          <a:stretch>
            <a:fillRect/>
          </a:stretch>
        </p:blipFill>
        <p:spPr>
          <a:xfrm>
            <a:off x="7435199" y="139504"/>
            <a:ext cx="1131509" cy="971766"/>
          </a:xfrm>
          <a:prstGeom prst="rect">
            <a:avLst/>
          </a:prstGeom>
        </p:spPr>
      </p:pic>
    </p:spTree>
    <p:extLst>
      <p:ext uri="{BB962C8B-B14F-4D97-AF65-F5344CB8AC3E}">
        <p14:creationId xmlns:p14="http://schemas.microsoft.com/office/powerpoint/2010/main" val="40739874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4B4A612-387D-EC55-05EF-70F19C3A8DBC}"/>
              </a:ext>
            </a:extLst>
          </p:cNvPr>
          <p:cNvSpPr>
            <a:spLocks noGrp="1"/>
          </p:cNvSpPr>
          <p:nvPr>
            <p:ph type="title"/>
          </p:nvPr>
        </p:nvSpPr>
        <p:spPr>
          <a:xfrm>
            <a:off x="841002" y="424806"/>
            <a:ext cx="2624524" cy="572363"/>
          </a:xfrm>
        </p:spPr>
        <p:txBody>
          <a:bodyPr/>
          <a:lstStyle/>
          <a:p>
            <a:pPr algn="ctr"/>
            <a:r>
              <a:rPr lang="es-CO" sz="2000" dirty="0"/>
              <a:t>Requisitos</a:t>
            </a:r>
          </a:p>
        </p:txBody>
      </p:sp>
      <p:sp>
        <p:nvSpPr>
          <p:cNvPr id="5" name="Rectángulo: esquinas superiores, una redondeada y la otra cortada 4">
            <a:extLst>
              <a:ext uri="{FF2B5EF4-FFF2-40B4-BE49-F238E27FC236}">
                <a16:creationId xmlns:a16="http://schemas.microsoft.com/office/drawing/2014/main" id="{665F2817-4E6D-68F8-C610-84568317BEA9}"/>
              </a:ext>
            </a:extLst>
          </p:cNvPr>
          <p:cNvSpPr/>
          <p:nvPr/>
        </p:nvSpPr>
        <p:spPr>
          <a:xfrm>
            <a:off x="454777" y="1004492"/>
            <a:ext cx="3554610" cy="3677381"/>
          </a:xfrm>
          <a:prstGeom prst="snip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100" b="1" dirty="0">
                <a:solidFill>
                  <a:schemeClr val="accent5"/>
                </a:solidFill>
                <a:latin typeface="Roboto Slab" pitchFamily="2" charset="0"/>
                <a:ea typeface="Roboto Slab" pitchFamily="2" charset="0"/>
                <a:cs typeface="Roboto Slab" pitchFamily="2" charset="0"/>
              </a:rPr>
              <a:t>*Para ser beneficiario del ICR, los proyectos de inversión deberán ser financiados con un crédito redescontado en el Fondo para el Financiamiento del Sector Agropecuario (FINAGRO)</a:t>
            </a:r>
          </a:p>
          <a:p>
            <a:pPr algn="just"/>
            <a:r>
              <a:rPr lang="es-ES" sz="1100" b="1" dirty="0">
                <a:solidFill>
                  <a:schemeClr val="accent5"/>
                </a:solidFill>
                <a:latin typeface="Roboto Slab" pitchFamily="2" charset="0"/>
                <a:ea typeface="Roboto Slab" pitchFamily="2" charset="0"/>
                <a:cs typeface="Roboto Slab" pitchFamily="2" charset="0"/>
              </a:rPr>
              <a:t>*La culminación de las inversiones objeto del ICR, deberá ser posterior a la fecha de redescuento</a:t>
            </a:r>
          </a:p>
          <a:p>
            <a:pPr algn="just"/>
            <a:r>
              <a:rPr lang="es-ES" sz="1100" b="1" dirty="0">
                <a:solidFill>
                  <a:schemeClr val="accent5"/>
                </a:solidFill>
                <a:latin typeface="Roboto Slab" pitchFamily="2" charset="0"/>
                <a:ea typeface="Roboto Slab" pitchFamily="2" charset="0"/>
                <a:cs typeface="Roboto Slab" pitchFamily="2" charset="0"/>
              </a:rPr>
              <a:t>*El productor debe contar con todos los soportes legales.</a:t>
            </a:r>
          </a:p>
          <a:p>
            <a:pPr algn="just"/>
            <a:r>
              <a:rPr lang="es-ES" sz="1100" b="1" dirty="0">
                <a:solidFill>
                  <a:schemeClr val="accent5"/>
                </a:solidFill>
                <a:latin typeface="Roboto Slab" pitchFamily="2" charset="0"/>
                <a:ea typeface="Roboto Slab" pitchFamily="2" charset="0"/>
                <a:cs typeface="Roboto Slab" pitchFamily="2" charset="0"/>
              </a:rPr>
              <a:t>*Se debe considerar que las inversiones no deben contar con otro incentivo o subsidio concedido por el Estado con la misma finalidad</a:t>
            </a:r>
          </a:p>
          <a:p>
            <a:pPr algn="just"/>
            <a:r>
              <a:rPr lang="es-ES" sz="1100" b="1" dirty="0">
                <a:solidFill>
                  <a:schemeClr val="accent5"/>
                </a:solidFill>
                <a:latin typeface="Roboto Slab" pitchFamily="2" charset="0"/>
                <a:ea typeface="Roboto Slab" pitchFamily="2" charset="0"/>
                <a:cs typeface="Roboto Slab" pitchFamily="2" charset="0"/>
              </a:rPr>
              <a:t>*Dentro del lapso de un año (calendario), una persona que ejecute un nuevo proyecto no podrá tener más de una inscripción vigente para acceder al IC</a:t>
            </a:r>
            <a:endParaRPr lang="es-CO" sz="1100" b="1" dirty="0">
              <a:solidFill>
                <a:schemeClr val="accent5"/>
              </a:solidFill>
              <a:latin typeface="Roboto Slab" pitchFamily="2" charset="0"/>
              <a:ea typeface="Roboto Slab" pitchFamily="2" charset="0"/>
              <a:cs typeface="Roboto Slab" pitchFamily="2" charset="0"/>
            </a:endParaRPr>
          </a:p>
        </p:txBody>
      </p:sp>
      <p:sp>
        <p:nvSpPr>
          <p:cNvPr id="9" name="Título 33">
            <a:extLst>
              <a:ext uri="{FF2B5EF4-FFF2-40B4-BE49-F238E27FC236}">
                <a16:creationId xmlns:a16="http://schemas.microsoft.com/office/drawing/2014/main" id="{0EEFAAD2-0EE8-1E72-1CC7-18003DBCCC2B}"/>
              </a:ext>
            </a:extLst>
          </p:cNvPr>
          <p:cNvSpPr txBox="1">
            <a:spLocks/>
          </p:cNvSpPr>
          <p:nvPr/>
        </p:nvSpPr>
        <p:spPr>
          <a:xfrm>
            <a:off x="5036573" y="1187888"/>
            <a:ext cx="3170903" cy="45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accent5"/>
                </a:solidFill>
              </a:rPr>
              <a:t>Procedimientos para acceder a la oferta</a:t>
            </a:r>
          </a:p>
        </p:txBody>
      </p:sp>
      <p:sp>
        <p:nvSpPr>
          <p:cNvPr id="10" name="Rectángulo 9">
            <a:extLst>
              <a:ext uri="{FF2B5EF4-FFF2-40B4-BE49-F238E27FC236}">
                <a16:creationId xmlns:a16="http://schemas.microsoft.com/office/drawing/2014/main" id="{3F5D46CB-E6F5-A809-0170-ED9628F5D351}"/>
              </a:ext>
            </a:extLst>
          </p:cNvPr>
          <p:cNvSpPr/>
          <p:nvPr/>
        </p:nvSpPr>
        <p:spPr>
          <a:xfrm>
            <a:off x="4489672" y="1987425"/>
            <a:ext cx="4264707" cy="26097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b="1" dirty="0">
                <a:latin typeface="Roboto Slab" pitchFamily="2" charset="0"/>
                <a:ea typeface="Roboto Slab" pitchFamily="2" charset="0"/>
                <a:cs typeface="Roboto Slab" pitchFamily="2" charset="0"/>
              </a:rPr>
              <a:t>*Para ser beneficiario del ICR, los proyectos de inversión deberán ser financiados con un crédito redescontado en el Fondo para el Financiamiento del Sector Agropecuario (FINAGRO)</a:t>
            </a:r>
          </a:p>
          <a:p>
            <a:pPr algn="just"/>
            <a:r>
              <a:rPr lang="es-ES" sz="1200" b="1" dirty="0">
                <a:latin typeface="Roboto Slab" pitchFamily="2" charset="0"/>
                <a:ea typeface="Roboto Slab" pitchFamily="2" charset="0"/>
                <a:cs typeface="Roboto Slab" pitchFamily="2" charset="0"/>
              </a:rPr>
              <a:t>*La culminación de las inversiones objeto del ICR, deberá ser posterior a la fecha de redescuento</a:t>
            </a:r>
          </a:p>
          <a:p>
            <a:pPr algn="just"/>
            <a:r>
              <a:rPr lang="es-ES" sz="1200" b="1" dirty="0">
                <a:latin typeface="Roboto Slab" pitchFamily="2" charset="0"/>
                <a:ea typeface="Roboto Slab" pitchFamily="2" charset="0"/>
                <a:cs typeface="Roboto Slab" pitchFamily="2" charset="0"/>
              </a:rPr>
              <a:t>*El productor debe contar con todos los soportes legales.</a:t>
            </a:r>
          </a:p>
          <a:p>
            <a:pPr algn="just"/>
            <a:r>
              <a:rPr lang="es-ES" sz="1200" b="1" dirty="0">
                <a:latin typeface="Roboto Slab" pitchFamily="2" charset="0"/>
                <a:ea typeface="Roboto Slab" pitchFamily="2" charset="0"/>
                <a:cs typeface="Roboto Slab" pitchFamily="2" charset="0"/>
              </a:rPr>
              <a:t>*Se debe considerar que las inversiones no deben contar con otro incentivo o subsidio concedido por el Estado con la misma finalidad</a:t>
            </a:r>
          </a:p>
          <a:p>
            <a:pPr algn="just"/>
            <a:r>
              <a:rPr lang="es-ES" sz="1200" b="1" dirty="0">
                <a:latin typeface="Roboto Slab" pitchFamily="2" charset="0"/>
                <a:ea typeface="Roboto Slab" pitchFamily="2" charset="0"/>
                <a:cs typeface="Roboto Slab" pitchFamily="2" charset="0"/>
              </a:rPr>
              <a:t>*Dentro del lapso de un año (calendario), una persona que ejecute un nuevo proyecto no podrá tener más de una inscripción vigente para acceder al IC.</a:t>
            </a:r>
            <a:endParaRPr lang="es-CO" sz="1200" b="1" dirty="0">
              <a:latin typeface="Roboto Slab" pitchFamily="2" charset="0"/>
              <a:ea typeface="Roboto Slab" pitchFamily="2" charset="0"/>
              <a:cs typeface="Roboto Slab" pitchFamily="2" charset="0"/>
            </a:endParaRPr>
          </a:p>
        </p:txBody>
      </p:sp>
      <p:pic>
        <p:nvPicPr>
          <p:cNvPr id="11" name="Imagen 10">
            <a:extLst>
              <a:ext uri="{FF2B5EF4-FFF2-40B4-BE49-F238E27FC236}">
                <a16:creationId xmlns:a16="http://schemas.microsoft.com/office/drawing/2014/main" id="{401D87B2-7CCA-00F8-0D82-5B91D4FC5AE1}"/>
              </a:ext>
            </a:extLst>
          </p:cNvPr>
          <p:cNvPicPr>
            <a:picLocks noChangeAspect="1"/>
          </p:cNvPicPr>
          <p:nvPr/>
        </p:nvPicPr>
        <p:blipFill>
          <a:blip r:embed="rId2"/>
          <a:stretch>
            <a:fillRect/>
          </a:stretch>
        </p:blipFill>
        <p:spPr>
          <a:xfrm>
            <a:off x="7651837" y="180996"/>
            <a:ext cx="1111278" cy="946011"/>
          </a:xfrm>
          <a:prstGeom prst="rect">
            <a:avLst/>
          </a:prstGeom>
        </p:spPr>
      </p:pic>
      <p:pic>
        <p:nvPicPr>
          <p:cNvPr id="13" name="Imagen 12">
            <a:extLst>
              <a:ext uri="{FF2B5EF4-FFF2-40B4-BE49-F238E27FC236}">
                <a16:creationId xmlns:a16="http://schemas.microsoft.com/office/drawing/2014/main" id="{DC7AD768-8DDC-40C2-84E9-650DA9A07F4F}"/>
              </a:ext>
            </a:extLst>
          </p:cNvPr>
          <p:cNvPicPr>
            <a:picLocks noChangeAspect="1"/>
          </p:cNvPicPr>
          <p:nvPr/>
        </p:nvPicPr>
        <p:blipFill>
          <a:blip r:embed="rId3"/>
          <a:stretch>
            <a:fillRect/>
          </a:stretch>
        </p:blipFill>
        <p:spPr>
          <a:xfrm rot="6629329">
            <a:off x="504405" y="175726"/>
            <a:ext cx="973734" cy="733635"/>
          </a:xfrm>
          <a:prstGeom prst="rect">
            <a:avLst/>
          </a:prstGeom>
        </p:spPr>
      </p:pic>
      <p:pic>
        <p:nvPicPr>
          <p:cNvPr id="14" name="Imagen 13">
            <a:extLst>
              <a:ext uri="{FF2B5EF4-FFF2-40B4-BE49-F238E27FC236}">
                <a16:creationId xmlns:a16="http://schemas.microsoft.com/office/drawing/2014/main" id="{D6C9AD74-0628-3246-D67B-31C70214B4A8}"/>
              </a:ext>
            </a:extLst>
          </p:cNvPr>
          <p:cNvPicPr>
            <a:picLocks noChangeAspect="1"/>
          </p:cNvPicPr>
          <p:nvPr/>
        </p:nvPicPr>
        <p:blipFill>
          <a:blip r:embed="rId4"/>
          <a:stretch>
            <a:fillRect/>
          </a:stretch>
        </p:blipFill>
        <p:spPr>
          <a:xfrm rot="21268164">
            <a:off x="4389070" y="757911"/>
            <a:ext cx="1030313" cy="1170533"/>
          </a:xfrm>
          <a:prstGeom prst="rect">
            <a:avLst/>
          </a:prstGeom>
        </p:spPr>
      </p:pic>
    </p:spTree>
    <p:extLst>
      <p:ext uri="{BB962C8B-B14F-4D97-AF65-F5344CB8AC3E}">
        <p14:creationId xmlns:p14="http://schemas.microsoft.com/office/powerpoint/2010/main" val="31420046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B3ABBFC-6B20-9487-9996-C4484993B0E3}"/>
              </a:ext>
            </a:extLst>
          </p:cNvPr>
          <p:cNvPicPr>
            <a:picLocks noChangeAspect="1"/>
          </p:cNvPicPr>
          <p:nvPr/>
        </p:nvPicPr>
        <p:blipFill>
          <a:blip r:embed="rId2"/>
          <a:stretch>
            <a:fillRect/>
          </a:stretch>
        </p:blipFill>
        <p:spPr>
          <a:xfrm>
            <a:off x="7278330" y="188502"/>
            <a:ext cx="1202798" cy="1023920"/>
          </a:xfrm>
          <a:prstGeom prst="rect">
            <a:avLst/>
          </a:prstGeom>
        </p:spPr>
      </p:pic>
      <p:sp>
        <p:nvSpPr>
          <p:cNvPr id="5" name="Título 2">
            <a:extLst>
              <a:ext uri="{FF2B5EF4-FFF2-40B4-BE49-F238E27FC236}">
                <a16:creationId xmlns:a16="http://schemas.microsoft.com/office/drawing/2014/main" id="{3E1339A9-16E9-1C66-9F57-439097CA82A2}"/>
              </a:ext>
            </a:extLst>
          </p:cNvPr>
          <p:cNvSpPr>
            <a:spLocks noGrp="1"/>
          </p:cNvSpPr>
          <p:nvPr>
            <p:ph type="title"/>
          </p:nvPr>
        </p:nvSpPr>
        <p:spPr>
          <a:xfrm>
            <a:off x="23291" y="188502"/>
            <a:ext cx="6429569" cy="1140634"/>
          </a:xfrm>
        </p:spPr>
        <p:txBody>
          <a:bodyPr/>
          <a:lstStyle/>
          <a:p>
            <a:pPr algn="ctr"/>
            <a:r>
              <a:rPr lang="es-CO" sz="3200" dirty="0">
                <a:solidFill>
                  <a:schemeClr val="tx1"/>
                </a:solidFill>
              </a:rPr>
              <a:t>Fondo Agropecuario de Garantías -  FAG</a:t>
            </a:r>
          </a:p>
        </p:txBody>
      </p:sp>
      <p:pic>
        <p:nvPicPr>
          <p:cNvPr id="7" name="Imagen 6">
            <a:extLst>
              <a:ext uri="{FF2B5EF4-FFF2-40B4-BE49-F238E27FC236}">
                <a16:creationId xmlns:a16="http://schemas.microsoft.com/office/drawing/2014/main" id="{572A3CAE-A46C-917E-3B2E-A1E12D959041}"/>
              </a:ext>
            </a:extLst>
          </p:cNvPr>
          <p:cNvPicPr>
            <a:picLocks noChangeAspect="1"/>
          </p:cNvPicPr>
          <p:nvPr/>
        </p:nvPicPr>
        <p:blipFill>
          <a:blip r:embed="rId3"/>
          <a:stretch>
            <a:fillRect/>
          </a:stretch>
        </p:blipFill>
        <p:spPr>
          <a:xfrm>
            <a:off x="6424681" y="1461984"/>
            <a:ext cx="2315495" cy="3208782"/>
          </a:xfrm>
          <a:prstGeom prst="rect">
            <a:avLst/>
          </a:prstGeom>
        </p:spPr>
      </p:pic>
      <p:sp>
        <p:nvSpPr>
          <p:cNvPr id="8" name="CuadroTexto 7">
            <a:extLst>
              <a:ext uri="{FF2B5EF4-FFF2-40B4-BE49-F238E27FC236}">
                <a16:creationId xmlns:a16="http://schemas.microsoft.com/office/drawing/2014/main" id="{13790F40-C847-4CF1-C8DF-E7EF39622384}"/>
              </a:ext>
            </a:extLst>
          </p:cNvPr>
          <p:cNvSpPr txBox="1"/>
          <p:nvPr/>
        </p:nvSpPr>
        <p:spPr>
          <a:xfrm>
            <a:off x="1113648" y="2238129"/>
            <a:ext cx="3938786" cy="667241"/>
          </a:xfrm>
          <a:prstGeom prst="rect">
            <a:avLst/>
          </a:prstGeom>
          <a:noFill/>
        </p:spPr>
        <p:txBody>
          <a:bodyPr wrap="square" rtlCol="0">
            <a:spAutoFit/>
          </a:bodyPr>
          <a:lstStyle/>
          <a:p>
            <a:pPr algn="just"/>
            <a:r>
              <a:rPr lang="es-ES" sz="1200" b="1" dirty="0">
                <a:solidFill>
                  <a:schemeClr val="tx1"/>
                </a:solidFill>
                <a:latin typeface="Roboto Slab" pitchFamily="2" charset="0"/>
                <a:ea typeface="Roboto Slab" pitchFamily="2" charset="0"/>
                <a:cs typeface="Roboto Slab" pitchFamily="2" charset="0"/>
              </a:rPr>
              <a:t>El objetivo del FAG es respaldar las obligaciones de los productores para el desarrollo de proyectos con crédito en condiciones Finagro.</a:t>
            </a:r>
            <a:endParaRPr lang="es-CO" sz="1200" b="1" dirty="0">
              <a:solidFill>
                <a:schemeClr val="tx1"/>
              </a:solidFill>
              <a:latin typeface="Roboto Slab" pitchFamily="2" charset="0"/>
              <a:ea typeface="Roboto Slab" pitchFamily="2" charset="0"/>
              <a:cs typeface="Roboto Slab" pitchFamily="2" charset="0"/>
            </a:endParaRPr>
          </a:p>
        </p:txBody>
      </p:sp>
      <p:sp>
        <p:nvSpPr>
          <p:cNvPr id="9" name="CuadroTexto 8">
            <a:extLst>
              <a:ext uri="{FF2B5EF4-FFF2-40B4-BE49-F238E27FC236}">
                <a16:creationId xmlns:a16="http://schemas.microsoft.com/office/drawing/2014/main" id="{8F3F9ED8-DF2B-50A6-DAF6-A859FAEBDD71}"/>
              </a:ext>
            </a:extLst>
          </p:cNvPr>
          <p:cNvSpPr txBox="1"/>
          <p:nvPr/>
        </p:nvSpPr>
        <p:spPr>
          <a:xfrm>
            <a:off x="1390487" y="1545785"/>
            <a:ext cx="3443137" cy="400110"/>
          </a:xfrm>
          <a:prstGeom prst="rect">
            <a:avLst/>
          </a:prstGeom>
          <a:noFill/>
        </p:spPr>
        <p:txBody>
          <a:bodyPr wrap="square">
            <a:spAutoFit/>
          </a:bodyPr>
          <a:lstStyle/>
          <a:p>
            <a:pPr marL="0" indent="0" algn="ctr">
              <a:buFont typeface="Roboto"/>
              <a:buNone/>
            </a:pPr>
            <a:r>
              <a:rPr lang="es-ES" sz="2000" b="1" dirty="0">
                <a:solidFill>
                  <a:schemeClr val="accent5"/>
                </a:solidFill>
                <a:latin typeface="Roboto Slab" pitchFamily="2" charset="0"/>
                <a:ea typeface="Roboto Slab" pitchFamily="2" charset="0"/>
                <a:cs typeface="Roboto Slab" pitchFamily="2" charset="0"/>
              </a:rPr>
              <a:t>Objetivo del Programa</a:t>
            </a:r>
          </a:p>
        </p:txBody>
      </p:sp>
      <p:sp>
        <p:nvSpPr>
          <p:cNvPr id="10" name="CuadroTexto 9">
            <a:extLst>
              <a:ext uri="{FF2B5EF4-FFF2-40B4-BE49-F238E27FC236}">
                <a16:creationId xmlns:a16="http://schemas.microsoft.com/office/drawing/2014/main" id="{0E9C08B0-EDFB-43D0-1F99-3EF3A0C4D5EB}"/>
              </a:ext>
            </a:extLst>
          </p:cNvPr>
          <p:cNvSpPr txBox="1"/>
          <p:nvPr/>
        </p:nvSpPr>
        <p:spPr>
          <a:xfrm>
            <a:off x="1113648" y="3025417"/>
            <a:ext cx="3996813" cy="1384995"/>
          </a:xfrm>
          <a:prstGeom prst="rect">
            <a:avLst/>
          </a:prstGeom>
          <a:noFill/>
        </p:spPr>
        <p:txBody>
          <a:bodyPr wrap="square" rtlCol="0">
            <a:spAutoFit/>
          </a:bodyPr>
          <a:lstStyle/>
          <a:p>
            <a:pPr algn="just"/>
            <a:r>
              <a:rPr lang="es-ES" sz="1200" b="1" dirty="0">
                <a:solidFill>
                  <a:schemeClr val="accent5"/>
                </a:solidFill>
                <a:latin typeface="Roboto Slab" pitchFamily="2" charset="0"/>
                <a:ea typeface="Roboto Slab" pitchFamily="2" charset="0"/>
                <a:cs typeface="Roboto Slab" pitchFamily="2" charset="0"/>
              </a:rPr>
              <a:t>Condiciones de FINAGRO: </a:t>
            </a:r>
            <a:r>
              <a:rPr lang="es-ES" sz="1200" dirty="0">
                <a:solidFill>
                  <a:schemeClr val="accent5"/>
                </a:solidFill>
                <a:latin typeface="Roboto Slab" pitchFamily="2" charset="0"/>
                <a:ea typeface="Roboto Slab" pitchFamily="2" charset="0"/>
                <a:cs typeface="Roboto Slab" pitchFamily="2" charset="0"/>
              </a:rPr>
              <a:t>Podrán ser objeto de garantía FAG los créditos y  microcréditos que se otorguen a personas naturales o  jurídicas, dirigidos a financiar proyectos del sector  agropecuario y rural, que son registrados ante Finagro  como créditos redescontados, sustitutivos de inversión  obligatoria o agropecuarios.</a:t>
            </a:r>
            <a:endParaRPr lang="es-CO" sz="1200" dirty="0">
              <a:solidFill>
                <a:schemeClr val="accent5"/>
              </a:solidFill>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29797022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AEA135C-EB63-7996-615F-9A457F2BA8C1}"/>
              </a:ext>
            </a:extLst>
          </p:cNvPr>
          <p:cNvSpPr txBox="1"/>
          <p:nvPr/>
        </p:nvSpPr>
        <p:spPr>
          <a:xfrm>
            <a:off x="3050083" y="706208"/>
            <a:ext cx="4572000" cy="461665"/>
          </a:xfrm>
          <a:prstGeom prst="rect">
            <a:avLst/>
          </a:prstGeom>
          <a:noFill/>
        </p:spPr>
        <p:txBody>
          <a:bodyPr wrap="square">
            <a:spAutoFit/>
          </a:bodyPr>
          <a:lstStyle/>
          <a:p>
            <a:pPr algn="just"/>
            <a:r>
              <a:rPr lang="es-ES" sz="2400" b="1" dirty="0">
                <a:solidFill>
                  <a:schemeClr val="accent5"/>
                </a:solidFill>
                <a:latin typeface="Roboto Slab" pitchFamily="2" charset="0"/>
                <a:ea typeface="Roboto Slab" pitchFamily="2" charset="0"/>
                <a:cs typeface="Roboto Slab" pitchFamily="2" charset="0"/>
              </a:rPr>
              <a:t>Coberturas del FAG</a:t>
            </a:r>
            <a:endParaRPr lang="es-ES" sz="2400" b="1" dirty="0">
              <a:solidFill>
                <a:schemeClr val="tx1"/>
              </a:solidFill>
              <a:latin typeface="Roboto Slab" pitchFamily="2" charset="0"/>
              <a:ea typeface="Roboto Slab" pitchFamily="2" charset="0"/>
              <a:cs typeface="Roboto Slab" pitchFamily="2" charset="0"/>
            </a:endParaRPr>
          </a:p>
        </p:txBody>
      </p:sp>
      <p:pic>
        <p:nvPicPr>
          <p:cNvPr id="7" name="Imagen 6">
            <a:extLst>
              <a:ext uri="{FF2B5EF4-FFF2-40B4-BE49-F238E27FC236}">
                <a16:creationId xmlns:a16="http://schemas.microsoft.com/office/drawing/2014/main" id="{64E60D7A-97D2-7E32-25B3-E3B7EE63A33F}"/>
              </a:ext>
            </a:extLst>
          </p:cNvPr>
          <p:cNvPicPr>
            <a:picLocks noChangeAspect="1"/>
          </p:cNvPicPr>
          <p:nvPr/>
        </p:nvPicPr>
        <p:blipFill rotWithShape="1">
          <a:blip r:embed="rId2"/>
          <a:srcRect l="18225" t="26053" r="45300" b="3814"/>
          <a:stretch/>
        </p:blipFill>
        <p:spPr>
          <a:xfrm>
            <a:off x="2668544" y="1167873"/>
            <a:ext cx="3806911" cy="3888678"/>
          </a:xfrm>
          <a:prstGeom prst="rect">
            <a:avLst/>
          </a:prstGeom>
        </p:spPr>
      </p:pic>
      <p:pic>
        <p:nvPicPr>
          <p:cNvPr id="8" name="Imagen 7">
            <a:extLst>
              <a:ext uri="{FF2B5EF4-FFF2-40B4-BE49-F238E27FC236}">
                <a16:creationId xmlns:a16="http://schemas.microsoft.com/office/drawing/2014/main" id="{7C5300B1-3D90-2220-36D1-20A080331EAF}"/>
              </a:ext>
            </a:extLst>
          </p:cNvPr>
          <p:cNvPicPr>
            <a:picLocks noChangeAspect="1"/>
          </p:cNvPicPr>
          <p:nvPr/>
        </p:nvPicPr>
        <p:blipFill>
          <a:blip r:embed="rId3"/>
          <a:stretch>
            <a:fillRect/>
          </a:stretch>
        </p:blipFill>
        <p:spPr>
          <a:xfrm>
            <a:off x="7485417" y="158338"/>
            <a:ext cx="1036410" cy="883997"/>
          </a:xfrm>
          <a:prstGeom prst="rect">
            <a:avLst/>
          </a:prstGeom>
        </p:spPr>
      </p:pic>
      <p:pic>
        <p:nvPicPr>
          <p:cNvPr id="11" name="Imagen 10">
            <a:extLst>
              <a:ext uri="{FF2B5EF4-FFF2-40B4-BE49-F238E27FC236}">
                <a16:creationId xmlns:a16="http://schemas.microsoft.com/office/drawing/2014/main" id="{EA38AE41-5D08-B6EC-CA59-73940290292E}"/>
              </a:ext>
            </a:extLst>
          </p:cNvPr>
          <p:cNvPicPr>
            <a:picLocks noChangeAspect="1"/>
          </p:cNvPicPr>
          <p:nvPr/>
        </p:nvPicPr>
        <p:blipFill>
          <a:blip r:embed="rId4"/>
          <a:stretch>
            <a:fillRect/>
          </a:stretch>
        </p:blipFill>
        <p:spPr>
          <a:xfrm>
            <a:off x="7090765" y="1795116"/>
            <a:ext cx="1188823" cy="1335140"/>
          </a:xfrm>
          <a:prstGeom prst="rect">
            <a:avLst/>
          </a:prstGeom>
        </p:spPr>
      </p:pic>
      <p:pic>
        <p:nvPicPr>
          <p:cNvPr id="13" name="Imagen 12">
            <a:extLst>
              <a:ext uri="{FF2B5EF4-FFF2-40B4-BE49-F238E27FC236}">
                <a16:creationId xmlns:a16="http://schemas.microsoft.com/office/drawing/2014/main" id="{DDC03508-F834-CDA1-092F-AA0AA20D505E}"/>
              </a:ext>
            </a:extLst>
          </p:cNvPr>
          <p:cNvPicPr>
            <a:picLocks noChangeAspect="1"/>
          </p:cNvPicPr>
          <p:nvPr/>
        </p:nvPicPr>
        <p:blipFill>
          <a:blip r:embed="rId5"/>
          <a:stretch>
            <a:fillRect/>
          </a:stretch>
        </p:blipFill>
        <p:spPr>
          <a:xfrm>
            <a:off x="0" y="2883050"/>
            <a:ext cx="2426110" cy="2260450"/>
          </a:xfrm>
          <a:prstGeom prst="rect">
            <a:avLst/>
          </a:prstGeom>
        </p:spPr>
      </p:pic>
      <p:pic>
        <p:nvPicPr>
          <p:cNvPr id="14" name="Imagen 13">
            <a:extLst>
              <a:ext uri="{FF2B5EF4-FFF2-40B4-BE49-F238E27FC236}">
                <a16:creationId xmlns:a16="http://schemas.microsoft.com/office/drawing/2014/main" id="{E6E1EF79-4262-5837-2E9D-63319BC20177}"/>
              </a:ext>
            </a:extLst>
          </p:cNvPr>
          <p:cNvPicPr>
            <a:picLocks noChangeAspect="1"/>
          </p:cNvPicPr>
          <p:nvPr/>
        </p:nvPicPr>
        <p:blipFill>
          <a:blip r:embed="rId6"/>
          <a:stretch>
            <a:fillRect/>
          </a:stretch>
        </p:blipFill>
        <p:spPr>
          <a:xfrm>
            <a:off x="174739" y="808600"/>
            <a:ext cx="2076631" cy="1716357"/>
          </a:xfrm>
          <a:prstGeom prst="rect">
            <a:avLst/>
          </a:prstGeom>
        </p:spPr>
      </p:pic>
      <p:sp>
        <p:nvSpPr>
          <p:cNvPr id="15" name="CuadroTexto 14">
            <a:extLst>
              <a:ext uri="{FF2B5EF4-FFF2-40B4-BE49-F238E27FC236}">
                <a16:creationId xmlns:a16="http://schemas.microsoft.com/office/drawing/2014/main" id="{5EB5C698-6BCD-C343-6ED3-44E086DAC31C}"/>
              </a:ext>
            </a:extLst>
          </p:cNvPr>
          <p:cNvSpPr txBox="1"/>
          <p:nvPr/>
        </p:nvSpPr>
        <p:spPr>
          <a:xfrm>
            <a:off x="6892713" y="3342000"/>
            <a:ext cx="1584926" cy="830997"/>
          </a:xfrm>
          <a:prstGeom prst="rect">
            <a:avLst/>
          </a:prstGeom>
          <a:noFill/>
        </p:spPr>
        <p:txBody>
          <a:bodyPr wrap="square">
            <a:spAutoFit/>
          </a:bodyPr>
          <a:lstStyle/>
          <a:p>
            <a:pPr algn="ctr"/>
            <a:r>
              <a:rPr lang="es-ES" sz="1200" b="1" dirty="0">
                <a:solidFill>
                  <a:schemeClr val="tx1"/>
                </a:solidFill>
                <a:latin typeface="Roboto Slab" pitchFamily="2" charset="0"/>
                <a:ea typeface="Roboto Slab" pitchFamily="2" charset="0"/>
                <a:cs typeface="Roboto Slab" pitchFamily="2" charset="0"/>
              </a:rPr>
              <a:t>Jóvenes entre los 18 y 28 años de edad pueden acceder al FAG.</a:t>
            </a:r>
          </a:p>
        </p:txBody>
      </p:sp>
    </p:spTree>
    <p:extLst>
      <p:ext uri="{BB962C8B-B14F-4D97-AF65-F5344CB8AC3E}">
        <p14:creationId xmlns:p14="http://schemas.microsoft.com/office/powerpoint/2010/main" val="35927377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B9213B7-4457-C966-04E8-05EE2929974B}"/>
              </a:ext>
            </a:extLst>
          </p:cNvPr>
          <p:cNvPicPr>
            <a:picLocks noChangeAspect="1"/>
          </p:cNvPicPr>
          <p:nvPr/>
        </p:nvPicPr>
        <p:blipFill>
          <a:blip r:embed="rId2"/>
          <a:stretch>
            <a:fillRect/>
          </a:stretch>
        </p:blipFill>
        <p:spPr>
          <a:xfrm>
            <a:off x="7271738" y="229032"/>
            <a:ext cx="1337679" cy="1140962"/>
          </a:xfrm>
          <a:prstGeom prst="rect">
            <a:avLst/>
          </a:prstGeom>
        </p:spPr>
      </p:pic>
      <p:sp>
        <p:nvSpPr>
          <p:cNvPr id="7" name="Título 33">
            <a:extLst>
              <a:ext uri="{FF2B5EF4-FFF2-40B4-BE49-F238E27FC236}">
                <a16:creationId xmlns:a16="http://schemas.microsoft.com/office/drawing/2014/main" id="{F0B6D42B-AF96-18E4-B290-A95D423254F5}"/>
              </a:ext>
            </a:extLst>
          </p:cNvPr>
          <p:cNvSpPr txBox="1">
            <a:spLocks/>
          </p:cNvSpPr>
          <p:nvPr/>
        </p:nvSpPr>
        <p:spPr>
          <a:xfrm>
            <a:off x="4019387" y="2332905"/>
            <a:ext cx="3170903" cy="45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accent5"/>
                </a:solidFill>
              </a:rPr>
              <a:t>Procedimientos para acceder a la oferta</a:t>
            </a:r>
          </a:p>
        </p:txBody>
      </p:sp>
      <p:sp>
        <p:nvSpPr>
          <p:cNvPr id="8" name="Título 2">
            <a:extLst>
              <a:ext uri="{FF2B5EF4-FFF2-40B4-BE49-F238E27FC236}">
                <a16:creationId xmlns:a16="http://schemas.microsoft.com/office/drawing/2014/main" id="{50B181FF-0B1A-0984-843A-967796FBB852}"/>
              </a:ext>
            </a:extLst>
          </p:cNvPr>
          <p:cNvSpPr>
            <a:spLocks noGrp="1"/>
          </p:cNvSpPr>
          <p:nvPr>
            <p:ph type="title"/>
          </p:nvPr>
        </p:nvSpPr>
        <p:spPr>
          <a:xfrm>
            <a:off x="848374" y="750334"/>
            <a:ext cx="2624524" cy="572363"/>
          </a:xfrm>
        </p:spPr>
        <p:txBody>
          <a:bodyPr/>
          <a:lstStyle/>
          <a:p>
            <a:pPr algn="ctr"/>
            <a:r>
              <a:rPr lang="es-CO" sz="2000" dirty="0"/>
              <a:t>Requisitos</a:t>
            </a:r>
          </a:p>
        </p:txBody>
      </p:sp>
      <p:sp>
        <p:nvSpPr>
          <p:cNvPr id="9" name="Rectángulo: esquinas superiores redondeadas 8">
            <a:extLst>
              <a:ext uri="{FF2B5EF4-FFF2-40B4-BE49-F238E27FC236}">
                <a16:creationId xmlns:a16="http://schemas.microsoft.com/office/drawing/2014/main" id="{AFAF19AE-CE07-BD17-5FDE-6703637F6D21}"/>
              </a:ext>
            </a:extLst>
          </p:cNvPr>
          <p:cNvSpPr/>
          <p:nvPr/>
        </p:nvSpPr>
        <p:spPr>
          <a:xfrm>
            <a:off x="4365083" y="3077699"/>
            <a:ext cx="2624524" cy="1865672"/>
          </a:xfrm>
          <a:prstGeom prst="round2Same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latin typeface="Roboto Slab" pitchFamily="2" charset="0"/>
                <a:ea typeface="Roboto Slab" pitchFamily="2" charset="0"/>
                <a:cs typeface="Roboto Slab" pitchFamily="2" charset="0"/>
              </a:rPr>
              <a:t>La solicitud de expedición y renovación de la garantía se deberá efectuar por parte del Intermediario Financiero ante la Dirección de Fondeo y Redescuento de FINAGRO y a través de los medios dispuestos para el efecto.</a:t>
            </a:r>
            <a:endParaRPr lang="es-CO" sz="1200" b="1" dirty="0">
              <a:latin typeface="Roboto Slab" pitchFamily="2" charset="0"/>
              <a:ea typeface="Roboto Slab" pitchFamily="2" charset="0"/>
              <a:cs typeface="Roboto Slab" pitchFamily="2" charset="0"/>
            </a:endParaRPr>
          </a:p>
        </p:txBody>
      </p:sp>
      <p:sp>
        <p:nvSpPr>
          <p:cNvPr id="10" name="Rectángulo: esquinas superiores, una redondeada y la otra cortada 9">
            <a:extLst>
              <a:ext uri="{FF2B5EF4-FFF2-40B4-BE49-F238E27FC236}">
                <a16:creationId xmlns:a16="http://schemas.microsoft.com/office/drawing/2014/main" id="{C64A590C-08A5-6BE8-0E12-B3812C05B057}"/>
              </a:ext>
            </a:extLst>
          </p:cNvPr>
          <p:cNvSpPr/>
          <p:nvPr/>
        </p:nvSpPr>
        <p:spPr>
          <a:xfrm>
            <a:off x="383331" y="1317083"/>
            <a:ext cx="3554610" cy="3677381"/>
          </a:xfrm>
          <a:prstGeom prst="snip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100" b="1" dirty="0">
                <a:solidFill>
                  <a:schemeClr val="accent5"/>
                </a:solidFill>
                <a:latin typeface="Roboto Slab" pitchFamily="2" charset="0"/>
                <a:ea typeface="Roboto Slab" pitchFamily="2" charset="0"/>
                <a:cs typeface="Roboto Slab" pitchFamily="2" charset="0"/>
              </a:rPr>
              <a:t>*Para ser beneficiario del ICR, los proyectos de inversión deberán ser financiados con un crédito redescontado en el Fondo para el Financiamiento del Sector Agropecuario (FINAGRO)</a:t>
            </a:r>
          </a:p>
          <a:p>
            <a:pPr algn="just"/>
            <a:r>
              <a:rPr lang="es-ES" sz="1100" b="1" dirty="0">
                <a:solidFill>
                  <a:schemeClr val="accent5"/>
                </a:solidFill>
                <a:latin typeface="Roboto Slab" pitchFamily="2" charset="0"/>
                <a:ea typeface="Roboto Slab" pitchFamily="2" charset="0"/>
                <a:cs typeface="Roboto Slab" pitchFamily="2" charset="0"/>
              </a:rPr>
              <a:t>*La culminación de las inversiones objeto del ICR, deberá ser posterior a la fecha de redescuento</a:t>
            </a:r>
          </a:p>
          <a:p>
            <a:pPr algn="just"/>
            <a:r>
              <a:rPr lang="es-ES" sz="1100" b="1" dirty="0">
                <a:solidFill>
                  <a:schemeClr val="accent5"/>
                </a:solidFill>
                <a:latin typeface="Roboto Slab" pitchFamily="2" charset="0"/>
                <a:ea typeface="Roboto Slab" pitchFamily="2" charset="0"/>
                <a:cs typeface="Roboto Slab" pitchFamily="2" charset="0"/>
              </a:rPr>
              <a:t>*El productor debe contar con todos los soportes legales.</a:t>
            </a:r>
          </a:p>
          <a:p>
            <a:pPr algn="just"/>
            <a:r>
              <a:rPr lang="es-ES" sz="1100" b="1" dirty="0">
                <a:solidFill>
                  <a:schemeClr val="accent5"/>
                </a:solidFill>
                <a:latin typeface="Roboto Slab" pitchFamily="2" charset="0"/>
                <a:ea typeface="Roboto Slab" pitchFamily="2" charset="0"/>
                <a:cs typeface="Roboto Slab" pitchFamily="2" charset="0"/>
              </a:rPr>
              <a:t>*Se debe considerar que las inversiones no deben contar con otro incentivo o subsidio concedido por el Estado con la misma finalidad</a:t>
            </a:r>
          </a:p>
          <a:p>
            <a:pPr algn="just"/>
            <a:r>
              <a:rPr lang="es-ES" sz="1100" b="1" dirty="0">
                <a:solidFill>
                  <a:schemeClr val="accent5"/>
                </a:solidFill>
                <a:latin typeface="Roboto Slab" pitchFamily="2" charset="0"/>
                <a:ea typeface="Roboto Slab" pitchFamily="2" charset="0"/>
                <a:cs typeface="Roboto Slab" pitchFamily="2" charset="0"/>
              </a:rPr>
              <a:t>*Dentro del lapso de un año (calendario), una persona que ejecute un nuevo proyecto no podrá tener más de una inscripción vigente para acceder al IC</a:t>
            </a:r>
            <a:endParaRPr lang="es-CO" sz="1100" b="1" dirty="0">
              <a:solidFill>
                <a:schemeClr val="accent5"/>
              </a:solidFill>
              <a:latin typeface="Roboto Slab" pitchFamily="2" charset="0"/>
              <a:ea typeface="Roboto Slab" pitchFamily="2" charset="0"/>
              <a:cs typeface="Roboto Slab" pitchFamily="2" charset="0"/>
            </a:endParaRPr>
          </a:p>
        </p:txBody>
      </p:sp>
      <p:pic>
        <p:nvPicPr>
          <p:cNvPr id="12" name="Imagen 11">
            <a:extLst>
              <a:ext uri="{FF2B5EF4-FFF2-40B4-BE49-F238E27FC236}">
                <a16:creationId xmlns:a16="http://schemas.microsoft.com/office/drawing/2014/main" id="{12DD3731-8A80-7ED3-6E5A-86EEF5695913}"/>
              </a:ext>
            </a:extLst>
          </p:cNvPr>
          <p:cNvPicPr>
            <a:picLocks noChangeAspect="1"/>
          </p:cNvPicPr>
          <p:nvPr/>
        </p:nvPicPr>
        <p:blipFill>
          <a:blip r:embed="rId3"/>
          <a:stretch>
            <a:fillRect/>
          </a:stretch>
        </p:blipFill>
        <p:spPr>
          <a:xfrm>
            <a:off x="7491559" y="2245442"/>
            <a:ext cx="1511252" cy="2669026"/>
          </a:xfrm>
          <a:prstGeom prst="rect">
            <a:avLst/>
          </a:prstGeom>
        </p:spPr>
      </p:pic>
      <p:pic>
        <p:nvPicPr>
          <p:cNvPr id="13" name="Imagen 12">
            <a:extLst>
              <a:ext uri="{FF2B5EF4-FFF2-40B4-BE49-F238E27FC236}">
                <a16:creationId xmlns:a16="http://schemas.microsoft.com/office/drawing/2014/main" id="{A373B1AC-65F3-7A9A-185C-39C9A8C9A5B3}"/>
              </a:ext>
            </a:extLst>
          </p:cNvPr>
          <p:cNvPicPr>
            <a:picLocks noChangeAspect="1"/>
          </p:cNvPicPr>
          <p:nvPr/>
        </p:nvPicPr>
        <p:blipFill>
          <a:blip r:embed="rId4"/>
          <a:stretch>
            <a:fillRect/>
          </a:stretch>
        </p:blipFill>
        <p:spPr>
          <a:xfrm>
            <a:off x="4970199" y="147362"/>
            <a:ext cx="1269281" cy="2185543"/>
          </a:xfrm>
          <a:prstGeom prst="rect">
            <a:avLst/>
          </a:prstGeom>
        </p:spPr>
      </p:pic>
    </p:spTree>
    <p:extLst>
      <p:ext uri="{BB962C8B-B14F-4D97-AF65-F5344CB8AC3E}">
        <p14:creationId xmlns:p14="http://schemas.microsoft.com/office/powerpoint/2010/main" val="38893768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73297" y="3071305"/>
            <a:ext cx="4234604" cy="1200329"/>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 </a:t>
            </a:r>
            <a:r>
              <a:rPr lang="es-ES" sz="1200" dirty="0">
                <a:solidFill>
                  <a:schemeClr val="accent5"/>
                </a:solidFill>
                <a:latin typeface="Roboto "/>
                <a:ea typeface="Roboto Slab" pitchFamily="2" charset="0"/>
                <a:cs typeface="Roboto Slab" pitchFamily="2" charset="0"/>
              </a:rPr>
              <a:t>Cra. 13 No. 28-17 pisos 2,3,4 y 5 </a:t>
            </a:r>
          </a:p>
          <a:p>
            <a:pPr algn="just"/>
            <a:r>
              <a:rPr lang="es-ES" sz="1200" dirty="0">
                <a:solidFill>
                  <a:schemeClr val="accent5"/>
                </a:solidFill>
                <a:latin typeface="Roboto "/>
                <a:ea typeface="Roboto Slab" pitchFamily="2" charset="0"/>
                <a:cs typeface="Roboto Slab" pitchFamily="2" charset="0"/>
              </a:rPr>
              <a:t>Conmutador: +57 601 3203377</a:t>
            </a:r>
          </a:p>
          <a:p>
            <a:pPr algn="just"/>
            <a:r>
              <a:rPr lang="es-ES" sz="1200" dirty="0">
                <a:solidFill>
                  <a:schemeClr val="accent5"/>
                </a:solidFill>
                <a:latin typeface="Roboto "/>
                <a:ea typeface="Roboto Slab" pitchFamily="2" charset="0"/>
                <a:cs typeface="Roboto Slab" pitchFamily="2" charset="0"/>
              </a:rPr>
              <a:t>Fax: +57 1 3380197 A.A. 241951 Bogotá D.C. </a:t>
            </a:r>
          </a:p>
          <a:p>
            <a:pPr algn="just"/>
            <a:r>
              <a:rPr lang="es-ES" sz="1200" dirty="0">
                <a:solidFill>
                  <a:schemeClr val="accent5"/>
                </a:solidFill>
                <a:latin typeface="Roboto "/>
                <a:ea typeface="Roboto Slab" pitchFamily="2" charset="0"/>
                <a:cs typeface="Roboto Slab" pitchFamily="2" charset="0"/>
              </a:rPr>
              <a:t>Equipo Territorial de FINAGRO </a:t>
            </a:r>
            <a:r>
              <a:rPr lang="es-ES" sz="1200" b="1" dirty="0">
                <a:solidFill>
                  <a:srgbClr val="0000CC"/>
                </a:solidFill>
                <a:latin typeface="Roboto "/>
                <a:ea typeface="Roboto Slab" pitchFamily="2" charset="0"/>
                <a:cs typeface="Roboto Slab" pitchFamily="2" charset="0"/>
                <a:hlinkClick r:id="rId2">
                  <a:extLst>
                    <a:ext uri="{A12FA001-AC4F-418D-AE19-62706E023703}">
                      <ahyp:hlinkClr xmlns:ahyp="http://schemas.microsoft.com/office/drawing/2018/hyperlinkcolor" val="tx"/>
                    </a:ext>
                  </a:extLst>
                </a:hlinkClick>
              </a:rPr>
              <a:t>https://www.finagro.com.co/atencion-servicios-ciudadania/canales-atencion-nacional</a:t>
            </a:r>
            <a:r>
              <a:rPr lang="es-ES" sz="1200" b="1" dirty="0">
                <a:solidFill>
                  <a:srgbClr val="0000CC"/>
                </a:solidFill>
                <a:latin typeface="Roboto "/>
                <a:ea typeface="Roboto Slab" pitchFamily="2" charset="0"/>
                <a:cs typeface="Roboto Slab" pitchFamily="2" charset="0"/>
              </a:rPr>
              <a:t> </a:t>
            </a: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61" y="1512647"/>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oogle Shape;9257;p64">
            <a:extLst>
              <a:ext uri="{FF2B5EF4-FFF2-40B4-BE49-F238E27FC236}">
                <a16:creationId xmlns:a16="http://schemas.microsoft.com/office/drawing/2014/main" id="{AD9F29A5-5444-363F-787C-B4A3816468C7}"/>
              </a:ext>
            </a:extLst>
          </p:cNvPr>
          <p:cNvGrpSpPr/>
          <p:nvPr/>
        </p:nvGrpSpPr>
        <p:grpSpPr>
          <a:xfrm>
            <a:off x="358892" y="2364988"/>
            <a:ext cx="387539" cy="386888"/>
            <a:chOff x="2408992" y="1722875"/>
            <a:chExt cx="397761" cy="397093"/>
          </a:xfrm>
        </p:grpSpPr>
        <p:sp>
          <p:nvSpPr>
            <p:cNvPr id="2087" name="Google Shape;9258;p64">
              <a:extLst>
                <a:ext uri="{FF2B5EF4-FFF2-40B4-BE49-F238E27FC236}">
                  <a16:creationId xmlns:a16="http://schemas.microsoft.com/office/drawing/2014/main" id="{4A796C8F-D27A-8BC0-FF25-1810025B16FB}"/>
                </a:ext>
              </a:extLst>
            </p:cNvPr>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9259;p64">
              <a:extLst>
                <a:ext uri="{FF2B5EF4-FFF2-40B4-BE49-F238E27FC236}">
                  <a16:creationId xmlns:a16="http://schemas.microsoft.com/office/drawing/2014/main" id="{E9D55FFD-7D9C-8025-A1E4-F77A380D033E}"/>
                </a:ext>
              </a:extLst>
            </p:cNvPr>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015429"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 Dirección de Relacionamiento  </a:t>
            </a:r>
            <a:r>
              <a:rPr lang="es-ES" sz="1200" b="1" dirty="0">
                <a:solidFill>
                  <a:srgbClr val="0000CC"/>
                </a:solidFill>
                <a:latin typeface="Roboto "/>
                <a:ea typeface="Roboto Slab" pitchFamily="2" charset="0"/>
                <a:cs typeface="Roboto Slab" pitchFamily="2" charset="0"/>
                <a:hlinkClick r:id="rId4">
                  <a:extLst>
                    <a:ext uri="{A12FA001-AC4F-418D-AE19-62706E023703}">
                      <ahyp:hlinkClr xmlns:ahyp="http://schemas.microsoft.com/office/drawing/2018/hyperlinkcolor" val="tx"/>
                    </a:ext>
                  </a:extLst>
                </a:hlinkClick>
              </a:rPr>
              <a:t>acarreno@finagro.gov.co</a:t>
            </a:r>
            <a:r>
              <a:rPr lang="es-ES" sz="1200" b="1" dirty="0">
                <a:solidFill>
                  <a:srgbClr val="0000CC"/>
                </a:solidFill>
                <a:latin typeface="Roboto "/>
                <a:ea typeface="Roboto Slab" pitchFamily="2" charset="0"/>
                <a:cs typeface="Roboto Slab" pitchFamily="2" charset="0"/>
              </a:rPr>
              <a:t>, </a:t>
            </a:r>
            <a:r>
              <a:rPr lang="es-ES" sz="1200" b="1" dirty="0">
                <a:solidFill>
                  <a:srgbClr val="0000CC"/>
                </a:solidFill>
                <a:latin typeface="Roboto "/>
                <a:ea typeface="Roboto Slab" pitchFamily="2" charset="0"/>
                <a:cs typeface="Roboto Slab" pitchFamily="2" charset="0"/>
                <a:hlinkClick r:id="rId5">
                  <a:extLst>
                    <a:ext uri="{A12FA001-AC4F-418D-AE19-62706E023703}">
                      <ahyp:hlinkClr xmlns:ahyp="http://schemas.microsoft.com/office/drawing/2018/hyperlinkcolor" val="tx"/>
                    </a:ext>
                  </a:extLst>
                </a:hlinkClick>
              </a:rPr>
              <a:t>finagro@finagro.com.co</a:t>
            </a:r>
            <a:r>
              <a:rPr lang="es-ES" sz="1200" b="1" dirty="0">
                <a:solidFill>
                  <a:srgbClr val="0000CC"/>
                </a:solidFill>
                <a:latin typeface="Roboto "/>
                <a:ea typeface="Roboto Slab" pitchFamily="2" charset="0"/>
                <a:cs typeface="Roboto Slab" pitchFamily="2" charset="0"/>
              </a:rPr>
              <a:t> </a:t>
            </a:r>
            <a:endParaRPr lang="es-CO" b="1" dirty="0">
              <a:solidFill>
                <a:srgbClr val="0000CC"/>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60380" y="1493972"/>
            <a:ext cx="4210192" cy="461665"/>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a:t>
            </a:r>
            <a:r>
              <a:rPr lang="es-ES" sz="1200" dirty="0">
                <a:solidFill>
                  <a:schemeClr val="accent5"/>
                </a:solidFill>
                <a:latin typeface="Roboto "/>
                <a:ea typeface="Roboto Slab" pitchFamily="2" charset="0"/>
                <a:cs typeface="Roboto Slab" pitchFamily="2" charset="0"/>
              </a:rPr>
              <a:t>: Comunicándose a la línea nacional en el número 018000 912219. </a:t>
            </a:r>
          </a:p>
        </p:txBody>
      </p:sp>
      <p:sp>
        <p:nvSpPr>
          <p:cNvPr id="2097" name="CuadroTexto 2096">
            <a:extLst>
              <a:ext uri="{FF2B5EF4-FFF2-40B4-BE49-F238E27FC236}">
                <a16:creationId xmlns:a16="http://schemas.microsoft.com/office/drawing/2014/main" id="{0122EE99-6144-79A5-456F-4310979F6256}"/>
              </a:ext>
            </a:extLst>
          </p:cNvPr>
          <p:cNvSpPr txBox="1"/>
          <p:nvPr/>
        </p:nvSpPr>
        <p:spPr>
          <a:xfrm>
            <a:off x="890047" y="2291772"/>
            <a:ext cx="4210192"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Virtual: </a:t>
            </a:r>
            <a:r>
              <a:rPr lang="es-ES" sz="1200" dirty="0">
                <a:solidFill>
                  <a:schemeClr val="accent5"/>
                </a:solidFill>
                <a:latin typeface="Roboto "/>
                <a:ea typeface="Roboto Slab" pitchFamily="2" charset="0"/>
                <a:cs typeface="Roboto Slab" pitchFamily="2" charset="0"/>
              </a:rPr>
              <a:t>Escribiendo al número de WhatsApp +7 3138898435. Horario de lunes a viernes de 8:00 a.m. a 5:00 p.m.</a:t>
            </a:r>
            <a:r>
              <a:rPr lang="es-ES" sz="1200" b="1" dirty="0">
                <a:solidFill>
                  <a:srgbClr val="0000CC"/>
                </a:solidFill>
                <a:latin typeface="Roboto "/>
                <a:ea typeface="Roboto Slab" pitchFamily="2" charset="0"/>
                <a:cs typeface="Roboto Slab" pitchFamily="2" charset="0"/>
              </a:rPr>
              <a:t> </a:t>
            </a:r>
            <a:endParaRPr lang="es-CO" b="1" dirty="0">
              <a:solidFill>
                <a:srgbClr val="0000CC"/>
              </a:solidFill>
            </a:endParaRPr>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55275" y="3176233"/>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6174;p58">
            <a:extLst>
              <a:ext uri="{FF2B5EF4-FFF2-40B4-BE49-F238E27FC236}">
                <a16:creationId xmlns:a16="http://schemas.microsoft.com/office/drawing/2014/main" id="{0369EC76-6BD5-C3C6-4A71-58F89B4966E5}"/>
              </a:ext>
            </a:extLst>
          </p:cNvPr>
          <p:cNvGrpSpPr/>
          <p:nvPr/>
        </p:nvGrpSpPr>
        <p:grpSpPr>
          <a:xfrm>
            <a:off x="325949" y="4352552"/>
            <a:ext cx="352349" cy="338760"/>
            <a:chOff x="4447550" y="249750"/>
            <a:chExt cx="500425" cy="481125"/>
          </a:xfrm>
        </p:grpSpPr>
        <p:sp>
          <p:nvSpPr>
            <p:cNvPr id="6" name="Google Shape;6175;p58">
              <a:extLst>
                <a:ext uri="{FF2B5EF4-FFF2-40B4-BE49-F238E27FC236}">
                  <a16:creationId xmlns:a16="http://schemas.microsoft.com/office/drawing/2014/main" id="{775ADE3D-32A0-8422-BE85-9B1364C8ACC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 name="Google Shape;6176;p58">
              <a:extLst>
                <a:ext uri="{FF2B5EF4-FFF2-40B4-BE49-F238E27FC236}">
                  <a16:creationId xmlns:a16="http://schemas.microsoft.com/office/drawing/2014/main" id="{AEEB9AEE-BC82-87EF-D55F-817C3F0501F1}"/>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8" name="CuadroTexto 7">
            <a:extLst>
              <a:ext uri="{FF2B5EF4-FFF2-40B4-BE49-F238E27FC236}">
                <a16:creationId xmlns:a16="http://schemas.microsoft.com/office/drawing/2014/main" id="{F78AD8B7-4737-43B5-C4C6-55C2BA8BB20B}"/>
              </a:ext>
            </a:extLst>
          </p:cNvPr>
          <p:cNvSpPr txBox="1"/>
          <p:nvPr/>
        </p:nvSpPr>
        <p:spPr>
          <a:xfrm>
            <a:off x="860380" y="4383535"/>
            <a:ext cx="3908323" cy="307777"/>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a:t>
            </a:r>
            <a:r>
              <a:rPr lang="es-CO" sz="1200" b="1" dirty="0">
                <a:solidFill>
                  <a:srgbClr val="0000CC"/>
                </a:solidFill>
                <a:latin typeface="Roboto Slab" pitchFamily="2" charset="0"/>
                <a:ea typeface="Roboto Slab" pitchFamily="2" charset="0"/>
                <a:cs typeface="Roboto Slab" pitchFamily="2" charset="0"/>
              </a:rPr>
              <a:t> https://www.finagro.com.co/</a:t>
            </a:r>
          </a:p>
        </p:txBody>
      </p:sp>
      <p:pic>
        <p:nvPicPr>
          <p:cNvPr id="2066" name="Imagen 2065">
            <a:extLst>
              <a:ext uri="{FF2B5EF4-FFF2-40B4-BE49-F238E27FC236}">
                <a16:creationId xmlns:a16="http://schemas.microsoft.com/office/drawing/2014/main" id="{6F98B474-525C-9838-0038-5339BE434621}"/>
              </a:ext>
            </a:extLst>
          </p:cNvPr>
          <p:cNvPicPr>
            <a:picLocks noChangeAspect="1"/>
          </p:cNvPicPr>
          <p:nvPr/>
        </p:nvPicPr>
        <p:blipFill>
          <a:blip r:embed="rId6"/>
          <a:stretch>
            <a:fillRect/>
          </a:stretch>
        </p:blipFill>
        <p:spPr>
          <a:xfrm>
            <a:off x="5411862" y="1195060"/>
            <a:ext cx="3060457" cy="3261643"/>
          </a:xfrm>
          <a:prstGeom prst="rect">
            <a:avLst/>
          </a:prstGeom>
        </p:spPr>
      </p:pic>
      <p:pic>
        <p:nvPicPr>
          <p:cNvPr id="2067" name="Imagen 2066">
            <a:extLst>
              <a:ext uri="{FF2B5EF4-FFF2-40B4-BE49-F238E27FC236}">
                <a16:creationId xmlns:a16="http://schemas.microsoft.com/office/drawing/2014/main" id="{4189869C-8BA1-66E1-8BF9-7FB61D06AA68}"/>
              </a:ext>
            </a:extLst>
          </p:cNvPr>
          <p:cNvPicPr>
            <a:picLocks noChangeAspect="1"/>
          </p:cNvPicPr>
          <p:nvPr/>
        </p:nvPicPr>
        <p:blipFill>
          <a:blip r:embed="rId7"/>
          <a:stretch>
            <a:fillRect/>
          </a:stretch>
        </p:blipFill>
        <p:spPr>
          <a:xfrm>
            <a:off x="7739705" y="171259"/>
            <a:ext cx="1201016" cy="1024217"/>
          </a:xfrm>
          <a:prstGeom prst="rect">
            <a:avLst/>
          </a:prstGeom>
        </p:spPr>
      </p:pic>
    </p:spTree>
    <p:extLst>
      <p:ext uri="{BB962C8B-B14F-4D97-AF65-F5344CB8AC3E}">
        <p14:creationId xmlns:p14="http://schemas.microsoft.com/office/powerpoint/2010/main" val="423551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E73C0DC-104A-7471-69F3-B80FC22A9CFE}"/>
              </a:ext>
            </a:extLst>
          </p:cNvPr>
          <p:cNvSpPr>
            <a:spLocks noGrp="1"/>
          </p:cNvSpPr>
          <p:nvPr>
            <p:ph type="title"/>
          </p:nvPr>
        </p:nvSpPr>
        <p:spPr>
          <a:xfrm>
            <a:off x="332187" y="287753"/>
            <a:ext cx="4942455" cy="269507"/>
          </a:xfrm>
        </p:spPr>
        <p:txBody>
          <a:bodyPr/>
          <a:lstStyle/>
          <a:p>
            <a:pPr algn="ctr"/>
            <a:r>
              <a:rPr lang="es-ES" sz="3200" dirty="0"/>
              <a:t>Red Nacional de Jóvenes de Restitución</a:t>
            </a:r>
            <a:endParaRPr lang="es-CO" sz="3200" dirty="0"/>
          </a:p>
        </p:txBody>
      </p:sp>
      <p:sp>
        <p:nvSpPr>
          <p:cNvPr id="2" name="Marcador de texto 1">
            <a:extLst>
              <a:ext uri="{FF2B5EF4-FFF2-40B4-BE49-F238E27FC236}">
                <a16:creationId xmlns:a16="http://schemas.microsoft.com/office/drawing/2014/main" id="{F16173FB-3DC3-F8A9-C164-C2D17B214B49}"/>
              </a:ext>
            </a:extLst>
          </p:cNvPr>
          <p:cNvSpPr>
            <a:spLocks noGrp="1"/>
          </p:cNvSpPr>
          <p:nvPr>
            <p:ph type="body" idx="1"/>
          </p:nvPr>
        </p:nvSpPr>
        <p:spPr>
          <a:xfrm>
            <a:off x="459425" y="1570532"/>
            <a:ext cx="7469344" cy="1728889"/>
          </a:xfrm>
        </p:spPr>
        <p:txBody>
          <a:bodyPr/>
          <a:lstStyle/>
          <a:p>
            <a:pPr marL="152400" indent="0">
              <a:buNone/>
            </a:pPr>
            <a:r>
              <a:rPr lang="es-CO" sz="1400" b="1" dirty="0"/>
              <a:t>Objetivo del programa:</a:t>
            </a:r>
          </a:p>
          <a:p>
            <a:pPr marL="152400" indent="0" algn="just">
              <a:buNone/>
            </a:pPr>
            <a:endParaRPr lang="es-ES" dirty="0"/>
          </a:p>
          <a:p>
            <a:pPr marL="152400" indent="0" algn="just">
              <a:buNone/>
            </a:pPr>
            <a:r>
              <a:rPr lang="es-ES" dirty="0"/>
              <a:t>Impulsar el proceso de integración, asociatividad y autogestión para consolidar los proyectos de vida con un enfoque rural y comunitario, de la juventud de familias restituidas, que hacen parte y tienen proceso de restitución. </a:t>
            </a:r>
            <a:endParaRPr lang="es-CO" dirty="0"/>
          </a:p>
        </p:txBody>
      </p:sp>
      <p:grpSp>
        <p:nvGrpSpPr>
          <p:cNvPr id="6" name="Google Shape;698;p30">
            <a:extLst>
              <a:ext uri="{FF2B5EF4-FFF2-40B4-BE49-F238E27FC236}">
                <a16:creationId xmlns:a16="http://schemas.microsoft.com/office/drawing/2014/main" id="{A59A672D-8378-9F55-762C-3160A6CEA508}"/>
              </a:ext>
            </a:extLst>
          </p:cNvPr>
          <p:cNvGrpSpPr/>
          <p:nvPr/>
        </p:nvGrpSpPr>
        <p:grpSpPr>
          <a:xfrm>
            <a:off x="7696893" y="3483840"/>
            <a:ext cx="1771757" cy="1858875"/>
            <a:chOff x="7247025" y="3467025"/>
            <a:chExt cx="875183" cy="918284"/>
          </a:xfrm>
        </p:grpSpPr>
        <p:sp>
          <p:nvSpPr>
            <p:cNvPr id="7" name="Google Shape;699;p30">
              <a:extLst>
                <a:ext uri="{FF2B5EF4-FFF2-40B4-BE49-F238E27FC236}">
                  <a16:creationId xmlns:a16="http://schemas.microsoft.com/office/drawing/2014/main" id="{D4FC3BE2-9814-6928-4B2B-4521E9FCD271}"/>
                </a:ext>
              </a:extLst>
            </p:cNvPr>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00;p30">
              <a:extLst>
                <a:ext uri="{FF2B5EF4-FFF2-40B4-BE49-F238E27FC236}">
                  <a16:creationId xmlns:a16="http://schemas.microsoft.com/office/drawing/2014/main" id="{EC644812-C56D-91EE-F6C5-AA1006187E24}"/>
                </a:ext>
              </a:extLst>
            </p:cNvPr>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01;p30">
              <a:extLst>
                <a:ext uri="{FF2B5EF4-FFF2-40B4-BE49-F238E27FC236}">
                  <a16:creationId xmlns:a16="http://schemas.microsoft.com/office/drawing/2014/main" id="{FD3190F5-111B-6554-E9B9-CF575FE96F04}"/>
                </a:ext>
              </a:extLst>
            </p:cNvPr>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702;p30">
              <a:extLst>
                <a:ext uri="{FF2B5EF4-FFF2-40B4-BE49-F238E27FC236}">
                  <a16:creationId xmlns:a16="http://schemas.microsoft.com/office/drawing/2014/main" id="{928BA8EF-E3B6-DB55-D705-A5A9D0E53424}"/>
                </a:ext>
              </a:extLst>
            </p:cNvPr>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03;p30">
              <a:extLst>
                <a:ext uri="{FF2B5EF4-FFF2-40B4-BE49-F238E27FC236}">
                  <a16:creationId xmlns:a16="http://schemas.microsoft.com/office/drawing/2014/main" id="{A3627BBD-80E1-4E0C-7443-FA38CF1E23C7}"/>
                </a:ext>
              </a:extLst>
            </p:cNvPr>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704;p30">
              <a:extLst>
                <a:ext uri="{FF2B5EF4-FFF2-40B4-BE49-F238E27FC236}">
                  <a16:creationId xmlns:a16="http://schemas.microsoft.com/office/drawing/2014/main" id="{ED4A46B4-C8FF-186D-4F0A-785DB4B0188D}"/>
                </a:ext>
              </a:extLst>
            </p:cNvPr>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705;p30">
              <a:extLst>
                <a:ext uri="{FF2B5EF4-FFF2-40B4-BE49-F238E27FC236}">
                  <a16:creationId xmlns:a16="http://schemas.microsoft.com/office/drawing/2014/main" id="{C3F0B0FC-DEA0-8572-091A-5BF20916B5E5}"/>
                </a:ext>
              </a:extLst>
            </p:cNvPr>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706;p30">
              <a:extLst>
                <a:ext uri="{FF2B5EF4-FFF2-40B4-BE49-F238E27FC236}">
                  <a16:creationId xmlns:a16="http://schemas.microsoft.com/office/drawing/2014/main" id="{1CC2AFE7-3026-D3B9-5CF2-BC9E5A93B659}"/>
                </a:ext>
              </a:extLst>
            </p:cNvPr>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707;p30">
            <a:extLst>
              <a:ext uri="{FF2B5EF4-FFF2-40B4-BE49-F238E27FC236}">
                <a16:creationId xmlns:a16="http://schemas.microsoft.com/office/drawing/2014/main" id="{1E4AFF19-2C52-4B27-B9F9-48B3FF36C866}"/>
              </a:ext>
            </a:extLst>
          </p:cNvPr>
          <p:cNvGrpSpPr/>
          <p:nvPr/>
        </p:nvGrpSpPr>
        <p:grpSpPr>
          <a:xfrm>
            <a:off x="7191185" y="4600144"/>
            <a:ext cx="404024" cy="374124"/>
            <a:chOff x="755350" y="1002550"/>
            <a:chExt cx="434100" cy="402000"/>
          </a:xfrm>
        </p:grpSpPr>
        <p:sp>
          <p:nvSpPr>
            <p:cNvPr id="16" name="Google Shape;708;p30">
              <a:extLst>
                <a:ext uri="{FF2B5EF4-FFF2-40B4-BE49-F238E27FC236}">
                  <a16:creationId xmlns:a16="http://schemas.microsoft.com/office/drawing/2014/main" id="{7AC27C34-EB25-DD6E-EBEA-E9ADAB0B0B75}"/>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709;p30">
              <a:extLst>
                <a:ext uri="{FF2B5EF4-FFF2-40B4-BE49-F238E27FC236}">
                  <a16:creationId xmlns:a16="http://schemas.microsoft.com/office/drawing/2014/main" id="{10A7E3C3-C612-3B6F-F385-BCA7C85B155B}"/>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710;p30">
              <a:extLst>
                <a:ext uri="{FF2B5EF4-FFF2-40B4-BE49-F238E27FC236}">
                  <a16:creationId xmlns:a16="http://schemas.microsoft.com/office/drawing/2014/main" id="{442EDB7E-2865-7B2D-B0DC-2BE13ECE7C2F}"/>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9" name="Google Shape;707;p30">
            <a:extLst>
              <a:ext uri="{FF2B5EF4-FFF2-40B4-BE49-F238E27FC236}">
                <a16:creationId xmlns:a16="http://schemas.microsoft.com/office/drawing/2014/main" id="{1D2CAC24-59E4-1AE2-C4CD-DADD6EDD36EA}"/>
              </a:ext>
            </a:extLst>
          </p:cNvPr>
          <p:cNvGrpSpPr/>
          <p:nvPr/>
        </p:nvGrpSpPr>
        <p:grpSpPr>
          <a:xfrm>
            <a:off x="8333847" y="2589496"/>
            <a:ext cx="658920" cy="610156"/>
            <a:chOff x="755350" y="1002550"/>
            <a:chExt cx="434100" cy="402000"/>
          </a:xfrm>
        </p:grpSpPr>
        <p:sp>
          <p:nvSpPr>
            <p:cNvPr id="20" name="Google Shape;708;p30">
              <a:extLst>
                <a:ext uri="{FF2B5EF4-FFF2-40B4-BE49-F238E27FC236}">
                  <a16:creationId xmlns:a16="http://schemas.microsoft.com/office/drawing/2014/main" id="{861A09DB-FC44-CC64-E4C5-B6AF17B6200B}"/>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709;p30">
              <a:extLst>
                <a:ext uri="{FF2B5EF4-FFF2-40B4-BE49-F238E27FC236}">
                  <a16:creationId xmlns:a16="http://schemas.microsoft.com/office/drawing/2014/main" id="{EA41175E-3315-54AB-6E7C-8BD3CD19DEB7}"/>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710;p30">
              <a:extLst>
                <a:ext uri="{FF2B5EF4-FFF2-40B4-BE49-F238E27FC236}">
                  <a16:creationId xmlns:a16="http://schemas.microsoft.com/office/drawing/2014/main" id="{0A145D0E-95B8-4A10-FA09-A1121474F51F}"/>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 name="Google Shape;707;p30">
            <a:extLst>
              <a:ext uri="{FF2B5EF4-FFF2-40B4-BE49-F238E27FC236}">
                <a16:creationId xmlns:a16="http://schemas.microsoft.com/office/drawing/2014/main" id="{02BFFA37-D4B6-C0D9-DAA3-28E3BE9727AE}"/>
              </a:ext>
            </a:extLst>
          </p:cNvPr>
          <p:cNvGrpSpPr/>
          <p:nvPr/>
        </p:nvGrpSpPr>
        <p:grpSpPr>
          <a:xfrm>
            <a:off x="8670053" y="1996211"/>
            <a:ext cx="390094" cy="361225"/>
            <a:chOff x="755350" y="1002550"/>
            <a:chExt cx="434100" cy="402000"/>
          </a:xfrm>
        </p:grpSpPr>
        <p:sp>
          <p:nvSpPr>
            <p:cNvPr id="5" name="Google Shape;708;p30">
              <a:extLst>
                <a:ext uri="{FF2B5EF4-FFF2-40B4-BE49-F238E27FC236}">
                  <a16:creationId xmlns:a16="http://schemas.microsoft.com/office/drawing/2014/main" id="{0283DEBE-FD91-8FD9-ABA9-4742219A40B0}"/>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709;p30">
              <a:extLst>
                <a:ext uri="{FF2B5EF4-FFF2-40B4-BE49-F238E27FC236}">
                  <a16:creationId xmlns:a16="http://schemas.microsoft.com/office/drawing/2014/main" id="{02119DA5-744E-85B4-6050-CF8C0270FFE6}"/>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710;p30">
              <a:extLst>
                <a:ext uri="{FF2B5EF4-FFF2-40B4-BE49-F238E27FC236}">
                  <a16:creationId xmlns:a16="http://schemas.microsoft.com/office/drawing/2014/main" id="{6C417A57-FC44-7789-44BD-031FD70BB859}"/>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 name="Grupo 32">
            <a:extLst>
              <a:ext uri="{FF2B5EF4-FFF2-40B4-BE49-F238E27FC236}">
                <a16:creationId xmlns:a16="http://schemas.microsoft.com/office/drawing/2014/main" id="{A09A1ED2-8763-22CF-AF45-509E89F1489F}"/>
              </a:ext>
            </a:extLst>
          </p:cNvPr>
          <p:cNvGrpSpPr/>
          <p:nvPr/>
        </p:nvGrpSpPr>
        <p:grpSpPr>
          <a:xfrm>
            <a:off x="5899678" y="380168"/>
            <a:ext cx="2898429" cy="741533"/>
            <a:chOff x="699480" y="2058525"/>
            <a:chExt cx="2916028" cy="746036"/>
          </a:xfrm>
        </p:grpSpPr>
        <p:pic>
          <p:nvPicPr>
            <p:cNvPr id="32" name="Picture 4" descr="Encuesta para la identificación de creación de cursos en Escuela URT">
              <a:extLst>
                <a:ext uri="{FF2B5EF4-FFF2-40B4-BE49-F238E27FC236}">
                  <a16:creationId xmlns:a16="http://schemas.microsoft.com/office/drawing/2014/main" id="{B86ABC93-BCED-78F0-727D-613DF3764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222" y="2058525"/>
              <a:ext cx="1632286" cy="7460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Agencia de Desarrollo Rural">
              <a:extLst>
                <a:ext uri="{FF2B5EF4-FFF2-40B4-BE49-F238E27FC236}">
                  <a16:creationId xmlns:a16="http://schemas.microsoft.com/office/drawing/2014/main" id="{668BB157-47DD-335B-A250-B2AE4A7CA9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770"/>
            <a:stretch/>
          </p:blipFill>
          <p:spPr bwMode="auto">
            <a:xfrm>
              <a:off x="699480" y="2074442"/>
              <a:ext cx="1352050" cy="724347"/>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Marcador de texto 1">
            <a:extLst>
              <a:ext uri="{FF2B5EF4-FFF2-40B4-BE49-F238E27FC236}">
                <a16:creationId xmlns:a16="http://schemas.microsoft.com/office/drawing/2014/main" id="{FA4DD104-693F-B1BC-29CD-3BB7551B596D}"/>
              </a:ext>
            </a:extLst>
          </p:cNvPr>
          <p:cNvSpPr txBox="1">
            <a:spLocks/>
          </p:cNvSpPr>
          <p:nvPr/>
        </p:nvSpPr>
        <p:spPr>
          <a:xfrm>
            <a:off x="2167451" y="2649502"/>
            <a:ext cx="5023734" cy="17288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3pPr>
            <a:lvl4pPr marL="1828800" marR="0" lvl="3"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4pPr>
            <a:lvl5pPr marL="2286000" marR="0" lvl="4"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6pPr>
            <a:lvl7pPr marL="3200400" marR="0" lvl="6"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7pPr>
            <a:lvl8pPr marL="3657600" marR="0" lvl="7"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8pPr>
            <a:lvl9pPr marL="4114800" marR="0" lvl="8" indent="-304800" algn="l" rtl="0">
              <a:lnSpc>
                <a:spcPct val="115000"/>
              </a:lnSpc>
              <a:spcBef>
                <a:spcPts val="0"/>
              </a:spcBef>
              <a:spcAft>
                <a:spcPts val="0"/>
              </a:spcAft>
              <a:buClr>
                <a:schemeClr val="accent5"/>
              </a:buClr>
              <a:buSzPts val="1200"/>
              <a:buFont typeface="Roboto"/>
              <a:buChar char="■"/>
              <a:defRPr sz="1200" b="0" i="0" u="none" strike="noStrike" cap="none">
                <a:solidFill>
                  <a:schemeClr val="accent5"/>
                </a:solidFill>
                <a:latin typeface="Roboto"/>
                <a:ea typeface="Roboto"/>
                <a:cs typeface="Roboto"/>
                <a:sym typeface="Roboto"/>
              </a:defRPr>
            </a:lvl9pPr>
          </a:lstStyle>
          <a:p>
            <a:pPr marL="381000" indent="-228600" algn="just">
              <a:buFont typeface="+mj-lt"/>
              <a:buAutoNum type="arabicPeriod"/>
            </a:pPr>
            <a:r>
              <a:rPr lang="es-ES" sz="1200" dirty="0">
                <a:solidFill>
                  <a:schemeClr val="accent5"/>
                </a:solidFill>
                <a:latin typeface="Roboto" panose="02000000000000000000" pitchFamily="2" charset="0"/>
                <a:ea typeface="Roboto" panose="02000000000000000000" pitchFamily="2" charset="0"/>
                <a:cs typeface="Roboto" panose="02000000000000000000" pitchFamily="2" charset="0"/>
              </a:rPr>
              <a:t>Personas que fueran propietarias, poseedoras o explotadoras de bienes baldíos adjudicables. </a:t>
            </a:r>
          </a:p>
          <a:p>
            <a:pPr marL="381000" indent="-228600" algn="just">
              <a:buFont typeface="+mj-lt"/>
              <a:buAutoNum type="arabicPeriod"/>
            </a:pPr>
            <a:r>
              <a:rPr lang="es-ES" sz="1200" dirty="0">
                <a:solidFill>
                  <a:schemeClr val="accent5"/>
                </a:solidFill>
                <a:latin typeface="Roboto" panose="02000000000000000000" pitchFamily="2" charset="0"/>
                <a:ea typeface="Roboto" panose="02000000000000000000" pitchFamily="2" charset="0"/>
                <a:cs typeface="Roboto" panose="02000000000000000000" pitchFamily="2" charset="0"/>
              </a:rPr>
              <a:t>Quienes hayan sido víctimas de despojo o quienes debieron abandonar sus tierras debido al conflicto armado interno.</a:t>
            </a:r>
          </a:p>
          <a:p>
            <a:pPr marL="381000" indent="-228600" algn="just">
              <a:buFont typeface="+mj-lt"/>
              <a:buAutoNum type="arabicPeriod"/>
            </a:pPr>
            <a:r>
              <a:rPr lang="es-ES" sz="1200" dirty="0">
                <a:solidFill>
                  <a:schemeClr val="accent5"/>
                </a:solidFill>
              </a:rPr>
              <a:t>Quienes fueron víctimas de abandono y despojo y los hechos hayan ocurrido con posterioridad al primero de enero de 1991.</a:t>
            </a:r>
          </a:p>
          <a:p>
            <a:pPr marL="381000" indent="-228600" algn="just">
              <a:buFont typeface="+mj-lt"/>
              <a:buAutoNum type="arabicPeriod"/>
            </a:pPr>
            <a:r>
              <a:rPr lang="es-ES" sz="1200" dirty="0">
                <a:solidFill>
                  <a:schemeClr val="accent5"/>
                </a:solidFill>
              </a:rPr>
              <a:t>La persona cónyuge o compañera permanente del titular, al momento de los hechos victimizantes.</a:t>
            </a:r>
          </a:p>
          <a:p>
            <a:pPr marL="381000" indent="-228600" algn="just">
              <a:buFont typeface="+mj-lt"/>
              <a:buAutoNum type="arabicPeriod"/>
            </a:pPr>
            <a:r>
              <a:rPr lang="es-ES" sz="1200" dirty="0">
                <a:solidFill>
                  <a:schemeClr val="accent5"/>
                </a:solidFill>
              </a:rPr>
              <a:t>Los sucesores de las personas indicadas aún sí  fallecieran o se encuentran desaparecidas</a:t>
            </a:r>
            <a:endParaRPr lang="es-CO" sz="1200" dirty="0">
              <a:solidFill>
                <a:schemeClr val="accent5"/>
              </a:solidFill>
            </a:endParaRPr>
          </a:p>
          <a:p>
            <a:pPr marL="381000" indent="-228600" algn="just">
              <a:buFont typeface="+mj-lt"/>
              <a:buAutoNum type="arabicPeriod"/>
            </a:pPr>
            <a:endParaRPr lang="es-CO" sz="1200"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lvl="0" algn="just" rtl="0">
              <a:spcBef>
                <a:spcPts val="0"/>
              </a:spcBef>
              <a:spcAft>
                <a:spcPts val="0"/>
              </a:spcAft>
            </a:pPr>
            <a:endParaRPr lang="es-ES" sz="1200" dirty="0">
              <a:solidFill>
                <a:schemeClr val="accent5"/>
              </a:solidFill>
              <a:latin typeface="Roboto"/>
              <a:ea typeface="Roboto"/>
              <a:cs typeface="Roboto"/>
              <a:sym typeface="Roboto"/>
            </a:endParaRPr>
          </a:p>
        </p:txBody>
      </p:sp>
      <p:sp>
        <p:nvSpPr>
          <p:cNvPr id="37" name="Título 33">
            <a:extLst>
              <a:ext uri="{FF2B5EF4-FFF2-40B4-BE49-F238E27FC236}">
                <a16:creationId xmlns:a16="http://schemas.microsoft.com/office/drawing/2014/main" id="{BD262C1D-5DCA-49DC-2035-A79875BE0345}"/>
              </a:ext>
            </a:extLst>
          </p:cNvPr>
          <p:cNvSpPr txBox="1">
            <a:spLocks/>
          </p:cNvSpPr>
          <p:nvPr/>
        </p:nvSpPr>
        <p:spPr>
          <a:xfrm>
            <a:off x="509587" y="3320240"/>
            <a:ext cx="1820047" cy="504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t>Requisitos:</a:t>
            </a:r>
          </a:p>
        </p:txBody>
      </p:sp>
    </p:spTree>
    <p:extLst>
      <p:ext uri="{BB962C8B-B14F-4D97-AF65-F5344CB8AC3E}">
        <p14:creationId xmlns:p14="http://schemas.microsoft.com/office/powerpoint/2010/main" val="16836638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926D3-B650-F7D0-1973-A9D9849483B6}"/>
              </a:ext>
            </a:extLst>
          </p:cNvPr>
          <p:cNvSpPr>
            <a:spLocks noGrp="1"/>
          </p:cNvSpPr>
          <p:nvPr>
            <p:ph type="title"/>
          </p:nvPr>
        </p:nvSpPr>
        <p:spPr>
          <a:xfrm>
            <a:off x="621150" y="411275"/>
            <a:ext cx="7901700" cy="572700"/>
          </a:xfrm>
        </p:spPr>
        <p:txBody>
          <a:bodyPr/>
          <a:lstStyle/>
          <a:p>
            <a:r>
              <a:rPr lang="es-CO" dirty="0"/>
              <a:t>Redes Sociales</a:t>
            </a:r>
          </a:p>
        </p:txBody>
      </p:sp>
      <p:sp>
        <p:nvSpPr>
          <p:cNvPr id="3" name="CuadroTexto 2">
            <a:extLst>
              <a:ext uri="{FF2B5EF4-FFF2-40B4-BE49-F238E27FC236}">
                <a16:creationId xmlns:a16="http://schemas.microsoft.com/office/drawing/2014/main" id="{118FB301-55A6-C838-42E5-15F55FB7E147}"/>
              </a:ext>
            </a:extLst>
          </p:cNvPr>
          <p:cNvSpPr txBox="1"/>
          <p:nvPr/>
        </p:nvSpPr>
        <p:spPr>
          <a:xfrm>
            <a:off x="1442224" y="1427356"/>
            <a:ext cx="3813717" cy="307777"/>
          </a:xfrm>
          <a:prstGeom prst="rect">
            <a:avLst/>
          </a:prstGeom>
          <a:noFill/>
        </p:spPr>
        <p:txBody>
          <a:bodyPr wrap="square" rtlCol="0">
            <a:spAutoFit/>
          </a:bodyPr>
          <a:lstStyle/>
          <a:p>
            <a:r>
              <a:rPr lang="es-CO" b="1" dirty="0">
                <a:solidFill>
                  <a:schemeClr val="bg1">
                    <a:lumMod val="75000"/>
                  </a:schemeClr>
                </a:solidFill>
              </a:rPr>
              <a:t>Finagro </a:t>
            </a:r>
          </a:p>
        </p:txBody>
      </p:sp>
      <p:sp>
        <p:nvSpPr>
          <p:cNvPr id="4" name="CuadroTexto 3">
            <a:extLst>
              <a:ext uri="{FF2B5EF4-FFF2-40B4-BE49-F238E27FC236}">
                <a16:creationId xmlns:a16="http://schemas.microsoft.com/office/drawing/2014/main" id="{4EB7E0EE-3F9C-3EC0-D756-349B40EA502E}"/>
              </a:ext>
            </a:extLst>
          </p:cNvPr>
          <p:cNvSpPr txBox="1"/>
          <p:nvPr/>
        </p:nvSpPr>
        <p:spPr>
          <a:xfrm>
            <a:off x="1463460" y="2066699"/>
            <a:ext cx="3813717" cy="307777"/>
          </a:xfrm>
          <a:prstGeom prst="rect">
            <a:avLst/>
          </a:prstGeom>
          <a:noFill/>
        </p:spPr>
        <p:txBody>
          <a:bodyPr wrap="square" rtlCol="0">
            <a:spAutoFit/>
          </a:bodyPr>
          <a:lstStyle/>
          <a:p>
            <a:r>
              <a:rPr lang="es-CO" b="1" dirty="0">
                <a:solidFill>
                  <a:schemeClr val="bg1">
                    <a:lumMod val="75000"/>
                  </a:schemeClr>
                </a:solidFill>
              </a:rPr>
              <a:t>FINAGRO</a:t>
            </a:r>
          </a:p>
        </p:txBody>
      </p:sp>
      <p:sp>
        <p:nvSpPr>
          <p:cNvPr id="6" name="CuadroTexto 5">
            <a:extLst>
              <a:ext uri="{FF2B5EF4-FFF2-40B4-BE49-F238E27FC236}">
                <a16:creationId xmlns:a16="http://schemas.microsoft.com/office/drawing/2014/main" id="{4EB7E0EE-3F9C-3EC0-D756-349B40EA502E}"/>
              </a:ext>
            </a:extLst>
          </p:cNvPr>
          <p:cNvSpPr txBox="1"/>
          <p:nvPr/>
        </p:nvSpPr>
        <p:spPr>
          <a:xfrm>
            <a:off x="1442223" y="2837264"/>
            <a:ext cx="3813717" cy="307777"/>
          </a:xfrm>
          <a:prstGeom prst="rect">
            <a:avLst/>
          </a:prstGeom>
          <a:noFill/>
        </p:spPr>
        <p:txBody>
          <a:bodyPr wrap="square" rtlCol="0">
            <a:spAutoFit/>
          </a:bodyPr>
          <a:lstStyle/>
          <a:p>
            <a:r>
              <a:rPr lang="es-CO" b="1" dirty="0">
                <a:solidFill>
                  <a:schemeClr val="bg1">
                    <a:lumMod val="75000"/>
                  </a:schemeClr>
                </a:solidFill>
              </a:rPr>
              <a:t>@FINAGRO</a:t>
            </a:r>
          </a:p>
        </p:txBody>
      </p:sp>
      <p:sp>
        <p:nvSpPr>
          <p:cNvPr id="7" name="CuadroTexto 6">
            <a:extLst>
              <a:ext uri="{FF2B5EF4-FFF2-40B4-BE49-F238E27FC236}">
                <a16:creationId xmlns:a16="http://schemas.microsoft.com/office/drawing/2014/main" id="{52DA8CB8-816A-B514-CB72-3A1125BAEEE1}"/>
              </a:ext>
            </a:extLst>
          </p:cNvPr>
          <p:cNvSpPr txBox="1"/>
          <p:nvPr/>
        </p:nvSpPr>
        <p:spPr>
          <a:xfrm>
            <a:off x="1463459" y="3501689"/>
            <a:ext cx="3813717" cy="307777"/>
          </a:xfrm>
          <a:prstGeom prst="rect">
            <a:avLst/>
          </a:prstGeom>
          <a:noFill/>
        </p:spPr>
        <p:txBody>
          <a:bodyPr wrap="square" rtlCol="0">
            <a:spAutoFit/>
          </a:bodyPr>
          <a:lstStyle/>
          <a:p>
            <a:r>
              <a:rPr lang="es-CO" b="1" dirty="0">
                <a:solidFill>
                  <a:schemeClr val="bg1">
                    <a:lumMod val="75000"/>
                  </a:schemeClr>
                </a:solidFill>
              </a:rPr>
              <a:t>@finagroco</a:t>
            </a:r>
          </a:p>
        </p:txBody>
      </p:sp>
      <p:pic>
        <p:nvPicPr>
          <p:cNvPr id="13" name="Imagen 12">
            <a:extLst>
              <a:ext uri="{FF2B5EF4-FFF2-40B4-BE49-F238E27FC236}">
                <a16:creationId xmlns:a16="http://schemas.microsoft.com/office/drawing/2014/main" id="{B8ACA1F0-65CD-081D-E622-1345B4B0631B}"/>
              </a:ext>
            </a:extLst>
          </p:cNvPr>
          <p:cNvPicPr>
            <a:picLocks noChangeAspect="1"/>
          </p:cNvPicPr>
          <p:nvPr/>
        </p:nvPicPr>
        <p:blipFill>
          <a:blip r:embed="rId2"/>
          <a:stretch>
            <a:fillRect/>
          </a:stretch>
        </p:blipFill>
        <p:spPr>
          <a:xfrm>
            <a:off x="7553550" y="163962"/>
            <a:ext cx="1201016" cy="1024217"/>
          </a:xfrm>
          <a:prstGeom prst="rect">
            <a:avLst/>
          </a:prstGeom>
        </p:spPr>
      </p:pic>
      <p:pic>
        <p:nvPicPr>
          <p:cNvPr id="9" name="Imagen 8">
            <a:extLst>
              <a:ext uri="{FF2B5EF4-FFF2-40B4-BE49-F238E27FC236}">
                <a16:creationId xmlns:a16="http://schemas.microsoft.com/office/drawing/2014/main" id="{DBF568DF-ADF7-30B3-B54F-612F58CBBEE7}"/>
              </a:ext>
            </a:extLst>
          </p:cNvPr>
          <p:cNvPicPr>
            <a:picLocks noChangeAspect="1"/>
          </p:cNvPicPr>
          <p:nvPr/>
        </p:nvPicPr>
        <p:blipFill>
          <a:blip r:embed="rId3"/>
          <a:stretch>
            <a:fillRect/>
          </a:stretch>
        </p:blipFill>
        <p:spPr>
          <a:xfrm>
            <a:off x="5740908" y="1392384"/>
            <a:ext cx="2962778" cy="1656405"/>
          </a:xfrm>
          <a:prstGeom prst="rect">
            <a:avLst/>
          </a:prstGeom>
        </p:spPr>
      </p:pic>
      <p:pic>
        <p:nvPicPr>
          <p:cNvPr id="11" name="Imagen 10">
            <a:extLst>
              <a:ext uri="{FF2B5EF4-FFF2-40B4-BE49-F238E27FC236}">
                <a16:creationId xmlns:a16="http://schemas.microsoft.com/office/drawing/2014/main" id="{FBFD632D-C233-582A-7F49-9BDE9D7C6CC0}"/>
              </a:ext>
            </a:extLst>
          </p:cNvPr>
          <p:cNvPicPr>
            <a:picLocks noChangeAspect="1"/>
          </p:cNvPicPr>
          <p:nvPr/>
        </p:nvPicPr>
        <p:blipFill>
          <a:blip r:embed="rId4"/>
          <a:stretch>
            <a:fillRect/>
          </a:stretch>
        </p:blipFill>
        <p:spPr>
          <a:xfrm rot="21111929">
            <a:off x="4365159" y="3433692"/>
            <a:ext cx="3416336" cy="1398054"/>
          </a:xfrm>
          <a:prstGeom prst="rect">
            <a:avLst/>
          </a:prstGeom>
        </p:spPr>
      </p:pic>
      <p:pic>
        <p:nvPicPr>
          <p:cNvPr id="12" name="Imagen 11">
            <a:extLst>
              <a:ext uri="{FF2B5EF4-FFF2-40B4-BE49-F238E27FC236}">
                <a16:creationId xmlns:a16="http://schemas.microsoft.com/office/drawing/2014/main" id="{429CC1B3-9BF1-4C66-F2F8-449C6A85F8C4}"/>
              </a:ext>
            </a:extLst>
          </p:cNvPr>
          <p:cNvPicPr>
            <a:picLocks noChangeAspect="1"/>
          </p:cNvPicPr>
          <p:nvPr/>
        </p:nvPicPr>
        <p:blipFill>
          <a:blip r:embed="rId5"/>
          <a:stretch>
            <a:fillRect/>
          </a:stretch>
        </p:blipFill>
        <p:spPr>
          <a:xfrm>
            <a:off x="3935239" y="1034719"/>
            <a:ext cx="1433805" cy="1490950"/>
          </a:xfrm>
          <a:prstGeom prst="rect">
            <a:avLst/>
          </a:prstGeom>
        </p:spPr>
      </p:pic>
      <p:pic>
        <p:nvPicPr>
          <p:cNvPr id="14" name="Imagen 13">
            <a:extLst>
              <a:ext uri="{FF2B5EF4-FFF2-40B4-BE49-F238E27FC236}">
                <a16:creationId xmlns:a16="http://schemas.microsoft.com/office/drawing/2014/main" id="{D39D060C-453A-AD21-7EC5-7991CFAA2201}"/>
              </a:ext>
            </a:extLst>
          </p:cNvPr>
          <p:cNvPicPr>
            <a:picLocks noChangeAspect="1"/>
          </p:cNvPicPr>
          <p:nvPr/>
        </p:nvPicPr>
        <p:blipFill>
          <a:blip r:embed="rId6"/>
          <a:stretch>
            <a:fillRect/>
          </a:stretch>
        </p:blipFill>
        <p:spPr>
          <a:xfrm>
            <a:off x="2900803" y="1540180"/>
            <a:ext cx="2135849" cy="3317685"/>
          </a:xfrm>
          <a:prstGeom prst="rect">
            <a:avLst/>
          </a:prstGeom>
        </p:spPr>
      </p:pic>
      <p:pic>
        <p:nvPicPr>
          <p:cNvPr id="8" name="Imagen 7" descr="Icono&#10;&#10;Descripción generada automáticamente">
            <a:extLst>
              <a:ext uri="{FF2B5EF4-FFF2-40B4-BE49-F238E27FC236}">
                <a16:creationId xmlns:a16="http://schemas.microsoft.com/office/drawing/2014/main" id="{765E9D8F-5349-AA55-88E9-EACBFF05E647}"/>
              </a:ext>
            </a:extLst>
          </p:cNvPr>
          <p:cNvPicPr>
            <a:picLocks noChangeAspect="1"/>
          </p:cNvPicPr>
          <p:nvPr/>
        </p:nvPicPr>
        <p:blipFill>
          <a:blip r:embed="rId7"/>
          <a:stretch>
            <a:fillRect/>
          </a:stretch>
        </p:blipFill>
        <p:spPr>
          <a:xfrm>
            <a:off x="593626" y="3175394"/>
            <a:ext cx="772295" cy="772295"/>
          </a:xfrm>
          <a:prstGeom prst="rect">
            <a:avLst/>
          </a:prstGeom>
        </p:spPr>
      </p:pic>
      <p:pic>
        <p:nvPicPr>
          <p:cNvPr id="10" name="Picture 12" descr="Facebook logo png download free png images">
            <a:extLst>
              <a:ext uri="{FF2B5EF4-FFF2-40B4-BE49-F238E27FC236}">
                <a16:creationId xmlns:a16="http://schemas.microsoft.com/office/drawing/2014/main" id="{0FE3D2DB-7000-F14F-3C6E-B382E01A78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91" y="1120706"/>
            <a:ext cx="869825" cy="869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linkedin logo png, linkedin logo transparente png, linkedin ...">
            <a:extLst>
              <a:ext uri="{FF2B5EF4-FFF2-40B4-BE49-F238E27FC236}">
                <a16:creationId xmlns:a16="http://schemas.microsoft.com/office/drawing/2014/main" id="{215D0146-B7B3-31C5-C485-A6A0A95AAB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550" y="1898761"/>
            <a:ext cx="634956" cy="6349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witter x nuevo logotipo x redondeado - Iconos Social Media ...">
            <a:extLst>
              <a:ext uri="{FF2B5EF4-FFF2-40B4-BE49-F238E27FC236}">
                <a16:creationId xmlns:a16="http://schemas.microsoft.com/office/drawing/2014/main" id="{0F3FDA7E-F1A7-95E8-5AE1-FB8CE2FEDD6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604977" y="2617756"/>
            <a:ext cx="760944" cy="55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8478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CDC0E74A-F695-C4E0-8B9C-DDE564C42E3F}"/>
              </a:ext>
            </a:extLst>
          </p:cNvPr>
          <p:cNvSpPr>
            <a:spLocks noGrp="1"/>
          </p:cNvSpPr>
          <p:nvPr>
            <p:ph type="title"/>
          </p:nvPr>
        </p:nvSpPr>
        <p:spPr>
          <a:xfrm>
            <a:off x="2012500" y="236661"/>
            <a:ext cx="5119000" cy="1795156"/>
          </a:xfrm>
        </p:spPr>
        <p:txBody>
          <a:bodyPr/>
          <a:lstStyle/>
          <a:p>
            <a:pPr algn="ctr"/>
            <a:r>
              <a:rPr lang="es-CO" sz="3200" dirty="0">
                <a:solidFill>
                  <a:schemeClr val="tx1"/>
                </a:solidFill>
              </a:rPr>
              <a:t>Crédito Jóvenes Carreras Universitarias </a:t>
            </a:r>
          </a:p>
        </p:txBody>
      </p:sp>
      <p:pic>
        <p:nvPicPr>
          <p:cNvPr id="7" name="Imagen 6">
            <a:extLst>
              <a:ext uri="{FF2B5EF4-FFF2-40B4-BE49-F238E27FC236}">
                <a16:creationId xmlns:a16="http://schemas.microsoft.com/office/drawing/2014/main" id="{E0E7F308-EBBF-FC06-FC66-3CECF7BB0CCF}"/>
              </a:ext>
            </a:extLst>
          </p:cNvPr>
          <p:cNvPicPr>
            <a:picLocks noChangeAspect="1"/>
          </p:cNvPicPr>
          <p:nvPr/>
        </p:nvPicPr>
        <p:blipFill>
          <a:blip r:embed="rId2"/>
          <a:stretch>
            <a:fillRect/>
          </a:stretch>
        </p:blipFill>
        <p:spPr>
          <a:xfrm>
            <a:off x="7175091" y="236661"/>
            <a:ext cx="1717734" cy="1717734"/>
          </a:xfrm>
          <a:prstGeom prst="rect">
            <a:avLst/>
          </a:prstGeom>
        </p:spPr>
      </p:pic>
      <p:sp>
        <p:nvSpPr>
          <p:cNvPr id="8" name="CuadroTexto 7">
            <a:extLst>
              <a:ext uri="{FF2B5EF4-FFF2-40B4-BE49-F238E27FC236}">
                <a16:creationId xmlns:a16="http://schemas.microsoft.com/office/drawing/2014/main" id="{9E70F7FE-95F0-1126-1700-2A6C7871D287}"/>
              </a:ext>
            </a:extLst>
          </p:cNvPr>
          <p:cNvSpPr txBox="1"/>
          <p:nvPr/>
        </p:nvSpPr>
        <p:spPr>
          <a:xfrm>
            <a:off x="4224957" y="2911629"/>
            <a:ext cx="3443137" cy="400110"/>
          </a:xfrm>
          <a:prstGeom prst="rect">
            <a:avLst/>
          </a:prstGeom>
          <a:noFill/>
        </p:spPr>
        <p:txBody>
          <a:bodyPr wrap="square">
            <a:spAutoFit/>
          </a:bodyPr>
          <a:lstStyle/>
          <a:p>
            <a:pPr marL="0" indent="0" algn="ctr">
              <a:buFont typeface="Roboto"/>
              <a:buNone/>
            </a:pPr>
            <a:r>
              <a:rPr lang="es-ES" sz="2000" b="1" dirty="0">
                <a:solidFill>
                  <a:schemeClr val="accent5"/>
                </a:solidFill>
                <a:latin typeface="Roboto Slab" pitchFamily="2" charset="0"/>
                <a:ea typeface="Roboto Slab" pitchFamily="2" charset="0"/>
                <a:cs typeface="Roboto Slab" pitchFamily="2" charset="0"/>
              </a:rPr>
              <a:t>Objetivo del Programa</a:t>
            </a:r>
          </a:p>
        </p:txBody>
      </p:sp>
      <p:sp>
        <p:nvSpPr>
          <p:cNvPr id="10" name="CuadroTexto 9">
            <a:extLst>
              <a:ext uri="{FF2B5EF4-FFF2-40B4-BE49-F238E27FC236}">
                <a16:creationId xmlns:a16="http://schemas.microsoft.com/office/drawing/2014/main" id="{96A51576-BEF7-0C65-092F-A0BADE87BA3D}"/>
              </a:ext>
            </a:extLst>
          </p:cNvPr>
          <p:cNvSpPr txBox="1"/>
          <p:nvPr/>
        </p:nvSpPr>
        <p:spPr>
          <a:xfrm>
            <a:off x="4505632" y="3380239"/>
            <a:ext cx="3727961" cy="1397644"/>
          </a:xfrm>
          <a:prstGeom prst="rect">
            <a:avLst/>
          </a:prstGeom>
          <a:noFill/>
        </p:spPr>
        <p:txBody>
          <a:bodyPr wrap="square" rtlCol="0">
            <a:spAutoFit/>
          </a:bodyPr>
          <a:lstStyle/>
          <a:p>
            <a:pPr algn="just"/>
            <a:r>
              <a:rPr lang="es-ES" b="1" dirty="0">
                <a:solidFill>
                  <a:schemeClr val="bg1"/>
                </a:solidFill>
                <a:latin typeface="Roboto Slab" pitchFamily="2" charset="0"/>
                <a:ea typeface="Roboto Slab" pitchFamily="2" charset="0"/>
                <a:cs typeface="Roboto Slab" pitchFamily="2" charset="0"/>
              </a:rPr>
              <a:t>Crédito dirigido a estudiantes de</a:t>
            </a:r>
          </a:p>
          <a:p>
            <a:pPr algn="just"/>
            <a:r>
              <a:rPr lang="es-ES" b="1" dirty="0">
                <a:solidFill>
                  <a:schemeClr val="bg1"/>
                </a:solidFill>
                <a:latin typeface="Roboto Slab" pitchFamily="2" charset="0"/>
                <a:ea typeface="Roboto Slab" pitchFamily="2" charset="0"/>
                <a:cs typeface="Roboto Slab" pitchFamily="2" charset="0"/>
              </a:rPr>
              <a:t>último semestre o egresados de</a:t>
            </a:r>
          </a:p>
          <a:p>
            <a:pPr algn="just"/>
            <a:r>
              <a:rPr lang="es-ES" b="1" dirty="0">
                <a:solidFill>
                  <a:schemeClr val="bg1"/>
                </a:solidFill>
                <a:latin typeface="Roboto Slab" pitchFamily="2" charset="0"/>
                <a:ea typeface="Roboto Slab" pitchFamily="2" charset="0"/>
                <a:cs typeface="Roboto Slab" pitchFamily="2" charset="0"/>
              </a:rPr>
              <a:t>carreras técnicas, tecnológicas, de</a:t>
            </a:r>
          </a:p>
          <a:p>
            <a:pPr algn="just"/>
            <a:r>
              <a:rPr lang="es-ES" b="1" dirty="0">
                <a:solidFill>
                  <a:schemeClr val="bg1"/>
                </a:solidFill>
                <a:latin typeface="Roboto Slab" pitchFamily="2" charset="0"/>
                <a:ea typeface="Roboto Slab" pitchFamily="2" charset="0"/>
                <a:cs typeface="Roboto Slab" pitchFamily="2" charset="0"/>
              </a:rPr>
              <a:t>carreras agropecuarias o ingenierías</a:t>
            </a:r>
          </a:p>
          <a:p>
            <a:pPr algn="just"/>
            <a:r>
              <a:rPr lang="es-ES" b="1" dirty="0">
                <a:solidFill>
                  <a:schemeClr val="bg1"/>
                </a:solidFill>
                <a:latin typeface="Roboto Slab" pitchFamily="2" charset="0"/>
                <a:ea typeface="Roboto Slab" pitchFamily="2" charset="0"/>
                <a:cs typeface="Roboto Slab" pitchFamily="2" charset="0"/>
              </a:rPr>
              <a:t>que impliquen el desarrollo de</a:t>
            </a:r>
          </a:p>
          <a:p>
            <a:pPr algn="just"/>
            <a:r>
              <a:rPr lang="es-ES" b="1" dirty="0">
                <a:solidFill>
                  <a:schemeClr val="bg1"/>
                </a:solidFill>
                <a:latin typeface="Roboto Slab" pitchFamily="2" charset="0"/>
                <a:ea typeface="Roboto Slab" pitchFamily="2" charset="0"/>
                <a:cs typeface="Roboto Slab" pitchFamily="2" charset="0"/>
              </a:rPr>
              <a:t>proyectos agropecuarios.</a:t>
            </a:r>
            <a:endParaRPr lang="es-CO" b="1" dirty="0">
              <a:solidFill>
                <a:schemeClr val="bg1"/>
              </a:solidFill>
              <a:latin typeface="Roboto Slab" pitchFamily="2" charset="0"/>
              <a:ea typeface="Roboto Slab" pitchFamily="2" charset="0"/>
              <a:cs typeface="Roboto Slab" pitchFamily="2" charset="0"/>
            </a:endParaRPr>
          </a:p>
        </p:txBody>
      </p:sp>
      <p:pic>
        <p:nvPicPr>
          <p:cNvPr id="11" name="Google Shape;1446;p42">
            <a:extLst>
              <a:ext uri="{FF2B5EF4-FFF2-40B4-BE49-F238E27FC236}">
                <a16:creationId xmlns:a16="http://schemas.microsoft.com/office/drawing/2014/main" id="{8EE1157B-09EB-1B69-3432-1E53F166D033}"/>
              </a:ext>
            </a:extLst>
          </p:cNvPr>
          <p:cNvPicPr preferRelativeResize="0"/>
          <p:nvPr/>
        </p:nvPicPr>
        <p:blipFill rotWithShape="1">
          <a:blip r:embed="rId3">
            <a:alphaModFix/>
          </a:blip>
          <a:srcRect l="16004" t="25969" r="8036" b="21819"/>
          <a:stretch/>
        </p:blipFill>
        <p:spPr>
          <a:xfrm rot="18351648" flipH="1">
            <a:off x="7711948" y="3690663"/>
            <a:ext cx="1593007" cy="1156620"/>
          </a:xfrm>
          <a:prstGeom prst="rect">
            <a:avLst/>
          </a:prstGeom>
          <a:noFill/>
          <a:ln>
            <a:noFill/>
          </a:ln>
        </p:spPr>
      </p:pic>
      <p:pic>
        <p:nvPicPr>
          <p:cNvPr id="2" name="Imagen 1">
            <a:extLst>
              <a:ext uri="{FF2B5EF4-FFF2-40B4-BE49-F238E27FC236}">
                <a16:creationId xmlns:a16="http://schemas.microsoft.com/office/drawing/2014/main" id="{FB26568C-79BD-9397-20E0-7A249F5AC4A2}"/>
              </a:ext>
            </a:extLst>
          </p:cNvPr>
          <p:cNvPicPr>
            <a:picLocks noChangeAspect="1"/>
          </p:cNvPicPr>
          <p:nvPr/>
        </p:nvPicPr>
        <p:blipFill>
          <a:blip r:embed="rId4"/>
          <a:stretch>
            <a:fillRect/>
          </a:stretch>
        </p:blipFill>
        <p:spPr>
          <a:xfrm>
            <a:off x="15403" y="1358326"/>
            <a:ext cx="3598843" cy="3785174"/>
          </a:xfrm>
          <a:prstGeom prst="rect">
            <a:avLst/>
          </a:prstGeom>
        </p:spPr>
      </p:pic>
    </p:spTree>
    <p:extLst>
      <p:ext uri="{BB962C8B-B14F-4D97-AF65-F5344CB8AC3E}">
        <p14:creationId xmlns:p14="http://schemas.microsoft.com/office/powerpoint/2010/main" val="34525832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F0FB2C37-398B-2202-7546-661CE6D26A1C}"/>
              </a:ext>
            </a:extLst>
          </p:cNvPr>
          <p:cNvSpPr/>
          <p:nvPr/>
        </p:nvSpPr>
        <p:spPr>
          <a:xfrm>
            <a:off x="1383370" y="2062871"/>
            <a:ext cx="2411960" cy="285671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sz="1200" b="1" dirty="0">
                <a:solidFill>
                  <a:schemeClr val="tx1"/>
                </a:solidFill>
                <a:latin typeface="Roboto Slab" pitchFamily="2" charset="0"/>
                <a:ea typeface="Roboto Slab" pitchFamily="2" charset="0"/>
                <a:cs typeface="Roboto Slab" pitchFamily="2" charset="0"/>
              </a:rPr>
              <a:t>Certificado de terminación de materias del último semestre o acta de grado de técnico, tecnólogo o universitario</a:t>
            </a:r>
          </a:p>
          <a:p>
            <a:pPr marL="285750" indent="-285750" algn="just">
              <a:buFont typeface="Arial" panose="020B0604020202020204" pitchFamily="34" charset="0"/>
              <a:buChar char="•"/>
            </a:pPr>
            <a:r>
              <a:rPr lang="es-ES" sz="1200" b="1" dirty="0">
                <a:solidFill>
                  <a:schemeClr val="tx1"/>
                </a:solidFill>
                <a:latin typeface="Roboto Slab" pitchFamily="2" charset="0"/>
                <a:ea typeface="Roboto Slab" pitchFamily="2" charset="0"/>
                <a:cs typeface="Roboto Slab" pitchFamily="2" charset="0"/>
              </a:rPr>
              <a:t>Acreditar experiencia, conocimiento o acompañamiento en la actividad a realizar </a:t>
            </a:r>
          </a:p>
          <a:p>
            <a:pPr marL="285750" indent="-285750" algn="just">
              <a:buFont typeface="Arial" panose="020B0604020202020204" pitchFamily="34" charset="0"/>
              <a:buChar char="•"/>
            </a:pPr>
            <a:r>
              <a:rPr lang="es-ES" sz="1200" b="1" dirty="0">
                <a:solidFill>
                  <a:schemeClr val="tx1"/>
                </a:solidFill>
                <a:latin typeface="Roboto Slab" pitchFamily="2" charset="0"/>
                <a:ea typeface="Roboto Slab" pitchFamily="2" charset="0"/>
                <a:cs typeface="Roboto Slab" pitchFamily="2" charset="0"/>
              </a:rPr>
              <a:t>•Visita obligatoria del asesor al predio objeto del proyecto</a:t>
            </a:r>
            <a:endParaRPr lang="es-CO" sz="1200" b="1" dirty="0">
              <a:solidFill>
                <a:schemeClr val="tx1"/>
              </a:solidFill>
              <a:latin typeface="Roboto Slab" pitchFamily="2" charset="0"/>
              <a:ea typeface="Roboto Slab" pitchFamily="2" charset="0"/>
              <a:cs typeface="Roboto Slab" pitchFamily="2" charset="0"/>
            </a:endParaRPr>
          </a:p>
        </p:txBody>
      </p:sp>
      <p:sp>
        <p:nvSpPr>
          <p:cNvPr id="7" name="Título 33">
            <a:extLst>
              <a:ext uri="{FF2B5EF4-FFF2-40B4-BE49-F238E27FC236}">
                <a16:creationId xmlns:a16="http://schemas.microsoft.com/office/drawing/2014/main" id="{2751B98F-5C40-24B2-7692-975CF0164AE7}"/>
              </a:ext>
            </a:extLst>
          </p:cNvPr>
          <p:cNvSpPr txBox="1">
            <a:spLocks/>
          </p:cNvSpPr>
          <p:nvPr/>
        </p:nvSpPr>
        <p:spPr>
          <a:xfrm>
            <a:off x="1099415" y="1301332"/>
            <a:ext cx="3170903" cy="45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1600" dirty="0">
                <a:solidFill>
                  <a:schemeClr val="accent5"/>
                </a:solidFill>
              </a:rPr>
              <a:t>Procedimientos para acceder a la oferta</a:t>
            </a:r>
          </a:p>
        </p:txBody>
      </p:sp>
      <p:pic>
        <p:nvPicPr>
          <p:cNvPr id="8" name="Imagen 7">
            <a:extLst>
              <a:ext uri="{FF2B5EF4-FFF2-40B4-BE49-F238E27FC236}">
                <a16:creationId xmlns:a16="http://schemas.microsoft.com/office/drawing/2014/main" id="{3947977C-B21F-3313-A272-726DA55AC93A}"/>
              </a:ext>
            </a:extLst>
          </p:cNvPr>
          <p:cNvPicPr>
            <a:picLocks noChangeAspect="1"/>
          </p:cNvPicPr>
          <p:nvPr/>
        </p:nvPicPr>
        <p:blipFill>
          <a:blip r:embed="rId2"/>
          <a:stretch>
            <a:fillRect/>
          </a:stretch>
        </p:blipFill>
        <p:spPr>
          <a:xfrm>
            <a:off x="7699111" y="153467"/>
            <a:ext cx="1011656" cy="1011656"/>
          </a:xfrm>
          <a:prstGeom prst="rect">
            <a:avLst/>
          </a:prstGeom>
        </p:spPr>
      </p:pic>
      <p:sp>
        <p:nvSpPr>
          <p:cNvPr id="11" name="Título 33">
            <a:extLst>
              <a:ext uri="{FF2B5EF4-FFF2-40B4-BE49-F238E27FC236}">
                <a16:creationId xmlns:a16="http://schemas.microsoft.com/office/drawing/2014/main" id="{9E5F718A-23E1-4577-73CD-B17753EE3180}"/>
              </a:ext>
            </a:extLst>
          </p:cNvPr>
          <p:cNvSpPr txBox="1">
            <a:spLocks/>
          </p:cNvSpPr>
          <p:nvPr/>
        </p:nvSpPr>
        <p:spPr>
          <a:xfrm>
            <a:off x="6497997" y="1529181"/>
            <a:ext cx="2022391" cy="45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1600" dirty="0" err="1">
                <a:solidFill>
                  <a:schemeClr val="tx1"/>
                </a:solidFill>
              </a:rPr>
              <a:t>RequisitosC</a:t>
            </a:r>
            <a:endParaRPr lang="es-CO" sz="1600" dirty="0">
              <a:solidFill>
                <a:schemeClr val="tx1"/>
              </a:solidFill>
            </a:endParaRPr>
          </a:p>
        </p:txBody>
      </p:sp>
      <p:sp>
        <p:nvSpPr>
          <p:cNvPr id="13" name="Elipse 12">
            <a:extLst>
              <a:ext uri="{FF2B5EF4-FFF2-40B4-BE49-F238E27FC236}">
                <a16:creationId xmlns:a16="http://schemas.microsoft.com/office/drawing/2014/main" id="{82DFF3FA-0762-0694-28E2-7212405730A8}"/>
              </a:ext>
            </a:extLst>
          </p:cNvPr>
          <p:cNvSpPr/>
          <p:nvPr/>
        </p:nvSpPr>
        <p:spPr>
          <a:xfrm>
            <a:off x="5832004" y="2152359"/>
            <a:ext cx="3153278" cy="2767226"/>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s-ES" sz="1200" b="1" dirty="0"/>
              <a:t>Documento de identificación del solicitante</a:t>
            </a:r>
          </a:p>
          <a:p>
            <a:pPr marL="285750" indent="-285750" algn="ctr">
              <a:buFont typeface="Arial" panose="020B0604020202020204" pitchFamily="34" charset="0"/>
              <a:buChar char="•"/>
            </a:pPr>
            <a:r>
              <a:rPr lang="es-ES" sz="1200" b="1" dirty="0"/>
              <a:t>Acreditación de la tenencia del predio</a:t>
            </a:r>
          </a:p>
          <a:p>
            <a:pPr marL="285750" indent="-285750" algn="ctr">
              <a:buFont typeface="Arial" panose="020B0604020202020204" pitchFamily="34" charset="0"/>
              <a:buChar char="•"/>
            </a:pPr>
            <a:r>
              <a:rPr lang="es-ES" sz="1200" b="1" dirty="0"/>
              <a:t>Ubicación del predio fuera de zonas protegidas - SINAP</a:t>
            </a:r>
          </a:p>
          <a:p>
            <a:pPr marL="285750" indent="-285750" algn="ctr">
              <a:buFont typeface="Arial" panose="020B0604020202020204" pitchFamily="34" charset="0"/>
              <a:buChar char="•"/>
            </a:pPr>
            <a:r>
              <a:rPr lang="es-ES" sz="1200" b="1" dirty="0"/>
              <a:t>No tener calificaciones negativas en las centrales de riesgo</a:t>
            </a:r>
            <a:r>
              <a:rPr lang="es-ES" dirty="0"/>
              <a:t>.</a:t>
            </a:r>
            <a:endParaRPr lang="es-CO" dirty="0"/>
          </a:p>
        </p:txBody>
      </p:sp>
      <p:pic>
        <p:nvPicPr>
          <p:cNvPr id="14" name="Imagen 13">
            <a:extLst>
              <a:ext uri="{FF2B5EF4-FFF2-40B4-BE49-F238E27FC236}">
                <a16:creationId xmlns:a16="http://schemas.microsoft.com/office/drawing/2014/main" id="{EC16964D-A880-5117-23DB-24A381B4547B}"/>
              </a:ext>
            </a:extLst>
          </p:cNvPr>
          <p:cNvPicPr>
            <a:picLocks noChangeAspect="1"/>
          </p:cNvPicPr>
          <p:nvPr/>
        </p:nvPicPr>
        <p:blipFill>
          <a:blip r:embed="rId3"/>
          <a:stretch>
            <a:fillRect/>
          </a:stretch>
        </p:blipFill>
        <p:spPr>
          <a:xfrm>
            <a:off x="4360234" y="1478692"/>
            <a:ext cx="1188823" cy="1347333"/>
          </a:xfrm>
          <a:prstGeom prst="rect">
            <a:avLst/>
          </a:prstGeom>
        </p:spPr>
      </p:pic>
      <p:pic>
        <p:nvPicPr>
          <p:cNvPr id="15" name="Imagen 14">
            <a:extLst>
              <a:ext uri="{FF2B5EF4-FFF2-40B4-BE49-F238E27FC236}">
                <a16:creationId xmlns:a16="http://schemas.microsoft.com/office/drawing/2014/main" id="{44948B07-9819-2C6D-2203-D84D07A48D00}"/>
              </a:ext>
            </a:extLst>
          </p:cNvPr>
          <p:cNvPicPr>
            <a:picLocks noChangeAspect="1"/>
          </p:cNvPicPr>
          <p:nvPr/>
        </p:nvPicPr>
        <p:blipFill>
          <a:blip r:embed="rId4"/>
          <a:stretch>
            <a:fillRect/>
          </a:stretch>
        </p:blipFill>
        <p:spPr>
          <a:xfrm>
            <a:off x="4162096" y="3197914"/>
            <a:ext cx="1585097" cy="1060796"/>
          </a:xfrm>
          <a:prstGeom prst="rect">
            <a:avLst/>
          </a:prstGeom>
        </p:spPr>
      </p:pic>
      <p:pic>
        <p:nvPicPr>
          <p:cNvPr id="17" name="Imagen 16">
            <a:extLst>
              <a:ext uri="{FF2B5EF4-FFF2-40B4-BE49-F238E27FC236}">
                <a16:creationId xmlns:a16="http://schemas.microsoft.com/office/drawing/2014/main" id="{C32AE33F-37AA-80A3-2411-62692B73DFA1}"/>
              </a:ext>
            </a:extLst>
          </p:cNvPr>
          <p:cNvPicPr>
            <a:picLocks noChangeAspect="1"/>
          </p:cNvPicPr>
          <p:nvPr/>
        </p:nvPicPr>
        <p:blipFill>
          <a:blip r:embed="rId5"/>
          <a:stretch>
            <a:fillRect/>
          </a:stretch>
        </p:blipFill>
        <p:spPr>
          <a:xfrm>
            <a:off x="0" y="3728312"/>
            <a:ext cx="1109507" cy="1415188"/>
          </a:xfrm>
          <a:prstGeom prst="rect">
            <a:avLst/>
          </a:prstGeom>
        </p:spPr>
      </p:pic>
      <p:pic>
        <p:nvPicPr>
          <p:cNvPr id="18" name="Imagen 17">
            <a:extLst>
              <a:ext uri="{FF2B5EF4-FFF2-40B4-BE49-F238E27FC236}">
                <a16:creationId xmlns:a16="http://schemas.microsoft.com/office/drawing/2014/main" id="{CFB1F7A9-2D40-BE7C-2394-01B089C8A9AD}"/>
              </a:ext>
            </a:extLst>
          </p:cNvPr>
          <p:cNvPicPr>
            <a:picLocks noChangeAspect="1"/>
          </p:cNvPicPr>
          <p:nvPr/>
        </p:nvPicPr>
        <p:blipFill>
          <a:blip r:embed="rId6"/>
          <a:stretch>
            <a:fillRect/>
          </a:stretch>
        </p:blipFill>
        <p:spPr>
          <a:xfrm>
            <a:off x="-533" y="2355526"/>
            <a:ext cx="1104994" cy="1415188"/>
          </a:xfrm>
          <a:prstGeom prst="rect">
            <a:avLst/>
          </a:prstGeom>
        </p:spPr>
      </p:pic>
      <p:pic>
        <p:nvPicPr>
          <p:cNvPr id="19" name="Imagen 18">
            <a:extLst>
              <a:ext uri="{FF2B5EF4-FFF2-40B4-BE49-F238E27FC236}">
                <a16:creationId xmlns:a16="http://schemas.microsoft.com/office/drawing/2014/main" id="{B16A0210-B9E7-D0DC-1E34-382C7280A422}"/>
              </a:ext>
            </a:extLst>
          </p:cNvPr>
          <p:cNvPicPr>
            <a:picLocks noChangeAspect="1"/>
          </p:cNvPicPr>
          <p:nvPr/>
        </p:nvPicPr>
        <p:blipFill>
          <a:blip r:embed="rId7"/>
          <a:stretch>
            <a:fillRect/>
          </a:stretch>
        </p:blipFill>
        <p:spPr>
          <a:xfrm>
            <a:off x="-5579" y="1279271"/>
            <a:ext cx="1104994" cy="1085552"/>
          </a:xfrm>
          <a:prstGeom prst="rect">
            <a:avLst/>
          </a:prstGeom>
        </p:spPr>
      </p:pic>
      <p:pic>
        <p:nvPicPr>
          <p:cNvPr id="20" name="Imagen 19">
            <a:extLst>
              <a:ext uri="{FF2B5EF4-FFF2-40B4-BE49-F238E27FC236}">
                <a16:creationId xmlns:a16="http://schemas.microsoft.com/office/drawing/2014/main" id="{19F4BD12-E336-02F9-EB89-D348430C8036}"/>
              </a:ext>
            </a:extLst>
          </p:cNvPr>
          <p:cNvPicPr>
            <a:picLocks noChangeAspect="1"/>
          </p:cNvPicPr>
          <p:nvPr/>
        </p:nvPicPr>
        <p:blipFill>
          <a:blip r:embed="rId8"/>
          <a:stretch>
            <a:fillRect/>
          </a:stretch>
        </p:blipFill>
        <p:spPr>
          <a:xfrm>
            <a:off x="-10092" y="0"/>
            <a:ext cx="1109507" cy="1279271"/>
          </a:xfrm>
          <a:prstGeom prst="rect">
            <a:avLst/>
          </a:prstGeom>
        </p:spPr>
      </p:pic>
    </p:spTree>
    <p:extLst>
      <p:ext uri="{BB962C8B-B14F-4D97-AF65-F5344CB8AC3E}">
        <p14:creationId xmlns:p14="http://schemas.microsoft.com/office/powerpoint/2010/main" val="13253276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4657BB-EB57-23C8-BA5D-BFE75E38CB41}"/>
              </a:ext>
            </a:extLst>
          </p:cNvPr>
          <p:cNvSpPr txBox="1"/>
          <p:nvPr/>
        </p:nvSpPr>
        <p:spPr>
          <a:xfrm>
            <a:off x="1776761" y="207504"/>
            <a:ext cx="2706029" cy="461665"/>
          </a:xfrm>
          <a:prstGeom prst="rect">
            <a:avLst/>
          </a:prstGeom>
          <a:noFill/>
        </p:spPr>
        <p:txBody>
          <a:bodyPr wrap="square" rtlCol="0">
            <a:spAutoFit/>
          </a:bodyPr>
          <a:lstStyle/>
          <a:p>
            <a:r>
              <a:rPr lang="es-CO" sz="2400" b="1" dirty="0">
                <a:solidFill>
                  <a:schemeClr val="bg1"/>
                </a:solidFill>
                <a:latin typeface="Roboto Slab" pitchFamily="2" charset="0"/>
                <a:ea typeface="Roboto Slab" pitchFamily="2" charset="0"/>
                <a:cs typeface="Roboto Slab" pitchFamily="2" charset="0"/>
              </a:rPr>
              <a:t>Contacto</a:t>
            </a:r>
          </a:p>
        </p:txBody>
      </p:sp>
      <p:sp>
        <p:nvSpPr>
          <p:cNvPr id="5" name="CuadroTexto 4">
            <a:extLst>
              <a:ext uri="{FF2B5EF4-FFF2-40B4-BE49-F238E27FC236}">
                <a16:creationId xmlns:a16="http://schemas.microsoft.com/office/drawing/2014/main" id="{DE123039-7450-3BC8-2405-8A330DB3C0B6}"/>
              </a:ext>
            </a:extLst>
          </p:cNvPr>
          <p:cNvSpPr txBox="1"/>
          <p:nvPr/>
        </p:nvSpPr>
        <p:spPr>
          <a:xfrm>
            <a:off x="897708" y="3219402"/>
            <a:ext cx="4234604" cy="276999"/>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Presencial: </a:t>
            </a:r>
            <a:r>
              <a:rPr lang="pt-BR" sz="1200" dirty="0">
                <a:solidFill>
                  <a:schemeClr val="accent5"/>
                </a:solidFill>
                <a:latin typeface="Roboto "/>
                <a:ea typeface="Roboto Slab" pitchFamily="2" charset="0"/>
                <a:cs typeface="Roboto Slab" pitchFamily="2" charset="0"/>
              </a:rPr>
              <a:t>Carrera 8 No. 15 - 43 Bogotá D.C</a:t>
            </a:r>
            <a:r>
              <a:rPr lang="pt-BR" sz="1200" b="1" dirty="0">
                <a:solidFill>
                  <a:schemeClr val="accent5"/>
                </a:solidFill>
                <a:latin typeface="Roboto "/>
                <a:ea typeface="Roboto Slab" pitchFamily="2" charset="0"/>
                <a:cs typeface="Roboto Slab" pitchFamily="2" charset="0"/>
              </a:rPr>
              <a:t>.</a:t>
            </a:r>
          </a:p>
        </p:txBody>
      </p:sp>
      <p:pic>
        <p:nvPicPr>
          <p:cNvPr id="2054" name="Picture 6" descr="Contacto - Iconos gratis de comunicaciones">
            <a:extLst>
              <a:ext uri="{FF2B5EF4-FFF2-40B4-BE49-F238E27FC236}">
                <a16:creationId xmlns:a16="http://schemas.microsoft.com/office/drawing/2014/main" id="{64F47D21-67B7-BE94-F99C-09348B17A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61" y="1512647"/>
            <a:ext cx="387539" cy="387539"/>
          </a:xfrm>
          <a:prstGeom prst="rect">
            <a:avLst/>
          </a:prstGeom>
          <a:noFill/>
          <a:extLst>
            <a:ext uri="{909E8E84-426E-40DD-AFC4-6F175D3DCCD1}">
              <a14:hiddenFill xmlns:a14="http://schemas.microsoft.com/office/drawing/2010/main">
                <a:solidFill>
                  <a:srgbClr val="FFFFFF"/>
                </a:solidFill>
              </a14:hiddenFill>
            </a:ext>
          </a:extLst>
        </p:spPr>
      </p:pic>
      <p:grpSp>
        <p:nvGrpSpPr>
          <p:cNvPr id="2086" name="Google Shape;9257;p64">
            <a:extLst>
              <a:ext uri="{FF2B5EF4-FFF2-40B4-BE49-F238E27FC236}">
                <a16:creationId xmlns:a16="http://schemas.microsoft.com/office/drawing/2014/main" id="{AD9F29A5-5444-363F-787C-B4A3816468C7}"/>
              </a:ext>
            </a:extLst>
          </p:cNvPr>
          <p:cNvGrpSpPr/>
          <p:nvPr/>
        </p:nvGrpSpPr>
        <p:grpSpPr>
          <a:xfrm>
            <a:off x="358892" y="2364988"/>
            <a:ext cx="387539" cy="386888"/>
            <a:chOff x="2408992" y="1722875"/>
            <a:chExt cx="397761" cy="397093"/>
          </a:xfrm>
        </p:grpSpPr>
        <p:sp>
          <p:nvSpPr>
            <p:cNvPr id="2087" name="Google Shape;9258;p64">
              <a:extLst>
                <a:ext uri="{FF2B5EF4-FFF2-40B4-BE49-F238E27FC236}">
                  <a16:creationId xmlns:a16="http://schemas.microsoft.com/office/drawing/2014/main" id="{4A796C8F-D27A-8BC0-FF25-1810025B16FB}"/>
                </a:ext>
              </a:extLst>
            </p:cNvPr>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9259;p64">
              <a:extLst>
                <a:ext uri="{FF2B5EF4-FFF2-40B4-BE49-F238E27FC236}">
                  <a16:creationId xmlns:a16="http://schemas.microsoft.com/office/drawing/2014/main" id="{E9D55FFD-7D9C-8025-A1E4-F77A380D033E}"/>
                </a:ext>
              </a:extLst>
            </p:cNvPr>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9" name="Google Shape;8977;p64">
            <a:extLst>
              <a:ext uri="{FF2B5EF4-FFF2-40B4-BE49-F238E27FC236}">
                <a16:creationId xmlns:a16="http://schemas.microsoft.com/office/drawing/2014/main" id="{E7898F5C-1EBB-F56B-E430-973F846EAD88}"/>
              </a:ext>
            </a:extLst>
          </p:cNvPr>
          <p:cNvGrpSpPr/>
          <p:nvPr/>
        </p:nvGrpSpPr>
        <p:grpSpPr>
          <a:xfrm>
            <a:off x="357308" y="774701"/>
            <a:ext cx="442373" cy="420775"/>
            <a:chOff x="-6690625" y="3631325"/>
            <a:chExt cx="307225" cy="292225"/>
          </a:xfrm>
        </p:grpSpPr>
        <p:sp>
          <p:nvSpPr>
            <p:cNvPr id="2090" name="Google Shape;8978;p64">
              <a:extLst>
                <a:ext uri="{FF2B5EF4-FFF2-40B4-BE49-F238E27FC236}">
                  <a16:creationId xmlns:a16="http://schemas.microsoft.com/office/drawing/2014/main" id="{BB81DDEA-EE4B-7B1D-0B39-034B56267730}"/>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8979;p64">
              <a:extLst>
                <a:ext uri="{FF2B5EF4-FFF2-40B4-BE49-F238E27FC236}">
                  <a16:creationId xmlns:a16="http://schemas.microsoft.com/office/drawing/2014/main" id="{15B1BC14-84B9-A57D-9317-604DB5A2AF64}"/>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8980;p64">
              <a:extLst>
                <a:ext uri="{FF2B5EF4-FFF2-40B4-BE49-F238E27FC236}">
                  <a16:creationId xmlns:a16="http://schemas.microsoft.com/office/drawing/2014/main" id="{3EFD6FED-5E14-4CF5-00E3-9E0A56490EDD}"/>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8981;p64">
              <a:extLst>
                <a:ext uri="{FF2B5EF4-FFF2-40B4-BE49-F238E27FC236}">
                  <a16:creationId xmlns:a16="http://schemas.microsoft.com/office/drawing/2014/main" id="{40ECD3D2-470E-FF19-22FA-1C9686743EBF}"/>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8982;p64">
              <a:extLst>
                <a:ext uri="{FF2B5EF4-FFF2-40B4-BE49-F238E27FC236}">
                  <a16:creationId xmlns:a16="http://schemas.microsoft.com/office/drawing/2014/main" id="{F9F80A70-2B38-20DE-B54C-56A37663AF6E}"/>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95" name="CuadroTexto 2094">
            <a:extLst>
              <a:ext uri="{FF2B5EF4-FFF2-40B4-BE49-F238E27FC236}">
                <a16:creationId xmlns:a16="http://schemas.microsoft.com/office/drawing/2014/main" id="{0DB2215F-6C2C-4677-6C8B-C34B348C392F}"/>
              </a:ext>
            </a:extLst>
          </p:cNvPr>
          <p:cNvSpPr txBox="1"/>
          <p:nvPr/>
        </p:nvSpPr>
        <p:spPr>
          <a:xfrm>
            <a:off x="890047" y="759532"/>
            <a:ext cx="4015429"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Escrito:</a:t>
            </a:r>
            <a:r>
              <a:rPr lang="es-ES" sz="1200" dirty="0">
                <a:solidFill>
                  <a:schemeClr val="accent5"/>
                </a:solidFill>
                <a:latin typeface="Roboto "/>
                <a:ea typeface="Roboto Slab" pitchFamily="2" charset="0"/>
                <a:cs typeface="Roboto Slab" pitchFamily="2" charset="0"/>
              </a:rPr>
              <a:t> Las comunicaciones escritas pueden ser enviadas a: </a:t>
            </a:r>
            <a:r>
              <a:rPr lang="es-ES" sz="1200" b="1" dirty="0">
                <a:solidFill>
                  <a:srgbClr val="0000CC"/>
                </a:solidFill>
                <a:latin typeface="Roboto "/>
                <a:ea typeface="Roboto Slab" pitchFamily="2" charset="0"/>
                <a:cs typeface="Roboto Slab" pitchFamily="2" charset="0"/>
              </a:rPr>
              <a:t>servicio.cliente@bancoagrario.gov.co notificacionesjudiciales@bancoagrario.gov.co</a:t>
            </a:r>
            <a:endParaRPr lang="es-CO" b="1" dirty="0">
              <a:solidFill>
                <a:srgbClr val="0000CC"/>
              </a:solidFill>
            </a:endParaRPr>
          </a:p>
        </p:txBody>
      </p:sp>
      <p:sp>
        <p:nvSpPr>
          <p:cNvPr id="2096" name="CuadroTexto 2095">
            <a:extLst>
              <a:ext uri="{FF2B5EF4-FFF2-40B4-BE49-F238E27FC236}">
                <a16:creationId xmlns:a16="http://schemas.microsoft.com/office/drawing/2014/main" id="{FDEC7F10-09F3-0399-A3C3-37B679B43568}"/>
              </a:ext>
            </a:extLst>
          </p:cNvPr>
          <p:cNvSpPr txBox="1"/>
          <p:nvPr/>
        </p:nvSpPr>
        <p:spPr>
          <a:xfrm>
            <a:off x="860380" y="1493972"/>
            <a:ext cx="4210192"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Telefónico: </a:t>
            </a:r>
            <a:r>
              <a:rPr lang="es-ES" sz="1200" dirty="0">
                <a:solidFill>
                  <a:schemeClr val="accent5"/>
                </a:solidFill>
                <a:latin typeface="Roboto "/>
                <a:ea typeface="Roboto Slab" pitchFamily="2" charset="0"/>
                <a:cs typeface="Roboto Slab" pitchFamily="2" charset="0"/>
              </a:rPr>
              <a:t>Línea gratuita nacional 01 8000 91 5000 - En Bogotá (601) 594 8500 - Línea Transparente 01 8000 97 1414. </a:t>
            </a:r>
          </a:p>
        </p:txBody>
      </p:sp>
      <p:sp>
        <p:nvSpPr>
          <p:cNvPr id="2097" name="CuadroTexto 2096">
            <a:extLst>
              <a:ext uri="{FF2B5EF4-FFF2-40B4-BE49-F238E27FC236}">
                <a16:creationId xmlns:a16="http://schemas.microsoft.com/office/drawing/2014/main" id="{0122EE99-6144-79A5-456F-4310979F6256}"/>
              </a:ext>
            </a:extLst>
          </p:cNvPr>
          <p:cNvSpPr txBox="1"/>
          <p:nvPr/>
        </p:nvSpPr>
        <p:spPr>
          <a:xfrm>
            <a:off x="897708" y="2342606"/>
            <a:ext cx="4293723" cy="646331"/>
          </a:xfrm>
          <a:prstGeom prst="rect">
            <a:avLst/>
          </a:prstGeom>
          <a:noFill/>
        </p:spPr>
        <p:txBody>
          <a:bodyPr wrap="square" rtlCol="0">
            <a:spAutoFit/>
          </a:bodyPr>
          <a:lstStyle/>
          <a:p>
            <a:pPr algn="just"/>
            <a:r>
              <a:rPr lang="es-ES" sz="1200" b="1" dirty="0">
                <a:solidFill>
                  <a:schemeClr val="accent5"/>
                </a:solidFill>
                <a:latin typeface="Roboto "/>
                <a:ea typeface="Roboto Slab" pitchFamily="2" charset="0"/>
                <a:cs typeface="Roboto Slab" pitchFamily="2" charset="0"/>
              </a:rPr>
              <a:t>Virtual: </a:t>
            </a:r>
            <a:r>
              <a:rPr lang="es-ES" sz="1200" dirty="0">
                <a:solidFill>
                  <a:schemeClr val="accent5"/>
                </a:solidFill>
                <a:latin typeface="Roboto "/>
                <a:ea typeface="Roboto Slab" pitchFamily="2" charset="0"/>
                <a:cs typeface="Roboto Slab" pitchFamily="2" charset="0"/>
              </a:rPr>
              <a:t>Botón</a:t>
            </a:r>
            <a:r>
              <a:rPr lang="es-ES" sz="1200" b="1" dirty="0">
                <a:solidFill>
                  <a:schemeClr val="accent5"/>
                </a:solidFill>
                <a:latin typeface="Roboto "/>
                <a:ea typeface="Roboto Slab" pitchFamily="2" charset="0"/>
                <a:cs typeface="Roboto Slab" pitchFamily="2" charset="0"/>
              </a:rPr>
              <a:t> </a:t>
            </a:r>
            <a:r>
              <a:rPr lang="es-ES" sz="1200" dirty="0">
                <a:solidFill>
                  <a:schemeClr val="accent5"/>
                </a:solidFill>
                <a:latin typeface="Roboto "/>
                <a:ea typeface="Roboto Slab" pitchFamily="2" charset="0"/>
                <a:cs typeface="Roboto Slab" pitchFamily="2" charset="0"/>
              </a:rPr>
              <a:t>Asistente ANITA – Chat, WhatsApp, Llamada Virtual.  Servicio al cliente: </a:t>
            </a:r>
            <a:r>
              <a:rPr lang="es-ES" sz="1200" b="1" dirty="0">
                <a:solidFill>
                  <a:srgbClr val="0000CC"/>
                </a:solidFill>
                <a:latin typeface="Roboto "/>
                <a:ea typeface="Roboto Slab" pitchFamily="2" charset="0"/>
                <a:cs typeface="Roboto Slab" pitchFamily="2" charset="0"/>
                <a:hlinkClick r:id="rId3">
                  <a:extLst>
                    <a:ext uri="{A12FA001-AC4F-418D-AE19-62706E023703}">
                      <ahyp:hlinkClr xmlns:ahyp="http://schemas.microsoft.com/office/drawing/2018/hyperlinkcolor" val="tx"/>
                    </a:ext>
                  </a:extLst>
                </a:hlinkClick>
              </a:rPr>
              <a:t>https://www.bancoagrario.gov.co/servicio%20al%20cliente</a:t>
            </a:r>
            <a:r>
              <a:rPr lang="es-ES" sz="1200" b="1" dirty="0">
                <a:solidFill>
                  <a:srgbClr val="0000CC"/>
                </a:solidFill>
                <a:latin typeface="Roboto "/>
                <a:ea typeface="Roboto Slab" pitchFamily="2" charset="0"/>
                <a:cs typeface="Roboto Slab" pitchFamily="2" charset="0"/>
              </a:rPr>
              <a:t>  </a:t>
            </a:r>
            <a:endParaRPr lang="es-CO" b="1" dirty="0">
              <a:solidFill>
                <a:srgbClr val="0000CC"/>
              </a:solidFill>
            </a:endParaRPr>
          </a:p>
        </p:txBody>
      </p:sp>
      <p:grpSp>
        <p:nvGrpSpPr>
          <p:cNvPr id="2098" name="Google Shape;7943;p61">
            <a:extLst>
              <a:ext uri="{FF2B5EF4-FFF2-40B4-BE49-F238E27FC236}">
                <a16:creationId xmlns:a16="http://schemas.microsoft.com/office/drawing/2014/main" id="{C38A3304-F64B-223E-6FE1-18A980860B44}"/>
              </a:ext>
            </a:extLst>
          </p:cNvPr>
          <p:cNvGrpSpPr/>
          <p:nvPr/>
        </p:nvGrpSpPr>
        <p:grpSpPr>
          <a:xfrm>
            <a:off x="355275" y="3176233"/>
            <a:ext cx="358971" cy="357198"/>
            <a:chOff x="-52851675" y="3585650"/>
            <a:chExt cx="319000" cy="317425"/>
          </a:xfrm>
        </p:grpSpPr>
        <p:sp>
          <p:nvSpPr>
            <p:cNvPr id="2099" name="Google Shape;7944;p61">
              <a:extLst>
                <a:ext uri="{FF2B5EF4-FFF2-40B4-BE49-F238E27FC236}">
                  <a16:creationId xmlns:a16="http://schemas.microsoft.com/office/drawing/2014/main" id="{46FD3D0C-D56A-AEFB-F297-2A6FAD03B35B}"/>
                </a:ext>
              </a:extLst>
            </p:cNvPr>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7945;p61">
              <a:extLst>
                <a:ext uri="{FF2B5EF4-FFF2-40B4-BE49-F238E27FC236}">
                  <a16:creationId xmlns:a16="http://schemas.microsoft.com/office/drawing/2014/main" id="{80D82A07-988F-6547-9327-EBA1FAA02E8A}"/>
                </a:ext>
              </a:extLst>
            </p:cNvPr>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7946;p61">
              <a:extLst>
                <a:ext uri="{FF2B5EF4-FFF2-40B4-BE49-F238E27FC236}">
                  <a16:creationId xmlns:a16="http://schemas.microsoft.com/office/drawing/2014/main" id="{F6E74445-70DC-09A4-99B0-81783CD63F1B}"/>
                </a:ext>
              </a:extLst>
            </p:cNvPr>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7947;p61">
              <a:extLst>
                <a:ext uri="{FF2B5EF4-FFF2-40B4-BE49-F238E27FC236}">
                  <a16:creationId xmlns:a16="http://schemas.microsoft.com/office/drawing/2014/main" id="{71EBD45B-268E-3E5C-C9A9-0951D554D7DA}"/>
                </a:ext>
              </a:extLst>
            </p:cNvPr>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7948;p61">
              <a:extLst>
                <a:ext uri="{FF2B5EF4-FFF2-40B4-BE49-F238E27FC236}">
                  <a16:creationId xmlns:a16="http://schemas.microsoft.com/office/drawing/2014/main" id="{D16B9237-04A1-38BB-D337-D3DBBABF6C26}"/>
                </a:ext>
              </a:extLst>
            </p:cNvPr>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7949;p61">
              <a:extLst>
                <a:ext uri="{FF2B5EF4-FFF2-40B4-BE49-F238E27FC236}">
                  <a16:creationId xmlns:a16="http://schemas.microsoft.com/office/drawing/2014/main" id="{94A89307-68EB-EA1A-9C2F-3EBC3AE6755C}"/>
                </a:ext>
              </a:extLst>
            </p:cNvPr>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 name="Google Shape;6174;p58">
            <a:extLst>
              <a:ext uri="{FF2B5EF4-FFF2-40B4-BE49-F238E27FC236}">
                <a16:creationId xmlns:a16="http://schemas.microsoft.com/office/drawing/2014/main" id="{0369EC76-6BD5-C3C6-4A71-58F89B4966E5}"/>
              </a:ext>
            </a:extLst>
          </p:cNvPr>
          <p:cNvGrpSpPr/>
          <p:nvPr/>
        </p:nvGrpSpPr>
        <p:grpSpPr>
          <a:xfrm>
            <a:off x="357263" y="3846296"/>
            <a:ext cx="352349" cy="338760"/>
            <a:chOff x="4447550" y="249750"/>
            <a:chExt cx="500425" cy="481125"/>
          </a:xfrm>
        </p:grpSpPr>
        <p:sp>
          <p:nvSpPr>
            <p:cNvPr id="6" name="Google Shape;6175;p58">
              <a:extLst>
                <a:ext uri="{FF2B5EF4-FFF2-40B4-BE49-F238E27FC236}">
                  <a16:creationId xmlns:a16="http://schemas.microsoft.com/office/drawing/2014/main" id="{775ADE3D-32A0-8422-BE85-9B1364C8ACC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7" name="Google Shape;6176;p58">
              <a:extLst>
                <a:ext uri="{FF2B5EF4-FFF2-40B4-BE49-F238E27FC236}">
                  <a16:creationId xmlns:a16="http://schemas.microsoft.com/office/drawing/2014/main" id="{AEEB9AEE-BC82-87EF-D55F-817C3F0501F1}"/>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8" name="CuadroTexto 7">
            <a:extLst>
              <a:ext uri="{FF2B5EF4-FFF2-40B4-BE49-F238E27FC236}">
                <a16:creationId xmlns:a16="http://schemas.microsoft.com/office/drawing/2014/main" id="{F78AD8B7-4737-43B5-C4C6-55C2BA8BB20B}"/>
              </a:ext>
            </a:extLst>
          </p:cNvPr>
          <p:cNvSpPr txBox="1"/>
          <p:nvPr/>
        </p:nvSpPr>
        <p:spPr>
          <a:xfrm>
            <a:off x="860380" y="3877279"/>
            <a:ext cx="3908323" cy="307777"/>
          </a:xfrm>
          <a:prstGeom prst="rect">
            <a:avLst/>
          </a:prstGeom>
          <a:noFill/>
        </p:spPr>
        <p:txBody>
          <a:bodyPr wrap="square" rtlCol="0">
            <a:spAutoFit/>
          </a:bodyPr>
          <a:lstStyle/>
          <a:p>
            <a:r>
              <a:rPr lang="es-CO" sz="1200" b="1" dirty="0">
                <a:solidFill>
                  <a:schemeClr val="accent5"/>
                </a:solidFill>
                <a:latin typeface="Roboto Slab" pitchFamily="2" charset="0"/>
                <a:ea typeface="Roboto Slab" pitchFamily="2" charset="0"/>
                <a:cs typeface="Roboto Slab" pitchFamily="2" charset="0"/>
              </a:rPr>
              <a:t>Página Web</a:t>
            </a:r>
            <a:r>
              <a:rPr lang="es-CO" dirty="0"/>
              <a:t>:</a:t>
            </a:r>
            <a:r>
              <a:rPr lang="es-CO" sz="1200" b="1" dirty="0">
                <a:solidFill>
                  <a:srgbClr val="0000CC"/>
                </a:solidFill>
                <a:latin typeface="Roboto Slab" pitchFamily="2" charset="0"/>
                <a:ea typeface="Roboto Slab" pitchFamily="2" charset="0"/>
                <a:cs typeface="Roboto Slab" pitchFamily="2" charset="0"/>
              </a:rPr>
              <a:t> https://www.bancoagrario.gov.co/</a:t>
            </a:r>
          </a:p>
        </p:txBody>
      </p:sp>
      <p:pic>
        <p:nvPicPr>
          <p:cNvPr id="2" name="Imagen 1">
            <a:extLst>
              <a:ext uri="{FF2B5EF4-FFF2-40B4-BE49-F238E27FC236}">
                <a16:creationId xmlns:a16="http://schemas.microsoft.com/office/drawing/2014/main" id="{CAF16AD3-E6DD-8E09-CE21-5C357B47EB02}"/>
              </a:ext>
            </a:extLst>
          </p:cNvPr>
          <p:cNvPicPr>
            <a:picLocks noChangeAspect="1"/>
          </p:cNvPicPr>
          <p:nvPr/>
        </p:nvPicPr>
        <p:blipFill>
          <a:blip r:embed="rId4"/>
          <a:stretch>
            <a:fillRect/>
          </a:stretch>
        </p:blipFill>
        <p:spPr>
          <a:xfrm>
            <a:off x="5454852" y="563578"/>
            <a:ext cx="2206935" cy="3806963"/>
          </a:xfrm>
          <a:prstGeom prst="rect">
            <a:avLst/>
          </a:prstGeom>
        </p:spPr>
      </p:pic>
      <p:pic>
        <p:nvPicPr>
          <p:cNvPr id="9" name="Imagen 8">
            <a:extLst>
              <a:ext uri="{FF2B5EF4-FFF2-40B4-BE49-F238E27FC236}">
                <a16:creationId xmlns:a16="http://schemas.microsoft.com/office/drawing/2014/main" id="{8C055B61-D59A-9E52-0DF2-84628E8703AE}"/>
              </a:ext>
            </a:extLst>
          </p:cNvPr>
          <p:cNvPicPr>
            <a:picLocks noChangeAspect="1"/>
          </p:cNvPicPr>
          <p:nvPr/>
        </p:nvPicPr>
        <p:blipFill>
          <a:blip r:embed="rId5"/>
          <a:stretch>
            <a:fillRect/>
          </a:stretch>
        </p:blipFill>
        <p:spPr>
          <a:xfrm>
            <a:off x="7778468" y="297018"/>
            <a:ext cx="883997" cy="883997"/>
          </a:xfrm>
          <a:prstGeom prst="rect">
            <a:avLst/>
          </a:prstGeom>
        </p:spPr>
      </p:pic>
      <p:grpSp>
        <p:nvGrpSpPr>
          <p:cNvPr id="10" name="Google Shape;1030;p34">
            <a:extLst>
              <a:ext uri="{FF2B5EF4-FFF2-40B4-BE49-F238E27FC236}">
                <a16:creationId xmlns:a16="http://schemas.microsoft.com/office/drawing/2014/main" id="{6A767065-E056-AEF9-3FCF-1EE7A454FE70}"/>
              </a:ext>
            </a:extLst>
          </p:cNvPr>
          <p:cNvGrpSpPr/>
          <p:nvPr/>
        </p:nvGrpSpPr>
        <p:grpSpPr>
          <a:xfrm>
            <a:off x="6242349" y="4370541"/>
            <a:ext cx="470826" cy="737811"/>
            <a:chOff x="-646575" y="2982250"/>
            <a:chExt cx="498229" cy="780752"/>
          </a:xfrm>
        </p:grpSpPr>
        <p:sp>
          <p:nvSpPr>
            <p:cNvPr id="11" name="Google Shape;1031;p34">
              <a:extLst>
                <a:ext uri="{FF2B5EF4-FFF2-40B4-BE49-F238E27FC236}">
                  <a16:creationId xmlns:a16="http://schemas.microsoft.com/office/drawing/2014/main" id="{66A86C3D-1F35-A73D-AB61-52A6A4157503}"/>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032;p34">
              <a:extLst>
                <a:ext uri="{FF2B5EF4-FFF2-40B4-BE49-F238E27FC236}">
                  <a16:creationId xmlns:a16="http://schemas.microsoft.com/office/drawing/2014/main" id="{6A79F177-A417-253B-819B-3D1A21B32878}"/>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033;p34">
              <a:extLst>
                <a:ext uri="{FF2B5EF4-FFF2-40B4-BE49-F238E27FC236}">
                  <a16:creationId xmlns:a16="http://schemas.microsoft.com/office/drawing/2014/main" id="{6F615A3E-2AB5-0294-E75D-1E54A6439FC1}"/>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034;p34">
              <a:extLst>
                <a:ext uri="{FF2B5EF4-FFF2-40B4-BE49-F238E27FC236}">
                  <a16:creationId xmlns:a16="http://schemas.microsoft.com/office/drawing/2014/main" id="{1C945A5A-CB4E-D176-6A6D-7453A8DBFEBB}"/>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035;p34">
              <a:extLst>
                <a:ext uri="{FF2B5EF4-FFF2-40B4-BE49-F238E27FC236}">
                  <a16:creationId xmlns:a16="http://schemas.microsoft.com/office/drawing/2014/main" id="{DEC44357-40C1-5803-9F9C-CB1862E7ABAD}"/>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036;p34">
              <a:extLst>
                <a:ext uri="{FF2B5EF4-FFF2-40B4-BE49-F238E27FC236}">
                  <a16:creationId xmlns:a16="http://schemas.microsoft.com/office/drawing/2014/main" id="{16E63139-C4C3-7FC5-D7D5-A1B3BAF1C47B}"/>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37;p34">
              <a:extLst>
                <a:ext uri="{FF2B5EF4-FFF2-40B4-BE49-F238E27FC236}">
                  <a16:creationId xmlns:a16="http://schemas.microsoft.com/office/drawing/2014/main" id="{2B0DD0C6-5B2A-7480-A9B0-C4389B0B83D0}"/>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038;p34">
              <a:extLst>
                <a:ext uri="{FF2B5EF4-FFF2-40B4-BE49-F238E27FC236}">
                  <a16:creationId xmlns:a16="http://schemas.microsoft.com/office/drawing/2014/main" id="{5756C067-FE1B-16A4-AD2A-FDABE43E8A71}"/>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39;p34">
              <a:extLst>
                <a:ext uri="{FF2B5EF4-FFF2-40B4-BE49-F238E27FC236}">
                  <a16:creationId xmlns:a16="http://schemas.microsoft.com/office/drawing/2014/main" id="{94C00399-0312-7FB5-D910-53214C723BE0}"/>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040;p34">
              <a:extLst>
                <a:ext uri="{FF2B5EF4-FFF2-40B4-BE49-F238E27FC236}">
                  <a16:creationId xmlns:a16="http://schemas.microsoft.com/office/drawing/2014/main" id="{697113C7-F2E2-6F7E-70E2-C3A5D7ADC942}"/>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 name="Google Shape;1030;p34">
            <a:extLst>
              <a:ext uri="{FF2B5EF4-FFF2-40B4-BE49-F238E27FC236}">
                <a16:creationId xmlns:a16="http://schemas.microsoft.com/office/drawing/2014/main" id="{A89E5014-2D8F-60E3-B10F-E6FD5B934B74}"/>
              </a:ext>
            </a:extLst>
          </p:cNvPr>
          <p:cNvGrpSpPr/>
          <p:nvPr/>
        </p:nvGrpSpPr>
        <p:grpSpPr>
          <a:xfrm>
            <a:off x="7877110" y="4133690"/>
            <a:ext cx="470826" cy="737811"/>
            <a:chOff x="-646575" y="2982250"/>
            <a:chExt cx="498229" cy="780752"/>
          </a:xfrm>
        </p:grpSpPr>
        <p:sp>
          <p:nvSpPr>
            <p:cNvPr id="22" name="Google Shape;1031;p34">
              <a:extLst>
                <a:ext uri="{FF2B5EF4-FFF2-40B4-BE49-F238E27FC236}">
                  <a16:creationId xmlns:a16="http://schemas.microsoft.com/office/drawing/2014/main" id="{9FB327B9-BE75-6089-165F-9E84A0283DC3}"/>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32;p34">
              <a:extLst>
                <a:ext uri="{FF2B5EF4-FFF2-40B4-BE49-F238E27FC236}">
                  <a16:creationId xmlns:a16="http://schemas.microsoft.com/office/drawing/2014/main" id="{FAC6A945-3286-35DB-7A35-0DDD1AC9E0DF}"/>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1033;p34">
              <a:extLst>
                <a:ext uri="{FF2B5EF4-FFF2-40B4-BE49-F238E27FC236}">
                  <a16:creationId xmlns:a16="http://schemas.microsoft.com/office/drawing/2014/main" id="{8D2994E8-8635-452E-A39E-92C02565D592}"/>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34;p34">
              <a:extLst>
                <a:ext uri="{FF2B5EF4-FFF2-40B4-BE49-F238E27FC236}">
                  <a16:creationId xmlns:a16="http://schemas.microsoft.com/office/drawing/2014/main" id="{3B16BA37-9902-68E4-E247-08B927EE9A89}"/>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035;p34">
              <a:extLst>
                <a:ext uri="{FF2B5EF4-FFF2-40B4-BE49-F238E27FC236}">
                  <a16:creationId xmlns:a16="http://schemas.microsoft.com/office/drawing/2014/main" id="{5FF3F30E-6CCC-929F-2249-32DDCE7238B1}"/>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36;p34">
              <a:extLst>
                <a:ext uri="{FF2B5EF4-FFF2-40B4-BE49-F238E27FC236}">
                  <a16:creationId xmlns:a16="http://schemas.microsoft.com/office/drawing/2014/main" id="{706E997E-C65A-1F95-E4C7-F8AADCF32253}"/>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37;p34">
              <a:extLst>
                <a:ext uri="{FF2B5EF4-FFF2-40B4-BE49-F238E27FC236}">
                  <a16:creationId xmlns:a16="http://schemas.microsoft.com/office/drawing/2014/main" id="{36652354-59CD-9048-2394-0E4B3D7858AA}"/>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038;p34">
              <a:extLst>
                <a:ext uri="{FF2B5EF4-FFF2-40B4-BE49-F238E27FC236}">
                  <a16:creationId xmlns:a16="http://schemas.microsoft.com/office/drawing/2014/main" id="{0E0DA316-8687-DEE1-0A1E-987E4F6790E4}"/>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039;p34">
              <a:extLst>
                <a:ext uri="{FF2B5EF4-FFF2-40B4-BE49-F238E27FC236}">
                  <a16:creationId xmlns:a16="http://schemas.microsoft.com/office/drawing/2014/main" id="{5840E7B9-E1B9-2266-3221-968886A5B8FE}"/>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040;p34">
              <a:extLst>
                <a:ext uri="{FF2B5EF4-FFF2-40B4-BE49-F238E27FC236}">
                  <a16:creationId xmlns:a16="http://schemas.microsoft.com/office/drawing/2014/main" id="{210900C6-7998-CB05-16FD-14ABA7E0EA8D}"/>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2" name="Google Shape;1030;p34">
            <a:extLst>
              <a:ext uri="{FF2B5EF4-FFF2-40B4-BE49-F238E27FC236}">
                <a16:creationId xmlns:a16="http://schemas.microsoft.com/office/drawing/2014/main" id="{8B6C7F87-D0B9-1996-1636-0B91DFE97EA2}"/>
              </a:ext>
            </a:extLst>
          </p:cNvPr>
          <p:cNvGrpSpPr/>
          <p:nvPr/>
        </p:nvGrpSpPr>
        <p:grpSpPr>
          <a:xfrm>
            <a:off x="7097311" y="4457141"/>
            <a:ext cx="470826" cy="737811"/>
            <a:chOff x="-646575" y="2982250"/>
            <a:chExt cx="498229" cy="780752"/>
          </a:xfrm>
        </p:grpSpPr>
        <p:sp>
          <p:nvSpPr>
            <p:cNvPr id="33" name="Google Shape;1031;p34">
              <a:extLst>
                <a:ext uri="{FF2B5EF4-FFF2-40B4-BE49-F238E27FC236}">
                  <a16:creationId xmlns:a16="http://schemas.microsoft.com/office/drawing/2014/main" id="{C99A179B-461E-9F4A-A2C5-78DDE8F57E81}"/>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032;p34">
              <a:extLst>
                <a:ext uri="{FF2B5EF4-FFF2-40B4-BE49-F238E27FC236}">
                  <a16:creationId xmlns:a16="http://schemas.microsoft.com/office/drawing/2014/main" id="{7FC005E3-8EC9-1D6C-CAE9-1888F964AF1B}"/>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033;p34">
              <a:extLst>
                <a:ext uri="{FF2B5EF4-FFF2-40B4-BE49-F238E27FC236}">
                  <a16:creationId xmlns:a16="http://schemas.microsoft.com/office/drawing/2014/main" id="{49AFBD71-8B36-3FB1-49E4-A4B5DA9C73DC}"/>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034;p34">
              <a:extLst>
                <a:ext uri="{FF2B5EF4-FFF2-40B4-BE49-F238E27FC236}">
                  <a16:creationId xmlns:a16="http://schemas.microsoft.com/office/drawing/2014/main" id="{5563E8D1-0879-E7F1-A1EC-1FD9C5776DDC}"/>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035;p34">
              <a:extLst>
                <a:ext uri="{FF2B5EF4-FFF2-40B4-BE49-F238E27FC236}">
                  <a16:creationId xmlns:a16="http://schemas.microsoft.com/office/drawing/2014/main" id="{73B57CD1-5C4C-3F15-FE6B-F04A87A835B1}"/>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1036;p34">
              <a:extLst>
                <a:ext uri="{FF2B5EF4-FFF2-40B4-BE49-F238E27FC236}">
                  <a16:creationId xmlns:a16="http://schemas.microsoft.com/office/drawing/2014/main" id="{BA1D1C84-040D-4A02-F953-08E5FABACCC9}"/>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1037;p34">
              <a:extLst>
                <a:ext uri="{FF2B5EF4-FFF2-40B4-BE49-F238E27FC236}">
                  <a16:creationId xmlns:a16="http://schemas.microsoft.com/office/drawing/2014/main" id="{D29C98B6-8364-0094-4878-BF144FC9DBF0}"/>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038;p34">
              <a:extLst>
                <a:ext uri="{FF2B5EF4-FFF2-40B4-BE49-F238E27FC236}">
                  <a16:creationId xmlns:a16="http://schemas.microsoft.com/office/drawing/2014/main" id="{F6A2A561-9D49-64A5-BB45-55E491850E86}"/>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039;p34">
              <a:extLst>
                <a:ext uri="{FF2B5EF4-FFF2-40B4-BE49-F238E27FC236}">
                  <a16:creationId xmlns:a16="http://schemas.microsoft.com/office/drawing/2014/main" id="{46B4DF0D-E091-9954-7787-8FB8B27A1795}"/>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1040;p34">
              <a:extLst>
                <a:ext uri="{FF2B5EF4-FFF2-40B4-BE49-F238E27FC236}">
                  <a16:creationId xmlns:a16="http://schemas.microsoft.com/office/drawing/2014/main" id="{F0011907-27F7-D210-7DCF-2EEC0DB77C87}"/>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6856698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926D3-B650-F7D0-1973-A9D9849483B6}"/>
              </a:ext>
            </a:extLst>
          </p:cNvPr>
          <p:cNvSpPr>
            <a:spLocks noGrp="1"/>
          </p:cNvSpPr>
          <p:nvPr>
            <p:ph type="title"/>
          </p:nvPr>
        </p:nvSpPr>
        <p:spPr>
          <a:xfrm>
            <a:off x="621150" y="411275"/>
            <a:ext cx="7901700" cy="572700"/>
          </a:xfrm>
        </p:spPr>
        <p:txBody>
          <a:bodyPr/>
          <a:lstStyle/>
          <a:p>
            <a:r>
              <a:rPr lang="es-CO" dirty="0"/>
              <a:t>Redes Sociales</a:t>
            </a:r>
          </a:p>
        </p:txBody>
      </p:sp>
      <p:sp>
        <p:nvSpPr>
          <p:cNvPr id="3" name="CuadroTexto 2">
            <a:extLst>
              <a:ext uri="{FF2B5EF4-FFF2-40B4-BE49-F238E27FC236}">
                <a16:creationId xmlns:a16="http://schemas.microsoft.com/office/drawing/2014/main" id="{118FB301-55A6-C838-42E5-15F55FB7E147}"/>
              </a:ext>
            </a:extLst>
          </p:cNvPr>
          <p:cNvSpPr txBox="1"/>
          <p:nvPr/>
        </p:nvSpPr>
        <p:spPr>
          <a:xfrm>
            <a:off x="1442224" y="1427356"/>
            <a:ext cx="3813717" cy="307777"/>
          </a:xfrm>
          <a:prstGeom prst="rect">
            <a:avLst/>
          </a:prstGeom>
          <a:noFill/>
        </p:spPr>
        <p:txBody>
          <a:bodyPr wrap="square" rtlCol="0">
            <a:spAutoFit/>
          </a:bodyPr>
          <a:lstStyle/>
          <a:p>
            <a:r>
              <a:rPr lang="es-CO" b="1" dirty="0">
                <a:solidFill>
                  <a:schemeClr val="bg1">
                    <a:lumMod val="75000"/>
                  </a:schemeClr>
                </a:solidFill>
              </a:rPr>
              <a:t>Banco Agrario de Colombia </a:t>
            </a:r>
          </a:p>
        </p:txBody>
      </p:sp>
      <p:sp>
        <p:nvSpPr>
          <p:cNvPr id="4" name="CuadroTexto 3">
            <a:extLst>
              <a:ext uri="{FF2B5EF4-FFF2-40B4-BE49-F238E27FC236}">
                <a16:creationId xmlns:a16="http://schemas.microsoft.com/office/drawing/2014/main" id="{4EB7E0EE-3F9C-3EC0-D756-349B40EA502E}"/>
              </a:ext>
            </a:extLst>
          </p:cNvPr>
          <p:cNvSpPr txBox="1"/>
          <p:nvPr/>
        </p:nvSpPr>
        <p:spPr>
          <a:xfrm>
            <a:off x="1463460" y="2066699"/>
            <a:ext cx="3813717" cy="307777"/>
          </a:xfrm>
          <a:prstGeom prst="rect">
            <a:avLst/>
          </a:prstGeom>
          <a:noFill/>
        </p:spPr>
        <p:txBody>
          <a:bodyPr wrap="square" rtlCol="0">
            <a:spAutoFit/>
          </a:bodyPr>
          <a:lstStyle/>
          <a:p>
            <a:r>
              <a:rPr lang="es-CO" b="1" dirty="0">
                <a:solidFill>
                  <a:schemeClr val="bg1">
                    <a:lumMod val="75000"/>
                  </a:schemeClr>
                </a:solidFill>
              </a:rPr>
              <a:t>Banco Agrario de Colombia</a:t>
            </a:r>
          </a:p>
        </p:txBody>
      </p:sp>
      <p:sp>
        <p:nvSpPr>
          <p:cNvPr id="6" name="CuadroTexto 5">
            <a:extLst>
              <a:ext uri="{FF2B5EF4-FFF2-40B4-BE49-F238E27FC236}">
                <a16:creationId xmlns:a16="http://schemas.microsoft.com/office/drawing/2014/main" id="{4EB7E0EE-3F9C-3EC0-D756-349B40EA502E}"/>
              </a:ext>
            </a:extLst>
          </p:cNvPr>
          <p:cNvSpPr txBox="1"/>
          <p:nvPr/>
        </p:nvSpPr>
        <p:spPr>
          <a:xfrm>
            <a:off x="1442223" y="2837264"/>
            <a:ext cx="3813717" cy="307777"/>
          </a:xfrm>
          <a:prstGeom prst="rect">
            <a:avLst/>
          </a:prstGeom>
          <a:noFill/>
        </p:spPr>
        <p:txBody>
          <a:bodyPr wrap="square" rtlCol="0">
            <a:spAutoFit/>
          </a:bodyPr>
          <a:lstStyle/>
          <a:p>
            <a:r>
              <a:rPr lang="es-CO" b="1" dirty="0">
                <a:solidFill>
                  <a:schemeClr val="bg1">
                    <a:lumMod val="75000"/>
                  </a:schemeClr>
                </a:solidFill>
              </a:rPr>
              <a:t>@bancoagrario</a:t>
            </a:r>
          </a:p>
        </p:txBody>
      </p:sp>
      <p:sp>
        <p:nvSpPr>
          <p:cNvPr id="7" name="CuadroTexto 6">
            <a:extLst>
              <a:ext uri="{FF2B5EF4-FFF2-40B4-BE49-F238E27FC236}">
                <a16:creationId xmlns:a16="http://schemas.microsoft.com/office/drawing/2014/main" id="{52DA8CB8-816A-B514-CB72-3A1125BAEEE1}"/>
              </a:ext>
            </a:extLst>
          </p:cNvPr>
          <p:cNvSpPr txBox="1"/>
          <p:nvPr/>
        </p:nvSpPr>
        <p:spPr>
          <a:xfrm>
            <a:off x="1463459" y="3501689"/>
            <a:ext cx="3813717" cy="307777"/>
          </a:xfrm>
          <a:prstGeom prst="rect">
            <a:avLst/>
          </a:prstGeom>
          <a:noFill/>
        </p:spPr>
        <p:txBody>
          <a:bodyPr wrap="square" rtlCol="0">
            <a:spAutoFit/>
          </a:bodyPr>
          <a:lstStyle/>
          <a:p>
            <a:r>
              <a:rPr lang="es-CO" b="1" dirty="0">
                <a:solidFill>
                  <a:schemeClr val="bg1">
                    <a:lumMod val="75000"/>
                  </a:schemeClr>
                </a:solidFill>
              </a:rPr>
              <a:t>@bancoagrario</a:t>
            </a:r>
          </a:p>
        </p:txBody>
      </p:sp>
      <p:pic>
        <p:nvPicPr>
          <p:cNvPr id="8" name="Imagen 7">
            <a:extLst>
              <a:ext uri="{FF2B5EF4-FFF2-40B4-BE49-F238E27FC236}">
                <a16:creationId xmlns:a16="http://schemas.microsoft.com/office/drawing/2014/main" id="{3296CC56-6FCE-E68A-FCD7-0B4C4EBD1F03}"/>
              </a:ext>
            </a:extLst>
          </p:cNvPr>
          <p:cNvPicPr>
            <a:picLocks noChangeAspect="1"/>
          </p:cNvPicPr>
          <p:nvPr/>
        </p:nvPicPr>
        <p:blipFill>
          <a:blip r:embed="rId2"/>
          <a:stretch>
            <a:fillRect/>
          </a:stretch>
        </p:blipFill>
        <p:spPr>
          <a:xfrm>
            <a:off x="7741597" y="255626"/>
            <a:ext cx="883997" cy="883997"/>
          </a:xfrm>
          <a:prstGeom prst="rect">
            <a:avLst/>
          </a:prstGeom>
        </p:spPr>
      </p:pic>
      <p:pic>
        <p:nvPicPr>
          <p:cNvPr id="9" name="Imagen 8">
            <a:extLst>
              <a:ext uri="{FF2B5EF4-FFF2-40B4-BE49-F238E27FC236}">
                <a16:creationId xmlns:a16="http://schemas.microsoft.com/office/drawing/2014/main" id="{C39C42EC-B23F-72E8-0B90-9561CBEEB3C6}"/>
              </a:ext>
            </a:extLst>
          </p:cNvPr>
          <p:cNvPicPr>
            <a:picLocks noChangeAspect="1"/>
          </p:cNvPicPr>
          <p:nvPr/>
        </p:nvPicPr>
        <p:blipFill>
          <a:blip r:embed="rId3"/>
          <a:stretch>
            <a:fillRect/>
          </a:stretch>
        </p:blipFill>
        <p:spPr>
          <a:xfrm>
            <a:off x="5084043" y="738130"/>
            <a:ext cx="2953828" cy="3784591"/>
          </a:xfrm>
          <a:prstGeom prst="rect">
            <a:avLst/>
          </a:prstGeom>
        </p:spPr>
      </p:pic>
      <p:pic>
        <p:nvPicPr>
          <p:cNvPr id="10" name="Imagen 9" descr="Icono&#10;&#10;Descripción generada automáticamente">
            <a:extLst>
              <a:ext uri="{FF2B5EF4-FFF2-40B4-BE49-F238E27FC236}">
                <a16:creationId xmlns:a16="http://schemas.microsoft.com/office/drawing/2014/main" id="{12215014-52A7-DA2F-520B-A77D7DF81403}"/>
              </a:ext>
            </a:extLst>
          </p:cNvPr>
          <p:cNvPicPr>
            <a:picLocks noChangeAspect="1"/>
          </p:cNvPicPr>
          <p:nvPr/>
        </p:nvPicPr>
        <p:blipFill>
          <a:blip r:embed="rId4"/>
          <a:stretch>
            <a:fillRect/>
          </a:stretch>
        </p:blipFill>
        <p:spPr>
          <a:xfrm>
            <a:off x="593626" y="3175394"/>
            <a:ext cx="772295" cy="772295"/>
          </a:xfrm>
          <a:prstGeom prst="rect">
            <a:avLst/>
          </a:prstGeom>
        </p:spPr>
      </p:pic>
      <p:pic>
        <p:nvPicPr>
          <p:cNvPr id="11" name="Picture 12" descr="Facebook logo png download free png images">
            <a:extLst>
              <a:ext uri="{FF2B5EF4-FFF2-40B4-BE49-F238E27FC236}">
                <a16:creationId xmlns:a16="http://schemas.microsoft.com/office/drawing/2014/main" id="{F2D521D0-BBDF-89CE-1162-AD703443C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91" y="1120706"/>
            <a:ext cx="869825" cy="869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linkedin logo png, linkedin logo transparente png, linkedin ...">
            <a:extLst>
              <a:ext uri="{FF2B5EF4-FFF2-40B4-BE49-F238E27FC236}">
                <a16:creationId xmlns:a16="http://schemas.microsoft.com/office/drawing/2014/main" id="{A2CE9C33-6176-17BC-FA12-846D264C3C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550" y="1898761"/>
            <a:ext cx="634956" cy="6349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witter x nuevo logotipo x redondeado - Iconos Social Media ...">
            <a:extLst>
              <a:ext uri="{FF2B5EF4-FFF2-40B4-BE49-F238E27FC236}">
                <a16:creationId xmlns:a16="http://schemas.microsoft.com/office/drawing/2014/main" id="{496803D0-E776-1894-C338-7994F3A59B5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3740" y1="32292" x2="57634" y2="70313"/>
                        <a14:foregroundMark x1="61832" y1="71875" x2="65267" y2="70833"/>
                        <a14:foregroundMark x1="65267" y1="70833" x2="42366" y2="31250"/>
                        <a14:foregroundMark x1="42366" y1="31250" x2="32443" y2="31250"/>
                        <a14:foregroundMark x1="36260" y1="34375" x2="56870" y2="73438"/>
                        <a14:foregroundMark x1="65649" y1="27604" x2="51145" y2="46875"/>
                        <a14:foregroundMark x1="45420" y1="51563" x2="35496" y2="71354"/>
                      </a14:backgroundRemoval>
                    </a14:imgEffect>
                  </a14:imgLayer>
                </a14:imgProps>
              </a:ext>
              <a:ext uri="{28A0092B-C50C-407E-A947-70E740481C1C}">
                <a14:useLocalDpi xmlns:a14="http://schemas.microsoft.com/office/drawing/2010/main" val="0"/>
              </a:ext>
            </a:extLst>
          </a:blip>
          <a:srcRect/>
          <a:stretch>
            <a:fillRect/>
          </a:stretch>
        </p:blipFill>
        <p:spPr bwMode="auto">
          <a:xfrm>
            <a:off x="604977" y="2617756"/>
            <a:ext cx="760944" cy="55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7075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43F8DE-1470-037E-798E-1AA21B964E47}"/>
              </a:ext>
            </a:extLst>
          </p:cNvPr>
          <p:cNvSpPr>
            <a:spLocks noGrp="1"/>
          </p:cNvSpPr>
          <p:nvPr>
            <p:ph type="title"/>
          </p:nvPr>
        </p:nvSpPr>
        <p:spPr>
          <a:xfrm>
            <a:off x="368104" y="106791"/>
            <a:ext cx="4689300" cy="1370700"/>
          </a:xfrm>
        </p:spPr>
        <p:txBody>
          <a:bodyPr/>
          <a:lstStyle/>
          <a:p>
            <a:r>
              <a:rPr lang="es-CO" dirty="0"/>
              <a:t>05</a:t>
            </a:r>
          </a:p>
        </p:txBody>
      </p:sp>
      <p:sp>
        <p:nvSpPr>
          <p:cNvPr id="3" name="Subtítulo 2">
            <a:extLst>
              <a:ext uri="{FF2B5EF4-FFF2-40B4-BE49-F238E27FC236}">
                <a16:creationId xmlns:a16="http://schemas.microsoft.com/office/drawing/2014/main" id="{43E2F03D-11FB-E928-7FC8-6D82BFCDF58A}"/>
              </a:ext>
            </a:extLst>
          </p:cNvPr>
          <p:cNvSpPr>
            <a:spLocks noGrp="1"/>
          </p:cNvSpPr>
          <p:nvPr>
            <p:ph type="subTitle" idx="1"/>
          </p:nvPr>
        </p:nvSpPr>
        <p:spPr>
          <a:xfrm>
            <a:off x="-152266" y="1429783"/>
            <a:ext cx="5645873" cy="1352595"/>
          </a:xfrm>
        </p:spPr>
        <p:txBody>
          <a:bodyPr/>
          <a:lstStyle/>
          <a:p>
            <a:pPr algn="ctr"/>
            <a:r>
              <a:rPr lang="es-CO" sz="3200" dirty="0">
                <a:latin typeface="Roboto Slab ExtraBold" pitchFamily="2" charset="0"/>
                <a:ea typeface="Roboto Slab ExtraBold" pitchFamily="2" charset="0"/>
                <a:cs typeface="Roboto Slab ExtraBold" pitchFamily="2" charset="0"/>
              </a:rPr>
              <a:t>Programas de Educación Económica y Financiera </a:t>
            </a:r>
          </a:p>
        </p:txBody>
      </p:sp>
      <p:grpSp>
        <p:nvGrpSpPr>
          <p:cNvPr id="6" name="Google Shape;561;p29">
            <a:extLst>
              <a:ext uri="{FF2B5EF4-FFF2-40B4-BE49-F238E27FC236}">
                <a16:creationId xmlns:a16="http://schemas.microsoft.com/office/drawing/2014/main" id="{802994AA-94D9-6D1A-5C16-03CFC2E26141}"/>
              </a:ext>
            </a:extLst>
          </p:cNvPr>
          <p:cNvGrpSpPr/>
          <p:nvPr/>
        </p:nvGrpSpPr>
        <p:grpSpPr>
          <a:xfrm>
            <a:off x="5310400" y="822988"/>
            <a:ext cx="3413301" cy="4320512"/>
            <a:chOff x="-4753450" y="539502"/>
            <a:chExt cx="3413301" cy="4320512"/>
          </a:xfrm>
        </p:grpSpPr>
        <p:sp>
          <p:nvSpPr>
            <p:cNvPr id="7" name="Google Shape;562;p29">
              <a:extLst>
                <a:ext uri="{FF2B5EF4-FFF2-40B4-BE49-F238E27FC236}">
                  <a16:creationId xmlns:a16="http://schemas.microsoft.com/office/drawing/2014/main" id="{6630BD33-428E-CF24-F26A-419AB5F8CAD8}"/>
                </a:ext>
              </a:extLst>
            </p:cNvPr>
            <p:cNvSpPr/>
            <p:nvPr/>
          </p:nvSpPr>
          <p:spPr>
            <a:xfrm>
              <a:off x="-3808812" y="2154506"/>
              <a:ext cx="642131" cy="1908488"/>
            </a:xfrm>
            <a:custGeom>
              <a:avLst/>
              <a:gdLst/>
              <a:ahLst/>
              <a:cxnLst/>
              <a:rect l="l" t="t" r="r" b="b"/>
              <a:pathLst>
                <a:path w="4411" h="13110" extrusionOk="0">
                  <a:moveTo>
                    <a:pt x="2165" y="0"/>
                  </a:moveTo>
                  <a:cubicBezTo>
                    <a:pt x="1040" y="0"/>
                    <a:pt x="416" y="1601"/>
                    <a:pt x="416" y="1601"/>
                  </a:cubicBezTo>
                  <a:cubicBezTo>
                    <a:pt x="1484" y="5031"/>
                    <a:pt x="1591" y="10502"/>
                    <a:pt x="1591" y="10502"/>
                  </a:cubicBezTo>
                  <a:cubicBezTo>
                    <a:pt x="1591" y="10502"/>
                    <a:pt x="0" y="12791"/>
                    <a:pt x="61" y="13020"/>
                  </a:cubicBezTo>
                  <a:cubicBezTo>
                    <a:pt x="73" y="13065"/>
                    <a:pt x="99" y="13084"/>
                    <a:pt x="133" y="13084"/>
                  </a:cubicBezTo>
                  <a:cubicBezTo>
                    <a:pt x="268" y="13084"/>
                    <a:pt x="530" y="12791"/>
                    <a:pt x="530" y="12791"/>
                  </a:cubicBezTo>
                  <a:lnTo>
                    <a:pt x="530" y="13067"/>
                  </a:lnTo>
                  <a:cubicBezTo>
                    <a:pt x="530" y="13096"/>
                    <a:pt x="542" y="13109"/>
                    <a:pt x="564" y="13109"/>
                  </a:cubicBezTo>
                  <a:cubicBezTo>
                    <a:pt x="744" y="13109"/>
                    <a:pt x="1613" y="12176"/>
                    <a:pt x="2296" y="11200"/>
                  </a:cubicBezTo>
                  <a:cubicBezTo>
                    <a:pt x="2624" y="10727"/>
                    <a:pt x="2885" y="10593"/>
                    <a:pt x="3077" y="10593"/>
                  </a:cubicBezTo>
                  <a:cubicBezTo>
                    <a:pt x="3328" y="10593"/>
                    <a:pt x="3457" y="10824"/>
                    <a:pt x="3457" y="10824"/>
                  </a:cubicBezTo>
                  <a:cubicBezTo>
                    <a:pt x="3457" y="10824"/>
                    <a:pt x="3778" y="12223"/>
                    <a:pt x="4012" y="12223"/>
                  </a:cubicBezTo>
                  <a:cubicBezTo>
                    <a:pt x="4017" y="12223"/>
                    <a:pt x="4023" y="12222"/>
                    <a:pt x="4028" y="12221"/>
                  </a:cubicBezTo>
                  <a:cubicBezTo>
                    <a:pt x="4270" y="12147"/>
                    <a:pt x="3927" y="10375"/>
                    <a:pt x="3927" y="10375"/>
                  </a:cubicBezTo>
                  <a:cubicBezTo>
                    <a:pt x="4411" y="6542"/>
                    <a:pt x="3034" y="305"/>
                    <a:pt x="3034" y="305"/>
                  </a:cubicBezTo>
                  <a:lnTo>
                    <a:pt x="3028" y="299"/>
                  </a:lnTo>
                  <a:cubicBezTo>
                    <a:pt x="2714" y="86"/>
                    <a:pt x="2426" y="0"/>
                    <a:pt x="2165"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63;p29">
              <a:extLst>
                <a:ext uri="{FF2B5EF4-FFF2-40B4-BE49-F238E27FC236}">
                  <a16:creationId xmlns:a16="http://schemas.microsoft.com/office/drawing/2014/main" id="{5E09B41B-96BC-D909-5A3D-7A40AEF6974E}"/>
                </a:ext>
              </a:extLst>
            </p:cNvPr>
            <p:cNvSpPr/>
            <p:nvPr/>
          </p:nvSpPr>
          <p:spPr>
            <a:xfrm>
              <a:off x="-4094285" y="1537998"/>
              <a:ext cx="788871" cy="849576"/>
            </a:xfrm>
            <a:custGeom>
              <a:avLst/>
              <a:gdLst/>
              <a:ahLst/>
              <a:cxnLst/>
              <a:rect l="l" t="t" r="r" b="b"/>
              <a:pathLst>
                <a:path w="5419" h="5836" extrusionOk="0">
                  <a:moveTo>
                    <a:pt x="1180" y="1"/>
                  </a:moveTo>
                  <a:cubicBezTo>
                    <a:pt x="1097" y="1"/>
                    <a:pt x="1017" y="14"/>
                    <a:pt x="941" y="43"/>
                  </a:cubicBezTo>
                  <a:cubicBezTo>
                    <a:pt x="941" y="43"/>
                    <a:pt x="1" y="405"/>
                    <a:pt x="793" y="1963"/>
                  </a:cubicBezTo>
                  <a:cubicBezTo>
                    <a:pt x="1592" y="3520"/>
                    <a:pt x="2377" y="5836"/>
                    <a:pt x="2377" y="5836"/>
                  </a:cubicBezTo>
                  <a:cubicBezTo>
                    <a:pt x="2377" y="5836"/>
                    <a:pt x="3231" y="4460"/>
                    <a:pt x="4748" y="4460"/>
                  </a:cubicBezTo>
                  <a:cubicBezTo>
                    <a:pt x="4958" y="4460"/>
                    <a:pt x="5182" y="4486"/>
                    <a:pt x="5418" y="4547"/>
                  </a:cubicBezTo>
                  <a:cubicBezTo>
                    <a:pt x="5418" y="4547"/>
                    <a:pt x="2713" y="1"/>
                    <a:pt x="1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64;p29">
              <a:extLst>
                <a:ext uri="{FF2B5EF4-FFF2-40B4-BE49-F238E27FC236}">
                  <a16:creationId xmlns:a16="http://schemas.microsoft.com/office/drawing/2014/main" id="{FB1D8902-9D42-2892-7E8D-6B86A5E3F888}"/>
                </a:ext>
              </a:extLst>
            </p:cNvPr>
            <p:cNvSpPr/>
            <p:nvPr/>
          </p:nvSpPr>
          <p:spPr>
            <a:xfrm>
              <a:off x="-3807939" y="3264076"/>
              <a:ext cx="620732" cy="798916"/>
            </a:xfrm>
            <a:custGeom>
              <a:avLst/>
              <a:gdLst/>
              <a:ahLst/>
              <a:cxnLst/>
              <a:rect l="l" t="t" r="r" b="b"/>
              <a:pathLst>
                <a:path w="4264" h="5488" extrusionOk="0">
                  <a:moveTo>
                    <a:pt x="1431" y="81"/>
                  </a:moveTo>
                  <a:lnTo>
                    <a:pt x="1431" y="88"/>
                  </a:lnTo>
                  <a:cubicBezTo>
                    <a:pt x="1431" y="88"/>
                    <a:pt x="1431" y="88"/>
                    <a:pt x="1431" y="88"/>
                  </a:cubicBezTo>
                  <a:lnTo>
                    <a:pt x="1431" y="88"/>
                  </a:lnTo>
                  <a:cubicBezTo>
                    <a:pt x="1431" y="86"/>
                    <a:pt x="1431" y="83"/>
                    <a:pt x="1431" y="81"/>
                  </a:cubicBezTo>
                  <a:close/>
                  <a:moveTo>
                    <a:pt x="4002" y="0"/>
                  </a:moveTo>
                  <a:cubicBezTo>
                    <a:pt x="3314" y="272"/>
                    <a:pt x="2789" y="367"/>
                    <a:pt x="2390" y="367"/>
                  </a:cubicBezTo>
                  <a:cubicBezTo>
                    <a:pt x="1903" y="367"/>
                    <a:pt x="1605" y="225"/>
                    <a:pt x="1431" y="88"/>
                  </a:cubicBezTo>
                  <a:lnTo>
                    <a:pt x="1431" y="88"/>
                  </a:lnTo>
                  <a:cubicBezTo>
                    <a:pt x="1565" y="1702"/>
                    <a:pt x="1585" y="2880"/>
                    <a:pt x="1585" y="2880"/>
                  </a:cubicBezTo>
                  <a:cubicBezTo>
                    <a:pt x="1585" y="2880"/>
                    <a:pt x="1" y="5176"/>
                    <a:pt x="55" y="5398"/>
                  </a:cubicBezTo>
                  <a:cubicBezTo>
                    <a:pt x="67" y="5444"/>
                    <a:pt x="93" y="5462"/>
                    <a:pt x="128" y="5462"/>
                  </a:cubicBezTo>
                  <a:cubicBezTo>
                    <a:pt x="264" y="5462"/>
                    <a:pt x="524" y="5176"/>
                    <a:pt x="524" y="5176"/>
                  </a:cubicBezTo>
                  <a:lnTo>
                    <a:pt x="524" y="5445"/>
                  </a:lnTo>
                  <a:cubicBezTo>
                    <a:pt x="524" y="5474"/>
                    <a:pt x="536" y="5487"/>
                    <a:pt x="558" y="5487"/>
                  </a:cubicBezTo>
                  <a:cubicBezTo>
                    <a:pt x="738" y="5487"/>
                    <a:pt x="1607" y="4554"/>
                    <a:pt x="2290" y="3578"/>
                  </a:cubicBezTo>
                  <a:cubicBezTo>
                    <a:pt x="2616" y="3108"/>
                    <a:pt x="2878" y="2974"/>
                    <a:pt x="3070" y="2974"/>
                  </a:cubicBezTo>
                  <a:cubicBezTo>
                    <a:pt x="3325" y="2974"/>
                    <a:pt x="3458" y="3209"/>
                    <a:pt x="3458" y="3209"/>
                  </a:cubicBezTo>
                  <a:cubicBezTo>
                    <a:pt x="3458" y="3209"/>
                    <a:pt x="3771" y="4601"/>
                    <a:pt x="4004" y="4601"/>
                  </a:cubicBezTo>
                  <a:cubicBezTo>
                    <a:pt x="4010" y="4601"/>
                    <a:pt x="4016" y="4601"/>
                    <a:pt x="4022" y="4599"/>
                  </a:cubicBezTo>
                  <a:cubicBezTo>
                    <a:pt x="4264" y="4525"/>
                    <a:pt x="3921" y="2753"/>
                    <a:pt x="3921" y="2753"/>
                  </a:cubicBezTo>
                  <a:cubicBezTo>
                    <a:pt x="4022" y="1840"/>
                    <a:pt x="4049" y="920"/>
                    <a:pt x="40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65;p29">
              <a:extLst>
                <a:ext uri="{FF2B5EF4-FFF2-40B4-BE49-F238E27FC236}">
                  <a16:creationId xmlns:a16="http://schemas.microsoft.com/office/drawing/2014/main" id="{886B00F3-95B8-16F1-0B06-E8390CF8F558}"/>
                </a:ext>
              </a:extLst>
            </p:cNvPr>
            <p:cNvSpPr/>
            <p:nvPr/>
          </p:nvSpPr>
          <p:spPr>
            <a:xfrm>
              <a:off x="-3308470" y="2185222"/>
              <a:ext cx="1254857" cy="1468561"/>
            </a:xfrm>
            <a:custGeom>
              <a:avLst/>
              <a:gdLst/>
              <a:ahLst/>
              <a:cxnLst/>
              <a:rect l="l" t="t" r="r" b="b"/>
              <a:pathLst>
                <a:path w="8620" h="10088" extrusionOk="0">
                  <a:moveTo>
                    <a:pt x="7270" y="0"/>
                  </a:moveTo>
                  <a:lnTo>
                    <a:pt x="2625" y="2551"/>
                  </a:lnTo>
                  <a:cubicBezTo>
                    <a:pt x="2625" y="2551"/>
                    <a:pt x="0" y="9351"/>
                    <a:pt x="2793" y="10043"/>
                  </a:cubicBezTo>
                  <a:cubicBezTo>
                    <a:pt x="2914" y="10073"/>
                    <a:pt x="3035" y="10088"/>
                    <a:pt x="3155" y="10088"/>
                  </a:cubicBezTo>
                  <a:cubicBezTo>
                    <a:pt x="5777" y="10088"/>
                    <a:pt x="7901" y="3162"/>
                    <a:pt x="7901" y="3162"/>
                  </a:cubicBezTo>
                  <a:cubicBezTo>
                    <a:pt x="7901" y="3162"/>
                    <a:pt x="8620" y="403"/>
                    <a:pt x="7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66;p29">
              <a:extLst>
                <a:ext uri="{FF2B5EF4-FFF2-40B4-BE49-F238E27FC236}">
                  <a16:creationId xmlns:a16="http://schemas.microsoft.com/office/drawing/2014/main" id="{C23347C7-5A91-194F-A1DA-F4D66A6C8730}"/>
                </a:ext>
              </a:extLst>
            </p:cNvPr>
            <p:cNvSpPr/>
            <p:nvPr/>
          </p:nvSpPr>
          <p:spPr>
            <a:xfrm>
              <a:off x="-3826427" y="775624"/>
              <a:ext cx="501506" cy="322012"/>
            </a:xfrm>
            <a:custGeom>
              <a:avLst/>
              <a:gdLst/>
              <a:ahLst/>
              <a:cxnLst/>
              <a:rect l="l" t="t" r="r" b="b"/>
              <a:pathLst>
                <a:path w="3445" h="2212" extrusionOk="0">
                  <a:moveTo>
                    <a:pt x="1400" y="0"/>
                  </a:moveTo>
                  <a:cubicBezTo>
                    <a:pt x="501" y="0"/>
                    <a:pt x="0" y="1265"/>
                    <a:pt x="0" y="1265"/>
                  </a:cubicBezTo>
                  <a:lnTo>
                    <a:pt x="2028" y="2212"/>
                  </a:lnTo>
                  <a:lnTo>
                    <a:pt x="2028" y="2205"/>
                  </a:lnTo>
                  <a:cubicBezTo>
                    <a:pt x="2028" y="2205"/>
                    <a:pt x="3444" y="1158"/>
                    <a:pt x="2101" y="245"/>
                  </a:cubicBezTo>
                  <a:cubicBezTo>
                    <a:pt x="1846" y="71"/>
                    <a:pt x="1612" y="0"/>
                    <a:pt x="14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67;p29">
              <a:extLst>
                <a:ext uri="{FF2B5EF4-FFF2-40B4-BE49-F238E27FC236}">
                  <a16:creationId xmlns:a16="http://schemas.microsoft.com/office/drawing/2014/main" id="{7627F356-E045-8559-B8B1-8FE0C437E1AB}"/>
                </a:ext>
              </a:extLst>
            </p:cNvPr>
            <p:cNvSpPr/>
            <p:nvPr/>
          </p:nvSpPr>
          <p:spPr>
            <a:xfrm>
              <a:off x="-3935899" y="922945"/>
              <a:ext cx="2197891" cy="1646453"/>
            </a:xfrm>
            <a:custGeom>
              <a:avLst/>
              <a:gdLst/>
              <a:ahLst/>
              <a:cxnLst/>
              <a:rect l="l" t="t" r="r" b="b"/>
              <a:pathLst>
                <a:path w="15098" h="11310" extrusionOk="0">
                  <a:moveTo>
                    <a:pt x="6323" y="1"/>
                  </a:moveTo>
                  <a:cubicBezTo>
                    <a:pt x="5705" y="1"/>
                    <a:pt x="5084" y="119"/>
                    <a:pt x="4471" y="388"/>
                  </a:cubicBezTo>
                  <a:lnTo>
                    <a:pt x="752" y="4536"/>
                  </a:lnTo>
                  <a:cubicBezTo>
                    <a:pt x="752" y="4536"/>
                    <a:pt x="0" y="5765"/>
                    <a:pt x="5586" y="10148"/>
                  </a:cubicBezTo>
                  <a:lnTo>
                    <a:pt x="6928" y="11222"/>
                  </a:lnTo>
                  <a:cubicBezTo>
                    <a:pt x="6928" y="11222"/>
                    <a:pt x="7266" y="11309"/>
                    <a:pt x="7787" y="11309"/>
                  </a:cubicBezTo>
                  <a:cubicBezTo>
                    <a:pt x="8734" y="11309"/>
                    <a:pt x="10289" y="11021"/>
                    <a:pt x="11520" y="9396"/>
                  </a:cubicBezTo>
                  <a:cubicBezTo>
                    <a:pt x="11889" y="8900"/>
                    <a:pt x="12319" y="8457"/>
                    <a:pt x="12795" y="8067"/>
                  </a:cubicBezTo>
                  <a:lnTo>
                    <a:pt x="15098" y="6188"/>
                  </a:lnTo>
                  <a:cubicBezTo>
                    <a:pt x="15098" y="6188"/>
                    <a:pt x="10792" y="1"/>
                    <a:pt x="6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68;p29">
              <a:extLst>
                <a:ext uri="{FF2B5EF4-FFF2-40B4-BE49-F238E27FC236}">
                  <a16:creationId xmlns:a16="http://schemas.microsoft.com/office/drawing/2014/main" id="{208C8958-A10A-5C1A-B6E7-DC4703470700}"/>
                </a:ext>
              </a:extLst>
            </p:cNvPr>
            <p:cNvSpPr/>
            <p:nvPr/>
          </p:nvSpPr>
          <p:spPr>
            <a:xfrm>
              <a:off x="-3790324" y="1763493"/>
              <a:ext cx="501506" cy="501943"/>
            </a:xfrm>
            <a:custGeom>
              <a:avLst/>
              <a:gdLst/>
              <a:ahLst/>
              <a:cxnLst/>
              <a:rect l="l" t="t" r="r" b="b"/>
              <a:pathLst>
                <a:path w="3445" h="3448" extrusionOk="0">
                  <a:moveTo>
                    <a:pt x="42" y="1"/>
                  </a:moveTo>
                  <a:cubicBezTo>
                    <a:pt x="31" y="1"/>
                    <a:pt x="21" y="4"/>
                    <a:pt x="14" y="11"/>
                  </a:cubicBezTo>
                  <a:cubicBezTo>
                    <a:pt x="1" y="31"/>
                    <a:pt x="1" y="51"/>
                    <a:pt x="14" y="71"/>
                  </a:cubicBezTo>
                  <a:cubicBezTo>
                    <a:pt x="34" y="98"/>
                    <a:pt x="2169" y="2474"/>
                    <a:pt x="3364" y="3434"/>
                  </a:cubicBezTo>
                  <a:cubicBezTo>
                    <a:pt x="3371" y="3441"/>
                    <a:pt x="3377" y="3441"/>
                    <a:pt x="3391" y="3448"/>
                  </a:cubicBezTo>
                  <a:lnTo>
                    <a:pt x="3384" y="3441"/>
                  </a:lnTo>
                  <a:cubicBezTo>
                    <a:pt x="3424" y="3441"/>
                    <a:pt x="3444" y="3394"/>
                    <a:pt x="3411" y="3367"/>
                  </a:cubicBezTo>
                  <a:cubicBezTo>
                    <a:pt x="2229" y="2407"/>
                    <a:pt x="95" y="38"/>
                    <a:pt x="75" y="11"/>
                  </a:cubicBezTo>
                  <a:cubicBezTo>
                    <a:pt x="64" y="4"/>
                    <a:pt x="53" y="1"/>
                    <a:pt x="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69;p29">
              <a:extLst>
                <a:ext uri="{FF2B5EF4-FFF2-40B4-BE49-F238E27FC236}">
                  <a16:creationId xmlns:a16="http://schemas.microsoft.com/office/drawing/2014/main" id="{9A4FC280-4D63-C4DB-D7FF-F7B5B03C97E8}"/>
                </a:ext>
              </a:extLst>
            </p:cNvPr>
            <p:cNvSpPr/>
            <p:nvPr/>
          </p:nvSpPr>
          <p:spPr>
            <a:xfrm>
              <a:off x="-3703270" y="3084000"/>
              <a:ext cx="647954" cy="894558"/>
            </a:xfrm>
            <a:custGeom>
              <a:avLst/>
              <a:gdLst/>
              <a:ahLst/>
              <a:cxnLst/>
              <a:rect l="l" t="t" r="r" b="b"/>
              <a:pathLst>
                <a:path w="4451" h="6145" extrusionOk="0">
                  <a:moveTo>
                    <a:pt x="51" y="1"/>
                  </a:moveTo>
                  <a:cubicBezTo>
                    <a:pt x="47" y="1"/>
                    <a:pt x="44" y="1"/>
                    <a:pt x="40" y="2"/>
                  </a:cubicBezTo>
                  <a:cubicBezTo>
                    <a:pt x="20" y="2"/>
                    <a:pt x="0" y="22"/>
                    <a:pt x="7" y="49"/>
                  </a:cubicBezTo>
                  <a:cubicBezTo>
                    <a:pt x="101" y="794"/>
                    <a:pt x="302" y="1546"/>
                    <a:pt x="665" y="2493"/>
                  </a:cubicBezTo>
                  <a:cubicBezTo>
                    <a:pt x="1121" y="3661"/>
                    <a:pt x="1578" y="4480"/>
                    <a:pt x="2108" y="5077"/>
                  </a:cubicBezTo>
                  <a:cubicBezTo>
                    <a:pt x="2719" y="5762"/>
                    <a:pt x="3464" y="6145"/>
                    <a:pt x="4169" y="6145"/>
                  </a:cubicBezTo>
                  <a:cubicBezTo>
                    <a:pt x="4249" y="6145"/>
                    <a:pt x="4330" y="6138"/>
                    <a:pt x="4411" y="6124"/>
                  </a:cubicBezTo>
                  <a:cubicBezTo>
                    <a:pt x="4431" y="6124"/>
                    <a:pt x="4451" y="6104"/>
                    <a:pt x="4451" y="6077"/>
                  </a:cubicBezTo>
                  <a:cubicBezTo>
                    <a:pt x="4444" y="6057"/>
                    <a:pt x="4424" y="6044"/>
                    <a:pt x="4404" y="6044"/>
                  </a:cubicBezTo>
                  <a:cubicBezTo>
                    <a:pt x="4328" y="6053"/>
                    <a:pt x="4251" y="6058"/>
                    <a:pt x="4174" y="6058"/>
                  </a:cubicBezTo>
                  <a:cubicBezTo>
                    <a:pt x="3489" y="6058"/>
                    <a:pt x="2773" y="5687"/>
                    <a:pt x="2175" y="5017"/>
                  </a:cubicBezTo>
                  <a:cubicBezTo>
                    <a:pt x="1645" y="4433"/>
                    <a:pt x="1195" y="3621"/>
                    <a:pt x="745" y="2459"/>
                  </a:cubicBezTo>
                  <a:cubicBezTo>
                    <a:pt x="383" y="1519"/>
                    <a:pt x="181" y="774"/>
                    <a:pt x="87" y="36"/>
                  </a:cubicBezTo>
                  <a:cubicBezTo>
                    <a:pt x="87" y="18"/>
                    <a:pt x="72"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70;p29">
              <a:extLst>
                <a:ext uri="{FF2B5EF4-FFF2-40B4-BE49-F238E27FC236}">
                  <a16:creationId xmlns:a16="http://schemas.microsoft.com/office/drawing/2014/main" id="{B4AD8A30-1F5A-E263-F4CD-EE83B53BBDA1}"/>
                </a:ext>
              </a:extLst>
            </p:cNvPr>
            <p:cNvSpPr/>
            <p:nvPr/>
          </p:nvSpPr>
          <p:spPr>
            <a:xfrm>
              <a:off x="-3805901" y="2801294"/>
              <a:ext cx="155474" cy="488259"/>
            </a:xfrm>
            <a:custGeom>
              <a:avLst/>
              <a:gdLst/>
              <a:ahLst/>
              <a:cxnLst/>
              <a:rect l="l" t="t" r="r" b="b"/>
              <a:pathLst>
                <a:path w="1068" h="3354" extrusionOk="0">
                  <a:moveTo>
                    <a:pt x="360" y="0"/>
                  </a:moveTo>
                  <a:cubicBezTo>
                    <a:pt x="260" y="0"/>
                    <a:pt x="166" y="46"/>
                    <a:pt x="101" y="152"/>
                  </a:cubicBezTo>
                  <a:cubicBezTo>
                    <a:pt x="0" y="320"/>
                    <a:pt x="14" y="561"/>
                    <a:pt x="47" y="763"/>
                  </a:cubicBezTo>
                  <a:lnTo>
                    <a:pt x="41" y="763"/>
                  </a:lnTo>
                  <a:cubicBezTo>
                    <a:pt x="182" y="1662"/>
                    <a:pt x="544" y="2710"/>
                    <a:pt x="1048" y="3354"/>
                  </a:cubicBezTo>
                  <a:cubicBezTo>
                    <a:pt x="1068" y="2803"/>
                    <a:pt x="1048" y="2240"/>
                    <a:pt x="1041" y="1689"/>
                  </a:cubicBezTo>
                  <a:cubicBezTo>
                    <a:pt x="1034" y="1179"/>
                    <a:pt x="1021" y="622"/>
                    <a:pt x="766" y="246"/>
                  </a:cubicBezTo>
                  <a:cubicBezTo>
                    <a:pt x="666" y="98"/>
                    <a:pt x="50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71;p29">
              <a:extLst>
                <a:ext uri="{FF2B5EF4-FFF2-40B4-BE49-F238E27FC236}">
                  <a16:creationId xmlns:a16="http://schemas.microsoft.com/office/drawing/2014/main" id="{3C92141E-DDBB-C782-7E1F-D92CDAC42471}"/>
                </a:ext>
              </a:extLst>
            </p:cNvPr>
            <p:cNvSpPr/>
            <p:nvPr/>
          </p:nvSpPr>
          <p:spPr>
            <a:xfrm>
              <a:off x="-3906639" y="3255341"/>
              <a:ext cx="319683" cy="228553"/>
            </a:xfrm>
            <a:custGeom>
              <a:avLst/>
              <a:gdLst/>
              <a:ahLst/>
              <a:cxnLst/>
              <a:rect l="l" t="t" r="r" b="b"/>
              <a:pathLst>
                <a:path w="2196" h="1570" extrusionOk="0">
                  <a:moveTo>
                    <a:pt x="479" y="1"/>
                  </a:moveTo>
                  <a:cubicBezTo>
                    <a:pt x="418" y="1"/>
                    <a:pt x="357" y="11"/>
                    <a:pt x="296" y="34"/>
                  </a:cubicBezTo>
                  <a:cubicBezTo>
                    <a:pt x="222" y="60"/>
                    <a:pt x="162" y="114"/>
                    <a:pt x="115" y="181"/>
                  </a:cubicBezTo>
                  <a:cubicBezTo>
                    <a:pt x="1" y="369"/>
                    <a:pt x="68" y="651"/>
                    <a:pt x="175" y="839"/>
                  </a:cubicBezTo>
                  <a:cubicBezTo>
                    <a:pt x="370" y="1181"/>
                    <a:pt x="699" y="1423"/>
                    <a:pt x="1082" y="1504"/>
                  </a:cubicBezTo>
                  <a:cubicBezTo>
                    <a:pt x="1233" y="1537"/>
                    <a:pt x="1442" y="1569"/>
                    <a:pt x="1649" y="1569"/>
                  </a:cubicBezTo>
                  <a:cubicBezTo>
                    <a:pt x="1855" y="1569"/>
                    <a:pt x="2058" y="1537"/>
                    <a:pt x="2196" y="1443"/>
                  </a:cubicBezTo>
                  <a:cubicBezTo>
                    <a:pt x="1954" y="913"/>
                    <a:pt x="1431" y="490"/>
                    <a:pt x="1021" y="215"/>
                  </a:cubicBezTo>
                  <a:cubicBezTo>
                    <a:pt x="854" y="98"/>
                    <a:pt x="667"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72;p29">
              <a:extLst>
                <a:ext uri="{FF2B5EF4-FFF2-40B4-BE49-F238E27FC236}">
                  <a16:creationId xmlns:a16="http://schemas.microsoft.com/office/drawing/2014/main" id="{C8BA5323-42B1-13D6-F0B9-18FD811E7787}"/>
                </a:ext>
              </a:extLst>
            </p:cNvPr>
            <p:cNvSpPr/>
            <p:nvPr/>
          </p:nvSpPr>
          <p:spPr>
            <a:xfrm>
              <a:off x="-3885094" y="3548674"/>
              <a:ext cx="344139" cy="176000"/>
            </a:xfrm>
            <a:custGeom>
              <a:avLst/>
              <a:gdLst/>
              <a:ahLst/>
              <a:cxnLst/>
              <a:rect l="l" t="t" r="r" b="b"/>
              <a:pathLst>
                <a:path w="2364" h="1209" extrusionOk="0">
                  <a:moveTo>
                    <a:pt x="1068" y="1"/>
                  </a:moveTo>
                  <a:cubicBezTo>
                    <a:pt x="994" y="1"/>
                    <a:pt x="922" y="3"/>
                    <a:pt x="853" y="6"/>
                  </a:cubicBezTo>
                  <a:cubicBezTo>
                    <a:pt x="598" y="19"/>
                    <a:pt x="323" y="73"/>
                    <a:pt x="142" y="308"/>
                  </a:cubicBezTo>
                  <a:cubicBezTo>
                    <a:pt x="88" y="382"/>
                    <a:pt x="48" y="462"/>
                    <a:pt x="34" y="549"/>
                  </a:cubicBezTo>
                  <a:cubicBezTo>
                    <a:pt x="1" y="784"/>
                    <a:pt x="162" y="986"/>
                    <a:pt x="329" y="1080"/>
                  </a:cubicBezTo>
                  <a:cubicBezTo>
                    <a:pt x="486" y="1169"/>
                    <a:pt x="655" y="1208"/>
                    <a:pt x="826" y="1208"/>
                  </a:cubicBezTo>
                  <a:cubicBezTo>
                    <a:pt x="1015" y="1208"/>
                    <a:pt x="1207" y="1161"/>
                    <a:pt x="1390" y="1080"/>
                  </a:cubicBezTo>
                  <a:lnTo>
                    <a:pt x="1390" y="1073"/>
                  </a:lnTo>
                  <a:cubicBezTo>
                    <a:pt x="1679" y="939"/>
                    <a:pt x="2176" y="650"/>
                    <a:pt x="2363" y="314"/>
                  </a:cubicBezTo>
                  <a:cubicBezTo>
                    <a:pt x="2008" y="62"/>
                    <a:pt x="15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73;p29">
              <a:extLst>
                <a:ext uri="{FF2B5EF4-FFF2-40B4-BE49-F238E27FC236}">
                  <a16:creationId xmlns:a16="http://schemas.microsoft.com/office/drawing/2014/main" id="{3918D704-EDF3-1D80-0AF9-1D46324DE714}"/>
                </a:ext>
              </a:extLst>
            </p:cNvPr>
            <p:cNvSpPr/>
            <p:nvPr/>
          </p:nvSpPr>
          <p:spPr>
            <a:xfrm>
              <a:off x="-3621166" y="3019947"/>
              <a:ext cx="197545" cy="457251"/>
            </a:xfrm>
            <a:custGeom>
              <a:avLst/>
              <a:gdLst/>
              <a:ahLst/>
              <a:cxnLst/>
              <a:rect l="l" t="t" r="r" b="b"/>
              <a:pathLst>
                <a:path w="1357" h="3141" extrusionOk="0">
                  <a:moveTo>
                    <a:pt x="865" y="1"/>
                  </a:moveTo>
                  <a:cubicBezTo>
                    <a:pt x="726" y="1"/>
                    <a:pt x="584" y="91"/>
                    <a:pt x="483" y="227"/>
                  </a:cubicBezTo>
                  <a:cubicBezTo>
                    <a:pt x="356" y="422"/>
                    <a:pt x="269" y="644"/>
                    <a:pt x="235" y="879"/>
                  </a:cubicBezTo>
                  <a:cubicBezTo>
                    <a:pt x="87" y="1550"/>
                    <a:pt x="0" y="2496"/>
                    <a:pt x="215" y="3141"/>
                  </a:cubicBezTo>
                  <a:cubicBezTo>
                    <a:pt x="363" y="2819"/>
                    <a:pt x="537" y="2517"/>
                    <a:pt x="745" y="2228"/>
                  </a:cubicBezTo>
                  <a:cubicBezTo>
                    <a:pt x="940" y="1939"/>
                    <a:pt x="1141" y="1637"/>
                    <a:pt x="1249" y="1281"/>
                  </a:cubicBezTo>
                  <a:cubicBezTo>
                    <a:pt x="1356" y="919"/>
                    <a:pt x="1349" y="483"/>
                    <a:pt x="1168" y="201"/>
                  </a:cubicBezTo>
                  <a:cubicBezTo>
                    <a:pt x="1121" y="133"/>
                    <a:pt x="1067" y="73"/>
                    <a:pt x="1000" y="33"/>
                  </a:cubicBezTo>
                  <a:cubicBezTo>
                    <a:pt x="957" y="11"/>
                    <a:pt x="911" y="1"/>
                    <a:pt x="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74;p29">
              <a:extLst>
                <a:ext uri="{FF2B5EF4-FFF2-40B4-BE49-F238E27FC236}">
                  <a16:creationId xmlns:a16="http://schemas.microsoft.com/office/drawing/2014/main" id="{ACED396C-8205-242D-C1CC-EF678C44647C}"/>
                </a:ext>
              </a:extLst>
            </p:cNvPr>
            <p:cNvSpPr/>
            <p:nvPr/>
          </p:nvSpPr>
          <p:spPr>
            <a:xfrm>
              <a:off x="-3549834" y="3231758"/>
              <a:ext cx="229717" cy="363792"/>
            </a:xfrm>
            <a:custGeom>
              <a:avLst/>
              <a:gdLst/>
              <a:ahLst/>
              <a:cxnLst/>
              <a:rect l="l" t="t" r="r" b="b"/>
              <a:pathLst>
                <a:path w="1578" h="2499" extrusionOk="0">
                  <a:moveTo>
                    <a:pt x="1141" y="1"/>
                  </a:moveTo>
                  <a:cubicBezTo>
                    <a:pt x="1059" y="1"/>
                    <a:pt x="975" y="29"/>
                    <a:pt x="900" y="81"/>
                  </a:cubicBezTo>
                  <a:cubicBezTo>
                    <a:pt x="745" y="202"/>
                    <a:pt x="624" y="363"/>
                    <a:pt x="544" y="551"/>
                  </a:cubicBezTo>
                  <a:cubicBezTo>
                    <a:pt x="275" y="1075"/>
                    <a:pt x="0" y="1860"/>
                    <a:pt x="40" y="2498"/>
                  </a:cubicBezTo>
                  <a:cubicBezTo>
                    <a:pt x="228" y="2270"/>
                    <a:pt x="450" y="2068"/>
                    <a:pt x="685" y="1901"/>
                  </a:cubicBezTo>
                  <a:cubicBezTo>
                    <a:pt x="913" y="1726"/>
                    <a:pt x="1148" y="1538"/>
                    <a:pt x="1316" y="1270"/>
                  </a:cubicBezTo>
                  <a:cubicBezTo>
                    <a:pt x="1484" y="1001"/>
                    <a:pt x="1578" y="625"/>
                    <a:pt x="1484" y="310"/>
                  </a:cubicBezTo>
                  <a:cubicBezTo>
                    <a:pt x="1457" y="236"/>
                    <a:pt x="1423" y="162"/>
                    <a:pt x="1376" y="102"/>
                  </a:cubicBezTo>
                  <a:cubicBezTo>
                    <a:pt x="1311" y="33"/>
                    <a:pt x="1227" y="1"/>
                    <a:pt x="1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75;p29">
              <a:extLst>
                <a:ext uri="{FF2B5EF4-FFF2-40B4-BE49-F238E27FC236}">
                  <a16:creationId xmlns:a16="http://schemas.microsoft.com/office/drawing/2014/main" id="{0D51EEAB-A8B5-4AC6-B210-1ABAB25EBEEE}"/>
                </a:ext>
              </a:extLst>
            </p:cNvPr>
            <p:cNvSpPr/>
            <p:nvPr/>
          </p:nvSpPr>
          <p:spPr>
            <a:xfrm>
              <a:off x="-3491458" y="3523781"/>
              <a:ext cx="276156" cy="244857"/>
            </a:xfrm>
            <a:custGeom>
              <a:avLst/>
              <a:gdLst/>
              <a:ahLst/>
              <a:cxnLst/>
              <a:rect l="l" t="t" r="r" b="b"/>
              <a:pathLst>
                <a:path w="1897" h="1682" extrusionOk="0">
                  <a:moveTo>
                    <a:pt x="1523" y="0"/>
                  </a:moveTo>
                  <a:cubicBezTo>
                    <a:pt x="1248" y="0"/>
                    <a:pt x="890" y="215"/>
                    <a:pt x="734" y="432"/>
                  </a:cubicBezTo>
                  <a:cubicBezTo>
                    <a:pt x="1" y="1328"/>
                    <a:pt x="134" y="1681"/>
                    <a:pt x="514" y="1681"/>
                  </a:cubicBezTo>
                  <a:cubicBezTo>
                    <a:pt x="974" y="1681"/>
                    <a:pt x="1793" y="1166"/>
                    <a:pt x="1881" y="472"/>
                  </a:cubicBezTo>
                  <a:cubicBezTo>
                    <a:pt x="1896" y="126"/>
                    <a:pt x="1734"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576;p29">
              <a:extLst>
                <a:ext uri="{FF2B5EF4-FFF2-40B4-BE49-F238E27FC236}">
                  <a16:creationId xmlns:a16="http://schemas.microsoft.com/office/drawing/2014/main" id="{4865A991-26C0-EF7A-A83E-F9302EC47E16}"/>
                </a:ext>
              </a:extLst>
            </p:cNvPr>
            <p:cNvSpPr/>
            <p:nvPr/>
          </p:nvSpPr>
          <p:spPr>
            <a:xfrm>
              <a:off x="-3682744" y="3732243"/>
              <a:ext cx="243401" cy="303233"/>
            </a:xfrm>
            <a:custGeom>
              <a:avLst/>
              <a:gdLst/>
              <a:ahLst/>
              <a:cxnLst/>
              <a:rect l="l" t="t" r="r" b="b"/>
              <a:pathLst>
                <a:path w="1672" h="2083" extrusionOk="0">
                  <a:moveTo>
                    <a:pt x="1352" y="0"/>
                  </a:moveTo>
                  <a:cubicBezTo>
                    <a:pt x="1100" y="0"/>
                    <a:pt x="801" y="181"/>
                    <a:pt x="631" y="329"/>
                  </a:cubicBezTo>
                  <a:cubicBezTo>
                    <a:pt x="336" y="611"/>
                    <a:pt x="128" y="980"/>
                    <a:pt x="54" y="1376"/>
                  </a:cubicBezTo>
                  <a:cubicBezTo>
                    <a:pt x="7" y="1598"/>
                    <a:pt x="0" y="1853"/>
                    <a:pt x="128" y="1994"/>
                  </a:cubicBezTo>
                  <a:cubicBezTo>
                    <a:pt x="183" y="2057"/>
                    <a:pt x="251" y="2083"/>
                    <a:pt x="324" y="2083"/>
                  </a:cubicBezTo>
                  <a:cubicBezTo>
                    <a:pt x="437" y="2083"/>
                    <a:pt x="560" y="2019"/>
                    <a:pt x="658" y="1933"/>
                  </a:cubicBezTo>
                  <a:cubicBezTo>
                    <a:pt x="1141" y="1517"/>
                    <a:pt x="1329" y="732"/>
                    <a:pt x="1672" y="161"/>
                  </a:cubicBezTo>
                  <a:cubicBezTo>
                    <a:pt x="1591" y="45"/>
                    <a:pt x="1478" y="0"/>
                    <a:pt x="1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577;p29">
              <a:extLst>
                <a:ext uri="{FF2B5EF4-FFF2-40B4-BE49-F238E27FC236}">
                  <a16:creationId xmlns:a16="http://schemas.microsoft.com/office/drawing/2014/main" id="{460DC45C-7D9D-E0B6-257B-978067CA4887}"/>
                </a:ext>
              </a:extLst>
            </p:cNvPr>
            <p:cNvSpPr/>
            <p:nvPr/>
          </p:nvSpPr>
          <p:spPr>
            <a:xfrm>
              <a:off x="-3490294" y="3865590"/>
              <a:ext cx="184880" cy="285909"/>
            </a:xfrm>
            <a:custGeom>
              <a:avLst/>
              <a:gdLst/>
              <a:ahLst/>
              <a:cxnLst/>
              <a:rect l="l" t="t" r="r" b="b"/>
              <a:pathLst>
                <a:path w="1270" h="1964" extrusionOk="0">
                  <a:moveTo>
                    <a:pt x="878" y="0"/>
                  </a:moveTo>
                  <a:cubicBezTo>
                    <a:pt x="651" y="0"/>
                    <a:pt x="441" y="145"/>
                    <a:pt x="269" y="433"/>
                  </a:cubicBezTo>
                  <a:cubicBezTo>
                    <a:pt x="88" y="735"/>
                    <a:pt x="1" y="1078"/>
                    <a:pt x="1" y="1427"/>
                  </a:cubicBezTo>
                  <a:cubicBezTo>
                    <a:pt x="1" y="1548"/>
                    <a:pt x="21" y="1675"/>
                    <a:pt x="68" y="1789"/>
                  </a:cubicBezTo>
                  <a:cubicBezTo>
                    <a:pt x="101" y="1890"/>
                    <a:pt x="195" y="1957"/>
                    <a:pt x="303" y="1964"/>
                  </a:cubicBezTo>
                  <a:cubicBezTo>
                    <a:pt x="444" y="1957"/>
                    <a:pt x="544" y="1782"/>
                    <a:pt x="625" y="1621"/>
                  </a:cubicBezTo>
                  <a:cubicBezTo>
                    <a:pt x="853" y="1158"/>
                    <a:pt x="1128" y="655"/>
                    <a:pt x="1269" y="138"/>
                  </a:cubicBezTo>
                  <a:cubicBezTo>
                    <a:pt x="1137" y="46"/>
                    <a:pt x="1005" y="0"/>
                    <a:pt x="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578;p29">
              <a:extLst>
                <a:ext uri="{FF2B5EF4-FFF2-40B4-BE49-F238E27FC236}">
                  <a16:creationId xmlns:a16="http://schemas.microsoft.com/office/drawing/2014/main" id="{1CEECA8C-EC0B-D5E3-6916-C4B9178EAA14}"/>
                </a:ext>
              </a:extLst>
            </p:cNvPr>
            <p:cNvSpPr/>
            <p:nvPr/>
          </p:nvSpPr>
          <p:spPr>
            <a:xfrm>
              <a:off x="-3324192" y="3741997"/>
              <a:ext cx="167266" cy="174981"/>
            </a:xfrm>
            <a:custGeom>
              <a:avLst/>
              <a:gdLst/>
              <a:ahLst/>
              <a:cxnLst/>
              <a:rect l="l" t="t" r="r" b="b"/>
              <a:pathLst>
                <a:path w="1149" h="1202" extrusionOk="0">
                  <a:moveTo>
                    <a:pt x="887" y="0"/>
                  </a:moveTo>
                  <a:cubicBezTo>
                    <a:pt x="759" y="0"/>
                    <a:pt x="632" y="74"/>
                    <a:pt x="518" y="161"/>
                  </a:cubicBezTo>
                  <a:cubicBezTo>
                    <a:pt x="383" y="255"/>
                    <a:pt x="263" y="376"/>
                    <a:pt x="169" y="510"/>
                  </a:cubicBezTo>
                  <a:cubicBezTo>
                    <a:pt x="28" y="725"/>
                    <a:pt x="21" y="947"/>
                    <a:pt x="1" y="1202"/>
                  </a:cubicBezTo>
                  <a:cubicBezTo>
                    <a:pt x="276" y="933"/>
                    <a:pt x="632" y="900"/>
                    <a:pt x="927" y="691"/>
                  </a:cubicBezTo>
                  <a:cubicBezTo>
                    <a:pt x="1061" y="604"/>
                    <a:pt x="1142" y="457"/>
                    <a:pt x="1149" y="295"/>
                  </a:cubicBezTo>
                  <a:cubicBezTo>
                    <a:pt x="1149" y="148"/>
                    <a:pt x="1035" y="20"/>
                    <a:pt x="8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579;p29">
              <a:extLst>
                <a:ext uri="{FF2B5EF4-FFF2-40B4-BE49-F238E27FC236}">
                  <a16:creationId xmlns:a16="http://schemas.microsoft.com/office/drawing/2014/main" id="{9112DB3C-B28C-87AA-72EA-F9BF3FFD1CA2}"/>
                </a:ext>
              </a:extLst>
            </p:cNvPr>
            <p:cNvSpPr/>
            <p:nvPr/>
          </p:nvSpPr>
          <p:spPr>
            <a:xfrm>
              <a:off x="-3183421" y="2557457"/>
              <a:ext cx="130144" cy="1431876"/>
            </a:xfrm>
            <a:custGeom>
              <a:avLst/>
              <a:gdLst/>
              <a:ahLst/>
              <a:cxnLst/>
              <a:rect l="l" t="t" r="r" b="b"/>
              <a:pathLst>
                <a:path w="894" h="9836" extrusionOk="0">
                  <a:moveTo>
                    <a:pt x="41" y="1"/>
                  </a:moveTo>
                  <a:cubicBezTo>
                    <a:pt x="14" y="1"/>
                    <a:pt x="0" y="21"/>
                    <a:pt x="0" y="48"/>
                  </a:cubicBezTo>
                  <a:cubicBezTo>
                    <a:pt x="162" y="3297"/>
                    <a:pt x="437" y="6580"/>
                    <a:pt x="813" y="9795"/>
                  </a:cubicBezTo>
                  <a:cubicBezTo>
                    <a:pt x="813" y="9815"/>
                    <a:pt x="833" y="9829"/>
                    <a:pt x="853" y="9835"/>
                  </a:cubicBezTo>
                  <a:lnTo>
                    <a:pt x="860" y="9829"/>
                  </a:lnTo>
                  <a:cubicBezTo>
                    <a:pt x="880" y="9829"/>
                    <a:pt x="893" y="9809"/>
                    <a:pt x="893" y="9788"/>
                  </a:cubicBezTo>
                  <a:cubicBezTo>
                    <a:pt x="517" y="6573"/>
                    <a:pt x="249" y="3290"/>
                    <a:pt x="81" y="41"/>
                  </a:cubicBezTo>
                  <a:cubicBezTo>
                    <a:pt x="81" y="21"/>
                    <a:pt x="61"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580;p29">
              <a:extLst>
                <a:ext uri="{FF2B5EF4-FFF2-40B4-BE49-F238E27FC236}">
                  <a16:creationId xmlns:a16="http://schemas.microsoft.com/office/drawing/2014/main" id="{3B630245-773D-67A2-5ACF-2FC7F8751DB7}"/>
                </a:ext>
              </a:extLst>
            </p:cNvPr>
            <p:cNvSpPr/>
            <p:nvPr/>
          </p:nvSpPr>
          <p:spPr>
            <a:xfrm>
              <a:off x="-3257664" y="2291346"/>
              <a:ext cx="133056" cy="397420"/>
            </a:xfrm>
            <a:custGeom>
              <a:avLst/>
              <a:gdLst/>
              <a:ahLst/>
              <a:cxnLst/>
              <a:rect l="l" t="t" r="r" b="b"/>
              <a:pathLst>
                <a:path w="914" h="2730" extrusionOk="0">
                  <a:moveTo>
                    <a:pt x="457" y="1"/>
                  </a:moveTo>
                  <a:cubicBezTo>
                    <a:pt x="448" y="1"/>
                    <a:pt x="439" y="2"/>
                    <a:pt x="430" y="3"/>
                  </a:cubicBezTo>
                  <a:cubicBezTo>
                    <a:pt x="383" y="10"/>
                    <a:pt x="336" y="37"/>
                    <a:pt x="302" y="70"/>
                  </a:cubicBezTo>
                  <a:cubicBezTo>
                    <a:pt x="148" y="191"/>
                    <a:pt x="54" y="419"/>
                    <a:pt x="20" y="648"/>
                  </a:cubicBezTo>
                  <a:cubicBezTo>
                    <a:pt x="0" y="882"/>
                    <a:pt x="7" y="1111"/>
                    <a:pt x="54" y="1339"/>
                  </a:cubicBezTo>
                  <a:cubicBezTo>
                    <a:pt x="94" y="1582"/>
                    <a:pt x="315" y="2730"/>
                    <a:pt x="582" y="2730"/>
                  </a:cubicBezTo>
                  <a:cubicBezTo>
                    <a:pt x="624" y="2730"/>
                    <a:pt x="668" y="2701"/>
                    <a:pt x="712" y="2635"/>
                  </a:cubicBezTo>
                  <a:cubicBezTo>
                    <a:pt x="860" y="2413"/>
                    <a:pt x="880" y="1775"/>
                    <a:pt x="886" y="1500"/>
                  </a:cubicBezTo>
                  <a:cubicBezTo>
                    <a:pt x="913" y="1131"/>
                    <a:pt x="873" y="755"/>
                    <a:pt x="772" y="392"/>
                  </a:cubicBezTo>
                  <a:cubicBezTo>
                    <a:pt x="715" y="209"/>
                    <a:pt x="610"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581;p29">
              <a:extLst>
                <a:ext uri="{FF2B5EF4-FFF2-40B4-BE49-F238E27FC236}">
                  <a16:creationId xmlns:a16="http://schemas.microsoft.com/office/drawing/2014/main" id="{B1DD57A0-7B1B-BFD3-7775-C1F935EAD772}"/>
                </a:ext>
              </a:extLst>
            </p:cNvPr>
            <p:cNvSpPr/>
            <p:nvPr/>
          </p:nvSpPr>
          <p:spPr>
            <a:xfrm>
              <a:off x="-3393195" y="2666638"/>
              <a:ext cx="239180" cy="277175"/>
            </a:xfrm>
            <a:custGeom>
              <a:avLst/>
              <a:gdLst/>
              <a:ahLst/>
              <a:cxnLst/>
              <a:rect l="l" t="t" r="r" b="b"/>
              <a:pathLst>
                <a:path w="1643" h="1904" extrusionOk="0">
                  <a:moveTo>
                    <a:pt x="391" y="0"/>
                  </a:moveTo>
                  <a:cubicBezTo>
                    <a:pt x="92" y="0"/>
                    <a:pt x="1" y="537"/>
                    <a:pt x="280" y="855"/>
                  </a:cubicBezTo>
                  <a:cubicBezTo>
                    <a:pt x="604" y="1291"/>
                    <a:pt x="1136" y="1903"/>
                    <a:pt x="1620" y="1903"/>
                  </a:cubicBezTo>
                  <a:cubicBezTo>
                    <a:pt x="1627" y="1903"/>
                    <a:pt x="1635" y="1903"/>
                    <a:pt x="1643" y="1903"/>
                  </a:cubicBezTo>
                  <a:cubicBezTo>
                    <a:pt x="1368" y="1272"/>
                    <a:pt x="1092" y="500"/>
                    <a:pt x="622" y="90"/>
                  </a:cubicBezTo>
                  <a:cubicBezTo>
                    <a:pt x="536" y="27"/>
                    <a:pt x="459" y="0"/>
                    <a:pt x="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582;p29">
              <a:extLst>
                <a:ext uri="{FF2B5EF4-FFF2-40B4-BE49-F238E27FC236}">
                  <a16:creationId xmlns:a16="http://schemas.microsoft.com/office/drawing/2014/main" id="{FB28C7D9-3ECA-8FA0-46C2-2CFB4B4C7BBF}"/>
                </a:ext>
              </a:extLst>
            </p:cNvPr>
            <p:cNvSpPr/>
            <p:nvPr/>
          </p:nvSpPr>
          <p:spPr>
            <a:xfrm>
              <a:off x="-3173668" y="2691531"/>
              <a:ext cx="266111" cy="251699"/>
            </a:xfrm>
            <a:custGeom>
              <a:avLst/>
              <a:gdLst/>
              <a:ahLst/>
              <a:cxnLst/>
              <a:rect l="l" t="t" r="r" b="b"/>
              <a:pathLst>
                <a:path w="1828" h="1729" extrusionOk="0">
                  <a:moveTo>
                    <a:pt x="1461" y="1"/>
                  </a:moveTo>
                  <a:cubicBezTo>
                    <a:pt x="1402" y="1"/>
                    <a:pt x="1333" y="19"/>
                    <a:pt x="1256" y="60"/>
                  </a:cubicBezTo>
                  <a:cubicBezTo>
                    <a:pt x="739" y="409"/>
                    <a:pt x="356" y="1134"/>
                    <a:pt x="1" y="1718"/>
                  </a:cubicBezTo>
                  <a:cubicBezTo>
                    <a:pt x="37" y="1725"/>
                    <a:pt x="74" y="1729"/>
                    <a:pt x="113" y="1729"/>
                  </a:cubicBezTo>
                  <a:cubicBezTo>
                    <a:pt x="572" y="1729"/>
                    <a:pt x="1137" y="1232"/>
                    <a:pt x="1491" y="872"/>
                  </a:cubicBezTo>
                  <a:cubicBezTo>
                    <a:pt x="1828" y="587"/>
                    <a:pt x="1796" y="1"/>
                    <a:pt x="1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583;p29">
              <a:extLst>
                <a:ext uri="{FF2B5EF4-FFF2-40B4-BE49-F238E27FC236}">
                  <a16:creationId xmlns:a16="http://schemas.microsoft.com/office/drawing/2014/main" id="{40CBFE3F-2E2A-B871-2541-97C35306DFA6}"/>
                </a:ext>
              </a:extLst>
            </p:cNvPr>
            <p:cNvSpPr/>
            <p:nvPr/>
          </p:nvSpPr>
          <p:spPr>
            <a:xfrm>
              <a:off x="-3390720" y="2934349"/>
              <a:ext cx="262181" cy="241363"/>
            </a:xfrm>
            <a:custGeom>
              <a:avLst/>
              <a:gdLst/>
              <a:ahLst/>
              <a:cxnLst/>
              <a:rect l="l" t="t" r="r" b="b"/>
              <a:pathLst>
                <a:path w="1801" h="1658" extrusionOk="0">
                  <a:moveTo>
                    <a:pt x="399" y="1"/>
                  </a:moveTo>
                  <a:cubicBezTo>
                    <a:pt x="55" y="1"/>
                    <a:pt x="0" y="597"/>
                    <a:pt x="330" y="869"/>
                  </a:cubicBezTo>
                  <a:cubicBezTo>
                    <a:pt x="664" y="1203"/>
                    <a:pt x="1201" y="1657"/>
                    <a:pt x="1658" y="1657"/>
                  </a:cubicBezTo>
                  <a:cubicBezTo>
                    <a:pt x="1706" y="1657"/>
                    <a:pt x="1754" y="1652"/>
                    <a:pt x="1800" y="1641"/>
                  </a:cubicBezTo>
                  <a:cubicBezTo>
                    <a:pt x="1458" y="1071"/>
                    <a:pt x="1095" y="366"/>
                    <a:pt x="585" y="50"/>
                  </a:cubicBezTo>
                  <a:cubicBezTo>
                    <a:pt x="516" y="16"/>
                    <a:pt x="454"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584;p29">
              <a:extLst>
                <a:ext uri="{FF2B5EF4-FFF2-40B4-BE49-F238E27FC236}">
                  <a16:creationId xmlns:a16="http://schemas.microsoft.com/office/drawing/2014/main" id="{86178D4D-8D43-CD3C-8226-22090032D195}"/>
                </a:ext>
              </a:extLst>
            </p:cNvPr>
            <p:cNvSpPr/>
            <p:nvPr/>
          </p:nvSpPr>
          <p:spPr>
            <a:xfrm>
              <a:off x="-3387663" y="3149363"/>
              <a:ext cx="262035" cy="240635"/>
            </a:xfrm>
            <a:custGeom>
              <a:avLst/>
              <a:gdLst/>
              <a:ahLst/>
              <a:cxnLst/>
              <a:rect l="l" t="t" r="r" b="b"/>
              <a:pathLst>
                <a:path w="1800" h="1653" extrusionOk="0">
                  <a:moveTo>
                    <a:pt x="397" y="0"/>
                  </a:moveTo>
                  <a:cubicBezTo>
                    <a:pt x="54" y="0"/>
                    <a:pt x="1" y="591"/>
                    <a:pt x="336" y="869"/>
                  </a:cubicBezTo>
                  <a:lnTo>
                    <a:pt x="329" y="869"/>
                  </a:lnTo>
                  <a:cubicBezTo>
                    <a:pt x="667" y="1201"/>
                    <a:pt x="1195" y="1652"/>
                    <a:pt x="1649" y="1652"/>
                  </a:cubicBezTo>
                  <a:cubicBezTo>
                    <a:pt x="1701" y="1652"/>
                    <a:pt x="1751" y="1646"/>
                    <a:pt x="1799" y="1634"/>
                  </a:cubicBezTo>
                  <a:cubicBezTo>
                    <a:pt x="1457" y="1070"/>
                    <a:pt x="1101" y="359"/>
                    <a:pt x="584" y="50"/>
                  </a:cubicBezTo>
                  <a:cubicBezTo>
                    <a:pt x="515" y="16"/>
                    <a:pt x="452"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585;p29">
              <a:extLst>
                <a:ext uri="{FF2B5EF4-FFF2-40B4-BE49-F238E27FC236}">
                  <a16:creationId xmlns:a16="http://schemas.microsoft.com/office/drawing/2014/main" id="{3E8498DC-D62D-F9AD-4C6F-01B9EB24BBCF}"/>
                </a:ext>
              </a:extLst>
            </p:cNvPr>
            <p:cNvSpPr/>
            <p:nvPr/>
          </p:nvSpPr>
          <p:spPr>
            <a:xfrm>
              <a:off x="-3148192" y="2888493"/>
              <a:ext cx="243984" cy="286783"/>
            </a:xfrm>
            <a:custGeom>
              <a:avLst/>
              <a:gdLst/>
              <a:ahLst/>
              <a:cxnLst/>
              <a:rect l="l" t="t" r="r" b="b"/>
              <a:pathLst>
                <a:path w="1676" h="1970" extrusionOk="0">
                  <a:moveTo>
                    <a:pt x="1316" y="0"/>
                  </a:moveTo>
                  <a:cubicBezTo>
                    <a:pt x="1245" y="0"/>
                    <a:pt x="1162" y="31"/>
                    <a:pt x="1067" y="103"/>
                  </a:cubicBezTo>
                  <a:cubicBezTo>
                    <a:pt x="584" y="540"/>
                    <a:pt x="289" y="1325"/>
                    <a:pt x="0" y="1970"/>
                  </a:cubicBezTo>
                  <a:cubicBezTo>
                    <a:pt x="490" y="1970"/>
                    <a:pt x="1054" y="1312"/>
                    <a:pt x="1390" y="848"/>
                  </a:cubicBezTo>
                  <a:cubicBezTo>
                    <a:pt x="1676" y="524"/>
                    <a:pt x="1606" y="0"/>
                    <a:pt x="1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586;p29">
              <a:extLst>
                <a:ext uri="{FF2B5EF4-FFF2-40B4-BE49-F238E27FC236}">
                  <a16:creationId xmlns:a16="http://schemas.microsoft.com/office/drawing/2014/main" id="{BF49D1E0-975F-6709-5F2D-F2858B6F0133}"/>
                </a:ext>
              </a:extLst>
            </p:cNvPr>
            <p:cNvSpPr/>
            <p:nvPr/>
          </p:nvSpPr>
          <p:spPr>
            <a:xfrm>
              <a:off x="-3113982" y="3098121"/>
              <a:ext cx="242965" cy="287219"/>
            </a:xfrm>
            <a:custGeom>
              <a:avLst/>
              <a:gdLst/>
              <a:ahLst/>
              <a:cxnLst/>
              <a:rect l="l" t="t" r="r" b="b"/>
              <a:pathLst>
                <a:path w="1669" h="1973" extrusionOk="0">
                  <a:moveTo>
                    <a:pt x="1312" y="0"/>
                  </a:moveTo>
                  <a:cubicBezTo>
                    <a:pt x="1241" y="0"/>
                    <a:pt x="1156" y="32"/>
                    <a:pt x="1061" y="107"/>
                  </a:cubicBezTo>
                  <a:cubicBezTo>
                    <a:pt x="584" y="543"/>
                    <a:pt x="289" y="1328"/>
                    <a:pt x="0" y="1973"/>
                  </a:cubicBezTo>
                  <a:cubicBezTo>
                    <a:pt x="483" y="1973"/>
                    <a:pt x="1047" y="1308"/>
                    <a:pt x="1383" y="852"/>
                  </a:cubicBezTo>
                  <a:cubicBezTo>
                    <a:pt x="1668" y="523"/>
                    <a:pt x="1600" y="0"/>
                    <a:pt x="1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587;p29">
              <a:extLst>
                <a:ext uri="{FF2B5EF4-FFF2-40B4-BE49-F238E27FC236}">
                  <a16:creationId xmlns:a16="http://schemas.microsoft.com/office/drawing/2014/main" id="{F46A501A-4196-9604-C30B-2DFC2E1ECE3F}"/>
                </a:ext>
              </a:extLst>
            </p:cNvPr>
            <p:cNvSpPr/>
            <p:nvPr/>
          </p:nvSpPr>
          <p:spPr>
            <a:xfrm>
              <a:off x="-3366264" y="3422024"/>
              <a:ext cx="262181" cy="240635"/>
            </a:xfrm>
            <a:custGeom>
              <a:avLst/>
              <a:gdLst/>
              <a:ahLst/>
              <a:cxnLst/>
              <a:rect l="l" t="t" r="r" b="b"/>
              <a:pathLst>
                <a:path w="1801" h="1653" extrusionOk="0">
                  <a:moveTo>
                    <a:pt x="395" y="0"/>
                  </a:moveTo>
                  <a:cubicBezTo>
                    <a:pt x="49" y="0"/>
                    <a:pt x="0" y="591"/>
                    <a:pt x="330" y="869"/>
                  </a:cubicBezTo>
                  <a:cubicBezTo>
                    <a:pt x="668" y="1201"/>
                    <a:pt x="1196" y="1652"/>
                    <a:pt x="1650" y="1652"/>
                  </a:cubicBezTo>
                  <a:cubicBezTo>
                    <a:pt x="1701" y="1652"/>
                    <a:pt x="1751" y="1646"/>
                    <a:pt x="1800" y="1634"/>
                  </a:cubicBezTo>
                  <a:cubicBezTo>
                    <a:pt x="1458" y="1070"/>
                    <a:pt x="1095" y="365"/>
                    <a:pt x="585" y="50"/>
                  </a:cubicBezTo>
                  <a:cubicBezTo>
                    <a:pt x="514" y="15"/>
                    <a:pt x="451"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588;p29">
              <a:extLst>
                <a:ext uri="{FF2B5EF4-FFF2-40B4-BE49-F238E27FC236}">
                  <a16:creationId xmlns:a16="http://schemas.microsoft.com/office/drawing/2014/main" id="{9115AA15-3EBB-13C9-08AB-1F9301DD41C7}"/>
                </a:ext>
              </a:extLst>
            </p:cNvPr>
            <p:cNvSpPr/>
            <p:nvPr/>
          </p:nvSpPr>
          <p:spPr>
            <a:xfrm>
              <a:off x="-3093456" y="3370782"/>
              <a:ext cx="243838" cy="287219"/>
            </a:xfrm>
            <a:custGeom>
              <a:avLst/>
              <a:gdLst/>
              <a:ahLst/>
              <a:cxnLst/>
              <a:rect l="l" t="t" r="r" b="b"/>
              <a:pathLst>
                <a:path w="1675" h="1973" extrusionOk="0">
                  <a:moveTo>
                    <a:pt x="1318" y="0"/>
                  </a:moveTo>
                  <a:cubicBezTo>
                    <a:pt x="1247" y="0"/>
                    <a:pt x="1163" y="32"/>
                    <a:pt x="1067" y="107"/>
                  </a:cubicBezTo>
                  <a:cubicBezTo>
                    <a:pt x="591" y="543"/>
                    <a:pt x="295" y="1328"/>
                    <a:pt x="0" y="1973"/>
                  </a:cubicBezTo>
                  <a:cubicBezTo>
                    <a:pt x="490" y="1973"/>
                    <a:pt x="1054" y="1308"/>
                    <a:pt x="1390" y="852"/>
                  </a:cubicBezTo>
                  <a:cubicBezTo>
                    <a:pt x="1675" y="523"/>
                    <a:pt x="1606" y="0"/>
                    <a:pt x="1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589;p29">
              <a:extLst>
                <a:ext uri="{FF2B5EF4-FFF2-40B4-BE49-F238E27FC236}">
                  <a16:creationId xmlns:a16="http://schemas.microsoft.com/office/drawing/2014/main" id="{7B83E316-459B-84E9-9413-7C213E7E28D3}"/>
                </a:ext>
              </a:extLst>
            </p:cNvPr>
            <p:cNvSpPr/>
            <p:nvPr/>
          </p:nvSpPr>
          <p:spPr>
            <a:xfrm>
              <a:off x="-3675902" y="1039842"/>
              <a:ext cx="420275" cy="543577"/>
            </a:xfrm>
            <a:custGeom>
              <a:avLst/>
              <a:gdLst/>
              <a:ahLst/>
              <a:cxnLst/>
              <a:rect l="l" t="t" r="r" b="b"/>
              <a:pathLst>
                <a:path w="2887" h="3734" extrusionOk="0">
                  <a:moveTo>
                    <a:pt x="436" y="1"/>
                  </a:moveTo>
                  <a:lnTo>
                    <a:pt x="0" y="3156"/>
                  </a:lnTo>
                  <a:lnTo>
                    <a:pt x="262" y="3384"/>
                  </a:lnTo>
                  <a:cubicBezTo>
                    <a:pt x="524" y="3612"/>
                    <a:pt x="859" y="3733"/>
                    <a:pt x="1202" y="3733"/>
                  </a:cubicBezTo>
                  <a:cubicBezTo>
                    <a:pt x="2887" y="3706"/>
                    <a:pt x="1779" y="692"/>
                    <a:pt x="1779" y="692"/>
                  </a:cubicBezTo>
                  <a:lnTo>
                    <a:pt x="436"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590;p29">
              <a:extLst>
                <a:ext uri="{FF2B5EF4-FFF2-40B4-BE49-F238E27FC236}">
                  <a16:creationId xmlns:a16="http://schemas.microsoft.com/office/drawing/2014/main" id="{5108468D-8F6C-A982-4491-E6E787227ED4}"/>
                </a:ext>
              </a:extLst>
            </p:cNvPr>
            <p:cNvSpPr/>
            <p:nvPr/>
          </p:nvSpPr>
          <p:spPr>
            <a:xfrm>
              <a:off x="-3644749" y="1278293"/>
              <a:ext cx="117479" cy="259706"/>
            </a:xfrm>
            <a:custGeom>
              <a:avLst/>
              <a:gdLst/>
              <a:ahLst/>
              <a:cxnLst/>
              <a:rect l="l" t="t" r="r" b="b"/>
              <a:pathLst>
                <a:path w="807" h="1784" extrusionOk="0">
                  <a:moveTo>
                    <a:pt x="424" y="1"/>
                  </a:moveTo>
                  <a:cubicBezTo>
                    <a:pt x="424" y="1"/>
                    <a:pt x="196" y="1478"/>
                    <a:pt x="1" y="1679"/>
                  </a:cubicBezTo>
                  <a:cubicBezTo>
                    <a:pt x="1" y="1679"/>
                    <a:pt x="149" y="1784"/>
                    <a:pt x="317" y="1784"/>
                  </a:cubicBezTo>
                  <a:cubicBezTo>
                    <a:pt x="468" y="1784"/>
                    <a:pt x="634" y="1700"/>
                    <a:pt x="726" y="1384"/>
                  </a:cubicBezTo>
                  <a:cubicBezTo>
                    <a:pt x="806" y="1082"/>
                    <a:pt x="780" y="766"/>
                    <a:pt x="645" y="477"/>
                  </a:cubicBezTo>
                  <a:lnTo>
                    <a:pt x="4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591;p29">
              <a:extLst>
                <a:ext uri="{FF2B5EF4-FFF2-40B4-BE49-F238E27FC236}">
                  <a16:creationId xmlns:a16="http://schemas.microsoft.com/office/drawing/2014/main" id="{291C6252-7FDD-4106-C51D-C3054811F03D}"/>
                </a:ext>
              </a:extLst>
            </p:cNvPr>
            <p:cNvSpPr/>
            <p:nvPr/>
          </p:nvSpPr>
          <p:spPr>
            <a:xfrm>
              <a:off x="-4615153" y="1266647"/>
              <a:ext cx="356950" cy="186627"/>
            </a:xfrm>
            <a:custGeom>
              <a:avLst/>
              <a:gdLst/>
              <a:ahLst/>
              <a:cxnLst/>
              <a:rect l="l" t="t" r="r" b="b"/>
              <a:pathLst>
                <a:path w="2452" h="1282" extrusionOk="0">
                  <a:moveTo>
                    <a:pt x="1" y="0"/>
                  </a:moveTo>
                  <a:cubicBezTo>
                    <a:pt x="1" y="0"/>
                    <a:pt x="612" y="1281"/>
                    <a:pt x="1694" y="1281"/>
                  </a:cubicBezTo>
                  <a:cubicBezTo>
                    <a:pt x="1926" y="1281"/>
                    <a:pt x="2178" y="1223"/>
                    <a:pt x="2451" y="1081"/>
                  </a:cubicBezTo>
                  <a:lnTo>
                    <a:pt x="19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592;p29">
              <a:extLst>
                <a:ext uri="{FF2B5EF4-FFF2-40B4-BE49-F238E27FC236}">
                  <a16:creationId xmlns:a16="http://schemas.microsoft.com/office/drawing/2014/main" id="{C122297F-A0CB-3125-CB52-3344E880A49B}"/>
                </a:ext>
              </a:extLst>
            </p:cNvPr>
            <p:cNvSpPr/>
            <p:nvPr/>
          </p:nvSpPr>
          <p:spPr>
            <a:xfrm>
              <a:off x="-4564202" y="539502"/>
              <a:ext cx="871703" cy="592345"/>
            </a:xfrm>
            <a:custGeom>
              <a:avLst/>
              <a:gdLst/>
              <a:ahLst/>
              <a:cxnLst/>
              <a:rect l="l" t="t" r="r" b="b"/>
              <a:pathLst>
                <a:path w="5988" h="4069" extrusionOk="0">
                  <a:moveTo>
                    <a:pt x="2960" y="1"/>
                  </a:moveTo>
                  <a:cubicBezTo>
                    <a:pt x="2531" y="1"/>
                    <a:pt x="2484" y="545"/>
                    <a:pt x="2484" y="545"/>
                  </a:cubicBezTo>
                  <a:lnTo>
                    <a:pt x="2054" y="424"/>
                  </a:lnTo>
                  <a:cubicBezTo>
                    <a:pt x="2003" y="418"/>
                    <a:pt x="1959" y="415"/>
                    <a:pt x="1920" y="415"/>
                  </a:cubicBezTo>
                  <a:cubicBezTo>
                    <a:pt x="1411" y="415"/>
                    <a:pt x="1933" y="914"/>
                    <a:pt x="1933" y="914"/>
                  </a:cubicBezTo>
                  <a:cubicBezTo>
                    <a:pt x="0" y="1780"/>
                    <a:pt x="396" y="3438"/>
                    <a:pt x="396" y="3438"/>
                  </a:cubicBezTo>
                  <a:cubicBezTo>
                    <a:pt x="871" y="3895"/>
                    <a:pt x="1440" y="4069"/>
                    <a:pt x="2030" y="4069"/>
                  </a:cubicBezTo>
                  <a:cubicBezTo>
                    <a:pt x="3901" y="4069"/>
                    <a:pt x="5988" y="2323"/>
                    <a:pt x="5988" y="2323"/>
                  </a:cubicBezTo>
                  <a:cubicBezTo>
                    <a:pt x="5458" y="585"/>
                    <a:pt x="2960" y="545"/>
                    <a:pt x="2960" y="545"/>
                  </a:cubicBezTo>
                  <a:cubicBezTo>
                    <a:pt x="2960" y="545"/>
                    <a:pt x="3390" y="1"/>
                    <a:pt x="29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593;p29">
              <a:extLst>
                <a:ext uri="{FF2B5EF4-FFF2-40B4-BE49-F238E27FC236}">
                  <a16:creationId xmlns:a16="http://schemas.microsoft.com/office/drawing/2014/main" id="{5F540DBF-1F78-B8C0-94E8-3FE36C8C260A}"/>
                </a:ext>
              </a:extLst>
            </p:cNvPr>
            <p:cNvSpPr/>
            <p:nvPr/>
          </p:nvSpPr>
          <p:spPr>
            <a:xfrm>
              <a:off x="-4414696" y="916686"/>
              <a:ext cx="840550" cy="702691"/>
            </a:xfrm>
            <a:custGeom>
              <a:avLst/>
              <a:gdLst/>
              <a:ahLst/>
              <a:cxnLst/>
              <a:rect l="l" t="t" r="r" b="b"/>
              <a:pathLst>
                <a:path w="5774" h="4827" extrusionOk="0">
                  <a:moveTo>
                    <a:pt x="2450" y="1"/>
                  </a:moveTo>
                  <a:lnTo>
                    <a:pt x="0" y="2465"/>
                  </a:lnTo>
                  <a:cubicBezTo>
                    <a:pt x="0" y="2465"/>
                    <a:pt x="953" y="3827"/>
                    <a:pt x="2578" y="4136"/>
                  </a:cubicBezTo>
                  <a:cubicBezTo>
                    <a:pt x="2726" y="4371"/>
                    <a:pt x="2900" y="4579"/>
                    <a:pt x="3108" y="4760"/>
                  </a:cubicBezTo>
                  <a:cubicBezTo>
                    <a:pt x="3161" y="4804"/>
                    <a:pt x="3225" y="4826"/>
                    <a:pt x="3288" y="4826"/>
                  </a:cubicBezTo>
                  <a:cubicBezTo>
                    <a:pt x="3361" y="4826"/>
                    <a:pt x="3434" y="4798"/>
                    <a:pt x="3491" y="4740"/>
                  </a:cubicBezTo>
                  <a:lnTo>
                    <a:pt x="3645" y="4593"/>
                  </a:lnTo>
                  <a:cubicBezTo>
                    <a:pt x="3645" y="4593"/>
                    <a:pt x="3698" y="4596"/>
                    <a:pt x="3786" y="4596"/>
                  </a:cubicBezTo>
                  <a:cubicBezTo>
                    <a:pt x="4251" y="4596"/>
                    <a:pt x="5714" y="4492"/>
                    <a:pt x="5753" y="3183"/>
                  </a:cubicBezTo>
                  <a:cubicBezTo>
                    <a:pt x="5773" y="2210"/>
                    <a:pt x="5666" y="1243"/>
                    <a:pt x="5444" y="296"/>
                  </a:cubicBezTo>
                  <a:lnTo>
                    <a:pt x="2450"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594;p29">
              <a:extLst>
                <a:ext uri="{FF2B5EF4-FFF2-40B4-BE49-F238E27FC236}">
                  <a16:creationId xmlns:a16="http://schemas.microsoft.com/office/drawing/2014/main" id="{4F42DC85-7854-E6BA-DF8B-1986501484B2}"/>
                </a:ext>
              </a:extLst>
            </p:cNvPr>
            <p:cNvSpPr/>
            <p:nvPr/>
          </p:nvSpPr>
          <p:spPr>
            <a:xfrm>
              <a:off x="-3927165" y="1348751"/>
              <a:ext cx="176146" cy="150961"/>
            </a:xfrm>
            <a:custGeom>
              <a:avLst/>
              <a:gdLst/>
              <a:ahLst/>
              <a:cxnLst/>
              <a:rect l="l" t="t" r="r" b="b"/>
              <a:pathLst>
                <a:path w="1210" h="1037" extrusionOk="0">
                  <a:moveTo>
                    <a:pt x="692" y="0"/>
                  </a:moveTo>
                  <a:cubicBezTo>
                    <a:pt x="236" y="0"/>
                    <a:pt x="1" y="557"/>
                    <a:pt x="330" y="886"/>
                  </a:cubicBezTo>
                  <a:cubicBezTo>
                    <a:pt x="434" y="990"/>
                    <a:pt x="562" y="1037"/>
                    <a:pt x="688" y="1037"/>
                  </a:cubicBezTo>
                  <a:cubicBezTo>
                    <a:pt x="953" y="1037"/>
                    <a:pt x="1209" y="831"/>
                    <a:pt x="1209" y="517"/>
                  </a:cubicBezTo>
                  <a:cubicBezTo>
                    <a:pt x="1209" y="235"/>
                    <a:pt x="981"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595;p29">
              <a:extLst>
                <a:ext uri="{FF2B5EF4-FFF2-40B4-BE49-F238E27FC236}">
                  <a16:creationId xmlns:a16="http://schemas.microsoft.com/office/drawing/2014/main" id="{38621A66-7876-948B-EFB1-A599AE167429}"/>
                </a:ext>
              </a:extLst>
            </p:cNvPr>
            <p:cNvSpPr/>
            <p:nvPr/>
          </p:nvSpPr>
          <p:spPr>
            <a:xfrm>
              <a:off x="-3776640" y="1470742"/>
              <a:ext cx="54882" cy="103795"/>
            </a:xfrm>
            <a:custGeom>
              <a:avLst/>
              <a:gdLst/>
              <a:ahLst/>
              <a:cxnLst/>
              <a:rect l="l" t="t" r="r" b="b"/>
              <a:pathLst>
                <a:path w="377" h="713" extrusionOk="0">
                  <a:moveTo>
                    <a:pt x="221" y="0"/>
                  </a:moveTo>
                  <a:cubicBezTo>
                    <a:pt x="192" y="0"/>
                    <a:pt x="164" y="29"/>
                    <a:pt x="182" y="62"/>
                  </a:cubicBezTo>
                  <a:cubicBezTo>
                    <a:pt x="269" y="223"/>
                    <a:pt x="289" y="357"/>
                    <a:pt x="242" y="464"/>
                  </a:cubicBezTo>
                  <a:cubicBezTo>
                    <a:pt x="202" y="545"/>
                    <a:pt x="128" y="605"/>
                    <a:pt x="34" y="632"/>
                  </a:cubicBezTo>
                  <a:cubicBezTo>
                    <a:pt x="14" y="639"/>
                    <a:pt x="1" y="659"/>
                    <a:pt x="7" y="679"/>
                  </a:cubicBezTo>
                  <a:cubicBezTo>
                    <a:pt x="7" y="699"/>
                    <a:pt x="28" y="713"/>
                    <a:pt x="48" y="713"/>
                  </a:cubicBezTo>
                  <a:lnTo>
                    <a:pt x="54" y="713"/>
                  </a:lnTo>
                  <a:cubicBezTo>
                    <a:pt x="168" y="686"/>
                    <a:pt x="269" y="605"/>
                    <a:pt x="323" y="498"/>
                  </a:cubicBezTo>
                  <a:cubicBezTo>
                    <a:pt x="377" y="370"/>
                    <a:pt x="356" y="209"/>
                    <a:pt x="256" y="21"/>
                  </a:cubicBezTo>
                  <a:cubicBezTo>
                    <a:pt x="247" y="7"/>
                    <a:pt x="234" y="0"/>
                    <a:pt x="2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596;p29">
              <a:extLst>
                <a:ext uri="{FF2B5EF4-FFF2-40B4-BE49-F238E27FC236}">
                  <a16:creationId xmlns:a16="http://schemas.microsoft.com/office/drawing/2014/main" id="{5F33E0C9-4708-AD5B-EF0A-3788715CD0E4}"/>
                </a:ext>
              </a:extLst>
            </p:cNvPr>
            <p:cNvSpPr/>
            <p:nvPr/>
          </p:nvSpPr>
          <p:spPr>
            <a:xfrm>
              <a:off x="-4040131" y="1389512"/>
              <a:ext cx="92586" cy="94187"/>
            </a:xfrm>
            <a:custGeom>
              <a:avLst/>
              <a:gdLst/>
              <a:ahLst/>
              <a:cxnLst/>
              <a:rect l="l" t="t" r="r" b="b"/>
              <a:pathLst>
                <a:path w="636" h="647" extrusionOk="0">
                  <a:moveTo>
                    <a:pt x="562" y="0"/>
                  </a:moveTo>
                  <a:cubicBezTo>
                    <a:pt x="558" y="0"/>
                    <a:pt x="553" y="1"/>
                    <a:pt x="549" y="2"/>
                  </a:cubicBezTo>
                  <a:cubicBezTo>
                    <a:pt x="528" y="2"/>
                    <a:pt x="515" y="22"/>
                    <a:pt x="515" y="49"/>
                  </a:cubicBezTo>
                  <a:cubicBezTo>
                    <a:pt x="549" y="230"/>
                    <a:pt x="522" y="365"/>
                    <a:pt x="441" y="452"/>
                  </a:cubicBezTo>
                  <a:cubicBezTo>
                    <a:pt x="345" y="548"/>
                    <a:pt x="195" y="561"/>
                    <a:pt x="116" y="561"/>
                  </a:cubicBezTo>
                  <a:cubicBezTo>
                    <a:pt x="85" y="561"/>
                    <a:pt x="65" y="559"/>
                    <a:pt x="65" y="559"/>
                  </a:cubicBezTo>
                  <a:cubicBezTo>
                    <a:pt x="63" y="559"/>
                    <a:pt x="61" y="559"/>
                    <a:pt x="60" y="559"/>
                  </a:cubicBezTo>
                  <a:cubicBezTo>
                    <a:pt x="11" y="559"/>
                    <a:pt x="0" y="640"/>
                    <a:pt x="59" y="646"/>
                  </a:cubicBezTo>
                  <a:lnTo>
                    <a:pt x="126" y="646"/>
                  </a:lnTo>
                  <a:cubicBezTo>
                    <a:pt x="260" y="646"/>
                    <a:pt x="394" y="599"/>
                    <a:pt x="502" y="506"/>
                  </a:cubicBezTo>
                  <a:cubicBezTo>
                    <a:pt x="596" y="405"/>
                    <a:pt x="636" y="244"/>
                    <a:pt x="596" y="36"/>
                  </a:cubicBezTo>
                  <a:cubicBezTo>
                    <a:pt x="596" y="13"/>
                    <a:pt x="582" y="0"/>
                    <a:pt x="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597;p29">
              <a:extLst>
                <a:ext uri="{FF2B5EF4-FFF2-40B4-BE49-F238E27FC236}">
                  <a16:creationId xmlns:a16="http://schemas.microsoft.com/office/drawing/2014/main" id="{0C7A0B3F-A9CB-1BC9-AA2F-707C613F0EBB}"/>
                </a:ext>
              </a:extLst>
            </p:cNvPr>
            <p:cNvSpPr/>
            <p:nvPr/>
          </p:nvSpPr>
          <p:spPr>
            <a:xfrm>
              <a:off x="-4142034" y="1322839"/>
              <a:ext cx="99719" cy="118498"/>
            </a:xfrm>
            <a:custGeom>
              <a:avLst/>
              <a:gdLst/>
              <a:ahLst/>
              <a:cxnLst/>
              <a:rect l="l" t="t" r="r" b="b"/>
              <a:pathLst>
                <a:path w="685" h="814" extrusionOk="0">
                  <a:moveTo>
                    <a:pt x="576" y="1"/>
                  </a:moveTo>
                  <a:cubicBezTo>
                    <a:pt x="489" y="1"/>
                    <a:pt x="336" y="127"/>
                    <a:pt x="208" y="319"/>
                  </a:cubicBezTo>
                  <a:cubicBezTo>
                    <a:pt x="60" y="541"/>
                    <a:pt x="0" y="755"/>
                    <a:pt x="74" y="802"/>
                  </a:cubicBezTo>
                  <a:cubicBezTo>
                    <a:pt x="85" y="810"/>
                    <a:pt x="97" y="814"/>
                    <a:pt x="112" y="814"/>
                  </a:cubicBezTo>
                  <a:cubicBezTo>
                    <a:pt x="199" y="814"/>
                    <a:pt x="350" y="684"/>
                    <a:pt x="477" y="500"/>
                  </a:cubicBezTo>
                  <a:cubicBezTo>
                    <a:pt x="624" y="279"/>
                    <a:pt x="685" y="57"/>
                    <a:pt x="611" y="10"/>
                  </a:cubicBezTo>
                  <a:cubicBezTo>
                    <a:pt x="601" y="4"/>
                    <a:pt x="589" y="1"/>
                    <a:pt x="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598;p29">
              <a:extLst>
                <a:ext uri="{FF2B5EF4-FFF2-40B4-BE49-F238E27FC236}">
                  <a16:creationId xmlns:a16="http://schemas.microsoft.com/office/drawing/2014/main" id="{67C733B8-E191-C3CF-CAC4-F82EB94293E1}"/>
                </a:ext>
              </a:extLst>
            </p:cNvPr>
            <p:cNvSpPr/>
            <p:nvPr/>
          </p:nvSpPr>
          <p:spPr>
            <a:xfrm>
              <a:off x="-3699485" y="1141307"/>
              <a:ext cx="181969" cy="416636"/>
            </a:xfrm>
            <a:custGeom>
              <a:avLst/>
              <a:gdLst/>
              <a:ahLst/>
              <a:cxnLst/>
              <a:rect l="l" t="t" r="r" b="b"/>
              <a:pathLst>
                <a:path w="1250" h="2862" extrusionOk="0">
                  <a:moveTo>
                    <a:pt x="761" y="1"/>
                  </a:moveTo>
                  <a:cubicBezTo>
                    <a:pt x="758" y="1"/>
                    <a:pt x="756" y="1"/>
                    <a:pt x="753" y="2"/>
                  </a:cubicBezTo>
                  <a:cubicBezTo>
                    <a:pt x="733" y="9"/>
                    <a:pt x="713" y="29"/>
                    <a:pt x="719" y="49"/>
                  </a:cubicBezTo>
                  <a:cubicBezTo>
                    <a:pt x="726" y="76"/>
                    <a:pt x="1149" y="2560"/>
                    <a:pt x="35" y="2781"/>
                  </a:cubicBezTo>
                  <a:cubicBezTo>
                    <a:pt x="14" y="2781"/>
                    <a:pt x="1" y="2808"/>
                    <a:pt x="8" y="2828"/>
                  </a:cubicBezTo>
                  <a:cubicBezTo>
                    <a:pt x="8" y="2848"/>
                    <a:pt x="28" y="2862"/>
                    <a:pt x="48" y="2862"/>
                  </a:cubicBezTo>
                  <a:lnTo>
                    <a:pt x="55" y="2862"/>
                  </a:lnTo>
                  <a:cubicBezTo>
                    <a:pt x="1250" y="2627"/>
                    <a:pt x="820" y="143"/>
                    <a:pt x="800" y="36"/>
                  </a:cubicBezTo>
                  <a:cubicBezTo>
                    <a:pt x="800" y="18"/>
                    <a:pt x="780"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599;p29">
              <a:extLst>
                <a:ext uri="{FF2B5EF4-FFF2-40B4-BE49-F238E27FC236}">
                  <a16:creationId xmlns:a16="http://schemas.microsoft.com/office/drawing/2014/main" id="{15B7D475-A062-799A-3189-24121460EE4B}"/>
                </a:ext>
              </a:extLst>
            </p:cNvPr>
            <p:cNvSpPr/>
            <p:nvPr/>
          </p:nvSpPr>
          <p:spPr>
            <a:xfrm>
              <a:off x="-4753450" y="691627"/>
              <a:ext cx="1205652" cy="671683"/>
            </a:xfrm>
            <a:custGeom>
              <a:avLst/>
              <a:gdLst/>
              <a:ahLst/>
              <a:cxnLst/>
              <a:rect l="l" t="t" r="r" b="b"/>
              <a:pathLst>
                <a:path w="8282" h="4614" extrusionOk="0">
                  <a:moveTo>
                    <a:pt x="6497" y="0"/>
                  </a:moveTo>
                  <a:cubicBezTo>
                    <a:pt x="5433" y="0"/>
                    <a:pt x="4050" y="1939"/>
                    <a:pt x="2514" y="1939"/>
                  </a:cubicBezTo>
                  <a:cubicBezTo>
                    <a:pt x="2300" y="1939"/>
                    <a:pt x="2083" y="1901"/>
                    <a:pt x="1864" y="1816"/>
                  </a:cubicBezTo>
                  <a:cubicBezTo>
                    <a:pt x="1654" y="1734"/>
                    <a:pt x="1469" y="1698"/>
                    <a:pt x="1309" y="1698"/>
                  </a:cubicBezTo>
                  <a:cubicBezTo>
                    <a:pt x="1" y="1698"/>
                    <a:pt x="324" y="4126"/>
                    <a:pt x="1669" y="4360"/>
                  </a:cubicBezTo>
                  <a:cubicBezTo>
                    <a:pt x="1669" y="4360"/>
                    <a:pt x="2202" y="4613"/>
                    <a:pt x="2954" y="4613"/>
                  </a:cubicBezTo>
                  <a:cubicBezTo>
                    <a:pt x="3618" y="4613"/>
                    <a:pt x="4453" y="4415"/>
                    <a:pt x="5241" y="3668"/>
                  </a:cubicBezTo>
                  <a:cubicBezTo>
                    <a:pt x="6782" y="2194"/>
                    <a:pt x="6674" y="2137"/>
                    <a:pt x="6647" y="2137"/>
                  </a:cubicBezTo>
                  <a:cubicBezTo>
                    <a:pt x="6645" y="2137"/>
                    <a:pt x="6644" y="2138"/>
                    <a:pt x="6644" y="2138"/>
                  </a:cubicBezTo>
                  <a:cubicBezTo>
                    <a:pt x="6644" y="2138"/>
                    <a:pt x="8282" y="580"/>
                    <a:pt x="6758" y="43"/>
                  </a:cubicBezTo>
                  <a:cubicBezTo>
                    <a:pt x="6673" y="14"/>
                    <a:pt x="6586" y="0"/>
                    <a:pt x="6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600;p29">
              <a:extLst>
                <a:ext uri="{FF2B5EF4-FFF2-40B4-BE49-F238E27FC236}">
                  <a16:creationId xmlns:a16="http://schemas.microsoft.com/office/drawing/2014/main" id="{D79D9354-C897-9A51-4D9C-3CCEA89CF7D4}"/>
                </a:ext>
              </a:extLst>
            </p:cNvPr>
            <p:cNvSpPr/>
            <p:nvPr/>
          </p:nvSpPr>
          <p:spPr>
            <a:xfrm>
              <a:off x="-4569151" y="1272470"/>
              <a:ext cx="522905" cy="93022"/>
            </a:xfrm>
            <a:custGeom>
              <a:avLst/>
              <a:gdLst/>
              <a:ahLst/>
              <a:cxnLst/>
              <a:rect l="l" t="t" r="r" b="b"/>
              <a:pathLst>
                <a:path w="3592" h="639" extrusionOk="0">
                  <a:moveTo>
                    <a:pt x="3532" y="1"/>
                  </a:moveTo>
                  <a:cubicBezTo>
                    <a:pt x="3526" y="1"/>
                    <a:pt x="3518" y="3"/>
                    <a:pt x="3511" y="7"/>
                  </a:cubicBezTo>
                  <a:cubicBezTo>
                    <a:pt x="2966" y="424"/>
                    <a:pt x="2339" y="554"/>
                    <a:pt x="1771" y="554"/>
                  </a:cubicBezTo>
                  <a:cubicBezTo>
                    <a:pt x="848" y="554"/>
                    <a:pt x="80" y="213"/>
                    <a:pt x="68" y="209"/>
                  </a:cubicBezTo>
                  <a:cubicBezTo>
                    <a:pt x="63" y="207"/>
                    <a:pt x="57" y="206"/>
                    <a:pt x="52" y="206"/>
                  </a:cubicBezTo>
                  <a:cubicBezTo>
                    <a:pt x="35" y="206"/>
                    <a:pt x="19" y="214"/>
                    <a:pt x="14" y="229"/>
                  </a:cubicBezTo>
                  <a:cubicBezTo>
                    <a:pt x="0" y="249"/>
                    <a:pt x="14" y="276"/>
                    <a:pt x="34" y="282"/>
                  </a:cubicBezTo>
                  <a:cubicBezTo>
                    <a:pt x="584" y="511"/>
                    <a:pt x="1175" y="632"/>
                    <a:pt x="1773" y="638"/>
                  </a:cubicBezTo>
                  <a:cubicBezTo>
                    <a:pt x="2350" y="638"/>
                    <a:pt x="2994" y="504"/>
                    <a:pt x="3558" y="74"/>
                  </a:cubicBezTo>
                  <a:cubicBezTo>
                    <a:pt x="3592" y="47"/>
                    <a:pt x="3565" y="1"/>
                    <a:pt x="35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601;p29">
              <a:extLst>
                <a:ext uri="{FF2B5EF4-FFF2-40B4-BE49-F238E27FC236}">
                  <a16:creationId xmlns:a16="http://schemas.microsoft.com/office/drawing/2014/main" id="{05E65CB2-76AF-6B9B-CE7C-A2469D6E314D}"/>
                </a:ext>
              </a:extLst>
            </p:cNvPr>
            <p:cNvSpPr/>
            <p:nvPr/>
          </p:nvSpPr>
          <p:spPr>
            <a:xfrm>
              <a:off x="-4109862" y="770238"/>
              <a:ext cx="347051" cy="340209"/>
            </a:xfrm>
            <a:custGeom>
              <a:avLst/>
              <a:gdLst/>
              <a:ahLst/>
              <a:cxnLst/>
              <a:rect l="l" t="t" r="r" b="b"/>
              <a:pathLst>
                <a:path w="2384" h="2337" extrusionOk="0">
                  <a:moveTo>
                    <a:pt x="2333" y="1"/>
                  </a:moveTo>
                  <a:cubicBezTo>
                    <a:pt x="2319" y="1"/>
                    <a:pt x="2306" y="6"/>
                    <a:pt x="2296" y="20"/>
                  </a:cubicBezTo>
                  <a:cubicBezTo>
                    <a:pt x="1773" y="967"/>
                    <a:pt x="987" y="1745"/>
                    <a:pt x="27" y="2256"/>
                  </a:cubicBezTo>
                  <a:cubicBezTo>
                    <a:pt x="14" y="2269"/>
                    <a:pt x="1" y="2296"/>
                    <a:pt x="14" y="2316"/>
                  </a:cubicBezTo>
                  <a:cubicBezTo>
                    <a:pt x="21" y="2329"/>
                    <a:pt x="34" y="2336"/>
                    <a:pt x="54" y="2336"/>
                  </a:cubicBezTo>
                  <a:cubicBezTo>
                    <a:pt x="61" y="2336"/>
                    <a:pt x="61" y="2336"/>
                    <a:pt x="68" y="2329"/>
                  </a:cubicBezTo>
                  <a:cubicBezTo>
                    <a:pt x="1041" y="1813"/>
                    <a:pt x="1840" y="1020"/>
                    <a:pt x="2370" y="54"/>
                  </a:cubicBezTo>
                  <a:cubicBezTo>
                    <a:pt x="2384" y="23"/>
                    <a:pt x="2359" y="1"/>
                    <a:pt x="23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602;p29">
              <a:extLst>
                <a:ext uri="{FF2B5EF4-FFF2-40B4-BE49-F238E27FC236}">
                  <a16:creationId xmlns:a16="http://schemas.microsoft.com/office/drawing/2014/main" id="{99A2B1DF-C9F7-B4E2-48E3-ED671BA08271}"/>
                </a:ext>
              </a:extLst>
            </p:cNvPr>
            <p:cNvSpPr/>
            <p:nvPr/>
          </p:nvSpPr>
          <p:spPr>
            <a:xfrm>
              <a:off x="-3853504" y="863988"/>
              <a:ext cx="278339" cy="247477"/>
            </a:xfrm>
            <a:custGeom>
              <a:avLst/>
              <a:gdLst/>
              <a:ahLst/>
              <a:cxnLst/>
              <a:rect l="l" t="t" r="r" b="b"/>
              <a:pathLst>
                <a:path w="1912" h="1700" extrusionOk="0">
                  <a:moveTo>
                    <a:pt x="946" y="0"/>
                  </a:moveTo>
                  <a:cubicBezTo>
                    <a:pt x="448" y="0"/>
                    <a:pt x="1" y="449"/>
                    <a:pt x="112" y="1014"/>
                  </a:cubicBezTo>
                  <a:cubicBezTo>
                    <a:pt x="196" y="1451"/>
                    <a:pt x="570" y="1700"/>
                    <a:pt x="950" y="1700"/>
                  </a:cubicBezTo>
                  <a:cubicBezTo>
                    <a:pt x="1212" y="1700"/>
                    <a:pt x="1477" y="1581"/>
                    <a:pt x="1650" y="1323"/>
                  </a:cubicBezTo>
                  <a:cubicBezTo>
                    <a:pt x="1912" y="934"/>
                    <a:pt x="1804" y="410"/>
                    <a:pt x="1421" y="148"/>
                  </a:cubicBezTo>
                  <a:cubicBezTo>
                    <a:pt x="1269" y="46"/>
                    <a:pt x="1105" y="0"/>
                    <a:pt x="946"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603;p29">
              <a:extLst>
                <a:ext uri="{FF2B5EF4-FFF2-40B4-BE49-F238E27FC236}">
                  <a16:creationId xmlns:a16="http://schemas.microsoft.com/office/drawing/2014/main" id="{D7F9698A-C915-EF31-B2C8-32D916377F5E}"/>
                </a:ext>
              </a:extLst>
            </p:cNvPr>
            <p:cNvSpPr/>
            <p:nvPr/>
          </p:nvSpPr>
          <p:spPr>
            <a:xfrm>
              <a:off x="-3796147" y="920616"/>
              <a:ext cx="103795" cy="100883"/>
            </a:xfrm>
            <a:custGeom>
              <a:avLst/>
              <a:gdLst/>
              <a:ahLst/>
              <a:cxnLst/>
              <a:rect l="l" t="t" r="r" b="b"/>
              <a:pathLst>
                <a:path w="713" h="693" extrusionOk="0">
                  <a:moveTo>
                    <a:pt x="266" y="1"/>
                  </a:moveTo>
                  <a:cubicBezTo>
                    <a:pt x="252" y="1"/>
                    <a:pt x="240" y="8"/>
                    <a:pt x="235" y="21"/>
                  </a:cubicBezTo>
                  <a:cubicBezTo>
                    <a:pt x="222" y="41"/>
                    <a:pt x="0" y="484"/>
                    <a:pt x="276" y="686"/>
                  </a:cubicBezTo>
                  <a:cubicBezTo>
                    <a:pt x="282" y="692"/>
                    <a:pt x="289" y="692"/>
                    <a:pt x="302" y="692"/>
                  </a:cubicBezTo>
                  <a:cubicBezTo>
                    <a:pt x="309" y="692"/>
                    <a:pt x="316" y="686"/>
                    <a:pt x="316" y="686"/>
                  </a:cubicBezTo>
                  <a:cubicBezTo>
                    <a:pt x="329" y="679"/>
                    <a:pt x="343" y="665"/>
                    <a:pt x="343" y="652"/>
                  </a:cubicBezTo>
                  <a:cubicBezTo>
                    <a:pt x="343" y="652"/>
                    <a:pt x="363" y="457"/>
                    <a:pt x="470" y="397"/>
                  </a:cubicBezTo>
                  <a:cubicBezTo>
                    <a:pt x="494" y="385"/>
                    <a:pt x="519" y="380"/>
                    <a:pt x="543" y="380"/>
                  </a:cubicBezTo>
                  <a:cubicBezTo>
                    <a:pt x="574" y="380"/>
                    <a:pt x="605" y="389"/>
                    <a:pt x="631" y="404"/>
                  </a:cubicBezTo>
                  <a:cubicBezTo>
                    <a:pt x="638" y="406"/>
                    <a:pt x="644" y="407"/>
                    <a:pt x="649" y="407"/>
                  </a:cubicBezTo>
                  <a:cubicBezTo>
                    <a:pt x="692" y="407"/>
                    <a:pt x="712" y="347"/>
                    <a:pt x="665" y="323"/>
                  </a:cubicBezTo>
                  <a:cubicBezTo>
                    <a:pt x="628" y="303"/>
                    <a:pt x="588" y="293"/>
                    <a:pt x="548" y="293"/>
                  </a:cubicBezTo>
                  <a:cubicBezTo>
                    <a:pt x="507" y="293"/>
                    <a:pt x="467" y="303"/>
                    <a:pt x="430" y="323"/>
                  </a:cubicBezTo>
                  <a:cubicBezTo>
                    <a:pt x="349" y="383"/>
                    <a:pt x="296" y="471"/>
                    <a:pt x="276" y="565"/>
                  </a:cubicBezTo>
                  <a:cubicBezTo>
                    <a:pt x="141" y="390"/>
                    <a:pt x="309" y="61"/>
                    <a:pt x="309" y="61"/>
                  </a:cubicBezTo>
                  <a:cubicBezTo>
                    <a:pt x="316" y="41"/>
                    <a:pt x="309" y="14"/>
                    <a:pt x="289" y="8"/>
                  </a:cubicBezTo>
                  <a:cubicBezTo>
                    <a:pt x="282" y="3"/>
                    <a:pt x="274" y="1"/>
                    <a:pt x="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604;p29">
              <a:extLst>
                <a:ext uri="{FF2B5EF4-FFF2-40B4-BE49-F238E27FC236}">
                  <a16:creationId xmlns:a16="http://schemas.microsoft.com/office/drawing/2014/main" id="{00D8BF56-C83D-99AF-0B73-5753471B021C}"/>
                </a:ext>
              </a:extLst>
            </p:cNvPr>
            <p:cNvSpPr/>
            <p:nvPr/>
          </p:nvSpPr>
          <p:spPr>
            <a:xfrm>
              <a:off x="-3859618" y="930370"/>
              <a:ext cx="82104" cy="165373"/>
            </a:xfrm>
            <a:custGeom>
              <a:avLst/>
              <a:gdLst/>
              <a:ahLst/>
              <a:cxnLst/>
              <a:rect l="l" t="t" r="r" b="b"/>
              <a:pathLst>
                <a:path w="564" h="1136" extrusionOk="0">
                  <a:moveTo>
                    <a:pt x="195" y="1"/>
                  </a:moveTo>
                  <a:cubicBezTo>
                    <a:pt x="180" y="1"/>
                    <a:pt x="164" y="9"/>
                    <a:pt x="154" y="28"/>
                  </a:cubicBezTo>
                  <a:cubicBezTo>
                    <a:pt x="13" y="424"/>
                    <a:pt x="148" y="874"/>
                    <a:pt x="490" y="1129"/>
                  </a:cubicBezTo>
                  <a:cubicBezTo>
                    <a:pt x="497" y="1135"/>
                    <a:pt x="504" y="1135"/>
                    <a:pt x="517" y="1135"/>
                  </a:cubicBezTo>
                  <a:cubicBezTo>
                    <a:pt x="524" y="1135"/>
                    <a:pt x="537" y="1135"/>
                    <a:pt x="544" y="1129"/>
                  </a:cubicBezTo>
                  <a:cubicBezTo>
                    <a:pt x="564" y="1109"/>
                    <a:pt x="557" y="1082"/>
                    <a:pt x="544" y="1068"/>
                  </a:cubicBezTo>
                  <a:cubicBezTo>
                    <a:pt x="0" y="625"/>
                    <a:pt x="222" y="82"/>
                    <a:pt x="235" y="61"/>
                  </a:cubicBezTo>
                  <a:cubicBezTo>
                    <a:pt x="248" y="2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605;p29">
              <a:extLst>
                <a:ext uri="{FF2B5EF4-FFF2-40B4-BE49-F238E27FC236}">
                  <a16:creationId xmlns:a16="http://schemas.microsoft.com/office/drawing/2014/main" id="{F1DF6BDD-9776-809E-6F6D-FDCBFBFDF9C4}"/>
                </a:ext>
              </a:extLst>
            </p:cNvPr>
            <p:cNvSpPr/>
            <p:nvPr/>
          </p:nvSpPr>
          <p:spPr>
            <a:xfrm>
              <a:off x="-3639799" y="930078"/>
              <a:ext cx="85161" cy="165664"/>
            </a:xfrm>
            <a:custGeom>
              <a:avLst/>
              <a:gdLst/>
              <a:ahLst/>
              <a:cxnLst/>
              <a:rect l="l" t="t" r="r" b="b"/>
              <a:pathLst>
                <a:path w="585" h="1138" extrusionOk="0">
                  <a:moveTo>
                    <a:pt x="251" y="0"/>
                  </a:moveTo>
                  <a:cubicBezTo>
                    <a:pt x="223" y="0"/>
                    <a:pt x="195" y="26"/>
                    <a:pt x="209" y="57"/>
                  </a:cubicBezTo>
                  <a:cubicBezTo>
                    <a:pt x="215" y="70"/>
                    <a:pt x="484" y="708"/>
                    <a:pt x="34" y="1064"/>
                  </a:cubicBezTo>
                  <a:cubicBezTo>
                    <a:pt x="0" y="1090"/>
                    <a:pt x="21" y="1137"/>
                    <a:pt x="61" y="1137"/>
                  </a:cubicBezTo>
                  <a:cubicBezTo>
                    <a:pt x="68" y="1137"/>
                    <a:pt x="74" y="1137"/>
                    <a:pt x="88" y="1131"/>
                  </a:cubicBezTo>
                  <a:cubicBezTo>
                    <a:pt x="585" y="735"/>
                    <a:pt x="289" y="30"/>
                    <a:pt x="289" y="23"/>
                  </a:cubicBezTo>
                  <a:cubicBezTo>
                    <a:pt x="280" y="7"/>
                    <a:pt x="265"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606;p29">
              <a:extLst>
                <a:ext uri="{FF2B5EF4-FFF2-40B4-BE49-F238E27FC236}">
                  <a16:creationId xmlns:a16="http://schemas.microsoft.com/office/drawing/2014/main" id="{57A43951-5DF7-D20D-F3F2-2ECAC185E9DE}"/>
                </a:ext>
              </a:extLst>
            </p:cNvPr>
            <p:cNvSpPr/>
            <p:nvPr/>
          </p:nvSpPr>
          <p:spPr>
            <a:xfrm>
              <a:off x="-3547941" y="904894"/>
              <a:ext cx="621605" cy="1129371"/>
            </a:xfrm>
            <a:custGeom>
              <a:avLst/>
              <a:gdLst/>
              <a:ahLst/>
              <a:cxnLst/>
              <a:rect l="l" t="t" r="r" b="b"/>
              <a:pathLst>
                <a:path w="4270" h="7758" extrusionOk="0">
                  <a:moveTo>
                    <a:pt x="739" y="1"/>
                  </a:moveTo>
                  <a:cubicBezTo>
                    <a:pt x="517" y="1"/>
                    <a:pt x="376" y="62"/>
                    <a:pt x="376" y="62"/>
                  </a:cubicBezTo>
                  <a:lnTo>
                    <a:pt x="1" y="1149"/>
                  </a:lnTo>
                  <a:cubicBezTo>
                    <a:pt x="1826" y="2257"/>
                    <a:pt x="1343" y="6869"/>
                    <a:pt x="1343" y="6983"/>
                  </a:cubicBezTo>
                  <a:cubicBezTo>
                    <a:pt x="1343" y="7551"/>
                    <a:pt x="1566" y="7757"/>
                    <a:pt x="1888" y="7757"/>
                  </a:cubicBezTo>
                  <a:cubicBezTo>
                    <a:pt x="2735" y="7757"/>
                    <a:pt x="4270" y="6338"/>
                    <a:pt x="4270" y="6338"/>
                  </a:cubicBezTo>
                  <a:cubicBezTo>
                    <a:pt x="3370" y="6224"/>
                    <a:pt x="3189" y="4090"/>
                    <a:pt x="3189" y="4090"/>
                  </a:cubicBezTo>
                  <a:cubicBezTo>
                    <a:pt x="2606" y="477"/>
                    <a:pt x="1357" y="1"/>
                    <a:pt x="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607;p29">
              <a:extLst>
                <a:ext uri="{FF2B5EF4-FFF2-40B4-BE49-F238E27FC236}">
                  <a16:creationId xmlns:a16="http://schemas.microsoft.com/office/drawing/2014/main" id="{8872B66B-822D-8E04-81E8-645821B8CEDA}"/>
                </a:ext>
              </a:extLst>
            </p:cNvPr>
            <p:cNvSpPr/>
            <p:nvPr/>
          </p:nvSpPr>
          <p:spPr>
            <a:xfrm>
              <a:off x="-3584044" y="1052216"/>
              <a:ext cx="240490" cy="522323"/>
            </a:xfrm>
            <a:custGeom>
              <a:avLst/>
              <a:gdLst/>
              <a:ahLst/>
              <a:cxnLst/>
              <a:rect l="l" t="t" r="r" b="b"/>
              <a:pathLst>
                <a:path w="1652" h="3588" extrusionOk="0">
                  <a:moveTo>
                    <a:pt x="46" y="1"/>
                  </a:moveTo>
                  <a:cubicBezTo>
                    <a:pt x="29" y="1"/>
                    <a:pt x="12" y="9"/>
                    <a:pt x="7" y="30"/>
                  </a:cubicBezTo>
                  <a:cubicBezTo>
                    <a:pt x="0" y="50"/>
                    <a:pt x="14" y="70"/>
                    <a:pt x="34" y="77"/>
                  </a:cubicBezTo>
                  <a:cubicBezTo>
                    <a:pt x="47" y="84"/>
                    <a:pt x="1383" y="527"/>
                    <a:pt x="1571" y="3548"/>
                  </a:cubicBezTo>
                  <a:cubicBezTo>
                    <a:pt x="1571" y="3574"/>
                    <a:pt x="1591" y="3588"/>
                    <a:pt x="1611" y="3588"/>
                  </a:cubicBezTo>
                  <a:cubicBezTo>
                    <a:pt x="1638" y="3588"/>
                    <a:pt x="1652" y="3568"/>
                    <a:pt x="1652" y="3548"/>
                  </a:cubicBezTo>
                  <a:cubicBezTo>
                    <a:pt x="1464" y="466"/>
                    <a:pt x="121" y="17"/>
                    <a:pt x="61" y="3"/>
                  </a:cubicBezTo>
                  <a:cubicBezTo>
                    <a:pt x="56" y="2"/>
                    <a:pt x="51" y="1"/>
                    <a:pt x="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608;p29">
              <a:extLst>
                <a:ext uri="{FF2B5EF4-FFF2-40B4-BE49-F238E27FC236}">
                  <a16:creationId xmlns:a16="http://schemas.microsoft.com/office/drawing/2014/main" id="{5A840A08-6E4F-588E-8F40-1374FE9EB352}"/>
                </a:ext>
              </a:extLst>
            </p:cNvPr>
            <p:cNvSpPr/>
            <p:nvPr/>
          </p:nvSpPr>
          <p:spPr>
            <a:xfrm>
              <a:off x="-3530181" y="804593"/>
              <a:ext cx="111365" cy="228989"/>
            </a:xfrm>
            <a:custGeom>
              <a:avLst/>
              <a:gdLst/>
              <a:ahLst/>
              <a:cxnLst/>
              <a:rect l="l" t="t" r="r" b="b"/>
              <a:pathLst>
                <a:path w="765" h="1573" extrusionOk="0">
                  <a:moveTo>
                    <a:pt x="66" y="1"/>
                  </a:moveTo>
                  <a:cubicBezTo>
                    <a:pt x="24" y="1"/>
                    <a:pt x="1" y="69"/>
                    <a:pt x="53" y="86"/>
                  </a:cubicBezTo>
                  <a:cubicBezTo>
                    <a:pt x="60" y="86"/>
                    <a:pt x="442" y="247"/>
                    <a:pt x="583" y="623"/>
                  </a:cubicBezTo>
                  <a:cubicBezTo>
                    <a:pt x="677" y="878"/>
                    <a:pt x="637" y="1174"/>
                    <a:pt x="463" y="1509"/>
                  </a:cubicBezTo>
                  <a:cubicBezTo>
                    <a:pt x="449" y="1530"/>
                    <a:pt x="463" y="1556"/>
                    <a:pt x="483" y="1570"/>
                  </a:cubicBezTo>
                  <a:cubicBezTo>
                    <a:pt x="487" y="1570"/>
                    <a:pt x="492" y="1573"/>
                    <a:pt x="496" y="1573"/>
                  </a:cubicBezTo>
                  <a:cubicBezTo>
                    <a:pt x="498" y="1573"/>
                    <a:pt x="501" y="1572"/>
                    <a:pt x="503" y="1570"/>
                  </a:cubicBezTo>
                  <a:cubicBezTo>
                    <a:pt x="505" y="1571"/>
                    <a:pt x="508" y="1572"/>
                    <a:pt x="510" y="1572"/>
                  </a:cubicBezTo>
                  <a:cubicBezTo>
                    <a:pt x="521" y="1572"/>
                    <a:pt x="531" y="1561"/>
                    <a:pt x="536" y="1550"/>
                  </a:cubicBezTo>
                  <a:cubicBezTo>
                    <a:pt x="724" y="1194"/>
                    <a:pt x="765" y="878"/>
                    <a:pt x="664" y="596"/>
                  </a:cubicBezTo>
                  <a:cubicBezTo>
                    <a:pt x="550" y="335"/>
                    <a:pt x="348" y="120"/>
                    <a:pt x="87" y="6"/>
                  </a:cubicBezTo>
                  <a:cubicBezTo>
                    <a:pt x="80" y="2"/>
                    <a:pt x="73" y="1"/>
                    <a:pt x="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609;p29">
              <a:extLst>
                <a:ext uri="{FF2B5EF4-FFF2-40B4-BE49-F238E27FC236}">
                  <a16:creationId xmlns:a16="http://schemas.microsoft.com/office/drawing/2014/main" id="{1379DF27-C36B-8DF7-4BB5-36F919069A6A}"/>
                </a:ext>
              </a:extLst>
            </p:cNvPr>
            <p:cNvSpPr/>
            <p:nvPr/>
          </p:nvSpPr>
          <p:spPr>
            <a:xfrm>
              <a:off x="-3554783" y="899945"/>
              <a:ext cx="419402" cy="919015"/>
            </a:xfrm>
            <a:custGeom>
              <a:avLst/>
              <a:gdLst/>
              <a:ahLst/>
              <a:cxnLst/>
              <a:rect l="l" t="t" r="r" b="b"/>
              <a:pathLst>
                <a:path w="2881" h="6313" extrusionOk="0">
                  <a:moveTo>
                    <a:pt x="51" y="0"/>
                  </a:moveTo>
                  <a:cubicBezTo>
                    <a:pt x="48" y="0"/>
                    <a:pt x="44" y="1"/>
                    <a:pt x="41" y="2"/>
                  </a:cubicBezTo>
                  <a:cubicBezTo>
                    <a:pt x="14" y="2"/>
                    <a:pt x="1" y="22"/>
                    <a:pt x="7" y="49"/>
                  </a:cubicBezTo>
                  <a:cubicBezTo>
                    <a:pt x="7" y="69"/>
                    <a:pt x="135" y="727"/>
                    <a:pt x="1108" y="1391"/>
                  </a:cubicBezTo>
                  <a:cubicBezTo>
                    <a:pt x="2645" y="2439"/>
                    <a:pt x="2800" y="6225"/>
                    <a:pt x="2800" y="6265"/>
                  </a:cubicBezTo>
                  <a:cubicBezTo>
                    <a:pt x="2800" y="6285"/>
                    <a:pt x="2813" y="6305"/>
                    <a:pt x="2840" y="6305"/>
                  </a:cubicBezTo>
                  <a:lnTo>
                    <a:pt x="2840" y="6312"/>
                  </a:lnTo>
                  <a:cubicBezTo>
                    <a:pt x="2860" y="6305"/>
                    <a:pt x="2880" y="6292"/>
                    <a:pt x="2880" y="6265"/>
                  </a:cubicBezTo>
                  <a:cubicBezTo>
                    <a:pt x="2874" y="6104"/>
                    <a:pt x="2733" y="2398"/>
                    <a:pt x="1155" y="1324"/>
                  </a:cubicBezTo>
                  <a:cubicBezTo>
                    <a:pt x="209" y="680"/>
                    <a:pt x="88" y="42"/>
                    <a:pt x="88" y="35"/>
                  </a:cubicBezTo>
                  <a:cubicBezTo>
                    <a:pt x="82" y="13"/>
                    <a:pt x="67" y="0"/>
                    <a:pt x="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610;p29">
              <a:extLst>
                <a:ext uri="{FF2B5EF4-FFF2-40B4-BE49-F238E27FC236}">
                  <a16:creationId xmlns:a16="http://schemas.microsoft.com/office/drawing/2014/main" id="{34FCFDE7-2F14-D9F7-F6AD-C3DAE1769AA7}"/>
                </a:ext>
              </a:extLst>
            </p:cNvPr>
            <p:cNvSpPr/>
            <p:nvPr/>
          </p:nvSpPr>
          <p:spPr>
            <a:xfrm>
              <a:off x="-2842338" y="1944733"/>
              <a:ext cx="560027" cy="1566678"/>
            </a:xfrm>
            <a:custGeom>
              <a:avLst/>
              <a:gdLst/>
              <a:ahLst/>
              <a:cxnLst/>
              <a:rect l="l" t="t" r="r" b="b"/>
              <a:pathLst>
                <a:path w="3847" h="10762" extrusionOk="0">
                  <a:moveTo>
                    <a:pt x="3048" y="1"/>
                  </a:moveTo>
                  <a:lnTo>
                    <a:pt x="672" y="1619"/>
                  </a:lnTo>
                  <a:lnTo>
                    <a:pt x="1262" y="4049"/>
                  </a:lnTo>
                  <a:lnTo>
                    <a:pt x="0" y="10500"/>
                  </a:lnTo>
                  <a:lnTo>
                    <a:pt x="2202" y="10762"/>
                  </a:lnTo>
                  <a:lnTo>
                    <a:pt x="3726" y="4230"/>
                  </a:lnTo>
                  <a:cubicBezTo>
                    <a:pt x="3847" y="3700"/>
                    <a:pt x="3847" y="3149"/>
                    <a:pt x="3713" y="2626"/>
                  </a:cubicBezTo>
                  <a:lnTo>
                    <a:pt x="3048" y="1"/>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611;p29">
              <a:extLst>
                <a:ext uri="{FF2B5EF4-FFF2-40B4-BE49-F238E27FC236}">
                  <a16:creationId xmlns:a16="http://schemas.microsoft.com/office/drawing/2014/main" id="{84D3EC33-3B91-C83B-1899-F73C6844B9AC}"/>
                </a:ext>
              </a:extLst>
            </p:cNvPr>
            <p:cNvSpPr/>
            <p:nvPr/>
          </p:nvSpPr>
          <p:spPr>
            <a:xfrm>
              <a:off x="-3080791" y="3325654"/>
              <a:ext cx="594237" cy="1027177"/>
            </a:xfrm>
            <a:custGeom>
              <a:avLst/>
              <a:gdLst/>
              <a:ahLst/>
              <a:cxnLst/>
              <a:rect l="l" t="t" r="r" b="b"/>
              <a:pathLst>
                <a:path w="4082" h="7056" extrusionOk="0">
                  <a:moveTo>
                    <a:pt x="1840" y="0"/>
                  </a:moveTo>
                  <a:lnTo>
                    <a:pt x="1061" y="2779"/>
                  </a:lnTo>
                  <a:lnTo>
                    <a:pt x="222" y="4874"/>
                  </a:lnTo>
                  <a:cubicBezTo>
                    <a:pt x="222" y="4874"/>
                    <a:pt x="0" y="6351"/>
                    <a:pt x="222" y="6458"/>
                  </a:cubicBezTo>
                  <a:cubicBezTo>
                    <a:pt x="231" y="6463"/>
                    <a:pt x="240" y="6465"/>
                    <a:pt x="249" y="6465"/>
                  </a:cubicBezTo>
                  <a:cubicBezTo>
                    <a:pt x="455" y="6465"/>
                    <a:pt x="591" y="5304"/>
                    <a:pt x="591" y="5304"/>
                  </a:cubicBezTo>
                  <a:lnTo>
                    <a:pt x="1014" y="4303"/>
                  </a:lnTo>
                  <a:lnTo>
                    <a:pt x="1014" y="4303"/>
                  </a:lnTo>
                  <a:cubicBezTo>
                    <a:pt x="1014" y="4304"/>
                    <a:pt x="752" y="6391"/>
                    <a:pt x="1014" y="6727"/>
                  </a:cubicBezTo>
                  <a:cubicBezTo>
                    <a:pt x="1030" y="6747"/>
                    <a:pt x="1046" y="6757"/>
                    <a:pt x="1062" y="6757"/>
                  </a:cubicBezTo>
                  <a:cubicBezTo>
                    <a:pt x="1302" y="6757"/>
                    <a:pt x="1497" y="4580"/>
                    <a:pt x="1497" y="4579"/>
                  </a:cubicBezTo>
                  <a:lnTo>
                    <a:pt x="1497" y="4579"/>
                  </a:lnTo>
                  <a:cubicBezTo>
                    <a:pt x="1497" y="4580"/>
                    <a:pt x="1363" y="7056"/>
                    <a:pt x="1638" y="7056"/>
                  </a:cubicBezTo>
                  <a:cubicBezTo>
                    <a:pt x="1913" y="7056"/>
                    <a:pt x="2249" y="4700"/>
                    <a:pt x="2249" y="4699"/>
                  </a:cubicBezTo>
                  <a:lnTo>
                    <a:pt x="2249" y="4699"/>
                  </a:lnTo>
                  <a:lnTo>
                    <a:pt x="2202" y="6149"/>
                  </a:lnTo>
                  <a:cubicBezTo>
                    <a:pt x="2221" y="6312"/>
                    <a:pt x="2261" y="6380"/>
                    <a:pt x="2314" y="6380"/>
                  </a:cubicBezTo>
                  <a:cubicBezTo>
                    <a:pt x="2580" y="6380"/>
                    <a:pt x="3176" y="4699"/>
                    <a:pt x="3176" y="4699"/>
                  </a:cubicBezTo>
                  <a:lnTo>
                    <a:pt x="3525" y="3786"/>
                  </a:lnTo>
                  <a:cubicBezTo>
                    <a:pt x="3612" y="3545"/>
                    <a:pt x="3672" y="3296"/>
                    <a:pt x="3699" y="3041"/>
                  </a:cubicBezTo>
                  <a:lnTo>
                    <a:pt x="3786" y="2054"/>
                  </a:lnTo>
                  <a:lnTo>
                    <a:pt x="4082" y="229"/>
                  </a:lnTo>
                  <a:lnTo>
                    <a:pt x="4082" y="229"/>
                  </a:lnTo>
                  <a:cubicBezTo>
                    <a:pt x="3629" y="474"/>
                    <a:pt x="3252" y="562"/>
                    <a:pt x="2946" y="562"/>
                  </a:cubicBezTo>
                  <a:cubicBezTo>
                    <a:pt x="2170" y="562"/>
                    <a:pt x="1840" y="0"/>
                    <a:pt x="18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612;p29">
              <a:extLst>
                <a:ext uri="{FF2B5EF4-FFF2-40B4-BE49-F238E27FC236}">
                  <a16:creationId xmlns:a16="http://schemas.microsoft.com/office/drawing/2014/main" id="{48E3B993-FE22-2DCD-0C09-8E557E04602A}"/>
                </a:ext>
              </a:extLst>
            </p:cNvPr>
            <p:cNvSpPr/>
            <p:nvPr/>
          </p:nvSpPr>
          <p:spPr>
            <a:xfrm>
              <a:off x="-3128685" y="1200119"/>
              <a:ext cx="896305" cy="984669"/>
            </a:xfrm>
            <a:custGeom>
              <a:avLst/>
              <a:gdLst/>
              <a:ahLst/>
              <a:cxnLst/>
              <a:rect l="l" t="t" r="r" b="b"/>
              <a:pathLst>
                <a:path w="6157" h="6764" extrusionOk="0">
                  <a:moveTo>
                    <a:pt x="0" y="1"/>
                  </a:moveTo>
                  <a:lnTo>
                    <a:pt x="2363" y="6653"/>
                  </a:lnTo>
                  <a:cubicBezTo>
                    <a:pt x="2570" y="6729"/>
                    <a:pt x="2776" y="6763"/>
                    <a:pt x="2978" y="6763"/>
                  </a:cubicBezTo>
                  <a:cubicBezTo>
                    <a:pt x="4690" y="6763"/>
                    <a:pt x="6156" y="4331"/>
                    <a:pt x="6156" y="4331"/>
                  </a:cubicBezTo>
                  <a:lnTo>
                    <a:pt x="4934" y="1122"/>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613;p29">
              <a:extLst>
                <a:ext uri="{FF2B5EF4-FFF2-40B4-BE49-F238E27FC236}">
                  <a16:creationId xmlns:a16="http://schemas.microsoft.com/office/drawing/2014/main" id="{A284DC7D-2695-CC94-2470-C884FE477E16}"/>
                </a:ext>
              </a:extLst>
            </p:cNvPr>
            <p:cNvSpPr/>
            <p:nvPr/>
          </p:nvSpPr>
          <p:spPr>
            <a:xfrm>
              <a:off x="-3135527" y="1194005"/>
              <a:ext cx="909989" cy="997189"/>
            </a:xfrm>
            <a:custGeom>
              <a:avLst/>
              <a:gdLst/>
              <a:ahLst/>
              <a:cxnLst/>
              <a:rect l="l" t="t" r="r" b="b"/>
              <a:pathLst>
                <a:path w="6251" h="6850" extrusionOk="0">
                  <a:moveTo>
                    <a:pt x="45" y="1"/>
                  </a:moveTo>
                  <a:cubicBezTo>
                    <a:pt x="41" y="1"/>
                    <a:pt x="37" y="1"/>
                    <a:pt x="34" y="2"/>
                  </a:cubicBezTo>
                  <a:cubicBezTo>
                    <a:pt x="14" y="9"/>
                    <a:pt x="0" y="36"/>
                    <a:pt x="7" y="56"/>
                  </a:cubicBezTo>
                  <a:lnTo>
                    <a:pt x="2377" y="6709"/>
                  </a:lnTo>
                  <a:cubicBezTo>
                    <a:pt x="2377" y="6722"/>
                    <a:pt x="2383" y="6729"/>
                    <a:pt x="2397" y="6736"/>
                  </a:cubicBezTo>
                  <a:cubicBezTo>
                    <a:pt x="2598" y="6809"/>
                    <a:pt x="2806" y="6850"/>
                    <a:pt x="3021" y="6850"/>
                  </a:cubicBezTo>
                  <a:cubicBezTo>
                    <a:pt x="4740" y="6850"/>
                    <a:pt x="6223" y="4420"/>
                    <a:pt x="6243" y="4393"/>
                  </a:cubicBezTo>
                  <a:cubicBezTo>
                    <a:pt x="6250" y="4386"/>
                    <a:pt x="6250" y="4373"/>
                    <a:pt x="6243" y="4359"/>
                  </a:cubicBezTo>
                  <a:lnTo>
                    <a:pt x="5022" y="1150"/>
                  </a:lnTo>
                  <a:cubicBezTo>
                    <a:pt x="5012" y="1133"/>
                    <a:pt x="4996" y="1126"/>
                    <a:pt x="4982" y="1126"/>
                  </a:cubicBezTo>
                  <a:cubicBezTo>
                    <a:pt x="4956" y="1126"/>
                    <a:pt x="4933" y="1147"/>
                    <a:pt x="4941" y="1177"/>
                  </a:cubicBezTo>
                  <a:lnTo>
                    <a:pt x="6156" y="4366"/>
                  </a:lnTo>
                  <a:cubicBezTo>
                    <a:pt x="6024" y="4588"/>
                    <a:pt x="4619" y="6763"/>
                    <a:pt x="3024" y="6763"/>
                  </a:cubicBezTo>
                  <a:cubicBezTo>
                    <a:pt x="2833" y="6763"/>
                    <a:pt x="2639" y="6731"/>
                    <a:pt x="2444" y="6662"/>
                  </a:cubicBezTo>
                  <a:lnTo>
                    <a:pt x="88" y="29"/>
                  </a:lnTo>
                  <a:cubicBezTo>
                    <a:pt x="82" y="13"/>
                    <a:pt x="63" y="1"/>
                    <a:pt x="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614;p29">
              <a:extLst>
                <a:ext uri="{FF2B5EF4-FFF2-40B4-BE49-F238E27FC236}">
                  <a16:creationId xmlns:a16="http://schemas.microsoft.com/office/drawing/2014/main" id="{20829B34-E57E-4EF5-B0C2-6E340D549FEE}"/>
                </a:ext>
              </a:extLst>
            </p:cNvPr>
            <p:cNvSpPr/>
            <p:nvPr/>
          </p:nvSpPr>
          <p:spPr>
            <a:xfrm>
              <a:off x="-3057790" y="3569491"/>
              <a:ext cx="542412" cy="790181"/>
            </a:xfrm>
            <a:custGeom>
              <a:avLst/>
              <a:gdLst/>
              <a:ahLst/>
              <a:cxnLst/>
              <a:rect l="l" t="t" r="r" b="b"/>
              <a:pathLst>
                <a:path w="3726" h="5428" extrusionOk="0">
                  <a:moveTo>
                    <a:pt x="3683" y="0"/>
                  </a:moveTo>
                  <a:cubicBezTo>
                    <a:pt x="3664" y="0"/>
                    <a:pt x="3645" y="12"/>
                    <a:pt x="3642" y="37"/>
                  </a:cubicBezTo>
                  <a:cubicBezTo>
                    <a:pt x="3642" y="51"/>
                    <a:pt x="3514" y="1588"/>
                    <a:pt x="3326" y="2091"/>
                  </a:cubicBezTo>
                  <a:cubicBezTo>
                    <a:pt x="2957" y="3018"/>
                    <a:pt x="2380" y="4441"/>
                    <a:pt x="2272" y="4555"/>
                  </a:cubicBezTo>
                  <a:lnTo>
                    <a:pt x="2266" y="4562"/>
                  </a:lnTo>
                  <a:cubicBezTo>
                    <a:pt x="2239" y="4609"/>
                    <a:pt x="2192" y="4669"/>
                    <a:pt x="2158" y="4669"/>
                  </a:cubicBezTo>
                  <a:cubicBezTo>
                    <a:pt x="2145" y="4669"/>
                    <a:pt x="2125" y="4642"/>
                    <a:pt x="2111" y="4582"/>
                  </a:cubicBezTo>
                  <a:cubicBezTo>
                    <a:pt x="2091" y="4521"/>
                    <a:pt x="2084" y="4461"/>
                    <a:pt x="2091" y="4401"/>
                  </a:cubicBezTo>
                  <a:lnTo>
                    <a:pt x="2131" y="3018"/>
                  </a:lnTo>
                  <a:cubicBezTo>
                    <a:pt x="2131" y="2998"/>
                    <a:pt x="2111" y="2977"/>
                    <a:pt x="2091" y="2977"/>
                  </a:cubicBezTo>
                  <a:cubicBezTo>
                    <a:pt x="2071" y="2977"/>
                    <a:pt x="2051" y="2991"/>
                    <a:pt x="2044" y="3011"/>
                  </a:cubicBezTo>
                  <a:cubicBezTo>
                    <a:pt x="1876" y="4125"/>
                    <a:pt x="1621" y="5300"/>
                    <a:pt x="1500" y="5340"/>
                  </a:cubicBezTo>
                  <a:cubicBezTo>
                    <a:pt x="1366" y="5273"/>
                    <a:pt x="1339" y="4045"/>
                    <a:pt x="1380" y="2897"/>
                  </a:cubicBezTo>
                  <a:cubicBezTo>
                    <a:pt x="1380" y="2877"/>
                    <a:pt x="1366" y="2857"/>
                    <a:pt x="1339" y="2857"/>
                  </a:cubicBezTo>
                  <a:cubicBezTo>
                    <a:pt x="1337" y="2856"/>
                    <a:pt x="1334" y="2855"/>
                    <a:pt x="1331" y="2855"/>
                  </a:cubicBezTo>
                  <a:cubicBezTo>
                    <a:pt x="1314" y="2855"/>
                    <a:pt x="1299" y="2873"/>
                    <a:pt x="1299" y="2890"/>
                  </a:cubicBezTo>
                  <a:cubicBezTo>
                    <a:pt x="1205" y="3904"/>
                    <a:pt x="1024" y="5005"/>
                    <a:pt x="896" y="5032"/>
                  </a:cubicBezTo>
                  <a:cubicBezTo>
                    <a:pt x="769" y="4985"/>
                    <a:pt x="796" y="3749"/>
                    <a:pt x="896" y="2628"/>
                  </a:cubicBezTo>
                  <a:cubicBezTo>
                    <a:pt x="896" y="2608"/>
                    <a:pt x="883" y="2588"/>
                    <a:pt x="863" y="2581"/>
                  </a:cubicBezTo>
                  <a:cubicBezTo>
                    <a:pt x="859" y="2580"/>
                    <a:pt x="856" y="2580"/>
                    <a:pt x="852" y="2580"/>
                  </a:cubicBezTo>
                  <a:cubicBezTo>
                    <a:pt x="836" y="2580"/>
                    <a:pt x="821" y="2592"/>
                    <a:pt x="816" y="2608"/>
                  </a:cubicBezTo>
                  <a:lnTo>
                    <a:pt x="393" y="3608"/>
                  </a:lnTo>
                  <a:cubicBezTo>
                    <a:pt x="393" y="3608"/>
                    <a:pt x="393" y="3615"/>
                    <a:pt x="393" y="3615"/>
                  </a:cubicBezTo>
                  <a:cubicBezTo>
                    <a:pt x="359" y="3998"/>
                    <a:pt x="245" y="4642"/>
                    <a:pt x="111" y="4729"/>
                  </a:cubicBezTo>
                  <a:cubicBezTo>
                    <a:pt x="103" y="4737"/>
                    <a:pt x="97" y="4741"/>
                    <a:pt x="91" y="4741"/>
                  </a:cubicBezTo>
                  <a:cubicBezTo>
                    <a:pt x="87" y="4741"/>
                    <a:pt x="83" y="4739"/>
                    <a:pt x="77" y="4736"/>
                  </a:cubicBezTo>
                  <a:cubicBezTo>
                    <a:pt x="73" y="4735"/>
                    <a:pt x="69" y="4735"/>
                    <a:pt x="65" y="4735"/>
                  </a:cubicBezTo>
                  <a:cubicBezTo>
                    <a:pt x="14" y="4735"/>
                    <a:pt x="1" y="4811"/>
                    <a:pt x="50" y="4823"/>
                  </a:cubicBezTo>
                  <a:cubicBezTo>
                    <a:pt x="62" y="4828"/>
                    <a:pt x="74" y="4830"/>
                    <a:pt x="86" y="4830"/>
                  </a:cubicBezTo>
                  <a:cubicBezTo>
                    <a:pt x="110" y="4830"/>
                    <a:pt x="135" y="4821"/>
                    <a:pt x="158" y="4803"/>
                  </a:cubicBezTo>
                  <a:cubicBezTo>
                    <a:pt x="366" y="4662"/>
                    <a:pt x="467" y="3770"/>
                    <a:pt x="480" y="3635"/>
                  </a:cubicBezTo>
                  <a:lnTo>
                    <a:pt x="789" y="2890"/>
                  </a:lnTo>
                  <a:lnTo>
                    <a:pt x="789" y="2890"/>
                  </a:lnTo>
                  <a:cubicBezTo>
                    <a:pt x="735" y="3622"/>
                    <a:pt x="648" y="5052"/>
                    <a:pt x="876" y="5112"/>
                  </a:cubicBezTo>
                  <a:cubicBezTo>
                    <a:pt x="886" y="5115"/>
                    <a:pt x="896" y="5116"/>
                    <a:pt x="905" y="5116"/>
                  </a:cubicBezTo>
                  <a:cubicBezTo>
                    <a:pt x="922" y="5116"/>
                    <a:pt x="937" y="5111"/>
                    <a:pt x="950" y="5099"/>
                  </a:cubicBezTo>
                  <a:cubicBezTo>
                    <a:pt x="1084" y="5005"/>
                    <a:pt x="1205" y="4367"/>
                    <a:pt x="1279" y="3796"/>
                  </a:cubicBezTo>
                  <a:cubicBezTo>
                    <a:pt x="1279" y="4501"/>
                    <a:pt x="1306" y="5340"/>
                    <a:pt x="1460" y="5414"/>
                  </a:cubicBezTo>
                  <a:cubicBezTo>
                    <a:pt x="1474" y="5421"/>
                    <a:pt x="1487" y="5428"/>
                    <a:pt x="1494" y="5428"/>
                  </a:cubicBezTo>
                  <a:cubicBezTo>
                    <a:pt x="1507" y="5421"/>
                    <a:pt x="1521" y="5414"/>
                    <a:pt x="1534" y="5407"/>
                  </a:cubicBezTo>
                  <a:cubicBezTo>
                    <a:pt x="1702" y="5320"/>
                    <a:pt x="1903" y="4340"/>
                    <a:pt x="2024" y="3642"/>
                  </a:cubicBezTo>
                  <a:lnTo>
                    <a:pt x="2024" y="3642"/>
                  </a:lnTo>
                  <a:lnTo>
                    <a:pt x="2004" y="4394"/>
                  </a:lnTo>
                  <a:cubicBezTo>
                    <a:pt x="2004" y="4461"/>
                    <a:pt x="2011" y="4535"/>
                    <a:pt x="2024" y="4602"/>
                  </a:cubicBezTo>
                  <a:cubicBezTo>
                    <a:pt x="2051" y="4696"/>
                    <a:pt x="2091" y="4743"/>
                    <a:pt x="2152" y="4750"/>
                  </a:cubicBezTo>
                  <a:cubicBezTo>
                    <a:pt x="2154" y="4750"/>
                    <a:pt x="2157" y="4750"/>
                    <a:pt x="2159" y="4750"/>
                  </a:cubicBezTo>
                  <a:cubicBezTo>
                    <a:pt x="2243" y="4750"/>
                    <a:pt x="2320" y="4641"/>
                    <a:pt x="2333" y="4609"/>
                  </a:cubicBezTo>
                  <a:cubicBezTo>
                    <a:pt x="2494" y="4421"/>
                    <a:pt x="3306" y="2353"/>
                    <a:pt x="3400" y="2118"/>
                  </a:cubicBezTo>
                  <a:cubicBezTo>
                    <a:pt x="3602" y="1601"/>
                    <a:pt x="3722" y="104"/>
                    <a:pt x="3722" y="44"/>
                  </a:cubicBezTo>
                  <a:cubicBezTo>
                    <a:pt x="3726" y="15"/>
                    <a:pt x="3705"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15;p29">
              <a:extLst>
                <a:ext uri="{FF2B5EF4-FFF2-40B4-BE49-F238E27FC236}">
                  <a16:creationId xmlns:a16="http://schemas.microsoft.com/office/drawing/2014/main" id="{146D128B-85CA-DF0A-82CA-08D76005B7B6}"/>
                </a:ext>
              </a:extLst>
            </p:cNvPr>
            <p:cNvSpPr/>
            <p:nvPr/>
          </p:nvSpPr>
          <p:spPr>
            <a:xfrm>
              <a:off x="-2378245" y="1747480"/>
              <a:ext cx="935465" cy="1387766"/>
            </a:xfrm>
            <a:custGeom>
              <a:avLst/>
              <a:gdLst/>
              <a:ahLst/>
              <a:cxnLst/>
              <a:rect l="l" t="t" r="r" b="b"/>
              <a:pathLst>
                <a:path w="6426" h="9533" extrusionOk="0">
                  <a:moveTo>
                    <a:pt x="3808" y="0"/>
                  </a:moveTo>
                  <a:cubicBezTo>
                    <a:pt x="3273" y="0"/>
                    <a:pt x="2680" y="246"/>
                    <a:pt x="2068" y="879"/>
                  </a:cubicBezTo>
                  <a:cubicBezTo>
                    <a:pt x="1" y="3021"/>
                    <a:pt x="1659" y="7753"/>
                    <a:pt x="1659" y="7753"/>
                  </a:cubicBezTo>
                  <a:cubicBezTo>
                    <a:pt x="2366" y="9109"/>
                    <a:pt x="3082" y="9532"/>
                    <a:pt x="3703" y="9532"/>
                  </a:cubicBezTo>
                  <a:cubicBezTo>
                    <a:pt x="4739" y="9532"/>
                    <a:pt x="5506" y="8351"/>
                    <a:pt x="5506" y="8351"/>
                  </a:cubicBezTo>
                  <a:cubicBezTo>
                    <a:pt x="6425" y="6377"/>
                    <a:pt x="6150" y="3524"/>
                    <a:pt x="6076" y="2276"/>
                  </a:cubicBezTo>
                  <a:cubicBezTo>
                    <a:pt x="6024" y="1396"/>
                    <a:pt x="5083" y="0"/>
                    <a:pt x="38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6;p29">
              <a:extLst>
                <a:ext uri="{FF2B5EF4-FFF2-40B4-BE49-F238E27FC236}">
                  <a16:creationId xmlns:a16="http://schemas.microsoft.com/office/drawing/2014/main" id="{807C69B8-2E37-A52E-8956-5F555F8C16A6}"/>
                </a:ext>
              </a:extLst>
            </p:cNvPr>
            <p:cNvSpPr/>
            <p:nvPr/>
          </p:nvSpPr>
          <p:spPr>
            <a:xfrm>
              <a:off x="-2216947" y="2532709"/>
              <a:ext cx="272808" cy="130435"/>
            </a:xfrm>
            <a:custGeom>
              <a:avLst/>
              <a:gdLst/>
              <a:ahLst/>
              <a:cxnLst/>
              <a:rect l="l" t="t" r="r" b="b"/>
              <a:pathLst>
                <a:path w="1874" h="896" extrusionOk="0">
                  <a:moveTo>
                    <a:pt x="50" y="1"/>
                  </a:moveTo>
                  <a:cubicBezTo>
                    <a:pt x="40" y="1"/>
                    <a:pt x="30" y="4"/>
                    <a:pt x="21" y="10"/>
                  </a:cubicBezTo>
                  <a:cubicBezTo>
                    <a:pt x="7" y="23"/>
                    <a:pt x="1" y="50"/>
                    <a:pt x="21" y="70"/>
                  </a:cubicBezTo>
                  <a:cubicBezTo>
                    <a:pt x="54" y="111"/>
                    <a:pt x="719" y="896"/>
                    <a:pt x="1424" y="896"/>
                  </a:cubicBezTo>
                  <a:cubicBezTo>
                    <a:pt x="1565" y="896"/>
                    <a:pt x="1706" y="862"/>
                    <a:pt x="1833" y="795"/>
                  </a:cubicBezTo>
                  <a:cubicBezTo>
                    <a:pt x="1873" y="772"/>
                    <a:pt x="1850" y="716"/>
                    <a:pt x="1813" y="716"/>
                  </a:cubicBezTo>
                  <a:cubicBezTo>
                    <a:pt x="1807" y="716"/>
                    <a:pt x="1800" y="717"/>
                    <a:pt x="1793" y="721"/>
                  </a:cubicBezTo>
                  <a:cubicBezTo>
                    <a:pt x="1675" y="782"/>
                    <a:pt x="1553" y="808"/>
                    <a:pt x="1431" y="808"/>
                  </a:cubicBezTo>
                  <a:cubicBezTo>
                    <a:pt x="759" y="808"/>
                    <a:pt x="92" y="22"/>
                    <a:pt x="81" y="17"/>
                  </a:cubicBezTo>
                  <a:cubicBezTo>
                    <a:pt x="74" y="5"/>
                    <a:pt x="62"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17;p29">
              <a:extLst>
                <a:ext uri="{FF2B5EF4-FFF2-40B4-BE49-F238E27FC236}">
                  <a16:creationId xmlns:a16="http://schemas.microsoft.com/office/drawing/2014/main" id="{740E8BE9-241F-1270-9DB2-82B762779D63}"/>
                </a:ext>
              </a:extLst>
            </p:cNvPr>
            <p:cNvSpPr/>
            <p:nvPr/>
          </p:nvSpPr>
          <p:spPr>
            <a:xfrm>
              <a:off x="-2186668" y="2301682"/>
              <a:ext cx="256212" cy="264510"/>
            </a:xfrm>
            <a:custGeom>
              <a:avLst/>
              <a:gdLst/>
              <a:ahLst/>
              <a:cxnLst/>
              <a:rect l="l" t="t" r="r" b="b"/>
              <a:pathLst>
                <a:path w="1760" h="1817" extrusionOk="0">
                  <a:moveTo>
                    <a:pt x="1475" y="1"/>
                  </a:moveTo>
                  <a:cubicBezTo>
                    <a:pt x="1423" y="1"/>
                    <a:pt x="1372" y="9"/>
                    <a:pt x="1323" y="26"/>
                  </a:cubicBezTo>
                  <a:cubicBezTo>
                    <a:pt x="659" y="241"/>
                    <a:pt x="34" y="1698"/>
                    <a:pt x="14" y="1758"/>
                  </a:cubicBezTo>
                  <a:cubicBezTo>
                    <a:pt x="1" y="1778"/>
                    <a:pt x="14" y="1805"/>
                    <a:pt x="34" y="1812"/>
                  </a:cubicBezTo>
                  <a:cubicBezTo>
                    <a:pt x="38" y="1815"/>
                    <a:pt x="39" y="1817"/>
                    <a:pt x="41" y="1817"/>
                  </a:cubicBezTo>
                  <a:cubicBezTo>
                    <a:pt x="43" y="1817"/>
                    <a:pt x="44" y="1815"/>
                    <a:pt x="48" y="1812"/>
                  </a:cubicBezTo>
                  <a:cubicBezTo>
                    <a:pt x="68" y="1812"/>
                    <a:pt x="81" y="1805"/>
                    <a:pt x="88" y="1792"/>
                  </a:cubicBezTo>
                  <a:cubicBezTo>
                    <a:pt x="95" y="1778"/>
                    <a:pt x="719" y="308"/>
                    <a:pt x="1343" y="107"/>
                  </a:cubicBezTo>
                  <a:cubicBezTo>
                    <a:pt x="1386" y="91"/>
                    <a:pt x="1431" y="84"/>
                    <a:pt x="1476" y="84"/>
                  </a:cubicBezTo>
                  <a:cubicBezTo>
                    <a:pt x="1550" y="84"/>
                    <a:pt x="1625" y="105"/>
                    <a:pt x="1692" y="147"/>
                  </a:cubicBezTo>
                  <a:cubicBezTo>
                    <a:pt x="1697" y="152"/>
                    <a:pt x="1703" y="154"/>
                    <a:pt x="1710" y="154"/>
                  </a:cubicBezTo>
                  <a:cubicBezTo>
                    <a:pt x="1723" y="154"/>
                    <a:pt x="1737" y="146"/>
                    <a:pt x="1746" y="133"/>
                  </a:cubicBezTo>
                  <a:cubicBezTo>
                    <a:pt x="1759" y="113"/>
                    <a:pt x="1753" y="86"/>
                    <a:pt x="1733" y="73"/>
                  </a:cubicBezTo>
                  <a:cubicBezTo>
                    <a:pt x="1656" y="26"/>
                    <a:pt x="1565" y="1"/>
                    <a:pt x="1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18;p29">
              <a:extLst>
                <a:ext uri="{FF2B5EF4-FFF2-40B4-BE49-F238E27FC236}">
                  <a16:creationId xmlns:a16="http://schemas.microsoft.com/office/drawing/2014/main" id="{81BE310A-1150-A564-8FEA-9EBC3CC1FCB3}"/>
                </a:ext>
              </a:extLst>
            </p:cNvPr>
            <p:cNvSpPr/>
            <p:nvPr/>
          </p:nvSpPr>
          <p:spPr>
            <a:xfrm>
              <a:off x="-2177788" y="2421199"/>
              <a:ext cx="271934" cy="123739"/>
            </a:xfrm>
            <a:custGeom>
              <a:avLst/>
              <a:gdLst/>
              <a:ahLst/>
              <a:cxnLst/>
              <a:rect l="l" t="t" r="r" b="b"/>
              <a:pathLst>
                <a:path w="1868" h="850" extrusionOk="0">
                  <a:moveTo>
                    <a:pt x="1495" y="1"/>
                  </a:moveTo>
                  <a:cubicBezTo>
                    <a:pt x="701" y="1"/>
                    <a:pt x="50" y="747"/>
                    <a:pt x="20" y="783"/>
                  </a:cubicBezTo>
                  <a:cubicBezTo>
                    <a:pt x="0" y="809"/>
                    <a:pt x="13" y="850"/>
                    <a:pt x="54" y="850"/>
                  </a:cubicBezTo>
                  <a:cubicBezTo>
                    <a:pt x="67" y="850"/>
                    <a:pt x="74" y="850"/>
                    <a:pt x="87" y="836"/>
                  </a:cubicBezTo>
                  <a:cubicBezTo>
                    <a:pt x="93" y="830"/>
                    <a:pt x="741" y="87"/>
                    <a:pt x="1503" y="87"/>
                  </a:cubicBezTo>
                  <a:cubicBezTo>
                    <a:pt x="1598" y="87"/>
                    <a:pt x="1695" y="99"/>
                    <a:pt x="1792" y="125"/>
                  </a:cubicBezTo>
                  <a:cubicBezTo>
                    <a:pt x="1799" y="127"/>
                    <a:pt x="1804" y="128"/>
                    <a:pt x="1810" y="128"/>
                  </a:cubicBezTo>
                  <a:cubicBezTo>
                    <a:pt x="1856" y="128"/>
                    <a:pt x="1867" y="56"/>
                    <a:pt x="1819" y="44"/>
                  </a:cubicBezTo>
                  <a:cubicBezTo>
                    <a:pt x="1709" y="14"/>
                    <a:pt x="1601" y="1"/>
                    <a:pt x="14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19;p29">
              <a:extLst>
                <a:ext uri="{FF2B5EF4-FFF2-40B4-BE49-F238E27FC236}">
                  <a16:creationId xmlns:a16="http://schemas.microsoft.com/office/drawing/2014/main" id="{912F50CB-1C15-5A02-A094-BD91375B74BE}"/>
                </a:ext>
              </a:extLst>
            </p:cNvPr>
            <p:cNvSpPr/>
            <p:nvPr/>
          </p:nvSpPr>
          <p:spPr>
            <a:xfrm>
              <a:off x="-2555992" y="2840890"/>
              <a:ext cx="1017424" cy="1360107"/>
            </a:xfrm>
            <a:custGeom>
              <a:avLst/>
              <a:gdLst/>
              <a:ahLst/>
              <a:cxnLst/>
              <a:rect l="l" t="t" r="r" b="b"/>
              <a:pathLst>
                <a:path w="6989" h="9343" extrusionOk="0">
                  <a:moveTo>
                    <a:pt x="2799" y="1"/>
                  </a:moveTo>
                  <a:lnTo>
                    <a:pt x="2437" y="5291"/>
                  </a:lnTo>
                  <a:cubicBezTo>
                    <a:pt x="2437" y="5291"/>
                    <a:pt x="2215" y="5640"/>
                    <a:pt x="2222" y="5875"/>
                  </a:cubicBezTo>
                  <a:cubicBezTo>
                    <a:pt x="2222" y="5875"/>
                    <a:pt x="0" y="8855"/>
                    <a:pt x="1383" y="9291"/>
                  </a:cubicBezTo>
                  <a:cubicBezTo>
                    <a:pt x="1492" y="9326"/>
                    <a:pt x="1605" y="9343"/>
                    <a:pt x="1719" y="9343"/>
                  </a:cubicBezTo>
                  <a:cubicBezTo>
                    <a:pt x="3051" y="9343"/>
                    <a:pt x="4639" y="7157"/>
                    <a:pt x="4639" y="7157"/>
                  </a:cubicBezTo>
                  <a:lnTo>
                    <a:pt x="6988" y="155"/>
                  </a:lnTo>
                  <a:lnTo>
                    <a:pt x="6988" y="155"/>
                  </a:lnTo>
                  <a:cubicBezTo>
                    <a:pt x="6988" y="155"/>
                    <a:pt x="6164" y="1310"/>
                    <a:pt x="4842" y="1310"/>
                  </a:cubicBezTo>
                  <a:cubicBezTo>
                    <a:pt x="4693" y="1310"/>
                    <a:pt x="4538" y="1295"/>
                    <a:pt x="4377" y="1263"/>
                  </a:cubicBezTo>
                  <a:cubicBezTo>
                    <a:pt x="2940" y="974"/>
                    <a:pt x="2799"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20;p29">
              <a:extLst>
                <a:ext uri="{FF2B5EF4-FFF2-40B4-BE49-F238E27FC236}">
                  <a16:creationId xmlns:a16="http://schemas.microsoft.com/office/drawing/2014/main" id="{DC21EFF3-7949-DB74-4C7F-338AA46E1F1B}"/>
                </a:ext>
              </a:extLst>
            </p:cNvPr>
            <p:cNvSpPr/>
            <p:nvPr/>
          </p:nvSpPr>
          <p:spPr>
            <a:xfrm>
              <a:off x="-2238493" y="2305467"/>
              <a:ext cx="96953" cy="541393"/>
            </a:xfrm>
            <a:custGeom>
              <a:avLst/>
              <a:gdLst/>
              <a:ahLst/>
              <a:cxnLst/>
              <a:rect l="l" t="t" r="r" b="b"/>
              <a:pathLst>
                <a:path w="666" h="3719" extrusionOk="0">
                  <a:moveTo>
                    <a:pt x="41" y="0"/>
                  </a:moveTo>
                  <a:cubicBezTo>
                    <a:pt x="21" y="0"/>
                    <a:pt x="1" y="20"/>
                    <a:pt x="1" y="40"/>
                  </a:cubicBezTo>
                  <a:cubicBezTo>
                    <a:pt x="1" y="67"/>
                    <a:pt x="95" y="2430"/>
                    <a:pt x="578" y="3692"/>
                  </a:cubicBezTo>
                  <a:cubicBezTo>
                    <a:pt x="585" y="3706"/>
                    <a:pt x="598" y="3719"/>
                    <a:pt x="618" y="3719"/>
                  </a:cubicBezTo>
                  <a:cubicBezTo>
                    <a:pt x="625" y="3719"/>
                    <a:pt x="632" y="3719"/>
                    <a:pt x="632" y="3712"/>
                  </a:cubicBezTo>
                  <a:cubicBezTo>
                    <a:pt x="652" y="3706"/>
                    <a:pt x="665" y="3679"/>
                    <a:pt x="659" y="3659"/>
                  </a:cubicBezTo>
                  <a:cubicBezTo>
                    <a:pt x="175" y="2410"/>
                    <a:pt x="88" y="67"/>
                    <a:pt x="88" y="40"/>
                  </a:cubicBezTo>
                  <a:cubicBezTo>
                    <a:pt x="81" y="20"/>
                    <a:pt x="68" y="0"/>
                    <a:pt x="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21;p29">
              <a:extLst>
                <a:ext uri="{FF2B5EF4-FFF2-40B4-BE49-F238E27FC236}">
                  <a16:creationId xmlns:a16="http://schemas.microsoft.com/office/drawing/2014/main" id="{FA0392C3-7089-A662-A4B5-FC38A06C2F7C}"/>
                </a:ext>
              </a:extLst>
            </p:cNvPr>
            <p:cNvSpPr/>
            <p:nvPr/>
          </p:nvSpPr>
          <p:spPr>
            <a:xfrm>
              <a:off x="-2227720" y="3315609"/>
              <a:ext cx="198564" cy="1497530"/>
            </a:xfrm>
            <a:custGeom>
              <a:avLst/>
              <a:gdLst/>
              <a:ahLst/>
              <a:cxnLst/>
              <a:rect l="l" t="t" r="r" b="b"/>
              <a:pathLst>
                <a:path w="1364" h="10287" extrusionOk="0">
                  <a:moveTo>
                    <a:pt x="809" y="0"/>
                  </a:moveTo>
                  <a:cubicBezTo>
                    <a:pt x="791" y="0"/>
                    <a:pt x="773" y="12"/>
                    <a:pt x="773" y="29"/>
                  </a:cubicBezTo>
                  <a:cubicBezTo>
                    <a:pt x="1" y="3426"/>
                    <a:pt x="169" y="6957"/>
                    <a:pt x="1276" y="10260"/>
                  </a:cubicBezTo>
                  <a:cubicBezTo>
                    <a:pt x="1283" y="10273"/>
                    <a:pt x="1296" y="10286"/>
                    <a:pt x="1316" y="10286"/>
                  </a:cubicBezTo>
                  <a:lnTo>
                    <a:pt x="1330" y="10286"/>
                  </a:lnTo>
                  <a:cubicBezTo>
                    <a:pt x="1350" y="10280"/>
                    <a:pt x="1363" y="10253"/>
                    <a:pt x="1357" y="10233"/>
                  </a:cubicBezTo>
                  <a:cubicBezTo>
                    <a:pt x="256" y="6950"/>
                    <a:pt x="81" y="3426"/>
                    <a:pt x="853" y="49"/>
                  </a:cubicBezTo>
                  <a:cubicBezTo>
                    <a:pt x="860" y="29"/>
                    <a:pt x="847" y="2"/>
                    <a:pt x="820" y="2"/>
                  </a:cubicBezTo>
                  <a:cubicBezTo>
                    <a:pt x="816" y="1"/>
                    <a:pt x="812" y="0"/>
                    <a:pt x="8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622;p29">
              <a:extLst>
                <a:ext uri="{FF2B5EF4-FFF2-40B4-BE49-F238E27FC236}">
                  <a16:creationId xmlns:a16="http://schemas.microsoft.com/office/drawing/2014/main" id="{FE06EC0E-C1AB-BDED-0930-29260F39D8FF}"/>
                </a:ext>
              </a:extLst>
            </p:cNvPr>
            <p:cNvSpPr/>
            <p:nvPr/>
          </p:nvSpPr>
          <p:spPr>
            <a:xfrm>
              <a:off x="-2154350" y="3163920"/>
              <a:ext cx="146740" cy="266402"/>
            </a:xfrm>
            <a:custGeom>
              <a:avLst/>
              <a:gdLst/>
              <a:ahLst/>
              <a:cxnLst/>
              <a:rect l="l" t="t" r="r" b="b"/>
              <a:pathLst>
                <a:path w="1008" h="1830" extrusionOk="0">
                  <a:moveTo>
                    <a:pt x="691" y="0"/>
                  </a:moveTo>
                  <a:cubicBezTo>
                    <a:pt x="608" y="0"/>
                    <a:pt x="521" y="31"/>
                    <a:pt x="457" y="84"/>
                  </a:cubicBezTo>
                  <a:cubicBezTo>
                    <a:pt x="343" y="192"/>
                    <a:pt x="262" y="339"/>
                    <a:pt x="235" y="494"/>
                  </a:cubicBezTo>
                  <a:cubicBezTo>
                    <a:pt x="155" y="823"/>
                    <a:pt x="0" y="1528"/>
                    <a:pt x="168" y="1830"/>
                  </a:cubicBezTo>
                  <a:cubicBezTo>
                    <a:pt x="302" y="1682"/>
                    <a:pt x="423" y="1528"/>
                    <a:pt x="537" y="1360"/>
                  </a:cubicBezTo>
                  <a:cubicBezTo>
                    <a:pt x="765" y="1058"/>
                    <a:pt x="1007" y="715"/>
                    <a:pt x="980" y="326"/>
                  </a:cubicBezTo>
                  <a:cubicBezTo>
                    <a:pt x="980" y="239"/>
                    <a:pt x="947" y="145"/>
                    <a:pt x="886" y="78"/>
                  </a:cubicBezTo>
                  <a:cubicBezTo>
                    <a:pt x="836" y="24"/>
                    <a:pt x="765"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23;p29">
              <a:extLst>
                <a:ext uri="{FF2B5EF4-FFF2-40B4-BE49-F238E27FC236}">
                  <a16:creationId xmlns:a16="http://schemas.microsoft.com/office/drawing/2014/main" id="{B906FD1C-1733-C7A9-CF3A-6485C0FBEA04}"/>
                </a:ext>
              </a:extLst>
            </p:cNvPr>
            <p:cNvSpPr/>
            <p:nvPr/>
          </p:nvSpPr>
          <p:spPr>
            <a:xfrm>
              <a:off x="-2274595" y="3422315"/>
              <a:ext cx="120391" cy="257668"/>
            </a:xfrm>
            <a:custGeom>
              <a:avLst/>
              <a:gdLst/>
              <a:ahLst/>
              <a:cxnLst/>
              <a:rect l="l" t="t" r="r" b="b"/>
              <a:pathLst>
                <a:path w="827" h="1770" extrusionOk="0">
                  <a:moveTo>
                    <a:pt x="296" y="1"/>
                  </a:moveTo>
                  <a:cubicBezTo>
                    <a:pt x="188" y="8"/>
                    <a:pt x="101" y="68"/>
                    <a:pt x="54" y="162"/>
                  </a:cubicBezTo>
                  <a:cubicBezTo>
                    <a:pt x="14" y="256"/>
                    <a:pt x="0" y="357"/>
                    <a:pt x="14" y="457"/>
                  </a:cubicBezTo>
                  <a:cubicBezTo>
                    <a:pt x="46" y="737"/>
                    <a:pt x="368" y="1770"/>
                    <a:pt x="754" y="1770"/>
                  </a:cubicBezTo>
                  <a:cubicBezTo>
                    <a:pt x="766" y="1770"/>
                    <a:pt x="780" y="1769"/>
                    <a:pt x="793" y="1766"/>
                  </a:cubicBezTo>
                  <a:cubicBezTo>
                    <a:pt x="826" y="1357"/>
                    <a:pt x="658" y="847"/>
                    <a:pt x="591" y="431"/>
                  </a:cubicBezTo>
                  <a:cubicBezTo>
                    <a:pt x="584" y="337"/>
                    <a:pt x="558" y="243"/>
                    <a:pt x="517" y="162"/>
                  </a:cubicBezTo>
                  <a:cubicBezTo>
                    <a:pt x="477" y="75"/>
                    <a:pt x="390" y="14"/>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24;p29">
              <a:extLst>
                <a:ext uri="{FF2B5EF4-FFF2-40B4-BE49-F238E27FC236}">
                  <a16:creationId xmlns:a16="http://schemas.microsoft.com/office/drawing/2014/main" id="{6F329E90-5276-D629-7253-EFBA81520DDD}"/>
                </a:ext>
              </a:extLst>
            </p:cNvPr>
            <p:cNvSpPr/>
            <p:nvPr/>
          </p:nvSpPr>
          <p:spPr>
            <a:xfrm>
              <a:off x="-2187687" y="3512571"/>
              <a:ext cx="219090" cy="165082"/>
            </a:xfrm>
            <a:custGeom>
              <a:avLst/>
              <a:gdLst/>
              <a:ahLst/>
              <a:cxnLst/>
              <a:rect l="l" t="t" r="r" b="b"/>
              <a:pathLst>
                <a:path w="1505" h="1134" extrusionOk="0">
                  <a:moveTo>
                    <a:pt x="1124" y="0"/>
                  </a:moveTo>
                  <a:cubicBezTo>
                    <a:pt x="1092" y="0"/>
                    <a:pt x="1060" y="4"/>
                    <a:pt x="1028" y="12"/>
                  </a:cubicBezTo>
                  <a:cubicBezTo>
                    <a:pt x="927" y="39"/>
                    <a:pt x="833" y="86"/>
                    <a:pt x="746" y="146"/>
                  </a:cubicBezTo>
                  <a:cubicBezTo>
                    <a:pt x="478" y="307"/>
                    <a:pt x="263" y="542"/>
                    <a:pt x="128" y="831"/>
                  </a:cubicBezTo>
                  <a:cubicBezTo>
                    <a:pt x="61" y="992"/>
                    <a:pt x="1" y="1120"/>
                    <a:pt x="189" y="1133"/>
                  </a:cubicBezTo>
                  <a:cubicBezTo>
                    <a:pt x="193" y="1133"/>
                    <a:pt x="196" y="1133"/>
                    <a:pt x="200" y="1133"/>
                  </a:cubicBezTo>
                  <a:cubicBezTo>
                    <a:pt x="356" y="1133"/>
                    <a:pt x="609" y="1004"/>
                    <a:pt x="753" y="965"/>
                  </a:cubicBezTo>
                  <a:cubicBezTo>
                    <a:pt x="900" y="925"/>
                    <a:pt x="1041" y="871"/>
                    <a:pt x="1176" y="797"/>
                  </a:cubicBezTo>
                  <a:cubicBezTo>
                    <a:pt x="1303" y="723"/>
                    <a:pt x="1404" y="609"/>
                    <a:pt x="1458" y="462"/>
                  </a:cubicBezTo>
                  <a:cubicBezTo>
                    <a:pt x="1505" y="314"/>
                    <a:pt x="1451" y="160"/>
                    <a:pt x="1337" y="59"/>
                  </a:cubicBezTo>
                  <a:cubicBezTo>
                    <a:pt x="1271" y="21"/>
                    <a:pt x="1198" y="0"/>
                    <a:pt x="1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625;p29">
              <a:extLst>
                <a:ext uri="{FF2B5EF4-FFF2-40B4-BE49-F238E27FC236}">
                  <a16:creationId xmlns:a16="http://schemas.microsoft.com/office/drawing/2014/main" id="{7BCEA733-BE88-CA18-9628-9596F9FDA8ED}"/>
                </a:ext>
              </a:extLst>
            </p:cNvPr>
            <p:cNvSpPr/>
            <p:nvPr/>
          </p:nvSpPr>
          <p:spPr>
            <a:xfrm>
              <a:off x="-2328312" y="3704730"/>
              <a:ext cx="151544" cy="207444"/>
            </a:xfrm>
            <a:custGeom>
              <a:avLst/>
              <a:gdLst/>
              <a:ahLst/>
              <a:cxnLst/>
              <a:rect l="l" t="t" r="r" b="b"/>
              <a:pathLst>
                <a:path w="1041" h="1425" extrusionOk="0">
                  <a:moveTo>
                    <a:pt x="206" y="1"/>
                  </a:moveTo>
                  <a:cubicBezTo>
                    <a:pt x="154" y="1"/>
                    <a:pt x="103" y="19"/>
                    <a:pt x="67" y="55"/>
                  </a:cubicBezTo>
                  <a:cubicBezTo>
                    <a:pt x="20" y="108"/>
                    <a:pt x="0" y="182"/>
                    <a:pt x="7" y="249"/>
                  </a:cubicBezTo>
                  <a:cubicBezTo>
                    <a:pt x="20" y="525"/>
                    <a:pt x="188" y="753"/>
                    <a:pt x="383" y="941"/>
                  </a:cubicBezTo>
                  <a:cubicBezTo>
                    <a:pt x="578" y="1135"/>
                    <a:pt x="799" y="1297"/>
                    <a:pt x="1041" y="1424"/>
                  </a:cubicBezTo>
                  <a:cubicBezTo>
                    <a:pt x="1000" y="1256"/>
                    <a:pt x="967" y="1035"/>
                    <a:pt x="913" y="867"/>
                  </a:cubicBezTo>
                  <a:cubicBezTo>
                    <a:pt x="826" y="592"/>
                    <a:pt x="678" y="343"/>
                    <a:pt x="470" y="142"/>
                  </a:cubicBezTo>
                  <a:cubicBezTo>
                    <a:pt x="416" y="81"/>
                    <a:pt x="349" y="41"/>
                    <a:pt x="282" y="14"/>
                  </a:cubicBezTo>
                  <a:cubicBezTo>
                    <a:pt x="258" y="5"/>
                    <a:pt x="231"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626;p29">
              <a:extLst>
                <a:ext uri="{FF2B5EF4-FFF2-40B4-BE49-F238E27FC236}">
                  <a16:creationId xmlns:a16="http://schemas.microsoft.com/office/drawing/2014/main" id="{AD9DB87E-B619-189A-62AA-FCD03BA91AA3}"/>
                </a:ext>
              </a:extLst>
            </p:cNvPr>
            <p:cNvSpPr/>
            <p:nvPr/>
          </p:nvSpPr>
          <p:spPr>
            <a:xfrm>
              <a:off x="-2182737" y="3710698"/>
              <a:ext cx="152563" cy="207299"/>
            </a:xfrm>
            <a:custGeom>
              <a:avLst/>
              <a:gdLst/>
              <a:ahLst/>
              <a:cxnLst/>
              <a:rect l="l" t="t" r="r" b="b"/>
              <a:pathLst>
                <a:path w="1048" h="1424" extrusionOk="0">
                  <a:moveTo>
                    <a:pt x="841" y="0"/>
                  </a:moveTo>
                  <a:cubicBezTo>
                    <a:pt x="816" y="0"/>
                    <a:pt x="790" y="5"/>
                    <a:pt x="766" y="14"/>
                  </a:cubicBezTo>
                  <a:cubicBezTo>
                    <a:pt x="692" y="40"/>
                    <a:pt x="625" y="81"/>
                    <a:pt x="578" y="141"/>
                  </a:cubicBezTo>
                  <a:cubicBezTo>
                    <a:pt x="370" y="343"/>
                    <a:pt x="215" y="591"/>
                    <a:pt x="128" y="866"/>
                  </a:cubicBezTo>
                  <a:cubicBezTo>
                    <a:pt x="74" y="1034"/>
                    <a:pt x="47" y="1256"/>
                    <a:pt x="0" y="1423"/>
                  </a:cubicBezTo>
                  <a:cubicBezTo>
                    <a:pt x="242" y="1296"/>
                    <a:pt x="464" y="1135"/>
                    <a:pt x="658" y="940"/>
                  </a:cubicBezTo>
                  <a:cubicBezTo>
                    <a:pt x="853" y="752"/>
                    <a:pt x="1028" y="524"/>
                    <a:pt x="1034" y="255"/>
                  </a:cubicBezTo>
                  <a:cubicBezTo>
                    <a:pt x="1048" y="181"/>
                    <a:pt x="1028" y="108"/>
                    <a:pt x="981"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627;p29">
              <a:extLst>
                <a:ext uri="{FF2B5EF4-FFF2-40B4-BE49-F238E27FC236}">
                  <a16:creationId xmlns:a16="http://schemas.microsoft.com/office/drawing/2014/main" id="{75150C23-6D66-F946-D47B-936632C15A6C}"/>
                </a:ext>
              </a:extLst>
            </p:cNvPr>
            <p:cNvSpPr/>
            <p:nvPr/>
          </p:nvSpPr>
          <p:spPr>
            <a:xfrm>
              <a:off x="-2326420" y="3957156"/>
              <a:ext cx="152563" cy="208027"/>
            </a:xfrm>
            <a:custGeom>
              <a:avLst/>
              <a:gdLst/>
              <a:ahLst/>
              <a:cxnLst/>
              <a:rect l="l" t="t" r="r" b="b"/>
              <a:pathLst>
                <a:path w="1048" h="1429" extrusionOk="0">
                  <a:moveTo>
                    <a:pt x="214" y="0"/>
                  </a:moveTo>
                  <a:cubicBezTo>
                    <a:pt x="161" y="0"/>
                    <a:pt x="110" y="20"/>
                    <a:pt x="68" y="53"/>
                  </a:cubicBezTo>
                  <a:cubicBezTo>
                    <a:pt x="21" y="113"/>
                    <a:pt x="1" y="187"/>
                    <a:pt x="14" y="254"/>
                  </a:cubicBezTo>
                  <a:cubicBezTo>
                    <a:pt x="21" y="529"/>
                    <a:pt x="195" y="757"/>
                    <a:pt x="390" y="945"/>
                  </a:cubicBezTo>
                  <a:cubicBezTo>
                    <a:pt x="585" y="1140"/>
                    <a:pt x="806" y="1301"/>
                    <a:pt x="1048" y="1429"/>
                  </a:cubicBezTo>
                  <a:cubicBezTo>
                    <a:pt x="1001" y="1261"/>
                    <a:pt x="974" y="1039"/>
                    <a:pt x="920" y="872"/>
                  </a:cubicBezTo>
                  <a:cubicBezTo>
                    <a:pt x="833" y="596"/>
                    <a:pt x="679" y="348"/>
                    <a:pt x="471" y="147"/>
                  </a:cubicBezTo>
                  <a:cubicBezTo>
                    <a:pt x="424" y="86"/>
                    <a:pt x="356" y="46"/>
                    <a:pt x="283" y="12"/>
                  </a:cubicBezTo>
                  <a:cubicBezTo>
                    <a:pt x="260" y="4"/>
                    <a:pt x="237"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628;p29">
              <a:extLst>
                <a:ext uri="{FF2B5EF4-FFF2-40B4-BE49-F238E27FC236}">
                  <a16:creationId xmlns:a16="http://schemas.microsoft.com/office/drawing/2014/main" id="{91639EFB-08A5-D55A-A441-DA7A159B4CF0}"/>
                </a:ext>
              </a:extLst>
            </p:cNvPr>
            <p:cNvSpPr/>
            <p:nvPr/>
          </p:nvSpPr>
          <p:spPr>
            <a:xfrm>
              <a:off x="-2293229" y="4164600"/>
              <a:ext cx="152708" cy="207736"/>
            </a:xfrm>
            <a:custGeom>
              <a:avLst/>
              <a:gdLst/>
              <a:ahLst/>
              <a:cxnLst/>
              <a:rect l="l" t="t" r="r" b="b"/>
              <a:pathLst>
                <a:path w="1049" h="1427" extrusionOk="0">
                  <a:moveTo>
                    <a:pt x="208" y="1"/>
                  </a:moveTo>
                  <a:cubicBezTo>
                    <a:pt x="158" y="1"/>
                    <a:pt x="108" y="22"/>
                    <a:pt x="68" y="57"/>
                  </a:cubicBezTo>
                  <a:cubicBezTo>
                    <a:pt x="28" y="111"/>
                    <a:pt x="1" y="185"/>
                    <a:pt x="14" y="252"/>
                  </a:cubicBezTo>
                  <a:cubicBezTo>
                    <a:pt x="28" y="527"/>
                    <a:pt x="196" y="756"/>
                    <a:pt x="390" y="944"/>
                  </a:cubicBezTo>
                  <a:cubicBezTo>
                    <a:pt x="585" y="1138"/>
                    <a:pt x="806" y="1299"/>
                    <a:pt x="1048" y="1427"/>
                  </a:cubicBezTo>
                  <a:cubicBezTo>
                    <a:pt x="1008" y="1259"/>
                    <a:pt x="974" y="1038"/>
                    <a:pt x="921" y="870"/>
                  </a:cubicBezTo>
                  <a:cubicBezTo>
                    <a:pt x="833" y="594"/>
                    <a:pt x="679" y="346"/>
                    <a:pt x="478" y="145"/>
                  </a:cubicBezTo>
                  <a:cubicBezTo>
                    <a:pt x="424" y="84"/>
                    <a:pt x="357" y="44"/>
                    <a:pt x="283" y="17"/>
                  </a:cubicBezTo>
                  <a:cubicBezTo>
                    <a:pt x="258" y="6"/>
                    <a:pt x="233"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629;p29">
              <a:extLst>
                <a:ext uri="{FF2B5EF4-FFF2-40B4-BE49-F238E27FC236}">
                  <a16:creationId xmlns:a16="http://schemas.microsoft.com/office/drawing/2014/main" id="{7B9DB7B4-4C42-9ABE-7901-8EBA0A9E4D98}"/>
                </a:ext>
              </a:extLst>
            </p:cNvPr>
            <p:cNvSpPr/>
            <p:nvPr/>
          </p:nvSpPr>
          <p:spPr>
            <a:xfrm>
              <a:off x="-2293229" y="4353264"/>
              <a:ext cx="188811" cy="176437"/>
            </a:xfrm>
            <a:custGeom>
              <a:avLst/>
              <a:gdLst/>
              <a:ahLst/>
              <a:cxnLst/>
              <a:rect l="l" t="t" r="r" b="b"/>
              <a:pathLst>
                <a:path w="1297" h="1212" extrusionOk="0">
                  <a:moveTo>
                    <a:pt x="208" y="0"/>
                  </a:moveTo>
                  <a:cubicBezTo>
                    <a:pt x="141" y="0"/>
                    <a:pt x="81" y="33"/>
                    <a:pt x="41" y="91"/>
                  </a:cubicBezTo>
                  <a:cubicBezTo>
                    <a:pt x="8" y="151"/>
                    <a:pt x="1" y="225"/>
                    <a:pt x="28" y="292"/>
                  </a:cubicBezTo>
                  <a:cubicBezTo>
                    <a:pt x="95" y="554"/>
                    <a:pt x="316" y="748"/>
                    <a:pt x="545" y="889"/>
                  </a:cubicBezTo>
                  <a:cubicBezTo>
                    <a:pt x="780" y="1030"/>
                    <a:pt x="1028" y="1138"/>
                    <a:pt x="1297" y="1212"/>
                  </a:cubicBezTo>
                  <a:cubicBezTo>
                    <a:pt x="1216" y="1064"/>
                    <a:pt x="1135" y="849"/>
                    <a:pt x="1048" y="701"/>
                  </a:cubicBezTo>
                  <a:cubicBezTo>
                    <a:pt x="900" y="446"/>
                    <a:pt x="699" y="238"/>
                    <a:pt x="451" y="91"/>
                  </a:cubicBezTo>
                  <a:cubicBezTo>
                    <a:pt x="390" y="44"/>
                    <a:pt x="316" y="17"/>
                    <a:pt x="243" y="3"/>
                  </a:cubicBezTo>
                  <a:cubicBezTo>
                    <a:pt x="231" y="1"/>
                    <a:pt x="219"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630;p29">
              <a:extLst>
                <a:ext uri="{FF2B5EF4-FFF2-40B4-BE49-F238E27FC236}">
                  <a16:creationId xmlns:a16="http://schemas.microsoft.com/office/drawing/2014/main" id="{8BC924C8-AA2D-B9E0-12F7-87FA9717235C}"/>
                </a:ext>
              </a:extLst>
            </p:cNvPr>
            <p:cNvSpPr/>
            <p:nvPr/>
          </p:nvSpPr>
          <p:spPr>
            <a:xfrm>
              <a:off x="-2179826" y="3962979"/>
              <a:ext cx="152563" cy="208027"/>
            </a:xfrm>
            <a:custGeom>
              <a:avLst/>
              <a:gdLst/>
              <a:ahLst/>
              <a:cxnLst/>
              <a:rect l="l" t="t" r="r" b="b"/>
              <a:pathLst>
                <a:path w="1048" h="1429" extrusionOk="0">
                  <a:moveTo>
                    <a:pt x="835" y="1"/>
                  </a:moveTo>
                  <a:cubicBezTo>
                    <a:pt x="812" y="1"/>
                    <a:pt x="788" y="4"/>
                    <a:pt x="766" y="13"/>
                  </a:cubicBezTo>
                  <a:cubicBezTo>
                    <a:pt x="692" y="39"/>
                    <a:pt x="632" y="86"/>
                    <a:pt x="578" y="140"/>
                  </a:cubicBezTo>
                  <a:cubicBezTo>
                    <a:pt x="370" y="342"/>
                    <a:pt x="215" y="597"/>
                    <a:pt x="128" y="872"/>
                  </a:cubicBezTo>
                  <a:cubicBezTo>
                    <a:pt x="81" y="1040"/>
                    <a:pt x="48" y="1254"/>
                    <a:pt x="1" y="1429"/>
                  </a:cubicBezTo>
                  <a:cubicBezTo>
                    <a:pt x="242" y="1295"/>
                    <a:pt x="464" y="1134"/>
                    <a:pt x="665" y="946"/>
                  </a:cubicBezTo>
                  <a:cubicBezTo>
                    <a:pt x="853" y="758"/>
                    <a:pt x="1028" y="523"/>
                    <a:pt x="1041" y="254"/>
                  </a:cubicBezTo>
                  <a:cubicBezTo>
                    <a:pt x="1048" y="180"/>
                    <a:pt x="1028" y="113"/>
                    <a:pt x="981" y="53"/>
                  </a:cubicBezTo>
                  <a:cubicBezTo>
                    <a:pt x="939" y="20"/>
                    <a:pt x="887" y="1"/>
                    <a:pt x="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631;p29">
              <a:extLst>
                <a:ext uri="{FF2B5EF4-FFF2-40B4-BE49-F238E27FC236}">
                  <a16:creationId xmlns:a16="http://schemas.microsoft.com/office/drawing/2014/main" id="{E1431E67-E128-177C-AF8B-AC06173EA7A2}"/>
                </a:ext>
              </a:extLst>
            </p:cNvPr>
            <p:cNvSpPr/>
            <p:nvPr/>
          </p:nvSpPr>
          <p:spPr>
            <a:xfrm>
              <a:off x="-2140666" y="4171005"/>
              <a:ext cx="152563" cy="207299"/>
            </a:xfrm>
            <a:custGeom>
              <a:avLst/>
              <a:gdLst/>
              <a:ahLst/>
              <a:cxnLst/>
              <a:rect l="l" t="t" r="r" b="b"/>
              <a:pathLst>
                <a:path w="1048" h="1424" extrusionOk="0">
                  <a:moveTo>
                    <a:pt x="841" y="0"/>
                  </a:moveTo>
                  <a:cubicBezTo>
                    <a:pt x="815" y="0"/>
                    <a:pt x="790" y="4"/>
                    <a:pt x="765" y="13"/>
                  </a:cubicBezTo>
                  <a:cubicBezTo>
                    <a:pt x="692" y="40"/>
                    <a:pt x="631" y="81"/>
                    <a:pt x="577" y="141"/>
                  </a:cubicBezTo>
                  <a:cubicBezTo>
                    <a:pt x="369" y="342"/>
                    <a:pt x="215" y="591"/>
                    <a:pt x="128" y="866"/>
                  </a:cubicBezTo>
                  <a:cubicBezTo>
                    <a:pt x="81" y="1034"/>
                    <a:pt x="47" y="1255"/>
                    <a:pt x="0" y="1423"/>
                  </a:cubicBezTo>
                  <a:cubicBezTo>
                    <a:pt x="242" y="1296"/>
                    <a:pt x="463" y="1134"/>
                    <a:pt x="665" y="947"/>
                  </a:cubicBezTo>
                  <a:cubicBezTo>
                    <a:pt x="853" y="759"/>
                    <a:pt x="1027" y="524"/>
                    <a:pt x="1041" y="255"/>
                  </a:cubicBezTo>
                  <a:cubicBezTo>
                    <a:pt x="1047" y="181"/>
                    <a:pt x="1027" y="107"/>
                    <a:pt x="980"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632;p29">
              <a:extLst>
                <a:ext uri="{FF2B5EF4-FFF2-40B4-BE49-F238E27FC236}">
                  <a16:creationId xmlns:a16="http://schemas.microsoft.com/office/drawing/2014/main" id="{68033147-9B93-C32A-3233-923A6C97914A}"/>
                </a:ext>
              </a:extLst>
            </p:cNvPr>
            <p:cNvSpPr/>
            <p:nvPr/>
          </p:nvSpPr>
          <p:spPr>
            <a:xfrm>
              <a:off x="-2112424" y="4327352"/>
              <a:ext cx="152708" cy="207299"/>
            </a:xfrm>
            <a:custGeom>
              <a:avLst/>
              <a:gdLst/>
              <a:ahLst/>
              <a:cxnLst/>
              <a:rect l="l" t="t" r="r" b="b"/>
              <a:pathLst>
                <a:path w="1049" h="1424" extrusionOk="0">
                  <a:moveTo>
                    <a:pt x="841" y="0"/>
                  </a:moveTo>
                  <a:cubicBezTo>
                    <a:pt x="816" y="0"/>
                    <a:pt x="791" y="5"/>
                    <a:pt x="766" y="13"/>
                  </a:cubicBezTo>
                  <a:cubicBezTo>
                    <a:pt x="692" y="40"/>
                    <a:pt x="632" y="87"/>
                    <a:pt x="578" y="141"/>
                  </a:cubicBezTo>
                  <a:cubicBezTo>
                    <a:pt x="370" y="342"/>
                    <a:pt x="216" y="598"/>
                    <a:pt x="135" y="873"/>
                  </a:cubicBezTo>
                  <a:cubicBezTo>
                    <a:pt x="81" y="1041"/>
                    <a:pt x="48" y="1255"/>
                    <a:pt x="1" y="1423"/>
                  </a:cubicBezTo>
                  <a:cubicBezTo>
                    <a:pt x="242" y="1296"/>
                    <a:pt x="471" y="1135"/>
                    <a:pt x="665" y="947"/>
                  </a:cubicBezTo>
                  <a:cubicBezTo>
                    <a:pt x="853" y="759"/>
                    <a:pt x="1028" y="524"/>
                    <a:pt x="1041" y="255"/>
                  </a:cubicBezTo>
                  <a:cubicBezTo>
                    <a:pt x="1048" y="181"/>
                    <a:pt x="1028" y="107"/>
                    <a:pt x="981" y="54"/>
                  </a:cubicBezTo>
                  <a:cubicBezTo>
                    <a:pt x="941"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633;p29">
              <a:extLst>
                <a:ext uri="{FF2B5EF4-FFF2-40B4-BE49-F238E27FC236}">
                  <a16:creationId xmlns:a16="http://schemas.microsoft.com/office/drawing/2014/main" id="{AF3D1911-2F25-FF01-77E4-63A52D414E56}"/>
                </a:ext>
              </a:extLst>
            </p:cNvPr>
            <p:cNvSpPr/>
            <p:nvPr/>
          </p:nvSpPr>
          <p:spPr>
            <a:xfrm>
              <a:off x="-2042985" y="3466570"/>
              <a:ext cx="569198" cy="1393444"/>
            </a:xfrm>
            <a:custGeom>
              <a:avLst/>
              <a:gdLst/>
              <a:ahLst/>
              <a:cxnLst/>
              <a:rect l="l" t="t" r="r" b="b"/>
              <a:pathLst>
                <a:path w="3910" h="9572" extrusionOk="0">
                  <a:moveTo>
                    <a:pt x="3847" y="1"/>
                  </a:moveTo>
                  <a:cubicBezTo>
                    <a:pt x="3835" y="1"/>
                    <a:pt x="3823" y="6"/>
                    <a:pt x="3813" y="19"/>
                  </a:cubicBezTo>
                  <a:cubicBezTo>
                    <a:pt x="1699" y="2778"/>
                    <a:pt x="383" y="6067"/>
                    <a:pt x="7" y="9525"/>
                  </a:cubicBezTo>
                  <a:cubicBezTo>
                    <a:pt x="0" y="9545"/>
                    <a:pt x="21" y="9565"/>
                    <a:pt x="41" y="9572"/>
                  </a:cubicBezTo>
                  <a:lnTo>
                    <a:pt x="47" y="9572"/>
                  </a:lnTo>
                  <a:cubicBezTo>
                    <a:pt x="68" y="9572"/>
                    <a:pt x="81" y="9551"/>
                    <a:pt x="88" y="9538"/>
                  </a:cubicBezTo>
                  <a:cubicBezTo>
                    <a:pt x="464" y="6094"/>
                    <a:pt x="1773" y="2818"/>
                    <a:pt x="3881" y="73"/>
                  </a:cubicBezTo>
                  <a:cubicBezTo>
                    <a:pt x="3910" y="39"/>
                    <a:pt x="3879" y="1"/>
                    <a:pt x="3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634;p29">
              <a:extLst>
                <a:ext uri="{FF2B5EF4-FFF2-40B4-BE49-F238E27FC236}">
                  <a16:creationId xmlns:a16="http://schemas.microsoft.com/office/drawing/2014/main" id="{D3A8C02D-D3FD-E8FE-3BE5-D07693FB651B}"/>
                </a:ext>
              </a:extLst>
            </p:cNvPr>
            <p:cNvSpPr/>
            <p:nvPr/>
          </p:nvSpPr>
          <p:spPr>
            <a:xfrm>
              <a:off x="-1549485" y="3348363"/>
              <a:ext cx="209337" cy="214869"/>
            </a:xfrm>
            <a:custGeom>
              <a:avLst/>
              <a:gdLst/>
              <a:ahLst/>
              <a:cxnLst/>
              <a:rect l="l" t="t" r="r" b="b"/>
              <a:pathLst>
                <a:path w="1438" h="1476" extrusionOk="0">
                  <a:moveTo>
                    <a:pt x="1106" y="1"/>
                  </a:moveTo>
                  <a:cubicBezTo>
                    <a:pt x="1075" y="1"/>
                    <a:pt x="1044" y="4"/>
                    <a:pt x="1014" y="12"/>
                  </a:cubicBezTo>
                  <a:cubicBezTo>
                    <a:pt x="866" y="66"/>
                    <a:pt x="732" y="160"/>
                    <a:pt x="638" y="294"/>
                  </a:cubicBezTo>
                  <a:cubicBezTo>
                    <a:pt x="430" y="556"/>
                    <a:pt x="0" y="1133"/>
                    <a:pt x="27" y="1476"/>
                  </a:cubicBezTo>
                  <a:cubicBezTo>
                    <a:pt x="209" y="1402"/>
                    <a:pt x="383" y="1308"/>
                    <a:pt x="551" y="1207"/>
                  </a:cubicBezTo>
                  <a:cubicBezTo>
                    <a:pt x="887" y="1019"/>
                    <a:pt x="1249" y="811"/>
                    <a:pt x="1390" y="448"/>
                  </a:cubicBezTo>
                  <a:cubicBezTo>
                    <a:pt x="1424" y="368"/>
                    <a:pt x="1437" y="274"/>
                    <a:pt x="1410" y="187"/>
                  </a:cubicBezTo>
                  <a:cubicBezTo>
                    <a:pt x="1367" y="67"/>
                    <a:pt x="123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635;p29">
              <a:extLst>
                <a:ext uri="{FF2B5EF4-FFF2-40B4-BE49-F238E27FC236}">
                  <a16:creationId xmlns:a16="http://schemas.microsoft.com/office/drawing/2014/main" id="{D9EB993D-8A9B-3AA8-B364-BEA1F56702D2}"/>
                </a:ext>
              </a:extLst>
            </p:cNvPr>
            <p:cNvSpPr/>
            <p:nvPr/>
          </p:nvSpPr>
          <p:spPr>
            <a:xfrm>
              <a:off x="-1735094" y="3511261"/>
              <a:ext cx="119226" cy="266985"/>
            </a:xfrm>
            <a:custGeom>
              <a:avLst/>
              <a:gdLst/>
              <a:ahLst/>
              <a:cxnLst/>
              <a:rect l="l" t="t" r="r" b="b"/>
              <a:pathLst>
                <a:path w="819" h="1834" extrusionOk="0">
                  <a:moveTo>
                    <a:pt x="582" y="0"/>
                  </a:moveTo>
                  <a:cubicBezTo>
                    <a:pt x="516" y="0"/>
                    <a:pt x="451" y="24"/>
                    <a:pt x="403" y="68"/>
                  </a:cubicBezTo>
                  <a:cubicBezTo>
                    <a:pt x="322" y="135"/>
                    <a:pt x="269" y="222"/>
                    <a:pt x="235" y="323"/>
                  </a:cubicBezTo>
                  <a:cubicBezTo>
                    <a:pt x="148" y="598"/>
                    <a:pt x="0" y="1726"/>
                    <a:pt x="396" y="1833"/>
                  </a:cubicBezTo>
                  <a:cubicBezTo>
                    <a:pt x="604" y="1478"/>
                    <a:pt x="665" y="941"/>
                    <a:pt x="779" y="538"/>
                  </a:cubicBezTo>
                  <a:cubicBezTo>
                    <a:pt x="806" y="451"/>
                    <a:pt x="819" y="350"/>
                    <a:pt x="819" y="256"/>
                  </a:cubicBezTo>
                  <a:cubicBezTo>
                    <a:pt x="819" y="162"/>
                    <a:pt x="765" y="75"/>
                    <a:pt x="685" y="21"/>
                  </a:cubicBezTo>
                  <a:cubicBezTo>
                    <a:pt x="652" y="7"/>
                    <a:pt x="617"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636;p29">
              <a:extLst>
                <a:ext uri="{FF2B5EF4-FFF2-40B4-BE49-F238E27FC236}">
                  <a16:creationId xmlns:a16="http://schemas.microsoft.com/office/drawing/2014/main" id="{8E22FC1F-2770-CB4E-BE3E-3B7C90CD3274}"/>
                </a:ext>
              </a:extLst>
            </p:cNvPr>
            <p:cNvSpPr/>
            <p:nvPr/>
          </p:nvSpPr>
          <p:spPr>
            <a:xfrm>
              <a:off x="-1701902" y="3676197"/>
              <a:ext cx="251262" cy="116023"/>
            </a:xfrm>
            <a:custGeom>
              <a:avLst/>
              <a:gdLst/>
              <a:ahLst/>
              <a:cxnLst/>
              <a:rect l="l" t="t" r="r" b="b"/>
              <a:pathLst>
                <a:path w="1726" h="797" extrusionOk="0">
                  <a:moveTo>
                    <a:pt x="1248" y="1"/>
                  </a:moveTo>
                  <a:cubicBezTo>
                    <a:pt x="1195" y="1"/>
                    <a:pt x="1141" y="6"/>
                    <a:pt x="1088" y="16"/>
                  </a:cubicBezTo>
                  <a:lnTo>
                    <a:pt x="1088" y="22"/>
                  </a:lnTo>
                  <a:cubicBezTo>
                    <a:pt x="779" y="56"/>
                    <a:pt x="484" y="184"/>
                    <a:pt x="242" y="392"/>
                  </a:cubicBezTo>
                  <a:cubicBezTo>
                    <a:pt x="114" y="506"/>
                    <a:pt x="0" y="593"/>
                    <a:pt x="168" y="680"/>
                  </a:cubicBezTo>
                  <a:cubicBezTo>
                    <a:pt x="309" y="761"/>
                    <a:pt x="604" y="747"/>
                    <a:pt x="759" y="768"/>
                  </a:cubicBezTo>
                  <a:cubicBezTo>
                    <a:pt x="872" y="788"/>
                    <a:pt x="984" y="797"/>
                    <a:pt x="1100" y="797"/>
                  </a:cubicBezTo>
                  <a:cubicBezTo>
                    <a:pt x="1136" y="797"/>
                    <a:pt x="1172" y="796"/>
                    <a:pt x="1209" y="794"/>
                  </a:cubicBezTo>
                  <a:cubicBezTo>
                    <a:pt x="1356" y="781"/>
                    <a:pt x="1497" y="714"/>
                    <a:pt x="1598" y="606"/>
                  </a:cubicBezTo>
                  <a:cubicBezTo>
                    <a:pt x="1705" y="492"/>
                    <a:pt x="1725" y="324"/>
                    <a:pt x="1652" y="184"/>
                  </a:cubicBezTo>
                  <a:cubicBezTo>
                    <a:pt x="1598" y="96"/>
                    <a:pt x="1504" y="36"/>
                    <a:pt x="1403" y="16"/>
                  </a:cubicBezTo>
                  <a:cubicBezTo>
                    <a:pt x="1353" y="6"/>
                    <a:pt x="1301"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637;p29">
              <a:extLst>
                <a:ext uri="{FF2B5EF4-FFF2-40B4-BE49-F238E27FC236}">
                  <a16:creationId xmlns:a16="http://schemas.microsoft.com/office/drawing/2014/main" id="{2CF58FD5-DCD2-8986-7846-854CCAF5669F}"/>
                </a:ext>
              </a:extLst>
            </p:cNvPr>
            <p:cNvSpPr/>
            <p:nvPr/>
          </p:nvSpPr>
          <p:spPr>
            <a:xfrm>
              <a:off x="-1870042" y="3739813"/>
              <a:ext cx="102776" cy="241654"/>
            </a:xfrm>
            <a:custGeom>
              <a:avLst/>
              <a:gdLst/>
              <a:ahLst/>
              <a:cxnLst/>
              <a:rect l="l" t="t" r="r" b="b"/>
              <a:pathLst>
                <a:path w="706" h="1660" extrusionOk="0">
                  <a:moveTo>
                    <a:pt x="293" y="1"/>
                  </a:moveTo>
                  <a:cubicBezTo>
                    <a:pt x="274" y="1"/>
                    <a:pt x="254" y="3"/>
                    <a:pt x="236" y="8"/>
                  </a:cubicBezTo>
                  <a:cubicBezTo>
                    <a:pt x="168" y="42"/>
                    <a:pt x="121" y="96"/>
                    <a:pt x="101" y="163"/>
                  </a:cubicBezTo>
                  <a:cubicBezTo>
                    <a:pt x="1" y="411"/>
                    <a:pt x="54" y="700"/>
                    <a:pt x="155" y="948"/>
                  </a:cubicBezTo>
                  <a:cubicBezTo>
                    <a:pt x="249" y="1203"/>
                    <a:pt x="383" y="1445"/>
                    <a:pt x="551" y="1660"/>
                  </a:cubicBezTo>
                  <a:cubicBezTo>
                    <a:pt x="578" y="1492"/>
                    <a:pt x="645" y="1277"/>
                    <a:pt x="665" y="1103"/>
                  </a:cubicBezTo>
                  <a:cubicBezTo>
                    <a:pt x="705" y="814"/>
                    <a:pt x="672" y="525"/>
                    <a:pt x="565" y="257"/>
                  </a:cubicBezTo>
                  <a:cubicBezTo>
                    <a:pt x="544" y="183"/>
                    <a:pt x="504" y="116"/>
                    <a:pt x="450" y="62"/>
                  </a:cubicBezTo>
                  <a:cubicBezTo>
                    <a:pt x="405" y="22"/>
                    <a:pt x="349"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638;p29">
              <a:extLst>
                <a:ext uri="{FF2B5EF4-FFF2-40B4-BE49-F238E27FC236}">
                  <a16:creationId xmlns:a16="http://schemas.microsoft.com/office/drawing/2014/main" id="{7177E2BE-41C2-11C0-CCE6-5C87A4D3D351}"/>
                </a:ext>
              </a:extLst>
            </p:cNvPr>
            <p:cNvSpPr/>
            <p:nvPr/>
          </p:nvSpPr>
          <p:spPr>
            <a:xfrm>
              <a:off x="-1797691" y="3844336"/>
              <a:ext cx="215160" cy="140043"/>
            </a:xfrm>
            <a:custGeom>
              <a:avLst/>
              <a:gdLst/>
              <a:ahLst/>
              <a:cxnLst/>
              <a:rect l="l" t="t" r="r" b="b"/>
              <a:pathLst>
                <a:path w="1478" h="962" extrusionOk="0">
                  <a:moveTo>
                    <a:pt x="1242" y="0"/>
                  </a:moveTo>
                  <a:cubicBezTo>
                    <a:pt x="1177" y="0"/>
                    <a:pt x="1115" y="13"/>
                    <a:pt x="1054" y="35"/>
                  </a:cubicBezTo>
                  <a:cubicBezTo>
                    <a:pt x="786" y="136"/>
                    <a:pt x="544" y="297"/>
                    <a:pt x="349" y="512"/>
                  </a:cubicBezTo>
                  <a:cubicBezTo>
                    <a:pt x="229" y="640"/>
                    <a:pt x="115" y="834"/>
                    <a:pt x="0" y="962"/>
                  </a:cubicBezTo>
                  <a:cubicBezTo>
                    <a:pt x="269" y="948"/>
                    <a:pt x="544" y="895"/>
                    <a:pt x="799" y="801"/>
                  </a:cubicBezTo>
                  <a:cubicBezTo>
                    <a:pt x="1054" y="713"/>
                    <a:pt x="1303" y="572"/>
                    <a:pt x="1430" y="331"/>
                  </a:cubicBezTo>
                  <a:cubicBezTo>
                    <a:pt x="1471" y="270"/>
                    <a:pt x="1477" y="197"/>
                    <a:pt x="1464" y="129"/>
                  </a:cubicBezTo>
                  <a:cubicBezTo>
                    <a:pt x="1430" y="56"/>
                    <a:pt x="1363" y="9"/>
                    <a:pt x="1283" y="2"/>
                  </a:cubicBezTo>
                  <a:cubicBezTo>
                    <a:pt x="1269" y="1"/>
                    <a:pt x="1255" y="0"/>
                    <a:pt x="1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639;p29">
              <a:extLst>
                <a:ext uri="{FF2B5EF4-FFF2-40B4-BE49-F238E27FC236}">
                  <a16:creationId xmlns:a16="http://schemas.microsoft.com/office/drawing/2014/main" id="{E671D027-6801-9AE9-801C-6043245E9F74}"/>
                </a:ext>
              </a:extLst>
            </p:cNvPr>
            <p:cNvSpPr/>
            <p:nvPr/>
          </p:nvSpPr>
          <p:spPr>
            <a:xfrm>
              <a:off x="-1973546" y="3970840"/>
              <a:ext cx="102630" cy="242237"/>
            </a:xfrm>
            <a:custGeom>
              <a:avLst/>
              <a:gdLst/>
              <a:ahLst/>
              <a:cxnLst/>
              <a:rect l="l" t="t" r="r" b="b"/>
              <a:pathLst>
                <a:path w="705" h="1664" extrusionOk="0">
                  <a:moveTo>
                    <a:pt x="305" y="1"/>
                  </a:moveTo>
                  <a:cubicBezTo>
                    <a:pt x="282" y="1"/>
                    <a:pt x="259" y="4"/>
                    <a:pt x="235" y="12"/>
                  </a:cubicBezTo>
                  <a:cubicBezTo>
                    <a:pt x="175" y="39"/>
                    <a:pt x="121" y="100"/>
                    <a:pt x="101" y="167"/>
                  </a:cubicBezTo>
                  <a:cubicBezTo>
                    <a:pt x="0" y="415"/>
                    <a:pt x="60" y="697"/>
                    <a:pt x="154" y="952"/>
                  </a:cubicBezTo>
                  <a:cubicBezTo>
                    <a:pt x="254" y="1204"/>
                    <a:pt x="387" y="1444"/>
                    <a:pt x="552" y="1657"/>
                  </a:cubicBezTo>
                  <a:lnTo>
                    <a:pt x="552" y="1657"/>
                  </a:lnTo>
                  <a:cubicBezTo>
                    <a:pt x="586" y="1484"/>
                    <a:pt x="645" y="1279"/>
                    <a:pt x="671" y="1106"/>
                  </a:cubicBezTo>
                  <a:cubicBezTo>
                    <a:pt x="705" y="818"/>
                    <a:pt x="671" y="529"/>
                    <a:pt x="571" y="261"/>
                  </a:cubicBezTo>
                  <a:cubicBezTo>
                    <a:pt x="544" y="187"/>
                    <a:pt x="504" y="120"/>
                    <a:pt x="450" y="66"/>
                  </a:cubicBezTo>
                  <a:cubicBezTo>
                    <a:pt x="412" y="23"/>
                    <a:pt x="360" y="1"/>
                    <a:pt x="305" y="1"/>
                  </a:cubicBezTo>
                  <a:close/>
                  <a:moveTo>
                    <a:pt x="552" y="1657"/>
                  </a:moveTo>
                  <a:cubicBezTo>
                    <a:pt x="551" y="1659"/>
                    <a:pt x="551" y="1661"/>
                    <a:pt x="551" y="1664"/>
                  </a:cubicBezTo>
                  <a:lnTo>
                    <a:pt x="557" y="1664"/>
                  </a:lnTo>
                  <a:cubicBezTo>
                    <a:pt x="555" y="1661"/>
                    <a:pt x="554" y="1659"/>
                    <a:pt x="552" y="1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640;p29">
              <a:extLst>
                <a:ext uri="{FF2B5EF4-FFF2-40B4-BE49-F238E27FC236}">
                  <a16:creationId xmlns:a16="http://schemas.microsoft.com/office/drawing/2014/main" id="{F4C812DD-96CC-B900-D9BE-9D2C72AAD11A}"/>
                </a:ext>
              </a:extLst>
            </p:cNvPr>
            <p:cNvSpPr/>
            <p:nvPr/>
          </p:nvSpPr>
          <p:spPr>
            <a:xfrm>
              <a:off x="-2030320" y="4172752"/>
              <a:ext cx="103795" cy="242674"/>
            </a:xfrm>
            <a:custGeom>
              <a:avLst/>
              <a:gdLst/>
              <a:ahLst/>
              <a:cxnLst/>
              <a:rect l="l" t="t" r="r" b="b"/>
              <a:pathLst>
                <a:path w="713" h="1667" extrusionOk="0">
                  <a:moveTo>
                    <a:pt x="300" y="0"/>
                  </a:moveTo>
                  <a:cubicBezTo>
                    <a:pt x="281" y="0"/>
                    <a:pt x="261" y="3"/>
                    <a:pt x="242" y="8"/>
                  </a:cubicBezTo>
                  <a:cubicBezTo>
                    <a:pt x="175" y="42"/>
                    <a:pt x="128" y="95"/>
                    <a:pt x="108" y="163"/>
                  </a:cubicBezTo>
                  <a:cubicBezTo>
                    <a:pt x="1" y="418"/>
                    <a:pt x="61" y="700"/>
                    <a:pt x="162" y="948"/>
                  </a:cubicBezTo>
                  <a:cubicBezTo>
                    <a:pt x="256" y="1203"/>
                    <a:pt x="390" y="1445"/>
                    <a:pt x="558" y="1666"/>
                  </a:cubicBezTo>
                  <a:cubicBezTo>
                    <a:pt x="585" y="1492"/>
                    <a:pt x="652" y="1277"/>
                    <a:pt x="672" y="1102"/>
                  </a:cubicBezTo>
                  <a:cubicBezTo>
                    <a:pt x="712" y="814"/>
                    <a:pt x="672" y="525"/>
                    <a:pt x="571" y="257"/>
                  </a:cubicBezTo>
                  <a:cubicBezTo>
                    <a:pt x="544" y="183"/>
                    <a:pt x="504" y="116"/>
                    <a:pt x="450" y="62"/>
                  </a:cubicBezTo>
                  <a:cubicBezTo>
                    <a:pt x="410" y="22"/>
                    <a:pt x="356"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641;p29">
              <a:extLst>
                <a:ext uri="{FF2B5EF4-FFF2-40B4-BE49-F238E27FC236}">
                  <a16:creationId xmlns:a16="http://schemas.microsoft.com/office/drawing/2014/main" id="{D1FD8C9D-5B30-BB21-A77E-E9A42759407D}"/>
                </a:ext>
              </a:extLst>
            </p:cNvPr>
            <p:cNvSpPr/>
            <p:nvPr/>
          </p:nvSpPr>
          <p:spPr>
            <a:xfrm>
              <a:off x="-2100633" y="4344530"/>
              <a:ext cx="119372" cy="229135"/>
            </a:xfrm>
            <a:custGeom>
              <a:avLst/>
              <a:gdLst/>
              <a:ahLst/>
              <a:cxnLst/>
              <a:rect l="l" t="t" r="r" b="b"/>
              <a:pathLst>
                <a:path w="820" h="1574" extrusionOk="0">
                  <a:moveTo>
                    <a:pt x="248" y="0"/>
                  </a:moveTo>
                  <a:cubicBezTo>
                    <a:pt x="211" y="0"/>
                    <a:pt x="174" y="10"/>
                    <a:pt x="141" y="30"/>
                  </a:cubicBezTo>
                  <a:cubicBezTo>
                    <a:pt x="81" y="70"/>
                    <a:pt x="47" y="137"/>
                    <a:pt x="41" y="211"/>
                  </a:cubicBezTo>
                  <a:cubicBezTo>
                    <a:pt x="0" y="480"/>
                    <a:pt x="121" y="741"/>
                    <a:pt x="269" y="970"/>
                  </a:cubicBezTo>
                  <a:cubicBezTo>
                    <a:pt x="417" y="1191"/>
                    <a:pt x="605" y="1399"/>
                    <a:pt x="813" y="1574"/>
                  </a:cubicBezTo>
                  <a:cubicBezTo>
                    <a:pt x="799" y="1399"/>
                    <a:pt x="819" y="1178"/>
                    <a:pt x="799" y="1003"/>
                  </a:cubicBezTo>
                  <a:cubicBezTo>
                    <a:pt x="772" y="714"/>
                    <a:pt x="678" y="439"/>
                    <a:pt x="517" y="204"/>
                  </a:cubicBezTo>
                  <a:cubicBezTo>
                    <a:pt x="477" y="130"/>
                    <a:pt x="423" y="77"/>
                    <a:pt x="363" y="36"/>
                  </a:cubicBezTo>
                  <a:cubicBezTo>
                    <a:pt x="328" y="12"/>
                    <a:pt x="288" y="0"/>
                    <a:pt x="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642;p29">
              <a:extLst>
                <a:ext uri="{FF2B5EF4-FFF2-40B4-BE49-F238E27FC236}">
                  <a16:creationId xmlns:a16="http://schemas.microsoft.com/office/drawing/2014/main" id="{13093AE6-7DB5-B8D8-2485-D9F37224BC1B}"/>
                </a:ext>
              </a:extLst>
            </p:cNvPr>
            <p:cNvSpPr/>
            <p:nvPr/>
          </p:nvSpPr>
          <p:spPr>
            <a:xfrm>
              <a:off x="-1900321" y="4075217"/>
              <a:ext cx="215160" cy="140771"/>
            </a:xfrm>
            <a:custGeom>
              <a:avLst/>
              <a:gdLst/>
              <a:ahLst/>
              <a:cxnLst/>
              <a:rect l="l" t="t" r="r" b="b"/>
              <a:pathLst>
                <a:path w="1478" h="967" extrusionOk="0">
                  <a:moveTo>
                    <a:pt x="1283" y="0"/>
                  </a:moveTo>
                  <a:cubicBezTo>
                    <a:pt x="1202" y="0"/>
                    <a:pt x="1128" y="14"/>
                    <a:pt x="1054" y="40"/>
                  </a:cubicBezTo>
                  <a:cubicBezTo>
                    <a:pt x="786" y="134"/>
                    <a:pt x="538" y="302"/>
                    <a:pt x="350" y="517"/>
                  </a:cubicBezTo>
                  <a:cubicBezTo>
                    <a:pt x="229" y="645"/>
                    <a:pt x="115" y="833"/>
                    <a:pt x="1" y="967"/>
                  </a:cubicBezTo>
                  <a:cubicBezTo>
                    <a:pt x="269" y="953"/>
                    <a:pt x="538" y="900"/>
                    <a:pt x="799" y="806"/>
                  </a:cubicBezTo>
                  <a:cubicBezTo>
                    <a:pt x="1048" y="712"/>
                    <a:pt x="1303" y="571"/>
                    <a:pt x="1430" y="336"/>
                  </a:cubicBezTo>
                  <a:cubicBezTo>
                    <a:pt x="1464" y="275"/>
                    <a:pt x="1477" y="202"/>
                    <a:pt x="1457" y="128"/>
                  </a:cubicBezTo>
                  <a:cubicBezTo>
                    <a:pt x="1430" y="54"/>
                    <a:pt x="1357" y="7"/>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643;p29">
              <a:extLst>
                <a:ext uri="{FF2B5EF4-FFF2-40B4-BE49-F238E27FC236}">
                  <a16:creationId xmlns:a16="http://schemas.microsoft.com/office/drawing/2014/main" id="{4DAB6096-28F6-3367-EEF2-0CFA70A95C1C}"/>
                </a:ext>
              </a:extLst>
            </p:cNvPr>
            <p:cNvSpPr/>
            <p:nvPr/>
          </p:nvSpPr>
          <p:spPr>
            <a:xfrm>
              <a:off x="-1952146" y="4280186"/>
              <a:ext cx="216179" cy="140043"/>
            </a:xfrm>
            <a:custGeom>
              <a:avLst/>
              <a:gdLst/>
              <a:ahLst/>
              <a:cxnLst/>
              <a:rect l="l" t="t" r="r" b="b"/>
              <a:pathLst>
                <a:path w="1485" h="962" extrusionOk="0">
                  <a:moveTo>
                    <a:pt x="1249" y="0"/>
                  </a:moveTo>
                  <a:cubicBezTo>
                    <a:pt x="1184" y="0"/>
                    <a:pt x="1123" y="13"/>
                    <a:pt x="1061" y="35"/>
                  </a:cubicBezTo>
                  <a:cubicBezTo>
                    <a:pt x="786" y="136"/>
                    <a:pt x="544" y="297"/>
                    <a:pt x="350" y="512"/>
                  </a:cubicBezTo>
                  <a:cubicBezTo>
                    <a:pt x="236" y="640"/>
                    <a:pt x="115" y="834"/>
                    <a:pt x="1" y="962"/>
                  </a:cubicBezTo>
                  <a:cubicBezTo>
                    <a:pt x="276" y="948"/>
                    <a:pt x="544" y="895"/>
                    <a:pt x="806" y="801"/>
                  </a:cubicBezTo>
                  <a:cubicBezTo>
                    <a:pt x="1055" y="713"/>
                    <a:pt x="1310" y="572"/>
                    <a:pt x="1437" y="331"/>
                  </a:cubicBezTo>
                  <a:cubicBezTo>
                    <a:pt x="1471" y="270"/>
                    <a:pt x="1484" y="197"/>
                    <a:pt x="1464" y="129"/>
                  </a:cubicBezTo>
                  <a:cubicBezTo>
                    <a:pt x="1431" y="56"/>
                    <a:pt x="1363" y="9"/>
                    <a:pt x="1290" y="2"/>
                  </a:cubicBezTo>
                  <a:cubicBezTo>
                    <a:pt x="1276" y="1"/>
                    <a:pt x="1262"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644;p29">
              <a:extLst>
                <a:ext uri="{FF2B5EF4-FFF2-40B4-BE49-F238E27FC236}">
                  <a16:creationId xmlns:a16="http://schemas.microsoft.com/office/drawing/2014/main" id="{C2B09435-4676-3C89-3252-A950CF16D815}"/>
                </a:ext>
              </a:extLst>
            </p:cNvPr>
            <p:cNvSpPr/>
            <p:nvPr/>
          </p:nvSpPr>
          <p:spPr>
            <a:xfrm>
              <a:off x="-1990287" y="4434495"/>
              <a:ext cx="215160" cy="140189"/>
            </a:xfrm>
            <a:custGeom>
              <a:avLst/>
              <a:gdLst/>
              <a:ahLst/>
              <a:cxnLst/>
              <a:rect l="l" t="t" r="r" b="b"/>
              <a:pathLst>
                <a:path w="1478" h="963" extrusionOk="0">
                  <a:moveTo>
                    <a:pt x="1242" y="1"/>
                  </a:moveTo>
                  <a:cubicBezTo>
                    <a:pt x="1177" y="1"/>
                    <a:pt x="1116" y="14"/>
                    <a:pt x="1055" y="36"/>
                  </a:cubicBezTo>
                  <a:cubicBezTo>
                    <a:pt x="786" y="137"/>
                    <a:pt x="538" y="298"/>
                    <a:pt x="350" y="513"/>
                  </a:cubicBezTo>
                  <a:cubicBezTo>
                    <a:pt x="229" y="640"/>
                    <a:pt x="108" y="835"/>
                    <a:pt x="1" y="962"/>
                  </a:cubicBezTo>
                  <a:cubicBezTo>
                    <a:pt x="269" y="949"/>
                    <a:pt x="538" y="895"/>
                    <a:pt x="800" y="801"/>
                  </a:cubicBezTo>
                  <a:cubicBezTo>
                    <a:pt x="1048" y="714"/>
                    <a:pt x="1303" y="573"/>
                    <a:pt x="1431" y="331"/>
                  </a:cubicBezTo>
                  <a:cubicBezTo>
                    <a:pt x="1464" y="271"/>
                    <a:pt x="1478" y="197"/>
                    <a:pt x="1458" y="130"/>
                  </a:cubicBezTo>
                  <a:cubicBezTo>
                    <a:pt x="1431" y="56"/>
                    <a:pt x="1357" y="9"/>
                    <a:pt x="1283" y="2"/>
                  </a:cubicBezTo>
                  <a:cubicBezTo>
                    <a:pt x="1269" y="1"/>
                    <a:pt x="1256" y="1"/>
                    <a:pt x="1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0" name="Google Shape;1019;p34">
            <a:extLst>
              <a:ext uri="{FF2B5EF4-FFF2-40B4-BE49-F238E27FC236}">
                <a16:creationId xmlns:a16="http://schemas.microsoft.com/office/drawing/2014/main" id="{3775B38F-E52F-A686-CEFB-A3FFAAA396B6}"/>
              </a:ext>
            </a:extLst>
          </p:cNvPr>
          <p:cNvGrpSpPr/>
          <p:nvPr/>
        </p:nvGrpSpPr>
        <p:grpSpPr>
          <a:xfrm>
            <a:off x="3659005" y="3597318"/>
            <a:ext cx="656964" cy="1029499"/>
            <a:chOff x="-646575" y="2982250"/>
            <a:chExt cx="498229" cy="780752"/>
          </a:xfrm>
        </p:grpSpPr>
        <p:sp>
          <p:nvSpPr>
            <p:cNvPr id="91" name="Google Shape;1020;p34">
              <a:extLst>
                <a:ext uri="{FF2B5EF4-FFF2-40B4-BE49-F238E27FC236}">
                  <a16:creationId xmlns:a16="http://schemas.microsoft.com/office/drawing/2014/main" id="{8F4F0713-34EC-D58E-D45E-03BACDC8CF6F}"/>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21;p34">
              <a:extLst>
                <a:ext uri="{FF2B5EF4-FFF2-40B4-BE49-F238E27FC236}">
                  <a16:creationId xmlns:a16="http://schemas.microsoft.com/office/drawing/2014/main" id="{3B0DEB9A-B9CF-6740-3FE5-B17EDAFFF03C}"/>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22;p34">
              <a:extLst>
                <a:ext uri="{FF2B5EF4-FFF2-40B4-BE49-F238E27FC236}">
                  <a16:creationId xmlns:a16="http://schemas.microsoft.com/office/drawing/2014/main" id="{6F776951-D74A-55EC-CDAC-CF5615AF23C9}"/>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23;p34">
              <a:extLst>
                <a:ext uri="{FF2B5EF4-FFF2-40B4-BE49-F238E27FC236}">
                  <a16:creationId xmlns:a16="http://schemas.microsoft.com/office/drawing/2014/main" id="{546DED94-D61E-8178-A1A0-491EAF5C7871}"/>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24;p34">
              <a:extLst>
                <a:ext uri="{FF2B5EF4-FFF2-40B4-BE49-F238E27FC236}">
                  <a16:creationId xmlns:a16="http://schemas.microsoft.com/office/drawing/2014/main" id="{76890B1D-BF0C-890A-D519-5FBC491922EA}"/>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25;p34">
              <a:extLst>
                <a:ext uri="{FF2B5EF4-FFF2-40B4-BE49-F238E27FC236}">
                  <a16:creationId xmlns:a16="http://schemas.microsoft.com/office/drawing/2014/main" id="{32216B0A-7521-3619-D7CA-DBB99E7E8EA6}"/>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026;p34">
              <a:extLst>
                <a:ext uri="{FF2B5EF4-FFF2-40B4-BE49-F238E27FC236}">
                  <a16:creationId xmlns:a16="http://schemas.microsoft.com/office/drawing/2014/main" id="{18D89D53-57FF-B35C-AA53-ACAB0E8FF393}"/>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1027;p34">
              <a:extLst>
                <a:ext uri="{FF2B5EF4-FFF2-40B4-BE49-F238E27FC236}">
                  <a16:creationId xmlns:a16="http://schemas.microsoft.com/office/drawing/2014/main" id="{7D8964E7-E3F4-0F4E-2D78-15F7BD801500}"/>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1028;p34">
              <a:extLst>
                <a:ext uri="{FF2B5EF4-FFF2-40B4-BE49-F238E27FC236}">
                  <a16:creationId xmlns:a16="http://schemas.microsoft.com/office/drawing/2014/main" id="{262EC5E2-9ED8-20C4-A3C6-AECDE99FE511}"/>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29;p34">
              <a:extLst>
                <a:ext uri="{FF2B5EF4-FFF2-40B4-BE49-F238E27FC236}">
                  <a16:creationId xmlns:a16="http://schemas.microsoft.com/office/drawing/2014/main" id="{AC14B0BE-428F-56AF-4641-B8B5E73906EE}"/>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1" name="Google Shape;1030;p34">
            <a:extLst>
              <a:ext uri="{FF2B5EF4-FFF2-40B4-BE49-F238E27FC236}">
                <a16:creationId xmlns:a16="http://schemas.microsoft.com/office/drawing/2014/main" id="{AAE15174-B0BA-5825-21BC-3081369A3F91}"/>
              </a:ext>
            </a:extLst>
          </p:cNvPr>
          <p:cNvGrpSpPr/>
          <p:nvPr/>
        </p:nvGrpSpPr>
        <p:grpSpPr>
          <a:xfrm>
            <a:off x="2599497" y="3699868"/>
            <a:ext cx="470826" cy="737811"/>
            <a:chOff x="-646575" y="2982250"/>
            <a:chExt cx="498229" cy="780752"/>
          </a:xfrm>
        </p:grpSpPr>
        <p:sp>
          <p:nvSpPr>
            <p:cNvPr id="102" name="Google Shape;1031;p34">
              <a:extLst>
                <a:ext uri="{FF2B5EF4-FFF2-40B4-BE49-F238E27FC236}">
                  <a16:creationId xmlns:a16="http://schemas.microsoft.com/office/drawing/2014/main" id="{2AD08FB4-E982-A684-DF05-37A316F50BB6}"/>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32;p34">
              <a:extLst>
                <a:ext uri="{FF2B5EF4-FFF2-40B4-BE49-F238E27FC236}">
                  <a16:creationId xmlns:a16="http://schemas.microsoft.com/office/drawing/2014/main" id="{9F589D84-6788-78D6-FF98-EA3CEDA14CBF}"/>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33;p34">
              <a:extLst>
                <a:ext uri="{FF2B5EF4-FFF2-40B4-BE49-F238E27FC236}">
                  <a16:creationId xmlns:a16="http://schemas.microsoft.com/office/drawing/2014/main" id="{1E7D1F73-2071-D8CB-5CD5-345EF86FB5C5}"/>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34;p34">
              <a:extLst>
                <a:ext uri="{FF2B5EF4-FFF2-40B4-BE49-F238E27FC236}">
                  <a16:creationId xmlns:a16="http://schemas.microsoft.com/office/drawing/2014/main" id="{A8A5979C-A64B-2923-3272-2761A714AD4E}"/>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35;p34">
              <a:extLst>
                <a:ext uri="{FF2B5EF4-FFF2-40B4-BE49-F238E27FC236}">
                  <a16:creationId xmlns:a16="http://schemas.microsoft.com/office/drawing/2014/main" id="{7CDC09DE-7637-0C4F-F4B8-3F9055A94929}"/>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36;p34">
              <a:extLst>
                <a:ext uri="{FF2B5EF4-FFF2-40B4-BE49-F238E27FC236}">
                  <a16:creationId xmlns:a16="http://schemas.microsoft.com/office/drawing/2014/main" id="{C99E10E3-7106-BC3F-0BAF-6D985178DC37}"/>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37;p34">
              <a:extLst>
                <a:ext uri="{FF2B5EF4-FFF2-40B4-BE49-F238E27FC236}">
                  <a16:creationId xmlns:a16="http://schemas.microsoft.com/office/drawing/2014/main" id="{11D3A1D1-BC26-8F1D-3CC9-608EE28E7F25}"/>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38;p34">
              <a:extLst>
                <a:ext uri="{FF2B5EF4-FFF2-40B4-BE49-F238E27FC236}">
                  <a16:creationId xmlns:a16="http://schemas.microsoft.com/office/drawing/2014/main" id="{6CE653E1-02B6-A505-B644-4723BA1E90F2}"/>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039;p34">
              <a:extLst>
                <a:ext uri="{FF2B5EF4-FFF2-40B4-BE49-F238E27FC236}">
                  <a16:creationId xmlns:a16="http://schemas.microsoft.com/office/drawing/2014/main" id="{F412D482-F35A-92CF-3E14-7840AFF5023D}"/>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040;p34">
              <a:extLst>
                <a:ext uri="{FF2B5EF4-FFF2-40B4-BE49-F238E27FC236}">
                  <a16:creationId xmlns:a16="http://schemas.microsoft.com/office/drawing/2014/main" id="{8E0E9FC2-17D6-CD8A-4C58-1DCF355BAFAD}"/>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2" name="Google Shape;1041;p34">
            <a:extLst>
              <a:ext uri="{FF2B5EF4-FFF2-40B4-BE49-F238E27FC236}">
                <a16:creationId xmlns:a16="http://schemas.microsoft.com/office/drawing/2014/main" id="{0C50B8F4-EB0A-DCD1-13D9-BFEFE623189E}"/>
              </a:ext>
            </a:extLst>
          </p:cNvPr>
          <p:cNvGrpSpPr/>
          <p:nvPr/>
        </p:nvGrpSpPr>
        <p:grpSpPr>
          <a:xfrm>
            <a:off x="3231144" y="3293936"/>
            <a:ext cx="387173" cy="606722"/>
            <a:chOff x="-646575" y="2982250"/>
            <a:chExt cx="498229" cy="780752"/>
          </a:xfrm>
        </p:grpSpPr>
        <p:sp>
          <p:nvSpPr>
            <p:cNvPr id="113" name="Google Shape;1042;p34">
              <a:extLst>
                <a:ext uri="{FF2B5EF4-FFF2-40B4-BE49-F238E27FC236}">
                  <a16:creationId xmlns:a16="http://schemas.microsoft.com/office/drawing/2014/main" id="{AD1A3F3F-70F2-977C-A904-82FEA6153C9A}"/>
                </a:ext>
              </a:extLst>
            </p:cNvPr>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043;p34">
              <a:extLst>
                <a:ext uri="{FF2B5EF4-FFF2-40B4-BE49-F238E27FC236}">
                  <a16:creationId xmlns:a16="http://schemas.microsoft.com/office/drawing/2014/main" id="{1D8EB9A1-8424-AC34-28A6-81EDD2F24025}"/>
                </a:ext>
              </a:extLst>
            </p:cNvPr>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044;p34">
              <a:extLst>
                <a:ext uri="{FF2B5EF4-FFF2-40B4-BE49-F238E27FC236}">
                  <a16:creationId xmlns:a16="http://schemas.microsoft.com/office/drawing/2014/main" id="{893F22D1-096E-D940-3EDB-561C51552B95}"/>
                </a:ext>
              </a:extLst>
            </p:cNvPr>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045;p34">
              <a:extLst>
                <a:ext uri="{FF2B5EF4-FFF2-40B4-BE49-F238E27FC236}">
                  <a16:creationId xmlns:a16="http://schemas.microsoft.com/office/drawing/2014/main" id="{6AFFF406-8EFC-B734-154D-EAA48438A753}"/>
                </a:ext>
              </a:extLst>
            </p:cNvPr>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046;p34">
              <a:extLst>
                <a:ext uri="{FF2B5EF4-FFF2-40B4-BE49-F238E27FC236}">
                  <a16:creationId xmlns:a16="http://schemas.microsoft.com/office/drawing/2014/main" id="{80F688F9-D81B-5EB2-9B15-6327260F608C}"/>
                </a:ext>
              </a:extLst>
            </p:cNvPr>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047;p34">
              <a:extLst>
                <a:ext uri="{FF2B5EF4-FFF2-40B4-BE49-F238E27FC236}">
                  <a16:creationId xmlns:a16="http://schemas.microsoft.com/office/drawing/2014/main" id="{5FE05C9B-C909-ABA3-B769-2BC3A0374F94}"/>
                </a:ext>
              </a:extLst>
            </p:cNvPr>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048;p34">
              <a:extLst>
                <a:ext uri="{FF2B5EF4-FFF2-40B4-BE49-F238E27FC236}">
                  <a16:creationId xmlns:a16="http://schemas.microsoft.com/office/drawing/2014/main" id="{96126FF9-6DEB-73C8-5B87-424FEC21661E}"/>
                </a:ext>
              </a:extLst>
            </p:cNvPr>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049;p34">
              <a:extLst>
                <a:ext uri="{FF2B5EF4-FFF2-40B4-BE49-F238E27FC236}">
                  <a16:creationId xmlns:a16="http://schemas.microsoft.com/office/drawing/2014/main" id="{434DE787-B550-0081-190C-F72710FEE5A9}"/>
                </a:ext>
              </a:extLst>
            </p:cNvPr>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050;p34">
              <a:extLst>
                <a:ext uri="{FF2B5EF4-FFF2-40B4-BE49-F238E27FC236}">
                  <a16:creationId xmlns:a16="http://schemas.microsoft.com/office/drawing/2014/main" id="{A9F21B51-41DD-FE61-2247-64813234FF66}"/>
                </a:ext>
              </a:extLst>
            </p:cNvPr>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051;p34">
              <a:extLst>
                <a:ext uri="{FF2B5EF4-FFF2-40B4-BE49-F238E27FC236}">
                  <a16:creationId xmlns:a16="http://schemas.microsoft.com/office/drawing/2014/main" id="{CC675B0F-7CE8-818C-DFC7-AF96D8FC53D7}"/>
                </a:ext>
              </a:extLst>
            </p:cNvPr>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1927682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173FA7F8-4719-5E79-0685-07D9A275B3B3}"/>
              </a:ext>
            </a:extLst>
          </p:cNvPr>
          <p:cNvSpPr>
            <a:spLocks noGrp="1"/>
          </p:cNvSpPr>
          <p:nvPr>
            <p:ph type="title"/>
          </p:nvPr>
        </p:nvSpPr>
        <p:spPr>
          <a:xfrm>
            <a:off x="1370690" y="663914"/>
            <a:ext cx="5111228" cy="1176809"/>
          </a:xfrm>
        </p:spPr>
        <p:txBody>
          <a:bodyPr/>
          <a:lstStyle/>
          <a:p>
            <a:pPr algn="ctr"/>
            <a:r>
              <a:rPr lang="es-CO" sz="3200" dirty="0">
                <a:solidFill>
                  <a:schemeClr val="accent5"/>
                </a:solidFill>
              </a:rPr>
              <a:t>Mis Finanzas Cuentan  </a:t>
            </a:r>
          </a:p>
        </p:txBody>
      </p:sp>
      <p:pic>
        <p:nvPicPr>
          <p:cNvPr id="6" name="Imagen 5">
            <a:extLst>
              <a:ext uri="{FF2B5EF4-FFF2-40B4-BE49-F238E27FC236}">
                <a16:creationId xmlns:a16="http://schemas.microsoft.com/office/drawing/2014/main" id="{7D7764D8-B081-819E-D883-FC4233FEC8F5}"/>
              </a:ext>
            </a:extLst>
          </p:cNvPr>
          <p:cNvPicPr>
            <a:picLocks noChangeAspect="1"/>
          </p:cNvPicPr>
          <p:nvPr/>
        </p:nvPicPr>
        <p:blipFill>
          <a:blip r:embed="rId2"/>
          <a:stretch>
            <a:fillRect/>
          </a:stretch>
        </p:blipFill>
        <p:spPr>
          <a:xfrm>
            <a:off x="6283724" y="206275"/>
            <a:ext cx="2772696" cy="1564362"/>
          </a:xfrm>
          <a:prstGeom prst="rect">
            <a:avLst/>
          </a:prstGeom>
        </p:spPr>
      </p:pic>
      <p:sp>
        <p:nvSpPr>
          <p:cNvPr id="7" name="CuadroTexto 6">
            <a:extLst>
              <a:ext uri="{FF2B5EF4-FFF2-40B4-BE49-F238E27FC236}">
                <a16:creationId xmlns:a16="http://schemas.microsoft.com/office/drawing/2014/main" id="{23CBC04F-5F7A-BE7D-CB9C-F7C16B19F2AC}"/>
              </a:ext>
            </a:extLst>
          </p:cNvPr>
          <p:cNvSpPr txBox="1"/>
          <p:nvPr/>
        </p:nvSpPr>
        <p:spPr>
          <a:xfrm>
            <a:off x="4587542" y="2447304"/>
            <a:ext cx="4277030" cy="2677656"/>
          </a:xfrm>
          <a:prstGeom prst="rect">
            <a:avLst/>
          </a:prstGeom>
          <a:noFill/>
        </p:spPr>
        <p:txBody>
          <a:bodyPr wrap="square" rtlCol="0">
            <a:spAutoFit/>
          </a:bodyPr>
          <a:lstStyle/>
          <a:p>
            <a:pPr algn="just"/>
            <a:r>
              <a:rPr lang="es-ES" b="1" dirty="0">
                <a:solidFill>
                  <a:schemeClr val="bg1"/>
                </a:solidFill>
                <a:latin typeface="Roboto Slab" pitchFamily="2" charset="0"/>
                <a:ea typeface="Roboto Slab" pitchFamily="2" charset="0"/>
                <a:cs typeface="Roboto Slab" pitchFamily="2" charset="0"/>
              </a:rPr>
              <a:t>Este programa le permite a las mujeres y jóvenes rurales acceder a información y conocer nuevas herramientas de manejo de sus finanzas, fortaleciendo sus capacidades y habilidades económicas y financieras para tomar mejores decisiones informadas y oportunas en sus hogares y en sus unidades productivas.                                                                                                                                                   </a:t>
            </a:r>
          </a:p>
          <a:p>
            <a:pPr algn="just"/>
            <a:endParaRPr lang="es-ES" b="1" dirty="0">
              <a:solidFill>
                <a:schemeClr val="bg1"/>
              </a:solidFill>
              <a:latin typeface="Roboto Slab" pitchFamily="2" charset="0"/>
              <a:ea typeface="Roboto Slab" pitchFamily="2" charset="0"/>
              <a:cs typeface="Roboto Slab" pitchFamily="2" charset="0"/>
            </a:endParaRPr>
          </a:p>
          <a:p>
            <a:pPr algn="just"/>
            <a:r>
              <a:rPr lang="es-ES" b="1" dirty="0">
                <a:solidFill>
                  <a:schemeClr val="bg1"/>
                </a:solidFill>
                <a:latin typeface="Roboto Slab" pitchFamily="2" charset="0"/>
                <a:ea typeface="Roboto Slab" pitchFamily="2" charset="0"/>
                <a:cs typeface="Roboto Slab" pitchFamily="2" charset="0"/>
              </a:rPr>
              <a:t>Contribuir a la autonomía económica de las mujeres y jóvenes rurales.</a:t>
            </a:r>
          </a:p>
          <a:p>
            <a:pPr algn="just"/>
            <a:endParaRPr lang="es-ES" b="1" dirty="0">
              <a:solidFill>
                <a:schemeClr val="bg1"/>
              </a:solidFill>
              <a:latin typeface="Roboto Slab" pitchFamily="2" charset="0"/>
              <a:ea typeface="Roboto Slab" pitchFamily="2" charset="0"/>
              <a:cs typeface="Roboto Slab" pitchFamily="2" charset="0"/>
            </a:endParaRPr>
          </a:p>
        </p:txBody>
      </p:sp>
      <p:pic>
        <p:nvPicPr>
          <p:cNvPr id="8" name="Imagen 7">
            <a:extLst>
              <a:ext uri="{FF2B5EF4-FFF2-40B4-BE49-F238E27FC236}">
                <a16:creationId xmlns:a16="http://schemas.microsoft.com/office/drawing/2014/main" id="{B76AD5A1-9FFD-E166-571F-881D031AC27E}"/>
              </a:ext>
            </a:extLst>
          </p:cNvPr>
          <p:cNvPicPr>
            <a:picLocks noChangeAspect="1"/>
          </p:cNvPicPr>
          <p:nvPr/>
        </p:nvPicPr>
        <p:blipFill>
          <a:blip r:embed="rId3"/>
          <a:stretch>
            <a:fillRect/>
          </a:stretch>
        </p:blipFill>
        <p:spPr>
          <a:xfrm>
            <a:off x="5058697" y="1910810"/>
            <a:ext cx="3444539" cy="536494"/>
          </a:xfrm>
          <a:prstGeom prst="rect">
            <a:avLst/>
          </a:prstGeom>
        </p:spPr>
      </p:pic>
      <p:pic>
        <p:nvPicPr>
          <p:cNvPr id="9" name="Imagen 8">
            <a:extLst>
              <a:ext uri="{FF2B5EF4-FFF2-40B4-BE49-F238E27FC236}">
                <a16:creationId xmlns:a16="http://schemas.microsoft.com/office/drawing/2014/main" id="{72957013-7C2F-F9E9-B975-4F251DBDD03D}"/>
              </a:ext>
            </a:extLst>
          </p:cNvPr>
          <p:cNvPicPr>
            <a:picLocks noChangeAspect="1"/>
          </p:cNvPicPr>
          <p:nvPr/>
        </p:nvPicPr>
        <p:blipFill>
          <a:blip r:embed="rId4"/>
          <a:stretch>
            <a:fillRect/>
          </a:stretch>
        </p:blipFill>
        <p:spPr>
          <a:xfrm>
            <a:off x="0" y="1192082"/>
            <a:ext cx="3697479" cy="3932878"/>
          </a:xfrm>
          <a:prstGeom prst="rect">
            <a:avLst/>
          </a:prstGeom>
        </p:spPr>
      </p:pic>
    </p:spTree>
    <p:extLst>
      <p:ext uri="{BB962C8B-B14F-4D97-AF65-F5344CB8AC3E}">
        <p14:creationId xmlns:p14="http://schemas.microsoft.com/office/powerpoint/2010/main" val="34471673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1060506-F05C-D3DF-B88B-FF38A0CD5605}"/>
              </a:ext>
            </a:extLst>
          </p:cNvPr>
          <p:cNvSpPr txBox="1"/>
          <p:nvPr/>
        </p:nvSpPr>
        <p:spPr>
          <a:xfrm>
            <a:off x="456228" y="1586493"/>
            <a:ext cx="4476135" cy="2677656"/>
          </a:xfrm>
          <a:prstGeom prst="rect">
            <a:avLst/>
          </a:prstGeom>
          <a:noFill/>
        </p:spPr>
        <p:txBody>
          <a:bodyPr wrap="square" rtlCol="0">
            <a:spAutoFit/>
          </a:bodyPr>
          <a:lstStyle/>
          <a:p>
            <a:pPr algn="just"/>
            <a:r>
              <a:rPr lang="es-ES" b="1" dirty="0">
                <a:solidFill>
                  <a:schemeClr val="tx1"/>
                </a:solidFill>
                <a:latin typeface="Roboto Slab" pitchFamily="2" charset="0"/>
                <a:ea typeface="Roboto Slab" pitchFamily="2" charset="0"/>
                <a:cs typeface="Roboto Slab" pitchFamily="2" charset="0"/>
              </a:rPr>
              <a:t>Reconocer los aportes financieros y no financieros que hacen las mujeres y jóvenes rurales a la economía del hogar. </a:t>
            </a:r>
          </a:p>
          <a:p>
            <a:pPr algn="just"/>
            <a:endParaRPr lang="es-ES" b="1" dirty="0">
              <a:solidFill>
                <a:schemeClr val="tx1"/>
              </a:solidFill>
              <a:latin typeface="Roboto Slab" pitchFamily="2" charset="0"/>
              <a:ea typeface="Roboto Slab" pitchFamily="2" charset="0"/>
              <a:cs typeface="Roboto Slab" pitchFamily="2" charset="0"/>
            </a:endParaRPr>
          </a:p>
          <a:p>
            <a:pPr algn="just"/>
            <a:r>
              <a:rPr lang="es-ES" b="1" dirty="0">
                <a:solidFill>
                  <a:schemeClr val="tx1"/>
                </a:solidFill>
                <a:latin typeface="Roboto Slab" pitchFamily="2" charset="0"/>
                <a:ea typeface="Roboto Slab" pitchFamily="2" charset="0"/>
                <a:cs typeface="Roboto Slab" pitchFamily="2" charset="0"/>
              </a:rPr>
              <a:t>Desarrollar capacidades que les permitan aplicar herramientas financieras para mejorar la toma de decisiones informadas en el hogar y su unidad productiva. </a:t>
            </a:r>
          </a:p>
          <a:p>
            <a:pPr algn="just"/>
            <a:endParaRPr lang="es-ES" b="1" dirty="0">
              <a:solidFill>
                <a:schemeClr val="tx1"/>
              </a:solidFill>
              <a:latin typeface="Roboto Slab" pitchFamily="2" charset="0"/>
              <a:ea typeface="Roboto Slab" pitchFamily="2" charset="0"/>
              <a:cs typeface="Roboto Slab" pitchFamily="2" charset="0"/>
            </a:endParaRPr>
          </a:p>
          <a:p>
            <a:pPr algn="just"/>
            <a:r>
              <a:rPr lang="es-ES" b="1" dirty="0">
                <a:solidFill>
                  <a:schemeClr val="tx1"/>
                </a:solidFill>
                <a:latin typeface="Roboto Slab" pitchFamily="2" charset="0"/>
                <a:ea typeface="Roboto Slab" pitchFamily="2" charset="0"/>
                <a:cs typeface="Roboto Slab" pitchFamily="2" charset="0"/>
              </a:rPr>
              <a:t> Visualizar los diferentes tipos de violencia y recomendaciones de pasos a seguir en caso de que se identifique situaciones de riesgo</a:t>
            </a:r>
            <a:endParaRPr lang="es-CO" b="1" dirty="0">
              <a:solidFill>
                <a:schemeClr val="tx1"/>
              </a:solidFill>
              <a:latin typeface="Roboto Slab" pitchFamily="2" charset="0"/>
              <a:ea typeface="Roboto Slab" pitchFamily="2" charset="0"/>
              <a:cs typeface="Roboto Slab" pitchFamily="2" charset="0"/>
            </a:endParaRPr>
          </a:p>
        </p:txBody>
      </p:sp>
      <p:pic>
        <p:nvPicPr>
          <p:cNvPr id="6" name="Imagen 5">
            <a:extLst>
              <a:ext uri="{FF2B5EF4-FFF2-40B4-BE49-F238E27FC236}">
                <a16:creationId xmlns:a16="http://schemas.microsoft.com/office/drawing/2014/main" id="{E3E75E6B-6E66-D885-7F31-D228C9D9623E}"/>
              </a:ext>
            </a:extLst>
          </p:cNvPr>
          <p:cNvPicPr>
            <a:picLocks noChangeAspect="1"/>
          </p:cNvPicPr>
          <p:nvPr/>
        </p:nvPicPr>
        <p:blipFill>
          <a:blip r:embed="rId2"/>
          <a:stretch>
            <a:fillRect/>
          </a:stretch>
        </p:blipFill>
        <p:spPr>
          <a:xfrm>
            <a:off x="972025" y="1049999"/>
            <a:ext cx="3444539" cy="536494"/>
          </a:xfrm>
          <a:prstGeom prst="rect">
            <a:avLst/>
          </a:prstGeom>
        </p:spPr>
      </p:pic>
      <p:sp>
        <p:nvSpPr>
          <p:cNvPr id="8" name="CuadroTexto 7">
            <a:extLst>
              <a:ext uri="{FF2B5EF4-FFF2-40B4-BE49-F238E27FC236}">
                <a16:creationId xmlns:a16="http://schemas.microsoft.com/office/drawing/2014/main" id="{FDDC52B9-70C4-E37E-88BC-C4349EC81A69}"/>
              </a:ext>
            </a:extLst>
          </p:cNvPr>
          <p:cNvSpPr txBox="1"/>
          <p:nvPr/>
        </p:nvSpPr>
        <p:spPr>
          <a:xfrm>
            <a:off x="5037101" y="2659219"/>
            <a:ext cx="1584926" cy="1015663"/>
          </a:xfrm>
          <a:prstGeom prst="rect">
            <a:avLst/>
          </a:prstGeom>
          <a:noFill/>
        </p:spPr>
        <p:txBody>
          <a:bodyPr wrap="square">
            <a:spAutoFit/>
          </a:bodyPr>
          <a:lstStyle/>
          <a:p>
            <a:pPr algn="ctr"/>
            <a:r>
              <a:rPr lang="es-ES" sz="1200" b="1" dirty="0">
                <a:solidFill>
                  <a:schemeClr val="accent5"/>
                </a:solidFill>
                <a:latin typeface="Roboto Slab" pitchFamily="2" charset="0"/>
                <a:ea typeface="Roboto Slab" pitchFamily="2" charset="0"/>
                <a:cs typeface="Roboto Slab" pitchFamily="2" charset="0"/>
              </a:rPr>
              <a:t>Jóvenes entre los 18 y 28 años de edad pueden acceder al programa</a:t>
            </a:r>
          </a:p>
        </p:txBody>
      </p:sp>
      <p:pic>
        <p:nvPicPr>
          <p:cNvPr id="10" name="Imagen 9">
            <a:extLst>
              <a:ext uri="{FF2B5EF4-FFF2-40B4-BE49-F238E27FC236}">
                <a16:creationId xmlns:a16="http://schemas.microsoft.com/office/drawing/2014/main" id="{1E06732D-208B-1D69-0922-9AD8752302DC}"/>
              </a:ext>
            </a:extLst>
          </p:cNvPr>
          <p:cNvPicPr>
            <a:picLocks noChangeAspect="1"/>
          </p:cNvPicPr>
          <p:nvPr/>
        </p:nvPicPr>
        <p:blipFill>
          <a:blip r:embed="rId3"/>
          <a:stretch>
            <a:fillRect/>
          </a:stretch>
        </p:blipFill>
        <p:spPr>
          <a:xfrm>
            <a:off x="5139483" y="3827697"/>
            <a:ext cx="1655306" cy="1148725"/>
          </a:xfrm>
          <a:prstGeom prst="rect">
            <a:avLst/>
          </a:prstGeom>
        </p:spPr>
      </p:pic>
      <p:pic>
        <p:nvPicPr>
          <p:cNvPr id="11" name="Imagen 10">
            <a:extLst>
              <a:ext uri="{FF2B5EF4-FFF2-40B4-BE49-F238E27FC236}">
                <a16:creationId xmlns:a16="http://schemas.microsoft.com/office/drawing/2014/main" id="{CDCFA853-DD69-ACB0-64EB-6B8196C0C6AC}"/>
              </a:ext>
            </a:extLst>
          </p:cNvPr>
          <p:cNvPicPr>
            <a:picLocks noChangeAspect="1"/>
          </p:cNvPicPr>
          <p:nvPr/>
        </p:nvPicPr>
        <p:blipFill>
          <a:blip r:embed="rId4"/>
          <a:stretch>
            <a:fillRect/>
          </a:stretch>
        </p:blipFill>
        <p:spPr>
          <a:xfrm>
            <a:off x="5165153" y="741440"/>
            <a:ext cx="1224084" cy="1690106"/>
          </a:xfrm>
          <a:prstGeom prst="rect">
            <a:avLst/>
          </a:prstGeom>
        </p:spPr>
      </p:pic>
      <p:pic>
        <p:nvPicPr>
          <p:cNvPr id="12" name="Imagen 11">
            <a:extLst>
              <a:ext uri="{FF2B5EF4-FFF2-40B4-BE49-F238E27FC236}">
                <a16:creationId xmlns:a16="http://schemas.microsoft.com/office/drawing/2014/main" id="{2C0D4BE8-118E-46A2-7DAA-663E477F14C4}"/>
              </a:ext>
            </a:extLst>
          </p:cNvPr>
          <p:cNvPicPr>
            <a:picLocks noChangeAspect="1"/>
          </p:cNvPicPr>
          <p:nvPr/>
        </p:nvPicPr>
        <p:blipFill>
          <a:blip r:embed="rId5"/>
          <a:stretch>
            <a:fillRect/>
          </a:stretch>
        </p:blipFill>
        <p:spPr>
          <a:xfrm>
            <a:off x="7247445" y="2935629"/>
            <a:ext cx="1655307" cy="1394856"/>
          </a:xfrm>
          <a:prstGeom prst="rect">
            <a:avLst/>
          </a:prstGeom>
        </p:spPr>
      </p:pic>
      <p:pic>
        <p:nvPicPr>
          <p:cNvPr id="13" name="Imagen 12">
            <a:extLst>
              <a:ext uri="{FF2B5EF4-FFF2-40B4-BE49-F238E27FC236}">
                <a16:creationId xmlns:a16="http://schemas.microsoft.com/office/drawing/2014/main" id="{C4ED5890-F929-D9AA-EDCF-AB09765351F6}"/>
              </a:ext>
            </a:extLst>
          </p:cNvPr>
          <p:cNvPicPr>
            <a:picLocks noChangeAspect="1"/>
          </p:cNvPicPr>
          <p:nvPr/>
        </p:nvPicPr>
        <p:blipFill>
          <a:blip r:embed="rId6"/>
          <a:stretch>
            <a:fillRect/>
          </a:stretch>
        </p:blipFill>
        <p:spPr>
          <a:xfrm>
            <a:off x="6622027" y="942670"/>
            <a:ext cx="2646244" cy="1488876"/>
          </a:xfrm>
          <a:prstGeom prst="rect">
            <a:avLst/>
          </a:prstGeom>
        </p:spPr>
      </p:pic>
    </p:spTree>
    <p:extLst>
      <p:ext uri="{BB962C8B-B14F-4D97-AF65-F5344CB8AC3E}">
        <p14:creationId xmlns:p14="http://schemas.microsoft.com/office/powerpoint/2010/main" val="17980993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3">
            <a:extLst>
              <a:ext uri="{FF2B5EF4-FFF2-40B4-BE49-F238E27FC236}">
                <a16:creationId xmlns:a16="http://schemas.microsoft.com/office/drawing/2014/main" id="{EA960145-8922-1D2D-0474-03EF85B5E51D}"/>
              </a:ext>
            </a:extLst>
          </p:cNvPr>
          <p:cNvSpPr txBox="1">
            <a:spLocks/>
          </p:cNvSpPr>
          <p:nvPr/>
        </p:nvSpPr>
        <p:spPr>
          <a:xfrm>
            <a:off x="2648705" y="515784"/>
            <a:ext cx="3545400" cy="6312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accent5"/>
                </a:solidFill>
              </a:rPr>
              <a:t>Procedimientos para acceder a la oferta</a:t>
            </a:r>
          </a:p>
        </p:txBody>
      </p:sp>
      <p:sp>
        <p:nvSpPr>
          <p:cNvPr id="6" name="Rectángulo: esquinas redondeadas 5">
            <a:extLst>
              <a:ext uri="{FF2B5EF4-FFF2-40B4-BE49-F238E27FC236}">
                <a16:creationId xmlns:a16="http://schemas.microsoft.com/office/drawing/2014/main" id="{22DF3152-8315-B96B-51D0-F917F396721C}"/>
              </a:ext>
            </a:extLst>
          </p:cNvPr>
          <p:cNvSpPr/>
          <p:nvPr/>
        </p:nvSpPr>
        <p:spPr>
          <a:xfrm>
            <a:off x="1056533" y="1371058"/>
            <a:ext cx="2685315" cy="3311942"/>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5"/>
                </a:solidFill>
                <a:latin typeface="Roboto Slab" pitchFamily="2" charset="0"/>
                <a:ea typeface="Roboto Slab" pitchFamily="2" charset="0"/>
                <a:cs typeface="Roboto Slab" pitchFamily="2" charset="0"/>
              </a:rPr>
              <a:t>Inscripción</a:t>
            </a:r>
            <a:r>
              <a:rPr lang="es-ES" dirty="0">
                <a:latin typeface="Roboto Slab" pitchFamily="2" charset="0"/>
                <a:ea typeface="Roboto Slab" pitchFamily="2" charset="0"/>
                <a:cs typeface="Roboto Slab" pitchFamily="2" charset="0"/>
              </a:rPr>
              <a:t>:                             </a:t>
            </a:r>
          </a:p>
          <a:p>
            <a:pPr algn="ctr"/>
            <a:r>
              <a:rPr lang="es-ES" b="1" dirty="0">
                <a:solidFill>
                  <a:schemeClr val="bg1"/>
                </a:solidFill>
                <a:latin typeface="Roboto Slab" pitchFamily="2" charset="0"/>
                <a:ea typeface="Roboto Slab" pitchFamily="2" charset="0"/>
                <a:cs typeface="Roboto Slab" pitchFamily="2" charset="0"/>
              </a:rPr>
              <a:t>1. Escriba ‘Mis Finanzas Cuentan’ en el buscador (Google, Microsoft, etc.), ingrese al primer resultado y de clic sobre el enlace de inscripción del ministerio de agricultura y desarrollo rural.                                                                                      2. Ingrese el siguiente enlace de inscripción y responda: </a:t>
            </a:r>
            <a:r>
              <a:rPr lang="es-ES" b="1" dirty="0">
                <a:solidFill>
                  <a:srgbClr val="0000CC"/>
                </a:solidFill>
              </a:rPr>
              <a:t>https://forms.office.com/r/eRv8jQHPLh </a:t>
            </a:r>
            <a:endParaRPr lang="es-CO" b="1" dirty="0">
              <a:solidFill>
                <a:srgbClr val="0000CC"/>
              </a:solidFill>
            </a:endParaRPr>
          </a:p>
        </p:txBody>
      </p:sp>
      <p:pic>
        <p:nvPicPr>
          <p:cNvPr id="8" name="Imagen 7">
            <a:extLst>
              <a:ext uri="{FF2B5EF4-FFF2-40B4-BE49-F238E27FC236}">
                <a16:creationId xmlns:a16="http://schemas.microsoft.com/office/drawing/2014/main" id="{00B76CAE-8083-76D2-85B2-015F20A3E7EE}"/>
              </a:ext>
            </a:extLst>
          </p:cNvPr>
          <p:cNvPicPr>
            <a:picLocks noChangeAspect="1"/>
          </p:cNvPicPr>
          <p:nvPr/>
        </p:nvPicPr>
        <p:blipFill>
          <a:blip r:embed="rId2"/>
          <a:stretch>
            <a:fillRect/>
          </a:stretch>
        </p:blipFill>
        <p:spPr>
          <a:xfrm>
            <a:off x="6415550" y="234990"/>
            <a:ext cx="2243691" cy="1261430"/>
          </a:xfrm>
          <a:prstGeom prst="rect">
            <a:avLst/>
          </a:prstGeom>
        </p:spPr>
      </p:pic>
      <p:pic>
        <p:nvPicPr>
          <p:cNvPr id="3" name="Imagen 2">
            <a:extLst>
              <a:ext uri="{FF2B5EF4-FFF2-40B4-BE49-F238E27FC236}">
                <a16:creationId xmlns:a16="http://schemas.microsoft.com/office/drawing/2014/main" id="{5574A103-251B-5193-E559-06E60F608A7E}"/>
              </a:ext>
            </a:extLst>
          </p:cNvPr>
          <p:cNvPicPr>
            <a:picLocks noChangeAspect="1"/>
          </p:cNvPicPr>
          <p:nvPr/>
        </p:nvPicPr>
        <p:blipFill>
          <a:blip r:embed="rId3"/>
          <a:stretch>
            <a:fillRect/>
          </a:stretch>
        </p:blipFill>
        <p:spPr>
          <a:xfrm>
            <a:off x="4352362" y="1699996"/>
            <a:ext cx="3683485" cy="2983004"/>
          </a:xfrm>
          <a:prstGeom prst="rect">
            <a:avLst/>
          </a:prstGeom>
        </p:spPr>
      </p:pic>
      <p:pic>
        <p:nvPicPr>
          <p:cNvPr id="4" name="Imagen 3">
            <a:extLst>
              <a:ext uri="{FF2B5EF4-FFF2-40B4-BE49-F238E27FC236}">
                <a16:creationId xmlns:a16="http://schemas.microsoft.com/office/drawing/2014/main" id="{EDD0A6F3-5919-5576-5E39-61452D109B2B}"/>
              </a:ext>
            </a:extLst>
          </p:cNvPr>
          <p:cNvPicPr>
            <a:picLocks noChangeAspect="1"/>
          </p:cNvPicPr>
          <p:nvPr/>
        </p:nvPicPr>
        <p:blipFill>
          <a:blip r:embed="rId4"/>
          <a:stretch>
            <a:fillRect/>
          </a:stretch>
        </p:blipFill>
        <p:spPr>
          <a:xfrm rot="2801594">
            <a:off x="7728155" y="3605789"/>
            <a:ext cx="868390" cy="996095"/>
          </a:xfrm>
          <a:prstGeom prst="rect">
            <a:avLst/>
          </a:prstGeom>
        </p:spPr>
      </p:pic>
    </p:spTree>
    <p:extLst>
      <p:ext uri="{BB962C8B-B14F-4D97-AF65-F5344CB8AC3E}">
        <p14:creationId xmlns:p14="http://schemas.microsoft.com/office/powerpoint/2010/main" val="8917035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F418098-DB2E-E8DD-67F7-F1DCC4185CB9}"/>
              </a:ext>
            </a:extLst>
          </p:cNvPr>
          <p:cNvPicPr>
            <a:picLocks noChangeAspect="1"/>
          </p:cNvPicPr>
          <p:nvPr/>
        </p:nvPicPr>
        <p:blipFill>
          <a:blip r:embed="rId2"/>
          <a:stretch>
            <a:fillRect/>
          </a:stretch>
        </p:blipFill>
        <p:spPr>
          <a:xfrm>
            <a:off x="6599905" y="249738"/>
            <a:ext cx="2243691" cy="1261430"/>
          </a:xfrm>
          <a:prstGeom prst="rect">
            <a:avLst/>
          </a:prstGeom>
        </p:spPr>
      </p:pic>
      <p:sp>
        <p:nvSpPr>
          <p:cNvPr id="6" name="Título 33">
            <a:extLst>
              <a:ext uri="{FF2B5EF4-FFF2-40B4-BE49-F238E27FC236}">
                <a16:creationId xmlns:a16="http://schemas.microsoft.com/office/drawing/2014/main" id="{7D1DF2EA-4C54-D790-DC15-431895E558AC}"/>
              </a:ext>
            </a:extLst>
          </p:cNvPr>
          <p:cNvSpPr txBox="1">
            <a:spLocks/>
          </p:cNvSpPr>
          <p:nvPr/>
        </p:nvSpPr>
        <p:spPr>
          <a:xfrm>
            <a:off x="591304" y="803377"/>
            <a:ext cx="3545400" cy="6312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38100" lvl="0" algn="l" rtl="0">
              <a:lnSpc>
                <a:spcPct val="100000"/>
              </a:lnSpc>
              <a:spcBef>
                <a:spcPts val="0"/>
              </a:spcBef>
              <a:spcAft>
                <a:spcPts val="0"/>
              </a:spcAft>
              <a:buClr>
                <a:schemeClr val="dk1"/>
              </a:buClr>
              <a:buSzPts val="3000"/>
              <a:buFont typeface="Roboto Slab ExtraBold"/>
              <a:buNone/>
              <a:defRPr sz="36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pPr algn="ctr"/>
            <a:r>
              <a:rPr lang="es-CO" sz="2000" dirty="0">
                <a:solidFill>
                  <a:schemeClr val="accent5"/>
                </a:solidFill>
              </a:rPr>
              <a:t>Procedimientos para acceder a la oferta</a:t>
            </a:r>
          </a:p>
        </p:txBody>
      </p:sp>
      <p:pic>
        <p:nvPicPr>
          <p:cNvPr id="7" name="Imagen 6">
            <a:extLst>
              <a:ext uri="{FF2B5EF4-FFF2-40B4-BE49-F238E27FC236}">
                <a16:creationId xmlns:a16="http://schemas.microsoft.com/office/drawing/2014/main" id="{AC3E63A4-5CE4-22CB-6ACA-4B86083CEE73}"/>
              </a:ext>
            </a:extLst>
          </p:cNvPr>
          <p:cNvPicPr>
            <a:picLocks noChangeAspect="1"/>
          </p:cNvPicPr>
          <p:nvPr/>
        </p:nvPicPr>
        <p:blipFill>
          <a:blip r:embed="rId3"/>
          <a:stretch>
            <a:fillRect/>
          </a:stretch>
        </p:blipFill>
        <p:spPr>
          <a:xfrm>
            <a:off x="915811" y="1798418"/>
            <a:ext cx="3743268" cy="2859272"/>
          </a:xfrm>
          <a:prstGeom prst="rect">
            <a:avLst/>
          </a:prstGeom>
        </p:spPr>
      </p:pic>
      <p:pic>
        <p:nvPicPr>
          <p:cNvPr id="8" name="Imagen 7">
            <a:extLst>
              <a:ext uri="{FF2B5EF4-FFF2-40B4-BE49-F238E27FC236}">
                <a16:creationId xmlns:a16="http://schemas.microsoft.com/office/drawing/2014/main" id="{E4985E97-F6F2-FFDF-5718-580ED85D22FD}"/>
              </a:ext>
            </a:extLst>
          </p:cNvPr>
          <p:cNvPicPr>
            <a:picLocks noChangeAspect="1"/>
          </p:cNvPicPr>
          <p:nvPr/>
        </p:nvPicPr>
        <p:blipFill>
          <a:blip r:embed="rId4"/>
          <a:stretch>
            <a:fillRect/>
          </a:stretch>
        </p:blipFill>
        <p:spPr>
          <a:xfrm>
            <a:off x="4338525" y="1207496"/>
            <a:ext cx="2059559" cy="3546303"/>
          </a:xfrm>
          <a:prstGeom prst="rect">
            <a:avLst/>
          </a:prstGeom>
        </p:spPr>
      </p:pic>
      <p:pic>
        <p:nvPicPr>
          <p:cNvPr id="9" name="Imagen 8">
            <a:extLst>
              <a:ext uri="{FF2B5EF4-FFF2-40B4-BE49-F238E27FC236}">
                <a16:creationId xmlns:a16="http://schemas.microsoft.com/office/drawing/2014/main" id="{F8546CFA-B088-D619-CF3C-1469CBD417D1}"/>
              </a:ext>
            </a:extLst>
          </p:cNvPr>
          <p:cNvPicPr>
            <a:picLocks noChangeAspect="1"/>
          </p:cNvPicPr>
          <p:nvPr/>
        </p:nvPicPr>
        <p:blipFill>
          <a:blip r:embed="rId5"/>
          <a:stretch>
            <a:fillRect/>
          </a:stretch>
        </p:blipFill>
        <p:spPr>
          <a:xfrm>
            <a:off x="6452419" y="3377977"/>
            <a:ext cx="2059559" cy="1661790"/>
          </a:xfrm>
          <a:prstGeom prst="rect">
            <a:avLst/>
          </a:prstGeom>
        </p:spPr>
      </p:pic>
      <p:pic>
        <p:nvPicPr>
          <p:cNvPr id="10" name="Imagen 9">
            <a:extLst>
              <a:ext uri="{FF2B5EF4-FFF2-40B4-BE49-F238E27FC236}">
                <a16:creationId xmlns:a16="http://schemas.microsoft.com/office/drawing/2014/main" id="{A4BF6704-A33F-ABA8-9C3C-78F615668B23}"/>
              </a:ext>
            </a:extLst>
          </p:cNvPr>
          <p:cNvPicPr>
            <a:picLocks noChangeAspect="1"/>
          </p:cNvPicPr>
          <p:nvPr/>
        </p:nvPicPr>
        <p:blipFill>
          <a:blip r:embed="rId6"/>
          <a:stretch>
            <a:fillRect/>
          </a:stretch>
        </p:blipFill>
        <p:spPr>
          <a:xfrm>
            <a:off x="6514263" y="1607396"/>
            <a:ext cx="1803827" cy="1928707"/>
          </a:xfrm>
          <a:prstGeom prst="rect">
            <a:avLst/>
          </a:prstGeom>
        </p:spPr>
      </p:pic>
    </p:spTree>
    <p:extLst>
      <p:ext uri="{BB962C8B-B14F-4D97-AF65-F5344CB8AC3E}">
        <p14:creationId xmlns:p14="http://schemas.microsoft.com/office/powerpoint/2010/main" val="3158873329"/>
      </p:ext>
    </p:extLst>
  </p:cSld>
  <p:clrMapOvr>
    <a:masterClrMapping/>
  </p:clrMapOvr>
</p:sld>
</file>

<file path=ppt/theme/theme1.xml><?xml version="1.0" encoding="utf-8"?>
<a:theme xmlns:a="http://schemas.openxmlformats.org/drawingml/2006/main" name="Agri-Food Industry Company Profile by Slidesgo">
  <a:themeElements>
    <a:clrScheme name="Simple Light">
      <a:dk1>
        <a:srgbClr val="005B39"/>
      </a:dk1>
      <a:lt1>
        <a:srgbClr val="008054"/>
      </a:lt1>
      <a:dk2>
        <a:srgbClr val="886800"/>
      </a:dk2>
      <a:lt2>
        <a:srgbClr val="C0A719"/>
      </a:lt2>
      <a:accent1>
        <a:srgbClr val="FFB715"/>
      </a:accent1>
      <a:accent2>
        <a:srgbClr val="FFF0D3"/>
      </a:accent2>
      <a:accent3>
        <a:srgbClr val="FF9A5A"/>
      </a:accent3>
      <a:accent4>
        <a:srgbClr val="FF6B40"/>
      </a:accent4>
      <a:accent5>
        <a:srgbClr val="7B0A32"/>
      </a:accent5>
      <a:accent6>
        <a:srgbClr val="FFFFFF"/>
      </a:accent6>
      <a:hlink>
        <a:srgbClr val="7B0A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l About Go Fishing Day by Slidesgo">
  <a:themeElements>
    <a:clrScheme name="Simple Light">
      <a:dk1>
        <a:srgbClr val="5878A5"/>
      </a:dk1>
      <a:lt1>
        <a:srgbClr val="FFF3E2"/>
      </a:lt1>
      <a:dk2>
        <a:srgbClr val="492D1E"/>
      </a:dk2>
      <a:lt2>
        <a:srgbClr val="D9E7F6"/>
      </a:lt2>
      <a:accent1>
        <a:srgbClr val="9BAEC2"/>
      </a:accent1>
      <a:accent2>
        <a:srgbClr val="4DA0CE"/>
      </a:accent2>
      <a:accent3>
        <a:srgbClr val="BDD062"/>
      </a:accent3>
      <a:accent4>
        <a:srgbClr val="8E914A"/>
      </a:accent4>
      <a:accent5>
        <a:srgbClr val="B2823A"/>
      </a:accent5>
      <a:accent6>
        <a:srgbClr val="E03A1E"/>
      </a:accent6>
      <a:hlink>
        <a:srgbClr val="5878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8467</TotalTime>
  <Words>9939</Words>
  <Application>Microsoft Office PowerPoint</Application>
  <PresentationFormat>Presentación en pantalla (16:9)</PresentationFormat>
  <Paragraphs>680</Paragraphs>
  <Slides>121</Slides>
  <Notes>15</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121</vt:i4>
      </vt:variant>
    </vt:vector>
  </HeadingPairs>
  <TitlesOfParts>
    <vt:vector size="132" baseType="lpstr">
      <vt:lpstr>Arial</vt:lpstr>
      <vt:lpstr>Roboto</vt:lpstr>
      <vt:lpstr>Bevan</vt:lpstr>
      <vt:lpstr>Urbanist</vt:lpstr>
      <vt:lpstr>Roboto Slab ExtraBold</vt:lpstr>
      <vt:lpstr>Bebas Neue</vt:lpstr>
      <vt:lpstr>Roboto Slab</vt:lpstr>
      <vt:lpstr>Roboto </vt:lpstr>
      <vt:lpstr>Urbanist SemiBold</vt:lpstr>
      <vt:lpstr>Agri-Food Industry Company Profile by Slidesgo</vt:lpstr>
      <vt:lpstr>All About Go Fishing Day by Slidesgo</vt:lpstr>
      <vt:lpstr>Presentación de PowerPoint</vt:lpstr>
      <vt:lpstr> </vt:lpstr>
      <vt:lpstr>Programas de Acceso, Formalización y Restitución de Tierras </vt:lpstr>
      <vt:lpstr>Priorización de Juventudes Rurales en Acceso y Formalización de Tierras</vt:lpstr>
      <vt:lpstr>Procedimiento para acceder a la oferta</vt:lpstr>
      <vt:lpstr>Información para la formalización de los planes de desarrollo sostenible en el marco del proceso de constitución de Zonas de Reserva Campesina</vt:lpstr>
      <vt:lpstr>Presentación de PowerPoint</vt:lpstr>
      <vt:lpstr>Redes Sociales</vt:lpstr>
      <vt:lpstr>Red Nacional de Jóvenes de Restitución</vt:lpstr>
      <vt:lpstr>Red Nacional de Jóvenes de Restitución</vt:lpstr>
      <vt:lpstr>Presentación de PowerPoint</vt:lpstr>
      <vt:lpstr>Redes Sociales</vt:lpstr>
      <vt:lpstr>02</vt:lpstr>
      <vt:lpstr>Servicios de Apoyo a la Comercialización </vt:lpstr>
      <vt:lpstr>Requisitos:</vt:lpstr>
      <vt:lpstr>Promoción de la participación rural en instancias de participación e incidencia</vt:lpstr>
      <vt:lpstr>Estrategia SOMOS</vt:lpstr>
      <vt:lpstr>Proyectos Integrales de Desarrollo Agropecuario y Rural - PIDAR</vt:lpstr>
      <vt:lpstr>Requisitos</vt:lpstr>
      <vt:lpstr>Encadenamientos Comerciales</vt:lpstr>
      <vt:lpstr>Requisitos</vt:lpstr>
      <vt:lpstr>Circuitos cortos de comercialización </vt:lpstr>
      <vt:lpstr>Requisitos</vt:lpstr>
      <vt:lpstr>Fortalecimiento de capacidades comerciales </vt:lpstr>
      <vt:lpstr>Requisitos</vt:lpstr>
      <vt:lpstr>Servicios de asesoría para la sostenibilidad de apuestas de desarrollo rural</vt:lpstr>
      <vt:lpstr>Requisitos</vt:lpstr>
      <vt:lpstr>Presentación de PowerPoint</vt:lpstr>
      <vt:lpstr>Redes Sociales</vt:lpstr>
      <vt:lpstr>Programa de fomento a iniciativas productivas</vt:lpstr>
      <vt:lpstr>Programa de fomento a iniciativas productivas</vt:lpstr>
      <vt:lpstr>Requisitos</vt:lpstr>
      <vt:lpstr>Presentación de PowerPoint</vt:lpstr>
      <vt:lpstr>Redes Sociales</vt:lpstr>
      <vt:lpstr>Ruralidades para la vida </vt:lpstr>
      <vt:lpstr>Requisitos</vt:lpstr>
      <vt:lpstr>Presentación de PowerPoint</vt:lpstr>
      <vt:lpstr>Alianzas Productivas</vt:lpstr>
      <vt:lpstr>Requisitos</vt:lpstr>
      <vt:lpstr>Presentación de PowerPoint</vt:lpstr>
      <vt:lpstr>FOMMUR- Fondo de fomento para Mujeres Rurales</vt:lpstr>
      <vt:lpstr>Requisitos</vt:lpstr>
      <vt:lpstr>Requisitos</vt:lpstr>
      <vt:lpstr>Presentación de PowerPoint</vt:lpstr>
      <vt:lpstr>Presentación de PowerPoint</vt:lpstr>
      <vt:lpstr>Programas de Asistencia Técnica </vt:lpstr>
      <vt:lpstr>Extensión Agropecuaria</vt:lpstr>
      <vt:lpstr>Requisitos</vt:lpstr>
      <vt:lpstr>Presentación de PowerPoint</vt:lpstr>
      <vt:lpstr>Buenas Practicas Agrícolas</vt:lpstr>
      <vt:lpstr>Requisitos</vt:lpstr>
      <vt:lpstr>Jornadas de socialización en materia jurídica de semillas nativas, criollas, autóctonas y propias, así como aquellas que son producto del mejoramiento (Propiedad Intelectual)</vt:lpstr>
      <vt:lpstr>Requisitos</vt:lpstr>
      <vt:lpstr>Sensores epidemiológicos, sistema de alerta temprana</vt:lpstr>
      <vt:lpstr>Requisitos</vt:lpstr>
      <vt:lpstr>Presentación de PowerPoint</vt:lpstr>
      <vt:lpstr>Redes Sociales</vt:lpstr>
      <vt:lpstr>SIEMBRA</vt:lpstr>
      <vt:lpstr>Requisitos</vt:lpstr>
      <vt:lpstr>El Fantástico Mundo de Agrokids</vt:lpstr>
      <vt:lpstr>Requisitos</vt:lpstr>
      <vt:lpstr>Biblioteca Agropecuaria de Colombia</vt:lpstr>
      <vt:lpstr>Requisitos</vt:lpstr>
      <vt:lpstr>LINKATA</vt:lpstr>
      <vt:lpstr>Requisitos</vt:lpstr>
      <vt:lpstr>Jóvenes Rurales</vt:lpstr>
      <vt:lpstr>Requisitos</vt:lpstr>
      <vt:lpstr>Presentación de PowerPoint</vt:lpstr>
      <vt:lpstr>Redes Sociales</vt:lpstr>
      <vt:lpstr>Programas de Inclusión Económica y Financiera</vt:lpstr>
      <vt:lpstr>Crédito de Fomento </vt:lpstr>
      <vt:lpstr>Requisitos</vt:lpstr>
      <vt:lpstr>Líneas especiales de crédito 2024</vt:lpstr>
      <vt:lpstr>LEC – Desarrollo Productivo </vt:lpstr>
      <vt:lpstr>Presentación de PowerPoint</vt:lpstr>
      <vt:lpstr>Requisitos</vt:lpstr>
      <vt:lpstr>LEC – Reforma Agraria</vt:lpstr>
      <vt:lpstr>Presentación de PowerPoint</vt:lpstr>
      <vt:lpstr>Requisitos</vt:lpstr>
      <vt:lpstr>LEC – Reactivación Agropecuaria</vt:lpstr>
      <vt:lpstr>Presentación de PowerPoint</vt:lpstr>
      <vt:lpstr>Requisitos</vt:lpstr>
      <vt:lpstr>Incentivo a la capitalización rural - ICR</vt:lpstr>
      <vt:lpstr>Presentación de PowerPoint</vt:lpstr>
      <vt:lpstr>Requisitos</vt:lpstr>
      <vt:lpstr>Fondo Agropecuario de Garantías -  FAG</vt:lpstr>
      <vt:lpstr>Presentación de PowerPoint</vt:lpstr>
      <vt:lpstr>Requisitos</vt:lpstr>
      <vt:lpstr>Presentación de PowerPoint</vt:lpstr>
      <vt:lpstr>Redes Sociales</vt:lpstr>
      <vt:lpstr>Crédito Jóvenes Carreras Universitarias </vt:lpstr>
      <vt:lpstr>Presentación de PowerPoint</vt:lpstr>
      <vt:lpstr>Presentación de PowerPoint</vt:lpstr>
      <vt:lpstr>Redes Sociales</vt:lpstr>
      <vt:lpstr>05</vt:lpstr>
      <vt:lpstr>Mis Finanzas Cuentan  </vt:lpstr>
      <vt:lpstr>Presentación de PowerPoint</vt:lpstr>
      <vt:lpstr>Presentación de PowerPoint</vt:lpstr>
      <vt:lpstr>Presentación de PowerPoint</vt:lpstr>
      <vt:lpstr>Presentación de PowerPoint</vt:lpstr>
      <vt:lpstr>Requisitos</vt:lpstr>
      <vt:lpstr>Presentación de PowerPoint</vt:lpstr>
      <vt:lpstr>Redes Sociales</vt:lpstr>
      <vt:lpstr>Programa de educación económica y financiera </vt:lpstr>
      <vt:lpstr>Presentación de PowerPoint</vt:lpstr>
      <vt:lpstr>Requisitos</vt:lpstr>
      <vt:lpstr>Presentación de PowerPoint</vt:lpstr>
      <vt:lpstr>Redes Sociales</vt:lpstr>
      <vt:lpstr>Finagro Educa</vt:lpstr>
      <vt:lpstr>Requisitos</vt:lpstr>
      <vt:lpstr>Material Audiovisual</vt:lpstr>
      <vt:lpstr>Material Audiovisual</vt:lpstr>
      <vt:lpstr>Presentación de PowerPoint</vt:lpstr>
      <vt:lpstr>Redes Sociales</vt:lpstr>
      <vt:lpstr>Servicios de educación informal en comercialización</vt:lpstr>
      <vt:lpstr>Presentación de PowerPoint</vt:lpstr>
      <vt:lpstr>Requisitos</vt:lpstr>
      <vt:lpstr>Presentación de PowerPoint</vt:lpstr>
      <vt:lpstr>Redes Sociales</vt:lpstr>
      <vt:lpstr>Presentación de PowerPoint</vt:lpstr>
      <vt:lpstr>Requisitos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Equipo de Juventudes Rurales</dc:title>
  <dc:creator>Camila Bohada</dc:creator>
  <cp:lastModifiedBy>Tatiana Paola Galera Cueto</cp:lastModifiedBy>
  <cp:revision>9</cp:revision>
  <dcterms:modified xsi:type="dcterms:W3CDTF">2024-08-10T01:51:58Z</dcterms:modified>
</cp:coreProperties>
</file>